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65" r:id="rId12"/>
    <p:sldId id="270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798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pPr/>
              <a:t>10-09-2025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9/10/2025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9/10/2025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9/10/2025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 /><Relationship Id="rId2" Type="http://schemas.openxmlformats.org/officeDocument/2006/relationships/image" Target="../media/image10.jpe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e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 THARUN SP</a:t>
            </a:r>
          </a:p>
          <a:p>
            <a:r>
              <a:rPr lang="en-US" sz="2400" dirty="0"/>
              <a:t>REGISTER NO AND NMID:  </a:t>
            </a:r>
            <a:r>
              <a:rPr lang="en-IN" sz="2400"/>
              <a:t>asunm11024ca119</a:t>
            </a:r>
            <a:endParaRPr lang="en-US" sz="2400" dirty="0"/>
          </a:p>
          <a:p>
            <a:r>
              <a:rPr lang="en-US" sz="2400" dirty="0"/>
              <a:t>DEPARTMENT: </a:t>
            </a:r>
            <a:r>
              <a:rPr lang="en-IN" sz="2400" dirty="0"/>
              <a:t>B.C.A</a:t>
            </a:r>
            <a:endParaRPr lang="en-US" sz="2400" dirty="0"/>
          </a:p>
          <a:p>
            <a:r>
              <a:rPr lang="en-US" sz="2400" dirty="0"/>
              <a:t>COLLEGE:</a:t>
            </a:r>
            <a:r>
              <a:rPr lang="en-IN" sz="2400" dirty="0"/>
              <a:t> DRBCCC HINDU COLLEGE/ MADRAS UNIVERSITY 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 descr="Screenshot (8)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452812" y="1371600"/>
            <a:ext cx="6505575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1219200" y="2209800"/>
            <a:ext cx="8763000" cy="1538883"/>
          </a:xfrm>
        </p:spPr>
        <p:txBody>
          <a:bodyPr/>
          <a:lstStyle/>
          <a:p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Professional portfolio successfully built</a:t>
            </a:r>
          </a:p>
          <a:p>
            <a:endParaRPr lang="en-GB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Enhances online visibility &amp; branding</a:t>
            </a:r>
          </a:p>
          <a:p>
            <a:endParaRPr lang="en-GB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Provides room for future upgrades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11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rebuchet MS" pitchFamily="34" charset="0"/>
              </a:rPr>
              <a:t>Github</a:t>
            </a:r>
            <a:r>
              <a:rPr lang="en-US" dirty="0">
                <a:solidFill>
                  <a:srgbClr val="0D0D0D"/>
                </a:solidFill>
                <a:latin typeface="Trebuchet MS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rebuchet MS" pitchFamily="34" charset="0"/>
              </a:rPr>
              <a:t>Link</a:t>
            </a:r>
            <a:br>
              <a:rPr lang="en-US" b="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667000"/>
            <a:ext cx="10972800" cy="307777"/>
          </a:xfrm>
        </p:spPr>
        <p:txBody>
          <a:bodyPr/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https://github.com/masstharun685-cmyk/TNSDC-FWD-DP.git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8612" y="0"/>
            <a:ext cx="4743796" cy="6858466"/>
            <a:chOff x="7448612" y="0"/>
            <a:chExt cx="4743796" cy="6858466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191562" y="2811699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 dirty="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spc="1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0855C08C-0435-75D0-DE50-44F2E378CF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2438400"/>
            <a:ext cx="9067800" cy="1477328"/>
          </a:xfrm>
        </p:spPr>
        <p:txBody>
          <a:bodyPr/>
          <a:lstStyle/>
          <a:p>
            <a:r>
              <a:rPr lang="en-GB" sz="4800" dirty="0">
                <a:latin typeface="Times New Roman" pitchFamily="18" charset="0"/>
                <a:cs typeface="Times New Roman" pitchFamily="18" charset="0"/>
              </a:rPr>
              <a:t>PORTFOLIO FOR WEB DEVELOPEMENT</a:t>
            </a:r>
            <a:endParaRPr lang="en-US" sz="4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239000" y="3200400"/>
            <a:ext cx="2762250" cy="2798973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spc="10" dirty="0"/>
          </a:p>
        </p:txBody>
      </p:sp>
      <p:sp>
        <p:nvSpPr>
          <p:cNvPr id="11" name="Text Placeholder 20">
            <a:extLst>
              <a:ext uri="{FF2B5EF4-FFF2-40B4-BE49-F238E27FC236}">
                <a16:creationId xmlns:a16="http://schemas.microsoft.com/office/drawing/2014/main" id="{95E60AA0-671B-FD2E-3BFA-3BD9E5D48E67}"/>
              </a:ext>
            </a:extLst>
          </p:cNvPr>
          <p:cNvSpPr txBox="1">
            <a:spLocks/>
          </p:cNvSpPr>
          <p:nvPr/>
        </p:nvSpPr>
        <p:spPr>
          <a:xfrm>
            <a:off x="914400" y="1752600"/>
            <a:ext cx="10972800" cy="1384995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Difficulty in showcasing personal skills effectively</a:t>
            </a:r>
          </a:p>
          <a:p>
            <a:endParaRPr lang="en-GB" sz="2000" kern="0" dirty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GB" sz="2000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Traditional resumes lack interactivity &amp; design appeal</a:t>
            </a:r>
          </a:p>
          <a:p>
            <a:endParaRPr lang="en-GB" sz="2000" kern="0" dirty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GB" sz="2000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Need for a modern, responsive digital portfolio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sp>
        <p:nvSpPr>
          <p:cNvPr id="11" name="Text Placeholder 10"/>
          <p:cNvSpPr>
            <a:spLocks noGrp="1"/>
          </p:cNvSpPr>
          <p:nvPr>
            <p:ph type="body" idx="1"/>
          </p:nvPr>
        </p:nvSpPr>
        <p:spPr>
          <a:xfrm>
            <a:off x="990600" y="2362200"/>
            <a:ext cx="10820400" cy="1538883"/>
          </a:xfrm>
        </p:spPr>
        <p:txBody>
          <a:bodyPr/>
          <a:lstStyle/>
          <a:p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Personal portfolio website for SP </a:t>
            </a:r>
            <a:r>
              <a:rPr lang="en-GB" sz="2000" dirty="0" err="1">
                <a:latin typeface="Times New Roman" pitchFamily="18" charset="0"/>
                <a:cs typeface="Times New Roman" pitchFamily="18" charset="0"/>
              </a:rPr>
              <a:t>Tharun</a:t>
            </a:r>
            <a:endParaRPr lang="en-GB" sz="2000" dirty="0">
              <a:latin typeface="Times New Roman" pitchFamily="18" charset="0"/>
              <a:cs typeface="Times New Roman" pitchFamily="18" charset="0"/>
            </a:endParaRPr>
          </a:p>
          <a:p>
            <a:endParaRPr lang="en-GB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Responsive, interactive, and user-friendly</a:t>
            </a:r>
          </a:p>
          <a:p>
            <a:endParaRPr lang="en-GB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Highlights skills, projects, and achievements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219200" y="2438400"/>
            <a:ext cx="10972800" cy="1538883"/>
          </a:xfrm>
        </p:spPr>
        <p:txBody>
          <a:bodyPr/>
          <a:lstStyle/>
          <a:p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Recruiters &amp; Hiring Managers</a:t>
            </a:r>
          </a:p>
          <a:p>
            <a:endParaRPr lang="en-GB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Potential Clients &amp; Collaborators</a:t>
            </a:r>
          </a:p>
          <a:p>
            <a:endParaRPr lang="en-GB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Tech community &amp; peers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spc="1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3200400" y="2514600"/>
            <a:ext cx="6629400" cy="225298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HTML5 – Structure of the website.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CSS3 – Styling and responsive design.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JavaScript – Interactivity (form validation, animations).</a:t>
            </a:r>
          </a:p>
          <a:p>
            <a:pPr>
              <a:lnSpc>
                <a:spcPct val="150000"/>
              </a:lnSpc>
            </a:pP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Git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&amp;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GitHub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– Version control and project hosting.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VS Code – Development environment.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1066800" y="1752600"/>
            <a:ext cx="10972800" cy="2769989"/>
          </a:xfrm>
        </p:spPr>
        <p:txBody>
          <a:bodyPr/>
          <a:lstStyle/>
          <a:p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Header – Name, tagline, navigation menu.</a:t>
            </a:r>
          </a:p>
          <a:p>
            <a:endParaRPr lang="en-GB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Sections – About, Skills, Projects, Contact.</a:t>
            </a:r>
          </a:p>
          <a:p>
            <a:endParaRPr lang="en-GB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Projects Section – Showcases real examples with descriptions.</a:t>
            </a:r>
          </a:p>
          <a:p>
            <a:endParaRPr lang="en-GB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Footer – Social links (LinkedIn, </a:t>
            </a:r>
            <a:r>
              <a:rPr lang="en-GB" sz="2000" dirty="0" err="1">
                <a:latin typeface="Times New Roman" pitchFamily="18" charset="0"/>
                <a:cs typeface="Times New Roman" pitchFamily="18" charset="0"/>
              </a:rPr>
              <a:t>GitHub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, Email).</a:t>
            </a:r>
          </a:p>
          <a:p>
            <a:endParaRPr lang="en-GB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Responsive Layout – Works on both desktop and mobile.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752600"/>
            <a:ext cx="10972800" cy="3385542"/>
          </a:xfrm>
        </p:spPr>
        <p:txBody>
          <a:bodyPr/>
          <a:lstStyle/>
          <a:p>
            <a:pPr lvl="0" algn="l" rtl="0"/>
            <a:r>
              <a:rPr lang="en-US" sz="2000" dirty="0"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Smooth scrolling navigation.</a:t>
            </a:r>
          </a:p>
          <a:p>
            <a:pPr lvl="0" algn="l" rtl="0"/>
            <a:endParaRPr lang="en-US" sz="2000" dirty="0">
              <a:latin typeface="Times New Roman" pitchFamily="18" charset="0"/>
              <a:ea typeface="Calibri"/>
              <a:cs typeface="Times New Roman" pitchFamily="18" charset="0"/>
              <a:sym typeface="Calibri"/>
            </a:endParaRPr>
          </a:p>
          <a:p>
            <a:pPr lvl="0" algn="l" rtl="0"/>
            <a:r>
              <a:rPr lang="en-US" sz="2000" dirty="0"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Responsive design for mobile &amp; desktop.</a:t>
            </a:r>
          </a:p>
          <a:p>
            <a:pPr lvl="0" algn="l" rtl="0"/>
            <a:endParaRPr lang="en-US" sz="2000" dirty="0">
              <a:latin typeface="Times New Roman" pitchFamily="18" charset="0"/>
              <a:ea typeface="Calibri"/>
              <a:cs typeface="Times New Roman" pitchFamily="18" charset="0"/>
              <a:sym typeface="Calibri"/>
            </a:endParaRPr>
          </a:p>
          <a:p>
            <a:pPr lvl="0" algn="l" rtl="0"/>
            <a:r>
              <a:rPr lang="en-US" sz="2000" dirty="0"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Interactive project cards.</a:t>
            </a:r>
          </a:p>
          <a:p>
            <a:pPr lvl="0" algn="l" rtl="0"/>
            <a:endParaRPr lang="en-US" sz="2000" dirty="0">
              <a:latin typeface="Times New Roman" pitchFamily="18" charset="0"/>
              <a:ea typeface="Calibri"/>
              <a:cs typeface="Times New Roman" pitchFamily="18" charset="0"/>
              <a:sym typeface="Calibri"/>
            </a:endParaRPr>
          </a:p>
          <a:p>
            <a:pPr lvl="0" algn="l" rtl="0"/>
            <a:r>
              <a:rPr lang="en-US" sz="2000" dirty="0"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Contact form with validation.</a:t>
            </a:r>
          </a:p>
          <a:p>
            <a:pPr lvl="0" algn="l" rtl="0"/>
            <a:endParaRPr lang="en-US" sz="2000" dirty="0">
              <a:latin typeface="Times New Roman" pitchFamily="18" charset="0"/>
              <a:ea typeface="Calibri"/>
              <a:cs typeface="Times New Roman" pitchFamily="18" charset="0"/>
              <a:sym typeface="Calibri"/>
            </a:endParaRPr>
          </a:p>
          <a:p>
            <a:pPr lvl="0" algn="l" rtl="0"/>
            <a:r>
              <a:rPr lang="en-US" sz="2000" dirty="0"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Integrated social media &amp; </a:t>
            </a:r>
            <a:r>
              <a:rPr lang="en-US" sz="2000" dirty="0" err="1"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GitHub</a:t>
            </a:r>
            <a:r>
              <a:rPr lang="en-US" sz="2000" dirty="0"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 links.</a:t>
            </a:r>
          </a:p>
          <a:p>
            <a:pPr lvl="0" algn="l" rtl="0"/>
            <a:endParaRPr lang="en-US" sz="2000" dirty="0">
              <a:latin typeface="Times New Roman" pitchFamily="18" charset="0"/>
              <a:ea typeface="Calibri"/>
              <a:cs typeface="Times New Roman" pitchFamily="18" charset="0"/>
              <a:sym typeface="Calibri"/>
            </a:endParaRPr>
          </a:p>
          <a:p>
            <a:pPr lvl="0" algn="l" rtl="0"/>
            <a:r>
              <a:rPr lang="en-US" sz="2000" dirty="0"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Simple and clean UI for better user experience.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443</TotalTime>
  <Words>288</Words>
  <Application>Microsoft Office PowerPoint</Application>
  <PresentationFormat>Widescreen</PresentationFormat>
  <Paragraphs>87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Digital Portfolio  </vt:lpstr>
      <vt:lpstr>PROJECT TITLE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CONCLUSION</vt:lpstr>
      <vt:lpstr>Github Link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Sarvesh L</cp:lastModifiedBy>
  <cp:revision>47</cp:revision>
  <dcterms:created xsi:type="dcterms:W3CDTF">2024-03-29T15:07:22Z</dcterms:created>
  <dcterms:modified xsi:type="dcterms:W3CDTF">2025-09-10T16:58:38Z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