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66"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 userId="74e20071100831fe" providerId="LiveId" clId="{1A396855-F193-49CD-A996-AB4D0D65F4FB}"/>
    <pc:docChg chg="modSld">
      <pc:chgData name="Vignesh M" userId="74e20071100831fe" providerId="LiveId" clId="{1A396855-F193-49CD-A996-AB4D0D65F4FB}" dt="2024-04-08T14:28:10.472" v="25" actId="20577"/>
      <pc:docMkLst>
        <pc:docMk/>
      </pc:docMkLst>
      <pc:sldChg chg="modSp mod">
        <pc:chgData name="Vignesh M" userId="74e20071100831fe" providerId="LiveId" clId="{1A396855-F193-49CD-A996-AB4D0D65F4FB}" dt="2024-04-08T14:28:10.472" v="25" actId="20577"/>
        <pc:sldMkLst>
          <pc:docMk/>
          <pc:sldMk cId="0" sldId="292"/>
        </pc:sldMkLst>
        <pc:spChg chg="mod">
          <ac:chgData name="Vignesh M" userId="74e20071100831fe" providerId="LiveId" clId="{1A396855-F193-49CD-A996-AB4D0D65F4FB}" dt="2024-04-08T14:28:10.472" v="25"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14290"/>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:VAMSI KRISHNA T</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:au511321104108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COLLEGE(5113)</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F96A2188-F141-68C0-1DC5-EE561C4EEF9D}"/>
              </a:ext>
            </a:extLst>
          </p:cNvPr>
          <p:cNvPicPr>
            <a:picLocks noChangeAspect="1"/>
          </p:cNvPicPr>
          <p:nvPr/>
        </p:nvPicPr>
        <p:blipFill>
          <a:blip r:embed="rId2"/>
          <a:stretch>
            <a:fillRect/>
          </a:stretch>
        </p:blipFill>
        <p:spPr>
          <a:xfrm>
            <a:off x="433137" y="1491916"/>
            <a:ext cx="8399164" cy="29236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A134FB66-78CF-A05D-D223-A01941135EFF}"/>
              </a:ext>
            </a:extLst>
          </p:cNvPr>
          <p:cNvPicPr>
            <a:picLocks noChangeAspect="1"/>
          </p:cNvPicPr>
          <p:nvPr/>
        </p:nvPicPr>
        <p:blipFill>
          <a:blip r:embed="rId2"/>
          <a:stretch>
            <a:fillRect/>
          </a:stretch>
        </p:blipFill>
        <p:spPr>
          <a:xfrm>
            <a:off x="818147" y="1300736"/>
            <a:ext cx="7507706" cy="349685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C3D4F86D-B8AE-ACDD-5D36-37BCF09FC5E5}"/>
              </a:ext>
            </a:extLst>
          </p:cNvPr>
          <p:cNvPicPr>
            <a:picLocks noChangeAspect="1"/>
          </p:cNvPicPr>
          <p:nvPr/>
        </p:nvPicPr>
        <p:blipFill>
          <a:blip r:embed="rId2"/>
          <a:stretch>
            <a:fillRect/>
          </a:stretch>
        </p:blipFill>
        <p:spPr>
          <a:xfrm>
            <a:off x="4728410" y="1312441"/>
            <a:ext cx="4283242" cy="3704401"/>
          </a:xfrm>
          <a:prstGeom prst="rect">
            <a:avLst/>
          </a:prstGeom>
        </p:spPr>
      </p:pic>
      <p:pic>
        <p:nvPicPr>
          <p:cNvPr id="8" name="Picture 7">
            <a:extLst>
              <a:ext uri="{FF2B5EF4-FFF2-40B4-BE49-F238E27FC236}">
                <a16:creationId xmlns:a16="http://schemas.microsoft.com/office/drawing/2014/main" id="{F389F30E-20BD-9A86-E3D8-E6062D7662E0}"/>
              </a:ext>
            </a:extLst>
          </p:cNvPr>
          <p:cNvPicPr>
            <a:picLocks noChangeAspect="1"/>
          </p:cNvPicPr>
          <p:nvPr/>
        </p:nvPicPr>
        <p:blipFill>
          <a:blip r:embed="rId3"/>
          <a:stretch>
            <a:fillRect/>
          </a:stretch>
        </p:blipFill>
        <p:spPr>
          <a:xfrm>
            <a:off x="288533" y="1312441"/>
            <a:ext cx="4283242" cy="370440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4B073420-8FE4-71F3-49DB-DF6452692E63}"/>
              </a:ext>
            </a:extLst>
          </p:cNvPr>
          <p:cNvPicPr>
            <a:picLocks noChangeAspect="1"/>
          </p:cNvPicPr>
          <p:nvPr/>
        </p:nvPicPr>
        <p:blipFill>
          <a:blip r:embed="rId2"/>
          <a:stretch>
            <a:fillRect/>
          </a:stretch>
        </p:blipFill>
        <p:spPr>
          <a:xfrm>
            <a:off x="324852" y="1267649"/>
            <a:ext cx="8494296" cy="36215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7A05D60-DE49-F042-23E4-98DC42497F8F}"/>
              </a:ext>
            </a:extLst>
          </p:cNvPr>
          <p:cNvPicPr>
            <a:picLocks noChangeAspect="1"/>
          </p:cNvPicPr>
          <p:nvPr/>
        </p:nvPicPr>
        <p:blipFill>
          <a:blip r:embed="rId2"/>
          <a:stretch>
            <a:fillRect/>
          </a:stretch>
        </p:blipFill>
        <p:spPr>
          <a:xfrm>
            <a:off x="264695" y="1267649"/>
            <a:ext cx="8590548" cy="36532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305</TotalTime>
  <Words>2174</Words>
  <Application>Microsoft Office PowerPoint</Application>
  <PresentationFormat>On-screen Show (16:9)</PresentationFormat>
  <Paragraphs>110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M</cp:lastModifiedBy>
  <cp:revision>13</cp:revision>
  <dcterms:modified xsi:type="dcterms:W3CDTF">2024-04-08T16:53:27Z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