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6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918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42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2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8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57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4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1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69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040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20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857C-F655-4F20-BB42-2D2812A550B5}" type="datetimeFigureOut">
              <a:rPr lang="en-ID" smtClean="0"/>
              <a:t>21/07/2024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1BEB04D-B934-41C2-BD86-AE78C275CCDD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816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66BE-6148-7F38-32D3-A0C2905B1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880" y="1445235"/>
            <a:ext cx="10726239" cy="597877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Data Engineering Project: Russia Losses Equipment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16B70-72C2-93DB-17BB-5E0E37B75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250" y="3045428"/>
            <a:ext cx="8637072" cy="977621"/>
          </a:xfrm>
        </p:spPr>
        <p:txBody>
          <a:bodyPr/>
          <a:lstStyle/>
          <a:p>
            <a:r>
              <a:rPr lang="en-ID" dirty="0"/>
              <a:t>Muhammad </a:t>
            </a:r>
            <a:r>
              <a:rPr lang="en-ID" dirty="0" err="1"/>
              <a:t>Wildan</a:t>
            </a:r>
            <a:r>
              <a:rPr lang="en-ID" dirty="0"/>
              <a:t> H</a:t>
            </a:r>
          </a:p>
          <a:p>
            <a:r>
              <a:rPr lang="en-ID" dirty="0">
                <a:latin typeface="Arial Black" panose="020B0A04020102020204" pitchFamily="34" charset="0"/>
              </a:rPr>
              <a:t>ETL Pipeline and Data </a:t>
            </a:r>
            <a:r>
              <a:rPr lang="en-ID" dirty="0" err="1">
                <a:latin typeface="Arial Black" panose="020B0A04020102020204" pitchFamily="34" charset="0"/>
              </a:rPr>
              <a:t>Modeling</a:t>
            </a:r>
            <a:endParaRPr lang="en-ID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37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C2D71FD-5012-E4E9-7607-F4B921298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93" y="2100263"/>
            <a:ext cx="7343414" cy="3300412"/>
          </a:xfrm>
        </p:spPr>
      </p:pic>
    </p:spTree>
    <p:extLst>
      <p:ext uri="{BB962C8B-B14F-4D97-AF65-F5344CB8AC3E}">
        <p14:creationId xmlns:p14="http://schemas.microsoft.com/office/powerpoint/2010/main" val="415155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8383-CD16-FDA8-84A2-1E6869AD9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588"/>
            <a:ext cx="9603275" cy="582166"/>
          </a:xfrm>
        </p:spPr>
        <p:txBody>
          <a:bodyPr>
            <a:normAutofit/>
          </a:bodyPr>
          <a:lstStyle/>
          <a:p>
            <a:r>
              <a:rPr lang="en-ID" sz="2800" dirty="0"/>
              <a:t>Main Project - Conclusion &amp;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57C6C-EA09-CFE4-D97A-C339B6CCC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Conclusion &amp; Recommendation: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Kesimpulan:</a:t>
            </a:r>
            <a:r>
              <a:rPr lang="en-ID" dirty="0"/>
              <a:t> Pipeline ETL yang </a:t>
            </a:r>
            <a:r>
              <a:rPr lang="en-ID" dirty="0" err="1"/>
              <a:t>dirancang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dan </a:t>
            </a:r>
            <a:r>
              <a:rPr lang="en-ID" dirty="0" err="1"/>
              <a:t>menyajikan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, </a:t>
            </a:r>
            <a:r>
              <a:rPr lang="en-ID" dirty="0" err="1"/>
              <a:t>mendukung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lanjutan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Keterbatasan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Keterbatasan</a:t>
            </a:r>
            <a:r>
              <a:rPr lang="en-ID" dirty="0"/>
              <a:t> pada </a:t>
            </a:r>
            <a:r>
              <a:rPr lang="en-ID" dirty="0" err="1"/>
              <a:t>latensi</a:t>
            </a:r>
            <a:r>
              <a:rPr lang="en-ID" dirty="0"/>
              <a:t> </a:t>
            </a:r>
            <a:r>
              <a:rPr lang="en-ID" dirty="0" err="1"/>
              <a:t>pengambilan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API </a:t>
            </a:r>
            <a:r>
              <a:rPr lang="en-ID" dirty="0" err="1"/>
              <a:t>eksternal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Rekomendasi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Peningkatan</a:t>
            </a:r>
            <a:r>
              <a:rPr lang="en-ID" dirty="0"/>
              <a:t> pada monitoring dan alerting </a:t>
            </a:r>
            <a:r>
              <a:rPr lang="en-ID" dirty="0" err="1"/>
              <a:t>untuk</a:t>
            </a:r>
            <a:r>
              <a:rPr lang="en-ID" dirty="0"/>
              <a:t> proses ETL,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optimasi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query di data warehouse.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19913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36BE7-16DA-F56F-91A8-F8E29ED0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3600" dirty="0"/>
              <a:t>THANK YOU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54515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A39E6-274F-B887-804A-8780B793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86670"/>
            <a:ext cx="9603275" cy="809969"/>
          </a:xfrm>
        </p:spPr>
        <p:txBody>
          <a:bodyPr/>
          <a:lstStyle/>
          <a:p>
            <a:r>
              <a:rPr lang="en-ID" dirty="0"/>
              <a:t>Introduction - Self-Overview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416B-0D16-FCF5-890E-E2899956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56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b="1" dirty="0"/>
              <a:t>Self-Overview: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 err="1"/>
              <a:t>Deskripsi</a:t>
            </a:r>
            <a:r>
              <a:rPr lang="en-ID" sz="1600" b="1" dirty="0"/>
              <a:t>:</a:t>
            </a:r>
            <a:r>
              <a:rPr lang="en-ID" sz="1600" dirty="0"/>
              <a:t> Saya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seorang</a:t>
            </a:r>
            <a:r>
              <a:rPr lang="en-ID" sz="1600" dirty="0"/>
              <a:t> </a:t>
            </a:r>
            <a:r>
              <a:rPr lang="en-ID" sz="1600" dirty="0" err="1"/>
              <a:t>profesional</a:t>
            </a:r>
            <a:r>
              <a:rPr lang="en-ID" sz="1600" dirty="0"/>
              <a:t> IT yang </a:t>
            </a:r>
            <a:r>
              <a:rPr lang="en-ID" sz="1600" dirty="0" err="1"/>
              <a:t>berpengalaman</a:t>
            </a:r>
            <a:r>
              <a:rPr lang="en-ID" sz="1600" dirty="0"/>
              <a:t> </a:t>
            </a:r>
            <a:r>
              <a:rPr lang="en-ID" sz="1600" dirty="0" err="1"/>
              <a:t>sebagai</a:t>
            </a:r>
            <a:r>
              <a:rPr lang="en-ID" sz="1600" dirty="0"/>
              <a:t> backend developer dan </a:t>
            </a:r>
            <a:r>
              <a:rPr lang="en-ID" sz="1600" dirty="0" err="1"/>
              <a:t>fullstack</a:t>
            </a:r>
            <a:r>
              <a:rPr lang="en-ID" sz="1600" dirty="0"/>
              <a:t> developer. Saya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minat</a:t>
            </a:r>
            <a:r>
              <a:rPr lang="en-ID" sz="1600" dirty="0"/>
              <a:t> yang </a:t>
            </a:r>
            <a:r>
              <a:rPr lang="en-ID" sz="1600" dirty="0" err="1"/>
              <a:t>mendalam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pengembangan</a:t>
            </a:r>
            <a:r>
              <a:rPr lang="en-ID" sz="1600" dirty="0"/>
              <a:t> </a:t>
            </a:r>
            <a:r>
              <a:rPr lang="en-ID" sz="1600" dirty="0" err="1"/>
              <a:t>perangkat</a:t>
            </a:r>
            <a:r>
              <a:rPr lang="en-ID" sz="1600" dirty="0"/>
              <a:t> </a:t>
            </a:r>
            <a:r>
              <a:rPr lang="en-ID" sz="1600" dirty="0" err="1"/>
              <a:t>lunak</a:t>
            </a:r>
            <a:r>
              <a:rPr lang="en-ID" sz="1600" dirty="0"/>
              <a:t> dan </a:t>
            </a:r>
            <a:r>
              <a:rPr lang="en-ID" sz="1600" dirty="0" err="1"/>
              <a:t>selalu</a:t>
            </a:r>
            <a:r>
              <a:rPr lang="en-ID" sz="1600" dirty="0"/>
              <a:t> </a:t>
            </a:r>
            <a:r>
              <a:rPr lang="en-ID" sz="1600" dirty="0" err="1"/>
              <a:t>berusaha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menciptakan</a:t>
            </a:r>
            <a:r>
              <a:rPr lang="en-ID" sz="1600" dirty="0"/>
              <a:t> </a:t>
            </a:r>
            <a:r>
              <a:rPr lang="en-ID" sz="1600" dirty="0" err="1"/>
              <a:t>solusi</a:t>
            </a:r>
            <a:r>
              <a:rPr lang="en-ID" sz="1600" dirty="0"/>
              <a:t> yang </a:t>
            </a:r>
            <a:r>
              <a:rPr lang="en-ID" sz="1600" dirty="0" err="1"/>
              <a:t>efisien</a:t>
            </a:r>
            <a:r>
              <a:rPr lang="en-ID" sz="1600" dirty="0"/>
              <a:t> dan </a:t>
            </a:r>
            <a:r>
              <a:rPr lang="en-ID" sz="1600" dirty="0" err="1"/>
              <a:t>skalabel</a:t>
            </a:r>
            <a:r>
              <a:rPr lang="en-ID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/>
              <a:t>Nilai dan </a:t>
            </a:r>
            <a:r>
              <a:rPr lang="en-ID" sz="1600" b="1" dirty="0" err="1"/>
              <a:t>Tujuan</a:t>
            </a:r>
            <a:r>
              <a:rPr lang="en-ID" sz="1600" b="1" dirty="0"/>
              <a:t>:</a:t>
            </a:r>
            <a:r>
              <a:rPr lang="en-ID" sz="1600" dirty="0"/>
              <a:t> </a:t>
            </a:r>
            <a:r>
              <a:rPr lang="en-ID" sz="1600" dirty="0" err="1"/>
              <a:t>Tujuan</a:t>
            </a:r>
            <a:r>
              <a:rPr lang="en-ID" sz="1600" dirty="0"/>
              <a:t> </a:t>
            </a:r>
            <a:r>
              <a:rPr lang="en-ID" sz="1600" dirty="0" err="1"/>
              <a:t>saya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menjadi</a:t>
            </a:r>
            <a:r>
              <a:rPr lang="en-ID" sz="1600" dirty="0"/>
              <a:t> </a:t>
            </a:r>
            <a:r>
              <a:rPr lang="en-ID" sz="1600" dirty="0" err="1"/>
              <a:t>pribadi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bermanfaat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orang lain. </a:t>
            </a:r>
            <a:r>
              <a:rPr lang="en-ID" sz="1600" dirty="0" err="1"/>
              <a:t>Sebaik</a:t>
            </a:r>
            <a:r>
              <a:rPr lang="en-ID" sz="1600" dirty="0"/>
              <a:t> </a:t>
            </a:r>
            <a:r>
              <a:rPr lang="en-ID" sz="1600" dirty="0" err="1"/>
              <a:t>baik</a:t>
            </a:r>
            <a:r>
              <a:rPr lang="en-ID" sz="1600" dirty="0"/>
              <a:t> </a:t>
            </a:r>
            <a:r>
              <a:rPr lang="en-ID" sz="1600" dirty="0" err="1"/>
              <a:t>nya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manusia</a:t>
            </a:r>
            <a:r>
              <a:rPr lang="en-ID" sz="1600" dirty="0"/>
              <a:t> yang </a:t>
            </a:r>
            <a:r>
              <a:rPr lang="en-ID" sz="1600" dirty="0" err="1"/>
              <a:t>dapat</a:t>
            </a:r>
            <a:r>
              <a:rPr lang="en-ID" sz="1600" dirty="0"/>
              <a:t> </a:t>
            </a:r>
            <a:r>
              <a:rPr lang="en-ID" sz="1600" dirty="0" err="1"/>
              <a:t>bermanfaat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orang lain.</a:t>
            </a:r>
          </a:p>
          <a:p>
            <a:pPr marL="0" indent="0">
              <a:buNone/>
            </a:pPr>
            <a:r>
              <a:rPr lang="en-ID" b="1" dirty="0"/>
              <a:t>Education: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 err="1"/>
              <a:t>Gelar</a:t>
            </a:r>
            <a:r>
              <a:rPr lang="en-ID" sz="1600" b="1" dirty="0"/>
              <a:t>:</a:t>
            </a:r>
            <a:r>
              <a:rPr lang="en-ID" sz="1600" dirty="0"/>
              <a:t> </a:t>
            </a:r>
            <a:r>
              <a:rPr lang="en-ID" sz="1600" dirty="0" err="1"/>
              <a:t>Sarjana</a:t>
            </a:r>
            <a:r>
              <a:rPr lang="en-ID" sz="1600" dirty="0"/>
              <a:t> Teknik </a:t>
            </a:r>
            <a:r>
              <a:rPr lang="en-ID" sz="1600" dirty="0" err="1"/>
              <a:t>Informatika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 err="1"/>
              <a:t>Institusi</a:t>
            </a:r>
            <a:r>
              <a:rPr lang="en-ID" sz="1600" b="1" dirty="0"/>
              <a:t>:</a:t>
            </a:r>
            <a:r>
              <a:rPr lang="en-ID" sz="1600" dirty="0"/>
              <a:t> Universitas </a:t>
            </a:r>
            <a:r>
              <a:rPr lang="en-ID" sz="1600" dirty="0" err="1"/>
              <a:t>Presiden</a:t>
            </a:r>
            <a:endParaRPr lang="en-ID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1600" b="1" dirty="0" err="1"/>
              <a:t>Spesialisasi</a:t>
            </a:r>
            <a:r>
              <a:rPr lang="en-ID" sz="1600" b="1" dirty="0"/>
              <a:t>:</a:t>
            </a:r>
            <a:r>
              <a:rPr lang="en-ID" sz="1600" dirty="0"/>
              <a:t> Web </a:t>
            </a:r>
            <a:r>
              <a:rPr lang="en-ID" sz="1600" dirty="0" err="1"/>
              <a:t>serta</a:t>
            </a:r>
            <a:r>
              <a:rPr lang="en-ID" sz="1600" dirty="0"/>
              <a:t> microservice developer</a:t>
            </a:r>
          </a:p>
          <a:p>
            <a:pPr marL="0" indent="0">
              <a:buNone/>
            </a:pPr>
            <a:endParaRPr lang="en-ID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940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10586-CEA9-BCB6-7A79-2F9B9472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3820"/>
            <a:ext cx="9603275" cy="695669"/>
          </a:xfrm>
        </p:spPr>
        <p:txBody>
          <a:bodyPr/>
          <a:lstStyle/>
          <a:p>
            <a:r>
              <a:rPr lang="en-ID" dirty="0"/>
              <a:t>Overview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C590-1135-1BB0-2870-DDA055EA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Judul</a:t>
            </a:r>
            <a:r>
              <a:rPr lang="en-ID" b="1" dirty="0"/>
              <a:t> </a:t>
            </a:r>
            <a:r>
              <a:rPr lang="en-ID" b="1" dirty="0" err="1"/>
              <a:t>Proyek</a:t>
            </a:r>
            <a:r>
              <a:rPr lang="en-ID" b="1" dirty="0"/>
              <a:t>:</a:t>
            </a:r>
            <a:r>
              <a:rPr lang="en-ID" dirty="0"/>
              <a:t> Russia Losses Equipment ETL</a:t>
            </a:r>
          </a:p>
          <a:p>
            <a:pPr marL="0" indent="0">
              <a:buNone/>
            </a:pPr>
            <a:r>
              <a:rPr lang="en-ID" b="1" dirty="0" err="1"/>
              <a:t>Deskripsi</a:t>
            </a:r>
            <a:r>
              <a:rPr lang="en-ID" b="1" dirty="0"/>
              <a:t> </a:t>
            </a:r>
            <a:r>
              <a:rPr lang="en-ID" b="1" dirty="0" err="1"/>
              <a:t>Singkat</a:t>
            </a:r>
            <a:r>
              <a:rPr lang="en-ID" b="1" dirty="0"/>
              <a:t>: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Tujuan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pipeline ETL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mengolah</a:t>
            </a:r>
            <a:r>
              <a:rPr lang="en-ID" dirty="0"/>
              <a:t> data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 </a:t>
            </a:r>
            <a:r>
              <a:rPr lang="en-ID" dirty="0" err="1"/>
              <a:t>Rusia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 </a:t>
            </a:r>
            <a:r>
              <a:rPr lang="en-ID" dirty="0" err="1"/>
              <a:t>Ukraina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Analisis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 dan </a:t>
            </a:r>
            <a:r>
              <a:rPr lang="en-ID" dirty="0" err="1"/>
              <a:t>tren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Hasil: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data </a:t>
            </a:r>
            <a:r>
              <a:rPr lang="en-ID" dirty="0" err="1"/>
              <a:t>terstruktur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analitik</a:t>
            </a:r>
            <a:r>
              <a:rPr lang="en-ID" dirty="0"/>
              <a:t> </a:t>
            </a:r>
            <a:r>
              <a:rPr lang="en-ID" dirty="0" err="1"/>
              <a:t>lanjutan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Teknologi</a:t>
            </a:r>
            <a:r>
              <a:rPr lang="en-ID" b="1" dirty="0"/>
              <a:t>:</a:t>
            </a:r>
            <a:r>
              <a:rPr lang="en-ID" dirty="0"/>
              <a:t> Python, Pandas, </a:t>
            </a:r>
            <a:r>
              <a:rPr lang="en-ID" dirty="0" err="1"/>
              <a:t>SQLAlchemy</a:t>
            </a:r>
            <a:r>
              <a:rPr lang="en-ID" dirty="0"/>
              <a:t>, PostgreSQL, Apache Airflow, Docker.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82454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FB55-D502-72FE-0372-070EEE85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00971"/>
            <a:ext cx="9603275" cy="781394"/>
          </a:xfrm>
        </p:spPr>
        <p:txBody>
          <a:bodyPr/>
          <a:lstStyle/>
          <a:p>
            <a:r>
              <a:rPr lang="en-ID" dirty="0"/>
              <a:t>Main Project - Project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59637-6786-014A-2992-A22B4CBD8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b="1" dirty="0"/>
              <a:t>Project Background: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Deskripsi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bertujuan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dan </a:t>
            </a:r>
            <a:r>
              <a:rPr lang="en-ID" dirty="0" err="1"/>
              <a:t>mengimplementasikan</a:t>
            </a:r>
            <a:r>
              <a:rPr lang="en-ID" dirty="0"/>
              <a:t> pipeline ETL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 </a:t>
            </a:r>
            <a:r>
              <a:rPr lang="en-ID" dirty="0" err="1"/>
              <a:t>Rusia</a:t>
            </a:r>
            <a:r>
              <a:rPr lang="en-ID" dirty="0"/>
              <a:t>.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strategi </a:t>
            </a:r>
            <a:r>
              <a:rPr lang="en-ID" dirty="0" err="1"/>
              <a:t>militer</a:t>
            </a:r>
            <a:r>
              <a:rPr lang="en-ID" dirty="0"/>
              <a:t> dan </a:t>
            </a:r>
            <a:r>
              <a:rPr lang="en-ID" dirty="0" err="1"/>
              <a:t>pemahaman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perang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Tujuan</a:t>
            </a:r>
            <a:r>
              <a:rPr lang="en-ID" b="1" dirty="0"/>
              <a:t> Utama:</a:t>
            </a:r>
            <a:r>
              <a:rPr lang="en-ID" dirty="0"/>
              <a:t> </a:t>
            </a:r>
            <a:r>
              <a:rPr lang="en-ID" dirty="0" err="1"/>
              <a:t>Mengubah</a:t>
            </a:r>
            <a:r>
              <a:rPr lang="en-ID" dirty="0"/>
              <a:t> data </a:t>
            </a:r>
            <a:r>
              <a:rPr lang="en-ID" dirty="0" err="1"/>
              <a:t>mentah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data </a:t>
            </a:r>
            <a:r>
              <a:rPr lang="en-ID" dirty="0" err="1"/>
              <a:t>terstruktur</a:t>
            </a:r>
            <a:r>
              <a:rPr lang="en-ID" dirty="0"/>
              <a:t> yang </a:t>
            </a:r>
            <a:r>
              <a:rPr lang="en-ID" dirty="0" err="1"/>
              <a:t>siap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dianalisis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Hasil yang </a:t>
            </a:r>
            <a:r>
              <a:rPr lang="en-ID" b="1" dirty="0" err="1"/>
              <a:t>Diharapkan</a:t>
            </a:r>
            <a:r>
              <a:rPr lang="en-ID" b="1" dirty="0"/>
              <a:t>:</a:t>
            </a:r>
            <a:r>
              <a:rPr lang="en-ID" dirty="0"/>
              <a:t> Data yang </a:t>
            </a:r>
            <a:r>
              <a:rPr lang="en-ID" dirty="0" err="1"/>
              <a:t>bersih</a:t>
            </a:r>
            <a:r>
              <a:rPr lang="en-ID" dirty="0"/>
              <a:t> dan </a:t>
            </a:r>
            <a:r>
              <a:rPr lang="en-ID" dirty="0" err="1"/>
              <a:t>terorganisir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laporan</a:t>
            </a:r>
            <a:r>
              <a:rPr lang="en-ID" dirty="0"/>
              <a:t> dan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Manfaat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Peneliti</a:t>
            </a:r>
            <a:r>
              <a:rPr lang="en-ID" dirty="0"/>
              <a:t>, </a:t>
            </a:r>
            <a:r>
              <a:rPr lang="en-ID" dirty="0" err="1"/>
              <a:t>analis</a:t>
            </a:r>
            <a:r>
              <a:rPr lang="en-ID" dirty="0"/>
              <a:t> </a:t>
            </a:r>
            <a:r>
              <a:rPr lang="en-ID" dirty="0" err="1"/>
              <a:t>militer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1543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8D489-08B8-5AC8-9D09-32BFE74EC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4570"/>
            <a:ext cx="9603275" cy="587136"/>
          </a:xfrm>
        </p:spPr>
        <p:txBody>
          <a:bodyPr/>
          <a:lstStyle/>
          <a:p>
            <a:r>
              <a:rPr lang="en-ID" dirty="0"/>
              <a:t>Main Project -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9D21-8CA8-4CFE-D5FE-B6458DDE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Problem Statement: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Masalah</a:t>
            </a:r>
            <a:r>
              <a:rPr lang="en-ID" b="1" dirty="0"/>
              <a:t>:</a:t>
            </a:r>
            <a:r>
              <a:rPr lang="en-ID" dirty="0"/>
              <a:t> Data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 </a:t>
            </a:r>
            <a:r>
              <a:rPr lang="en-ID" dirty="0" err="1"/>
              <a:t>Rusia</a:t>
            </a:r>
            <a:r>
              <a:rPr lang="en-ID" dirty="0"/>
              <a:t> </a:t>
            </a:r>
            <a:r>
              <a:rPr lang="en-ID" dirty="0" err="1"/>
              <a:t>tersebar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format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Tujuan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pipeline ETL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membersihkan</a:t>
            </a:r>
            <a:r>
              <a:rPr lang="en-ID" dirty="0"/>
              <a:t>, dan </a:t>
            </a:r>
            <a:r>
              <a:rPr lang="en-ID" dirty="0" err="1"/>
              <a:t>menyimpan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yang </a:t>
            </a:r>
            <a:r>
              <a:rPr lang="en-ID" dirty="0" err="1"/>
              <a:t>terstruktur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Metrik</a:t>
            </a:r>
            <a:r>
              <a:rPr lang="en-ID" b="1" dirty="0"/>
              <a:t> </a:t>
            </a:r>
            <a:r>
              <a:rPr lang="en-ID" b="1" dirty="0" err="1"/>
              <a:t>Kesuksesan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Keakuratan</a:t>
            </a:r>
            <a:r>
              <a:rPr lang="en-ID" dirty="0"/>
              <a:t> dan </a:t>
            </a:r>
            <a:r>
              <a:rPr lang="en-ID" dirty="0" err="1"/>
              <a:t>keandalan</a:t>
            </a:r>
            <a:r>
              <a:rPr lang="en-ID" dirty="0"/>
              <a:t> data </a:t>
            </a:r>
            <a:r>
              <a:rPr lang="en-ID" dirty="0" err="1"/>
              <a:t>setelah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proses ETL,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akses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69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2CD6-D189-988C-C311-F135DB9DB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8858"/>
            <a:ext cx="9603275" cy="587136"/>
          </a:xfrm>
        </p:spPr>
        <p:txBody>
          <a:bodyPr>
            <a:normAutofit/>
          </a:bodyPr>
          <a:lstStyle/>
          <a:p>
            <a:r>
              <a:rPr lang="en-US" sz="2800" dirty="0"/>
              <a:t>Main Project - Data Platform Understanding</a:t>
            </a: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134A-A993-8801-F3D8-29F37540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Data Platform Understanding: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Sumber</a:t>
            </a:r>
            <a:r>
              <a:rPr lang="en-ID" b="1" dirty="0"/>
              <a:t> Data:</a:t>
            </a:r>
            <a:r>
              <a:rPr lang="en-ID" dirty="0"/>
              <a:t> Dataset CSV </a:t>
            </a:r>
            <a:r>
              <a:rPr lang="en-ID" dirty="0" err="1"/>
              <a:t>dari</a:t>
            </a:r>
            <a:r>
              <a:rPr lang="en-ID" dirty="0"/>
              <a:t> Kaggle.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Metode</a:t>
            </a:r>
            <a:r>
              <a:rPr lang="en-ID" b="1" dirty="0"/>
              <a:t> </a:t>
            </a:r>
            <a:r>
              <a:rPr lang="en-ID" b="1" dirty="0" err="1"/>
              <a:t>Pengambilan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Ekstraksi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file CSV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Tempat</a:t>
            </a:r>
            <a:r>
              <a:rPr lang="en-ID" b="1" dirty="0"/>
              <a:t> </a:t>
            </a:r>
            <a:r>
              <a:rPr lang="en-ID" b="1" dirty="0" err="1"/>
              <a:t>Tujuan</a:t>
            </a:r>
            <a:r>
              <a:rPr lang="en-ID" b="1" dirty="0"/>
              <a:t>:</a:t>
            </a:r>
            <a:r>
              <a:rPr lang="en-ID" dirty="0"/>
              <a:t> Data warehouse PostgreSQL.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Visualisasi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alat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Grafana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Metabase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dashboard </a:t>
            </a:r>
            <a:r>
              <a:rPr lang="en-ID" dirty="0" err="1"/>
              <a:t>visualisasi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7384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3A9A6-9D6F-DFD8-EE66-2185781B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6007"/>
            <a:ext cx="9603275" cy="587136"/>
          </a:xfrm>
        </p:spPr>
        <p:txBody>
          <a:bodyPr/>
          <a:lstStyle/>
          <a:p>
            <a:r>
              <a:rPr lang="en-ID" dirty="0"/>
              <a:t>Main Project - 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D003-C16B-D253-4B9D-5E9F746CD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Data Understanding:</a:t>
            </a:r>
          </a:p>
          <a:p>
            <a:r>
              <a:rPr lang="en-ID" b="1" dirty="0" err="1"/>
              <a:t>Sumber</a:t>
            </a:r>
            <a:r>
              <a:rPr lang="en-ID" b="1" dirty="0"/>
              <a:t> dan </a:t>
            </a:r>
            <a:r>
              <a:rPr lang="en-ID" b="1" dirty="0" err="1"/>
              <a:t>Jenis</a:t>
            </a:r>
            <a:r>
              <a:rPr lang="en-ID" b="1" dirty="0"/>
              <a:t> Data</a:t>
            </a:r>
            <a:r>
              <a:rPr lang="en-ID" dirty="0"/>
              <a:t>: Dataset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 </a:t>
            </a:r>
            <a:r>
              <a:rPr lang="en-ID" dirty="0" err="1"/>
              <a:t>militer</a:t>
            </a:r>
            <a:r>
              <a:rPr lang="en-ID" dirty="0"/>
              <a:t> </a:t>
            </a:r>
            <a:r>
              <a:rPr lang="en-ID" dirty="0" err="1"/>
              <a:t>Rusia</a:t>
            </a:r>
            <a:r>
              <a:rPr lang="en-ID" dirty="0"/>
              <a:t>, </a:t>
            </a:r>
            <a:r>
              <a:rPr lang="en-ID" dirty="0" err="1"/>
              <a:t>termasuk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,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peralatan</a:t>
            </a:r>
            <a:r>
              <a:rPr lang="en-ID" dirty="0"/>
              <a:t>, dan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kerugian</a:t>
            </a:r>
            <a:r>
              <a:rPr lang="en-ID" dirty="0"/>
              <a:t>.</a:t>
            </a:r>
          </a:p>
          <a:p>
            <a:r>
              <a:rPr lang="en-ID" b="1" dirty="0" err="1"/>
              <a:t>Struktur</a:t>
            </a:r>
            <a:r>
              <a:rPr lang="en-ID" b="1" dirty="0"/>
              <a:t> dan </a:t>
            </a:r>
            <a:r>
              <a:rPr lang="en-ID" b="1" dirty="0" err="1"/>
              <a:t>Jumlah</a:t>
            </a:r>
            <a:r>
              <a:rPr lang="en-ID" b="1" dirty="0"/>
              <a:t> Data</a:t>
            </a:r>
            <a:r>
              <a:rPr lang="en-ID" dirty="0"/>
              <a:t>: Data </a:t>
            </a:r>
            <a:r>
              <a:rPr lang="en-ID" dirty="0" err="1"/>
              <a:t>berbentuk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kolom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date, </a:t>
            </a:r>
            <a:r>
              <a:rPr lang="en-ID" dirty="0" err="1"/>
              <a:t>equipment_type</a:t>
            </a:r>
            <a:r>
              <a:rPr lang="en-ID" dirty="0"/>
              <a:t>, losses.</a:t>
            </a:r>
          </a:p>
          <a:p>
            <a:r>
              <a:rPr lang="en-ID" b="1" dirty="0" err="1"/>
              <a:t>Kualitas</a:t>
            </a:r>
            <a:r>
              <a:rPr lang="en-ID" b="1" dirty="0"/>
              <a:t> Data</a:t>
            </a:r>
            <a:r>
              <a:rPr lang="en-ID" dirty="0"/>
              <a:t>: </a:t>
            </a:r>
            <a:r>
              <a:rPr lang="en-ID" dirty="0" err="1"/>
              <a:t>Memeriksa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data yang </a:t>
            </a:r>
            <a:r>
              <a:rPr lang="en-ID" dirty="0" err="1"/>
              <a:t>hilang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duplikasi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10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1F088-BE12-D334-C072-4028D04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588"/>
            <a:ext cx="9603275" cy="582166"/>
          </a:xfrm>
        </p:spPr>
        <p:txBody>
          <a:bodyPr>
            <a:normAutofit/>
          </a:bodyPr>
          <a:lstStyle/>
          <a:p>
            <a:r>
              <a:rPr lang="en-ID" sz="2800" dirty="0"/>
              <a:t>Main Project - Transformation &amp;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8375F-68AA-188B-6F93-3DD6BC922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D" b="1" dirty="0"/>
              <a:t>Transformation &amp; Consideration: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Kebutuhan</a:t>
            </a:r>
            <a:r>
              <a:rPr lang="en-ID" b="1" dirty="0"/>
              <a:t> </a:t>
            </a:r>
            <a:r>
              <a:rPr lang="en-ID" b="1" dirty="0" err="1"/>
              <a:t>Latensi</a:t>
            </a:r>
            <a:r>
              <a:rPr lang="en-ID" b="1" dirty="0"/>
              <a:t>:</a:t>
            </a:r>
            <a:r>
              <a:rPr lang="en-ID" dirty="0"/>
              <a:t> Batch processing </a:t>
            </a:r>
            <a:r>
              <a:rPr lang="en-ID" dirty="0" err="1"/>
              <a:t>untuk</a:t>
            </a:r>
            <a:r>
              <a:rPr lang="en-ID" dirty="0"/>
              <a:t> data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, streaming </a:t>
            </a:r>
            <a:r>
              <a:rPr lang="en-ID" dirty="0" err="1"/>
              <a:t>untuk</a:t>
            </a:r>
            <a:r>
              <a:rPr lang="en-ID" dirty="0"/>
              <a:t> data </a:t>
            </a:r>
            <a:r>
              <a:rPr lang="en-ID" dirty="0" err="1"/>
              <a:t>baru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Alat </a:t>
            </a:r>
            <a:r>
              <a:rPr lang="en-ID" b="1" dirty="0" err="1"/>
              <a:t>Pengolah</a:t>
            </a:r>
            <a:r>
              <a:rPr lang="en-ID" b="1" dirty="0"/>
              <a:t> Data:</a:t>
            </a:r>
            <a:r>
              <a:rPr lang="en-ID" dirty="0"/>
              <a:t> Apache Spark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pengolahan</a:t>
            </a:r>
            <a:r>
              <a:rPr lang="en-ID" dirty="0"/>
              <a:t> data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Diagram </a:t>
            </a:r>
            <a:r>
              <a:rPr lang="en-ID" b="1" dirty="0" err="1"/>
              <a:t>Arsitektur</a:t>
            </a:r>
            <a:r>
              <a:rPr lang="en-ID" b="1" dirty="0"/>
              <a:t>: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Data Source:</a:t>
            </a:r>
            <a:r>
              <a:rPr lang="en-ID" dirty="0"/>
              <a:t> 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ETL Process:</a:t>
            </a:r>
            <a:r>
              <a:rPr lang="en-ID" dirty="0"/>
              <a:t> Python scripts (extract.py, transform.py, load.py)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Data Warehouse:</a:t>
            </a:r>
            <a:r>
              <a:rPr lang="en-ID" dirty="0"/>
              <a:t> PostgreSQL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Visualization:</a:t>
            </a:r>
            <a:r>
              <a:rPr lang="en-ID" dirty="0"/>
              <a:t> Grafana/</a:t>
            </a:r>
            <a:r>
              <a:rPr lang="en-ID" dirty="0" err="1"/>
              <a:t>Metabase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50590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C7AA-4B8F-258B-75D3-86E3DC8E0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43013"/>
            <a:ext cx="9603275" cy="610741"/>
          </a:xfrm>
        </p:spPr>
        <p:txBody>
          <a:bodyPr/>
          <a:lstStyle/>
          <a:p>
            <a:r>
              <a:rPr lang="en-US" dirty="0"/>
              <a:t>Main Project - Data Modeling (Business)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9B766-694E-4871-B513-5DF8266D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Data </a:t>
            </a:r>
            <a:r>
              <a:rPr lang="en-ID" b="1" dirty="0" err="1"/>
              <a:t>Modeling</a:t>
            </a:r>
            <a:r>
              <a:rPr lang="en-ID" b="1" dirty="0"/>
              <a:t> (Business):</a:t>
            </a:r>
            <a:endParaRPr lang="en-ID" dirty="0"/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Kebutuhan</a:t>
            </a:r>
            <a:r>
              <a:rPr lang="en-ID" b="1" dirty="0"/>
              <a:t> </a:t>
            </a:r>
            <a:r>
              <a:rPr lang="en-ID" b="1" dirty="0" err="1"/>
              <a:t>Bisnis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tabel</a:t>
            </a:r>
            <a:r>
              <a:rPr lang="en-ID" dirty="0"/>
              <a:t> yang </a:t>
            </a:r>
            <a:r>
              <a:rPr lang="en-ID" dirty="0" err="1"/>
              <a:t>efektif</a:t>
            </a:r>
            <a:r>
              <a:rPr lang="en-ID" dirty="0"/>
              <a:t> dan </a:t>
            </a:r>
            <a:r>
              <a:rPr lang="en-ID" dirty="0" err="1"/>
              <a:t>efisien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penyimpanan</a:t>
            </a:r>
            <a:r>
              <a:rPr lang="en-ID" dirty="0"/>
              <a:t> dan </a:t>
            </a:r>
            <a:r>
              <a:rPr lang="en-ID" dirty="0" err="1"/>
              <a:t>pengolahan</a:t>
            </a:r>
            <a:r>
              <a:rPr lang="en-ID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Partisi</a:t>
            </a:r>
            <a:r>
              <a:rPr lang="en-ID" b="1" dirty="0"/>
              <a:t> dan </a:t>
            </a:r>
            <a:r>
              <a:rPr lang="en-ID" b="1" dirty="0" err="1"/>
              <a:t>Klustering</a:t>
            </a:r>
            <a:r>
              <a:rPr lang="en-ID" b="1" dirty="0"/>
              <a:t>: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partisi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tanggal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query.</a:t>
            </a:r>
          </a:p>
          <a:p>
            <a:pPr marL="0" indent="0">
              <a:buNone/>
            </a:pPr>
            <a:endParaRPr lang="en-ID" dirty="0"/>
          </a:p>
          <a:p>
            <a:pPr algn="ctr"/>
            <a:r>
              <a:rPr lang="en-ID" dirty="0" err="1"/>
              <a:t>Contoh</a:t>
            </a:r>
            <a:r>
              <a:rPr lang="en-ID" dirty="0"/>
              <a:t> table </a:t>
            </a:r>
            <a:r>
              <a:rPr lang="en-ID" dirty="0" err="1"/>
              <a:t>berada</a:t>
            </a:r>
            <a:r>
              <a:rPr lang="en-ID" dirty="0"/>
              <a:t> di next slide</a:t>
            </a:r>
          </a:p>
        </p:txBody>
      </p:sp>
    </p:spTree>
    <p:extLst>
      <p:ext uri="{BB962C8B-B14F-4D97-AF65-F5344CB8AC3E}">
        <p14:creationId xmlns:p14="http://schemas.microsoft.com/office/powerpoint/2010/main" val="400045764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</TotalTime>
  <Words>588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Gill Sans MT</vt:lpstr>
      <vt:lpstr>Gallery</vt:lpstr>
      <vt:lpstr>Data Engineering Project: Russia Losses Equipment</vt:lpstr>
      <vt:lpstr>Introduction - Self-Overview</vt:lpstr>
      <vt:lpstr>Overview Project</vt:lpstr>
      <vt:lpstr>Main Project - Project Background</vt:lpstr>
      <vt:lpstr>Main Project - Problem Statement</vt:lpstr>
      <vt:lpstr>Main Project - Data Platform Understanding</vt:lpstr>
      <vt:lpstr>Main Project - Data Understanding</vt:lpstr>
      <vt:lpstr>Main Project - Transformation &amp; Consideration</vt:lpstr>
      <vt:lpstr>Main Project - Data Modeling (Business)</vt:lpstr>
      <vt:lpstr>PowerPoint Presentation</vt:lpstr>
      <vt:lpstr>Main Project - Conclusion &amp;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 Wili</dc:creator>
  <cp:lastModifiedBy>mass Wili</cp:lastModifiedBy>
  <cp:revision>1</cp:revision>
  <dcterms:created xsi:type="dcterms:W3CDTF">2024-07-21T11:58:24Z</dcterms:created>
  <dcterms:modified xsi:type="dcterms:W3CDTF">2024-07-21T12:24:18Z</dcterms:modified>
</cp:coreProperties>
</file>