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5652-41E6-4357-8BF6-6442A74422A8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3A34-635E-43F1-9661-A2393F1B6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1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5652-41E6-4357-8BF6-6442A74422A8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3A34-635E-43F1-9661-A2393F1B6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06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5652-41E6-4357-8BF6-6442A74422A8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3A34-635E-43F1-9661-A2393F1B6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39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5652-41E6-4357-8BF6-6442A74422A8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3A34-635E-43F1-9661-A2393F1B6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95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5652-41E6-4357-8BF6-6442A74422A8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3A34-635E-43F1-9661-A2393F1B6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31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5652-41E6-4357-8BF6-6442A74422A8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3A34-635E-43F1-9661-A2393F1B6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48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5652-41E6-4357-8BF6-6442A74422A8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3A34-635E-43F1-9661-A2393F1B6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95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5652-41E6-4357-8BF6-6442A74422A8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3A34-635E-43F1-9661-A2393F1B6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3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5652-41E6-4357-8BF6-6442A74422A8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3A34-635E-43F1-9661-A2393F1B6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68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5652-41E6-4357-8BF6-6442A74422A8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3A34-635E-43F1-9661-A2393F1B6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95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5652-41E6-4357-8BF6-6442A74422A8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3A34-635E-43F1-9661-A2393F1B6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1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05652-41E6-4357-8BF6-6442A74422A8}" type="datetimeFigureOut">
              <a:rPr lang="ru-RU" smtClean="0"/>
              <a:t>31.07.2020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3A34-635E-43F1-9661-A2393F1B6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79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CRM </a:t>
            </a:r>
            <a:r>
              <a:rPr lang="ru-RU" dirty="0" smtClean="0"/>
              <a:t>Система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Коженин Николай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997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создания заявки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100" y="1825625"/>
            <a:ext cx="59457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2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Основной интерфейс – страница заявки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6646"/>
            <a:ext cx="10515600" cy="36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4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err="1" smtClean="0"/>
              <a:t>истема</a:t>
            </a:r>
            <a:r>
              <a:rPr lang="ru-RU" dirty="0" smtClean="0"/>
              <a:t> групп пользователей и доступов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0791"/>
            <a:ext cx="5271980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13" y="1790791"/>
            <a:ext cx="5741353" cy="31665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9531" y="1371408"/>
            <a:ext cx="220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Аккаунт </a:t>
            </a:r>
            <a:r>
              <a:rPr lang="en-US" dirty="0" smtClean="0"/>
              <a:t>Team Leader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96594" y="1321356"/>
            <a:ext cx="2565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Аккаунт </a:t>
            </a:r>
            <a:r>
              <a:rPr lang="en-US" dirty="0" smtClean="0"/>
              <a:t>Project Manager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66418" y="6242232"/>
            <a:ext cx="461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оценить или отклонить заявку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6594" y="5329645"/>
            <a:ext cx="5387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создать заявку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отдать в работу выбранному исполнител</a:t>
            </a:r>
            <a:r>
              <a:rPr lang="ru-RU" dirty="0"/>
              <a:t>ю</a:t>
            </a:r>
          </a:p>
        </p:txBody>
      </p:sp>
    </p:spTree>
    <p:extLst>
      <p:ext uri="{BB962C8B-B14F-4D97-AF65-F5344CB8AC3E}">
        <p14:creationId xmlns:p14="http://schemas.microsoft.com/office/powerpoint/2010/main" val="166876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Уведомления о изменениях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77160"/>
            <a:ext cx="10515600" cy="10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заявок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384" r="43807"/>
          <a:stretch/>
        </p:blipFill>
        <p:spPr>
          <a:xfrm>
            <a:off x="1032601" y="1996362"/>
            <a:ext cx="2803198" cy="17939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98" y="1026977"/>
            <a:ext cx="4520401" cy="21354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-2438" t="-3369" r="10601" b="17127"/>
          <a:stretch/>
        </p:blipFill>
        <p:spPr>
          <a:xfrm>
            <a:off x="6096000" y="3790328"/>
            <a:ext cx="4592856" cy="22293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2601" y="1658859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Без поиска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244198" y="785103"/>
            <a:ext cx="268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Поиск по слову «баннер»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244198" y="3675911"/>
            <a:ext cx="26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Поиск по слову «дизайн»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86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администрирования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9946" y="1825625"/>
            <a:ext cx="37321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595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61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CRM Система </vt:lpstr>
      <vt:lpstr>Страница создания заявки</vt:lpstr>
      <vt:lpstr>Основной интерфейс – страница заявки</vt:lpstr>
      <vt:lpstr>Cистема групп пользователей и доступов</vt:lpstr>
      <vt:lpstr>Уведомления о изменениях</vt:lpstr>
      <vt:lpstr>Поиск заявок</vt:lpstr>
      <vt:lpstr>Страница администрирования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Система</dc:title>
  <dc:creator>nick</dc:creator>
  <cp:lastModifiedBy>nick</cp:lastModifiedBy>
  <cp:revision>4</cp:revision>
  <dcterms:created xsi:type="dcterms:W3CDTF">2020-07-30T17:49:55Z</dcterms:created>
  <dcterms:modified xsi:type="dcterms:W3CDTF">2020-07-31T08:33:08Z</dcterms:modified>
</cp:coreProperties>
</file>