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33"/>
  </p:normalViewPr>
  <p:slideViewPr>
    <p:cSldViewPr snapToGrid="0" snapToObjects="1">
      <p:cViewPr>
        <p:scale>
          <a:sx n="90" d="100"/>
          <a:sy n="90" d="100"/>
        </p:scale>
        <p:origin x="-150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93E7-6B2F-F941-B519-639306F8A70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88F3-4AA6-204F-BD50-DEEB2184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3657599" y="971550"/>
            <a:ext cx="2160000" cy="216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00000">
            <a:off x="3980361" y="1315744"/>
            <a:ext cx="1514476" cy="1471612"/>
          </a:xfrm>
          <a:prstGeom prst="plus">
            <a:avLst>
              <a:gd name="adj" fmla="val 415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 Neufeld</dc:creator>
  <cp:lastModifiedBy>Niko Neufeld</cp:lastModifiedBy>
  <cp:revision>4</cp:revision>
  <dcterms:created xsi:type="dcterms:W3CDTF">2017-01-19T06:58:37Z</dcterms:created>
  <dcterms:modified xsi:type="dcterms:W3CDTF">2017-01-19T07:03:01Z</dcterms:modified>
</cp:coreProperties>
</file>