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F7D3-DB63-4E51-995E-EEC9BD63799F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747F-EEC4-4D81-823A-A4AEE92D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ner_dataset.csv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Columns:</a:t>
            </a:r>
          </a:p>
          <a:p>
            <a:r>
              <a:rPr lang="en-US" dirty="0" smtClean="0"/>
              <a:t>Sentence – [1,2…47959] part of a multiple news articles based on politics, foreign affairs, </a:t>
            </a:r>
            <a:r>
              <a:rPr lang="en-US" dirty="0" err="1" smtClean="0"/>
              <a:t>sports,events</a:t>
            </a:r>
            <a:r>
              <a:rPr lang="en-US" dirty="0" smtClean="0"/>
              <a:t> etc. </a:t>
            </a:r>
          </a:p>
          <a:p>
            <a:r>
              <a:rPr lang="en-US" dirty="0" smtClean="0"/>
              <a:t>Word – distribution of above on each token for each cell.</a:t>
            </a:r>
          </a:p>
          <a:p>
            <a:r>
              <a:rPr lang="en-US" dirty="0" smtClean="0"/>
              <a:t>POS - </a:t>
            </a:r>
            <a:r>
              <a:rPr lang="en-IN" dirty="0"/>
              <a:t> Ignore the POS tag column for scope of this case-study. </a:t>
            </a:r>
            <a:endParaRPr lang="en-IN" dirty="0" smtClean="0"/>
          </a:p>
          <a:p>
            <a:r>
              <a:rPr lang="en-IN" dirty="0" smtClean="0"/>
              <a:t>Tag – NER tag for each 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Example of POS Tagging</a:t>
            </a:r>
            <a:endParaRPr lang="en-US" dirty="0"/>
          </a:p>
          <a:p>
            <a:pPr fontAlgn="base"/>
            <a:r>
              <a:rPr lang="en-US" dirty="0"/>
              <a:t>Consider the sentence: “The quick brown fox jumps over the lazy dog.”</a:t>
            </a:r>
          </a:p>
          <a:p>
            <a:pPr fontAlgn="base"/>
            <a:r>
              <a:rPr lang="en-US" b="1" dirty="0"/>
              <a:t>After performing POS Tagging:</a:t>
            </a:r>
            <a:endParaRPr lang="en-US" dirty="0"/>
          </a:p>
          <a:p>
            <a:pPr fontAlgn="base"/>
            <a:r>
              <a:rPr lang="en-US" dirty="0"/>
              <a:t>“The” is tagged as determiner (DT)</a:t>
            </a:r>
          </a:p>
          <a:p>
            <a:pPr fontAlgn="base"/>
            <a:r>
              <a:rPr lang="en-US" dirty="0"/>
              <a:t>“quick” is tagged as adjective (JJ)</a:t>
            </a:r>
          </a:p>
          <a:p>
            <a:pPr fontAlgn="base"/>
            <a:r>
              <a:rPr lang="en-US" dirty="0"/>
              <a:t>“brown” is tagged as adjective (JJ)</a:t>
            </a:r>
          </a:p>
          <a:p>
            <a:pPr fontAlgn="base"/>
            <a:r>
              <a:rPr lang="en-US" dirty="0"/>
              <a:t>“fox” is tagged as noun (NN)</a:t>
            </a:r>
          </a:p>
          <a:p>
            <a:pPr fontAlgn="base"/>
            <a:r>
              <a:rPr lang="en-US" dirty="0"/>
              <a:t>“jumps” is tagged as verb (VBZ)</a:t>
            </a:r>
          </a:p>
          <a:p>
            <a:pPr fontAlgn="base"/>
            <a:r>
              <a:rPr lang="en-US" dirty="0"/>
              <a:t>“over” is tagged as preposition (IN)</a:t>
            </a:r>
          </a:p>
          <a:p>
            <a:pPr fontAlgn="base"/>
            <a:r>
              <a:rPr lang="en-US" dirty="0"/>
              <a:t>“the” is tagged as determiner (DT)</a:t>
            </a:r>
          </a:p>
          <a:p>
            <a:pPr fontAlgn="base"/>
            <a:r>
              <a:rPr lang="en-US" dirty="0"/>
              <a:t>“lazy” is tagged as adjective (JJ)</a:t>
            </a:r>
          </a:p>
          <a:p>
            <a:pPr fontAlgn="base"/>
            <a:r>
              <a:rPr lang="en-US" dirty="0"/>
              <a:t>“dog” is tagged as noun (NN)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Named Entity Recognition (NER)</a:t>
            </a:r>
            <a:r>
              <a:rPr lang="en-US" dirty="0"/>
              <a:t> is a technique in </a:t>
            </a:r>
            <a:r>
              <a:rPr lang="en-US" b="1" dirty="0"/>
              <a:t>natural language processing (NLP)</a:t>
            </a:r>
            <a:r>
              <a:rPr lang="en-US" dirty="0"/>
              <a:t> that focuses on identifying and classifying entities. The purpose of NER is to automatically extract structured information from unstructured text, enabling machines to understand and categorize entities in a meaningful manner for various applications like text summarization, building knowledge graphs, question answering, and knowledge graph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0350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Case Study NER</vt:lpstr>
      <vt:lpstr>ner_dataset.csv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NER</dc:title>
  <dc:creator>Abhinav Gupta</dc:creator>
  <cp:lastModifiedBy>Abhinav Gupta</cp:lastModifiedBy>
  <cp:revision>9</cp:revision>
  <dcterms:created xsi:type="dcterms:W3CDTF">2025-01-31T11:15:12Z</dcterms:created>
  <dcterms:modified xsi:type="dcterms:W3CDTF">2025-01-31T14:04:26Z</dcterms:modified>
</cp:coreProperties>
</file>