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5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6BA42C"/>
    <a:srgbClr val="4E8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2" autoAdjust="0"/>
  </p:normalViewPr>
  <p:slideViewPr>
    <p:cSldViewPr>
      <p:cViewPr varScale="1">
        <p:scale>
          <a:sx n="75" d="100"/>
          <a:sy n="75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rgbClr val="00B0F0"/>
                </a:gs>
                <a:gs pos="80000">
                  <a:srgbClr val="0070C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  <a:effectLst>
              <a:outerShdw blurRad="50800" dist="25400" dir="7800000" sx="110000" sy="110000" algn="t" rotWithShape="0">
                <a:prstClr val="black">
                  <a:alpha val="33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3300296"/>
        <c:axId val="233306568"/>
      </c:barChart>
      <c:catAx>
        <c:axId val="233300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233306568"/>
        <c:crosses val="autoZero"/>
        <c:auto val="1"/>
        <c:lblAlgn val="ctr"/>
        <c:lblOffset val="100"/>
        <c:noMultiLvlLbl val="0"/>
      </c:catAx>
      <c:valAx>
        <c:axId val="23330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233300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B0F0"/>
                </a:gs>
                <a:gs pos="80000">
                  <a:srgbClr val="0070C0"/>
                </a:gs>
                <a:gs pos="100000">
                  <a:srgbClr val="0070C0"/>
                </a:gs>
              </a:gsLst>
              <a:lin ang="16200000" scaled="0"/>
            </a:gradFill>
            <a:effectLst>
              <a:outerShdw blurRad="50800" dist="38100" dir="8100000" sx="101000" sy="101000" algn="tr" rotWithShape="0">
                <a:prstClr val="black">
                  <a:alpha val="33000"/>
                </a:prstClr>
              </a:outerShdw>
            </a:effectLst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Y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last slide. You</a:t>
            </a:r>
            <a:r>
              <a:rPr lang="en-US" baseline="0" dirty="0" smtClean="0"/>
              <a:t> can remove this slide or download more free templates from http://freepowerpointtemplates.com/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2500" y="49403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8381" y="60325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0" y="5368925"/>
            <a:ext cx="5524500" cy="1133475"/>
          </a:xfrm>
        </p:spPr>
        <p:txBody>
          <a:bodyPr anchor="t"/>
          <a:lstStyle>
            <a:lvl1pPr algn="ctr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0" y="4914900"/>
            <a:ext cx="55245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ffectLst/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effectLst/>
          <a:latin typeface="+mn-lt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effectLst/>
          <a:latin typeface="+mn-lt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effectLst/>
          <a:latin typeface="+mn-lt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Abstract Mesh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Y" smtClean="0"/>
              <a:t>Click to add subtitle</a:t>
            </a:r>
            <a:endParaRPr lang="es-UY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</a:p>
          <a:p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29790491"/>
              </p:ext>
            </p:extLst>
          </p:nvPr>
        </p:nvGraphicFramePr>
        <p:xfrm>
          <a:off x="609600" y="1397000"/>
          <a:ext cx="777239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8723697"/>
              </p:ext>
            </p:extLst>
          </p:nvPr>
        </p:nvGraphicFramePr>
        <p:xfrm>
          <a:off x="3962400" y="1397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6"/>
          <p:cNvSpPr txBox="1">
            <a:spLocks/>
          </p:cNvSpPr>
          <p:nvPr/>
        </p:nvSpPr>
        <p:spPr>
          <a:xfrm>
            <a:off x="835025" y="1591355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Product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2212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Feature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 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Option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Option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9400" y="537135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THANK YOU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6331" y="585297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change this text.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5435887"/>
            <a:ext cx="4571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7248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Download free slides and templates</a:t>
            </a:r>
            <a:endParaRPr lang="en-US" sz="1800"/>
          </a:p>
        </p:txBody>
      </p:sp>
      <p:sp>
        <p:nvSpPr>
          <p:cNvPr id="38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9-abstract-colored-nets-1-f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101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Gulim</vt:lpstr>
      <vt:lpstr>Arial</vt:lpstr>
      <vt:lpstr>Calibri</vt:lpstr>
      <vt:lpstr>Microsoft Himalaya</vt:lpstr>
      <vt:lpstr>Microsoft New Tai Lue</vt:lpstr>
      <vt:lpstr>10209-abstract-colored-nets-1-fppt</vt:lpstr>
      <vt:lpstr>Abstract Mesh</vt:lpstr>
      <vt:lpstr>Click to add title</vt:lpstr>
      <vt:lpstr>Bar Chart</vt:lpstr>
      <vt:lpstr>Pie Chart</vt:lpstr>
      <vt:lpstr>Click to add 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Julian</cp:lastModifiedBy>
  <cp:revision>103</cp:revision>
  <dcterms:created xsi:type="dcterms:W3CDTF">2014-01-21T04:35:43Z</dcterms:created>
  <dcterms:modified xsi:type="dcterms:W3CDTF">2014-07-22T20:20:22Z</dcterms:modified>
</cp:coreProperties>
</file>