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5" r:id="rId5"/>
    <p:sldId id="25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69F61A"/>
    <a:srgbClr val="6BA42C"/>
    <a:srgbClr val="4E8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2" autoAdjust="0"/>
  </p:normalViewPr>
  <p:slideViewPr>
    <p:cSldViewPr>
      <p:cViewPr varScale="1">
        <p:scale>
          <a:sx n="88" d="100"/>
          <a:sy n="88" d="100"/>
        </p:scale>
        <p:origin x="106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1000">
                  <a:schemeClr val="bg1"/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25400" dir="7800000" sx="110000" sy="110000" algn="t" rotWithShape="0">
                <a:prstClr val="black">
                  <a:alpha val="33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6918336"/>
        <c:axId val="266915536"/>
      </c:barChart>
      <c:catAx>
        <c:axId val="266918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915536"/>
        <c:crosses val="autoZero"/>
        <c:auto val="1"/>
        <c:lblAlgn val="ctr"/>
        <c:lblOffset val="100"/>
        <c:noMultiLvlLbl val="0"/>
      </c:catAx>
      <c:valAx>
        <c:axId val="26691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91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">
                  <a:schemeClr val="bg1"/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</a:gradFill>
            <a:effectLst>
              <a:outerShdw blurRad="50800" dist="38100" dir="8100000" sx="101000" sy="101000" algn="tr" rotWithShape="0">
                <a:prstClr val="black">
                  <a:alpha val="33000"/>
                </a:prstClr>
              </a:outerShdw>
            </a:effectLst>
          </c:spP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90B0-5BEE-466B-853C-9608DB6BC8FB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88CF-D49B-46CE-9D2C-173C289C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last slide. You</a:t>
            </a:r>
            <a:r>
              <a:rPr lang="en-US" baseline="0" dirty="0" smtClean="0"/>
              <a:t> can remove this slide or download more free templates from http://freepowerpointtemplates.com/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8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97200" y="4927600"/>
            <a:ext cx="5257800" cy="6985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3081" y="5638800"/>
            <a:ext cx="4326038" cy="381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222696" y="2296181"/>
            <a:ext cx="6625904" cy="1586188"/>
          </a:xfrm>
          <a:prstGeom prst="ellipse">
            <a:avLst/>
          </a:prstGeom>
          <a:solidFill>
            <a:srgbClr val="0779B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4956308" y="2163490"/>
            <a:ext cx="2739892" cy="655910"/>
          </a:xfrm>
          <a:prstGeom prst="ellipse">
            <a:avLst/>
          </a:prstGeom>
          <a:solidFill>
            <a:srgbClr val="0779B7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905000" y="2970940"/>
            <a:ext cx="6053346" cy="1449125"/>
          </a:xfrm>
          <a:prstGeom prst="ellipse">
            <a:avLst/>
          </a:prstGeom>
          <a:solidFill>
            <a:srgbClr val="0779B7">
              <a:alpha val="54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838200" y="3156265"/>
            <a:ext cx="4251525" cy="1017782"/>
          </a:xfrm>
          <a:prstGeom prst="ellipse">
            <a:avLst/>
          </a:prstGeom>
          <a:solidFill>
            <a:srgbClr val="0779B7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08975" y="2814935"/>
            <a:ext cx="605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FreePowerPointTemplates.com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55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800" y="4775200"/>
            <a:ext cx="5791200" cy="990600"/>
          </a:xfrm>
        </p:spPr>
        <p:txBody>
          <a:bodyPr anchor="t"/>
          <a:lstStyle>
            <a:lvl1pPr algn="ctr">
              <a:defRPr sz="3600" b="1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7800" y="5778500"/>
            <a:ext cx="5791200" cy="36830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ffectLst/>
              </a:defRPr>
            </a:lvl1pPr>
          </a:lstStyle>
          <a:p>
            <a:fld id="{53074F12-AA26-4AC8-9962-C36BB8F3255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/>
          <a:latin typeface="+mj-lt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effectLst/>
          <a:latin typeface="+mn-lt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effectLst/>
          <a:latin typeface="+mn-lt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effectLst/>
          <a:latin typeface="+mn-lt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effectLst/>
          <a:latin typeface="+mn-lt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effectLst/>
          <a:latin typeface="+mn-lt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Rainbow Abstract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UY" dirty="0" err="1" smtClean="0"/>
              <a:t>Click</a:t>
            </a:r>
            <a:r>
              <a:rPr lang="es-UY" dirty="0" smtClean="0"/>
              <a:t> </a:t>
            </a:r>
            <a:r>
              <a:rPr lang="es-UY" dirty="0" err="1" smtClean="0"/>
              <a:t>to</a:t>
            </a:r>
            <a:r>
              <a:rPr lang="es-UY" dirty="0" smtClean="0"/>
              <a:t> </a:t>
            </a:r>
            <a:r>
              <a:rPr lang="es-UY" dirty="0" err="1" smtClean="0"/>
              <a:t>add</a:t>
            </a:r>
            <a:r>
              <a:rPr lang="es-UY" dirty="0" smtClean="0"/>
              <a:t> </a:t>
            </a:r>
            <a:r>
              <a:rPr lang="es-UY" dirty="0" err="1" smtClean="0"/>
              <a:t>subtitle</a:t>
            </a:r>
            <a:endParaRPr lang="es-UY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freepowerpointtemplates.com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Replace text.</a:t>
            </a:r>
          </a:p>
          <a:p>
            <a:r>
              <a:rPr lang="en-US" smtClean="0"/>
              <a:t>This is a place holder.</a:t>
            </a:r>
          </a:p>
          <a:p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freepowerpointtemplates.com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 Chart</a:t>
            </a:r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173414906"/>
              </p:ext>
            </p:extLst>
          </p:nvPr>
        </p:nvGraphicFramePr>
        <p:xfrm>
          <a:off x="609600" y="1803400"/>
          <a:ext cx="777239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freepowerpointtemplates.com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Pie Chart</a:t>
            </a:r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91744318"/>
              </p:ext>
            </p:extLst>
          </p:nvPr>
        </p:nvGraphicFramePr>
        <p:xfrm>
          <a:off x="3962400" y="1778000"/>
          <a:ext cx="4648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6"/>
          <p:cNvSpPr txBox="1">
            <a:spLocks/>
          </p:cNvSpPr>
          <p:nvPr/>
        </p:nvSpPr>
        <p:spPr>
          <a:xfrm>
            <a:off x="835025" y="1972355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35025" y="2602217"/>
            <a:ext cx="4041775" cy="37985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</a:p>
          <a:p>
            <a:r>
              <a:rPr lang="en-US" dirty="0" smtClean="0"/>
              <a:t>Feature 4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freepowerpointtemplates.com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add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819955"/>
            <a:ext cx="4040188" cy="639762"/>
          </a:xfrm>
        </p:spPr>
        <p:txBody>
          <a:bodyPr/>
          <a:lstStyle/>
          <a:p>
            <a:r>
              <a:rPr lang="en-US" smtClean="0"/>
              <a:t>Option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449817"/>
            <a:ext cx="4040188" cy="3798583"/>
          </a:xfrm>
        </p:spPr>
        <p:txBody>
          <a:bodyPr/>
          <a:lstStyle/>
          <a:p>
            <a:r>
              <a:rPr lang="en-US" smtClean="0"/>
              <a:t>Replace text.</a:t>
            </a:r>
          </a:p>
          <a:p>
            <a:r>
              <a:rPr lang="en-US" smtClean="0"/>
              <a:t>This is a place holder.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819955"/>
            <a:ext cx="4041775" cy="639762"/>
          </a:xfrm>
        </p:spPr>
        <p:txBody>
          <a:bodyPr/>
          <a:lstStyle/>
          <a:p>
            <a:r>
              <a:rPr lang="en-US" smtClean="0"/>
              <a:t>Option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449817"/>
            <a:ext cx="4041775" cy="3798583"/>
          </a:xfrm>
        </p:spPr>
        <p:txBody>
          <a:bodyPr/>
          <a:lstStyle/>
          <a:p>
            <a:r>
              <a:rPr lang="en-US" smtClean="0"/>
              <a:t>Replace text.</a:t>
            </a:r>
          </a:p>
          <a:p>
            <a:r>
              <a:rPr lang="en-US" smtClean="0"/>
              <a:t>This is a place holder.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freepowerpointtemplates.com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1222696" y="2296181"/>
            <a:ext cx="6625904" cy="1586188"/>
          </a:xfrm>
          <a:prstGeom prst="ellipse">
            <a:avLst/>
          </a:prstGeom>
          <a:solidFill>
            <a:srgbClr val="0779B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29400" y="5371355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THANK YOU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6331" y="5852970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change this text.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3200" y="5435887"/>
            <a:ext cx="4571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956308" y="2163490"/>
            <a:ext cx="2739892" cy="655910"/>
          </a:xfrm>
          <a:prstGeom prst="ellipse">
            <a:avLst/>
          </a:prstGeom>
          <a:solidFill>
            <a:srgbClr val="0779B7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905000" y="2970940"/>
            <a:ext cx="6053346" cy="1449125"/>
          </a:xfrm>
          <a:prstGeom prst="ellipse">
            <a:avLst/>
          </a:prstGeom>
          <a:solidFill>
            <a:srgbClr val="0779B7">
              <a:alpha val="54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38200" y="3156265"/>
            <a:ext cx="4251525" cy="1017782"/>
          </a:xfrm>
          <a:prstGeom prst="ellipse">
            <a:avLst/>
          </a:prstGeom>
          <a:solidFill>
            <a:srgbClr val="0779B7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08975" y="2814935"/>
            <a:ext cx="605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FreePowerPointTemplates.com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97248" y="1371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/>
              <a:t>Download free slides and templates</a:t>
            </a:r>
            <a:endParaRPr lang="en-US" sz="1800"/>
          </a:p>
        </p:txBody>
      </p:sp>
      <p:sp>
        <p:nvSpPr>
          <p:cNvPr id="38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freepowerpointtemplates.com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337-rainbow-abstract-magenta-f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101</Words>
  <Application>Microsoft Office PowerPoint</Application>
  <PresentationFormat>On-screen Show (4:3)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Gulim</vt:lpstr>
      <vt:lpstr>Arial</vt:lpstr>
      <vt:lpstr>Calibri</vt:lpstr>
      <vt:lpstr>Microsoft Himalaya</vt:lpstr>
      <vt:lpstr>Microsoft New Tai Lue</vt:lpstr>
      <vt:lpstr>10337-rainbow-abstract-magenta-fppt</vt:lpstr>
      <vt:lpstr>Rainbow Abstract</vt:lpstr>
      <vt:lpstr>Click to add title</vt:lpstr>
      <vt:lpstr>Bar Chart</vt:lpstr>
      <vt:lpstr>Pie Chart</vt:lpstr>
      <vt:lpstr>Click to add title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Lemuel Conde</dc:creator>
  <cp:lastModifiedBy>Julian</cp:lastModifiedBy>
  <cp:revision>162</cp:revision>
  <dcterms:created xsi:type="dcterms:W3CDTF">2014-01-21T04:35:43Z</dcterms:created>
  <dcterms:modified xsi:type="dcterms:W3CDTF">2014-09-02T20:54:31Z</dcterms:modified>
</cp:coreProperties>
</file>