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2" r:id="rId4"/>
    <p:sldId id="257" r:id="rId5"/>
    <p:sldId id="258" r:id="rId6"/>
    <p:sldId id="259" r:id="rId7"/>
    <p:sldId id="260" r:id="rId8"/>
    <p:sldId id="298" r:id="rId9"/>
    <p:sldId id="307" r:id="rId10"/>
    <p:sldId id="344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43" r:id="rId23"/>
    <p:sldId id="321" r:id="rId24"/>
    <p:sldId id="322" r:id="rId25"/>
    <p:sldId id="323" r:id="rId26"/>
    <p:sldId id="324" r:id="rId27"/>
    <p:sldId id="325" r:id="rId28"/>
    <p:sldId id="326" r:id="rId29"/>
    <p:sldId id="337" r:id="rId30"/>
    <p:sldId id="328" r:id="rId31"/>
    <p:sldId id="329" r:id="rId32"/>
    <p:sldId id="330" r:id="rId33"/>
    <p:sldId id="331" r:id="rId34"/>
    <p:sldId id="294" r:id="rId35"/>
    <p:sldId id="333" r:id="rId36"/>
    <p:sldId id="334" r:id="rId37"/>
    <p:sldId id="335" r:id="rId38"/>
    <p:sldId id="336" r:id="rId39"/>
    <p:sldId id="339" r:id="rId40"/>
    <p:sldId id="345" r:id="rId41"/>
    <p:sldId id="327" r:id="rId42"/>
    <p:sldId id="340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04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5921-45F4-A952-2AFD1347168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5921-45F4-A952-2AFD134716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5921-45F4-A952-2AFD13471688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21-45F4-A952-2AFD13471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7BC1-4723-93BA-93DC8830785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7BC1-4723-93BA-93DC8830785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BC1-4723-93BA-93DC88307853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45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C1-4723-93BA-93DC88307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797558" y="0"/>
          <a:ext cx="1225601" cy="1142669"/>
        </a:xfrm>
        <a:prstGeom prst="trapezoid">
          <a:avLst>
            <a:gd name="adj" fmla="val 54417"/>
          </a:avLst>
        </a:prstGeom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97558" y="0"/>
        <a:ext cx="1225601" cy="1142669"/>
      </dsp:txXfrm>
    </dsp:sp>
    <dsp:sp modelId="{3CE8FECB-ADC6-4195-8C29-ECF1EEE9F8FA}">
      <dsp:nvSpPr>
        <dsp:cNvPr id="0" name=""/>
        <dsp:cNvSpPr/>
      </dsp:nvSpPr>
      <dsp:spPr>
        <a:xfrm>
          <a:off x="1341416" y="1142669"/>
          <a:ext cx="2137886" cy="821692"/>
        </a:xfrm>
        <a:prstGeom prst="trapezoid">
          <a:avLst>
            <a:gd name="adj" fmla="val 54417"/>
          </a:avLst>
        </a:prstGeom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715546" y="1142669"/>
        <a:ext cx="1389626" cy="821692"/>
      </dsp:txXfrm>
    </dsp:sp>
    <dsp:sp modelId="{753AA43A-5097-42D8-A3EF-20B11215D8F3}">
      <dsp:nvSpPr>
        <dsp:cNvPr id="0" name=""/>
        <dsp:cNvSpPr/>
      </dsp:nvSpPr>
      <dsp:spPr>
        <a:xfrm>
          <a:off x="894277" y="1964362"/>
          <a:ext cx="3032164" cy="821692"/>
        </a:xfrm>
        <a:prstGeom prst="trapezoid">
          <a:avLst>
            <a:gd name="adj" fmla="val 54417"/>
          </a:avLst>
        </a:prstGeom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24906" y="1964362"/>
        <a:ext cx="1970906" cy="821692"/>
      </dsp:txXfrm>
    </dsp:sp>
    <dsp:sp modelId="{E6279944-4AC5-4561-B5D0-64EE0E57E695}">
      <dsp:nvSpPr>
        <dsp:cNvPr id="0" name=""/>
        <dsp:cNvSpPr/>
      </dsp:nvSpPr>
      <dsp:spPr>
        <a:xfrm>
          <a:off x="447138" y="2786054"/>
          <a:ext cx="3926441" cy="821692"/>
        </a:xfrm>
        <a:prstGeom prst="trapezoid">
          <a:avLst>
            <a:gd name="adj" fmla="val 54417"/>
          </a:avLst>
        </a:prstGeom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34266" y="2786054"/>
        <a:ext cx="2552186" cy="821692"/>
      </dsp:txXfrm>
    </dsp:sp>
    <dsp:sp modelId="{285279A8-A2FF-4704-92DF-4753853CE322}">
      <dsp:nvSpPr>
        <dsp:cNvPr id="0" name=""/>
        <dsp:cNvSpPr/>
      </dsp:nvSpPr>
      <dsp:spPr>
        <a:xfrm>
          <a:off x="0" y="3607746"/>
          <a:ext cx="4820719" cy="821692"/>
        </a:xfrm>
        <a:prstGeom prst="trapezoid">
          <a:avLst>
            <a:gd name="adj" fmla="val 54417"/>
          </a:avLst>
        </a:prstGeom>
        <a:gradFill rotWithShape="0">
          <a:gsLst>
            <a:gs pos="0">
              <a:srgbClr val="4669DD"/>
            </a:gs>
            <a:gs pos="100000">
              <a:srgbClr val="5A26C8"/>
            </a:gs>
          </a:gsLst>
          <a:lin ang="3600000" scaled="0"/>
        </a:gradFill>
        <a:ln w="1524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43625" y="3607746"/>
        <a:ext cx="3133467" cy="82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FAE0646-E8D7-4166-9618-ECC3E4B8FE32}"/>
              </a:ext>
            </a:extLst>
          </p:cNvPr>
          <p:cNvSpPr/>
          <p:nvPr userDrawn="1"/>
        </p:nvSpPr>
        <p:spPr>
          <a:xfrm rot="21146714">
            <a:off x="-38834" y="-327940"/>
            <a:ext cx="7757049" cy="7184141"/>
          </a:xfrm>
          <a:custGeom>
            <a:avLst/>
            <a:gdLst>
              <a:gd name="connsiteX0" fmla="*/ 608661 w 7757049"/>
              <a:gd name="connsiteY0" fmla="*/ 6480198 h 7184141"/>
              <a:gd name="connsiteX1" fmla="*/ 697786 w 7757049"/>
              <a:gd name="connsiteY1" fmla="*/ 6553383 h 7184141"/>
              <a:gd name="connsiteX2" fmla="*/ 709382 w 7757049"/>
              <a:gd name="connsiteY2" fmla="*/ 6576569 h 7184141"/>
              <a:gd name="connsiteX3" fmla="*/ 696338 w 7757049"/>
              <a:gd name="connsiteY3" fmla="*/ 6579468 h 7184141"/>
              <a:gd name="connsiteX4" fmla="*/ 673875 w 7757049"/>
              <a:gd name="connsiteY4" fmla="*/ 6562803 h 7184141"/>
              <a:gd name="connsiteX5" fmla="*/ 650688 w 7757049"/>
              <a:gd name="connsiteY5" fmla="*/ 6535267 h 7184141"/>
              <a:gd name="connsiteX6" fmla="*/ 608661 w 7757049"/>
              <a:gd name="connsiteY6" fmla="*/ 6480198 h 7184141"/>
              <a:gd name="connsiteX7" fmla="*/ 568084 w 7757049"/>
              <a:gd name="connsiteY7" fmla="*/ 6395420 h 7184141"/>
              <a:gd name="connsiteX8" fmla="*/ 594895 w 7757049"/>
              <a:gd name="connsiteY8" fmla="*/ 6436723 h 7184141"/>
              <a:gd name="connsiteX9" fmla="*/ 586923 w 7757049"/>
              <a:gd name="connsiteY9" fmla="*/ 6456287 h 7184141"/>
              <a:gd name="connsiteX10" fmla="*/ 569532 w 7757049"/>
              <a:gd name="connsiteY10" fmla="*/ 6443968 h 7184141"/>
              <a:gd name="connsiteX11" fmla="*/ 568084 w 7757049"/>
              <a:gd name="connsiteY11" fmla="*/ 6395420 h 7184141"/>
              <a:gd name="connsiteX12" fmla="*/ 1412243 w 7757049"/>
              <a:gd name="connsiteY12" fmla="*/ 6354118 h 7184141"/>
              <a:gd name="connsiteX13" fmla="*/ 1318770 w 7757049"/>
              <a:gd name="connsiteY13" fmla="*/ 6457012 h 7184141"/>
              <a:gd name="connsiteX14" fmla="*/ 1412243 w 7757049"/>
              <a:gd name="connsiteY14" fmla="*/ 6354118 h 7184141"/>
              <a:gd name="connsiteX15" fmla="*/ 553589 w 7757049"/>
              <a:gd name="connsiteY15" fmla="*/ 5949788 h 7184141"/>
              <a:gd name="connsiteX16" fmla="*/ 598513 w 7757049"/>
              <a:gd name="connsiteY16" fmla="*/ 5988918 h 7184141"/>
              <a:gd name="connsiteX17" fmla="*/ 594891 w 7757049"/>
              <a:gd name="connsiteY17" fmla="*/ 5992539 h 7184141"/>
              <a:gd name="connsiteX18" fmla="*/ 553589 w 7757049"/>
              <a:gd name="connsiteY18" fmla="*/ 5949788 h 7184141"/>
              <a:gd name="connsiteX19" fmla="*/ 972411 w 7757049"/>
              <a:gd name="connsiteY19" fmla="*/ 5568648 h 7184141"/>
              <a:gd name="connsiteX20" fmla="*/ 770972 w 7757049"/>
              <a:gd name="connsiteY20" fmla="*/ 5858489 h 7184141"/>
              <a:gd name="connsiteX21" fmla="*/ 781843 w 7757049"/>
              <a:gd name="connsiteY21" fmla="*/ 5850518 h 7184141"/>
              <a:gd name="connsiteX22" fmla="*/ 956471 w 7757049"/>
              <a:gd name="connsiteY22" fmla="*/ 5640384 h 7184141"/>
              <a:gd name="connsiteX23" fmla="*/ 972411 w 7757049"/>
              <a:gd name="connsiteY23" fmla="*/ 5568648 h 7184141"/>
              <a:gd name="connsiteX24" fmla="*/ 784830 w 7757049"/>
              <a:gd name="connsiteY24" fmla="*/ 5495011 h 7184141"/>
              <a:gd name="connsiteX25" fmla="*/ 794161 w 7757049"/>
              <a:gd name="connsiteY25" fmla="*/ 5504158 h 7184141"/>
              <a:gd name="connsiteX26" fmla="*/ 786189 w 7757049"/>
              <a:gd name="connsiteY26" fmla="*/ 5519375 h 7184141"/>
              <a:gd name="connsiteX27" fmla="*/ 708657 w 7757049"/>
              <a:gd name="connsiteY27" fmla="*/ 5622269 h 7184141"/>
              <a:gd name="connsiteX28" fmla="*/ 759379 w 7757049"/>
              <a:gd name="connsiteY28" fmla="*/ 5699802 h 7184141"/>
              <a:gd name="connsiteX29" fmla="*/ 858649 w 7757049"/>
              <a:gd name="connsiteY29" fmla="*/ 5709221 h 7184141"/>
              <a:gd name="connsiteX30" fmla="*/ 874592 w 7757049"/>
              <a:gd name="connsiteY30" fmla="*/ 5721539 h 7184141"/>
              <a:gd name="connsiteX31" fmla="*/ 864447 w 7757049"/>
              <a:gd name="connsiteY31" fmla="*/ 5735306 h 7184141"/>
              <a:gd name="connsiteX32" fmla="*/ 671702 w 7757049"/>
              <a:gd name="connsiteY32" fmla="*/ 5710669 h 7184141"/>
              <a:gd name="connsiteX33" fmla="*/ 652138 w 7757049"/>
              <a:gd name="connsiteY33" fmla="*/ 5646181 h 7184141"/>
              <a:gd name="connsiteX34" fmla="*/ 666630 w 7757049"/>
              <a:gd name="connsiteY34" fmla="*/ 5572271 h 7184141"/>
              <a:gd name="connsiteX35" fmla="*/ 771697 w 7757049"/>
              <a:gd name="connsiteY35" fmla="*/ 5494015 h 7184141"/>
              <a:gd name="connsiteX36" fmla="*/ 784830 w 7757049"/>
              <a:gd name="connsiteY36" fmla="*/ 5495011 h 7184141"/>
              <a:gd name="connsiteX37" fmla="*/ 476057 w 7757049"/>
              <a:gd name="connsiteY37" fmla="*/ 5379527 h 7184141"/>
              <a:gd name="connsiteX38" fmla="*/ 473159 w 7757049"/>
              <a:gd name="connsiteY38" fmla="*/ 5416482 h 7184141"/>
              <a:gd name="connsiteX39" fmla="*/ 452871 w 7757049"/>
              <a:gd name="connsiteY39" fmla="*/ 5786753 h 7184141"/>
              <a:gd name="connsiteX40" fmla="*/ 483303 w 7757049"/>
              <a:gd name="connsiteY40" fmla="*/ 5868634 h 7184141"/>
              <a:gd name="connsiteX41" fmla="*/ 476783 w 7757049"/>
              <a:gd name="connsiteY41" fmla="*/ 5893994 h 7184141"/>
              <a:gd name="connsiteX42" fmla="*/ 463739 w 7757049"/>
              <a:gd name="connsiteY42" fmla="*/ 5940369 h 7184141"/>
              <a:gd name="connsiteX43" fmla="*/ 439828 w 7757049"/>
              <a:gd name="connsiteY43" fmla="*/ 5925877 h 7184141"/>
              <a:gd name="connsiteX44" fmla="*/ 439827 w 7757049"/>
              <a:gd name="connsiteY44" fmla="*/ 6004134 h 7184141"/>
              <a:gd name="connsiteX45" fmla="*/ 536199 w 7757049"/>
              <a:gd name="connsiteY45" fmla="*/ 6328755 h 7184141"/>
              <a:gd name="connsiteX46" fmla="*/ 540548 w 7757049"/>
              <a:gd name="connsiteY46" fmla="*/ 6369332 h 7184141"/>
              <a:gd name="connsiteX47" fmla="*/ 510839 w 7757049"/>
              <a:gd name="connsiteY47" fmla="*/ 6338900 h 7184141"/>
              <a:gd name="connsiteX48" fmla="*/ 416641 w 7757049"/>
              <a:gd name="connsiteY48" fmla="*/ 5570096 h 7184141"/>
              <a:gd name="connsiteX49" fmla="*/ 457218 w 7757049"/>
              <a:gd name="connsiteY49" fmla="*/ 5415032 h 7184141"/>
              <a:gd name="connsiteX50" fmla="*/ 476057 w 7757049"/>
              <a:gd name="connsiteY50" fmla="*/ 5379527 h 7184141"/>
              <a:gd name="connsiteX51" fmla="*/ 620977 w 7757049"/>
              <a:gd name="connsiteY51" fmla="*/ 5313587 h 7184141"/>
              <a:gd name="connsiteX52" fmla="*/ 575328 w 7757049"/>
              <a:gd name="connsiteY52" fmla="*/ 5359237 h 7184141"/>
              <a:gd name="connsiteX53" fmla="*/ 568807 w 7757049"/>
              <a:gd name="connsiteY53" fmla="*/ 5351991 h 7184141"/>
              <a:gd name="connsiteX54" fmla="*/ 620977 w 7757049"/>
              <a:gd name="connsiteY54" fmla="*/ 5313587 h 7184141"/>
              <a:gd name="connsiteX55" fmla="*/ 842707 w 7757049"/>
              <a:gd name="connsiteY55" fmla="*/ 4957809 h 7184141"/>
              <a:gd name="connsiteX56" fmla="*/ 657933 w 7757049"/>
              <a:gd name="connsiteY56" fmla="*/ 5115773 h 7184141"/>
              <a:gd name="connsiteX57" fmla="*/ 842707 w 7757049"/>
              <a:gd name="connsiteY57" fmla="*/ 4957809 h 7184141"/>
              <a:gd name="connsiteX58" fmla="*/ 1355278 w 7757049"/>
              <a:gd name="connsiteY58" fmla="*/ 5001287 h 7184141"/>
              <a:gd name="connsiteX59" fmla="*/ 1342688 w 7757049"/>
              <a:gd name="connsiteY59" fmla="*/ 5009257 h 7184141"/>
              <a:gd name="connsiteX60" fmla="*/ 1247766 w 7757049"/>
              <a:gd name="connsiteY60" fmla="*/ 5152729 h 7184141"/>
              <a:gd name="connsiteX61" fmla="*/ 1288343 w 7757049"/>
              <a:gd name="connsiteY61" fmla="*/ 5275185 h 7184141"/>
              <a:gd name="connsiteX62" fmla="*/ 1395584 w 7757049"/>
              <a:gd name="connsiteY62" fmla="*/ 5300547 h 7184141"/>
              <a:gd name="connsiteX63" fmla="*/ 1666584 w 7757049"/>
              <a:gd name="connsiteY63" fmla="*/ 5156351 h 7184141"/>
              <a:gd name="connsiteX64" fmla="*/ 1651367 w 7757049"/>
              <a:gd name="connsiteY64" fmla="*/ 5102730 h 7184141"/>
              <a:gd name="connsiteX65" fmla="*/ 1369498 w 7757049"/>
              <a:gd name="connsiteY65" fmla="*/ 5004185 h 7184141"/>
              <a:gd name="connsiteX66" fmla="*/ 1355278 w 7757049"/>
              <a:gd name="connsiteY66" fmla="*/ 5001287 h 7184141"/>
              <a:gd name="connsiteX67" fmla="*/ 3670549 w 7757049"/>
              <a:gd name="connsiteY67" fmla="*/ 5283971 h 7184141"/>
              <a:gd name="connsiteX68" fmla="*/ 3522288 w 7757049"/>
              <a:gd name="connsiteY68" fmla="*/ 5309241 h 7184141"/>
              <a:gd name="connsiteX69" fmla="*/ 2650594 w 7757049"/>
              <a:gd name="connsiteY69" fmla="*/ 5735308 h 7184141"/>
              <a:gd name="connsiteX70" fmla="*/ 2589726 w 7757049"/>
              <a:gd name="connsiteY70" fmla="*/ 5776610 h 7184141"/>
              <a:gd name="connsiteX71" fmla="*/ 2661464 w 7757049"/>
              <a:gd name="connsiteY71" fmla="*/ 5768639 h 7184141"/>
              <a:gd name="connsiteX72" fmla="*/ 3099846 w 7757049"/>
              <a:gd name="connsiteY72" fmla="*/ 5584590 h 7184141"/>
              <a:gd name="connsiteX73" fmla="*/ 3557072 w 7757049"/>
              <a:gd name="connsiteY73" fmla="*/ 5381703 h 7184141"/>
              <a:gd name="connsiteX74" fmla="*/ 3742568 w 7757049"/>
              <a:gd name="connsiteY74" fmla="*/ 5373006 h 7184141"/>
              <a:gd name="connsiteX75" fmla="*/ 3901975 w 7757049"/>
              <a:gd name="connsiteY75" fmla="*/ 5453437 h 7184141"/>
              <a:gd name="connsiteX76" fmla="*/ 4078778 w 7757049"/>
              <a:gd name="connsiteY76" fmla="*/ 5510680 h 7184141"/>
              <a:gd name="connsiteX77" fmla="*/ 4111384 w 7757049"/>
              <a:gd name="connsiteY77" fmla="*/ 5506332 h 7184141"/>
              <a:gd name="connsiteX78" fmla="*/ 4126601 w 7757049"/>
              <a:gd name="connsiteY78" fmla="*/ 5450538 h 7184141"/>
              <a:gd name="connsiteX79" fmla="*/ 4069358 w 7757049"/>
              <a:gd name="connsiteY79" fmla="*/ 5412135 h 7184141"/>
              <a:gd name="connsiteX80" fmla="*/ 3722280 w 7757049"/>
              <a:gd name="connsiteY80" fmla="*/ 5294749 h 7184141"/>
              <a:gd name="connsiteX81" fmla="*/ 3670549 w 7757049"/>
              <a:gd name="connsiteY81" fmla="*/ 5283971 h 7184141"/>
              <a:gd name="connsiteX82" fmla="*/ 3808182 w 7757049"/>
              <a:gd name="connsiteY82" fmla="*/ 5164227 h 7184141"/>
              <a:gd name="connsiteX83" fmla="*/ 3738219 w 7757049"/>
              <a:gd name="connsiteY83" fmla="*/ 5157801 h 7184141"/>
              <a:gd name="connsiteX84" fmla="*/ 3475915 w 7757049"/>
              <a:gd name="connsiteY84" fmla="*/ 5214320 h 7184141"/>
              <a:gd name="connsiteX85" fmla="*/ 2595524 w 7757049"/>
              <a:gd name="connsiteY85" fmla="*/ 5657776 h 7184141"/>
              <a:gd name="connsiteX86" fmla="*/ 2536831 w 7757049"/>
              <a:gd name="connsiteY86" fmla="*/ 5691832 h 7184141"/>
              <a:gd name="connsiteX87" fmla="*/ 2615812 w 7757049"/>
              <a:gd name="connsiteY87" fmla="*/ 5673716 h 7184141"/>
              <a:gd name="connsiteX88" fmla="*/ 3141873 w 7757049"/>
              <a:gd name="connsiteY88" fmla="*/ 5424454 h 7184141"/>
              <a:gd name="connsiteX89" fmla="*/ 3557791 w 7757049"/>
              <a:gd name="connsiteY89" fmla="*/ 5225187 h 7184141"/>
              <a:gd name="connsiteX90" fmla="*/ 3776618 w 7757049"/>
              <a:gd name="connsiteY90" fmla="*/ 5197652 h 7184141"/>
              <a:gd name="connsiteX91" fmla="*/ 4022258 w 7757049"/>
              <a:gd name="connsiteY91" fmla="*/ 5283881 h 7184141"/>
              <a:gd name="connsiteX92" fmla="*/ 4228770 w 7757049"/>
              <a:gd name="connsiteY92" fmla="*/ 5425901 h 7184141"/>
              <a:gd name="connsiteX93" fmla="*/ 4259202 w 7757049"/>
              <a:gd name="connsiteY93" fmla="*/ 5434598 h 7184141"/>
              <a:gd name="connsiteX94" fmla="*/ 4262101 w 7757049"/>
              <a:gd name="connsiteY94" fmla="*/ 5398367 h 7184141"/>
              <a:gd name="connsiteX95" fmla="*/ 4228770 w 7757049"/>
              <a:gd name="connsiteY95" fmla="*/ 5359239 h 7184141"/>
              <a:gd name="connsiteX96" fmla="*/ 3808182 w 7757049"/>
              <a:gd name="connsiteY96" fmla="*/ 5164227 h 7184141"/>
              <a:gd name="connsiteX97" fmla="*/ 2342026 w 7757049"/>
              <a:gd name="connsiteY97" fmla="*/ 4902990 h 7184141"/>
              <a:gd name="connsiteX98" fmla="*/ 2303509 w 7757049"/>
              <a:gd name="connsiteY98" fmla="*/ 4925204 h 7184141"/>
              <a:gd name="connsiteX99" fmla="*/ 2172356 w 7757049"/>
              <a:gd name="connsiteY99" fmla="*/ 5037515 h 7184141"/>
              <a:gd name="connsiteX100" fmla="*/ 1876720 w 7757049"/>
              <a:gd name="connsiteY100" fmla="*/ 5235333 h 7184141"/>
              <a:gd name="connsiteX101" fmla="*/ 1615862 w 7757049"/>
              <a:gd name="connsiteY101" fmla="*/ 5290402 h 7184141"/>
              <a:gd name="connsiteX102" fmla="*/ 1561518 w 7757049"/>
              <a:gd name="connsiteY102" fmla="*/ 5290402 h 7184141"/>
              <a:gd name="connsiteX103" fmla="*/ 1538330 w 7757049"/>
              <a:gd name="connsiteY103" fmla="*/ 5300547 h 7184141"/>
              <a:gd name="connsiteX104" fmla="*/ 1552098 w 7757049"/>
              <a:gd name="connsiteY104" fmla="*/ 5319386 h 7184141"/>
              <a:gd name="connsiteX105" fmla="*/ 1663687 w 7757049"/>
              <a:gd name="connsiteY105" fmla="*/ 5380253 h 7184141"/>
              <a:gd name="connsiteX106" fmla="*/ 1689047 w 7757049"/>
              <a:gd name="connsiteY106" fmla="*/ 5375906 h 7184141"/>
              <a:gd name="connsiteX107" fmla="*/ 1836866 w 7757049"/>
              <a:gd name="connsiteY107" fmla="*/ 5312866 h 7184141"/>
              <a:gd name="connsiteX108" fmla="*/ 2331768 w 7757049"/>
              <a:gd name="connsiteY108" fmla="*/ 4953463 h 7184141"/>
              <a:gd name="connsiteX109" fmla="*/ 2353505 w 7757049"/>
              <a:gd name="connsiteY109" fmla="*/ 4907813 h 7184141"/>
              <a:gd name="connsiteX110" fmla="*/ 2342026 w 7757049"/>
              <a:gd name="connsiteY110" fmla="*/ 4902990 h 7184141"/>
              <a:gd name="connsiteX111" fmla="*/ 4148190 w 7757049"/>
              <a:gd name="connsiteY111" fmla="*/ 5015770 h 7184141"/>
              <a:gd name="connsiteX112" fmla="*/ 3996173 w 7757049"/>
              <a:gd name="connsiteY112" fmla="*/ 5070123 h 7184141"/>
              <a:gd name="connsiteX113" fmla="*/ 4012114 w 7757049"/>
              <a:gd name="connsiteY113" fmla="*/ 5099832 h 7184141"/>
              <a:gd name="connsiteX114" fmla="*/ 4230943 w 7757049"/>
              <a:gd name="connsiteY114" fmla="*/ 5071571 h 7184141"/>
              <a:gd name="connsiteX115" fmla="*/ 4148190 w 7757049"/>
              <a:gd name="connsiteY115" fmla="*/ 5015770 h 7184141"/>
              <a:gd name="connsiteX116" fmla="*/ 1810406 w 7757049"/>
              <a:gd name="connsiteY116" fmla="*/ 4676727 h 7184141"/>
              <a:gd name="connsiteX117" fmla="*/ 1696292 w 7757049"/>
              <a:gd name="connsiteY117" fmla="*/ 4690432 h 7184141"/>
              <a:gd name="connsiteX118" fmla="*/ 1448479 w 7757049"/>
              <a:gd name="connsiteY118" fmla="*/ 4886798 h 7184141"/>
              <a:gd name="connsiteX119" fmla="*/ 1463696 w 7757049"/>
              <a:gd name="connsiteY119" fmla="*/ 4954188 h 7184141"/>
              <a:gd name="connsiteX120" fmla="*/ 1497752 w 7757049"/>
              <a:gd name="connsiteY120" fmla="*/ 4966507 h 7184141"/>
              <a:gd name="connsiteX121" fmla="*/ 1691946 w 7757049"/>
              <a:gd name="connsiteY121" fmla="*/ 4990418 h 7184141"/>
              <a:gd name="connsiteX122" fmla="*/ 1841938 w 7757049"/>
              <a:gd name="connsiteY122" fmla="*/ 4972302 h 7184141"/>
              <a:gd name="connsiteX123" fmla="*/ 1944833 w 7757049"/>
              <a:gd name="connsiteY123" fmla="*/ 4804919 h 7184141"/>
              <a:gd name="connsiteX124" fmla="*/ 1810406 w 7757049"/>
              <a:gd name="connsiteY124" fmla="*/ 4676727 h 7184141"/>
              <a:gd name="connsiteX125" fmla="*/ 2220905 w 7757049"/>
              <a:gd name="connsiteY125" fmla="*/ 4695504 h 7184141"/>
              <a:gd name="connsiteX126" fmla="*/ 2138300 w 7757049"/>
              <a:gd name="connsiteY126" fmla="*/ 4707822 h 7184141"/>
              <a:gd name="connsiteX127" fmla="*/ 2022364 w 7757049"/>
              <a:gd name="connsiteY127" fmla="*/ 4814339 h 7184141"/>
              <a:gd name="connsiteX128" fmla="*/ 2000626 w 7757049"/>
              <a:gd name="connsiteY128" fmla="*/ 4853467 h 7184141"/>
              <a:gd name="connsiteX129" fmla="*/ 2043376 w 7757049"/>
              <a:gd name="connsiteY129" fmla="*/ 4857815 h 7184141"/>
              <a:gd name="connsiteX130" fmla="*/ 2252062 w 7757049"/>
              <a:gd name="connsiteY130" fmla="*/ 4837527 h 7184141"/>
              <a:gd name="connsiteX131" fmla="*/ 2396984 w 7757049"/>
              <a:gd name="connsiteY131" fmla="*/ 4880278 h 7184141"/>
              <a:gd name="connsiteX132" fmla="*/ 2419444 w 7757049"/>
              <a:gd name="connsiteY132" fmla="*/ 4881726 h 7184141"/>
              <a:gd name="connsiteX133" fmla="*/ 2429590 w 7757049"/>
              <a:gd name="connsiteY133" fmla="*/ 4811440 h 7184141"/>
              <a:gd name="connsiteX134" fmla="*/ 2220905 w 7757049"/>
              <a:gd name="connsiteY134" fmla="*/ 4695504 h 7184141"/>
              <a:gd name="connsiteX135" fmla="*/ 1836685 w 7757049"/>
              <a:gd name="connsiteY135" fmla="*/ 4556709 h 7184141"/>
              <a:gd name="connsiteX136" fmla="*/ 1778173 w 7757049"/>
              <a:gd name="connsiteY136" fmla="*/ 4554206 h 7184141"/>
              <a:gd name="connsiteX137" fmla="*/ 1560067 w 7757049"/>
              <a:gd name="connsiteY137" fmla="*/ 4641160 h 7184141"/>
              <a:gd name="connsiteX138" fmla="*/ 1281822 w 7757049"/>
              <a:gd name="connsiteY138" fmla="*/ 4957087 h 7184141"/>
              <a:gd name="connsiteX139" fmla="*/ 1199943 w 7757049"/>
              <a:gd name="connsiteY139" fmla="*/ 5062153 h 7184141"/>
              <a:gd name="connsiteX140" fmla="*/ 1173855 w 7757049"/>
              <a:gd name="connsiteY140" fmla="*/ 5129540 h 7184141"/>
              <a:gd name="connsiteX141" fmla="*/ 1181826 w 7757049"/>
              <a:gd name="connsiteY141" fmla="*/ 5153453 h 7184141"/>
              <a:gd name="connsiteX142" fmla="*/ 1200666 w 7757049"/>
              <a:gd name="connsiteY142" fmla="*/ 5138237 h 7184141"/>
              <a:gd name="connsiteX143" fmla="*/ 1301386 w 7757049"/>
              <a:gd name="connsiteY143" fmla="*/ 4999112 h 7184141"/>
              <a:gd name="connsiteX144" fmla="*/ 1573111 w 7757049"/>
              <a:gd name="connsiteY144" fmla="*/ 4744052 h 7184141"/>
              <a:gd name="connsiteX145" fmla="*/ 1705712 w 7757049"/>
              <a:gd name="connsiteY145" fmla="*/ 4665795 h 7184141"/>
              <a:gd name="connsiteX146" fmla="*/ 1908603 w 7757049"/>
              <a:gd name="connsiteY146" fmla="*/ 4701302 h 7184141"/>
              <a:gd name="connsiteX147" fmla="*/ 1943382 w 7757049"/>
              <a:gd name="connsiteY147" fmla="*/ 4731011 h 7184141"/>
              <a:gd name="connsiteX148" fmla="*/ 1964397 w 7757049"/>
              <a:gd name="connsiteY148" fmla="*/ 4738257 h 7184141"/>
              <a:gd name="connsiteX149" fmla="*/ 1966570 w 7757049"/>
              <a:gd name="connsiteY149" fmla="*/ 4715068 h 7184141"/>
              <a:gd name="connsiteX150" fmla="*/ 1936136 w 7757049"/>
              <a:gd name="connsiteY150" fmla="*/ 4629565 h 7184141"/>
              <a:gd name="connsiteX151" fmla="*/ 1836685 w 7757049"/>
              <a:gd name="connsiteY151" fmla="*/ 4556709 h 7184141"/>
              <a:gd name="connsiteX152" fmla="*/ 2702222 w 7757049"/>
              <a:gd name="connsiteY152" fmla="*/ 4462998 h 7184141"/>
              <a:gd name="connsiteX153" fmla="*/ 2678855 w 7757049"/>
              <a:gd name="connsiteY153" fmla="*/ 4475951 h 7184141"/>
              <a:gd name="connsiteX154" fmla="*/ 2648421 w 7757049"/>
              <a:gd name="connsiteY154" fmla="*/ 4606378 h 7184141"/>
              <a:gd name="connsiteX155" fmla="*/ 2661464 w 7757049"/>
              <a:gd name="connsiteY155" fmla="*/ 4714345 h 7184141"/>
              <a:gd name="connsiteX156" fmla="*/ 2627408 w 7757049"/>
              <a:gd name="connsiteY156" fmla="*/ 4745503 h 7184141"/>
              <a:gd name="connsiteX157" fmla="*/ 2580308 w 7757049"/>
              <a:gd name="connsiteY157" fmla="*/ 4707097 h 7184141"/>
              <a:gd name="connsiteX158" fmla="*/ 2570889 w 7757049"/>
              <a:gd name="connsiteY158" fmla="*/ 4620871 h 7184141"/>
              <a:gd name="connsiteX159" fmla="*/ 2578860 w 7757049"/>
              <a:gd name="connsiteY159" fmla="*/ 4561453 h 7184141"/>
              <a:gd name="connsiteX160" fmla="*/ 2481763 w 7757049"/>
              <a:gd name="connsiteY160" fmla="*/ 4744778 h 7184141"/>
              <a:gd name="connsiteX161" fmla="*/ 2553498 w 7757049"/>
              <a:gd name="connsiteY161" fmla="*/ 4874480 h 7184141"/>
              <a:gd name="connsiteX162" fmla="*/ 2846236 w 7757049"/>
              <a:gd name="connsiteY162" fmla="*/ 4868684 h 7184141"/>
              <a:gd name="connsiteX163" fmla="*/ 2931740 w 7757049"/>
              <a:gd name="connsiteY163" fmla="*/ 4763617 h 7184141"/>
              <a:gd name="connsiteX164" fmla="*/ 2957826 w 7757049"/>
              <a:gd name="connsiteY164" fmla="*/ 4673766 h 7184141"/>
              <a:gd name="connsiteX165" fmla="*/ 2938985 w 7757049"/>
              <a:gd name="connsiteY165" fmla="*/ 4600581 h 7184141"/>
              <a:gd name="connsiteX166" fmla="*/ 2906379 w 7757049"/>
              <a:gd name="connsiteY166" fmla="*/ 4584640 h 7184141"/>
              <a:gd name="connsiteX167" fmla="*/ 2724504 w 7757049"/>
              <a:gd name="connsiteY167" fmla="*/ 4474500 h 7184141"/>
              <a:gd name="connsiteX168" fmla="*/ 2702222 w 7757049"/>
              <a:gd name="connsiteY168" fmla="*/ 4462998 h 7184141"/>
              <a:gd name="connsiteX169" fmla="*/ 1035456 w 7757049"/>
              <a:gd name="connsiteY169" fmla="*/ 4102056 h 7184141"/>
              <a:gd name="connsiteX170" fmla="*/ 1012269 w 7757049"/>
              <a:gd name="connsiteY170" fmla="*/ 4123069 h 7184141"/>
              <a:gd name="connsiteX171" fmla="*/ 1013326 w 7757049"/>
              <a:gd name="connsiteY171" fmla="*/ 4127215 h 7184141"/>
              <a:gd name="connsiteX172" fmla="*/ 1018877 w 7757049"/>
              <a:gd name="connsiteY172" fmla="*/ 4111928 h 7184141"/>
              <a:gd name="connsiteX173" fmla="*/ 1036176 w 7757049"/>
              <a:gd name="connsiteY173" fmla="*/ 4107129 h 7184141"/>
              <a:gd name="connsiteX174" fmla="*/ 1084579 w 7757049"/>
              <a:gd name="connsiteY174" fmla="*/ 4132907 h 7184141"/>
              <a:gd name="connsiteX175" fmla="*/ 1087529 w 7757049"/>
              <a:gd name="connsiteY175" fmla="*/ 4140719 h 7184141"/>
              <a:gd name="connsiteX176" fmla="*/ 1088353 w 7757049"/>
              <a:gd name="connsiteY176" fmla="*/ 4139735 h 7184141"/>
              <a:gd name="connsiteX177" fmla="*/ 1035456 w 7757049"/>
              <a:gd name="connsiteY177" fmla="*/ 4102056 h 7184141"/>
              <a:gd name="connsiteX178" fmla="*/ 1044152 w 7757049"/>
              <a:gd name="connsiteY178" fmla="*/ 3988294 h 7184141"/>
              <a:gd name="connsiteX179" fmla="*/ 969518 w 7757049"/>
              <a:gd name="connsiteY179" fmla="*/ 4019452 h 7184141"/>
              <a:gd name="connsiteX180" fmla="*/ 889810 w 7757049"/>
              <a:gd name="connsiteY180" fmla="*/ 4117271 h 7184141"/>
              <a:gd name="connsiteX181" fmla="*/ 882564 w 7757049"/>
              <a:gd name="connsiteY181" fmla="*/ 4146980 h 7184141"/>
              <a:gd name="connsiteX182" fmla="*/ 883285 w 7757049"/>
              <a:gd name="connsiteY182" fmla="*/ 4147459 h 7184141"/>
              <a:gd name="connsiteX183" fmla="*/ 882379 w 7757049"/>
              <a:gd name="connsiteY183" fmla="*/ 4139010 h 7184141"/>
              <a:gd name="connsiteX184" fmla="*/ 890531 w 7757049"/>
              <a:gd name="connsiteY184" fmla="*/ 4123794 h 7184141"/>
              <a:gd name="connsiteX185" fmla="*/ 970239 w 7757049"/>
              <a:gd name="connsiteY185" fmla="*/ 4025973 h 7184141"/>
              <a:gd name="connsiteX186" fmla="*/ 1044873 w 7757049"/>
              <a:gd name="connsiteY186" fmla="*/ 3994815 h 7184141"/>
              <a:gd name="connsiteX187" fmla="*/ 1155839 w 7757049"/>
              <a:gd name="connsiteY187" fmla="*/ 4073174 h 7184141"/>
              <a:gd name="connsiteX188" fmla="*/ 1164644 w 7757049"/>
              <a:gd name="connsiteY188" fmla="*/ 4110569 h 7184141"/>
              <a:gd name="connsiteX189" fmla="*/ 1165160 w 7757049"/>
              <a:gd name="connsiteY189" fmla="*/ 4109302 h 7184141"/>
              <a:gd name="connsiteX190" fmla="*/ 1044152 w 7757049"/>
              <a:gd name="connsiteY190" fmla="*/ 3988294 h 7184141"/>
              <a:gd name="connsiteX191" fmla="*/ 5975874 w 7757049"/>
              <a:gd name="connsiteY191" fmla="*/ 4442980 h 7184141"/>
              <a:gd name="connsiteX192" fmla="*/ 6008390 w 7757049"/>
              <a:gd name="connsiteY192" fmla="*/ 4448414 h 7184141"/>
              <a:gd name="connsiteX193" fmla="*/ 5950422 w 7757049"/>
              <a:gd name="connsiteY193" fmla="*/ 4448414 h 7184141"/>
              <a:gd name="connsiteX194" fmla="*/ 5975874 w 7757049"/>
              <a:gd name="connsiteY194" fmla="*/ 4442980 h 7184141"/>
              <a:gd name="connsiteX195" fmla="*/ 4743962 w 7757049"/>
              <a:gd name="connsiteY195" fmla="*/ 4147706 h 7184141"/>
              <a:gd name="connsiteX196" fmla="*/ 4726571 w 7757049"/>
              <a:gd name="connsiteY196" fmla="*/ 4155677 h 7184141"/>
              <a:gd name="connsiteX197" fmla="*/ 4687443 w 7757049"/>
              <a:gd name="connsiteY197" fmla="*/ 4239729 h 7184141"/>
              <a:gd name="connsiteX198" fmla="*/ 4670777 w 7757049"/>
              <a:gd name="connsiteY198" fmla="*/ 4405664 h 7184141"/>
              <a:gd name="connsiteX199" fmla="*/ 4679471 w 7757049"/>
              <a:gd name="connsiteY199" fmla="*/ 4519426 h 7184141"/>
              <a:gd name="connsiteX200" fmla="*/ 4712080 w 7757049"/>
              <a:gd name="connsiteY200" fmla="*/ 4562902 h 7184141"/>
              <a:gd name="connsiteX201" fmla="*/ 4736717 w 7757049"/>
              <a:gd name="connsiteY201" fmla="*/ 4513628 h 7184141"/>
              <a:gd name="connsiteX202" fmla="*/ 4735266 w 7757049"/>
              <a:gd name="connsiteY202" fmla="*/ 4413633 h 7184141"/>
              <a:gd name="connsiteX203" fmla="*/ 4746136 w 7757049"/>
              <a:gd name="connsiteY203" fmla="*/ 4202774 h 7184141"/>
              <a:gd name="connsiteX204" fmla="*/ 4749035 w 7757049"/>
              <a:gd name="connsiteY204" fmla="*/ 4163646 h 7184141"/>
              <a:gd name="connsiteX205" fmla="*/ 4743962 w 7757049"/>
              <a:gd name="connsiteY205" fmla="*/ 4147706 h 7184141"/>
              <a:gd name="connsiteX206" fmla="*/ 4985978 w 7757049"/>
              <a:gd name="connsiteY206" fmla="*/ 4015104 h 7184141"/>
              <a:gd name="connsiteX207" fmla="*/ 5051918 w 7757049"/>
              <a:gd name="connsiteY207" fmla="*/ 4223065 h 7184141"/>
              <a:gd name="connsiteX208" fmla="*/ 5014238 w 7757049"/>
              <a:gd name="connsiteY208" fmla="*/ 4590435 h 7184141"/>
              <a:gd name="connsiteX209" fmla="*/ 5122204 w 7757049"/>
              <a:gd name="connsiteY209" fmla="*/ 4250599 h 7184141"/>
              <a:gd name="connsiteX210" fmla="*/ 4991051 w 7757049"/>
              <a:gd name="connsiteY210" fmla="*/ 4018727 h 7184141"/>
              <a:gd name="connsiteX211" fmla="*/ 4985978 w 7757049"/>
              <a:gd name="connsiteY211" fmla="*/ 4015104 h 7184141"/>
              <a:gd name="connsiteX212" fmla="*/ 3023039 w 7757049"/>
              <a:gd name="connsiteY212" fmla="*/ 3754249 h 7184141"/>
              <a:gd name="connsiteX213" fmla="*/ 2944784 w 7757049"/>
              <a:gd name="connsiteY213" fmla="*/ 3817288 h 7184141"/>
              <a:gd name="connsiteX214" fmla="*/ 2904206 w 7757049"/>
              <a:gd name="connsiteY214" fmla="*/ 3929602 h 7184141"/>
              <a:gd name="connsiteX215" fmla="*/ 2822324 w 7757049"/>
              <a:gd name="connsiteY215" fmla="*/ 4004960 h 7184141"/>
              <a:gd name="connsiteX216" fmla="*/ 2687549 w 7757049"/>
              <a:gd name="connsiteY216" fmla="*/ 4259294 h 7184141"/>
              <a:gd name="connsiteX217" fmla="*/ 2802760 w 7757049"/>
              <a:gd name="connsiteY217" fmla="*/ 4478125 h 7184141"/>
              <a:gd name="connsiteX218" fmla="*/ 2970143 w 7757049"/>
              <a:gd name="connsiteY218" fmla="*/ 4524499 h 7184141"/>
              <a:gd name="connsiteX219" fmla="*/ 3175931 w 7757049"/>
              <a:gd name="connsiteY219" fmla="*/ 4420880 h 7184141"/>
              <a:gd name="connsiteX220" fmla="*/ 3207813 w 7757049"/>
              <a:gd name="connsiteY220" fmla="*/ 4394795 h 7184141"/>
              <a:gd name="connsiteX221" fmla="*/ 3212885 w 7757049"/>
              <a:gd name="connsiteY221" fmla="*/ 4402041 h 7184141"/>
              <a:gd name="connsiteX222" fmla="*/ 3090428 w 7757049"/>
              <a:gd name="connsiteY222" fmla="*/ 4524499 h 7184141"/>
              <a:gd name="connsiteX223" fmla="*/ 3102745 w 7757049"/>
              <a:gd name="connsiteY223" fmla="*/ 4534644 h 7184141"/>
              <a:gd name="connsiteX224" fmla="*/ 3373746 w 7757049"/>
              <a:gd name="connsiteY224" fmla="*/ 4512906 h 7184141"/>
              <a:gd name="connsiteX225" fmla="*/ 3554174 w 7757049"/>
              <a:gd name="connsiteY225" fmla="*/ 4294076 h 7184141"/>
              <a:gd name="connsiteX226" fmla="*/ 3567941 w 7757049"/>
              <a:gd name="connsiteY226" fmla="*/ 4275235 h 7184141"/>
              <a:gd name="connsiteX227" fmla="*/ 3600547 w 7757049"/>
              <a:gd name="connsiteY227" fmla="*/ 4220891 h 7184141"/>
              <a:gd name="connsiteX228" fmla="*/ 3619387 w 7757049"/>
              <a:gd name="connsiteY228" fmla="*/ 4157126 h 7184141"/>
              <a:gd name="connsiteX229" fmla="*/ 3644749 w 7757049"/>
              <a:gd name="connsiteY229" fmla="*/ 4054231 h 7184141"/>
              <a:gd name="connsiteX230" fmla="*/ 3582433 w 7757049"/>
              <a:gd name="connsiteY230" fmla="*/ 3945543 h 7184141"/>
              <a:gd name="connsiteX231" fmla="*/ 3516492 w 7757049"/>
              <a:gd name="connsiteY231" fmla="*/ 3923080 h 7184141"/>
              <a:gd name="connsiteX232" fmla="*/ 3336790 w 7757049"/>
              <a:gd name="connsiteY232" fmla="*/ 4018727 h 7184141"/>
              <a:gd name="connsiteX233" fmla="*/ 3310706 w 7757049"/>
              <a:gd name="connsiteY233" fmla="*/ 4096259 h 7184141"/>
              <a:gd name="connsiteX234" fmla="*/ 3306359 w 7757049"/>
              <a:gd name="connsiteY234" fmla="*/ 4038291 h 7184141"/>
              <a:gd name="connsiteX235" fmla="*/ 3342588 w 7757049"/>
              <a:gd name="connsiteY235" fmla="*/ 3891921 h 7184141"/>
              <a:gd name="connsiteX236" fmla="*/ 3317226 w 7757049"/>
              <a:gd name="connsiteY236" fmla="*/ 3826707 h 7184141"/>
              <a:gd name="connsiteX237" fmla="*/ 3023039 w 7757049"/>
              <a:gd name="connsiteY237" fmla="*/ 3754249 h 7184141"/>
              <a:gd name="connsiteX238" fmla="*/ 4816161 w 7757049"/>
              <a:gd name="connsiteY238" fmla="*/ 3933208 h 7184141"/>
              <a:gd name="connsiteX239" fmla="*/ 4760627 w 7757049"/>
              <a:gd name="connsiteY239" fmla="*/ 3957865 h 7184141"/>
              <a:gd name="connsiteX240" fmla="*/ 4750483 w 7757049"/>
              <a:gd name="connsiteY240" fmla="*/ 4048435 h 7184141"/>
              <a:gd name="connsiteX241" fmla="*/ 4830189 w 7757049"/>
              <a:gd name="connsiteY241" fmla="*/ 4308567 h 7184141"/>
              <a:gd name="connsiteX242" fmla="*/ 4547595 w 7757049"/>
              <a:gd name="connsiteY242" fmla="*/ 5171567 h 7184141"/>
              <a:gd name="connsiteX243" fmla="*/ 4437455 w 7757049"/>
              <a:gd name="connsiteY243" fmla="*/ 5284606 h 7184141"/>
              <a:gd name="connsiteX244" fmla="*/ 4417891 w 7757049"/>
              <a:gd name="connsiteY244" fmla="*/ 5324458 h 7184141"/>
              <a:gd name="connsiteX245" fmla="*/ 4983080 w 7757049"/>
              <a:gd name="connsiteY245" fmla="*/ 4300596 h 7184141"/>
              <a:gd name="connsiteX246" fmla="*/ 4942503 w 7757049"/>
              <a:gd name="connsiteY246" fmla="*/ 4060753 h 7184141"/>
              <a:gd name="connsiteX247" fmla="*/ 4838159 w 7757049"/>
              <a:gd name="connsiteY247" fmla="*/ 3941926 h 7184141"/>
              <a:gd name="connsiteX248" fmla="*/ 4816161 w 7757049"/>
              <a:gd name="connsiteY248" fmla="*/ 3933208 h 7184141"/>
              <a:gd name="connsiteX249" fmla="*/ 4304400 w 7757049"/>
              <a:gd name="connsiteY249" fmla="*/ 3731665 h 7184141"/>
              <a:gd name="connsiteX250" fmla="*/ 4278043 w 7757049"/>
              <a:gd name="connsiteY250" fmla="*/ 3733240 h 7184141"/>
              <a:gd name="connsiteX251" fmla="*/ 4234567 w 7757049"/>
              <a:gd name="connsiteY251" fmla="*/ 3799180 h 7184141"/>
              <a:gd name="connsiteX252" fmla="*/ 4229494 w 7757049"/>
              <a:gd name="connsiteY252" fmla="*/ 3871640 h 7184141"/>
              <a:gd name="connsiteX253" fmla="*/ 3957770 w 7757049"/>
              <a:gd name="connsiteY253" fmla="*/ 4428850 h 7184141"/>
              <a:gd name="connsiteX254" fmla="*/ 3461424 w 7757049"/>
              <a:gd name="connsiteY254" fmla="*/ 4841149 h 7184141"/>
              <a:gd name="connsiteX255" fmla="*/ 3141148 w 7757049"/>
              <a:gd name="connsiteY255" fmla="*/ 5013604 h 7184141"/>
              <a:gd name="connsiteX256" fmla="*/ 1949904 w 7757049"/>
              <a:gd name="connsiteY256" fmla="*/ 5548361 h 7184141"/>
              <a:gd name="connsiteX257" fmla="*/ 1220955 w 7757049"/>
              <a:gd name="connsiteY257" fmla="*/ 5777335 h 7184141"/>
              <a:gd name="connsiteX258" fmla="*/ 1120237 w 7757049"/>
              <a:gd name="connsiteY258" fmla="*/ 5819361 h 7184141"/>
              <a:gd name="connsiteX259" fmla="*/ 1092701 w 7757049"/>
              <a:gd name="connsiteY259" fmla="*/ 5883852 h 7184141"/>
              <a:gd name="connsiteX260" fmla="*/ 1203564 w 7757049"/>
              <a:gd name="connsiteY260" fmla="*/ 5957760 h 7184141"/>
              <a:gd name="connsiteX261" fmla="*/ 1426018 w 7757049"/>
              <a:gd name="connsiteY261" fmla="*/ 5898344 h 7184141"/>
              <a:gd name="connsiteX262" fmla="*/ 1494130 w 7757049"/>
              <a:gd name="connsiteY262" fmla="*/ 5883852 h 7184141"/>
              <a:gd name="connsiteX263" fmla="*/ 1527462 w 7757049"/>
              <a:gd name="connsiteY263" fmla="*/ 5867186 h 7184141"/>
              <a:gd name="connsiteX264" fmla="*/ 1543402 w 7757049"/>
              <a:gd name="connsiteY264" fmla="*/ 5861388 h 7184141"/>
              <a:gd name="connsiteX265" fmla="*/ 1590502 w 7757049"/>
              <a:gd name="connsiteY265" fmla="*/ 5849796 h 7184141"/>
              <a:gd name="connsiteX266" fmla="*/ 2445534 w 7757049"/>
              <a:gd name="connsiteY266" fmla="*/ 5525173 h 7184141"/>
              <a:gd name="connsiteX267" fmla="*/ 3475191 w 7757049"/>
              <a:gd name="connsiteY267" fmla="*/ 4983172 h 7184141"/>
              <a:gd name="connsiteX268" fmla="*/ 3637501 w 7757049"/>
              <a:gd name="connsiteY268" fmla="*/ 4894044 h 7184141"/>
              <a:gd name="connsiteX269" fmla="*/ 4138194 w 7757049"/>
              <a:gd name="connsiteY269" fmla="*/ 4477398 h 7184141"/>
              <a:gd name="connsiteX270" fmla="*/ 4365720 w 7757049"/>
              <a:gd name="connsiteY270" fmla="*/ 3884679 h 7184141"/>
              <a:gd name="connsiteX271" fmla="*/ 4354125 w 7757049"/>
              <a:gd name="connsiteY271" fmla="*/ 3775992 h 7184141"/>
              <a:gd name="connsiteX272" fmla="*/ 4304400 w 7757049"/>
              <a:gd name="connsiteY272" fmla="*/ 3731665 h 7184141"/>
              <a:gd name="connsiteX273" fmla="*/ 3410701 w 7757049"/>
              <a:gd name="connsiteY273" fmla="*/ 3528903 h 7184141"/>
              <a:gd name="connsiteX274" fmla="*/ 3159987 w 7757049"/>
              <a:gd name="connsiteY274" fmla="*/ 3510063 h 7184141"/>
              <a:gd name="connsiteX275" fmla="*/ 3131003 w 7757049"/>
              <a:gd name="connsiteY275" fmla="*/ 3515135 h 7184141"/>
              <a:gd name="connsiteX276" fmla="*/ 3151293 w 7757049"/>
              <a:gd name="connsiteY276" fmla="*/ 3525279 h 7184141"/>
              <a:gd name="connsiteX277" fmla="*/ 3387515 w 7757049"/>
              <a:gd name="connsiteY277" fmla="*/ 3555713 h 7184141"/>
              <a:gd name="connsiteX278" fmla="*/ 3446205 w 7757049"/>
              <a:gd name="connsiteY278" fmla="*/ 3570205 h 7184141"/>
              <a:gd name="connsiteX279" fmla="*/ 3462147 w 7757049"/>
              <a:gd name="connsiteY279" fmla="*/ 3573828 h 7184141"/>
              <a:gd name="connsiteX280" fmla="*/ 3461423 w 7757049"/>
              <a:gd name="connsiteY280" fmla="*/ 3557885 h 7184141"/>
              <a:gd name="connsiteX281" fmla="*/ 3410701 w 7757049"/>
              <a:gd name="connsiteY281" fmla="*/ 3528903 h 7184141"/>
              <a:gd name="connsiteX282" fmla="*/ 3443671 w 7757049"/>
              <a:gd name="connsiteY282" fmla="*/ 3456714 h 7184141"/>
              <a:gd name="connsiteX283" fmla="*/ 3410701 w 7757049"/>
              <a:gd name="connsiteY283" fmla="*/ 3452819 h 7184141"/>
              <a:gd name="connsiteX284" fmla="*/ 3220853 w 7757049"/>
              <a:gd name="connsiteY284" fmla="*/ 3432529 h 7184141"/>
              <a:gd name="connsiteX285" fmla="*/ 3127382 w 7757049"/>
              <a:gd name="connsiteY285" fmla="*/ 3425285 h 7184141"/>
              <a:gd name="connsiteX286" fmla="*/ 3179551 w 7757049"/>
              <a:gd name="connsiteY286" fmla="*/ 3448472 h 7184141"/>
              <a:gd name="connsiteX287" fmla="*/ 3407803 w 7757049"/>
              <a:gd name="connsiteY287" fmla="*/ 3495572 h 7184141"/>
              <a:gd name="connsiteX288" fmla="*/ 3470842 w 7757049"/>
              <a:gd name="connsiteY288" fmla="*/ 3526004 h 7184141"/>
              <a:gd name="connsiteX289" fmla="*/ 3489681 w 7757049"/>
              <a:gd name="connsiteY289" fmla="*/ 3531077 h 7184141"/>
              <a:gd name="connsiteX290" fmla="*/ 3499826 w 7757049"/>
              <a:gd name="connsiteY290" fmla="*/ 3513686 h 7184141"/>
              <a:gd name="connsiteX291" fmla="*/ 3474467 w 7757049"/>
              <a:gd name="connsiteY291" fmla="*/ 3468761 h 7184141"/>
              <a:gd name="connsiteX292" fmla="*/ 3443671 w 7757049"/>
              <a:gd name="connsiteY292" fmla="*/ 3456714 h 7184141"/>
              <a:gd name="connsiteX293" fmla="*/ 6914868 w 7757049"/>
              <a:gd name="connsiteY293" fmla="*/ 3864388 h 7184141"/>
              <a:gd name="connsiteX294" fmla="*/ 6666331 w 7757049"/>
              <a:gd name="connsiteY294" fmla="*/ 4149158 h 7184141"/>
              <a:gd name="connsiteX295" fmla="*/ 6605464 w 7757049"/>
              <a:gd name="connsiteY295" fmla="*/ 4203499 h 7184141"/>
              <a:gd name="connsiteX296" fmla="*/ 6569958 w 7757049"/>
              <a:gd name="connsiteY296" fmla="*/ 4229582 h 7184141"/>
              <a:gd name="connsiteX297" fmla="*/ 6492425 w 7757049"/>
              <a:gd name="connsiteY297" fmla="*/ 4282480 h 7184141"/>
              <a:gd name="connsiteX298" fmla="*/ 6373591 w 7757049"/>
              <a:gd name="connsiteY298" fmla="*/ 4362911 h 7184141"/>
              <a:gd name="connsiteX299" fmla="*/ 6065635 w 7757049"/>
              <a:gd name="connsiteY299" fmla="*/ 4436094 h 7184141"/>
              <a:gd name="connsiteX300" fmla="*/ 6195340 w 7757049"/>
              <a:gd name="connsiteY300" fmla="*/ 4386097 h 7184141"/>
              <a:gd name="connsiteX301" fmla="*/ 6363446 w 7757049"/>
              <a:gd name="connsiteY301" fmla="*/ 4313638 h 7184141"/>
              <a:gd name="connsiteX302" fmla="*/ 6513440 w 7757049"/>
              <a:gd name="connsiteY302" fmla="*/ 4228859 h 7184141"/>
              <a:gd name="connsiteX303" fmla="*/ 6622855 w 7757049"/>
              <a:gd name="connsiteY303" fmla="*/ 4144086 h 7184141"/>
              <a:gd name="connsiteX304" fmla="*/ 6875739 w 7757049"/>
              <a:gd name="connsiteY304" fmla="*/ 3890473 h 7184141"/>
              <a:gd name="connsiteX305" fmla="*/ 6914868 w 7757049"/>
              <a:gd name="connsiteY305" fmla="*/ 3864388 h 7184141"/>
              <a:gd name="connsiteX306" fmla="*/ 3764146 w 7757049"/>
              <a:gd name="connsiteY306" fmla="*/ 3437059 h 7184141"/>
              <a:gd name="connsiteX307" fmla="*/ 3736046 w 7757049"/>
              <a:gd name="connsiteY307" fmla="*/ 3440500 h 7184141"/>
              <a:gd name="connsiteX308" fmla="*/ 3670108 w 7757049"/>
              <a:gd name="connsiteY308" fmla="*/ 3476731 h 7184141"/>
              <a:gd name="connsiteX309" fmla="*/ 3662864 w 7757049"/>
              <a:gd name="connsiteY309" fmla="*/ 3531802 h 7184141"/>
              <a:gd name="connsiteX310" fmla="*/ 3732421 w 7757049"/>
              <a:gd name="connsiteY310" fmla="*/ 3652810 h 7184141"/>
              <a:gd name="connsiteX311" fmla="*/ 3688222 w 7757049"/>
              <a:gd name="connsiteY311" fmla="*/ 4252048 h 7184141"/>
              <a:gd name="connsiteX312" fmla="*/ 3307085 w 7757049"/>
              <a:gd name="connsiteY312" fmla="*/ 4631739 h 7184141"/>
              <a:gd name="connsiteX313" fmla="*/ 2665811 w 7757049"/>
              <a:gd name="connsiteY313" fmla="*/ 5006358 h 7184141"/>
              <a:gd name="connsiteX314" fmla="*/ 1201391 w 7757049"/>
              <a:gd name="connsiteY314" fmla="*/ 5552708 h 7184141"/>
              <a:gd name="connsiteX315" fmla="*/ 1105745 w 7757049"/>
              <a:gd name="connsiteY315" fmla="*/ 5496189 h 7184141"/>
              <a:gd name="connsiteX316" fmla="*/ 845612 w 7757049"/>
              <a:gd name="connsiteY316" fmla="*/ 5257796 h 7184141"/>
              <a:gd name="connsiteX317" fmla="*/ 810829 w 7757049"/>
              <a:gd name="connsiteY317" fmla="*/ 5249825 h 7184141"/>
              <a:gd name="connsiteX318" fmla="*/ 965895 w 7757049"/>
              <a:gd name="connsiteY318" fmla="*/ 5251999 h 7184141"/>
              <a:gd name="connsiteX319" fmla="*/ 1008645 w 7757049"/>
              <a:gd name="connsiteY319" fmla="*/ 5213595 h 7184141"/>
              <a:gd name="connsiteX320" fmla="*/ 1050673 w 7757049"/>
              <a:gd name="connsiteY320" fmla="*/ 4839701 h 7184141"/>
              <a:gd name="connsiteX321" fmla="*/ 1088353 w 7757049"/>
              <a:gd name="connsiteY321" fmla="*/ 4791152 h 7184141"/>
              <a:gd name="connsiteX322" fmla="*/ 1205738 w 7757049"/>
              <a:gd name="connsiteY322" fmla="*/ 4741155 h 7184141"/>
              <a:gd name="connsiteX323" fmla="*/ 1219507 w 7757049"/>
              <a:gd name="connsiteY323" fmla="*/ 4723765 h 7184141"/>
              <a:gd name="connsiteX324" fmla="*/ 1198492 w 7757049"/>
              <a:gd name="connsiteY324" fmla="*/ 4717242 h 7184141"/>
              <a:gd name="connsiteX325" fmla="*/ 1106467 w 7757049"/>
              <a:gd name="connsiteY325" fmla="*/ 4736806 h 7184141"/>
              <a:gd name="connsiteX326" fmla="*/ 1080382 w 7757049"/>
              <a:gd name="connsiteY326" fmla="*/ 4715068 h 7184141"/>
              <a:gd name="connsiteX327" fmla="*/ 1095600 w 7757049"/>
              <a:gd name="connsiteY327" fmla="*/ 4381751 h 7184141"/>
              <a:gd name="connsiteX328" fmla="*/ 1107918 w 7757049"/>
              <a:gd name="connsiteY328" fmla="*/ 4257846 h 7184141"/>
              <a:gd name="connsiteX329" fmla="*/ 1074585 w 7757049"/>
              <a:gd name="connsiteY329" fmla="*/ 4201327 h 7184141"/>
              <a:gd name="connsiteX330" fmla="*/ 912273 w 7757049"/>
              <a:gd name="connsiteY330" fmla="*/ 4318710 h 7184141"/>
              <a:gd name="connsiteX331" fmla="*/ 876768 w 7757049"/>
              <a:gd name="connsiteY331" fmla="*/ 4623044 h 7184141"/>
              <a:gd name="connsiteX332" fmla="*/ 879667 w 7757049"/>
              <a:gd name="connsiteY332" fmla="*/ 4727387 h 7184141"/>
              <a:gd name="connsiteX333" fmla="*/ 828220 w 7757049"/>
              <a:gd name="connsiteY333" fmla="*/ 4870133 h 7184141"/>
              <a:gd name="connsiteX334" fmla="*/ 497076 w 7757049"/>
              <a:gd name="connsiteY334" fmla="*/ 5241854 h 7184141"/>
              <a:gd name="connsiteX335" fmla="*/ 305057 w 7757049"/>
              <a:gd name="connsiteY335" fmla="*/ 5790377 h 7184141"/>
              <a:gd name="connsiteX336" fmla="*/ 369547 w 7757049"/>
              <a:gd name="connsiteY336" fmla="*/ 6362089 h 7184141"/>
              <a:gd name="connsiteX337" fmla="*/ 978214 w 7757049"/>
              <a:gd name="connsiteY337" fmla="*/ 6705549 h 7184141"/>
              <a:gd name="connsiteX338" fmla="*/ 1388338 w 7757049"/>
              <a:gd name="connsiteY338" fmla="*/ 6488892 h 7184141"/>
              <a:gd name="connsiteX339" fmla="*/ 1762958 w 7757049"/>
              <a:gd name="connsiteY339" fmla="*/ 5880953 h 7184141"/>
              <a:gd name="connsiteX340" fmla="*/ 1769478 w 7757049"/>
              <a:gd name="connsiteY340" fmla="*/ 5851244 h 7184141"/>
              <a:gd name="connsiteX341" fmla="*/ 1762958 w 7757049"/>
              <a:gd name="connsiteY341" fmla="*/ 5832405 h 7184141"/>
              <a:gd name="connsiteX342" fmla="*/ 1746292 w 7757049"/>
              <a:gd name="connsiteY342" fmla="*/ 5836026 h 7184141"/>
              <a:gd name="connsiteX343" fmla="*/ 1701366 w 7757049"/>
              <a:gd name="connsiteY343" fmla="*/ 5884577 h 7184141"/>
              <a:gd name="connsiteX344" fmla="*/ 1606443 w 7757049"/>
              <a:gd name="connsiteY344" fmla="*/ 6060655 h 7184141"/>
              <a:gd name="connsiteX345" fmla="*/ 1482535 w 7757049"/>
              <a:gd name="connsiteY345" fmla="*/ 6272238 h 7184141"/>
              <a:gd name="connsiteX346" fmla="*/ 1445581 w 7757049"/>
              <a:gd name="connsiteY346" fmla="*/ 6309194 h 7184141"/>
              <a:gd name="connsiteX347" fmla="*/ 1447030 w 7757049"/>
              <a:gd name="connsiteY347" fmla="*/ 6290352 h 7184141"/>
              <a:gd name="connsiteX348" fmla="*/ 1503549 w 7757049"/>
              <a:gd name="connsiteY348" fmla="*/ 6190359 h 7184141"/>
              <a:gd name="connsiteX349" fmla="*/ 1591227 w 7757049"/>
              <a:gd name="connsiteY349" fmla="*/ 5988918 h 7184141"/>
              <a:gd name="connsiteX350" fmla="*/ 1513692 w 7757049"/>
              <a:gd name="connsiteY350" fmla="*/ 5918633 h 7184141"/>
              <a:gd name="connsiteX351" fmla="*/ 1433988 w 7757049"/>
              <a:gd name="connsiteY351" fmla="*/ 5954864 h 7184141"/>
              <a:gd name="connsiteX352" fmla="*/ 1101395 w 7757049"/>
              <a:gd name="connsiteY352" fmla="*/ 6149779 h 7184141"/>
              <a:gd name="connsiteX353" fmla="*/ 707936 w 7757049"/>
              <a:gd name="connsiteY353" fmla="*/ 6299048 h 7184141"/>
              <a:gd name="connsiteX354" fmla="*/ 668808 w 7757049"/>
              <a:gd name="connsiteY354" fmla="*/ 6314263 h 7184141"/>
              <a:gd name="connsiteX355" fmla="*/ 658663 w 7757049"/>
              <a:gd name="connsiteY355" fmla="*/ 6331654 h 7184141"/>
              <a:gd name="connsiteX356" fmla="*/ 673878 w 7757049"/>
              <a:gd name="connsiteY356" fmla="*/ 6338900 h 7184141"/>
              <a:gd name="connsiteX357" fmla="*/ 691994 w 7757049"/>
              <a:gd name="connsiteY357" fmla="*/ 6370060 h 7184141"/>
              <a:gd name="connsiteX358" fmla="*/ 712285 w 7757049"/>
              <a:gd name="connsiteY358" fmla="*/ 6407739 h 7184141"/>
              <a:gd name="connsiteX359" fmla="*/ 783294 w 7757049"/>
              <a:gd name="connsiteY359" fmla="*/ 6478750 h 7184141"/>
              <a:gd name="connsiteX360" fmla="*/ 814452 w 7757049"/>
              <a:gd name="connsiteY360" fmla="*/ 6505561 h 7184141"/>
              <a:gd name="connsiteX361" fmla="*/ 926043 w 7757049"/>
              <a:gd name="connsiteY361" fmla="*/ 6556282 h 7184141"/>
              <a:gd name="connsiteX362" fmla="*/ 731124 w 7757049"/>
              <a:gd name="connsiteY362" fmla="*/ 6462084 h 7184141"/>
              <a:gd name="connsiteX363" fmla="*/ 689096 w 7757049"/>
              <a:gd name="connsiteY363" fmla="*/ 6417158 h 7184141"/>
              <a:gd name="connsiteX364" fmla="*/ 610115 w 7757049"/>
              <a:gd name="connsiteY364" fmla="*/ 6307017 h 7184141"/>
              <a:gd name="connsiteX365" fmla="*/ 612289 w 7757049"/>
              <a:gd name="connsiteY365" fmla="*/ 6265716 h 7184141"/>
              <a:gd name="connsiteX366" fmla="*/ 600696 w 7757049"/>
              <a:gd name="connsiteY366" fmla="*/ 6213545 h 7184141"/>
              <a:gd name="connsiteX367" fmla="*/ 549249 w 7757049"/>
              <a:gd name="connsiteY367" fmla="*/ 6150505 h 7184141"/>
              <a:gd name="connsiteX368" fmla="*/ 554321 w 7757049"/>
              <a:gd name="connsiteY368" fmla="*/ 6090363 h 7184141"/>
              <a:gd name="connsiteX369" fmla="*/ 614462 w 7757049"/>
              <a:gd name="connsiteY369" fmla="*/ 6094710 h 7184141"/>
              <a:gd name="connsiteX370" fmla="*/ 720253 w 7757049"/>
              <a:gd name="connsiteY370" fmla="*/ 6120796 h 7184141"/>
              <a:gd name="connsiteX371" fmla="*/ 768080 w 7757049"/>
              <a:gd name="connsiteY371" fmla="*/ 6133840 h 7184141"/>
              <a:gd name="connsiteX372" fmla="*/ 777499 w 7757049"/>
              <a:gd name="connsiteY372" fmla="*/ 6133114 h 7184141"/>
              <a:gd name="connsiteX373" fmla="*/ 910100 w 7757049"/>
              <a:gd name="connsiteY373" fmla="*/ 6049061 h 7184141"/>
              <a:gd name="connsiteX374" fmla="*/ 941983 w 7757049"/>
              <a:gd name="connsiteY374" fmla="*/ 6010656 h 7184141"/>
              <a:gd name="connsiteX375" fmla="*/ 803585 w 7757049"/>
              <a:gd name="connsiteY375" fmla="*/ 6036742 h 7184141"/>
              <a:gd name="connsiteX376" fmla="*/ 671705 w 7757049"/>
              <a:gd name="connsiteY376" fmla="*/ 6021526 h 7184141"/>
              <a:gd name="connsiteX377" fmla="*/ 716631 w 7757049"/>
              <a:gd name="connsiteY377" fmla="*/ 6018627 h 7184141"/>
              <a:gd name="connsiteX378" fmla="*/ 807206 w 7757049"/>
              <a:gd name="connsiteY378" fmla="*/ 6014280 h 7184141"/>
              <a:gd name="connsiteX379" fmla="*/ 1065891 w 7757049"/>
              <a:gd name="connsiteY379" fmla="*/ 5815739 h 7184141"/>
              <a:gd name="connsiteX380" fmla="*/ 1060818 w 7757049"/>
              <a:gd name="connsiteY380" fmla="*/ 5723715 h 7184141"/>
              <a:gd name="connsiteX381" fmla="*/ 1084730 w 7757049"/>
              <a:gd name="connsiteY381" fmla="*/ 5728062 h 7184141"/>
              <a:gd name="connsiteX382" fmla="*/ 1180378 w 7757049"/>
              <a:gd name="connsiteY382" fmla="*/ 5738930 h 7184141"/>
              <a:gd name="connsiteX383" fmla="*/ 1905703 w 7757049"/>
              <a:gd name="connsiteY383" fmla="*/ 5510681 h 7184141"/>
              <a:gd name="connsiteX384" fmla="*/ 3111441 w 7757049"/>
              <a:gd name="connsiteY384" fmla="*/ 4962157 h 7184141"/>
              <a:gd name="connsiteX385" fmla="*/ 3524465 w 7757049"/>
              <a:gd name="connsiteY385" fmla="*/ 4703476 h 7184141"/>
              <a:gd name="connsiteX386" fmla="*/ 3921540 w 7757049"/>
              <a:gd name="connsiteY386" fmla="*/ 4239004 h 7184141"/>
              <a:gd name="connsiteX387" fmla="*/ 3985302 w 7757049"/>
              <a:gd name="connsiteY387" fmla="*/ 3857146 h 7184141"/>
              <a:gd name="connsiteX388" fmla="*/ 3832418 w 7757049"/>
              <a:gd name="connsiteY388" fmla="*/ 3474557 h 7184141"/>
              <a:gd name="connsiteX389" fmla="*/ 3764146 w 7757049"/>
              <a:gd name="connsiteY389" fmla="*/ 3437059 h 7184141"/>
              <a:gd name="connsiteX390" fmla="*/ 2925218 w 7757049"/>
              <a:gd name="connsiteY390" fmla="*/ 3307172 h 7184141"/>
              <a:gd name="connsiteX391" fmla="*/ 2906378 w 7757049"/>
              <a:gd name="connsiteY391" fmla="*/ 3324565 h 7184141"/>
              <a:gd name="connsiteX392" fmla="*/ 2904156 w 7757049"/>
              <a:gd name="connsiteY392" fmla="*/ 3334565 h 7184141"/>
              <a:gd name="connsiteX393" fmla="*/ 2905649 w 7757049"/>
              <a:gd name="connsiteY393" fmla="*/ 3330357 h 7184141"/>
              <a:gd name="connsiteX394" fmla="*/ 2924488 w 7757049"/>
              <a:gd name="connsiteY394" fmla="*/ 3312966 h 7184141"/>
              <a:gd name="connsiteX395" fmla="*/ 2939705 w 7757049"/>
              <a:gd name="connsiteY395" fmla="*/ 3332530 h 7184141"/>
              <a:gd name="connsiteX396" fmla="*/ 2941878 w 7757049"/>
              <a:gd name="connsiteY396" fmla="*/ 3341225 h 7184141"/>
              <a:gd name="connsiteX397" fmla="*/ 2981007 w 7757049"/>
              <a:gd name="connsiteY397" fmla="*/ 3455713 h 7184141"/>
              <a:gd name="connsiteX398" fmla="*/ 2989942 w 7757049"/>
              <a:gd name="connsiteY398" fmla="*/ 3468648 h 7184141"/>
              <a:gd name="connsiteX399" fmla="*/ 2990703 w 7757049"/>
              <a:gd name="connsiteY399" fmla="*/ 3463689 h 7184141"/>
              <a:gd name="connsiteX400" fmla="*/ 2981738 w 7757049"/>
              <a:gd name="connsiteY400" fmla="*/ 3449920 h 7184141"/>
              <a:gd name="connsiteX401" fmla="*/ 2942608 w 7757049"/>
              <a:gd name="connsiteY401" fmla="*/ 3335433 h 7184141"/>
              <a:gd name="connsiteX402" fmla="*/ 2940435 w 7757049"/>
              <a:gd name="connsiteY402" fmla="*/ 3326738 h 7184141"/>
              <a:gd name="connsiteX403" fmla="*/ 2925218 w 7757049"/>
              <a:gd name="connsiteY403" fmla="*/ 3307172 h 7184141"/>
              <a:gd name="connsiteX404" fmla="*/ 3164517 w 7757049"/>
              <a:gd name="connsiteY404" fmla="*/ 3332534 h 7184141"/>
              <a:gd name="connsiteX405" fmla="*/ 3105645 w 7757049"/>
              <a:gd name="connsiteY405" fmla="*/ 3328188 h 7184141"/>
              <a:gd name="connsiteX406" fmla="*/ 3159988 w 7757049"/>
              <a:gd name="connsiteY406" fmla="*/ 3361520 h 7184141"/>
              <a:gd name="connsiteX407" fmla="*/ 3365777 w 7757049"/>
              <a:gd name="connsiteY407" fmla="*/ 3410791 h 7184141"/>
              <a:gd name="connsiteX408" fmla="*/ 3438236 w 7757049"/>
              <a:gd name="connsiteY408" fmla="*/ 3413690 h 7184141"/>
              <a:gd name="connsiteX409" fmla="*/ 3489682 w 7757049"/>
              <a:gd name="connsiteY409" fmla="*/ 3428906 h 7184141"/>
              <a:gd name="connsiteX410" fmla="*/ 3507073 w 7757049"/>
              <a:gd name="connsiteY410" fmla="*/ 3444125 h 7184141"/>
              <a:gd name="connsiteX411" fmla="*/ 3528810 w 7757049"/>
              <a:gd name="connsiteY411" fmla="*/ 3447021 h 7184141"/>
              <a:gd name="connsiteX412" fmla="*/ 3530261 w 7757049"/>
              <a:gd name="connsiteY412" fmla="*/ 3427459 h 7184141"/>
              <a:gd name="connsiteX413" fmla="*/ 3442584 w 7757049"/>
              <a:gd name="connsiteY413" fmla="*/ 3370939 h 7184141"/>
              <a:gd name="connsiteX414" fmla="*/ 3217955 w 7757049"/>
              <a:gd name="connsiteY414" fmla="*/ 3341231 h 7184141"/>
              <a:gd name="connsiteX415" fmla="*/ 3164517 w 7757049"/>
              <a:gd name="connsiteY415" fmla="*/ 3332534 h 7184141"/>
              <a:gd name="connsiteX416" fmla="*/ 2891887 w 7757049"/>
              <a:gd name="connsiteY416" fmla="*/ 3286886 h 7184141"/>
              <a:gd name="connsiteX417" fmla="*/ 2831743 w 7757049"/>
              <a:gd name="connsiteY417" fmla="*/ 3389053 h 7184141"/>
              <a:gd name="connsiteX418" fmla="*/ 2831550 w 7757049"/>
              <a:gd name="connsiteY418" fmla="*/ 3392721 h 7184141"/>
              <a:gd name="connsiteX419" fmla="*/ 2851305 w 7757049"/>
              <a:gd name="connsiteY419" fmla="*/ 3340866 h 7184141"/>
              <a:gd name="connsiteX420" fmla="*/ 2891159 w 7757049"/>
              <a:gd name="connsiteY420" fmla="*/ 3291953 h 7184141"/>
              <a:gd name="connsiteX421" fmla="*/ 2881014 w 7757049"/>
              <a:gd name="connsiteY421" fmla="*/ 3377458 h 7184141"/>
              <a:gd name="connsiteX422" fmla="*/ 2912897 w 7757049"/>
              <a:gd name="connsiteY422" fmla="*/ 3469482 h 7184141"/>
              <a:gd name="connsiteX423" fmla="*/ 2935268 w 7757049"/>
              <a:gd name="connsiteY423" fmla="*/ 3489861 h 7184141"/>
              <a:gd name="connsiteX424" fmla="*/ 2940657 w 7757049"/>
              <a:gd name="connsiteY424" fmla="*/ 3501026 h 7184141"/>
              <a:gd name="connsiteX425" fmla="*/ 2941747 w 7757049"/>
              <a:gd name="connsiteY425" fmla="*/ 3496918 h 7184141"/>
              <a:gd name="connsiteX426" fmla="*/ 2913624 w 7757049"/>
              <a:gd name="connsiteY426" fmla="*/ 3464413 h 7184141"/>
              <a:gd name="connsiteX427" fmla="*/ 2882466 w 7757049"/>
              <a:gd name="connsiteY427" fmla="*/ 3373113 h 7184141"/>
              <a:gd name="connsiteX428" fmla="*/ 2891887 w 7757049"/>
              <a:gd name="connsiteY428" fmla="*/ 3286886 h 7184141"/>
              <a:gd name="connsiteX429" fmla="*/ 3820821 w 7757049"/>
              <a:gd name="connsiteY429" fmla="*/ 3350649 h 7184141"/>
              <a:gd name="connsiteX430" fmla="*/ 3659242 w 7757049"/>
              <a:gd name="connsiteY430" fmla="*/ 3369489 h 7184141"/>
              <a:gd name="connsiteX431" fmla="*/ 3578808 w 7757049"/>
              <a:gd name="connsiteY431" fmla="*/ 3447746 h 7184141"/>
              <a:gd name="connsiteX432" fmla="*/ 3601995 w 7757049"/>
              <a:gd name="connsiteY432" fmla="*/ 3484702 h 7184141"/>
              <a:gd name="connsiteX433" fmla="*/ 3632429 w 7757049"/>
              <a:gd name="connsiteY433" fmla="*/ 3473107 h 7184141"/>
              <a:gd name="connsiteX434" fmla="*/ 3768651 w 7757049"/>
              <a:gd name="connsiteY434" fmla="*/ 3405722 h 7184141"/>
              <a:gd name="connsiteX435" fmla="*/ 3827344 w 7757049"/>
              <a:gd name="connsiteY435" fmla="*/ 3381807 h 7184141"/>
              <a:gd name="connsiteX436" fmla="*/ 3843289 w 7757049"/>
              <a:gd name="connsiteY436" fmla="*/ 3362244 h 7184141"/>
              <a:gd name="connsiteX437" fmla="*/ 3820821 w 7757049"/>
              <a:gd name="connsiteY437" fmla="*/ 3350649 h 7184141"/>
              <a:gd name="connsiteX438" fmla="*/ 2781928 w 7757049"/>
              <a:gd name="connsiteY438" fmla="*/ 3110264 h 7184141"/>
              <a:gd name="connsiteX439" fmla="*/ 2723052 w 7757049"/>
              <a:gd name="connsiteY439" fmla="*/ 3122400 h 7184141"/>
              <a:gd name="connsiteX440" fmla="*/ 2699141 w 7757049"/>
              <a:gd name="connsiteY440" fmla="*/ 3135445 h 7184141"/>
              <a:gd name="connsiteX441" fmla="*/ 2574509 w 7757049"/>
              <a:gd name="connsiteY441" fmla="*/ 3236889 h 7184141"/>
              <a:gd name="connsiteX442" fmla="*/ 2570162 w 7757049"/>
              <a:gd name="connsiteY442" fmla="*/ 3263698 h 7184141"/>
              <a:gd name="connsiteX443" fmla="*/ 2597697 w 7757049"/>
              <a:gd name="connsiteY443" fmla="*/ 3331085 h 7184141"/>
              <a:gd name="connsiteX444" fmla="*/ 2567262 w 7757049"/>
              <a:gd name="connsiteY444" fmla="*/ 3405719 h 7184141"/>
              <a:gd name="connsiteX445" fmla="*/ 2493354 w 7757049"/>
              <a:gd name="connsiteY445" fmla="*/ 3441226 h 7184141"/>
              <a:gd name="connsiteX446" fmla="*/ 2423068 w 7757049"/>
              <a:gd name="connsiteY446" fmla="*/ 3487601 h 7184141"/>
              <a:gd name="connsiteX447" fmla="*/ 2433936 w 7757049"/>
              <a:gd name="connsiteY447" fmla="*/ 3552815 h 7184141"/>
              <a:gd name="connsiteX448" fmla="*/ 2476688 w 7757049"/>
              <a:gd name="connsiteY448" fmla="*/ 3568032 h 7184141"/>
              <a:gd name="connsiteX449" fmla="*/ 2566540 w 7757049"/>
              <a:gd name="connsiteY449" fmla="*/ 3581800 h 7184141"/>
              <a:gd name="connsiteX450" fmla="*/ 2598423 w 7757049"/>
              <a:gd name="connsiteY450" fmla="*/ 3616580 h 7184141"/>
              <a:gd name="connsiteX451" fmla="*/ 2598422 w 7757049"/>
              <a:gd name="connsiteY451" fmla="*/ 3810767 h 7184141"/>
              <a:gd name="connsiteX452" fmla="*/ 2604219 w 7757049"/>
              <a:gd name="connsiteY452" fmla="*/ 3907863 h 7184141"/>
              <a:gd name="connsiteX453" fmla="*/ 2621609 w 7757049"/>
              <a:gd name="connsiteY453" fmla="*/ 3920905 h 7184141"/>
              <a:gd name="connsiteX454" fmla="*/ 2694070 w 7757049"/>
              <a:gd name="connsiteY454" fmla="*/ 3828158 h 7184141"/>
              <a:gd name="connsiteX455" fmla="*/ 2740444 w 7757049"/>
              <a:gd name="connsiteY455" fmla="*/ 3684691 h 7184141"/>
              <a:gd name="connsiteX456" fmla="*/ 2785370 w 7757049"/>
              <a:gd name="connsiteY456" fmla="*/ 3512238 h 7184141"/>
              <a:gd name="connsiteX457" fmla="*/ 2798412 w 7757049"/>
              <a:gd name="connsiteY457" fmla="*/ 3315144 h 7184141"/>
              <a:gd name="connsiteX458" fmla="*/ 2798412 w 7757049"/>
              <a:gd name="connsiteY458" fmla="*/ 3166601 h 7184141"/>
              <a:gd name="connsiteX459" fmla="*/ 2781928 w 7757049"/>
              <a:gd name="connsiteY459" fmla="*/ 3110264 h 7184141"/>
              <a:gd name="connsiteX460" fmla="*/ 2261844 w 7757049"/>
              <a:gd name="connsiteY460" fmla="*/ 3028654 h 7184141"/>
              <a:gd name="connsiteX461" fmla="*/ 2252061 w 7757049"/>
              <a:gd name="connsiteY461" fmla="*/ 3031102 h 7184141"/>
              <a:gd name="connsiteX462" fmla="*/ 2251337 w 7757049"/>
              <a:gd name="connsiteY462" fmla="*/ 3047767 h 7184141"/>
              <a:gd name="connsiteX463" fmla="*/ 2266553 w 7757049"/>
              <a:gd name="connsiteY463" fmla="*/ 3083997 h 7184141"/>
              <a:gd name="connsiteX464" fmla="*/ 2278871 w 7757049"/>
              <a:gd name="connsiteY464" fmla="*/ 3217323 h 7184141"/>
              <a:gd name="connsiteX465" fmla="*/ 2191194 w 7757049"/>
              <a:gd name="connsiteY465" fmla="*/ 3381806 h 7184141"/>
              <a:gd name="connsiteX466" fmla="*/ 2135401 w 7757049"/>
              <a:gd name="connsiteY466" fmla="*/ 3424560 h 7184141"/>
              <a:gd name="connsiteX467" fmla="*/ 2129605 w 7757049"/>
              <a:gd name="connsiteY467" fmla="*/ 3434705 h 7184141"/>
              <a:gd name="connsiteX468" fmla="*/ 2097723 w 7757049"/>
              <a:gd name="connsiteY468" fmla="*/ 3534699 h 7184141"/>
              <a:gd name="connsiteX469" fmla="*/ 1996280 w 7757049"/>
              <a:gd name="connsiteY469" fmla="*/ 3784682 h 7184141"/>
              <a:gd name="connsiteX470" fmla="*/ 1852809 w 7757049"/>
              <a:gd name="connsiteY470" fmla="*/ 4323060 h 7184141"/>
              <a:gd name="connsiteX471" fmla="*/ 1819478 w 7757049"/>
              <a:gd name="connsiteY471" fmla="*/ 4367984 h 7184141"/>
              <a:gd name="connsiteX472" fmla="*/ 1697017 w 7757049"/>
              <a:gd name="connsiteY472" fmla="*/ 4444793 h 7184141"/>
              <a:gd name="connsiteX473" fmla="*/ 1849184 w 7757049"/>
              <a:gd name="connsiteY473" fmla="*/ 4445516 h 7184141"/>
              <a:gd name="connsiteX474" fmla="*/ 1879619 w 7757049"/>
              <a:gd name="connsiteY474" fmla="*/ 4420880 h 7184141"/>
              <a:gd name="connsiteX475" fmla="*/ 1922369 w 7757049"/>
              <a:gd name="connsiteY475" fmla="*/ 4281758 h 7184141"/>
              <a:gd name="connsiteX476" fmla="*/ 2297713 w 7757049"/>
              <a:gd name="connsiteY476" fmla="*/ 3374561 h 7184141"/>
              <a:gd name="connsiteX477" fmla="*/ 2357129 w 7757049"/>
              <a:gd name="connsiteY477" fmla="*/ 3222397 h 7184141"/>
              <a:gd name="connsiteX478" fmla="*/ 2271625 w 7757049"/>
              <a:gd name="connsiteY478" fmla="*/ 3033275 h 7184141"/>
              <a:gd name="connsiteX479" fmla="*/ 2261844 w 7757049"/>
              <a:gd name="connsiteY479" fmla="*/ 3028654 h 7184141"/>
              <a:gd name="connsiteX480" fmla="*/ 6176790 w 7757049"/>
              <a:gd name="connsiteY480" fmla="*/ 3288937 h 7184141"/>
              <a:gd name="connsiteX481" fmla="*/ 6176503 w 7757049"/>
              <a:gd name="connsiteY481" fmla="*/ 3289050 h 7184141"/>
              <a:gd name="connsiteX482" fmla="*/ 6176497 w 7757049"/>
              <a:gd name="connsiteY482" fmla="*/ 3289057 h 7184141"/>
              <a:gd name="connsiteX483" fmla="*/ 1058638 w 7757049"/>
              <a:gd name="connsiteY483" fmla="*/ 2577492 h 7184141"/>
              <a:gd name="connsiteX484" fmla="*/ 1019457 w 7757049"/>
              <a:gd name="connsiteY484" fmla="*/ 2633772 h 7184141"/>
              <a:gd name="connsiteX485" fmla="*/ 1018788 w 7757049"/>
              <a:gd name="connsiteY485" fmla="*/ 2634744 h 7184141"/>
              <a:gd name="connsiteX486" fmla="*/ 1019143 w 7757049"/>
              <a:gd name="connsiteY486" fmla="*/ 2634222 h 7184141"/>
              <a:gd name="connsiteX487" fmla="*/ 1018784 w 7757049"/>
              <a:gd name="connsiteY487" fmla="*/ 2634738 h 7184141"/>
              <a:gd name="connsiteX488" fmla="*/ 1019411 w 7757049"/>
              <a:gd name="connsiteY488" fmla="*/ 2633828 h 7184141"/>
              <a:gd name="connsiteX489" fmla="*/ 1055743 w 7757049"/>
              <a:gd name="connsiteY489" fmla="*/ 2580401 h 7184141"/>
              <a:gd name="connsiteX490" fmla="*/ 1057643 w 7757049"/>
              <a:gd name="connsiteY490" fmla="*/ 2578229 h 7184141"/>
              <a:gd name="connsiteX491" fmla="*/ 1022236 w 7757049"/>
              <a:gd name="connsiteY491" fmla="*/ 2629729 h 7184141"/>
              <a:gd name="connsiteX492" fmla="*/ 1055739 w 7757049"/>
              <a:gd name="connsiteY492" fmla="*/ 2581116 h 7184141"/>
              <a:gd name="connsiteX493" fmla="*/ 1058638 w 7757049"/>
              <a:gd name="connsiteY493" fmla="*/ 2577492 h 7184141"/>
              <a:gd name="connsiteX494" fmla="*/ 1060815 w 7757049"/>
              <a:gd name="connsiteY494" fmla="*/ 2574604 h 7184141"/>
              <a:gd name="connsiteX495" fmla="*/ 1057643 w 7757049"/>
              <a:gd name="connsiteY495" fmla="*/ 2578229 h 7184141"/>
              <a:gd name="connsiteX496" fmla="*/ 1058642 w 7757049"/>
              <a:gd name="connsiteY496" fmla="*/ 2576776 h 7184141"/>
              <a:gd name="connsiteX497" fmla="*/ 1060815 w 7757049"/>
              <a:gd name="connsiteY497" fmla="*/ 2574604 h 7184141"/>
              <a:gd name="connsiteX498" fmla="*/ 1070938 w 7757049"/>
              <a:gd name="connsiteY498" fmla="*/ 2561636 h 7184141"/>
              <a:gd name="connsiteX499" fmla="*/ 1060816 w 7757049"/>
              <a:gd name="connsiteY499" fmla="*/ 2568082 h 7184141"/>
              <a:gd name="connsiteX500" fmla="*/ 1069602 w 7757049"/>
              <a:gd name="connsiteY500" fmla="*/ 2561740 h 7184141"/>
              <a:gd name="connsiteX501" fmla="*/ 4594693 w 7757049"/>
              <a:gd name="connsiteY501" fmla="*/ 3011537 h 7184141"/>
              <a:gd name="connsiteX502" fmla="*/ 4554115 w 7757049"/>
              <a:gd name="connsiteY502" fmla="*/ 3048492 h 7184141"/>
              <a:gd name="connsiteX503" fmla="*/ 4526579 w 7757049"/>
              <a:gd name="connsiteY503" fmla="*/ 3170948 h 7184141"/>
              <a:gd name="connsiteX504" fmla="*/ 4411369 w 7757049"/>
              <a:gd name="connsiteY504" fmla="*/ 3391228 h 7184141"/>
              <a:gd name="connsiteX505" fmla="*/ 4377313 w 7757049"/>
              <a:gd name="connsiteY505" fmla="*/ 3478181 h 7184141"/>
              <a:gd name="connsiteX506" fmla="*/ 4409196 w 7757049"/>
              <a:gd name="connsiteY506" fmla="*/ 3503538 h 7184141"/>
              <a:gd name="connsiteX507" fmla="*/ 4504117 w 7757049"/>
              <a:gd name="connsiteY507" fmla="*/ 3421661 h 7184141"/>
              <a:gd name="connsiteX508" fmla="*/ 4584550 w 7757049"/>
              <a:gd name="connsiteY508" fmla="*/ 3297029 h 7184141"/>
              <a:gd name="connsiteX509" fmla="*/ 4614982 w 7757049"/>
              <a:gd name="connsiteY509" fmla="*/ 3266596 h 7184141"/>
              <a:gd name="connsiteX510" fmla="*/ 4599042 w 7757049"/>
              <a:gd name="connsiteY510" fmla="*/ 3328187 h 7184141"/>
              <a:gd name="connsiteX511" fmla="*/ 4578752 w 7757049"/>
              <a:gd name="connsiteY511" fmla="*/ 3391953 h 7184141"/>
              <a:gd name="connsiteX512" fmla="*/ 4592519 w 7757049"/>
              <a:gd name="connsiteY512" fmla="*/ 3444848 h 7184141"/>
              <a:gd name="connsiteX513" fmla="*/ 4646864 w 7757049"/>
              <a:gd name="connsiteY513" fmla="*/ 3443398 h 7184141"/>
              <a:gd name="connsiteX514" fmla="*/ 4741062 w 7757049"/>
              <a:gd name="connsiteY514" fmla="*/ 3327464 h 7184141"/>
              <a:gd name="connsiteX515" fmla="*/ 4760627 w 7757049"/>
              <a:gd name="connsiteY515" fmla="*/ 3117327 h 7184141"/>
              <a:gd name="connsiteX516" fmla="*/ 4711353 w 7757049"/>
              <a:gd name="connsiteY516" fmla="*/ 3043420 h 7184141"/>
              <a:gd name="connsiteX517" fmla="*/ 4594693 w 7757049"/>
              <a:gd name="connsiteY517" fmla="*/ 3011537 h 7184141"/>
              <a:gd name="connsiteX518" fmla="*/ 6243270 w 7757049"/>
              <a:gd name="connsiteY518" fmla="*/ 3187239 h 7184141"/>
              <a:gd name="connsiteX519" fmla="*/ 6245154 w 7757049"/>
              <a:gd name="connsiteY519" fmla="*/ 3218286 h 7184141"/>
              <a:gd name="connsiteX520" fmla="*/ 6245175 w 7757049"/>
              <a:gd name="connsiteY520" fmla="*/ 3218237 h 7184141"/>
              <a:gd name="connsiteX521" fmla="*/ 6226030 w 7757049"/>
              <a:gd name="connsiteY521" fmla="*/ 3097296 h 7184141"/>
              <a:gd name="connsiteX522" fmla="*/ 6258377 w 7757049"/>
              <a:gd name="connsiteY522" fmla="*/ 3110079 h 7184141"/>
              <a:gd name="connsiteX523" fmla="*/ 6285187 w 7757049"/>
              <a:gd name="connsiteY523" fmla="*/ 3155730 h 7184141"/>
              <a:gd name="connsiteX524" fmla="*/ 6211277 w 7757049"/>
              <a:gd name="connsiteY524" fmla="*/ 3336154 h 7184141"/>
              <a:gd name="connsiteX525" fmla="*/ 6104037 w 7757049"/>
              <a:gd name="connsiteY525" fmla="*/ 3326735 h 7184141"/>
              <a:gd name="connsiteX526" fmla="*/ 6016361 w 7757049"/>
              <a:gd name="connsiteY526" fmla="*/ 3248478 h 7184141"/>
              <a:gd name="connsiteX527" fmla="*/ 5959116 w 7757049"/>
              <a:gd name="connsiteY527" fmla="*/ 3270216 h 7184141"/>
              <a:gd name="connsiteX528" fmla="*/ 5975058 w 7757049"/>
              <a:gd name="connsiteY528" fmla="*/ 3664399 h 7184141"/>
              <a:gd name="connsiteX529" fmla="*/ 5983753 w 7757049"/>
              <a:gd name="connsiteY529" fmla="*/ 3692660 h 7184141"/>
              <a:gd name="connsiteX530" fmla="*/ 5977231 w 7757049"/>
              <a:gd name="connsiteY530" fmla="*/ 3697008 h 7184141"/>
              <a:gd name="connsiteX531" fmla="*/ 5866366 w 7757049"/>
              <a:gd name="connsiteY531" fmla="*/ 3473831 h 7184141"/>
              <a:gd name="connsiteX532" fmla="*/ 5901148 w 7757049"/>
              <a:gd name="connsiteY532" fmla="*/ 3157179 h 7184141"/>
              <a:gd name="connsiteX533" fmla="*/ 5922886 w 7757049"/>
              <a:gd name="connsiteY533" fmla="*/ 3149207 h 7184141"/>
              <a:gd name="connsiteX534" fmla="*/ 5962014 w 7757049"/>
              <a:gd name="connsiteY534" fmla="*/ 3182540 h 7184141"/>
              <a:gd name="connsiteX535" fmla="*/ 5990999 w 7757049"/>
              <a:gd name="connsiteY535" fmla="*/ 3209351 h 7184141"/>
              <a:gd name="connsiteX536" fmla="*/ 6157656 w 7757049"/>
              <a:gd name="connsiteY536" fmla="*/ 3152831 h 7184141"/>
              <a:gd name="connsiteX537" fmla="*/ 6226030 w 7757049"/>
              <a:gd name="connsiteY537" fmla="*/ 3097296 h 7184141"/>
              <a:gd name="connsiteX538" fmla="*/ 3277679 w 7757049"/>
              <a:gd name="connsiteY538" fmla="*/ 2678820 h 7184141"/>
              <a:gd name="connsiteX539" fmla="*/ 3197667 w 7757049"/>
              <a:gd name="connsiteY539" fmla="*/ 2676772 h 7184141"/>
              <a:gd name="connsiteX540" fmla="*/ 2965071 w 7757049"/>
              <a:gd name="connsiteY540" fmla="*/ 2852126 h 7184141"/>
              <a:gd name="connsiteX541" fmla="*/ 2944782 w 7757049"/>
              <a:gd name="connsiteY541" fmla="*/ 3023130 h 7184141"/>
              <a:gd name="connsiteX542" fmla="*/ 2970141 w 7757049"/>
              <a:gd name="connsiteY542" fmla="*/ 3073130 h 7184141"/>
              <a:gd name="connsiteX543" fmla="*/ 3046227 w 7757049"/>
              <a:gd name="connsiteY543" fmla="*/ 3181094 h 7184141"/>
              <a:gd name="connsiteX544" fmla="*/ 3138975 w 7757049"/>
              <a:gd name="connsiteY544" fmla="*/ 3272394 h 7184141"/>
              <a:gd name="connsiteX545" fmla="*/ 3585330 w 7757049"/>
              <a:gd name="connsiteY545" fmla="*/ 3263697 h 7184141"/>
              <a:gd name="connsiteX546" fmla="*/ 3708512 w 7757049"/>
              <a:gd name="connsiteY546" fmla="*/ 3225294 h 7184141"/>
              <a:gd name="connsiteX547" fmla="*/ 3897630 w 7757049"/>
              <a:gd name="connsiteY547" fmla="*/ 3147762 h 7184141"/>
              <a:gd name="connsiteX548" fmla="*/ 3927340 w 7757049"/>
              <a:gd name="connsiteY548" fmla="*/ 3149211 h 7184141"/>
              <a:gd name="connsiteX549" fmla="*/ 3994004 w 7757049"/>
              <a:gd name="connsiteY549" fmla="*/ 3206456 h 7184141"/>
              <a:gd name="connsiteX550" fmla="*/ 4053415 w 7757049"/>
              <a:gd name="connsiteY550" fmla="*/ 3233987 h 7184141"/>
              <a:gd name="connsiteX551" fmla="*/ 4220797 w 7757049"/>
              <a:gd name="connsiteY551" fmla="*/ 3197759 h 7184141"/>
              <a:gd name="connsiteX552" fmla="*/ 4283115 w 7757049"/>
              <a:gd name="connsiteY552" fmla="*/ 3094866 h 7184141"/>
              <a:gd name="connsiteX553" fmla="*/ 4247608 w 7757049"/>
              <a:gd name="connsiteY553" fmla="*/ 2951396 h 7184141"/>
              <a:gd name="connsiteX554" fmla="*/ 4148338 w 7757049"/>
              <a:gd name="connsiteY554" fmla="*/ 2897774 h 7184141"/>
              <a:gd name="connsiteX555" fmla="*/ 4097616 w 7757049"/>
              <a:gd name="connsiteY555" fmla="*/ 2917339 h 7184141"/>
              <a:gd name="connsiteX556" fmla="*/ 3951977 w 7757049"/>
              <a:gd name="connsiteY556" fmla="*/ 2892703 h 7184141"/>
              <a:gd name="connsiteX557" fmla="*/ 3884587 w 7757049"/>
              <a:gd name="connsiteY557" fmla="*/ 2814445 h 7184141"/>
              <a:gd name="connsiteX558" fmla="*/ 3784594 w 7757049"/>
              <a:gd name="connsiteY558" fmla="*/ 2782562 h 7184141"/>
              <a:gd name="connsiteX559" fmla="*/ 3601270 w 7757049"/>
              <a:gd name="connsiteY559" fmla="*/ 2876038 h 7184141"/>
              <a:gd name="connsiteX560" fmla="*/ 3523015 w 7757049"/>
              <a:gd name="connsiteY560" fmla="*/ 2947772 h 7184141"/>
              <a:gd name="connsiteX561" fmla="*/ 3488959 w 7757049"/>
              <a:gd name="connsiteY561" fmla="*/ 2947047 h 7184141"/>
              <a:gd name="connsiteX562" fmla="*/ 3420845 w 7757049"/>
              <a:gd name="connsiteY562" fmla="*/ 2862268 h 7184141"/>
              <a:gd name="connsiteX563" fmla="*/ 3499824 w 7757049"/>
              <a:gd name="connsiteY563" fmla="*/ 2854299 h 7184141"/>
              <a:gd name="connsiteX564" fmla="*/ 3557072 w 7757049"/>
              <a:gd name="connsiteY564" fmla="*/ 2802853 h 7184141"/>
              <a:gd name="connsiteX565" fmla="*/ 3513595 w 7757049"/>
              <a:gd name="connsiteY565" fmla="*/ 2747058 h 7184141"/>
              <a:gd name="connsiteX566" fmla="*/ 3505623 w 7757049"/>
              <a:gd name="connsiteY566" fmla="*/ 2742711 h 7184141"/>
              <a:gd name="connsiteX567" fmla="*/ 3277679 w 7757049"/>
              <a:gd name="connsiteY567" fmla="*/ 2678820 h 7184141"/>
              <a:gd name="connsiteX568" fmla="*/ 5850427 w 7757049"/>
              <a:gd name="connsiteY568" fmla="*/ 3019502 h 7184141"/>
              <a:gd name="connsiteX569" fmla="*/ 5885932 w 7757049"/>
              <a:gd name="connsiteY569" fmla="*/ 3078195 h 7184141"/>
              <a:gd name="connsiteX570" fmla="*/ 5850427 w 7757049"/>
              <a:gd name="connsiteY570" fmla="*/ 3019502 h 7184141"/>
              <a:gd name="connsiteX571" fmla="*/ 5903325 w 7757049"/>
              <a:gd name="connsiteY571" fmla="*/ 3023126 h 7184141"/>
              <a:gd name="connsiteX572" fmla="*/ 5928686 w 7757049"/>
              <a:gd name="connsiteY572" fmla="*/ 3040517 h 7184141"/>
              <a:gd name="connsiteX573" fmla="*/ 6015638 w 7757049"/>
              <a:gd name="connsiteY573" fmla="*/ 3136889 h 7184141"/>
              <a:gd name="connsiteX574" fmla="*/ 6057664 w 7757049"/>
              <a:gd name="connsiteY574" fmla="*/ 3155005 h 7184141"/>
              <a:gd name="connsiteX575" fmla="*/ 6075054 w 7757049"/>
              <a:gd name="connsiteY575" fmla="*/ 3112977 h 7184141"/>
              <a:gd name="connsiteX576" fmla="*/ 6078679 w 7757049"/>
              <a:gd name="connsiteY576" fmla="*/ 3077472 h 7184141"/>
              <a:gd name="connsiteX577" fmla="*/ 6090997 w 7757049"/>
              <a:gd name="connsiteY577" fmla="*/ 3169497 h 7184141"/>
              <a:gd name="connsiteX578" fmla="*/ 6012014 w 7757049"/>
              <a:gd name="connsiteY578" fmla="*/ 3178916 h 7184141"/>
              <a:gd name="connsiteX579" fmla="*/ 5958394 w 7757049"/>
              <a:gd name="connsiteY579" fmla="*/ 3114425 h 7184141"/>
              <a:gd name="connsiteX580" fmla="*/ 5905498 w 7757049"/>
              <a:gd name="connsiteY580" fmla="*/ 3029647 h 7184141"/>
              <a:gd name="connsiteX581" fmla="*/ 5903325 w 7757049"/>
              <a:gd name="connsiteY581" fmla="*/ 3023126 h 7184141"/>
              <a:gd name="connsiteX582" fmla="*/ 6425943 w 7757049"/>
              <a:gd name="connsiteY582" fmla="*/ 2724681 h 7184141"/>
              <a:gd name="connsiteX583" fmla="*/ 6482280 w 7757049"/>
              <a:gd name="connsiteY583" fmla="*/ 2741257 h 7184141"/>
              <a:gd name="connsiteX584" fmla="*/ 6438081 w 7757049"/>
              <a:gd name="connsiteY584" fmla="*/ 2758647 h 7184141"/>
              <a:gd name="connsiteX585" fmla="*/ 6143167 w 7757049"/>
              <a:gd name="connsiteY585" fmla="*/ 2939796 h 7184141"/>
              <a:gd name="connsiteX586" fmla="*/ 6097518 w 7757049"/>
              <a:gd name="connsiteY586" fmla="*/ 2988345 h 7184141"/>
              <a:gd name="connsiteX587" fmla="*/ 6074329 w 7757049"/>
              <a:gd name="connsiteY587" fmla="*/ 2985448 h 7184141"/>
              <a:gd name="connsiteX588" fmla="*/ 6088098 w 7757049"/>
              <a:gd name="connsiteY588" fmla="*/ 2866614 h 7184141"/>
              <a:gd name="connsiteX589" fmla="*/ 6353303 w 7757049"/>
              <a:gd name="connsiteY589" fmla="*/ 2728215 h 7184141"/>
              <a:gd name="connsiteX590" fmla="*/ 6425943 w 7757049"/>
              <a:gd name="connsiteY590" fmla="*/ 2724681 h 7184141"/>
              <a:gd name="connsiteX591" fmla="*/ 6603290 w 7757049"/>
              <a:gd name="connsiteY591" fmla="*/ 2738357 h 7184141"/>
              <a:gd name="connsiteX592" fmla="*/ 6688068 w 7757049"/>
              <a:gd name="connsiteY592" fmla="*/ 2796325 h 7184141"/>
              <a:gd name="connsiteX593" fmla="*/ 6781541 w 7757049"/>
              <a:gd name="connsiteY593" fmla="*/ 3014430 h 7184141"/>
              <a:gd name="connsiteX594" fmla="*/ 6740964 w 7757049"/>
              <a:gd name="connsiteY594" fmla="*/ 3387602 h 7184141"/>
              <a:gd name="connsiteX595" fmla="*/ 6422863 w 7757049"/>
              <a:gd name="connsiteY595" fmla="*/ 3789755 h 7184141"/>
              <a:gd name="connsiteX596" fmla="*/ 6115631 w 7757049"/>
              <a:gd name="connsiteY596" fmla="*/ 3854970 h 7184141"/>
              <a:gd name="connsiteX597" fmla="*/ 5944626 w 7757049"/>
              <a:gd name="connsiteY597" fmla="*/ 3744105 h 7184141"/>
              <a:gd name="connsiteX598" fmla="*/ 5965639 w 7757049"/>
              <a:gd name="connsiteY598" fmla="*/ 3749178 h 7184141"/>
              <a:gd name="connsiteX599" fmla="*/ 6399677 w 7757049"/>
              <a:gd name="connsiteY599" fmla="*/ 3755697 h 7184141"/>
              <a:gd name="connsiteX600" fmla="*/ 6736616 w 7757049"/>
              <a:gd name="connsiteY600" fmla="*/ 3277462 h 7184141"/>
              <a:gd name="connsiteX601" fmla="*/ 6743863 w 7757049"/>
              <a:gd name="connsiteY601" fmla="*/ 2973128 h 7184141"/>
              <a:gd name="connsiteX602" fmla="*/ 6603290 w 7757049"/>
              <a:gd name="connsiteY602" fmla="*/ 2738357 h 7184141"/>
              <a:gd name="connsiteX603" fmla="*/ 4730918 w 7757049"/>
              <a:gd name="connsiteY603" fmla="*/ 2462016 h 7184141"/>
              <a:gd name="connsiteX604" fmla="*/ 4625852 w 7757049"/>
              <a:gd name="connsiteY604" fmla="*/ 2471707 h 7184141"/>
              <a:gd name="connsiteX605" fmla="*/ 4617155 w 7757049"/>
              <a:gd name="connsiteY605" fmla="*/ 2510111 h 7184141"/>
              <a:gd name="connsiteX606" fmla="*/ 4637445 w 7757049"/>
              <a:gd name="connsiteY606" fmla="*/ 2545617 h 7184141"/>
              <a:gd name="connsiteX607" fmla="*/ 4658458 w 7757049"/>
              <a:gd name="connsiteY607" fmla="*/ 2570253 h 7184141"/>
              <a:gd name="connsiteX608" fmla="*/ 4532377 w 7757049"/>
              <a:gd name="connsiteY608" fmla="*/ 2754302 h 7184141"/>
              <a:gd name="connsiteX609" fmla="*/ 4257028 w 7757049"/>
              <a:gd name="connsiteY609" fmla="*/ 3236162 h 7184141"/>
              <a:gd name="connsiteX610" fmla="*/ 4004867 w 7757049"/>
              <a:gd name="connsiteY610" fmla="*/ 3702804 h 7184141"/>
              <a:gd name="connsiteX611" fmla="*/ 3994722 w 7757049"/>
              <a:gd name="connsiteY611" fmla="*/ 3754253 h 7184141"/>
              <a:gd name="connsiteX612" fmla="*/ 4012838 w 7757049"/>
              <a:gd name="connsiteY612" fmla="*/ 3772370 h 7184141"/>
              <a:gd name="connsiteX613" fmla="*/ 4032402 w 7757049"/>
              <a:gd name="connsiteY613" fmla="*/ 3760773 h 7184141"/>
              <a:gd name="connsiteX614" fmla="*/ 4067184 w 7757049"/>
              <a:gd name="connsiteY614" fmla="*/ 3704256 h 7184141"/>
              <a:gd name="connsiteX615" fmla="*/ 4438903 w 7757049"/>
              <a:gd name="connsiteY615" fmla="*/ 3057912 h 7184141"/>
              <a:gd name="connsiteX616" fmla="*/ 4660631 w 7757049"/>
              <a:gd name="connsiteY616" fmla="*/ 2660827 h 7184141"/>
              <a:gd name="connsiteX617" fmla="*/ 4688167 w 7757049"/>
              <a:gd name="connsiteY617" fmla="*/ 2578948 h 7184141"/>
              <a:gd name="connsiteX618" fmla="*/ 4696862 w 7757049"/>
              <a:gd name="connsiteY618" fmla="*/ 2568080 h 7184141"/>
              <a:gd name="connsiteX619" fmla="*/ 4708455 w 7757049"/>
              <a:gd name="connsiteY619" fmla="*/ 2576049 h 7184141"/>
              <a:gd name="connsiteX620" fmla="*/ 4712079 w 7757049"/>
              <a:gd name="connsiteY620" fmla="*/ 2590541 h 7184141"/>
              <a:gd name="connsiteX621" fmla="*/ 4745410 w 7757049"/>
              <a:gd name="connsiteY621" fmla="*/ 2602859 h 7184141"/>
              <a:gd name="connsiteX622" fmla="*/ 4817147 w 7757049"/>
              <a:gd name="connsiteY622" fmla="*/ 2537646 h 7184141"/>
              <a:gd name="connsiteX623" fmla="*/ 4818595 w 7757049"/>
              <a:gd name="connsiteY623" fmla="*/ 2520256 h 7184141"/>
              <a:gd name="connsiteX624" fmla="*/ 4730918 w 7757049"/>
              <a:gd name="connsiteY624" fmla="*/ 2462016 h 7184141"/>
              <a:gd name="connsiteX625" fmla="*/ 5827069 w 7757049"/>
              <a:gd name="connsiteY625" fmla="*/ 2601396 h 7184141"/>
              <a:gd name="connsiteX626" fmla="*/ 5871439 w 7757049"/>
              <a:gd name="connsiteY626" fmla="*/ 2620247 h 7184141"/>
              <a:gd name="connsiteX627" fmla="*/ 5723621 w 7757049"/>
              <a:gd name="connsiteY627" fmla="*/ 2678215 h 7184141"/>
              <a:gd name="connsiteX628" fmla="*/ 5701160 w 7757049"/>
              <a:gd name="connsiteY628" fmla="*/ 2689083 h 7184141"/>
              <a:gd name="connsiteX629" fmla="*/ 5698984 w 7757049"/>
              <a:gd name="connsiteY629" fmla="*/ 2672417 h 7184141"/>
              <a:gd name="connsiteX630" fmla="*/ 5827069 w 7757049"/>
              <a:gd name="connsiteY630" fmla="*/ 2601396 h 7184141"/>
              <a:gd name="connsiteX631" fmla="*/ 5413131 w 7757049"/>
              <a:gd name="connsiteY631" fmla="*/ 2420510 h 7184141"/>
              <a:gd name="connsiteX632" fmla="*/ 5383784 w 7757049"/>
              <a:gd name="connsiteY632" fmla="*/ 2449247 h 7184141"/>
              <a:gd name="connsiteX633" fmla="*/ 5160607 w 7757049"/>
              <a:gd name="connsiteY633" fmla="*/ 2787634 h 7184141"/>
              <a:gd name="connsiteX634" fmla="*/ 4977284 w 7757049"/>
              <a:gd name="connsiteY634" fmla="*/ 3333259 h 7184141"/>
              <a:gd name="connsiteX635" fmla="*/ 4930183 w 7757049"/>
              <a:gd name="connsiteY635" fmla="*/ 3553541 h 7184141"/>
              <a:gd name="connsiteX636" fmla="*/ 4953369 w 7757049"/>
              <a:gd name="connsiteY636" fmla="*/ 3609333 h 7184141"/>
              <a:gd name="connsiteX637" fmla="*/ 4980180 w 7757049"/>
              <a:gd name="connsiteY637" fmla="*/ 3561507 h 7184141"/>
              <a:gd name="connsiteX638" fmla="*/ 4985253 w 7757049"/>
              <a:gd name="connsiteY638" fmla="*/ 3541220 h 7184141"/>
              <a:gd name="connsiteX639" fmla="*/ 5049743 w 7757049"/>
              <a:gd name="connsiteY639" fmla="*/ 3278914 h 7184141"/>
              <a:gd name="connsiteX640" fmla="*/ 5395377 w 7757049"/>
              <a:gd name="connsiteY640" fmla="*/ 2518807 h 7184141"/>
              <a:gd name="connsiteX641" fmla="*/ 5420739 w 7757049"/>
              <a:gd name="connsiteY641" fmla="*/ 2473881 h 7184141"/>
              <a:gd name="connsiteX642" fmla="*/ 5425812 w 7757049"/>
              <a:gd name="connsiteY642" fmla="*/ 2423159 h 7184141"/>
              <a:gd name="connsiteX643" fmla="*/ 5413131 w 7757049"/>
              <a:gd name="connsiteY643" fmla="*/ 2420510 h 7184141"/>
              <a:gd name="connsiteX644" fmla="*/ 5150461 w 7757049"/>
              <a:gd name="connsiteY644" fmla="*/ 1943745 h 7184141"/>
              <a:gd name="connsiteX645" fmla="*/ 5138143 w 7757049"/>
              <a:gd name="connsiteY645" fmla="*/ 1949995 h 7184141"/>
              <a:gd name="connsiteX646" fmla="*/ 4985253 w 7757049"/>
              <a:gd name="connsiteY646" fmla="*/ 2063033 h 7184141"/>
              <a:gd name="connsiteX647" fmla="*/ 4753381 w 7757049"/>
              <a:gd name="connsiteY647" fmla="*/ 2378235 h 7184141"/>
              <a:gd name="connsiteX648" fmla="*/ 4741062 w 7757049"/>
              <a:gd name="connsiteY648" fmla="*/ 2402146 h 7184141"/>
              <a:gd name="connsiteX649" fmla="*/ 4775119 w 7757049"/>
              <a:gd name="connsiteY649" fmla="*/ 2447070 h 7184141"/>
              <a:gd name="connsiteX650" fmla="*/ 4815696 w 7757049"/>
              <a:gd name="connsiteY650" fmla="*/ 2407219 h 7184141"/>
              <a:gd name="connsiteX651" fmla="*/ 5135969 w 7757049"/>
              <a:gd name="connsiteY651" fmla="*/ 1996369 h 7184141"/>
              <a:gd name="connsiteX652" fmla="*/ 5156259 w 7757049"/>
              <a:gd name="connsiteY652" fmla="*/ 1969559 h 7184141"/>
              <a:gd name="connsiteX653" fmla="*/ 5162780 w 7757049"/>
              <a:gd name="connsiteY653" fmla="*/ 1947821 h 7184141"/>
              <a:gd name="connsiteX654" fmla="*/ 5150461 w 7757049"/>
              <a:gd name="connsiteY654" fmla="*/ 1943745 h 7184141"/>
              <a:gd name="connsiteX655" fmla="*/ 6701653 w 7757049"/>
              <a:gd name="connsiteY655" fmla="*/ 2065839 h 7184141"/>
              <a:gd name="connsiteX656" fmla="*/ 6893854 w 7757049"/>
              <a:gd name="connsiteY656" fmla="*/ 2115201 h 7184141"/>
              <a:gd name="connsiteX657" fmla="*/ 7007616 w 7757049"/>
              <a:gd name="connsiteY657" fmla="*/ 2192735 h 7184141"/>
              <a:gd name="connsiteX658" fmla="*/ 6982255 w 7757049"/>
              <a:gd name="connsiteY658" fmla="*/ 2191285 h 7184141"/>
              <a:gd name="connsiteX659" fmla="*/ 6371416 w 7757049"/>
              <a:gd name="connsiteY659" fmla="*/ 2191284 h 7184141"/>
              <a:gd name="connsiteX660" fmla="*/ 6056938 w 7757049"/>
              <a:gd name="connsiteY660" fmla="*/ 2376058 h 7184141"/>
              <a:gd name="connsiteX661" fmla="*/ 5877237 w 7757049"/>
              <a:gd name="connsiteY661" fmla="*/ 2536920 h 7184141"/>
              <a:gd name="connsiteX662" fmla="*/ 5851152 w 7757049"/>
              <a:gd name="connsiteY662" fmla="*/ 2550687 h 7184141"/>
              <a:gd name="connsiteX663" fmla="*/ 5838833 w 7757049"/>
              <a:gd name="connsiteY663" fmla="*/ 2510833 h 7184141"/>
              <a:gd name="connsiteX664" fmla="*/ 5864195 w 7757049"/>
              <a:gd name="connsiteY664" fmla="*/ 2469531 h 7184141"/>
              <a:gd name="connsiteX665" fmla="*/ 6100416 w 7757049"/>
              <a:gd name="connsiteY665" fmla="*/ 2261571 h 7184141"/>
              <a:gd name="connsiteX666" fmla="*/ 6504018 w 7757049"/>
              <a:gd name="connsiteY666" fmla="*/ 2074624 h 7184141"/>
              <a:gd name="connsiteX667" fmla="*/ 6701653 w 7757049"/>
              <a:gd name="connsiteY667" fmla="*/ 2065839 h 7184141"/>
              <a:gd name="connsiteX668" fmla="*/ 3501005 w 7757049"/>
              <a:gd name="connsiteY668" fmla="*/ 1621933 h 7184141"/>
              <a:gd name="connsiteX669" fmla="*/ 3475915 w 7757049"/>
              <a:gd name="connsiteY669" fmla="*/ 1625375 h 7184141"/>
              <a:gd name="connsiteX670" fmla="*/ 3282446 w 7757049"/>
              <a:gd name="connsiteY670" fmla="*/ 1721746 h 7184141"/>
              <a:gd name="connsiteX671" fmla="*/ 2952028 w 7757049"/>
              <a:gd name="connsiteY671" fmla="*/ 1873188 h 7184141"/>
              <a:gd name="connsiteX672" fmla="*/ 2829567 w 7757049"/>
              <a:gd name="connsiteY672" fmla="*/ 1870289 h 7184141"/>
              <a:gd name="connsiteX673" fmla="*/ 2817247 w 7757049"/>
              <a:gd name="connsiteY673" fmla="*/ 1794930 h 7184141"/>
              <a:gd name="connsiteX674" fmla="*/ 2866525 w 7757049"/>
              <a:gd name="connsiteY674" fmla="*/ 1765946 h 7184141"/>
              <a:gd name="connsiteX675" fmla="*/ 3037532 w 7757049"/>
              <a:gd name="connsiteY675" fmla="*/ 1730442 h 7184141"/>
              <a:gd name="connsiteX676" fmla="*/ 3138974 w 7757049"/>
              <a:gd name="connsiteY676" fmla="*/ 1705080 h 7184141"/>
              <a:gd name="connsiteX677" fmla="*/ 3154915 w 7757049"/>
              <a:gd name="connsiteY677" fmla="*/ 1681168 h 7184141"/>
              <a:gd name="connsiteX678" fmla="*/ 3129556 w 7757049"/>
              <a:gd name="connsiteY678" fmla="*/ 1669576 h 7184141"/>
              <a:gd name="connsiteX679" fmla="*/ 2975214 w 7757049"/>
              <a:gd name="connsiteY679" fmla="*/ 1672472 h 7184141"/>
              <a:gd name="connsiteX680" fmla="*/ 2453500 w 7757049"/>
              <a:gd name="connsiteY680" fmla="*/ 1688414 h 7184141"/>
              <a:gd name="connsiteX681" fmla="*/ 2299162 w 7757049"/>
              <a:gd name="connsiteY681" fmla="*/ 1650011 h 7184141"/>
              <a:gd name="connsiteX682" fmla="*/ 2199167 w 7757049"/>
              <a:gd name="connsiteY682" fmla="*/ 1600012 h 7184141"/>
              <a:gd name="connsiteX683" fmla="*/ 2193369 w 7757049"/>
              <a:gd name="connsiteY683" fmla="*/ 1605810 h 7184141"/>
              <a:gd name="connsiteX684" fmla="*/ 2207863 w 7757049"/>
              <a:gd name="connsiteY684" fmla="*/ 1631895 h 7184141"/>
              <a:gd name="connsiteX685" fmla="*/ 2403504 w 7757049"/>
              <a:gd name="connsiteY685" fmla="*/ 1847102 h 7184141"/>
              <a:gd name="connsiteX686" fmla="*/ 2582480 w 7757049"/>
              <a:gd name="connsiteY686" fmla="*/ 1931880 h 7184141"/>
              <a:gd name="connsiteX687" fmla="*/ 3014343 w 7757049"/>
              <a:gd name="connsiteY687" fmla="*/ 1951445 h 7184141"/>
              <a:gd name="connsiteX688" fmla="*/ 3140423 w 7757049"/>
              <a:gd name="connsiteY688" fmla="*/ 1903621 h 7184141"/>
              <a:gd name="connsiteX689" fmla="*/ 3269402 w 7757049"/>
              <a:gd name="connsiteY689" fmla="*/ 1797829 h 7184141"/>
              <a:gd name="connsiteX690" fmla="*/ 3486784 w 7757049"/>
              <a:gd name="connsiteY690" fmla="*/ 1655807 h 7184141"/>
              <a:gd name="connsiteX691" fmla="*/ 3517942 w 7757049"/>
              <a:gd name="connsiteY691" fmla="*/ 1630447 h 7184141"/>
              <a:gd name="connsiteX692" fmla="*/ 3501005 w 7757049"/>
              <a:gd name="connsiteY692" fmla="*/ 1621933 h 7184141"/>
              <a:gd name="connsiteX693" fmla="*/ 5151277 w 7757049"/>
              <a:gd name="connsiteY693" fmla="*/ 1588142 h 7184141"/>
              <a:gd name="connsiteX694" fmla="*/ 5163506 w 7757049"/>
              <a:gd name="connsiteY694" fmla="*/ 1592761 h 7184141"/>
              <a:gd name="connsiteX695" fmla="*/ 5156260 w 7757049"/>
              <a:gd name="connsiteY695" fmla="*/ 1613774 h 7184141"/>
              <a:gd name="connsiteX696" fmla="*/ 5158433 w 7757049"/>
              <a:gd name="connsiteY696" fmla="*/ 1665946 h 7184141"/>
              <a:gd name="connsiteX697" fmla="*/ 5288136 w 7757049"/>
              <a:gd name="connsiteY697" fmla="*/ 1915934 h 7184141"/>
              <a:gd name="connsiteX698" fmla="*/ 5355525 w 7757049"/>
              <a:gd name="connsiteY698" fmla="*/ 2023898 h 7184141"/>
              <a:gd name="connsiteX699" fmla="*/ 5449723 w 7757049"/>
              <a:gd name="connsiteY699" fmla="*/ 2053608 h 7184141"/>
              <a:gd name="connsiteX700" fmla="*/ 5393204 w 7757049"/>
              <a:gd name="connsiteY700" fmla="*/ 2115200 h 7184141"/>
              <a:gd name="connsiteX701" fmla="*/ 5368567 w 7757049"/>
              <a:gd name="connsiteY701" fmla="*/ 2113026 h 7184141"/>
              <a:gd name="connsiteX702" fmla="*/ 5136695 w 7757049"/>
              <a:gd name="connsiteY702" fmla="*/ 1683337 h 7184141"/>
              <a:gd name="connsiteX703" fmla="*/ 5117856 w 7757049"/>
              <a:gd name="connsiteY703" fmla="*/ 1620297 h 7184141"/>
              <a:gd name="connsiteX704" fmla="*/ 5137419 w 7757049"/>
              <a:gd name="connsiteY704" fmla="*/ 1590588 h 7184141"/>
              <a:gd name="connsiteX705" fmla="*/ 5151277 w 7757049"/>
              <a:gd name="connsiteY705" fmla="*/ 1588142 h 7184141"/>
              <a:gd name="connsiteX706" fmla="*/ 4517160 w 7757049"/>
              <a:gd name="connsiteY706" fmla="*/ 1479728 h 7184141"/>
              <a:gd name="connsiteX707" fmla="*/ 4150517 w 7757049"/>
              <a:gd name="connsiteY707" fmla="*/ 1502193 h 7184141"/>
              <a:gd name="connsiteX708" fmla="*/ 3429540 w 7757049"/>
              <a:gd name="connsiteY708" fmla="*/ 1819567 h 7184141"/>
              <a:gd name="connsiteX709" fmla="*/ 2594074 w 7757049"/>
              <a:gd name="connsiteY709" fmla="*/ 2555038 h 7184141"/>
              <a:gd name="connsiteX710" fmla="*/ 2540455 w 7757049"/>
              <a:gd name="connsiteY710" fmla="*/ 2731116 h 7184141"/>
              <a:gd name="connsiteX711" fmla="*/ 2440459 w 7757049"/>
              <a:gd name="connsiteY711" fmla="*/ 3082550 h 7184141"/>
              <a:gd name="connsiteX712" fmla="*/ 2406403 w 7757049"/>
              <a:gd name="connsiteY712" fmla="*/ 3132546 h 7184141"/>
              <a:gd name="connsiteX713" fmla="*/ 2404229 w 7757049"/>
              <a:gd name="connsiteY713" fmla="*/ 3152109 h 7184141"/>
              <a:gd name="connsiteX714" fmla="*/ 2423793 w 7757049"/>
              <a:gd name="connsiteY714" fmla="*/ 3151383 h 7184141"/>
              <a:gd name="connsiteX715" fmla="*/ 2504222 w 7757049"/>
              <a:gd name="connsiteY715" fmla="*/ 3103563 h 7184141"/>
              <a:gd name="connsiteX716" fmla="*/ 2947681 w 7757049"/>
              <a:gd name="connsiteY716" fmla="*/ 2764448 h 7184141"/>
              <a:gd name="connsiteX717" fmla="*/ 3374471 w 7757049"/>
              <a:gd name="connsiteY717" fmla="*/ 2488374 h 7184141"/>
              <a:gd name="connsiteX718" fmla="*/ 4362096 w 7757049"/>
              <a:gd name="connsiteY718" fmla="*/ 2252155 h 7184141"/>
              <a:gd name="connsiteX719" fmla="*/ 4731643 w 7757049"/>
              <a:gd name="connsiteY719" fmla="*/ 2228965 h 7184141"/>
              <a:gd name="connsiteX720" fmla="*/ 4877288 w 7757049"/>
              <a:gd name="connsiteY720" fmla="*/ 2111582 h 7184141"/>
              <a:gd name="connsiteX721" fmla="*/ 4901200 w 7757049"/>
              <a:gd name="connsiteY721" fmla="*/ 1940575 h 7184141"/>
              <a:gd name="connsiteX722" fmla="*/ 4879462 w 7757049"/>
              <a:gd name="connsiteY722" fmla="*/ 1805075 h 7184141"/>
              <a:gd name="connsiteX723" fmla="*/ 4720050 w 7757049"/>
              <a:gd name="connsiteY723" fmla="*/ 1581172 h 7184141"/>
              <a:gd name="connsiteX724" fmla="*/ 4517160 w 7757049"/>
              <a:gd name="connsiteY724" fmla="*/ 1479728 h 7184141"/>
              <a:gd name="connsiteX725" fmla="*/ 5180080 w 7757049"/>
              <a:gd name="connsiteY725" fmla="*/ 1538149 h 7184141"/>
              <a:gd name="connsiteX726" fmla="*/ 5111335 w 7757049"/>
              <a:gd name="connsiteY726" fmla="*/ 1551463 h 7184141"/>
              <a:gd name="connsiteX727" fmla="*/ 5079453 w 7757049"/>
              <a:gd name="connsiteY727" fmla="*/ 1671748 h 7184141"/>
              <a:gd name="connsiteX728" fmla="*/ 5144666 w 7757049"/>
              <a:gd name="connsiteY728" fmla="*/ 1801451 h 7184141"/>
              <a:gd name="connsiteX729" fmla="*/ 5374364 w 7757049"/>
              <a:gd name="connsiteY729" fmla="*/ 2234037 h 7184141"/>
              <a:gd name="connsiteX730" fmla="*/ 5491025 w 7757049"/>
              <a:gd name="connsiteY730" fmla="*/ 2431856 h 7184141"/>
              <a:gd name="connsiteX731" fmla="*/ 5653336 w 7757049"/>
              <a:gd name="connsiteY731" fmla="*/ 2708653 h 7184141"/>
              <a:gd name="connsiteX732" fmla="*/ 5709130 w 7757049"/>
              <a:gd name="connsiteY732" fmla="*/ 2770243 h 7184141"/>
              <a:gd name="connsiteX733" fmla="*/ 5727246 w 7757049"/>
              <a:gd name="connsiteY733" fmla="*/ 2785459 h 7184141"/>
              <a:gd name="connsiteX734" fmla="*/ 5815646 w 7757049"/>
              <a:gd name="connsiteY734" fmla="*/ 2954291 h 7184141"/>
              <a:gd name="connsiteX735" fmla="*/ 5812025 w 7757049"/>
              <a:gd name="connsiteY735" fmla="*/ 2961537 h 7184141"/>
              <a:gd name="connsiteX736" fmla="*/ 5734492 w 7757049"/>
              <a:gd name="connsiteY736" fmla="*/ 2833283 h 7184141"/>
              <a:gd name="connsiteX737" fmla="*/ 5649714 w 7757049"/>
              <a:gd name="connsiteY737" fmla="*/ 2833283 h 7184141"/>
              <a:gd name="connsiteX738" fmla="*/ 5412044 w 7757049"/>
              <a:gd name="connsiteY738" fmla="*/ 3606434 h 7184141"/>
              <a:gd name="connsiteX739" fmla="*/ 5440304 w 7757049"/>
              <a:gd name="connsiteY739" fmla="*/ 4062206 h 7184141"/>
              <a:gd name="connsiteX740" fmla="*/ 5493925 w 7757049"/>
              <a:gd name="connsiteY740" fmla="*/ 4254222 h 7184141"/>
              <a:gd name="connsiteX741" fmla="*/ 5489578 w 7757049"/>
              <a:gd name="connsiteY741" fmla="*/ 4257120 h 7184141"/>
              <a:gd name="connsiteX742" fmla="*/ 5483055 w 7757049"/>
              <a:gd name="connsiteY742" fmla="*/ 4247701 h 7184141"/>
              <a:gd name="connsiteX743" fmla="*/ 5365670 w 7757049"/>
              <a:gd name="connsiteY743" fmla="*/ 3832509 h 7184141"/>
              <a:gd name="connsiteX744" fmla="*/ 5374364 w 7757049"/>
              <a:gd name="connsiteY744" fmla="*/ 3408617 h 7184141"/>
              <a:gd name="connsiteX745" fmla="*/ 5491025 w 7757049"/>
              <a:gd name="connsiteY745" fmla="*/ 3036173 h 7184141"/>
              <a:gd name="connsiteX746" fmla="*/ 5554791 w 7757049"/>
              <a:gd name="connsiteY746" fmla="*/ 2923134 h 7184141"/>
              <a:gd name="connsiteX747" fmla="*/ 5570008 w 7757049"/>
              <a:gd name="connsiteY747" fmla="*/ 2884730 h 7184141"/>
              <a:gd name="connsiteX748" fmla="*/ 5590296 w 7757049"/>
              <a:gd name="connsiteY748" fmla="*/ 2823863 h 7184141"/>
              <a:gd name="connsiteX749" fmla="*/ 5599715 w 7757049"/>
              <a:gd name="connsiteY749" fmla="*/ 2650684 h 7184141"/>
              <a:gd name="connsiteX750" fmla="*/ 5593919 w 7757049"/>
              <a:gd name="connsiteY750" fmla="*/ 2640541 h 7184141"/>
              <a:gd name="connsiteX751" fmla="*/ 5563485 w 7757049"/>
              <a:gd name="connsiteY751" fmla="*/ 2639090 h 7184141"/>
              <a:gd name="connsiteX752" fmla="*/ 5351901 w 7757049"/>
              <a:gd name="connsiteY752" fmla="*/ 3070953 h 7184141"/>
              <a:gd name="connsiteX753" fmla="*/ 5277994 w 7757049"/>
              <a:gd name="connsiteY753" fmla="*/ 3995545 h 7184141"/>
              <a:gd name="connsiteX754" fmla="*/ 5895353 w 7757049"/>
              <a:gd name="connsiteY754" fmla="*/ 4604204 h 7184141"/>
              <a:gd name="connsiteX755" fmla="*/ 6019260 w 7757049"/>
              <a:gd name="connsiteY755" fmla="*/ 4611450 h 7184141"/>
              <a:gd name="connsiteX756" fmla="*/ 6691690 w 7757049"/>
              <a:gd name="connsiteY756" fmla="*/ 4302044 h 7184141"/>
              <a:gd name="connsiteX757" fmla="*/ 7360498 w 7757049"/>
              <a:gd name="connsiteY757" fmla="*/ 2885455 h 7184141"/>
              <a:gd name="connsiteX758" fmla="*/ 7176449 w 7757049"/>
              <a:gd name="connsiteY758" fmla="*/ 2225344 h 7184141"/>
              <a:gd name="connsiteX759" fmla="*/ 6493875 w 7757049"/>
              <a:gd name="connsiteY759" fmla="*/ 1945647 h 7184141"/>
              <a:gd name="connsiteX760" fmla="*/ 6010564 w 7757049"/>
              <a:gd name="connsiteY760" fmla="*/ 2160853 h 7184141"/>
              <a:gd name="connsiteX761" fmla="*/ 5790287 w 7757049"/>
              <a:gd name="connsiteY761" fmla="*/ 2346352 h 7184141"/>
              <a:gd name="connsiteX762" fmla="*/ 5736666 w 7757049"/>
              <a:gd name="connsiteY762" fmla="*/ 2336932 h 7184141"/>
              <a:gd name="connsiteX763" fmla="*/ 5562762 w 7757049"/>
              <a:gd name="connsiteY763" fmla="*/ 2059409 h 7184141"/>
              <a:gd name="connsiteX764" fmla="*/ 5452621 w 7757049"/>
              <a:gd name="connsiteY764" fmla="*/ 1910866 h 7184141"/>
              <a:gd name="connsiteX765" fmla="*/ 5289586 w 7757049"/>
              <a:gd name="connsiteY765" fmla="*/ 1636967 h 7184141"/>
              <a:gd name="connsiteX766" fmla="*/ 5243937 w 7757049"/>
              <a:gd name="connsiteY766" fmla="*/ 1573201 h 7184141"/>
              <a:gd name="connsiteX767" fmla="*/ 5180080 w 7757049"/>
              <a:gd name="connsiteY767" fmla="*/ 1538149 h 7184141"/>
              <a:gd name="connsiteX768" fmla="*/ 4065734 w 7757049"/>
              <a:gd name="connsiteY768" fmla="*/ 1367412 h 7184141"/>
              <a:gd name="connsiteX769" fmla="*/ 4071532 w 7757049"/>
              <a:gd name="connsiteY769" fmla="*/ 1371759 h 7184141"/>
              <a:gd name="connsiteX770" fmla="*/ 4049795 w 7757049"/>
              <a:gd name="connsiteY770" fmla="*/ 1404368 h 7184141"/>
              <a:gd name="connsiteX771" fmla="*/ 4065734 w 7757049"/>
              <a:gd name="connsiteY771" fmla="*/ 1367412 h 7184141"/>
              <a:gd name="connsiteX772" fmla="*/ 4281668 w 7757049"/>
              <a:gd name="connsiteY772" fmla="*/ 1288430 h 7184141"/>
              <a:gd name="connsiteX773" fmla="*/ 4250512 w 7757049"/>
              <a:gd name="connsiteY773" fmla="*/ 1344949 h 7184141"/>
              <a:gd name="connsiteX774" fmla="*/ 4281668 w 7757049"/>
              <a:gd name="connsiteY774" fmla="*/ 1288430 h 7184141"/>
              <a:gd name="connsiteX775" fmla="*/ 2587371 w 7757049"/>
              <a:gd name="connsiteY775" fmla="*/ 997472 h 7184141"/>
              <a:gd name="connsiteX776" fmla="*/ 2570887 w 7757049"/>
              <a:gd name="connsiteY776" fmla="*/ 1002216 h 7184141"/>
              <a:gd name="connsiteX777" fmla="*/ 2571612 w 7757049"/>
              <a:gd name="connsiteY777" fmla="*/ 1072502 h 7184141"/>
              <a:gd name="connsiteX778" fmla="*/ 2659289 w 7757049"/>
              <a:gd name="connsiteY778" fmla="*/ 1311621 h 7184141"/>
              <a:gd name="connsiteX779" fmla="*/ 2647694 w 7757049"/>
              <a:gd name="connsiteY779" fmla="*/ 1357996 h 7184141"/>
              <a:gd name="connsiteX780" fmla="*/ 2555669 w 7757049"/>
              <a:gd name="connsiteY780" fmla="*/ 1450020 h 7184141"/>
              <a:gd name="connsiteX781" fmla="*/ 2558568 w 7757049"/>
              <a:gd name="connsiteY781" fmla="*/ 1557262 h 7184141"/>
              <a:gd name="connsiteX782" fmla="*/ 2619435 w 7757049"/>
              <a:gd name="connsiteY782" fmla="*/ 1615955 h 7184141"/>
              <a:gd name="connsiteX783" fmla="*/ 2640448 w 7757049"/>
              <a:gd name="connsiteY783" fmla="*/ 1626100 h 7184141"/>
              <a:gd name="connsiteX784" fmla="*/ 2645520 w 7757049"/>
              <a:gd name="connsiteY784" fmla="*/ 1602186 h 7184141"/>
              <a:gd name="connsiteX785" fmla="*/ 2732472 w 7757049"/>
              <a:gd name="connsiteY785" fmla="*/ 1502916 h 7184141"/>
              <a:gd name="connsiteX786" fmla="*/ 2980286 w 7757049"/>
              <a:gd name="connsiteY786" fmla="*/ 1447121 h 7184141"/>
              <a:gd name="connsiteX787" fmla="*/ 3399107 w 7757049"/>
              <a:gd name="connsiteY787" fmla="*/ 1325388 h 7184141"/>
              <a:gd name="connsiteX788" fmla="*/ 3443308 w 7757049"/>
              <a:gd name="connsiteY788" fmla="*/ 1345677 h 7184141"/>
              <a:gd name="connsiteX789" fmla="*/ 3449828 w 7757049"/>
              <a:gd name="connsiteY789" fmla="*/ 1351475 h 7184141"/>
              <a:gd name="connsiteX790" fmla="*/ 3490406 w 7757049"/>
              <a:gd name="connsiteY790" fmla="*/ 1409443 h 7184141"/>
              <a:gd name="connsiteX791" fmla="*/ 3578809 w 7757049"/>
              <a:gd name="connsiteY791" fmla="*/ 1555088 h 7184141"/>
              <a:gd name="connsiteX792" fmla="*/ 3601994 w 7757049"/>
              <a:gd name="connsiteY792" fmla="*/ 1562334 h 7184141"/>
              <a:gd name="connsiteX793" fmla="*/ 3600547 w 7757049"/>
              <a:gd name="connsiteY793" fmla="*/ 1539871 h 7184141"/>
              <a:gd name="connsiteX794" fmla="*/ 3584604 w 7757049"/>
              <a:gd name="connsiteY794" fmla="*/ 1447847 h 7184141"/>
              <a:gd name="connsiteX795" fmla="*/ 3592575 w 7757049"/>
              <a:gd name="connsiteY795" fmla="*/ 1321040 h 7184141"/>
              <a:gd name="connsiteX796" fmla="*/ 3559967 w 7757049"/>
              <a:gd name="connsiteY796" fmla="*/ 1286983 h 7184141"/>
              <a:gd name="connsiteX797" fmla="*/ 3457075 w 7757049"/>
              <a:gd name="connsiteY797" fmla="*/ 1290607 h 7184141"/>
              <a:gd name="connsiteX798" fmla="*/ 3036082 w 7757049"/>
              <a:gd name="connsiteY798" fmla="*/ 1271769 h 7184141"/>
              <a:gd name="connsiteX799" fmla="*/ 2949128 w 7757049"/>
              <a:gd name="connsiteY799" fmla="*/ 1242060 h 7184141"/>
              <a:gd name="connsiteX800" fmla="*/ 2634652 w 7757049"/>
              <a:gd name="connsiteY800" fmla="*/ 1024677 h 7184141"/>
              <a:gd name="connsiteX801" fmla="*/ 2587371 w 7757049"/>
              <a:gd name="connsiteY801" fmla="*/ 997472 h 7184141"/>
              <a:gd name="connsiteX802" fmla="*/ 4240369 w 7757049"/>
              <a:gd name="connsiteY802" fmla="*/ 1167422 h 7184141"/>
              <a:gd name="connsiteX803" fmla="*/ 4283117 w 7757049"/>
              <a:gd name="connsiteY803" fmla="*/ 1220317 h 7184141"/>
              <a:gd name="connsiteX804" fmla="*/ 4283119 w 7757049"/>
              <a:gd name="connsiteY804" fmla="*/ 1242055 h 7184141"/>
              <a:gd name="connsiteX805" fmla="*/ 4265730 w 7757049"/>
              <a:gd name="connsiteY805" fmla="*/ 1229737 h 7184141"/>
              <a:gd name="connsiteX806" fmla="*/ 4240369 w 7757049"/>
              <a:gd name="connsiteY806" fmla="*/ 1167422 h 7184141"/>
              <a:gd name="connsiteX807" fmla="*/ 3359159 w 7757049"/>
              <a:gd name="connsiteY807" fmla="*/ 969063 h 7184141"/>
              <a:gd name="connsiteX808" fmla="*/ 3394031 w 7757049"/>
              <a:gd name="connsiteY808" fmla="*/ 973954 h 7184141"/>
              <a:gd name="connsiteX809" fmla="*/ 3325918 w 7757049"/>
              <a:gd name="connsiteY809" fmla="*/ 986997 h 7184141"/>
              <a:gd name="connsiteX810" fmla="*/ 3359159 w 7757049"/>
              <a:gd name="connsiteY810" fmla="*/ 969063 h 7184141"/>
              <a:gd name="connsiteX811" fmla="*/ 2482982 w 7757049"/>
              <a:gd name="connsiteY811" fmla="*/ 844275 h 7184141"/>
              <a:gd name="connsiteX812" fmla="*/ 2484377 w 7757049"/>
              <a:gd name="connsiteY812" fmla="*/ 846668 h 7184141"/>
              <a:gd name="connsiteX813" fmla="*/ 2484336 w 7757049"/>
              <a:gd name="connsiteY813" fmla="*/ 846307 h 7184141"/>
              <a:gd name="connsiteX814" fmla="*/ 2481488 w 7757049"/>
              <a:gd name="connsiteY814" fmla="*/ 843684 h 7184141"/>
              <a:gd name="connsiteX815" fmla="*/ 2483929 w 7757049"/>
              <a:gd name="connsiteY815" fmla="*/ 847869 h 7184141"/>
              <a:gd name="connsiteX816" fmla="*/ 2484056 w 7757049"/>
              <a:gd name="connsiteY816" fmla="*/ 847911 h 7184141"/>
              <a:gd name="connsiteX817" fmla="*/ 2483928 w 7757049"/>
              <a:gd name="connsiteY817" fmla="*/ 847144 h 7184141"/>
              <a:gd name="connsiteX818" fmla="*/ 2484453 w 7757049"/>
              <a:gd name="connsiteY818" fmla="*/ 847327 h 7184141"/>
              <a:gd name="connsiteX819" fmla="*/ 2484401 w 7757049"/>
              <a:gd name="connsiteY819" fmla="*/ 846867 h 7184141"/>
              <a:gd name="connsiteX820" fmla="*/ 4836711 w 7757049"/>
              <a:gd name="connsiteY820" fmla="*/ 1150034 h 7184141"/>
              <a:gd name="connsiteX821" fmla="*/ 4705558 w 7757049"/>
              <a:gd name="connsiteY821" fmla="*/ 1194958 h 7184141"/>
              <a:gd name="connsiteX822" fmla="*/ 4698312 w 7757049"/>
              <a:gd name="connsiteY822" fmla="*/ 1250753 h 7184141"/>
              <a:gd name="connsiteX823" fmla="*/ 4884534 w 7757049"/>
              <a:gd name="connsiteY823" fmla="*/ 1252203 h 7184141"/>
              <a:gd name="connsiteX824" fmla="*/ 4901200 w 7757049"/>
              <a:gd name="connsiteY824" fmla="*/ 1186987 h 7184141"/>
              <a:gd name="connsiteX825" fmla="*/ 4836711 w 7757049"/>
              <a:gd name="connsiteY825" fmla="*/ 1150034 h 7184141"/>
              <a:gd name="connsiteX826" fmla="*/ 4098343 w 7757049"/>
              <a:gd name="connsiteY826" fmla="*/ 1051486 h 7184141"/>
              <a:gd name="connsiteX827" fmla="*/ 4145442 w 7757049"/>
              <a:gd name="connsiteY827" fmla="*/ 1138438 h 7184141"/>
              <a:gd name="connsiteX828" fmla="*/ 4098343 w 7757049"/>
              <a:gd name="connsiteY828" fmla="*/ 1051486 h 7184141"/>
              <a:gd name="connsiteX829" fmla="*/ 5730325 w 7757049"/>
              <a:gd name="connsiteY829" fmla="*/ 1205194 h 7184141"/>
              <a:gd name="connsiteX830" fmla="*/ 5741738 w 7757049"/>
              <a:gd name="connsiteY830" fmla="*/ 1215247 h 7184141"/>
              <a:gd name="connsiteX831" fmla="*/ 5777243 w 7757049"/>
              <a:gd name="connsiteY831" fmla="*/ 1260174 h 7184141"/>
              <a:gd name="connsiteX832" fmla="*/ 5938829 w 7757049"/>
              <a:gd name="connsiteY832" fmla="*/ 1565956 h 7184141"/>
              <a:gd name="connsiteX833" fmla="*/ 5899702 w 7757049"/>
              <a:gd name="connsiteY833" fmla="*/ 1544941 h 7184141"/>
              <a:gd name="connsiteX834" fmla="*/ 5784489 w 7757049"/>
              <a:gd name="connsiteY834" fmla="*/ 1332634 h 7184141"/>
              <a:gd name="connsiteX835" fmla="*/ 5717101 w 7757049"/>
              <a:gd name="connsiteY835" fmla="*/ 1260174 h 7184141"/>
              <a:gd name="connsiteX836" fmla="*/ 5700436 w 7757049"/>
              <a:gd name="connsiteY836" fmla="*/ 1235537 h 7184141"/>
              <a:gd name="connsiteX837" fmla="*/ 5715651 w 7757049"/>
              <a:gd name="connsiteY837" fmla="*/ 1204380 h 7184141"/>
              <a:gd name="connsiteX838" fmla="*/ 5730325 w 7757049"/>
              <a:gd name="connsiteY838" fmla="*/ 1205194 h 7184141"/>
              <a:gd name="connsiteX839" fmla="*/ 2412097 w 7757049"/>
              <a:gd name="connsiteY839" fmla="*/ 759365 h 7184141"/>
              <a:gd name="connsiteX840" fmla="*/ 2410835 w 7757049"/>
              <a:gd name="connsiteY840" fmla="*/ 762276 h 7184141"/>
              <a:gd name="connsiteX841" fmla="*/ 2427410 w 7757049"/>
              <a:gd name="connsiteY841" fmla="*/ 778308 h 7184141"/>
              <a:gd name="connsiteX842" fmla="*/ 2458429 w 7757049"/>
              <a:gd name="connsiteY842" fmla="*/ 803687 h 7184141"/>
              <a:gd name="connsiteX843" fmla="*/ 2458567 w 7757049"/>
              <a:gd name="connsiteY843" fmla="*/ 804393 h 7184141"/>
              <a:gd name="connsiteX844" fmla="*/ 2460823 w 7757049"/>
              <a:gd name="connsiteY844" fmla="*/ 808259 h 7184141"/>
              <a:gd name="connsiteX845" fmla="*/ 2460742 w 7757049"/>
              <a:gd name="connsiteY845" fmla="*/ 808018 h 7184141"/>
              <a:gd name="connsiteX846" fmla="*/ 2459293 w 7757049"/>
              <a:gd name="connsiteY846" fmla="*/ 804393 h 7184141"/>
              <a:gd name="connsiteX847" fmla="*/ 2458429 w 7757049"/>
              <a:gd name="connsiteY847" fmla="*/ 803687 h 7184141"/>
              <a:gd name="connsiteX848" fmla="*/ 2458261 w 7757049"/>
              <a:gd name="connsiteY848" fmla="*/ 802826 h 7184141"/>
              <a:gd name="connsiteX849" fmla="*/ 2427416 w 7757049"/>
              <a:gd name="connsiteY849" fmla="*/ 777589 h 7184141"/>
              <a:gd name="connsiteX850" fmla="*/ 2415154 w 7757049"/>
              <a:gd name="connsiteY850" fmla="*/ 768792 h 7184141"/>
              <a:gd name="connsiteX851" fmla="*/ 2415152 w 7757049"/>
              <a:gd name="connsiteY851" fmla="*/ 768788 h 7184141"/>
              <a:gd name="connsiteX852" fmla="*/ 2415149 w 7757049"/>
              <a:gd name="connsiteY852" fmla="*/ 768786 h 7184141"/>
              <a:gd name="connsiteX853" fmla="*/ 4825931 w 7757049"/>
              <a:gd name="connsiteY853" fmla="*/ 1069241 h 7184141"/>
              <a:gd name="connsiteX854" fmla="*/ 4812074 w 7757049"/>
              <a:gd name="connsiteY854" fmla="*/ 1069603 h 7184141"/>
              <a:gd name="connsiteX855" fmla="*/ 4700486 w 7757049"/>
              <a:gd name="connsiteY855" fmla="*/ 1097137 h 7184141"/>
              <a:gd name="connsiteX856" fmla="*/ 4472959 w 7757049"/>
              <a:gd name="connsiteY856" fmla="*/ 1141338 h 7184141"/>
              <a:gd name="connsiteX857" fmla="*/ 4406297 w 7757049"/>
              <a:gd name="connsiteY857" fmla="*/ 1141338 h 7184141"/>
              <a:gd name="connsiteX858" fmla="*/ 4366443 w 7757049"/>
              <a:gd name="connsiteY858" fmla="*/ 1151482 h 7184141"/>
              <a:gd name="connsiteX859" fmla="*/ 4408470 w 7757049"/>
              <a:gd name="connsiteY859" fmla="*/ 1172495 h 7184141"/>
              <a:gd name="connsiteX860" fmla="*/ 4738889 w 7757049"/>
              <a:gd name="connsiteY860" fmla="*/ 1141338 h 7184141"/>
              <a:gd name="connsiteX861" fmla="*/ 4825116 w 7757049"/>
              <a:gd name="connsiteY861" fmla="*/ 1097862 h 7184141"/>
              <a:gd name="connsiteX862" fmla="*/ 4835986 w 7757049"/>
              <a:gd name="connsiteY862" fmla="*/ 1077574 h 7184141"/>
              <a:gd name="connsiteX863" fmla="*/ 4825931 w 7757049"/>
              <a:gd name="connsiteY863" fmla="*/ 1069241 h 7184141"/>
              <a:gd name="connsiteX864" fmla="*/ 2418846 w 7757049"/>
              <a:gd name="connsiteY864" fmla="*/ 749838 h 7184141"/>
              <a:gd name="connsiteX865" fmla="*/ 2414265 w 7757049"/>
              <a:gd name="connsiteY865" fmla="*/ 754362 h 7184141"/>
              <a:gd name="connsiteX866" fmla="*/ 2413835 w 7757049"/>
              <a:gd name="connsiteY866" fmla="*/ 755354 h 7184141"/>
              <a:gd name="connsiteX867" fmla="*/ 2863438 w 7757049"/>
              <a:gd name="connsiteY867" fmla="*/ 768937 h 7184141"/>
              <a:gd name="connsiteX868" fmla="*/ 2862706 w 7757049"/>
              <a:gd name="connsiteY868" fmla="*/ 769141 h 7184141"/>
              <a:gd name="connsiteX869" fmla="*/ 2862560 w 7757049"/>
              <a:gd name="connsiteY869" fmla="*/ 770410 h 7184141"/>
              <a:gd name="connsiteX870" fmla="*/ 3377367 w 7757049"/>
              <a:gd name="connsiteY870" fmla="*/ 825411 h 7184141"/>
              <a:gd name="connsiteX871" fmla="*/ 3398377 w 7757049"/>
              <a:gd name="connsiteY871" fmla="*/ 841353 h 7184141"/>
              <a:gd name="connsiteX872" fmla="*/ 3379539 w 7757049"/>
              <a:gd name="connsiteY872" fmla="*/ 850773 h 7184141"/>
              <a:gd name="connsiteX873" fmla="*/ 3360700 w 7757049"/>
              <a:gd name="connsiteY873" fmla="*/ 838454 h 7184141"/>
              <a:gd name="connsiteX874" fmla="*/ 3377367 w 7757049"/>
              <a:gd name="connsiteY874" fmla="*/ 825411 h 7184141"/>
              <a:gd name="connsiteX875" fmla="*/ 5316395 w 7757049"/>
              <a:gd name="connsiteY875" fmla="*/ 1056468 h 7184141"/>
              <a:gd name="connsiteX876" fmla="*/ 5342482 w 7757049"/>
              <a:gd name="connsiteY876" fmla="*/ 1063080 h 7184141"/>
              <a:gd name="connsiteX877" fmla="*/ 5612033 w 7757049"/>
              <a:gd name="connsiteY877" fmla="*/ 1274663 h 7184141"/>
              <a:gd name="connsiteX878" fmla="*/ 5645364 w 7757049"/>
              <a:gd name="connsiteY878" fmla="*/ 1341328 h 7184141"/>
              <a:gd name="connsiteX879" fmla="*/ 5639567 w 7757049"/>
              <a:gd name="connsiteY879" fmla="*/ 1368861 h 7184141"/>
              <a:gd name="connsiteX880" fmla="*/ 5539571 w 7757049"/>
              <a:gd name="connsiteY880" fmla="*/ 1398570 h 7184141"/>
              <a:gd name="connsiteX881" fmla="*/ 5445373 w 7757049"/>
              <a:gd name="connsiteY881" fmla="*/ 1345675 h 7184141"/>
              <a:gd name="connsiteX882" fmla="*/ 5414941 w 7757049"/>
              <a:gd name="connsiteY882" fmla="*/ 1240607 h 7184141"/>
              <a:gd name="connsiteX883" fmla="*/ 5431607 w 7757049"/>
              <a:gd name="connsiteY883" fmla="*/ 1236260 h 7184141"/>
              <a:gd name="connsiteX884" fmla="*/ 5462764 w 7757049"/>
              <a:gd name="connsiteY884" fmla="*/ 1277562 h 7184141"/>
              <a:gd name="connsiteX885" fmla="*/ 5530152 w 7757049"/>
              <a:gd name="connsiteY885" fmla="*/ 1345675 h 7184141"/>
              <a:gd name="connsiteX886" fmla="*/ 5564208 w 7757049"/>
              <a:gd name="connsiteY886" fmla="*/ 1348574 h 7184141"/>
              <a:gd name="connsiteX887" fmla="*/ 5568557 w 7757049"/>
              <a:gd name="connsiteY887" fmla="*/ 1317414 h 7184141"/>
              <a:gd name="connsiteX888" fmla="*/ 5508414 w 7757049"/>
              <a:gd name="connsiteY888" fmla="*/ 1179740 h 7184141"/>
              <a:gd name="connsiteX889" fmla="*/ 5472909 w 7757049"/>
              <a:gd name="connsiteY889" fmla="*/ 1152207 h 7184141"/>
              <a:gd name="connsiteX890" fmla="*/ 5344655 w 7757049"/>
              <a:gd name="connsiteY890" fmla="*/ 1097861 h 7184141"/>
              <a:gd name="connsiteX891" fmla="*/ 5288136 w 7757049"/>
              <a:gd name="connsiteY891" fmla="*/ 1064530 h 7184141"/>
              <a:gd name="connsiteX892" fmla="*/ 5316395 w 7757049"/>
              <a:gd name="connsiteY892" fmla="*/ 1056468 h 7184141"/>
              <a:gd name="connsiteX893" fmla="*/ 5458417 w 7757049"/>
              <a:gd name="connsiteY893" fmla="*/ 1037719 h 7184141"/>
              <a:gd name="connsiteX894" fmla="*/ 5480155 w 7757049"/>
              <a:gd name="connsiteY894" fmla="*/ 1050762 h 7184141"/>
              <a:gd name="connsiteX895" fmla="*/ 5467114 w 7757049"/>
              <a:gd name="connsiteY895" fmla="*/ 1059456 h 7184141"/>
              <a:gd name="connsiteX896" fmla="*/ 5445376 w 7757049"/>
              <a:gd name="connsiteY896" fmla="*/ 1050037 h 7184141"/>
              <a:gd name="connsiteX897" fmla="*/ 5458417 w 7757049"/>
              <a:gd name="connsiteY897" fmla="*/ 1037719 h 7184141"/>
              <a:gd name="connsiteX898" fmla="*/ 4951288 w 7757049"/>
              <a:gd name="connsiteY898" fmla="*/ 961366 h 7184141"/>
              <a:gd name="connsiteX899" fmla="*/ 4935981 w 7757049"/>
              <a:gd name="connsiteY899" fmla="*/ 961637 h 7184141"/>
              <a:gd name="connsiteX900" fmla="*/ 4840333 w 7757049"/>
              <a:gd name="connsiteY900" fmla="*/ 1010910 h 7184141"/>
              <a:gd name="connsiteX901" fmla="*/ 4833087 w 7757049"/>
              <a:gd name="connsiteY901" fmla="*/ 1039894 h 7184141"/>
              <a:gd name="connsiteX902" fmla="*/ 4927285 w 7757049"/>
              <a:gd name="connsiteY902" fmla="*/ 1097862 h 7184141"/>
              <a:gd name="connsiteX903" fmla="*/ 4980905 w 7757049"/>
              <a:gd name="connsiteY903" fmla="*/ 1062357 h 7184141"/>
              <a:gd name="connsiteX904" fmla="*/ 4962792 w 7757049"/>
              <a:gd name="connsiteY904" fmla="*/ 970333 h 7184141"/>
              <a:gd name="connsiteX905" fmla="*/ 4951288 w 7757049"/>
              <a:gd name="connsiteY905" fmla="*/ 961366 h 7184141"/>
              <a:gd name="connsiteX906" fmla="*/ 5246381 w 7757049"/>
              <a:gd name="connsiteY906" fmla="*/ 975946 h 7184141"/>
              <a:gd name="connsiteX907" fmla="*/ 5262777 w 7757049"/>
              <a:gd name="connsiteY907" fmla="*/ 979027 h 7184141"/>
              <a:gd name="connsiteX908" fmla="*/ 5412043 w 7757049"/>
              <a:gd name="connsiteY908" fmla="*/ 1015982 h 7184141"/>
              <a:gd name="connsiteX909" fmla="*/ 5425810 w 7757049"/>
              <a:gd name="connsiteY909" fmla="*/ 1028298 h 7184141"/>
              <a:gd name="connsiteX910" fmla="*/ 5402624 w 7757049"/>
              <a:gd name="connsiteY910" fmla="*/ 1037719 h 7184141"/>
              <a:gd name="connsiteX911" fmla="*/ 5344656 w 7757049"/>
              <a:gd name="connsiteY911" fmla="*/ 1021777 h 7184141"/>
              <a:gd name="connsiteX912" fmla="*/ 5289587 w 7757049"/>
              <a:gd name="connsiteY912" fmla="*/ 1036994 h 7184141"/>
              <a:gd name="connsiteX913" fmla="*/ 5264950 w 7757049"/>
              <a:gd name="connsiteY913" fmla="*/ 1039893 h 7184141"/>
              <a:gd name="connsiteX914" fmla="*/ 5238140 w 7757049"/>
              <a:gd name="connsiteY914" fmla="*/ 1015982 h 7184141"/>
              <a:gd name="connsiteX915" fmla="*/ 5231617 w 7757049"/>
              <a:gd name="connsiteY915" fmla="*/ 982649 h 7184141"/>
              <a:gd name="connsiteX916" fmla="*/ 5246381 w 7757049"/>
              <a:gd name="connsiteY916" fmla="*/ 975946 h 7184141"/>
              <a:gd name="connsiteX917" fmla="*/ 3402094 w 7757049"/>
              <a:gd name="connsiteY917" fmla="*/ 613287 h 7184141"/>
              <a:gd name="connsiteX918" fmla="*/ 3390428 w 7757049"/>
              <a:gd name="connsiteY918" fmla="*/ 617374 h 7184141"/>
              <a:gd name="connsiteX919" fmla="*/ 3388724 w 7757049"/>
              <a:gd name="connsiteY919" fmla="*/ 618999 h 7184141"/>
              <a:gd name="connsiteX920" fmla="*/ 3387461 w 7757049"/>
              <a:gd name="connsiteY920" fmla="*/ 619457 h 7184141"/>
              <a:gd name="connsiteX921" fmla="*/ 3387393 w 7757049"/>
              <a:gd name="connsiteY921" fmla="*/ 619521 h 7184141"/>
              <a:gd name="connsiteX922" fmla="*/ 3380716 w 7757049"/>
              <a:gd name="connsiteY922" fmla="*/ 626634 h 7184141"/>
              <a:gd name="connsiteX923" fmla="*/ 3375913 w 7757049"/>
              <a:gd name="connsiteY923" fmla="*/ 631212 h 7184141"/>
              <a:gd name="connsiteX924" fmla="*/ 3374268 w 7757049"/>
              <a:gd name="connsiteY924" fmla="*/ 633501 h 7184141"/>
              <a:gd name="connsiteX925" fmla="*/ 3373014 w 7757049"/>
              <a:gd name="connsiteY925" fmla="*/ 634836 h 7184141"/>
              <a:gd name="connsiteX926" fmla="*/ 3358522 w 7757049"/>
              <a:gd name="connsiteY926" fmla="*/ 655126 h 7184141"/>
              <a:gd name="connsiteX927" fmla="*/ 3320307 w 7757049"/>
              <a:gd name="connsiteY927" fmla="*/ 708483 h 7184141"/>
              <a:gd name="connsiteX928" fmla="*/ 3319603 w 7757049"/>
              <a:gd name="connsiteY928" fmla="*/ 709089 h 7184141"/>
              <a:gd name="connsiteX929" fmla="*/ 3304182 w 7757049"/>
              <a:gd name="connsiteY929" fmla="*/ 731215 h 7184141"/>
              <a:gd name="connsiteX930" fmla="*/ 3253460 w 7757049"/>
              <a:gd name="connsiteY930" fmla="*/ 763822 h 7184141"/>
              <a:gd name="connsiteX931" fmla="*/ 3224761 w 7757049"/>
              <a:gd name="connsiteY931" fmla="*/ 767159 h 7184141"/>
              <a:gd name="connsiteX932" fmla="*/ 3222297 w 7757049"/>
              <a:gd name="connsiteY932" fmla="*/ 768163 h 7184141"/>
              <a:gd name="connsiteX933" fmla="*/ 3155634 w 7757049"/>
              <a:gd name="connsiteY933" fmla="*/ 773235 h 7184141"/>
              <a:gd name="connsiteX934" fmla="*/ 3125685 w 7757049"/>
              <a:gd name="connsiteY934" fmla="*/ 766462 h 7184141"/>
              <a:gd name="connsiteX935" fmla="*/ 3154910 w 7757049"/>
              <a:gd name="connsiteY935" fmla="*/ 773236 h 7184141"/>
              <a:gd name="connsiteX936" fmla="*/ 3154886 w 7757049"/>
              <a:gd name="connsiteY936" fmla="*/ 773236 h 7184141"/>
              <a:gd name="connsiteX937" fmla="*/ 3154916 w 7757049"/>
              <a:gd name="connsiteY937" fmla="*/ 773243 h 7184141"/>
              <a:gd name="connsiteX938" fmla="*/ 3153468 w 7757049"/>
              <a:gd name="connsiteY938" fmla="*/ 773243 h 7184141"/>
              <a:gd name="connsiteX939" fmla="*/ 3067238 w 7757049"/>
              <a:gd name="connsiteY939" fmla="*/ 742085 h 7184141"/>
              <a:gd name="connsiteX940" fmla="*/ 3041152 w 7757049"/>
              <a:gd name="connsiteY940" fmla="*/ 721795 h 7184141"/>
              <a:gd name="connsiteX941" fmla="*/ 3041225 w 7757049"/>
              <a:gd name="connsiteY941" fmla="*/ 721849 h 7184141"/>
              <a:gd name="connsiteX942" fmla="*/ 3041148 w 7757049"/>
              <a:gd name="connsiteY942" fmla="*/ 721789 h 7184141"/>
              <a:gd name="connsiteX943" fmla="*/ 3062886 w 7757049"/>
              <a:gd name="connsiteY943" fmla="*/ 737729 h 7184141"/>
              <a:gd name="connsiteX944" fmla="*/ 3106452 w 7757049"/>
              <a:gd name="connsiteY944" fmla="*/ 762004 h 7184141"/>
              <a:gd name="connsiteX945" fmla="*/ 3106864 w 7757049"/>
              <a:gd name="connsiteY945" fmla="*/ 762099 h 7184141"/>
              <a:gd name="connsiteX946" fmla="*/ 3063610 w 7757049"/>
              <a:gd name="connsiteY946" fmla="*/ 737731 h 7184141"/>
              <a:gd name="connsiteX947" fmla="*/ 3041872 w 7757049"/>
              <a:gd name="connsiteY947" fmla="*/ 721788 h 7184141"/>
              <a:gd name="connsiteX948" fmla="*/ 3022617 w 7757049"/>
              <a:gd name="connsiteY948" fmla="*/ 712500 h 7184141"/>
              <a:gd name="connsiteX949" fmla="*/ 2999126 w 7757049"/>
              <a:gd name="connsiteY949" fmla="*/ 702048 h 7184141"/>
              <a:gd name="connsiteX950" fmla="*/ 2994553 w 7757049"/>
              <a:gd name="connsiteY950" fmla="*/ 701990 h 7184141"/>
              <a:gd name="connsiteX951" fmla="*/ 2956369 w 7757049"/>
              <a:gd name="connsiteY951" fmla="*/ 702224 h 7184141"/>
              <a:gd name="connsiteX952" fmla="*/ 2924486 w 7757049"/>
              <a:gd name="connsiteY952" fmla="*/ 712369 h 7184141"/>
              <a:gd name="connsiteX953" fmla="*/ 2911112 w 7757049"/>
              <a:gd name="connsiteY953" fmla="*/ 718482 h 7184141"/>
              <a:gd name="connsiteX954" fmla="*/ 2892747 w 7757049"/>
              <a:gd name="connsiteY954" fmla="*/ 727860 h 7184141"/>
              <a:gd name="connsiteX955" fmla="*/ 2886083 w 7757049"/>
              <a:gd name="connsiteY955" fmla="*/ 731933 h 7184141"/>
              <a:gd name="connsiteX956" fmla="*/ 2885047 w 7757049"/>
              <a:gd name="connsiteY956" fmla="*/ 732423 h 7184141"/>
              <a:gd name="connsiteX957" fmla="*/ 2872134 w 7757049"/>
              <a:gd name="connsiteY957" fmla="*/ 747602 h 7184141"/>
              <a:gd name="connsiteX958" fmla="*/ 2863931 w 7757049"/>
              <a:gd name="connsiteY958" fmla="*/ 768110 h 7184141"/>
              <a:gd name="connsiteX959" fmla="*/ 2884634 w 7757049"/>
              <a:gd name="connsiteY959" fmla="*/ 733381 h 7184141"/>
              <a:gd name="connsiteX960" fmla="*/ 2888982 w 7757049"/>
              <a:gd name="connsiteY960" fmla="*/ 731208 h 7184141"/>
              <a:gd name="connsiteX961" fmla="*/ 2923038 w 7757049"/>
              <a:gd name="connsiteY961" fmla="*/ 713817 h 7184141"/>
              <a:gd name="connsiteX962" fmla="*/ 2954920 w 7757049"/>
              <a:gd name="connsiteY962" fmla="*/ 703674 h 7184141"/>
              <a:gd name="connsiteX963" fmla="*/ 3040422 w 7757049"/>
              <a:gd name="connsiteY963" fmla="*/ 723239 h 7184141"/>
              <a:gd name="connsiteX964" fmla="*/ 3066509 w 7757049"/>
              <a:gd name="connsiteY964" fmla="*/ 743526 h 7184141"/>
              <a:gd name="connsiteX965" fmla="*/ 3152736 w 7757049"/>
              <a:gd name="connsiteY965" fmla="*/ 774684 h 7184141"/>
              <a:gd name="connsiteX966" fmla="*/ 3154184 w 7757049"/>
              <a:gd name="connsiteY966" fmla="*/ 774684 h 7184141"/>
              <a:gd name="connsiteX967" fmla="*/ 3220848 w 7757049"/>
              <a:gd name="connsiteY967" fmla="*/ 769611 h 7184141"/>
              <a:gd name="connsiteX968" fmla="*/ 3252006 w 7757049"/>
              <a:gd name="connsiteY968" fmla="*/ 765989 h 7184141"/>
              <a:gd name="connsiteX969" fmla="*/ 3303453 w 7757049"/>
              <a:gd name="connsiteY969" fmla="*/ 732658 h 7184141"/>
              <a:gd name="connsiteX970" fmla="*/ 3320119 w 7757049"/>
              <a:gd name="connsiteY970" fmla="*/ 708747 h 7184141"/>
              <a:gd name="connsiteX971" fmla="*/ 3320307 w 7757049"/>
              <a:gd name="connsiteY971" fmla="*/ 708483 h 7184141"/>
              <a:gd name="connsiteX972" fmla="*/ 3320844 w 7757049"/>
              <a:gd name="connsiteY972" fmla="*/ 708022 h 7184141"/>
              <a:gd name="connsiteX973" fmla="*/ 3359247 w 7757049"/>
              <a:gd name="connsiteY973" fmla="*/ 654401 h 7184141"/>
              <a:gd name="connsiteX974" fmla="*/ 3374268 w 7757049"/>
              <a:gd name="connsiteY974" fmla="*/ 633501 h 7184141"/>
              <a:gd name="connsiteX975" fmla="*/ 3380716 w 7757049"/>
              <a:gd name="connsiteY975" fmla="*/ 626634 h 7184141"/>
              <a:gd name="connsiteX976" fmla="*/ 3388724 w 7757049"/>
              <a:gd name="connsiteY976" fmla="*/ 618999 h 7184141"/>
              <a:gd name="connsiteX977" fmla="*/ 3401003 w 7757049"/>
              <a:gd name="connsiteY977" fmla="*/ 614547 h 7184141"/>
              <a:gd name="connsiteX978" fmla="*/ 3429534 w 7757049"/>
              <a:gd name="connsiteY978" fmla="*/ 635562 h 7184141"/>
              <a:gd name="connsiteX979" fmla="*/ 3470111 w 7757049"/>
              <a:gd name="connsiteY979" fmla="*/ 702949 h 7184141"/>
              <a:gd name="connsiteX980" fmla="*/ 3496198 w 7757049"/>
              <a:gd name="connsiteY980" fmla="*/ 729034 h 7184141"/>
              <a:gd name="connsiteX981" fmla="*/ 3495123 w 7757049"/>
              <a:gd name="connsiteY981" fmla="*/ 726260 h 7184141"/>
              <a:gd name="connsiteX982" fmla="*/ 3479263 w 7757049"/>
              <a:gd name="connsiteY982" fmla="*/ 714549 h 7184141"/>
              <a:gd name="connsiteX983" fmla="*/ 3479261 w 7757049"/>
              <a:gd name="connsiteY983" fmla="*/ 714545 h 7184141"/>
              <a:gd name="connsiteX984" fmla="*/ 3479259 w 7757049"/>
              <a:gd name="connsiteY984" fmla="*/ 714544 h 7184141"/>
              <a:gd name="connsiteX985" fmla="*/ 3470835 w 7757049"/>
              <a:gd name="connsiteY985" fmla="*/ 701502 h 7184141"/>
              <a:gd name="connsiteX986" fmla="*/ 3430259 w 7757049"/>
              <a:gd name="connsiteY986" fmla="*/ 634116 h 7184141"/>
              <a:gd name="connsiteX987" fmla="*/ 3415736 w 7757049"/>
              <a:gd name="connsiteY987" fmla="*/ 618609 h 7184141"/>
              <a:gd name="connsiteX988" fmla="*/ 3402094 w 7757049"/>
              <a:gd name="connsiteY988" fmla="*/ 613287 h 7184141"/>
              <a:gd name="connsiteX989" fmla="*/ 3304907 w 7757049"/>
              <a:gd name="connsiteY989" fmla="*/ 514557 h 7184141"/>
              <a:gd name="connsiteX990" fmla="*/ 3337515 w 7757049"/>
              <a:gd name="connsiteY990" fmla="*/ 588467 h 7184141"/>
              <a:gd name="connsiteX991" fmla="*/ 3225927 w 7757049"/>
              <a:gd name="connsiteY991" fmla="*/ 688463 h 7184141"/>
              <a:gd name="connsiteX992" fmla="*/ 3161436 w 7757049"/>
              <a:gd name="connsiteY992" fmla="*/ 702955 h 7184141"/>
              <a:gd name="connsiteX993" fmla="*/ 3034632 w 7757049"/>
              <a:gd name="connsiteY993" fmla="*/ 633391 h 7184141"/>
              <a:gd name="connsiteX994" fmla="*/ 3035355 w 7757049"/>
              <a:gd name="connsiteY994" fmla="*/ 589916 h 7184141"/>
              <a:gd name="connsiteX995" fmla="*/ 3078831 w 7757049"/>
              <a:gd name="connsiteY995" fmla="*/ 557310 h 7184141"/>
              <a:gd name="connsiteX996" fmla="*/ 3304907 w 7757049"/>
              <a:gd name="connsiteY996" fmla="*/ 514557 h 7184141"/>
              <a:gd name="connsiteX997" fmla="*/ 3164329 w 7757049"/>
              <a:gd name="connsiteY997" fmla="*/ 471801 h 7184141"/>
              <a:gd name="connsiteX998" fmla="*/ 3099115 w 7757049"/>
              <a:gd name="connsiteY998" fmla="*/ 486293 h 7184141"/>
              <a:gd name="connsiteX999" fmla="*/ 3007816 w 7757049"/>
              <a:gd name="connsiteY999" fmla="*/ 510929 h 7184141"/>
              <a:gd name="connsiteX1000" fmla="*/ 2992562 w 7757049"/>
              <a:gd name="connsiteY1000" fmla="*/ 515172 h 7184141"/>
              <a:gd name="connsiteX1001" fmla="*/ 2868243 w 7757049"/>
              <a:gd name="connsiteY1001" fmla="*/ 555590 h 7184141"/>
              <a:gd name="connsiteX1002" fmla="*/ 2730299 w 7757049"/>
              <a:gd name="connsiteY1002" fmla="*/ 605859 h 7184141"/>
              <a:gd name="connsiteX1003" fmla="*/ 2492629 w 7757049"/>
              <a:gd name="connsiteY1003" fmla="*/ 713098 h 7184141"/>
              <a:gd name="connsiteX1004" fmla="*/ 2456942 w 7757049"/>
              <a:gd name="connsiteY1004" fmla="*/ 752408 h 7184141"/>
              <a:gd name="connsiteX1005" fmla="*/ 2456887 w 7757049"/>
              <a:gd name="connsiteY1005" fmla="*/ 752789 h 7184141"/>
              <a:gd name="connsiteX1006" fmla="*/ 2469878 w 7757049"/>
              <a:gd name="connsiteY1006" fmla="*/ 731944 h 7184141"/>
              <a:gd name="connsiteX1007" fmla="*/ 2492624 w 7757049"/>
              <a:gd name="connsiteY1007" fmla="*/ 713817 h 7184141"/>
              <a:gd name="connsiteX1008" fmla="*/ 2730293 w 7757049"/>
              <a:gd name="connsiteY1008" fmla="*/ 606578 h 7184141"/>
              <a:gd name="connsiteX1009" fmla="*/ 3007816 w 7757049"/>
              <a:gd name="connsiteY1009" fmla="*/ 510929 h 7184141"/>
              <a:gd name="connsiteX1010" fmla="*/ 3007879 w 7757049"/>
              <a:gd name="connsiteY1010" fmla="*/ 510914 h 7184141"/>
              <a:gd name="connsiteX1011" fmla="*/ 3099114 w 7757049"/>
              <a:gd name="connsiteY1011" fmla="*/ 486294 h 7184141"/>
              <a:gd name="connsiteX1012" fmla="*/ 3164283 w 7757049"/>
              <a:gd name="connsiteY1012" fmla="*/ 471812 h 7184141"/>
              <a:gd name="connsiteX1013" fmla="*/ 3195940 w 7757049"/>
              <a:gd name="connsiteY1013" fmla="*/ 461023 h 7184141"/>
              <a:gd name="connsiteX1014" fmla="*/ 3218675 w 7757049"/>
              <a:gd name="connsiteY1014" fmla="*/ 469627 h 7184141"/>
              <a:gd name="connsiteX1015" fmla="*/ 2931732 w 7757049"/>
              <a:gd name="connsiteY1015" fmla="*/ 551507 h 7184141"/>
              <a:gd name="connsiteX1016" fmla="*/ 2555664 w 7757049"/>
              <a:gd name="connsiteY1016" fmla="*/ 696428 h 7184141"/>
              <a:gd name="connsiteX1017" fmla="*/ 2504942 w 7757049"/>
              <a:gd name="connsiteY1017" fmla="*/ 723962 h 7184141"/>
              <a:gd name="connsiteX1018" fmla="*/ 2473059 w 7757049"/>
              <a:gd name="connsiteY1018" fmla="*/ 818160 h 7184141"/>
              <a:gd name="connsiteX1019" fmla="*/ 2520159 w 7757049"/>
              <a:gd name="connsiteY1019" fmla="*/ 840623 h 7184141"/>
              <a:gd name="connsiteX1020" fmla="*/ 2619430 w 7757049"/>
              <a:gd name="connsiteY1020" fmla="*/ 814538 h 7184141"/>
              <a:gd name="connsiteX1021" fmla="*/ 2926660 w 7757049"/>
              <a:gd name="connsiteY1021" fmla="*/ 702224 h 7184141"/>
              <a:gd name="connsiteX1022" fmla="*/ 3045494 w 7757049"/>
              <a:gd name="connsiteY1022" fmla="*/ 717441 h 7184141"/>
              <a:gd name="connsiteX1023" fmla="*/ 3176647 w 7757049"/>
              <a:gd name="connsiteY1023" fmla="*/ 763816 h 7184141"/>
              <a:gd name="connsiteX1024" fmla="*/ 3341856 w 7757049"/>
              <a:gd name="connsiteY1024" fmla="*/ 667445 h 7184141"/>
              <a:gd name="connsiteX1025" fmla="*/ 3406347 w 7757049"/>
              <a:gd name="connsiteY1025" fmla="*/ 587013 h 7184141"/>
              <a:gd name="connsiteX1026" fmla="*/ 3459966 w 7757049"/>
              <a:gd name="connsiteY1026" fmla="*/ 598607 h 7184141"/>
              <a:gd name="connsiteX1027" fmla="*/ 3508516 w 7757049"/>
              <a:gd name="connsiteY1027" fmla="*/ 709470 h 7184141"/>
              <a:gd name="connsiteX1028" fmla="*/ 3507066 w 7757049"/>
              <a:gd name="connsiteY1028" fmla="*/ 764541 h 7184141"/>
              <a:gd name="connsiteX1029" fmla="*/ 3471561 w 7757049"/>
              <a:gd name="connsiteY1029" fmla="*/ 731933 h 7184141"/>
              <a:gd name="connsiteX1030" fmla="*/ 3417215 w 7757049"/>
              <a:gd name="connsiteY1030" fmla="*/ 640634 h 7184141"/>
              <a:gd name="connsiteX1031" fmla="*/ 3380985 w 7757049"/>
              <a:gd name="connsiteY1031" fmla="*/ 637735 h 7184141"/>
              <a:gd name="connsiteX1032" fmla="*/ 3310699 w 7757049"/>
              <a:gd name="connsiteY1032" fmla="*/ 754396 h 7184141"/>
              <a:gd name="connsiteX1033" fmla="*/ 3285337 w 7757049"/>
              <a:gd name="connsiteY1033" fmla="*/ 775409 h 7184141"/>
              <a:gd name="connsiteX1034" fmla="*/ 3136795 w 7757049"/>
              <a:gd name="connsiteY1034" fmla="*/ 780481 h 7184141"/>
              <a:gd name="connsiteX1035" fmla="*/ 3054191 w 7757049"/>
              <a:gd name="connsiteY1035" fmla="*/ 739179 h 7184141"/>
              <a:gd name="connsiteX1036" fmla="*/ 2910719 w 7757049"/>
              <a:gd name="connsiteY1036" fmla="*/ 724687 h 7184141"/>
              <a:gd name="connsiteX1037" fmla="*/ 2879562 w 7757049"/>
              <a:gd name="connsiteY1037" fmla="*/ 765990 h 7184141"/>
              <a:gd name="connsiteX1038" fmla="*/ 2862495 w 7757049"/>
              <a:gd name="connsiteY1038" fmla="*/ 770967 h 7184141"/>
              <a:gd name="connsiteX1039" fmla="*/ 2856369 w 7757049"/>
              <a:gd name="connsiteY1039" fmla="*/ 824099 h 7184141"/>
              <a:gd name="connsiteX1040" fmla="*/ 2901304 w 7757049"/>
              <a:gd name="connsiteY1040" fmla="*/ 982652 h 7184141"/>
              <a:gd name="connsiteX1041" fmla="*/ 3126657 w 7757049"/>
              <a:gd name="connsiteY1041" fmla="*/ 1176120 h 7184141"/>
              <a:gd name="connsiteX1042" fmla="*/ 3602720 w 7757049"/>
              <a:gd name="connsiteY1042" fmla="*/ 1265971 h 7184141"/>
              <a:gd name="connsiteX1043" fmla="*/ 3632430 w 7757049"/>
              <a:gd name="connsiteY1043" fmla="*/ 1268144 h 7184141"/>
              <a:gd name="connsiteX1044" fmla="*/ 3608518 w 7757049"/>
              <a:gd name="connsiteY1044" fmla="*/ 1326113 h 7184141"/>
              <a:gd name="connsiteX1045" fmla="*/ 3657788 w 7757049"/>
              <a:gd name="connsiteY1045" fmla="*/ 1375387 h 7184141"/>
              <a:gd name="connsiteX1046" fmla="*/ 3732423 w 7757049"/>
              <a:gd name="connsiteY1046" fmla="*/ 1350025 h 7184141"/>
              <a:gd name="connsiteX1047" fmla="*/ 3953429 w 7757049"/>
              <a:gd name="connsiteY1047" fmla="*/ 1206553 h 7184141"/>
              <a:gd name="connsiteX1048" fmla="*/ 3983136 w 7757049"/>
              <a:gd name="connsiteY1048" fmla="*/ 1197858 h 7184141"/>
              <a:gd name="connsiteX1049" fmla="*/ 3991108 w 7757049"/>
              <a:gd name="connsiteY1049" fmla="*/ 1225394 h 7184141"/>
              <a:gd name="connsiteX1050" fmla="*/ 3970094 w 7757049"/>
              <a:gd name="connsiteY1050" fmla="*/ 1350749 h 7184141"/>
              <a:gd name="connsiteX1051" fmla="*/ 3955603 w 7757049"/>
              <a:gd name="connsiteY1051" fmla="*/ 1415964 h 7184141"/>
              <a:gd name="connsiteX1052" fmla="*/ 4001974 w 7757049"/>
              <a:gd name="connsiteY1052" fmla="*/ 1465237 h 7184141"/>
              <a:gd name="connsiteX1053" fmla="*/ 4115739 w 7757049"/>
              <a:gd name="connsiteY1053" fmla="*/ 1448572 h 7184141"/>
              <a:gd name="connsiteX1054" fmla="*/ 4310649 w 7757049"/>
              <a:gd name="connsiteY1054" fmla="*/ 1367414 h 7184141"/>
              <a:gd name="connsiteX1055" fmla="*/ 4367893 w 7757049"/>
              <a:gd name="connsiteY1055" fmla="*/ 1254377 h 7184141"/>
              <a:gd name="connsiteX1056" fmla="*/ 4341083 w 7757049"/>
              <a:gd name="connsiteY1056" fmla="*/ 1161627 h 7184141"/>
              <a:gd name="connsiteX1057" fmla="*/ 4361371 w 7757049"/>
              <a:gd name="connsiteY1057" fmla="*/ 1129744 h 7184141"/>
              <a:gd name="connsiteX1058" fmla="*/ 4457744 w 7757049"/>
              <a:gd name="connsiteY1058" fmla="*/ 1129745 h 7184141"/>
              <a:gd name="connsiteX1059" fmla="*/ 4720050 w 7757049"/>
              <a:gd name="connsiteY1059" fmla="*/ 1078297 h 7184141"/>
              <a:gd name="connsiteX1060" fmla="*/ 4758454 w 7757049"/>
              <a:gd name="connsiteY1060" fmla="*/ 1046415 h 7184141"/>
              <a:gd name="connsiteX1061" fmla="*/ 4817870 w 7757049"/>
              <a:gd name="connsiteY1061" fmla="*/ 992794 h 7184141"/>
              <a:gd name="connsiteX1062" fmla="*/ 4925111 w 7757049"/>
              <a:gd name="connsiteY1062" fmla="*/ 951492 h 7184141"/>
              <a:gd name="connsiteX1063" fmla="*/ 4945932 w 7757049"/>
              <a:gd name="connsiteY1063" fmla="*/ 947043 h 7184141"/>
              <a:gd name="connsiteX1064" fmla="*/ 4979457 w 7757049"/>
              <a:gd name="connsiteY1064" fmla="*/ 979753 h 7184141"/>
              <a:gd name="connsiteX1065" fmla="*/ 5010615 w 7757049"/>
              <a:gd name="connsiteY1065" fmla="*/ 1077574 h 7184141"/>
              <a:gd name="connsiteX1066" fmla="*/ 5218574 w 7757049"/>
              <a:gd name="connsiteY1066" fmla="*/ 1305098 h 7184141"/>
              <a:gd name="connsiteX1067" fmla="*/ 5559863 w 7757049"/>
              <a:gd name="connsiteY1067" fmla="*/ 1535522 h 7184141"/>
              <a:gd name="connsiteX1068" fmla="*/ 5942452 w 7757049"/>
              <a:gd name="connsiteY1068" fmla="*/ 1686240 h 7184141"/>
              <a:gd name="connsiteX1069" fmla="*/ 6077229 w 7757049"/>
              <a:gd name="connsiteY1069" fmla="*/ 1690587 h 7184141"/>
              <a:gd name="connsiteX1070" fmla="*/ 6043896 w 7757049"/>
              <a:gd name="connsiteY1070" fmla="*/ 1709426 h 7184141"/>
              <a:gd name="connsiteX1071" fmla="*/ 5769272 w 7757049"/>
              <a:gd name="connsiteY1071" fmla="*/ 1965937 h 7184141"/>
              <a:gd name="connsiteX1072" fmla="*/ 5740288 w 7757049"/>
              <a:gd name="connsiteY1072" fmla="*/ 2001441 h 7184141"/>
              <a:gd name="connsiteX1073" fmla="*/ 5734492 w 7757049"/>
              <a:gd name="connsiteY1073" fmla="*/ 2040570 h 7184141"/>
              <a:gd name="connsiteX1074" fmla="*/ 5775795 w 7757049"/>
              <a:gd name="connsiteY1074" fmla="*/ 2049990 h 7184141"/>
              <a:gd name="connsiteX1075" fmla="*/ 5848254 w 7757049"/>
              <a:gd name="connsiteY1075" fmla="*/ 2013035 h 7184141"/>
              <a:gd name="connsiteX1076" fmla="*/ 6152585 w 7757049"/>
              <a:gd name="connsiteY1076" fmla="*/ 1781886 h 7184141"/>
              <a:gd name="connsiteX1077" fmla="*/ 6679371 w 7757049"/>
              <a:gd name="connsiteY1077" fmla="*/ 1554361 h 7184141"/>
              <a:gd name="connsiteX1078" fmla="*/ 6853277 w 7757049"/>
              <a:gd name="connsiteY1078" fmla="*/ 1503639 h 7184141"/>
              <a:gd name="connsiteX1079" fmla="*/ 7014862 w 7757049"/>
              <a:gd name="connsiteY1079" fmla="*/ 1501465 h 7184141"/>
              <a:gd name="connsiteX1080" fmla="*/ 7152536 w 7757049"/>
              <a:gd name="connsiteY1080" fmla="*/ 1652908 h 7184141"/>
              <a:gd name="connsiteX1081" fmla="*/ 7203260 w 7757049"/>
              <a:gd name="connsiteY1081" fmla="*/ 1705803 h 7184141"/>
              <a:gd name="connsiteX1082" fmla="*/ 7302530 w 7757049"/>
              <a:gd name="connsiteY1082" fmla="*/ 1757973 h 7184141"/>
              <a:gd name="connsiteX1083" fmla="*/ 7621355 w 7757049"/>
              <a:gd name="connsiteY1083" fmla="*/ 2140566 h 7184141"/>
              <a:gd name="connsiteX1084" fmla="*/ 7756856 w 7757049"/>
              <a:gd name="connsiteY1084" fmla="*/ 2742710 h 7184141"/>
              <a:gd name="connsiteX1085" fmla="*/ 7735118 w 7757049"/>
              <a:gd name="connsiteY1085" fmla="*/ 3123850 h 7184141"/>
              <a:gd name="connsiteX1086" fmla="*/ 7501796 w 7757049"/>
              <a:gd name="connsiteY1086" fmla="*/ 3825987 h 7184141"/>
              <a:gd name="connsiteX1087" fmla="*/ 6829366 w 7757049"/>
              <a:gd name="connsiteY1087" fmla="*/ 4621595 h 7184141"/>
              <a:gd name="connsiteX1088" fmla="*/ 6034477 w 7757049"/>
              <a:gd name="connsiteY1088" fmla="*/ 4884624 h 7184141"/>
              <a:gd name="connsiteX1089" fmla="*/ 5404799 w 7757049"/>
              <a:gd name="connsiteY1089" fmla="*/ 4634636 h 7184141"/>
              <a:gd name="connsiteX1090" fmla="*/ 5224373 w 7757049"/>
              <a:gd name="connsiteY1090" fmla="*/ 4349144 h 7184141"/>
              <a:gd name="connsiteX1091" fmla="*/ 5199736 w 7757049"/>
              <a:gd name="connsiteY1091" fmla="*/ 4300596 h 7184141"/>
              <a:gd name="connsiteX1092" fmla="*/ 5169304 w 7757049"/>
              <a:gd name="connsiteY1092" fmla="*/ 4279583 h 7184141"/>
              <a:gd name="connsiteX1093" fmla="*/ 5142494 w 7757049"/>
              <a:gd name="connsiteY1093" fmla="*/ 4304943 h 7184141"/>
              <a:gd name="connsiteX1094" fmla="*/ 5125103 w 7757049"/>
              <a:gd name="connsiteY1094" fmla="*/ 4389721 h 7184141"/>
              <a:gd name="connsiteX1095" fmla="*/ 5087422 w 7757049"/>
              <a:gd name="connsiteY1095" fmla="*/ 4563627 h 7184141"/>
              <a:gd name="connsiteX1096" fmla="*/ 4778018 w 7757049"/>
              <a:gd name="connsiteY1096" fmla="*/ 5152728 h 7184141"/>
              <a:gd name="connsiteX1097" fmla="*/ 4596144 w 7757049"/>
              <a:gd name="connsiteY1097" fmla="*/ 5317212 h 7184141"/>
              <a:gd name="connsiteX1098" fmla="*/ 4063561 w 7757049"/>
              <a:gd name="connsiteY1098" fmla="*/ 5535316 h 7184141"/>
              <a:gd name="connsiteX1099" fmla="*/ 3092601 w 7757049"/>
              <a:gd name="connsiteY1099" fmla="*/ 5919357 h 7184141"/>
              <a:gd name="connsiteX1100" fmla="*/ 2706388 w 7757049"/>
              <a:gd name="connsiteY1100" fmla="*/ 5962833 h 7184141"/>
              <a:gd name="connsiteX1101" fmla="*/ 2404953 w 7757049"/>
              <a:gd name="connsiteY1101" fmla="*/ 5836752 h 7184141"/>
              <a:gd name="connsiteX1102" fmla="*/ 2337564 w 7757049"/>
              <a:gd name="connsiteY1102" fmla="*/ 5876606 h 7184141"/>
              <a:gd name="connsiteX1103" fmla="*/ 2099896 w 7757049"/>
              <a:gd name="connsiteY1103" fmla="*/ 6481646 h 7184141"/>
              <a:gd name="connsiteX1104" fmla="*/ 1626007 w 7757049"/>
              <a:gd name="connsiteY1104" fmla="*/ 6988144 h 7184141"/>
              <a:gd name="connsiteX1105" fmla="*/ 788367 w 7757049"/>
              <a:gd name="connsiteY1105" fmla="*/ 7161325 h 7184141"/>
              <a:gd name="connsiteX1106" fmla="*/ 176803 w 7757049"/>
              <a:gd name="connsiteY1106" fmla="*/ 6562078 h 7184141"/>
              <a:gd name="connsiteX1107" fmla="*/ 97822 w 7757049"/>
              <a:gd name="connsiteY1107" fmla="*/ 5907038 h 7184141"/>
              <a:gd name="connsiteX1108" fmla="*/ 71012 w 7757049"/>
              <a:gd name="connsiteY1108" fmla="*/ 5877329 h 7184141"/>
              <a:gd name="connsiteX1109" fmla="*/ 0 w 7757049"/>
              <a:gd name="connsiteY1109" fmla="*/ 5840376 h 7184141"/>
              <a:gd name="connsiteX1110" fmla="*/ 0 w 7757049"/>
              <a:gd name="connsiteY1110" fmla="*/ 5791828 h 7184141"/>
              <a:gd name="connsiteX1111" fmla="*/ 392734 w 7757049"/>
              <a:gd name="connsiteY1111" fmla="*/ 4862161 h 7184141"/>
              <a:gd name="connsiteX1112" fmla="*/ 671705 w 7757049"/>
              <a:gd name="connsiteY1112" fmla="*/ 4484645 h 7184141"/>
              <a:gd name="connsiteX1113" fmla="*/ 773149 w 7757049"/>
              <a:gd name="connsiteY1113" fmla="*/ 4372331 h 7184141"/>
              <a:gd name="connsiteX1114" fmla="*/ 755760 w 7757049"/>
              <a:gd name="connsiteY1114" fmla="*/ 4304944 h 7184141"/>
              <a:gd name="connsiteX1115" fmla="*/ 707935 w 7757049"/>
              <a:gd name="connsiteY1115" fmla="*/ 4274512 h 7184141"/>
              <a:gd name="connsiteX1116" fmla="*/ 678228 w 7757049"/>
              <a:gd name="connsiteY1116" fmla="*/ 4158574 h 7184141"/>
              <a:gd name="connsiteX1117" fmla="*/ 704313 w 7757049"/>
              <a:gd name="connsiteY1117" fmla="*/ 4116548 h 7184141"/>
              <a:gd name="connsiteX1118" fmla="*/ 748514 w 7757049"/>
              <a:gd name="connsiteY1118" fmla="*/ 4052783 h 7184141"/>
              <a:gd name="connsiteX1119" fmla="*/ 765180 w 7757049"/>
              <a:gd name="connsiteY1119" fmla="*/ 3981771 h 7184141"/>
              <a:gd name="connsiteX1120" fmla="*/ 907926 w 7757049"/>
              <a:gd name="connsiteY1120" fmla="*/ 3786855 h 7184141"/>
              <a:gd name="connsiteX1121" fmla="*/ 932563 w 7757049"/>
              <a:gd name="connsiteY1121" fmla="*/ 3774536 h 7184141"/>
              <a:gd name="connsiteX1122" fmla="*/ 1313704 w 7757049"/>
              <a:gd name="connsiteY1122" fmla="*/ 3586864 h 7184141"/>
              <a:gd name="connsiteX1123" fmla="*/ 1584704 w 7757049"/>
              <a:gd name="connsiteY1123" fmla="*/ 3362969 h 7184141"/>
              <a:gd name="connsiteX1124" fmla="*/ 1553547 w 7757049"/>
              <a:gd name="connsiteY1124" fmla="*/ 3580344 h 7184141"/>
              <a:gd name="connsiteX1125" fmla="*/ 1519491 w 7757049"/>
              <a:gd name="connsiteY1125" fmla="*/ 3930324 h 7184141"/>
              <a:gd name="connsiteX1126" fmla="*/ 1512245 w 7757049"/>
              <a:gd name="connsiteY1126" fmla="*/ 4066550 h 7184141"/>
              <a:gd name="connsiteX1127" fmla="*/ 1390512 w 7757049"/>
              <a:gd name="connsiteY1127" fmla="*/ 4541890 h 7184141"/>
              <a:gd name="connsiteX1128" fmla="*/ 1330370 w 7757049"/>
              <a:gd name="connsiteY1128" fmla="*/ 4723039 h 7184141"/>
              <a:gd name="connsiteX1129" fmla="*/ 1341963 w 7757049"/>
              <a:gd name="connsiteY1129" fmla="*/ 4783181 h 7184141"/>
              <a:gd name="connsiteX1130" fmla="*/ 1398482 w 7757049"/>
              <a:gd name="connsiteY1130" fmla="*/ 4759269 h 7184141"/>
              <a:gd name="connsiteX1131" fmla="*/ 1402830 w 7757049"/>
              <a:gd name="connsiteY1131" fmla="*/ 4754922 h 7184141"/>
              <a:gd name="connsiteX1132" fmla="*/ 1472390 w 7757049"/>
              <a:gd name="connsiteY1132" fmla="*/ 4666520 h 7184141"/>
              <a:gd name="connsiteX1133" fmla="*/ 1523115 w 7757049"/>
              <a:gd name="connsiteY1133" fmla="*/ 4567250 h 7184141"/>
              <a:gd name="connsiteX1134" fmla="*/ 1607893 w 7757049"/>
              <a:gd name="connsiteY1134" fmla="*/ 4235383 h 7184141"/>
              <a:gd name="connsiteX1135" fmla="*/ 1897008 w 7757049"/>
              <a:gd name="connsiteY1135" fmla="*/ 3407894 h 7184141"/>
              <a:gd name="connsiteX1136" fmla="*/ 2075260 w 7757049"/>
              <a:gd name="connsiteY1136" fmla="*/ 3087621 h 7184141"/>
              <a:gd name="connsiteX1137" fmla="*/ 2140473 w 7757049"/>
              <a:gd name="connsiteY1137" fmla="*/ 2985453 h 7184141"/>
              <a:gd name="connsiteX1138" fmla="*/ 2136126 w 7757049"/>
              <a:gd name="connsiteY1138" fmla="*/ 2913715 h 7184141"/>
              <a:gd name="connsiteX1139" fmla="*/ 2083956 w 7757049"/>
              <a:gd name="connsiteY1139" fmla="*/ 2868791 h 7184141"/>
              <a:gd name="connsiteX1140" fmla="*/ 1965120 w 7757049"/>
              <a:gd name="connsiteY1140" fmla="*/ 2834735 h 7184141"/>
              <a:gd name="connsiteX1141" fmla="*/ 1678901 w 7757049"/>
              <a:gd name="connsiteY1141" fmla="*/ 3003567 h 7184141"/>
              <a:gd name="connsiteX1142" fmla="*/ 1642672 w 7757049"/>
              <a:gd name="connsiteY1142" fmla="*/ 3115879 h 7184141"/>
              <a:gd name="connsiteX1143" fmla="*/ 1509345 w 7757049"/>
              <a:gd name="connsiteY1143" fmla="*/ 3352100 h 7184141"/>
              <a:gd name="connsiteX1144" fmla="*/ 1179652 w 7757049"/>
              <a:gd name="connsiteY1144" fmla="*/ 3566575 h 7184141"/>
              <a:gd name="connsiteX1145" fmla="*/ 991255 w 7757049"/>
              <a:gd name="connsiteY1145" fmla="*/ 3607155 h 7184141"/>
              <a:gd name="connsiteX1146" fmla="*/ 830394 w 7757049"/>
              <a:gd name="connsiteY1146" fmla="*/ 3485420 h 7184141"/>
              <a:gd name="connsiteX1147" fmla="*/ 786917 w 7757049"/>
              <a:gd name="connsiteY1147" fmla="*/ 3144138 h 7184141"/>
              <a:gd name="connsiteX1148" fmla="*/ 795611 w 7757049"/>
              <a:gd name="connsiteY1148" fmla="*/ 3090517 h 7184141"/>
              <a:gd name="connsiteX1149" fmla="*/ 819523 w 7757049"/>
              <a:gd name="connsiteY1149" fmla="*/ 3080375 h 7184141"/>
              <a:gd name="connsiteX1150" fmla="*/ 960820 w 7757049"/>
              <a:gd name="connsiteY1150" fmla="*/ 3093416 h 7184141"/>
              <a:gd name="connsiteX1151" fmla="*/ 1250664 w 7757049"/>
              <a:gd name="connsiteY1151" fmla="*/ 2906469 h 7184141"/>
              <a:gd name="connsiteX1152" fmla="*/ 1669482 w 7757049"/>
              <a:gd name="connsiteY1152" fmla="*/ 2647788 h 7184141"/>
              <a:gd name="connsiteX1153" fmla="*/ 2051348 w 7757049"/>
              <a:gd name="connsiteY1153" fmla="*/ 2611558 h 7184141"/>
              <a:gd name="connsiteX1154" fmla="*/ 2194819 w 7757049"/>
              <a:gd name="connsiteY1154" fmla="*/ 2734015 h 7184141"/>
              <a:gd name="connsiteX1155" fmla="*/ 2209311 w 7757049"/>
              <a:gd name="connsiteY1155" fmla="*/ 2767346 h 7184141"/>
              <a:gd name="connsiteX1156" fmla="*/ 2285394 w 7757049"/>
              <a:gd name="connsiteY1156" fmla="*/ 2820967 h 7184141"/>
              <a:gd name="connsiteX1157" fmla="*/ 2345536 w 7757049"/>
              <a:gd name="connsiteY1157" fmla="*/ 2749232 h 7184141"/>
              <a:gd name="connsiteX1158" fmla="*/ 2230324 w 7757049"/>
              <a:gd name="connsiteY1158" fmla="*/ 2502142 h 7184141"/>
              <a:gd name="connsiteX1159" fmla="*/ 1981061 w 7757049"/>
              <a:gd name="connsiteY1159" fmla="*/ 2449247 h 7184141"/>
              <a:gd name="connsiteX1160" fmla="*/ 1737595 w 7757049"/>
              <a:gd name="connsiteY1160" fmla="*/ 2497794 h 7184141"/>
              <a:gd name="connsiteX1161" fmla="*/ 1307905 w 7757049"/>
              <a:gd name="connsiteY1161" fmla="*/ 2665901 h 7184141"/>
              <a:gd name="connsiteX1162" fmla="*/ 1186172 w 7757049"/>
              <a:gd name="connsiteY1162" fmla="*/ 2713001 h 7184141"/>
              <a:gd name="connsiteX1163" fmla="*/ 1117335 w 7757049"/>
              <a:gd name="connsiteY1163" fmla="*/ 2676771 h 7184141"/>
              <a:gd name="connsiteX1164" fmla="*/ 1107916 w 7757049"/>
              <a:gd name="connsiteY1164" fmla="*/ 2632571 h 7184141"/>
              <a:gd name="connsiteX1165" fmla="*/ 1100670 w 7757049"/>
              <a:gd name="connsiteY1165" fmla="*/ 2584748 h 7184141"/>
              <a:gd name="connsiteX1166" fmla="*/ 1081105 w 7757049"/>
              <a:gd name="connsiteY1166" fmla="*/ 2560836 h 7184141"/>
              <a:gd name="connsiteX1167" fmla="*/ 1070938 w 7757049"/>
              <a:gd name="connsiteY1167" fmla="*/ 2561636 h 7184141"/>
              <a:gd name="connsiteX1168" fmla="*/ 1080018 w 7757049"/>
              <a:gd name="connsiteY1168" fmla="*/ 2555854 h 7184141"/>
              <a:gd name="connsiteX1169" fmla="*/ 1101393 w 7757049"/>
              <a:gd name="connsiteY1169" fmla="*/ 2565908 h 7184141"/>
              <a:gd name="connsiteX1170" fmla="*/ 1155013 w 7757049"/>
              <a:gd name="connsiteY1170" fmla="*/ 2565909 h 7184141"/>
              <a:gd name="connsiteX1171" fmla="*/ 1212259 w 7757049"/>
              <a:gd name="connsiteY1171" fmla="*/ 2495620 h 7184141"/>
              <a:gd name="connsiteX1172" fmla="*/ 1433263 w 7757049"/>
              <a:gd name="connsiteY1172" fmla="*/ 2173172 h 7184141"/>
              <a:gd name="connsiteX1173" fmla="*/ 1597022 w 7757049"/>
              <a:gd name="connsiteY1173" fmla="*/ 2039846 h 7184141"/>
              <a:gd name="connsiteX1174" fmla="*/ 1720204 w 7757049"/>
              <a:gd name="connsiteY1174" fmla="*/ 2062309 h 7184141"/>
              <a:gd name="connsiteX1175" fmla="*/ 1737595 w 7757049"/>
              <a:gd name="connsiteY1175" fmla="*/ 2078975 h 7184141"/>
              <a:gd name="connsiteX1176" fmla="*/ 1865849 w 7757049"/>
              <a:gd name="connsiteY1176" fmla="*/ 2098538 h 7184141"/>
              <a:gd name="connsiteX1177" fmla="*/ 1969468 w 7757049"/>
              <a:gd name="connsiteY1177" fmla="*/ 2016660 h 7184141"/>
              <a:gd name="connsiteX1178" fmla="*/ 1965121 w 7757049"/>
              <a:gd name="connsiteY1178" fmla="*/ 1852899 h 7184141"/>
              <a:gd name="connsiteX1179" fmla="*/ 1901356 w 7757049"/>
              <a:gd name="connsiteY1179" fmla="*/ 1760874 h 7184141"/>
              <a:gd name="connsiteX1180" fmla="*/ 1761507 w 7757049"/>
              <a:gd name="connsiteY1180" fmla="*/ 1370315 h 7184141"/>
              <a:gd name="connsiteX1181" fmla="*/ 1765856 w 7757049"/>
              <a:gd name="connsiteY1181" fmla="*/ 1292782 h 7184141"/>
              <a:gd name="connsiteX1182" fmla="*/ 1843388 w 7757049"/>
              <a:gd name="connsiteY1182" fmla="*/ 1184815 h 7184141"/>
              <a:gd name="connsiteX1183" fmla="*/ 1841937 w 7757049"/>
              <a:gd name="connsiteY1183" fmla="*/ 1200033 h 7184141"/>
              <a:gd name="connsiteX1184" fmla="*/ 1799912 w 7757049"/>
              <a:gd name="connsiteY1184" fmla="*/ 1436977 h 7184141"/>
              <a:gd name="connsiteX1185" fmla="*/ 1936860 w 7757049"/>
              <a:gd name="connsiteY1185" fmla="*/ 1736963 h 7184141"/>
              <a:gd name="connsiteX1186" fmla="*/ 2296988 w 7757049"/>
              <a:gd name="connsiteY1186" fmla="*/ 1915939 h 7184141"/>
              <a:gd name="connsiteX1187" fmla="*/ 2362926 w 7757049"/>
              <a:gd name="connsiteY1187" fmla="*/ 1922459 h 7184141"/>
              <a:gd name="connsiteX1188" fmla="*/ 2383939 w 7757049"/>
              <a:gd name="connsiteY1188" fmla="*/ 1866667 h 7184141"/>
              <a:gd name="connsiteX1189" fmla="*/ 2358577 w 7757049"/>
              <a:gd name="connsiteY1189" fmla="*/ 1840579 h 7184141"/>
              <a:gd name="connsiteX1190" fmla="*/ 2147719 w 7757049"/>
              <a:gd name="connsiteY1190" fmla="*/ 1667402 h 7184141"/>
              <a:gd name="connsiteX1191" fmla="*/ 1973090 w 7757049"/>
              <a:gd name="connsiteY1191" fmla="*/ 1504366 h 7184141"/>
              <a:gd name="connsiteX1192" fmla="*/ 1993380 w 7757049"/>
              <a:gd name="connsiteY1192" fmla="*/ 1399299 h 7184141"/>
              <a:gd name="connsiteX1193" fmla="*/ 2178876 w 7757049"/>
              <a:gd name="connsiteY1193" fmla="*/ 1302927 h 7184141"/>
              <a:gd name="connsiteX1194" fmla="*/ 2283220 w 7757049"/>
              <a:gd name="connsiteY1194" fmla="*/ 1305101 h 7184141"/>
              <a:gd name="connsiteX1195" fmla="*/ 2344811 w 7757049"/>
              <a:gd name="connsiteY1195" fmla="*/ 1271044 h 7184141"/>
              <a:gd name="connsiteX1196" fmla="*/ 2271626 w 7757049"/>
              <a:gd name="connsiteY1196" fmla="*/ 1180468 h 7184141"/>
              <a:gd name="connsiteX1197" fmla="*/ 2187573 w 7757049"/>
              <a:gd name="connsiteY1197" fmla="*/ 1188439 h 7184141"/>
              <a:gd name="connsiteX1198" fmla="*/ 2078883 w 7757049"/>
              <a:gd name="connsiteY1198" fmla="*/ 1215975 h 7184141"/>
              <a:gd name="connsiteX1199" fmla="*/ 2052073 w 7757049"/>
              <a:gd name="connsiteY1199" fmla="*/ 1208004 h 7184141"/>
              <a:gd name="connsiteX1200" fmla="*/ 2067288 w 7757049"/>
              <a:gd name="connsiteY1200" fmla="*/ 1181919 h 7184141"/>
              <a:gd name="connsiteX1201" fmla="*/ 2094824 w 7757049"/>
              <a:gd name="connsiteY1201" fmla="*/ 1170323 h 7184141"/>
              <a:gd name="connsiteX1202" fmla="*/ 2194818 w 7757049"/>
              <a:gd name="connsiteY1202" fmla="*/ 1145687 h 7184141"/>
              <a:gd name="connsiteX1203" fmla="*/ 2486834 w 7757049"/>
              <a:gd name="connsiteY1203" fmla="*/ 1220322 h 7184141"/>
              <a:gd name="connsiteX1204" fmla="*/ 2524512 w 7757049"/>
              <a:gd name="connsiteY1204" fmla="*/ 1250754 h 7184141"/>
              <a:gd name="connsiteX1205" fmla="*/ 2561467 w 7757049"/>
              <a:gd name="connsiteY1205" fmla="*/ 1254378 h 7184141"/>
              <a:gd name="connsiteX1206" fmla="*/ 2574508 w 7757049"/>
              <a:gd name="connsiteY1206" fmla="*/ 1219597 h 7184141"/>
              <a:gd name="connsiteX1207" fmla="*/ 2567262 w 7757049"/>
              <a:gd name="connsiteY1207" fmla="*/ 1186989 h 7184141"/>
              <a:gd name="connsiteX1208" fmla="*/ 2489730 w 7757049"/>
              <a:gd name="connsiteY1208" fmla="*/ 1012359 h 7184141"/>
              <a:gd name="connsiteX1209" fmla="*/ 2480310 w 7757049"/>
              <a:gd name="connsiteY1209" fmla="*/ 918886 h 7184141"/>
              <a:gd name="connsiteX1210" fmla="*/ 2488100 w 7757049"/>
              <a:gd name="connsiteY1210" fmla="*/ 879214 h 7184141"/>
              <a:gd name="connsiteX1211" fmla="*/ 2487560 w 7757049"/>
              <a:gd name="connsiteY1211" fmla="*/ 874495 h 7184141"/>
              <a:gd name="connsiteX1212" fmla="*/ 2478132 w 7757049"/>
              <a:gd name="connsiteY1212" fmla="*/ 876853 h 7184141"/>
              <a:gd name="connsiteX1213" fmla="*/ 2402048 w 7757049"/>
              <a:gd name="connsiteY1213" fmla="*/ 786279 h 7184141"/>
              <a:gd name="connsiteX1214" fmla="*/ 2373064 w 7757049"/>
              <a:gd name="connsiteY1214" fmla="*/ 774684 h 7184141"/>
              <a:gd name="connsiteX1215" fmla="*/ 2392628 w 7757049"/>
              <a:gd name="connsiteY1215" fmla="*/ 750049 h 7184141"/>
              <a:gd name="connsiteX1216" fmla="*/ 2665804 w 7757049"/>
              <a:gd name="connsiteY1216" fmla="*/ 594982 h 7184141"/>
              <a:gd name="connsiteX1217" fmla="*/ 3167228 w 7757049"/>
              <a:gd name="connsiteY1217" fmla="*/ 463829 h 7184141"/>
              <a:gd name="connsiteX1218" fmla="*/ 3195940 w 7757049"/>
              <a:gd name="connsiteY1218" fmla="*/ 461023 h 7184141"/>
              <a:gd name="connsiteX1219" fmla="*/ 3419394 w 7757049"/>
              <a:gd name="connsiteY1219" fmla="*/ 443548 h 7184141"/>
              <a:gd name="connsiteX1220" fmla="*/ 3476636 w 7757049"/>
              <a:gd name="connsiteY1220" fmla="*/ 473980 h 7184141"/>
              <a:gd name="connsiteX1221" fmla="*/ 3498375 w 7757049"/>
              <a:gd name="connsiteY1221" fmla="*/ 476153 h 7184141"/>
              <a:gd name="connsiteX1222" fmla="*/ 3518664 w 7757049"/>
              <a:gd name="connsiteY1222" fmla="*/ 468907 h 7184141"/>
              <a:gd name="connsiteX1223" fmla="*/ 3541128 w 7757049"/>
              <a:gd name="connsiteY1223" fmla="*/ 496443 h 7184141"/>
              <a:gd name="connsiteX1224" fmla="*/ 3530257 w 7757049"/>
              <a:gd name="connsiteY1224" fmla="*/ 506588 h 7184141"/>
              <a:gd name="connsiteX1225" fmla="*/ 3488955 w 7757049"/>
              <a:gd name="connsiteY1225" fmla="*/ 499342 h 7184141"/>
              <a:gd name="connsiteX1226" fmla="*/ 3324470 w 7757049"/>
              <a:gd name="connsiteY1226" fmla="*/ 452967 h 7184141"/>
              <a:gd name="connsiteX1227" fmla="*/ 3307805 w 7757049"/>
              <a:gd name="connsiteY1227" fmla="*/ 448620 h 7184141"/>
              <a:gd name="connsiteX1228" fmla="*/ 3307805 w 7757049"/>
              <a:gd name="connsiteY1228" fmla="*/ 442822 h 7184141"/>
              <a:gd name="connsiteX1229" fmla="*/ 3419394 w 7757049"/>
              <a:gd name="connsiteY1229" fmla="*/ 443548 h 7184141"/>
              <a:gd name="connsiteX1230" fmla="*/ 2640444 w 7757049"/>
              <a:gd name="connsiteY1230" fmla="*/ 36320 h 7184141"/>
              <a:gd name="connsiteX1231" fmla="*/ 2608561 w 7757049"/>
              <a:gd name="connsiteY1231" fmla="*/ 118925 h 7184141"/>
              <a:gd name="connsiteX1232" fmla="*/ 2522336 w 7757049"/>
              <a:gd name="connsiteY1232" fmla="*/ 381956 h 7184141"/>
              <a:gd name="connsiteX1233" fmla="*/ 2612911 w 7757049"/>
              <a:gd name="connsiteY1233" fmla="*/ 460213 h 7184141"/>
              <a:gd name="connsiteX1234" fmla="*/ 3169404 w 7757049"/>
              <a:gd name="connsiteY1234" fmla="*/ 380506 h 7184141"/>
              <a:gd name="connsiteX1235" fmla="*/ 3190419 w 7757049"/>
              <a:gd name="connsiteY1235" fmla="*/ 384855 h 7184141"/>
              <a:gd name="connsiteX1236" fmla="*/ 2941880 w 7757049"/>
              <a:gd name="connsiteY1236" fmla="*/ 429054 h 7184141"/>
              <a:gd name="connsiteX1237" fmla="*/ 2442630 w 7757049"/>
              <a:gd name="connsiteY1237" fmla="*/ 639915 h 7184141"/>
              <a:gd name="connsiteX1238" fmla="*/ 2432485 w 7757049"/>
              <a:gd name="connsiteY1238" fmla="*/ 646435 h 7184141"/>
              <a:gd name="connsiteX1239" fmla="*/ 2387561 w 7757049"/>
              <a:gd name="connsiteY1239" fmla="*/ 621073 h 7184141"/>
              <a:gd name="connsiteX1240" fmla="*/ 2458570 w 7757049"/>
              <a:gd name="connsiteY1240" fmla="*/ 241383 h 7184141"/>
              <a:gd name="connsiteX1241" fmla="*/ 2614359 w 7757049"/>
              <a:gd name="connsiteY1241" fmla="*/ 46465 h 7184141"/>
              <a:gd name="connsiteX1242" fmla="*/ 2640444 w 7757049"/>
              <a:gd name="connsiteY1242" fmla="*/ 36320 h 7184141"/>
              <a:gd name="connsiteX1243" fmla="*/ 2678127 w 7757049"/>
              <a:gd name="connsiteY1243" fmla="*/ 91 h 7184141"/>
              <a:gd name="connsiteX1244" fmla="*/ 2689719 w 7757049"/>
              <a:gd name="connsiteY1244" fmla="*/ 10233 h 7184141"/>
              <a:gd name="connsiteX1245" fmla="*/ 2673054 w 7757049"/>
              <a:gd name="connsiteY1245" fmla="*/ 29075 h 7184141"/>
              <a:gd name="connsiteX1246" fmla="*/ 2664358 w 7757049"/>
              <a:gd name="connsiteY1246" fmla="*/ 19655 h 7184141"/>
              <a:gd name="connsiteX1247" fmla="*/ 2678127 w 7757049"/>
              <a:gd name="connsiteY1247" fmla="*/ 91 h 71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</a:cxnLst>
            <a:rect l="l" t="t" r="r" b="b"/>
            <a:pathLst>
              <a:path w="7757049" h="7184141">
                <a:moveTo>
                  <a:pt x="608661" y="6480198"/>
                </a:moveTo>
                <a:cubicBezTo>
                  <a:pt x="642717" y="6499762"/>
                  <a:pt x="671701" y="6524399"/>
                  <a:pt x="697786" y="6553383"/>
                </a:cubicBezTo>
                <a:cubicBezTo>
                  <a:pt x="704309" y="6559904"/>
                  <a:pt x="712278" y="6566424"/>
                  <a:pt x="709382" y="6576569"/>
                </a:cubicBezTo>
                <a:cubicBezTo>
                  <a:pt x="707931" y="6581642"/>
                  <a:pt x="701410" y="6580916"/>
                  <a:pt x="696338" y="6579468"/>
                </a:cubicBezTo>
                <a:cubicBezTo>
                  <a:pt x="686193" y="6577295"/>
                  <a:pt x="672426" y="6574395"/>
                  <a:pt x="673875" y="6562803"/>
                </a:cubicBezTo>
                <a:cubicBezTo>
                  <a:pt x="675325" y="6543238"/>
                  <a:pt x="664455" y="6541065"/>
                  <a:pt x="650688" y="6535267"/>
                </a:cubicBezTo>
                <a:cubicBezTo>
                  <a:pt x="627500" y="6525847"/>
                  <a:pt x="615907" y="6504110"/>
                  <a:pt x="608661" y="6480198"/>
                </a:cubicBezTo>
                <a:close/>
                <a:moveTo>
                  <a:pt x="568084" y="6395420"/>
                </a:moveTo>
                <a:cubicBezTo>
                  <a:pt x="585475" y="6407739"/>
                  <a:pt x="591270" y="6421505"/>
                  <a:pt x="594895" y="6436723"/>
                </a:cubicBezTo>
                <a:cubicBezTo>
                  <a:pt x="597793" y="6444694"/>
                  <a:pt x="596343" y="6453388"/>
                  <a:pt x="586923" y="6456287"/>
                </a:cubicBezTo>
                <a:cubicBezTo>
                  <a:pt x="577504" y="6459186"/>
                  <a:pt x="573156" y="6451940"/>
                  <a:pt x="569532" y="6443968"/>
                </a:cubicBezTo>
                <a:cubicBezTo>
                  <a:pt x="563737" y="6429476"/>
                  <a:pt x="564460" y="6414984"/>
                  <a:pt x="568084" y="6395420"/>
                </a:cubicBezTo>
                <a:close/>
                <a:moveTo>
                  <a:pt x="1412243" y="6354118"/>
                </a:moveTo>
                <a:cubicBezTo>
                  <a:pt x="1389782" y="6396145"/>
                  <a:pt x="1355000" y="6427303"/>
                  <a:pt x="1318770" y="6457012"/>
                </a:cubicBezTo>
                <a:cubicBezTo>
                  <a:pt x="1344855" y="6417883"/>
                  <a:pt x="1372391" y="6380203"/>
                  <a:pt x="1412243" y="6354118"/>
                </a:cubicBezTo>
                <a:close/>
                <a:moveTo>
                  <a:pt x="553589" y="5949788"/>
                </a:moveTo>
                <a:cubicBezTo>
                  <a:pt x="567356" y="5962107"/>
                  <a:pt x="583298" y="5975874"/>
                  <a:pt x="598513" y="5988918"/>
                </a:cubicBezTo>
                <a:cubicBezTo>
                  <a:pt x="597065" y="5990366"/>
                  <a:pt x="595616" y="5991091"/>
                  <a:pt x="594891" y="5992539"/>
                </a:cubicBezTo>
                <a:cubicBezTo>
                  <a:pt x="581124" y="5978047"/>
                  <a:pt x="566633" y="5963555"/>
                  <a:pt x="553589" y="5949788"/>
                </a:cubicBezTo>
                <a:close/>
                <a:moveTo>
                  <a:pt x="972411" y="5568648"/>
                </a:moveTo>
                <a:cubicBezTo>
                  <a:pt x="994875" y="5720813"/>
                  <a:pt x="901402" y="5852691"/>
                  <a:pt x="770972" y="5858489"/>
                </a:cubicBezTo>
                <a:cubicBezTo>
                  <a:pt x="768799" y="5847619"/>
                  <a:pt x="778219" y="5851966"/>
                  <a:pt x="781843" y="5850518"/>
                </a:cubicBezTo>
                <a:cubicBezTo>
                  <a:pt x="873141" y="5807767"/>
                  <a:pt x="946326" y="5750523"/>
                  <a:pt x="956471" y="5640384"/>
                </a:cubicBezTo>
                <a:cubicBezTo>
                  <a:pt x="958645" y="5615748"/>
                  <a:pt x="960818" y="5591111"/>
                  <a:pt x="972411" y="5568648"/>
                </a:cubicBezTo>
                <a:close/>
                <a:moveTo>
                  <a:pt x="784830" y="5495011"/>
                </a:moveTo>
                <a:cubicBezTo>
                  <a:pt x="788906" y="5496188"/>
                  <a:pt x="792348" y="5498724"/>
                  <a:pt x="794161" y="5504158"/>
                </a:cubicBezTo>
                <a:cubicBezTo>
                  <a:pt x="796334" y="5510681"/>
                  <a:pt x="791987" y="5517201"/>
                  <a:pt x="786189" y="5519375"/>
                </a:cubicBezTo>
                <a:cubicBezTo>
                  <a:pt x="740540" y="5538939"/>
                  <a:pt x="725323" y="5580967"/>
                  <a:pt x="708657" y="5622269"/>
                </a:cubicBezTo>
                <a:cubicBezTo>
                  <a:pt x="677500" y="5699076"/>
                  <a:pt x="678225" y="5699076"/>
                  <a:pt x="759379" y="5699802"/>
                </a:cubicBezTo>
                <a:cubicBezTo>
                  <a:pt x="792711" y="5699801"/>
                  <a:pt x="826044" y="5700527"/>
                  <a:pt x="858649" y="5709221"/>
                </a:cubicBezTo>
                <a:cubicBezTo>
                  <a:pt x="865173" y="5711395"/>
                  <a:pt x="873142" y="5713569"/>
                  <a:pt x="874592" y="5721539"/>
                </a:cubicBezTo>
                <a:cubicBezTo>
                  <a:pt x="875315" y="5728785"/>
                  <a:pt x="869519" y="5731685"/>
                  <a:pt x="864447" y="5735306"/>
                </a:cubicBezTo>
                <a:cubicBezTo>
                  <a:pt x="804305" y="5776609"/>
                  <a:pt x="716628" y="5765015"/>
                  <a:pt x="671702" y="5710669"/>
                </a:cubicBezTo>
                <a:cubicBezTo>
                  <a:pt x="656485" y="5691830"/>
                  <a:pt x="649239" y="5670818"/>
                  <a:pt x="652138" y="5646181"/>
                </a:cubicBezTo>
                <a:cubicBezTo>
                  <a:pt x="655762" y="5621544"/>
                  <a:pt x="659384" y="5596184"/>
                  <a:pt x="666630" y="5572271"/>
                </a:cubicBezTo>
                <a:cubicBezTo>
                  <a:pt x="682572" y="5522274"/>
                  <a:pt x="719527" y="5494015"/>
                  <a:pt x="771697" y="5494015"/>
                </a:cubicBezTo>
                <a:cubicBezTo>
                  <a:pt x="776044" y="5494015"/>
                  <a:pt x="780754" y="5493834"/>
                  <a:pt x="784830" y="5495011"/>
                </a:cubicBezTo>
                <a:close/>
                <a:moveTo>
                  <a:pt x="476057" y="5379527"/>
                </a:moveTo>
                <a:cubicBezTo>
                  <a:pt x="482578" y="5394744"/>
                  <a:pt x="476057" y="5405612"/>
                  <a:pt x="473159" y="5416482"/>
                </a:cubicBezTo>
                <a:cubicBezTo>
                  <a:pt x="439102" y="5538938"/>
                  <a:pt x="440553" y="5662122"/>
                  <a:pt x="452871" y="5786753"/>
                </a:cubicBezTo>
                <a:cubicBezTo>
                  <a:pt x="455768" y="5816462"/>
                  <a:pt x="470262" y="5842547"/>
                  <a:pt x="483303" y="5868634"/>
                </a:cubicBezTo>
                <a:cubicBezTo>
                  <a:pt x="487650" y="5878054"/>
                  <a:pt x="493448" y="5886023"/>
                  <a:pt x="476783" y="5893994"/>
                </a:cubicBezTo>
                <a:cubicBezTo>
                  <a:pt x="459392" y="5901965"/>
                  <a:pt x="472435" y="5925877"/>
                  <a:pt x="463739" y="5940369"/>
                </a:cubicBezTo>
                <a:cubicBezTo>
                  <a:pt x="452146" y="5941817"/>
                  <a:pt x="452146" y="5925877"/>
                  <a:pt x="439828" y="5925877"/>
                </a:cubicBezTo>
                <a:cubicBezTo>
                  <a:pt x="430408" y="5951239"/>
                  <a:pt x="435480" y="5978047"/>
                  <a:pt x="439827" y="6004134"/>
                </a:cubicBezTo>
                <a:cubicBezTo>
                  <a:pt x="459392" y="6116446"/>
                  <a:pt x="494896" y="6223688"/>
                  <a:pt x="536199" y="6328755"/>
                </a:cubicBezTo>
                <a:cubicBezTo>
                  <a:pt x="541271" y="6342522"/>
                  <a:pt x="556488" y="6362812"/>
                  <a:pt x="540548" y="6369332"/>
                </a:cubicBezTo>
                <a:cubicBezTo>
                  <a:pt x="523157" y="6377304"/>
                  <a:pt x="516634" y="6351941"/>
                  <a:pt x="510839" y="6338900"/>
                </a:cubicBezTo>
                <a:cubicBezTo>
                  <a:pt x="404323" y="6091811"/>
                  <a:pt x="354324" y="5837475"/>
                  <a:pt x="416641" y="5570096"/>
                </a:cubicBezTo>
                <a:cubicBezTo>
                  <a:pt x="428960" y="5517926"/>
                  <a:pt x="439827" y="5465755"/>
                  <a:pt x="457218" y="5415032"/>
                </a:cubicBezTo>
                <a:cubicBezTo>
                  <a:pt x="460840" y="5403438"/>
                  <a:pt x="464464" y="5391120"/>
                  <a:pt x="476057" y="5379527"/>
                </a:cubicBezTo>
                <a:close/>
                <a:moveTo>
                  <a:pt x="620977" y="5313587"/>
                </a:moveTo>
                <a:cubicBezTo>
                  <a:pt x="613008" y="5336051"/>
                  <a:pt x="599239" y="5353441"/>
                  <a:pt x="575328" y="5359237"/>
                </a:cubicBezTo>
                <a:cubicBezTo>
                  <a:pt x="573154" y="5356338"/>
                  <a:pt x="570980" y="5354164"/>
                  <a:pt x="568807" y="5351991"/>
                </a:cubicBezTo>
                <a:cubicBezTo>
                  <a:pt x="586198" y="5338950"/>
                  <a:pt x="603588" y="5326631"/>
                  <a:pt x="620977" y="5313587"/>
                </a:cubicBezTo>
                <a:close/>
                <a:moveTo>
                  <a:pt x="842707" y="4957809"/>
                </a:moveTo>
                <a:cubicBezTo>
                  <a:pt x="790534" y="5017951"/>
                  <a:pt x="723872" y="5061427"/>
                  <a:pt x="657933" y="5115773"/>
                </a:cubicBezTo>
                <a:cubicBezTo>
                  <a:pt x="671700" y="5073022"/>
                  <a:pt x="796332" y="4964330"/>
                  <a:pt x="842707" y="4957809"/>
                </a:cubicBezTo>
                <a:close/>
                <a:moveTo>
                  <a:pt x="1355278" y="5001287"/>
                </a:moveTo>
                <a:cubicBezTo>
                  <a:pt x="1350840" y="5001650"/>
                  <a:pt x="1346674" y="5003823"/>
                  <a:pt x="1342688" y="5009257"/>
                </a:cubicBezTo>
                <a:cubicBezTo>
                  <a:pt x="1308632" y="5055631"/>
                  <a:pt x="1269504" y="5098383"/>
                  <a:pt x="1247766" y="5152729"/>
                </a:cubicBezTo>
                <a:cubicBezTo>
                  <a:pt x="1227476" y="5202002"/>
                  <a:pt x="1242693" y="5247652"/>
                  <a:pt x="1288343" y="5275185"/>
                </a:cubicBezTo>
                <a:cubicBezTo>
                  <a:pt x="1320950" y="5295474"/>
                  <a:pt x="1357905" y="5301272"/>
                  <a:pt x="1395584" y="5300547"/>
                </a:cubicBezTo>
                <a:cubicBezTo>
                  <a:pt x="1497753" y="5299822"/>
                  <a:pt x="1612239" y="5238955"/>
                  <a:pt x="1666584" y="5156351"/>
                </a:cubicBezTo>
                <a:cubicBezTo>
                  <a:pt x="1686873" y="5124467"/>
                  <a:pt x="1685425" y="5115048"/>
                  <a:pt x="1651367" y="5102730"/>
                </a:cubicBezTo>
                <a:cubicBezTo>
                  <a:pt x="1557171" y="5069398"/>
                  <a:pt x="1462248" y="5036792"/>
                  <a:pt x="1369498" y="5004185"/>
                </a:cubicBezTo>
                <a:cubicBezTo>
                  <a:pt x="1364426" y="5002374"/>
                  <a:pt x="1359716" y="5000925"/>
                  <a:pt x="1355278" y="5001287"/>
                </a:cubicBezTo>
                <a:close/>
                <a:moveTo>
                  <a:pt x="3670549" y="5283971"/>
                </a:moveTo>
                <a:cubicBezTo>
                  <a:pt x="3619702" y="5278130"/>
                  <a:pt x="3571198" y="5286960"/>
                  <a:pt x="3522288" y="5309241"/>
                </a:cubicBezTo>
                <a:cubicBezTo>
                  <a:pt x="3227377" y="5442570"/>
                  <a:pt x="2936088" y="5582417"/>
                  <a:pt x="2650594" y="5735308"/>
                </a:cubicBezTo>
                <a:cubicBezTo>
                  <a:pt x="2630304" y="5746176"/>
                  <a:pt x="2609292" y="5756321"/>
                  <a:pt x="2589726" y="5776610"/>
                </a:cubicBezTo>
                <a:cubicBezTo>
                  <a:pt x="2617989" y="5785304"/>
                  <a:pt x="2639727" y="5775885"/>
                  <a:pt x="2661464" y="5768639"/>
                </a:cubicBezTo>
                <a:cubicBezTo>
                  <a:pt x="2812182" y="5718643"/>
                  <a:pt x="2955651" y="5651255"/>
                  <a:pt x="3099846" y="5584590"/>
                </a:cubicBezTo>
                <a:cubicBezTo>
                  <a:pt x="3251289" y="5515029"/>
                  <a:pt x="3404182" y="5448365"/>
                  <a:pt x="3557072" y="5381703"/>
                </a:cubicBezTo>
                <a:cubicBezTo>
                  <a:pt x="3617212" y="5355616"/>
                  <a:pt x="3679524" y="5348369"/>
                  <a:pt x="3742568" y="5373006"/>
                </a:cubicBezTo>
                <a:cubicBezTo>
                  <a:pt x="3798356" y="5394744"/>
                  <a:pt x="3852702" y="5419381"/>
                  <a:pt x="3901975" y="5453437"/>
                </a:cubicBezTo>
                <a:cubicBezTo>
                  <a:pt x="3955596" y="5491117"/>
                  <a:pt x="4015738" y="5504884"/>
                  <a:pt x="4078778" y="5510680"/>
                </a:cubicBezTo>
                <a:cubicBezTo>
                  <a:pt x="4089646" y="5512130"/>
                  <a:pt x="4101241" y="5509957"/>
                  <a:pt x="4111384" y="5506332"/>
                </a:cubicBezTo>
                <a:cubicBezTo>
                  <a:pt x="4139645" y="5496912"/>
                  <a:pt x="4145440" y="5475900"/>
                  <a:pt x="4126601" y="5450538"/>
                </a:cubicBezTo>
                <a:cubicBezTo>
                  <a:pt x="4111384" y="5431699"/>
                  <a:pt x="4091096" y="5420831"/>
                  <a:pt x="4069358" y="5412135"/>
                </a:cubicBezTo>
                <a:cubicBezTo>
                  <a:pt x="3956319" y="5365035"/>
                  <a:pt x="3839658" y="5330255"/>
                  <a:pt x="3722280" y="5294749"/>
                </a:cubicBezTo>
                <a:cubicBezTo>
                  <a:pt x="3704708" y="5289496"/>
                  <a:pt x="3687497" y="5285918"/>
                  <a:pt x="3670549" y="5283971"/>
                </a:cubicBezTo>
                <a:close/>
                <a:moveTo>
                  <a:pt x="3808182" y="5164227"/>
                </a:moveTo>
                <a:cubicBezTo>
                  <a:pt x="3785427" y="5160891"/>
                  <a:pt x="3762132" y="5158707"/>
                  <a:pt x="3738219" y="5157801"/>
                </a:cubicBezTo>
                <a:cubicBezTo>
                  <a:pt x="3642574" y="5154176"/>
                  <a:pt x="3560692" y="5170842"/>
                  <a:pt x="3475915" y="5214320"/>
                </a:cubicBezTo>
                <a:cubicBezTo>
                  <a:pt x="3183177" y="5363587"/>
                  <a:pt x="2885364" y="5502711"/>
                  <a:pt x="2595524" y="5657776"/>
                </a:cubicBezTo>
                <a:cubicBezTo>
                  <a:pt x="2575960" y="5668646"/>
                  <a:pt x="2556396" y="5680239"/>
                  <a:pt x="2536831" y="5691832"/>
                </a:cubicBezTo>
                <a:cubicBezTo>
                  <a:pt x="2567264" y="5696179"/>
                  <a:pt x="2591178" y="5683861"/>
                  <a:pt x="2615812" y="5673716"/>
                </a:cubicBezTo>
                <a:cubicBezTo>
                  <a:pt x="2794790" y="5598357"/>
                  <a:pt x="2967967" y="5509957"/>
                  <a:pt x="3141873" y="5424454"/>
                </a:cubicBezTo>
                <a:cubicBezTo>
                  <a:pt x="3280274" y="5356341"/>
                  <a:pt x="3415051" y="5283156"/>
                  <a:pt x="3557791" y="5225187"/>
                </a:cubicBezTo>
                <a:cubicBezTo>
                  <a:pt x="3628075" y="5196204"/>
                  <a:pt x="3700540" y="5178813"/>
                  <a:pt x="3776618" y="5197652"/>
                </a:cubicBezTo>
                <a:cubicBezTo>
                  <a:pt x="3861396" y="5218667"/>
                  <a:pt x="3944001" y="5245477"/>
                  <a:pt x="4022258" y="5283881"/>
                </a:cubicBezTo>
                <a:cubicBezTo>
                  <a:pt x="4098342" y="5320835"/>
                  <a:pt x="4167903" y="5367210"/>
                  <a:pt x="4228770" y="5425901"/>
                </a:cubicBezTo>
                <a:cubicBezTo>
                  <a:pt x="4236016" y="5433150"/>
                  <a:pt x="4246161" y="5446916"/>
                  <a:pt x="4259202" y="5434598"/>
                </a:cubicBezTo>
                <a:cubicBezTo>
                  <a:pt x="4270072" y="5424453"/>
                  <a:pt x="4268622" y="5410686"/>
                  <a:pt x="4262101" y="5398367"/>
                </a:cubicBezTo>
                <a:cubicBezTo>
                  <a:pt x="4253406" y="5383151"/>
                  <a:pt x="4242536" y="5369384"/>
                  <a:pt x="4228770" y="5359239"/>
                </a:cubicBezTo>
                <a:cubicBezTo>
                  <a:pt x="4100064" y="5267305"/>
                  <a:pt x="3967471" y="5187576"/>
                  <a:pt x="3808182" y="5164227"/>
                </a:cubicBezTo>
                <a:close/>
                <a:moveTo>
                  <a:pt x="2342026" y="4902990"/>
                </a:moveTo>
                <a:cubicBezTo>
                  <a:pt x="2329595" y="4903465"/>
                  <a:pt x="2314922" y="4917596"/>
                  <a:pt x="2303509" y="4925204"/>
                </a:cubicBezTo>
                <a:cubicBezTo>
                  <a:pt x="2255686" y="4957810"/>
                  <a:pt x="2213659" y="4997664"/>
                  <a:pt x="2172356" y="5037515"/>
                </a:cubicBezTo>
                <a:cubicBezTo>
                  <a:pt x="2085404" y="5120845"/>
                  <a:pt x="1986859" y="5187510"/>
                  <a:pt x="1876720" y="5235333"/>
                </a:cubicBezTo>
                <a:cubicBezTo>
                  <a:pt x="1793390" y="5271563"/>
                  <a:pt x="1707887" y="5296923"/>
                  <a:pt x="1615862" y="5290402"/>
                </a:cubicBezTo>
                <a:cubicBezTo>
                  <a:pt x="1597748" y="5290402"/>
                  <a:pt x="1579631" y="5289677"/>
                  <a:pt x="1561518" y="5290402"/>
                </a:cubicBezTo>
                <a:cubicBezTo>
                  <a:pt x="1552821" y="5290402"/>
                  <a:pt x="1541229" y="5289677"/>
                  <a:pt x="1538330" y="5300547"/>
                </a:cubicBezTo>
                <a:cubicBezTo>
                  <a:pt x="1536157" y="5309241"/>
                  <a:pt x="1544852" y="5315039"/>
                  <a:pt x="1552098" y="5319386"/>
                </a:cubicBezTo>
                <a:cubicBezTo>
                  <a:pt x="1586878" y="5344023"/>
                  <a:pt x="1626006" y="5360688"/>
                  <a:pt x="1663687" y="5380253"/>
                </a:cubicBezTo>
                <a:cubicBezTo>
                  <a:pt x="1673107" y="5385325"/>
                  <a:pt x="1681076" y="5379530"/>
                  <a:pt x="1689047" y="5375906"/>
                </a:cubicBezTo>
                <a:cubicBezTo>
                  <a:pt x="1738321" y="5354893"/>
                  <a:pt x="1788318" y="5335328"/>
                  <a:pt x="1836866" y="5312866"/>
                </a:cubicBezTo>
                <a:cubicBezTo>
                  <a:pt x="2025986" y="5226639"/>
                  <a:pt x="2186848" y="5100556"/>
                  <a:pt x="2331768" y="4953463"/>
                </a:cubicBezTo>
                <a:cubicBezTo>
                  <a:pt x="2344086" y="4941144"/>
                  <a:pt x="2368723" y="4923753"/>
                  <a:pt x="2353505" y="4907813"/>
                </a:cubicBezTo>
                <a:cubicBezTo>
                  <a:pt x="2350064" y="4904191"/>
                  <a:pt x="2346170" y="4902832"/>
                  <a:pt x="2342026" y="4902990"/>
                </a:cubicBezTo>
                <a:close/>
                <a:moveTo>
                  <a:pt x="4148190" y="5015770"/>
                </a:moveTo>
                <a:cubicBezTo>
                  <a:pt x="4092069" y="5003154"/>
                  <a:pt x="4027421" y="5021212"/>
                  <a:pt x="3996173" y="5070123"/>
                </a:cubicBezTo>
                <a:cubicBezTo>
                  <a:pt x="3982404" y="5091136"/>
                  <a:pt x="3989650" y="5099107"/>
                  <a:pt x="4012114" y="5099832"/>
                </a:cubicBezTo>
                <a:cubicBezTo>
                  <a:pt x="4041097" y="5099832"/>
                  <a:pt x="4238915" y="5084615"/>
                  <a:pt x="4230943" y="5071571"/>
                </a:cubicBezTo>
                <a:cubicBezTo>
                  <a:pt x="4212466" y="5041953"/>
                  <a:pt x="4181863" y="5023340"/>
                  <a:pt x="4148190" y="5015770"/>
                </a:cubicBezTo>
                <a:close/>
                <a:moveTo>
                  <a:pt x="1810406" y="4676727"/>
                </a:moveTo>
                <a:cubicBezTo>
                  <a:pt x="1773261" y="4668355"/>
                  <a:pt x="1733248" y="4671955"/>
                  <a:pt x="1696292" y="4690432"/>
                </a:cubicBezTo>
                <a:cubicBezTo>
                  <a:pt x="1599922" y="4738257"/>
                  <a:pt x="1519490" y="4806370"/>
                  <a:pt x="1448479" y="4886798"/>
                </a:cubicBezTo>
                <a:cubicBezTo>
                  <a:pt x="1420220" y="4917958"/>
                  <a:pt x="1424567" y="4936072"/>
                  <a:pt x="1463696" y="4954188"/>
                </a:cubicBezTo>
                <a:cubicBezTo>
                  <a:pt x="1474566" y="4959260"/>
                  <a:pt x="1486160" y="4963607"/>
                  <a:pt x="1497752" y="4966507"/>
                </a:cubicBezTo>
                <a:cubicBezTo>
                  <a:pt x="1562242" y="4984620"/>
                  <a:pt x="1628905" y="4988967"/>
                  <a:pt x="1691946" y="4990418"/>
                </a:cubicBezTo>
                <a:cubicBezTo>
                  <a:pt x="1744842" y="4988967"/>
                  <a:pt x="1794115" y="4988244"/>
                  <a:pt x="1841938" y="4972302"/>
                </a:cubicBezTo>
                <a:cubicBezTo>
                  <a:pt x="1915124" y="4947665"/>
                  <a:pt x="1962945" y="4870133"/>
                  <a:pt x="1944833" y="4804919"/>
                </a:cubicBezTo>
                <a:cubicBezTo>
                  <a:pt x="1926264" y="4737893"/>
                  <a:pt x="1872316" y="4690681"/>
                  <a:pt x="1810406" y="4676727"/>
                </a:cubicBezTo>
                <a:close/>
                <a:moveTo>
                  <a:pt x="2220905" y="4695504"/>
                </a:moveTo>
                <a:cubicBezTo>
                  <a:pt x="2190472" y="4683185"/>
                  <a:pt x="2163661" y="4688983"/>
                  <a:pt x="2138300" y="4707822"/>
                </a:cubicBezTo>
                <a:cubicBezTo>
                  <a:pt x="2096272" y="4739705"/>
                  <a:pt x="2057145" y="4774486"/>
                  <a:pt x="2022364" y="4814339"/>
                </a:cubicBezTo>
                <a:cubicBezTo>
                  <a:pt x="2012219" y="4825932"/>
                  <a:pt x="1992654" y="4838250"/>
                  <a:pt x="2000626" y="4853467"/>
                </a:cubicBezTo>
                <a:cubicBezTo>
                  <a:pt x="2007146" y="4865061"/>
                  <a:pt x="2028885" y="4859265"/>
                  <a:pt x="2043376" y="4857815"/>
                </a:cubicBezTo>
                <a:cubicBezTo>
                  <a:pt x="2115837" y="4851294"/>
                  <a:pt x="2188298" y="4844047"/>
                  <a:pt x="2252062" y="4837527"/>
                </a:cubicBezTo>
                <a:cubicBezTo>
                  <a:pt x="2310756" y="4838250"/>
                  <a:pt x="2361478" y="4834628"/>
                  <a:pt x="2396984" y="4880278"/>
                </a:cubicBezTo>
                <a:cubicBezTo>
                  <a:pt x="2402778" y="4887523"/>
                  <a:pt x="2411476" y="4885350"/>
                  <a:pt x="2419444" y="4881726"/>
                </a:cubicBezTo>
                <a:cubicBezTo>
                  <a:pt x="2452777" y="4867234"/>
                  <a:pt x="2458573" y="4833903"/>
                  <a:pt x="2429590" y="4811440"/>
                </a:cubicBezTo>
                <a:cubicBezTo>
                  <a:pt x="2365824" y="4762894"/>
                  <a:pt x="2295538" y="4724488"/>
                  <a:pt x="2220905" y="4695504"/>
                </a:cubicBezTo>
                <a:close/>
                <a:moveTo>
                  <a:pt x="1836685" y="4556709"/>
                </a:moveTo>
                <a:cubicBezTo>
                  <a:pt x="1819793" y="4553980"/>
                  <a:pt x="1800455" y="4553119"/>
                  <a:pt x="1778173" y="4554206"/>
                </a:cubicBezTo>
                <a:cubicBezTo>
                  <a:pt x="1717307" y="4560729"/>
                  <a:pt x="1631080" y="4581017"/>
                  <a:pt x="1560067" y="4641160"/>
                </a:cubicBezTo>
                <a:cubicBezTo>
                  <a:pt x="1487607" y="4702750"/>
                  <a:pt x="1304285" y="4930276"/>
                  <a:pt x="1281822" y="4957087"/>
                </a:cubicBezTo>
                <a:cubicBezTo>
                  <a:pt x="1253563" y="4991143"/>
                  <a:pt x="1221680" y="5022301"/>
                  <a:pt x="1199943" y="5062153"/>
                </a:cubicBezTo>
                <a:cubicBezTo>
                  <a:pt x="1188347" y="5083165"/>
                  <a:pt x="1178204" y="5105629"/>
                  <a:pt x="1173855" y="5129540"/>
                </a:cubicBezTo>
                <a:cubicBezTo>
                  <a:pt x="1172407" y="5138962"/>
                  <a:pt x="1171682" y="5149830"/>
                  <a:pt x="1181826" y="5153453"/>
                </a:cubicBezTo>
                <a:cubicBezTo>
                  <a:pt x="1193420" y="5157801"/>
                  <a:pt x="1197769" y="5146208"/>
                  <a:pt x="1200666" y="5138237"/>
                </a:cubicBezTo>
                <a:cubicBezTo>
                  <a:pt x="1205738" y="5122294"/>
                  <a:pt x="1290516" y="5011431"/>
                  <a:pt x="1301386" y="4999112"/>
                </a:cubicBezTo>
                <a:cubicBezTo>
                  <a:pt x="1384716" y="4906363"/>
                  <a:pt x="1474566" y="4820862"/>
                  <a:pt x="1573111" y="4744052"/>
                </a:cubicBezTo>
                <a:cubicBezTo>
                  <a:pt x="1613688" y="4712170"/>
                  <a:pt x="1657164" y="4685359"/>
                  <a:pt x="1705712" y="4665795"/>
                </a:cubicBezTo>
                <a:cubicBezTo>
                  <a:pt x="1781072" y="4636088"/>
                  <a:pt x="1848462" y="4646956"/>
                  <a:pt x="1908603" y="4701302"/>
                </a:cubicBezTo>
                <a:cubicBezTo>
                  <a:pt x="1920195" y="4711446"/>
                  <a:pt x="1931789" y="4721591"/>
                  <a:pt x="1943382" y="4731011"/>
                </a:cubicBezTo>
                <a:cubicBezTo>
                  <a:pt x="1949180" y="4736083"/>
                  <a:pt x="1956426" y="4744052"/>
                  <a:pt x="1964397" y="4738257"/>
                </a:cubicBezTo>
                <a:cubicBezTo>
                  <a:pt x="1971642" y="4733184"/>
                  <a:pt x="1968018" y="4723040"/>
                  <a:pt x="1966570" y="4715068"/>
                </a:cubicBezTo>
                <a:cubicBezTo>
                  <a:pt x="1960050" y="4685359"/>
                  <a:pt x="1949905" y="4656375"/>
                  <a:pt x="1936136" y="4629565"/>
                </a:cubicBezTo>
                <a:cubicBezTo>
                  <a:pt x="1916028" y="4589893"/>
                  <a:pt x="1887362" y="4564895"/>
                  <a:pt x="1836685" y="4556709"/>
                </a:cubicBezTo>
                <a:close/>
                <a:moveTo>
                  <a:pt x="2702222" y="4462998"/>
                </a:moveTo>
                <a:cubicBezTo>
                  <a:pt x="2694796" y="4463451"/>
                  <a:pt x="2687188" y="4467980"/>
                  <a:pt x="2678855" y="4475951"/>
                </a:cubicBezTo>
                <a:cubicBezTo>
                  <a:pt x="2639726" y="4513629"/>
                  <a:pt x="2643348" y="4560004"/>
                  <a:pt x="2648421" y="4606378"/>
                </a:cubicBezTo>
                <a:cubicBezTo>
                  <a:pt x="2652045" y="4641883"/>
                  <a:pt x="2658566" y="4678113"/>
                  <a:pt x="2661464" y="4714345"/>
                </a:cubicBezTo>
                <a:cubicBezTo>
                  <a:pt x="2664361" y="4740430"/>
                  <a:pt x="2653492" y="4749125"/>
                  <a:pt x="2627408" y="4745503"/>
                </a:cubicBezTo>
                <a:cubicBezTo>
                  <a:pt x="2603494" y="4742604"/>
                  <a:pt x="2589002" y="4728112"/>
                  <a:pt x="2580308" y="4707097"/>
                </a:cubicBezTo>
                <a:cubicBezTo>
                  <a:pt x="2568715" y="4679564"/>
                  <a:pt x="2566541" y="4650580"/>
                  <a:pt x="2570889" y="4620871"/>
                </a:cubicBezTo>
                <a:cubicBezTo>
                  <a:pt x="2573787" y="4601307"/>
                  <a:pt x="2575961" y="4581017"/>
                  <a:pt x="2578860" y="4561453"/>
                </a:cubicBezTo>
                <a:cubicBezTo>
                  <a:pt x="2528136" y="4614350"/>
                  <a:pt x="2502049" y="4678113"/>
                  <a:pt x="2481763" y="4744778"/>
                </a:cubicBezTo>
                <a:cubicBezTo>
                  <a:pt x="2460747" y="4813616"/>
                  <a:pt x="2481761" y="4854192"/>
                  <a:pt x="2553498" y="4874480"/>
                </a:cubicBezTo>
                <a:cubicBezTo>
                  <a:pt x="2650595" y="4902016"/>
                  <a:pt x="2749141" y="4900567"/>
                  <a:pt x="2846236" y="4868684"/>
                </a:cubicBezTo>
                <a:cubicBezTo>
                  <a:pt x="2898409" y="4852019"/>
                  <a:pt x="2926666" y="4817963"/>
                  <a:pt x="2931740" y="4763617"/>
                </a:cubicBezTo>
                <a:cubicBezTo>
                  <a:pt x="2935363" y="4732459"/>
                  <a:pt x="2941883" y="4701302"/>
                  <a:pt x="2957826" y="4673766"/>
                </a:cubicBezTo>
                <a:cubicBezTo>
                  <a:pt x="2978839" y="4637536"/>
                  <a:pt x="2975215" y="4621596"/>
                  <a:pt x="2938985" y="4600581"/>
                </a:cubicBezTo>
                <a:cubicBezTo>
                  <a:pt x="2928842" y="4594060"/>
                  <a:pt x="2917971" y="4588262"/>
                  <a:pt x="2906379" y="4584640"/>
                </a:cubicBezTo>
                <a:cubicBezTo>
                  <a:pt x="2837542" y="4562178"/>
                  <a:pt x="2774501" y="4528846"/>
                  <a:pt x="2724504" y="4474500"/>
                </a:cubicBezTo>
                <a:cubicBezTo>
                  <a:pt x="2716896" y="4466168"/>
                  <a:pt x="2709650" y="4462545"/>
                  <a:pt x="2702222" y="4462998"/>
                </a:cubicBezTo>
                <a:close/>
                <a:moveTo>
                  <a:pt x="1035456" y="4102056"/>
                </a:moveTo>
                <a:cubicBezTo>
                  <a:pt x="1020240" y="4101331"/>
                  <a:pt x="1012268" y="4107852"/>
                  <a:pt x="1012269" y="4123069"/>
                </a:cubicBezTo>
                <a:lnTo>
                  <a:pt x="1013326" y="4127215"/>
                </a:lnTo>
                <a:lnTo>
                  <a:pt x="1018877" y="4111928"/>
                </a:lnTo>
                <a:cubicBezTo>
                  <a:pt x="1022772" y="4108396"/>
                  <a:pt x="1028569" y="4106766"/>
                  <a:pt x="1036176" y="4107129"/>
                </a:cubicBezTo>
                <a:cubicBezTo>
                  <a:pt x="1053024" y="4107671"/>
                  <a:pt x="1075169" y="4120442"/>
                  <a:pt x="1084579" y="4132907"/>
                </a:cubicBezTo>
                <a:lnTo>
                  <a:pt x="1087529" y="4140719"/>
                </a:lnTo>
                <a:lnTo>
                  <a:pt x="1088353" y="4139735"/>
                </a:lnTo>
                <a:cubicBezTo>
                  <a:pt x="1090527" y="4124517"/>
                  <a:pt x="1058644" y="4102780"/>
                  <a:pt x="1035456" y="4102056"/>
                </a:cubicBezTo>
                <a:close/>
                <a:moveTo>
                  <a:pt x="1044152" y="3988294"/>
                </a:moveTo>
                <a:cubicBezTo>
                  <a:pt x="1019516" y="3989017"/>
                  <a:pt x="992704" y="4001336"/>
                  <a:pt x="969518" y="4019452"/>
                </a:cubicBezTo>
                <a:cubicBezTo>
                  <a:pt x="936184" y="4046262"/>
                  <a:pt x="911550" y="4080318"/>
                  <a:pt x="889810" y="4117271"/>
                </a:cubicBezTo>
                <a:cubicBezTo>
                  <a:pt x="884014" y="4126691"/>
                  <a:pt x="874595" y="4138286"/>
                  <a:pt x="882564" y="4146980"/>
                </a:cubicBezTo>
                <a:lnTo>
                  <a:pt x="883285" y="4147459"/>
                </a:lnTo>
                <a:lnTo>
                  <a:pt x="882379" y="4139010"/>
                </a:lnTo>
                <a:cubicBezTo>
                  <a:pt x="884372" y="4133757"/>
                  <a:pt x="887995" y="4128504"/>
                  <a:pt x="890531" y="4123794"/>
                </a:cubicBezTo>
                <a:cubicBezTo>
                  <a:pt x="911546" y="4086839"/>
                  <a:pt x="936183" y="4052783"/>
                  <a:pt x="970239" y="4025973"/>
                </a:cubicBezTo>
                <a:cubicBezTo>
                  <a:pt x="994151" y="4007133"/>
                  <a:pt x="1020236" y="3994815"/>
                  <a:pt x="1044873" y="3994815"/>
                </a:cubicBezTo>
                <a:cubicBezTo>
                  <a:pt x="1090523" y="3995359"/>
                  <a:pt x="1136173" y="4031362"/>
                  <a:pt x="1155839" y="4073174"/>
                </a:cubicBezTo>
                <a:lnTo>
                  <a:pt x="1164644" y="4110569"/>
                </a:lnTo>
                <a:lnTo>
                  <a:pt x="1165160" y="4109302"/>
                </a:lnTo>
                <a:cubicBezTo>
                  <a:pt x="1165886" y="4052783"/>
                  <a:pt x="1105019" y="3989017"/>
                  <a:pt x="1044152" y="3988294"/>
                </a:cubicBezTo>
                <a:close/>
                <a:moveTo>
                  <a:pt x="5975874" y="4442980"/>
                </a:moveTo>
                <a:cubicBezTo>
                  <a:pt x="5985203" y="4442980"/>
                  <a:pt x="5995710" y="4444791"/>
                  <a:pt x="6008390" y="4448414"/>
                </a:cubicBezTo>
                <a:cubicBezTo>
                  <a:pt x="5983753" y="4456383"/>
                  <a:pt x="5967087" y="4455660"/>
                  <a:pt x="5950422" y="4448414"/>
                </a:cubicBezTo>
                <a:cubicBezTo>
                  <a:pt x="5958392" y="4444791"/>
                  <a:pt x="5966544" y="4442980"/>
                  <a:pt x="5975874" y="4442980"/>
                </a:cubicBezTo>
                <a:close/>
                <a:moveTo>
                  <a:pt x="4743962" y="4147706"/>
                </a:moveTo>
                <a:cubicBezTo>
                  <a:pt x="4735266" y="4143358"/>
                  <a:pt x="4730918" y="4150604"/>
                  <a:pt x="4726571" y="4155677"/>
                </a:cubicBezTo>
                <a:cubicBezTo>
                  <a:pt x="4707007" y="4180311"/>
                  <a:pt x="4693963" y="4208572"/>
                  <a:pt x="4687443" y="4239729"/>
                </a:cubicBezTo>
                <a:cubicBezTo>
                  <a:pt x="4676575" y="4293350"/>
                  <a:pt x="4673676" y="4347693"/>
                  <a:pt x="4670777" y="4405664"/>
                </a:cubicBezTo>
                <a:cubicBezTo>
                  <a:pt x="4670777" y="4441168"/>
                  <a:pt x="4670777" y="4481022"/>
                  <a:pt x="4679471" y="4519426"/>
                </a:cubicBezTo>
                <a:cubicBezTo>
                  <a:pt x="4683821" y="4538265"/>
                  <a:pt x="4687443" y="4565801"/>
                  <a:pt x="4712080" y="4562902"/>
                </a:cubicBezTo>
                <a:cubicBezTo>
                  <a:pt x="4735266" y="4560728"/>
                  <a:pt x="4735991" y="4533918"/>
                  <a:pt x="4736717" y="4513628"/>
                </a:cubicBezTo>
                <a:cubicBezTo>
                  <a:pt x="4737440" y="4480297"/>
                  <a:pt x="4737440" y="4446966"/>
                  <a:pt x="4735266" y="4413633"/>
                </a:cubicBezTo>
                <a:cubicBezTo>
                  <a:pt x="4730194" y="4342623"/>
                  <a:pt x="4733092" y="4272337"/>
                  <a:pt x="4746136" y="4202774"/>
                </a:cubicBezTo>
                <a:cubicBezTo>
                  <a:pt x="4748309" y="4189733"/>
                  <a:pt x="4749034" y="4176689"/>
                  <a:pt x="4749035" y="4163646"/>
                </a:cubicBezTo>
                <a:cubicBezTo>
                  <a:pt x="4749034" y="4157851"/>
                  <a:pt x="4750483" y="4150604"/>
                  <a:pt x="4743962" y="4147706"/>
                </a:cubicBezTo>
                <a:close/>
                <a:moveTo>
                  <a:pt x="4985978" y="4015104"/>
                </a:moveTo>
                <a:cubicBezTo>
                  <a:pt x="4972934" y="4008586"/>
                  <a:pt x="5049744" y="4173065"/>
                  <a:pt x="5051918" y="4223065"/>
                </a:cubicBezTo>
                <a:cubicBezTo>
                  <a:pt x="5056990" y="4332479"/>
                  <a:pt x="4996123" y="4589712"/>
                  <a:pt x="5014238" y="4590435"/>
                </a:cubicBezTo>
                <a:cubicBezTo>
                  <a:pt x="5036701" y="4591160"/>
                  <a:pt x="5122929" y="4288277"/>
                  <a:pt x="5122204" y="4250599"/>
                </a:cubicBezTo>
                <a:cubicBezTo>
                  <a:pt x="5117131" y="4152053"/>
                  <a:pt x="5052643" y="4086114"/>
                  <a:pt x="4991051" y="4018727"/>
                </a:cubicBezTo>
                <a:cubicBezTo>
                  <a:pt x="4989602" y="4017279"/>
                  <a:pt x="4987427" y="4015829"/>
                  <a:pt x="4985978" y="4015104"/>
                </a:cubicBezTo>
                <a:close/>
                <a:moveTo>
                  <a:pt x="3023039" y="3754249"/>
                </a:moveTo>
                <a:cubicBezTo>
                  <a:pt x="2972318" y="3745557"/>
                  <a:pt x="2949855" y="3765117"/>
                  <a:pt x="2944784" y="3817288"/>
                </a:cubicBezTo>
                <a:cubicBezTo>
                  <a:pt x="2941159" y="3857865"/>
                  <a:pt x="2928116" y="3895546"/>
                  <a:pt x="2904206" y="3929602"/>
                </a:cubicBezTo>
                <a:cubicBezTo>
                  <a:pt x="2882467" y="3960759"/>
                  <a:pt x="2852759" y="3982496"/>
                  <a:pt x="2822324" y="4004960"/>
                </a:cubicBezTo>
                <a:cubicBezTo>
                  <a:pt x="2736823" y="4068000"/>
                  <a:pt x="2670884" y="4138286"/>
                  <a:pt x="2687549" y="4259294"/>
                </a:cubicBezTo>
                <a:cubicBezTo>
                  <a:pt x="2699868" y="4349145"/>
                  <a:pt x="2733924" y="4421605"/>
                  <a:pt x="2802760" y="4478125"/>
                </a:cubicBezTo>
                <a:cubicBezTo>
                  <a:pt x="2851308" y="4517253"/>
                  <a:pt x="2907827" y="4533193"/>
                  <a:pt x="2970143" y="4524499"/>
                </a:cubicBezTo>
                <a:cubicBezTo>
                  <a:pt x="3050573" y="4512906"/>
                  <a:pt x="3115063" y="4470878"/>
                  <a:pt x="3175931" y="4420880"/>
                </a:cubicBezTo>
                <a:cubicBezTo>
                  <a:pt x="3186798" y="4412185"/>
                  <a:pt x="3196945" y="4403489"/>
                  <a:pt x="3207813" y="4394795"/>
                </a:cubicBezTo>
                <a:cubicBezTo>
                  <a:pt x="3209262" y="4396968"/>
                  <a:pt x="3211437" y="4399142"/>
                  <a:pt x="3212885" y="4402041"/>
                </a:cubicBezTo>
                <a:cubicBezTo>
                  <a:pt x="3175206" y="4444068"/>
                  <a:pt x="3145497" y="4493342"/>
                  <a:pt x="3090428" y="4524499"/>
                </a:cubicBezTo>
                <a:cubicBezTo>
                  <a:pt x="3095501" y="4528846"/>
                  <a:pt x="3098399" y="4532468"/>
                  <a:pt x="3102745" y="4534644"/>
                </a:cubicBezTo>
                <a:cubicBezTo>
                  <a:pt x="3179552" y="4581017"/>
                  <a:pt x="3306360" y="4572323"/>
                  <a:pt x="3373746" y="4512906"/>
                </a:cubicBezTo>
                <a:cubicBezTo>
                  <a:pt x="3445484" y="4449863"/>
                  <a:pt x="3507798" y="4378129"/>
                  <a:pt x="3554174" y="4294076"/>
                </a:cubicBezTo>
                <a:cubicBezTo>
                  <a:pt x="3557796" y="4287553"/>
                  <a:pt x="3562146" y="4276685"/>
                  <a:pt x="3567941" y="4275235"/>
                </a:cubicBezTo>
                <a:cubicBezTo>
                  <a:pt x="3598374" y="4267989"/>
                  <a:pt x="3594751" y="4241904"/>
                  <a:pt x="3600547" y="4220891"/>
                </a:cubicBezTo>
                <a:cubicBezTo>
                  <a:pt x="3606344" y="4199876"/>
                  <a:pt x="3612867" y="4178138"/>
                  <a:pt x="3619387" y="4157126"/>
                </a:cubicBezTo>
                <a:cubicBezTo>
                  <a:pt x="3630255" y="4123069"/>
                  <a:pt x="3641124" y="4089738"/>
                  <a:pt x="3644749" y="4054231"/>
                </a:cubicBezTo>
                <a:cubicBezTo>
                  <a:pt x="3649821" y="3999163"/>
                  <a:pt x="3632431" y="3967279"/>
                  <a:pt x="3582433" y="3945543"/>
                </a:cubicBezTo>
                <a:cubicBezTo>
                  <a:pt x="3561419" y="3936123"/>
                  <a:pt x="3538956" y="3928876"/>
                  <a:pt x="3516492" y="3923080"/>
                </a:cubicBezTo>
                <a:cubicBezTo>
                  <a:pt x="3405630" y="3894095"/>
                  <a:pt x="3374471" y="3910760"/>
                  <a:pt x="3336790" y="4018727"/>
                </a:cubicBezTo>
                <a:cubicBezTo>
                  <a:pt x="3327372" y="4044089"/>
                  <a:pt x="3319404" y="4070174"/>
                  <a:pt x="3310706" y="4096259"/>
                </a:cubicBezTo>
                <a:cubicBezTo>
                  <a:pt x="3306360" y="4075969"/>
                  <a:pt x="3304911" y="4057130"/>
                  <a:pt x="3306359" y="4038291"/>
                </a:cubicBezTo>
                <a:cubicBezTo>
                  <a:pt x="3309257" y="3987570"/>
                  <a:pt x="3327371" y="3939747"/>
                  <a:pt x="3342588" y="3891921"/>
                </a:cubicBezTo>
                <a:cubicBezTo>
                  <a:pt x="3354909" y="3852069"/>
                  <a:pt x="3349109" y="3834679"/>
                  <a:pt x="3317226" y="3826707"/>
                </a:cubicBezTo>
                <a:cubicBezTo>
                  <a:pt x="3219407" y="3801347"/>
                  <a:pt x="3123035" y="3771639"/>
                  <a:pt x="3023039" y="3754249"/>
                </a:cubicBezTo>
                <a:close/>
                <a:moveTo>
                  <a:pt x="4816161" y="3933208"/>
                </a:moveTo>
                <a:cubicBezTo>
                  <a:pt x="4795408" y="3928790"/>
                  <a:pt x="4778017" y="3937213"/>
                  <a:pt x="4760627" y="3957865"/>
                </a:cubicBezTo>
                <a:cubicBezTo>
                  <a:pt x="4736716" y="3986120"/>
                  <a:pt x="4738165" y="4015827"/>
                  <a:pt x="4750483" y="4048435"/>
                </a:cubicBezTo>
                <a:cubicBezTo>
                  <a:pt x="4782366" y="4133937"/>
                  <a:pt x="4817148" y="4217266"/>
                  <a:pt x="4830189" y="4308567"/>
                </a:cubicBezTo>
                <a:cubicBezTo>
                  <a:pt x="4878737" y="4644056"/>
                  <a:pt x="4764975" y="4924478"/>
                  <a:pt x="4547595" y="5171567"/>
                </a:cubicBezTo>
                <a:cubicBezTo>
                  <a:pt x="4512814" y="5211421"/>
                  <a:pt x="4473685" y="5246925"/>
                  <a:pt x="4437455" y="5284606"/>
                </a:cubicBezTo>
                <a:cubicBezTo>
                  <a:pt x="4429484" y="5293300"/>
                  <a:pt x="4419342" y="5301994"/>
                  <a:pt x="4417891" y="5324458"/>
                </a:cubicBezTo>
                <a:cubicBezTo>
                  <a:pt x="4777293" y="5152002"/>
                  <a:pt x="4951923" y="4786804"/>
                  <a:pt x="4983080" y="4300596"/>
                </a:cubicBezTo>
                <a:cubicBezTo>
                  <a:pt x="4988152" y="4217992"/>
                  <a:pt x="4974385" y="4137561"/>
                  <a:pt x="4942503" y="4060753"/>
                </a:cubicBezTo>
                <a:cubicBezTo>
                  <a:pt x="4920765" y="4009308"/>
                  <a:pt x="4886708" y="3968735"/>
                  <a:pt x="4838159" y="3941926"/>
                </a:cubicBezTo>
                <a:cubicBezTo>
                  <a:pt x="4830370" y="3937578"/>
                  <a:pt x="4823078" y="3934680"/>
                  <a:pt x="4816161" y="3933208"/>
                </a:cubicBezTo>
                <a:close/>
                <a:moveTo>
                  <a:pt x="4304400" y="3731665"/>
                </a:moveTo>
                <a:cubicBezTo>
                  <a:pt x="4296565" y="3730885"/>
                  <a:pt x="4287825" y="3731428"/>
                  <a:pt x="4278043" y="3733240"/>
                </a:cubicBezTo>
                <a:cubicBezTo>
                  <a:pt x="4247608" y="3739037"/>
                  <a:pt x="4232391" y="3760051"/>
                  <a:pt x="4234567" y="3799180"/>
                </a:cubicBezTo>
                <a:cubicBezTo>
                  <a:pt x="4236015" y="3823815"/>
                  <a:pt x="4236015" y="3848450"/>
                  <a:pt x="4229494" y="3871640"/>
                </a:cubicBezTo>
                <a:cubicBezTo>
                  <a:pt x="4171527" y="4073072"/>
                  <a:pt x="4093270" y="4265814"/>
                  <a:pt x="3957770" y="4428850"/>
                </a:cubicBezTo>
                <a:cubicBezTo>
                  <a:pt x="3818651" y="4596233"/>
                  <a:pt x="3654168" y="4736083"/>
                  <a:pt x="3461424" y="4841149"/>
                </a:cubicBezTo>
                <a:cubicBezTo>
                  <a:pt x="3354907" y="4899117"/>
                  <a:pt x="3248391" y="4957810"/>
                  <a:pt x="3141148" y="5013604"/>
                </a:cubicBezTo>
                <a:cubicBezTo>
                  <a:pt x="2754211" y="5215044"/>
                  <a:pt x="2365101" y="5409962"/>
                  <a:pt x="1949904" y="5548361"/>
                </a:cubicBezTo>
                <a:cubicBezTo>
                  <a:pt x="1707886" y="5629517"/>
                  <a:pt x="1465145" y="5704876"/>
                  <a:pt x="1220955" y="5777335"/>
                </a:cubicBezTo>
                <a:cubicBezTo>
                  <a:pt x="1185451" y="5787479"/>
                  <a:pt x="1151394" y="5799796"/>
                  <a:pt x="1120237" y="5819361"/>
                </a:cubicBezTo>
                <a:cubicBezTo>
                  <a:pt x="1096323" y="5834578"/>
                  <a:pt x="1086180" y="5855591"/>
                  <a:pt x="1092701" y="5883852"/>
                </a:cubicBezTo>
                <a:cubicBezTo>
                  <a:pt x="1103569" y="5929502"/>
                  <a:pt x="1157190" y="5965731"/>
                  <a:pt x="1203564" y="5957760"/>
                </a:cubicBezTo>
                <a:cubicBezTo>
                  <a:pt x="1279648" y="5944718"/>
                  <a:pt x="1352107" y="5918634"/>
                  <a:pt x="1426018" y="5898344"/>
                </a:cubicBezTo>
                <a:cubicBezTo>
                  <a:pt x="1448479" y="5891823"/>
                  <a:pt x="1470217" y="5885300"/>
                  <a:pt x="1494130" y="5883852"/>
                </a:cubicBezTo>
                <a:cubicBezTo>
                  <a:pt x="1507171" y="5883127"/>
                  <a:pt x="1530360" y="5899792"/>
                  <a:pt x="1527462" y="5867186"/>
                </a:cubicBezTo>
                <a:cubicBezTo>
                  <a:pt x="1527461" y="5865736"/>
                  <a:pt x="1537606" y="5862837"/>
                  <a:pt x="1543402" y="5861388"/>
                </a:cubicBezTo>
                <a:cubicBezTo>
                  <a:pt x="1559344" y="5857042"/>
                  <a:pt x="1575285" y="5854868"/>
                  <a:pt x="1590502" y="5849796"/>
                </a:cubicBezTo>
                <a:cubicBezTo>
                  <a:pt x="1881791" y="5759219"/>
                  <a:pt x="2169457" y="5657776"/>
                  <a:pt x="2445534" y="5525173"/>
                </a:cubicBezTo>
                <a:cubicBezTo>
                  <a:pt x="2795513" y="5357066"/>
                  <a:pt x="3141149" y="5181712"/>
                  <a:pt x="3475191" y="4983172"/>
                </a:cubicBezTo>
                <a:cubicBezTo>
                  <a:pt x="3528088" y="4951289"/>
                  <a:pt x="3583880" y="4924478"/>
                  <a:pt x="3637501" y="4894044"/>
                </a:cubicBezTo>
                <a:cubicBezTo>
                  <a:pt x="3828790" y="4783906"/>
                  <a:pt x="4002694" y="4653478"/>
                  <a:pt x="4138194" y="4477398"/>
                </a:cubicBezTo>
                <a:cubicBezTo>
                  <a:pt x="4275868" y="4298422"/>
                  <a:pt x="4357024" y="4098432"/>
                  <a:pt x="4365720" y="3884679"/>
                </a:cubicBezTo>
                <a:cubicBezTo>
                  <a:pt x="4365720" y="3839031"/>
                  <a:pt x="4365719" y="3806426"/>
                  <a:pt x="4354125" y="3775992"/>
                </a:cubicBezTo>
                <a:cubicBezTo>
                  <a:pt x="4343256" y="3748274"/>
                  <a:pt x="4327904" y="3734009"/>
                  <a:pt x="4304400" y="3731665"/>
                </a:cubicBezTo>
                <a:close/>
                <a:moveTo>
                  <a:pt x="3410701" y="3528903"/>
                </a:moveTo>
                <a:cubicBezTo>
                  <a:pt x="3328095" y="3512960"/>
                  <a:pt x="3244042" y="3508613"/>
                  <a:pt x="3159987" y="3510063"/>
                </a:cubicBezTo>
                <a:cubicBezTo>
                  <a:pt x="3153467" y="3510063"/>
                  <a:pt x="3146946" y="3512236"/>
                  <a:pt x="3131003" y="3515135"/>
                </a:cubicBezTo>
                <a:cubicBezTo>
                  <a:pt x="3142597" y="3520931"/>
                  <a:pt x="3146946" y="3523830"/>
                  <a:pt x="3151293" y="3525279"/>
                </a:cubicBezTo>
                <a:cubicBezTo>
                  <a:pt x="3228102" y="3547017"/>
                  <a:pt x="3307084" y="3560060"/>
                  <a:pt x="3387515" y="3555713"/>
                </a:cubicBezTo>
                <a:cubicBezTo>
                  <a:pt x="3409252" y="3554263"/>
                  <a:pt x="3429540" y="3551366"/>
                  <a:pt x="3446205" y="3570205"/>
                </a:cubicBezTo>
                <a:cubicBezTo>
                  <a:pt x="3450555" y="3574552"/>
                  <a:pt x="3456351" y="3578900"/>
                  <a:pt x="3462147" y="3573828"/>
                </a:cubicBezTo>
                <a:cubicBezTo>
                  <a:pt x="3468669" y="3568755"/>
                  <a:pt x="3463597" y="3562959"/>
                  <a:pt x="3461423" y="3557885"/>
                </a:cubicBezTo>
                <a:cubicBezTo>
                  <a:pt x="3450555" y="3537599"/>
                  <a:pt x="3430265" y="3532524"/>
                  <a:pt x="3410701" y="3528903"/>
                </a:cubicBezTo>
                <a:close/>
                <a:moveTo>
                  <a:pt x="3443671" y="3456714"/>
                </a:moveTo>
                <a:cubicBezTo>
                  <a:pt x="3432983" y="3454269"/>
                  <a:pt x="3421932" y="3453181"/>
                  <a:pt x="3410701" y="3452819"/>
                </a:cubicBezTo>
                <a:cubicBezTo>
                  <a:pt x="3346936" y="3450646"/>
                  <a:pt x="3283895" y="3443399"/>
                  <a:pt x="3220853" y="3432529"/>
                </a:cubicBezTo>
                <a:cubicBezTo>
                  <a:pt x="3191871" y="3428182"/>
                  <a:pt x="3162887" y="3420936"/>
                  <a:pt x="3127382" y="3425285"/>
                </a:cubicBezTo>
                <a:cubicBezTo>
                  <a:pt x="3146947" y="3439775"/>
                  <a:pt x="3163613" y="3443399"/>
                  <a:pt x="3179551" y="3448472"/>
                </a:cubicBezTo>
                <a:cubicBezTo>
                  <a:pt x="3254186" y="3472383"/>
                  <a:pt x="3330994" y="3484702"/>
                  <a:pt x="3407803" y="3495572"/>
                </a:cubicBezTo>
                <a:cubicBezTo>
                  <a:pt x="3430992" y="3499193"/>
                  <a:pt x="3456352" y="3501368"/>
                  <a:pt x="3470842" y="3526004"/>
                </a:cubicBezTo>
                <a:cubicBezTo>
                  <a:pt x="3474467" y="3531801"/>
                  <a:pt x="3481713" y="3534699"/>
                  <a:pt x="3489681" y="3531077"/>
                </a:cubicBezTo>
                <a:cubicBezTo>
                  <a:pt x="3496929" y="3527451"/>
                  <a:pt x="3499826" y="3520931"/>
                  <a:pt x="3499826" y="3513686"/>
                </a:cubicBezTo>
                <a:cubicBezTo>
                  <a:pt x="3500552" y="3493396"/>
                  <a:pt x="3491132" y="3478904"/>
                  <a:pt x="3474467" y="3468761"/>
                </a:cubicBezTo>
                <a:cubicBezTo>
                  <a:pt x="3464684" y="3462963"/>
                  <a:pt x="3454358" y="3459158"/>
                  <a:pt x="3443671" y="3456714"/>
                </a:cubicBezTo>
                <a:close/>
                <a:moveTo>
                  <a:pt x="6914868" y="3864388"/>
                </a:moveTo>
                <a:cubicBezTo>
                  <a:pt x="6838786" y="3965106"/>
                  <a:pt x="6762702" y="4066553"/>
                  <a:pt x="6666331" y="4149158"/>
                </a:cubicBezTo>
                <a:cubicBezTo>
                  <a:pt x="6645316" y="4167272"/>
                  <a:pt x="6615609" y="4171617"/>
                  <a:pt x="6605464" y="4203499"/>
                </a:cubicBezTo>
                <a:cubicBezTo>
                  <a:pt x="6601840" y="4215094"/>
                  <a:pt x="6583001" y="4222339"/>
                  <a:pt x="6569958" y="4229582"/>
                </a:cubicBezTo>
                <a:cubicBezTo>
                  <a:pt x="6542424" y="4245525"/>
                  <a:pt x="6517788" y="4263639"/>
                  <a:pt x="6492425" y="4282480"/>
                </a:cubicBezTo>
                <a:cubicBezTo>
                  <a:pt x="6454022" y="4310739"/>
                  <a:pt x="6399678" y="4316536"/>
                  <a:pt x="6373591" y="4362911"/>
                </a:cubicBezTo>
                <a:cubicBezTo>
                  <a:pt x="6272872" y="4393343"/>
                  <a:pt x="6178675" y="4448412"/>
                  <a:pt x="6065635" y="4436094"/>
                </a:cubicBezTo>
                <a:cubicBezTo>
                  <a:pt x="6109111" y="4415807"/>
                  <a:pt x="6150414" y="4393343"/>
                  <a:pt x="6195340" y="4386097"/>
                </a:cubicBezTo>
                <a:cubicBezTo>
                  <a:pt x="6258381" y="4375230"/>
                  <a:pt x="6309826" y="4341896"/>
                  <a:pt x="6363446" y="4313638"/>
                </a:cubicBezTo>
                <a:cubicBezTo>
                  <a:pt x="6414170" y="4286827"/>
                  <a:pt x="6461268" y="4252046"/>
                  <a:pt x="6513440" y="4228859"/>
                </a:cubicBezTo>
                <a:cubicBezTo>
                  <a:pt x="6557639" y="4208572"/>
                  <a:pt x="6590972" y="4178863"/>
                  <a:pt x="6622855" y="4144086"/>
                </a:cubicBezTo>
                <a:cubicBezTo>
                  <a:pt x="6703284" y="4055683"/>
                  <a:pt x="6788062" y="3971629"/>
                  <a:pt x="6875739" y="3890473"/>
                </a:cubicBezTo>
                <a:cubicBezTo>
                  <a:pt x="6886609" y="3880328"/>
                  <a:pt x="6897477" y="3868011"/>
                  <a:pt x="6914868" y="3864388"/>
                </a:cubicBezTo>
                <a:close/>
                <a:moveTo>
                  <a:pt x="3764146" y="3437059"/>
                </a:moveTo>
                <a:cubicBezTo>
                  <a:pt x="3755201" y="3436967"/>
                  <a:pt x="3745828" y="3438145"/>
                  <a:pt x="3736046" y="3440500"/>
                </a:cubicBezTo>
                <a:cubicBezTo>
                  <a:pt x="3710685" y="3446299"/>
                  <a:pt x="3689672" y="3460066"/>
                  <a:pt x="3670108" y="3476731"/>
                </a:cubicBezTo>
                <a:cubicBezTo>
                  <a:pt x="3650545" y="3493396"/>
                  <a:pt x="3647647" y="3510064"/>
                  <a:pt x="3662864" y="3531802"/>
                </a:cubicBezTo>
                <a:cubicBezTo>
                  <a:pt x="3689672" y="3570205"/>
                  <a:pt x="3713582" y="3610058"/>
                  <a:pt x="3732421" y="3652810"/>
                </a:cubicBezTo>
                <a:cubicBezTo>
                  <a:pt x="3822999" y="3860039"/>
                  <a:pt x="3828070" y="4058581"/>
                  <a:pt x="3688222" y="4252048"/>
                </a:cubicBezTo>
                <a:cubicBezTo>
                  <a:pt x="3580984" y="4400592"/>
                  <a:pt x="3452730" y="4523774"/>
                  <a:pt x="3307085" y="4631739"/>
                </a:cubicBezTo>
                <a:cubicBezTo>
                  <a:pt x="3106368" y="4779559"/>
                  <a:pt x="2886815" y="4893321"/>
                  <a:pt x="2665811" y="5006358"/>
                </a:cubicBezTo>
                <a:cubicBezTo>
                  <a:pt x="2198442" y="5244752"/>
                  <a:pt x="1718031" y="5447643"/>
                  <a:pt x="1201391" y="5552708"/>
                </a:cubicBezTo>
                <a:cubicBezTo>
                  <a:pt x="1127483" y="5567925"/>
                  <a:pt x="1126757" y="5569374"/>
                  <a:pt x="1105745" y="5496189"/>
                </a:cubicBezTo>
                <a:cubicBezTo>
                  <a:pt x="1067339" y="5364313"/>
                  <a:pt x="978938" y="5286055"/>
                  <a:pt x="845612" y="5257796"/>
                </a:cubicBezTo>
                <a:cubicBezTo>
                  <a:pt x="834015" y="5254898"/>
                  <a:pt x="822422" y="5252724"/>
                  <a:pt x="810829" y="5249825"/>
                </a:cubicBezTo>
                <a:cubicBezTo>
                  <a:pt x="862999" y="5246201"/>
                  <a:pt x="914448" y="5246926"/>
                  <a:pt x="965895" y="5251999"/>
                </a:cubicBezTo>
                <a:cubicBezTo>
                  <a:pt x="997778" y="5255623"/>
                  <a:pt x="1005749" y="5244028"/>
                  <a:pt x="1008645" y="5213595"/>
                </a:cubicBezTo>
                <a:cubicBezTo>
                  <a:pt x="1020241" y="5088963"/>
                  <a:pt x="1031109" y="4963608"/>
                  <a:pt x="1050673" y="4839701"/>
                </a:cubicBezTo>
                <a:cubicBezTo>
                  <a:pt x="1054297" y="4815064"/>
                  <a:pt x="1065165" y="4800572"/>
                  <a:pt x="1088353" y="4791152"/>
                </a:cubicBezTo>
                <a:cubicBezTo>
                  <a:pt x="1128205" y="4775210"/>
                  <a:pt x="1166609" y="4758544"/>
                  <a:pt x="1205738" y="4741155"/>
                </a:cubicBezTo>
                <a:cubicBezTo>
                  <a:pt x="1212261" y="4738257"/>
                  <a:pt x="1222403" y="4733907"/>
                  <a:pt x="1219507" y="4723765"/>
                </a:cubicBezTo>
                <a:cubicBezTo>
                  <a:pt x="1216608" y="4712895"/>
                  <a:pt x="1205738" y="4715794"/>
                  <a:pt x="1198492" y="4717242"/>
                </a:cubicBezTo>
                <a:cubicBezTo>
                  <a:pt x="1167334" y="4723039"/>
                  <a:pt x="1136176" y="4728112"/>
                  <a:pt x="1106467" y="4736806"/>
                </a:cubicBezTo>
                <a:cubicBezTo>
                  <a:pt x="1084004" y="4743329"/>
                  <a:pt x="1078934" y="4737531"/>
                  <a:pt x="1080382" y="4715068"/>
                </a:cubicBezTo>
                <a:cubicBezTo>
                  <a:pt x="1086180" y="4604205"/>
                  <a:pt x="1089801" y="4492616"/>
                  <a:pt x="1095600" y="4381751"/>
                </a:cubicBezTo>
                <a:cubicBezTo>
                  <a:pt x="1097773" y="4340448"/>
                  <a:pt x="1099221" y="4298423"/>
                  <a:pt x="1107918" y="4257846"/>
                </a:cubicBezTo>
                <a:cubicBezTo>
                  <a:pt x="1115887" y="4222339"/>
                  <a:pt x="1109366" y="4211471"/>
                  <a:pt x="1074585" y="4201327"/>
                </a:cubicBezTo>
                <a:cubicBezTo>
                  <a:pt x="991979" y="4178138"/>
                  <a:pt x="918796" y="4230310"/>
                  <a:pt x="912273" y="4318710"/>
                </a:cubicBezTo>
                <a:cubicBezTo>
                  <a:pt x="904302" y="4420880"/>
                  <a:pt x="888361" y="4521600"/>
                  <a:pt x="876768" y="4623044"/>
                </a:cubicBezTo>
                <a:cubicBezTo>
                  <a:pt x="873144" y="4657826"/>
                  <a:pt x="857204" y="4690431"/>
                  <a:pt x="879667" y="4727387"/>
                </a:cubicBezTo>
                <a:cubicBezTo>
                  <a:pt x="896333" y="4754922"/>
                  <a:pt x="855030" y="4847670"/>
                  <a:pt x="828220" y="4870133"/>
                </a:cubicBezTo>
                <a:cubicBezTo>
                  <a:pt x="699966" y="4977375"/>
                  <a:pt x="584028" y="5097657"/>
                  <a:pt x="497076" y="5241854"/>
                </a:cubicBezTo>
                <a:cubicBezTo>
                  <a:pt x="394907" y="5410687"/>
                  <a:pt x="331867" y="5594736"/>
                  <a:pt x="305057" y="5790377"/>
                </a:cubicBezTo>
                <a:cubicBezTo>
                  <a:pt x="277523" y="5986021"/>
                  <a:pt x="292015" y="6178040"/>
                  <a:pt x="369547" y="6362089"/>
                </a:cubicBezTo>
                <a:cubicBezTo>
                  <a:pt x="456499" y="6568600"/>
                  <a:pt x="658665" y="6762069"/>
                  <a:pt x="978214" y="6705549"/>
                </a:cubicBezTo>
                <a:cubicBezTo>
                  <a:pt x="1138350" y="6675842"/>
                  <a:pt x="1270951" y="6596859"/>
                  <a:pt x="1388338" y="6488892"/>
                </a:cubicBezTo>
                <a:cubicBezTo>
                  <a:pt x="1570213" y="6321510"/>
                  <a:pt x="1686148" y="6112824"/>
                  <a:pt x="1762958" y="5880953"/>
                </a:cubicBezTo>
                <a:cubicBezTo>
                  <a:pt x="1765856" y="5871533"/>
                  <a:pt x="1768030" y="5861388"/>
                  <a:pt x="1769478" y="5851244"/>
                </a:cubicBezTo>
                <a:cubicBezTo>
                  <a:pt x="1770204" y="5843998"/>
                  <a:pt x="1770926" y="5836027"/>
                  <a:pt x="1762958" y="5832405"/>
                </a:cubicBezTo>
                <a:cubicBezTo>
                  <a:pt x="1757160" y="5829506"/>
                  <a:pt x="1751364" y="5833130"/>
                  <a:pt x="1746292" y="5836026"/>
                </a:cubicBezTo>
                <a:cubicBezTo>
                  <a:pt x="1726728" y="5847622"/>
                  <a:pt x="1713684" y="5866461"/>
                  <a:pt x="1701366" y="5884577"/>
                </a:cubicBezTo>
                <a:cubicBezTo>
                  <a:pt x="1663688" y="5940371"/>
                  <a:pt x="1636152" y="6001236"/>
                  <a:pt x="1606443" y="6060655"/>
                </a:cubicBezTo>
                <a:cubicBezTo>
                  <a:pt x="1570212" y="6133840"/>
                  <a:pt x="1530360" y="6205574"/>
                  <a:pt x="1482535" y="6272238"/>
                </a:cubicBezTo>
                <a:cubicBezTo>
                  <a:pt x="1472389" y="6286730"/>
                  <a:pt x="1464421" y="6303396"/>
                  <a:pt x="1445581" y="6309194"/>
                </a:cubicBezTo>
                <a:cubicBezTo>
                  <a:pt x="1441233" y="6301222"/>
                  <a:pt x="1444857" y="6296150"/>
                  <a:pt x="1447030" y="6290352"/>
                </a:cubicBezTo>
                <a:cubicBezTo>
                  <a:pt x="1461522" y="6254848"/>
                  <a:pt x="1482535" y="6222965"/>
                  <a:pt x="1503549" y="6190359"/>
                </a:cubicBezTo>
                <a:cubicBezTo>
                  <a:pt x="1543402" y="6128041"/>
                  <a:pt x="1576736" y="6062828"/>
                  <a:pt x="1591227" y="5988918"/>
                </a:cubicBezTo>
                <a:cubicBezTo>
                  <a:pt x="1602821" y="5929502"/>
                  <a:pt x="1572386" y="5902691"/>
                  <a:pt x="1513692" y="5918633"/>
                </a:cubicBezTo>
                <a:cubicBezTo>
                  <a:pt x="1485433" y="5926603"/>
                  <a:pt x="1460075" y="5941094"/>
                  <a:pt x="1433988" y="5954864"/>
                </a:cubicBezTo>
                <a:cubicBezTo>
                  <a:pt x="1320225" y="6015005"/>
                  <a:pt x="1212261" y="6086014"/>
                  <a:pt x="1101395" y="6149779"/>
                </a:cubicBezTo>
                <a:cubicBezTo>
                  <a:pt x="978939" y="6220066"/>
                  <a:pt x="854306" y="6289629"/>
                  <a:pt x="707936" y="6299048"/>
                </a:cubicBezTo>
                <a:cubicBezTo>
                  <a:pt x="694168" y="6299771"/>
                  <a:pt x="680401" y="6304844"/>
                  <a:pt x="668808" y="6314263"/>
                </a:cubicBezTo>
                <a:cubicBezTo>
                  <a:pt x="663011" y="6318613"/>
                  <a:pt x="657213" y="6324408"/>
                  <a:pt x="658663" y="6331654"/>
                </a:cubicBezTo>
                <a:cubicBezTo>
                  <a:pt x="660112" y="6338177"/>
                  <a:pt x="668083" y="6338900"/>
                  <a:pt x="673878" y="6338900"/>
                </a:cubicBezTo>
                <a:cubicBezTo>
                  <a:pt x="697067" y="6339625"/>
                  <a:pt x="697794" y="6352670"/>
                  <a:pt x="691994" y="6370060"/>
                </a:cubicBezTo>
                <a:cubicBezTo>
                  <a:pt x="684748" y="6390347"/>
                  <a:pt x="690546" y="6399767"/>
                  <a:pt x="712285" y="6407739"/>
                </a:cubicBezTo>
                <a:cubicBezTo>
                  <a:pt x="745617" y="6420057"/>
                  <a:pt x="771701" y="6446142"/>
                  <a:pt x="783294" y="6478750"/>
                </a:cubicBezTo>
                <a:cubicBezTo>
                  <a:pt x="789817" y="6497589"/>
                  <a:pt x="797786" y="6501211"/>
                  <a:pt x="814452" y="6505561"/>
                </a:cubicBezTo>
                <a:cubicBezTo>
                  <a:pt x="852858" y="6515703"/>
                  <a:pt x="889088" y="6533093"/>
                  <a:pt x="926043" y="6556282"/>
                </a:cubicBezTo>
                <a:cubicBezTo>
                  <a:pt x="870971" y="6559181"/>
                  <a:pt x="751412" y="6505561"/>
                  <a:pt x="731124" y="6462084"/>
                </a:cubicBezTo>
                <a:cubicBezTo>
                  <a:pt x="720980" y="6439621"/>
                  <a:pt x="705763" y="6430925"/>
                  <a:pt x="689096" y="6417158"/>
                </a:cubicBezTo>
                <a:cubicBezTo>
                  <a:pt x="653591" y="6388174"/>
                  <a:pt x="631128" y="6347597"/>
                  <a:pt x="610115" y="6307017"/>
                </a:cubicBezTo>
                <a:cubicBezTo>
                  <a:pt x="602869" y="6292525"/>
                  <a:pt x="599970" y="6280933"/>
                  <a:pt x="612289" y="6265716"/>
                </a:cubicBezTo>
                <a:cubicBezTo>
                  <a:pt x="625330" y="6249050"/>
                  <a:pt x="617361" y="6214993"/>
                  <a:pt x="600696" y="6213545"/>
                </a:cubicBezTo>
                <a:cubicBezTo>
                  <a:pt x="558668" y="6210646"/>
                  <a:pt x="554321" y="6180214"/>
                  <a:pt x="549249" y="6150505"/>
                </a:cubicBezTo>
                <a:cubicBezTo>
                  <a:pt x="545625" y="6130215"/>
                  <a:pt x="534757" y="6106304"/>
                  <a:pt x="554321" y="6090363"/>
                </a:cubicBezTo>
                <a:cubicBezTo>
                  <a:pt x="573160" y="6074421"/>
                  <a:pt x="594898" y="6088190"/>
                  <a:pt x="614462" y="6094710"/>
                </a:cubicBezTo>
                <a:cubicBezTo>
                  <a:pt x="649244" y="6107029"/>
                  <a:pt x="683300" y="6120072"/>
                  <a:pt x="720253" y="6120796"/>
                </a:cubicBezTo>
                <a:cubicBezTo>
                  <a:pt x="736921" y="6121521"/>
                  <a:pt x="757210" y="6109203"/>
                  <a:pt x="768080" y="6133840"/>
                </a:cubicBezTo>
                <a:cubicBezTo>
                  <a:pt x="770253" y="6139635"/>
                  <a:pt x="774600" y="6135288"/>
                  <a:pt x="777499" y="6133114"/>
                </a:cubicBezTo>
                <a:cubicBezTo>
                  <a:pt x="816628" y="6097610"/>
                  <a:pt x="868798" y="6081667"/>
                  <a:pt x="910100" y="6049061"/>
                </a:cubicBezTo>
                <a:cubicBezTo>
                  <a:pt x="922418" y="6039642"/>
                  <a:pt x="937636" y="6031671"/>
                  <a:pt x="941983" y="6010656"/>
                </a:cubicBezTo>
                <a:cubicBezTo>
                  <a:pt x="894883" y="6022974"/>
                  <a:pt x="849959" y="6033844"/>
                  <a:pt x="803585" y="6036742"/>
                </a:cubicBezTo>
                <a:cubicBezTo>
                  <a:pt x="711559" y="6042538"/>
                  <a:pt x="690546" y="6040364"/>
                  <a:pt x="671705" y="6021526"/>
                </a:cubicBezTo>
                <a:cubicBezTo>
                  <a:pt x="686922" y="6015005"/>
                  <a:pt x="702139" y="6018626"/>
                  <a:pt x="716631" y="6018627"/>
                </a:cubicBezTo>
                <a:cubicBezTo>
                  <a:pt x="747064" y="6018627"/>
                  <a:pt x="777499" y="6020077"/>
                  <a:pt x="807206" y="6014280"/>
                </a:cubicBezTo>
                <a:cubicBezTo>
                  <a:pt x="926043" y="5990368"/>
                  <a:pt x="1007197" y="5917183"/>
                  <a:pt x="1065891" y="5815739"/>
                </a:cubicBezTo>
                <a:cubicBezTo>
                  <a:pt x="1082556" y="5786755"/>
                  <a:pt x="1100672" y="5757772"/>
                  <a:pt x="1060818" y="5723715"/>
                </a:cubicBezTo>
                <a:cubicBezTo>
                  <a:pt x="1075310" y="5725888"/>
                  <a:pt x="1081108" y="5725164"/>
                  <a:pt x="1084730" y="5728062"/>
                </a:cubicBezTo>
                <a:cubicBezTo>
                  <a:pt x="1115164" y="5749075"/>
                  <a:pt x="1146322" y="5746901"/>
                  <a:pt x="1180378" y="5738930"/>
                </a:cubicBezTo>
                <a:cubicBezTo>
                  <a:pt x="1427466" y="5680239"/>
                  <a:pt x="1668035" y="5601257"/>
                  <a:pt x="1905703" y="5510681"/>
                </a:cubicBezTo>
                <a:cubicBezTo>
                  <a:pt x="2318726" y="5352719"/>
                  <a:pt x="2715807" y="5159249"/>
                  <a:pt x="3111441" y="4962157"/>
                </a:cubicBezTo>
                <a:cubicBezTo>
                  <a:pt x="3257811" y="4889698"/>
                  <a:pt x="3396936" y="4805644"/>
                  <a:pt x="3524465" y="4703476"/>
                </a:cubicBezTo>
                <a:cubicBezTo>
                  <a:pt x="3686049" y="4573770"/>
                  <a:pt x="3827345" y="4426677"/>
                  <a:pt x="3921540" y="4239004"/>
                </a:cubicBezTo>
                <a:cubicBezTo>
                  <a:pt x="3981681" y="4118721"/>
                  <a:pt x="4009940" y="3991916"/>
                  <a:pt x="3985302" y="3857146"/>
                </a:cubicBezTo>
                <a:cubicBezTo>
                  <a:pt x="3959949" y="3719472"/>
                  <a:pt x="3914297" y="3589770"/>
                  <a:pt x="3832418" y="3474557"/>
                </a:cubicBezTo>
                <a:cubicBezTo>
                  <a:pt x="3813938" y="3449015"/>
                  <a:pt x="3790978" y="3437330"/>
                  <a:pt x="3764146" y="3437059"/>
                </a:cubicBezTo>
                <a:close/>
                <a:moveTo>
                  <a:pt x="2925218" y="3307172"/>
                </a:moveTo>
                <a:cubicBezTo>
                  <a:pt x="2914349" y="3306447"/>
                  <a:pt x="2910000" y="3316593"/>
                  <a:pt x="2906378" y="3324565"/>
                </a:cubicBezTo>
                <a:lnTo>
                  <a:pt x="2904156" y="3334565"/>
                </a:lnTo>
                <a:lnTo>
                  <a:pt x="2905649" y="3330357"/>
                </a:lnTo>
                <a:cubicBezTo>
                  <a:pt x="2909996" y="3321661"/>
                  <a:pt x="2913620" y="3312240"/>
                  <a:pt x="2924488" y="3312966"/>
                </a:cubicBezTo>
                <a:cubicBezTo>
                  <a:pt x="2936083" y="3312965"/>
                  <a:pt x="2937531" y="3323837"/>
                  <a:pt x="2939705" y="3332530"/>
                </a:cubicBezTo>
                <a:cubicBezTo>
                  <a:pt x="2941154" y="3335430"/>
                  <a:pt x="2941878" y="3338329"/>
                  <a:pt x="2941878" y="3341225"/>
                </a:cubicBezTo>
                <a:cubicBezTo>
                  <a:pt x="2941153" y="3383978"/>
                  <a:pt x="2955645" y="3421656"/>
                  <a:pt x="2981007" y="3455713"/>
                </a:cubicBezTo>
                <a:lnTo>
                  <a:pt x="2989942" y="3468648"/>
                </a:lnTo>
                <a:lnTo>
                  <a:pt x="2990703" y="3463689"/>
                </a:lnTo>
                <a:cubicBezTo>
                  <a:pt x="2988620" y="3458616"/>
                  <a:pt x="2984635" y="3453905"/>
                  <a:pt x="2981738" y="3449920"/>
                </a:cubicBezTo>
                <a:cubicBezTo>
                  <a:pt x="2956375" y="3415863"/>
                  <a:pt x="2941883" y="3378186"/>
                  <a:pt x="2942608" y="3335433"/>
                </a:cubicBezTo>
                <a:cubicBezTo>
                  <a:pt x="2942608" y="3332537"/>
                  <a:pt x="2941158" y="3329637"/>
                  <a:pt x="2940435" y="3326738"/>
                </a:cubicBezTo>
                <a:cubicBezTo>
                  <a:pt x="2938261" y="3318043"/>
                  <a:pt x="2936088" y="3307899"/>
                  <a:pt x="2925218" y="3307172"/>
                </a:cubicBezTo>
                <a:close/>
                <a:moveTo>
                  <a:pt x="3164517" y="3332534"/>
                </a:moveTo>
                <a:cubicBezTo>
                  <a:pt x="3146039" y="3329998"/>
                  <a:pt x="3126657" y="3328189"/>
                  <a:pt x="3105645" y="3328188"/>
                </a:cubicBezTo>
                <a:cubicBezTo>
                  <a:pt x="3123035" y="3350649"/>
                  <a:pt x="3142597" y="3354996"/>
                  <a:pt x="3159988" y="3361520"/>
                </a:cubicBezTo>
                <a:cubicBezTo>
                  <a:pt x="3226652" y="3384704"/>
                  <a:pt x="3295488" y="3400649"/>
                  <a:pt x="3365777" y="3410791"/>
                </a:cubicBezTo>
                <a:cubicBezTo>
                  <a:pt x="3389687" y="3413690"/>
                  <a:pt x="3414325" y="3420214"/>
                  <a:pt x="3438236" y="3413690"/>
                </a:cubicBezTo>
                <a:cubicBezTo>
                  <a:pt x="3459973" y="3407894"/>
                  <a:pt x="3475190" y="3412966"/>
                  <a:pt x="3489682" y="3428906"/>
                </a:cubicBezTo>
                <a:cubicBezTo>
                  <a:pt x="3494754" y="3434705"/>
                  <a:pt x="3501277" y="3439776"/>
                  <a:pt x="3507073" y="3444125"/>
                </a:cubicBezTo>
                <a:cubicBezTo>
                  <a:pt x="3513595" y="3448472"/>
                  <a:pt x="3520840" y="3454269"/>
                  <a:pt x="3528810" y="3447021"/>
                </a:cubicBezTo>
                <a:cubicBezTo>
                  <a:pt x="3535332" y="3441951"/>
                  <a:pt x="3531708" y="3433980"/>
                  <a:pt x="3530261" y="3427459"/>
                </a:cubicBezTo>
                <a:cubicBezTo>
                  <a:pt x="3522291" y="3395577"/>
                  <a:pt x="3489682" y="3373113"/>
                  <a:pt x="3442584" y="3370939"/>
                </a:cubicBezTo>
                <a:cubicBezTo>
                  <a:pt x="3366499" y="3367318"/>
                  <a:pt x="3292591" y="3354272"/>
                  <a:pt x="3217955" y="3341231"/>
                </a:cubicBezTo>
                <a:cubicBezTo>
                  <a:pt x="3200565" y="3338332"/>
                  <a:pt x="3182994" y="3335069"/>
                  <a:pt x="3164517" y="3332534"/>
                </a:cubicBezTo>
                <a:close/>
                <a:moveTo>
                  <a:pt x="2891887" y="3286886"/>
                </a:moveTo>
                <a:cubicBezTo>
                  <a:pt x="2860004" y="3319492"/>
                  <a:pt x="2838989" y="3349927"/>
                  <a:pt x="2831743" y="3389053"/>
                </a:cubicBezTo>
                <a:lnTo>
                  <a:pt x="2831550" y="3392721"/>
                </a:lnTo>
                <a:lnTo>
                  <a:pt x="2851305" y="3340866"/>
                </a:lnTo>
                <a:cubicBezTo>
                  <a:pt x="2861449" y="3324199"/>
                  <a:pt x="2874854" y="3308259"/>
                  <a:pt x="2891159" y="3291953"/>
                </a:cubicBezTo>
                <a:cubicBezTo>
                  <a:pt x="2887535" y="3324563"/>
                  <a:pt x="2886086" y="3351373"/>
                  <a:pt x="2881014" y="3377458"/>
                </a:cubicBezTo>
                <a:cubicBezTo>
                  <a:pt x="2875217" y="3413688"/>
                  <a:pt x="2883912" y="3444120"/>
                  <a:pt x="2912897" y="3469482"/>
                </a:cubicBezTo>
                <a:cubicBezTo>
                  <a:pt x="2919780" y="3475278"/>
                  <a:pt x="2929200" y="3482162"/>
                  <a:pt x="2935268" y="3489861"/>
                </a:cubicBezTo>
                <a:lnTo>
                  <a:pt x="2940657" y="3501026"/>
                </a:lnTo>
                <a:lnTo>
                  <a:pt x="2941747" y="3496918"/>
                </a:lnTo>
                <a:cubicBezTo>
                  <a:pt x="2939709" y="3484249"/>
                  <a:pt x="2923406" y="3473108"/>
                  <a:pt x="2913624" y="3464413"/>
                </a:cubicBezTo>
                <a:cubicBezTo>
                  <a:pt x="2884640" y="3439052"/>
                  <a:pt x="2875944" y="3408619"/>
                  <a:pt x="2882466" y="3373113"/>
                </a:cubicBezTo>
                <a:cubicBezTo>
                  <a:pt x="2886815" y="3346303"/>
                  <a:pt x="2888263" y="3320218"/>
                  <a:pt x="2891887" y="3286886"/>
                </a:cubicBezTo>
                <a:close/>
                <a:moveTo>
                  <a:pt x="3820821" y="3350649"/>
                </a:moveTo>
                <a:cubicBezTo>
                  <a:pt x="3765755" y="3347750"/>
                  <a:pt x="3711411" y="3350649"/>
                  <a:pt x="3659242" y="3369489"/>
                </a:cubicBezTo>
                <a:cubicBezTo>
                  <a:pt x="3621560" y="3383258"/>
                  <a:pt x="3595475" y="3411516"/>
                  <a:pt x="3578808" y="3447746"/>
                </a:cubicBezTo>
                <a:cubicBezTo>
                  <a:pt x="3569389" y="3469484"/>
                  <a:pt x="3578809" y="3483975"/>
                  <a:pt x="3601995" y="3484702"/>
                </a:cubicBezTo>
                <a:cubicBezTo>
                  <a:pt x="3613588" y="3484702"/>
                  <a:pt x="3624458" y="3481077"/>
                  <a:pt x="3632429" y="3473107"/>
                </a:cubicBezTo>
                <a:cubicBezTo>
                  <a:pt x="3670834" y="3435428"/>
                  <a:pt x="3720830" y="3421660"/>
                  <a:pt x="3768651" y="3405722"/>
                </a:cubicBezTo>
                <a:cubicBezTo>
                  <a:pt x="3788939" y="3399199"/>
                  <a:pt x="3807780" y="3390504"/>
                  <a:pt x="3827344" y="3381807"/>
                </a:cubicBezTo>
                <a:cubicBezTo>
                  <a:pt x="3835313" y="3378185"/>
                  <a:pt x="3846186" y="3373112"/>
                  <a:pt x="3843289" y="3362244"/>
                </a:cubicBezTo>
                <a:cubicBezTo>
                  <a:pt x="3841114" y="3352101"/>
                  <a:pt x="3829517" y="3351375"/>
                  <a:pt x="3820821" y="3350649"/>
                </a:cubicBezTo>
                <a:close/>
                <a:moveTo>
                  <a:pt x="2781928" y="3110264"/>
                </a:moveTo>
                <a:cubicBezTo>
                  <a:pt x="2770515" y="3103562"/>
                  <a:pt x="2752037" y="3108270"/>
                  <a:pt x="2723052" y="3122400"/>
                </a:cubicBezTo>
                <a:cubicBezTo>
                  <a:pt x="2715081" y="3126025"/>
                  <a:pt x="2707111" y="3131098"/>
                  <a:pt x="2699141" y="3135445"/>
                </a:cubicBezTo>
                <a:cubicBezTo>
                  <a:pt x="2652763" y="3163702"/>
                  <a:pt x="2615086" y="3202106"/>
                  <a:pt x="2574509" y="3236889"/>
                </a:cubicBezTo>
                <a:cubicBezTo>
                  <a:pt x="2565090" y="3245582"/>
                  <a:pt x="2565814" y="3253553"/>
                  <a:pt x="2570162" y="3263698"/>
                </a:cubicBezTo>
                <a:cubicBezTo>
                  <a:pt x="2579581" y="3286161"/>
                  <a:pt x="2589727" y="3307899"/>
                  <a:pt x="2597697" y="3331085"/>
                </a:cubicBezTo>
                <a:cubicBezTo>
                  <a:pt x="2610737" y="3368039"/>
                  <a:pt x="2603491" y="3386878"/>
                  <a:pt x="2567262" y="3405719"/>
                </a:cubicBezTo>
                <a:cubicBezTo>
                  <a:pt x="2543352" y="3418762"/>
                  <a:pt x="2517991" y="3429633"/>
                  <a:pt x="2493354" y="3441226"/>
                </a:cubicBezTo>
                <a:cubicBezTo>
                  <a:pt x="2467993" y="3453545"/>
                  <a:pt x="2443358" y="3466586"/>
                  <a:pt x="2423068" y="3487601"/>
                </a:cubicBezTo>
                <a:cubicBezTo>
                  <a:pt x="2398431" y="3512961"/>
                  <a:pt x="2402055" y="3536149"/>
                  <a:pt x="2433936" y="3552815"/>
                </a:cubicBezTo>
                <a:cubicBezTo>
                  <a:pt x="2447705" y="3560061"/>
                  <a:pt x="2462197" y="3565135"/>
                  <a:pt x="2476688" y="3568032"/>
                </a:cubicBezTo>
                <a:cubicBezTo>
                  <a:pt x="2506398" y="3573828"/>
                  <a:pt x="2536104" y="3578899"/>
                  <a:pt x="2566540" y="3581800"/>
                </a:cubicBezTo>
                <a:cubicBezTo>
                  <a:pt x="2589724" y="3583972"/>
                  <a:pt x="2599146" y="3590493"/>
                  <a:pt x="2598423" y="3616580"/>
                </a:cubicBezTo>
                <a:cubicBezTo>
                  <a:pt x="2596248" y="3681066"/>
                  <a:pt x="2597697" y="3746276"/>
                  <a:pt x="2598422" y="3810767"/>
                </a:cubicBezTo>
                <a:cubicBezTo>
                  <a:pt x="2599146" y="3843373"/>
                  <a:pt x="2602044" y="3875256"/>
                  <a:pt x="2604219" y="3907863"/>
                </a:cubicBezTo>
                <a:cubicBezTo>
                  <a:pt x="2604944" y="3918731"/>
                  <a:pt x="2606392" y="3931049"/>
                  <a:pt x="2621609" y="3920905"/>
                </a:cubicBezTo>
                <a:cubicBezTo>
                  <a:pt x="2655667" y="3898441"/>
                  <a:pt x="2687549" y="3870908"/>
                  <a:pt x="2694070" y="3828158"/>
                </a:cubicBezTo>
                <a:cubicBezTo>
                  <a:pt x="2701316" y="3777435"/>
                  <a:pt x="2719432" y="3730336"/>
                  <a:pt x="2740444" y="3684691"/>
                </a:cubicBezTo>
                <a:cubicBezTo>
                  <a:pt x="2765806" y="3629622"/>
                  <a:pt x="2780298" y="3571653"/>
                  <a:pt x="2785370" y="3512238"/>
                </a:cubicBezTo>
                <a:cubicBezTo>
                  <a:pt x="2791166" y="3442672"/>
                  <a:pt x="2794790" y="3373114"/>
                  <a:pt x="2798412" y="3315144"/>
                </a:cubicBezTo>
                <a:cubicBezTo>
                  <a:pt x="2798412" y="3257900"/>
                  <a:pt x="2799862" y="3212250"/>
                  <a:pt x="2798412" y="3166601"/>
                </a:cubicBezTo>
                <a:cubicBezTo>
                  <a:pt x="2797687" y="3135082"/>
                  <a:pt x="2793340" y="3116966"/>
                  <a:pt x="2781928" y="3110264"/>
                </a:cubicBezTo>
                <a:close/>
                <a:moveTo>
                  <a:pt x="2261844" y="3028654"/>
                </a:moveTo>
                <a:cubicBezTo>
                  <a:pt x="2258583" y="3027839"/>
                  <a:pt x="2255322" y="3028203"/>
                  <a:pt x="2252061" y="3031102"/>
                </a:cubicBezTo>
                <a:cubicBezTo>
                  <a:pt x="2246265" y="3036174"/>
                  <a:pt x="2249162" y="3042693"/>
                  <a:pt x="2251337" y="3047767"/>
                </a:cubicBezTo>
                <a:cubicBezTo>
                  <a:pt x="2255685" y="3060087"/>
                  <a:pt x="2260757" y="3072405"/>
                  <a:pt x="2266553" y="3083997"/>
                </a:cubicBezTo>
                <a:cubicBezTo>
                  <a:pt x="2286842" y="3127473"/>
                  <a:pt x="2290465" y="3171674"/>
                  <a:pt x="2278871" y="3217323"/>
                </a:cubicBezTo>
                <a:cubicBezTo>
                  <a:pt x="2262931" y="3278914"/>
                  <a:pt x="2230323" y="3332536"/>
                  <a:pt x="2191194" y="3381806"/>
                </a:cubicBezTo>
                <a:cubicBezTo>
                  <a:pt x="2176702" y="3400648"/>
                  <a:pt x="2162935" y="3422387"/>
                  <a:pt x="2135401" y="3424560"/>
                </a:cubicBezTo>
                <a:cubicBezTo>
                  <a:pt x="2127432" y="3424560"/>
                  <a:pt x="2129606" y="3429633"/>
                  <a:pt x="2129605" y="3434705"/>
                </a:cubicBezTo>
                <a:cubicBezTo>
                  <a:pt x="2129605" y="3471659"/>
                  <a:pt x="2112940" y="3502819"/>
                  <a:pt x="2097723" y="3534699"/>
                </a:cubicBezTo>
                <a:cubicBezTo>
                  <a:pt x="2057868" y="3615854"/>
                  <a:pt x="2025263" y="3699178"/>
                  <a:pt x="1996280" y="3784682"/>
                </a:cubicBezTo>
                <a:cubicBezTo>
                  <a:pt x="1936136" y="3960758"/>
                  <a:pt x="1889761" y="4140460"/>
                  <a:pt x="1852809" y="4323060"/>
                </a:cubicBezTo>
                <a:cubicBezTo>
                  <a:pt x="1849185" y="4343348"/>
                  <a:pt x="1843389" y="4364363"/>
                  <a:pt x="1819478" y="4367984"/>
                </a:cubicBezTo>
                <a:cubicBezTo>
                  <a:pt x="1769478" y="4375230"/>
                  <a:pt x="1736146" y="4407838"/>
                  <a:pt x="1697017" y="4444793"/>
                </a:cubicBezTo>
                <a:cubicBezTo>
                  <a:pt x="1752812" y="4444793"/>
                  <a:pt x="1801361" y="4444068"/>
                  <a:pt x="1849184" y="4445516"/>
                </a:cubicBezTo>
                <a:cubicBezTo>
                  <a:pt x="1868023" y="4446242"/>
                  <a:pt x="1874546" y="4438270"/>
                  <a:pt x="1879619" y="4420880"/>
                </a:cubicBezTo>
                <a:cubicBezTo>
                  <a:pt x="1892660" y="4373782"/>
                  <a:pt x="1906429" y="4327407"/>
                  <a:pt x="1922369" y="4281758"/>
                </a:cubicBezTo>
                <a:cubicBezTo>
                  <a:pt x="2031784" y="3973077"/>
                  <a:pt x="2164385" y="3673092"/>
                  <a:pt x="2297713" y="3374561"/>
                </a:cubicBezTo>
                <a:cubicBezTo>
                  <a:pt x="2320174" y="3324564"/>
                  <a:pt x="2343362" y="3275290"/>
                  <a:pt x="2357129" y="3222397"/>
                </a:cubicBezTo>
                <a:cubicBezTo>
                  <a:pt x="2376694" y="3144863"/>
                  <a:pt x="2341912" y="3068780"/>
                  <a:pt x="2271625" y="3033275"/>
                </a:cubicBezTo>
                <a:cubicBezTo>
                  <a:pt x="2268365" y="3031463"/>
                  <a:pt x="2265104" y="3029470"/>
                  <a:pt x="2261844" y="3028654"/>
                </a:cubicBezTo>
                <a:close/>
                <a:moveTo>
                  <a:pt x="6176790" y="3288937"/>
                </a:moveTo>
                <a:lnTo>
                  <a:pt x="6176503" y="3289050"/>
                </a:lnTo>
                <a:lnTo>
                  <a:pt x="6176497" y="3289057"/>
                </a:lnTo>
                <a:close/>
                <a:moveTo>
                  <a:pt x="1058638" y="2577492"/>
                </a:moveTo>
                <a:lnTo>
                  <a:pt x="1019457" y="2633772"/>
                </a:lnTo>
                <a:lnTo>
                  <a:pt x="1018788" y="2634744"/>
                </a:lnTo>
                <a:lnTo>
                  <a:pt x="1019143" y="2634222"/>
                </a:lnTo>
                <a:lnTo>
                  <a:pt x="1018784" y="2634738"/>
                </a:lnTo>
                <a:lnTo>
                  <a:pt x="1019411" y="2633828"/>
                </a:lnTo>
                <a:lnTo>
                  <a:pt x="1055743" y="2580401"/>
                </a:lnTo>
                <a:lnTo>
                  <a:pt x="1057643" y="2578229"/>
                </a:lnTo>
                <a:lnTo>
                  <a:pt x="1022236" y="2629729"/>
                </a:lnTo>
                <a:lnTo>
                  <a:pt x="1055739" y="2581116"/>
                </a:lnTo>
                <a:cubicBezTo>
                  <a:pt x="1056463" y="2579666"/>
                  <a:pt x="1057913" y="2578941"/>
                  <a:pt x="1058638" y="2577492"/>
                </a:cubicBezTo>
                <a:close/>
                <a:moveTo>
                  <a:pt x="1060815" y="2574604"/>
                </a:moveTo>
                <a:lnTo>
                  <a:pt x="1057643" y="2578229"/>
                </a:lnTo>
                <a:lnTo>
                  <a:pt x="1058642" y="2576776"/>
                </a:lnTo>
                <a:cubicBezTo>
                  <a:pt x="1059365" y="2576051"/>
                  <a:pt x="1060090" y="2575328"/>
                  <a:pt x="1060815" y="2574604"/>
                </a:cubicBezTo>
                <a:close/>
                <a:moveTo>
                  <a:pt x="1070938" y="2561636"/>
                </a:moveTo>
                <a:lnTo>
                  <a:pt x="1060816" y="2568082"/>
                </a:lnTo>
                <a:cubicBezTo>
                  <a:pt x="1063352" y="2565546"/>
                  <a:pt x="1066250" y="2563191"/>
                  <a:pt x="1069602" y="2561740"/>
                </a:cubicBezTo>
                <a:close/>
                <a:moveTo>
                  <a:pt x="4594693" y="3011537"/>
                </a:moveTo>
                <a:cubicBezTo>
                  <a:pt x="4558463" y="3008638"/>
                  <a:pt x="4552667" y="3012985"/>
                  <a:pt x="4554115" y="3048492"/>
                </a:cubicBezTo>
                <a:cubicBezTo>
                  <a:pt x="4556289" y="3091968"/>
                  <a:pt x="4546144" y="3132545"/>
                  <a:pt x="4526579" y="3170948"/>
                </a:cubicBezTo>
                <a:cubicBezTo>
                  <a:pt x="4488902" y="3244858"/>
                  <a:pt x="4449773" y="3318043"/>
                  <a:pt x="4411369" y="3391228"/>
                </a:cubicBezTo>
                <a:cubicBezTo>
                  <a:pt x="4396877" y="3418761"/>
                  <a:pt x="4381660" y="3446298"/>
                  <a:pt x="4377313" y="3478181"/>
                </a:cubicBezTo>
                <a:cubicBezTo>
                  <a:pt x="4373689" y="3504266"/>
                  <a:pt x="4383834" y="3512237"/>
                  <a:pt x="4409196" y="3503538"/>
                </a:cubicBezTo>
                <a:cubicBezTo>
                  <a:pt x="4452672" y="3489773"/>
                  <a:pt x="4480205" y="3456442"/>
                  <a:pt x="4504117" y="3421661"/>
                </a:cubicBezTo>
                <a:cubicBezTo>
                  <a:pt x="4532377" y="3381084"/>
                  <a:pt x="4557737" y="3338331"/>
                  <a:pt x="4584550" y="3297029"/>
                </a:cubicBezTo>
                <a:cubicBezTo>
                  <a:pt x="4591796" y="3286160"/>
                  <a:pt x="4596866" y="3273842"/>
                  <a:pt x="4614982" y="3266596"/>
                </a:cubicBezTo>
                <a:cubicBezTo>
                  <a:pt x="4613534" y="3290508"/>
                  <a:pt x="4606287" y="3309347"/>
                  <a:pt x="4599042" y="3328187"/>
                </a:cubicBezTo>
                <a:cubicBezTo>
                  <a:pt x="4591071" y="3349200"/>
                  <a:pt x="4580926" y="3369489"/>
                  <a:pt x="4578752" y="3391953"/>
                </a:cubicBezTo>
                <a:cubicBezTo>
                  <a:pt x="4576579" y="3410790"/>
                  <a:pt x="4574405" y="3431079"/>
                  <a:pt x="4592519" y="3444848"/>
                </a:cubicBezTo>
                <a:cubicBezTo>
                  <a:pt x="4609910" y="3458615"/>
                  <a:pt x="4628749" y="3451369"/>
                  <a:pt x="4646864" y="3443398"/>
                </a:cubicBezTo>
                <a:cubicBezTo>
                  <a:pt x="4697586" y="3420936"/>
                  <a:pt x="4725120" y="3378910"/>
                  <a:pt x="4741062" y="3327464"/>
                </a:cubicBezTo>
                <a:cubicBezTo>
                  <a:pt x="4762075" y="3258625"/>
                  <a:pt x="4764249" y="3188339"/>
                  <a:pt x="4760627" y="3117327"/>
                </a:cubicBezTo>
                <a:cubicBezTo>
                  <a:pt x="4759177" y="3081823"/>
                  <a:pt x="4741788" y="3058636"/>
                  <a:pt x="4711353" y="3043420"/>
                </a:cubicBezTo>
                <a:cubicBezTo>
                  <a:pt x="4674398" y="3025304"/>
                  <a:pt x="4635272" y="3015158"/>
                  <a:pt x="4594693" y="3011537"/>
                </a:cubicBezTo>
                <a:close/>
                <a:moveTo>
                  <a:pt x="6243270" y="3187239"/>
                </a:moveTo>
                <a:lnTo>
                  <a:pt x="6245154" y="3218286"/>
                </a:lnTo>
                <a:lnTo>
                  <a:pt x="6245175" y="3218237"/>
                </a:lnTo>
                <a:close/>
                <a:moveTo>
                  <a:pt x="6226030" y="3097296"/>
                </a:moveTo>
                <a:cubicBezTo>
                  <a:pt x="6236684" y="3098531"/>
                  <a:pt x="6247689" y="3102652"/>
                  <a:pt x="6258377" y="3110079"/>
                </a:cubicBezTo>
                <a:cubicBezTo>
                  <a:pt x="6274317" y="3120949"/>
                  <a:pt x="6283739" y="3136889"/>
                  <a:pt x="6285187" y="3155730"/>
                </a:cubicBezTo>
                <a:cubicBezTo>
                  <a:pt x="6291708" y="3228915"/>
                  <a:pt x="6266348" y="3289779"/>
                  <a:pt x="6211277" y="3336154"/>
                </a:cubicBezTo>
                <a:cubicBezTo>
                  <a:pt x="6174324" y="3366589"/>
                  <a:pt x="6136643" y="3362242"/>
                  <a:pt x="6104037" y="3326735"/>
                </a:cubicBezTo>
                <a:cubicBezTo>
                  <a:pt x="6077227" y="3297751"/>
                  <a:pt x="6050417" y="3268767"/>
                  <a:pt x="6016361" y="3248478"/>
                </a:cubicBezTo>
                <a:cubicBezTo>
                  <a:pt x="5979405" y="3226740"/>
                  <a:pt x="5966361" y="3229638"/>
                  <a:pt x="5959116" y="3270216"/>
                </a:cubicBezTo>
                <a:cubicBezTo>
                  <a:pt x="5934479" y="3402093"/>
                  <a:pt x="5927233" y="3534697"/>
                  <a:pt x="5975058" y="3664399"/>
                </a:cubicBezTo>
                <a:cubicBezTo>
                  <a:pt x="5977955" y="3673818"/>
                  <a:pt x="5980854" y="3683239"/>
                  <a:pt x="5983753" y="3692660"/>
                </a:cubicBezTo>
                <a:cubicBezTo>
                  <a:pt x="5981579" y="3694109"/>
                  <a:pt x="5979405" y="3695556"/>
                  <a:pt x="5977231" y="3697008"/>
                </a:cubicBezTo>
                <a:cubicBezTo>
                  <a:pt x="5921438" y="3631793"/>
                  <a:pt x="5880858" y="3559332"/>
                  <a:pt x="5866366" y="3473831"/>
                </a:cubicBezTo>
                <a:cubicBezTo>
                  <a:pt x="5847527" y="3365139"/>
                  <a:pt x="5872889" y="3260795"/>
                  <a:pt x="5901148" y="3157179"/>
                </a:cubicBezTo>
                <a:cubicBezTo>
                  <a:pt x="5904772" y="3143412"/>
                  <a:pt x="5912741" y="3141238"/>
                  <a:pt x="5922886" y="3149207"/>
                </a:cubicBezTo>
                <a:cubicBezTo>
                  <a:pt x="5936652" y="3159352"/>
                  <a:pt x="5948971" y="3170945"/>
                  <a:pt x="5962014" y="3182540"/>
                </a:cubicBezTo>
                <a:cubicBezTo>
                  <a:pt x="5972159" y="3191235"/>
                  <a:pt x="5980854" y="3200654"/>
                  <a:pt x="5990999" y="3209351"/>
                </a:cubicBezTo>
                <a:cubicBezTo>
                  <a:pt x="6058386" y="3265868"/>
                  <a:pt x="6139542" y="3239783"/>
                  <a:pt x="6157656" y="3152831"/>
                </a:cubicBezTo>
                <a:cubicBezTo>
                  <a:pt x="6165265" y="3115876"/>
                  <a:pt x="6194068" y="3093595"/>
                  <a:pt x="6226030" y="3097296"/>
                </a:cubicBezTo>
                <a:close/>
                <a:moveTo>
                  <a:pt x="3277679" y="2678820"/>
                </a:moveTo>
                <a:cubicBezTo>
                  <a:pt x="3251334" y="2676410"/>
                  <a:pt x="3224660" y="2675685"/>
                  <a:pt x="3197667" y="2676772"/>
                </a:cubicBezTo>
                <a:cubicBezTo>
                  <a:pt x="3090427" y="2681119"/>
                  <a:pt x="2999851" y="2750680"/>
                  <a:pt x="2965071" y="2852126"/>
                </a:cubicBezTo>
                <a:cubicBezTo>
                  <a:pt x="2945507" y="2907920"/>
                  <a:pt x="2942608" y="2965162"/>
                  <a:pt x="2944782" y="3023130"/>
                </a:cubicBezTo>
                <a:cubicBezTo>
                  <a:pt x="2945506" y="3044146"/>
                  <a:pt x="2954926" y="3060085"/>
                  <a:pt x="2970141" y="3073130"/>
                </a:cubicBezTo>
                <a:cubicBezTo>
                  <a:pt x="3004924" y="3102835"/>
                  <a:pt x="3029560" y="3139067"/>
                  <a:pt x="3046227" y="3181094"/>
                </a:cubicBezTo>
                <a:cubicBezTo>
                  <a:pt x="3064342" y="3225294"/>
                  <a:pt x="3095499" y="3255003"/>
                  <a:pt x="3138975" y="3272394"/>
                </a:cubicBezTo>
                <a:cubicBezTo>
                  <a:pt x="3288967" y="3333985"/>
                  <a:pt x="3438236" y="3334710"/>
                  <a:pt x="3585330" y="3263697"/>
                </a:cubicBezTo>
                <a:cubicBezTo>
                  <a:pt x="3624459" y="3244860"/>
                  <a:pt x="3665037" y="3224570"/>
                  <a:pt x="3708512" y="3225294"/>
                </a:cubicBezTo>
                <a:cubicBezTo>
                  <a:pt x="3783143" y="3226020"/>
                  <a:pt x="3844735" y="3202832"/>
                  <a:pt x="3897630" y="3147762"/>
                </a:cubicBezTo>
                <a:cubicBezTo>
                  <a:pt x="3908500" y="3136169"/>
                  <a:pt x="3916470" y="3139065"/>
                  <a:pt x="3927340" y="3149211"/>
                </a:cubicBezTo>
                <a:cubicBezTo>
                  <a:pt x="3949078" y="3168775"/>
                  <a:pt x="3971539" y="3187612"/>
                  <a:pt x="3994004" y="3206456"/>
                </a:cubicBezTo>
                <a:cubicBezTo>
                  <a:pt x="4011394" y="3220947"/>
                  <a:pt x="4029509" y="3233989"/>
                  <a:pt x="4053415" y="3233987"/>
                </a:cubicBezTo>
                <a:cubicBezTo>
                  <a:pt x="4111383" y="3233989"/>
                  <a:pt x="4167902" y="3223843"/>
                  <a:pt x="4220797" y="3197759"/>
                </a:cubicBezTo>
                <a:cubicBezTo>
                  <a:pt x="4262826" y="3176746"/>
                  <a:pt x="4283115" y="3141964"/>
                  <a:pt x="4283115" y="3094866"/>
                </a:cubicBezTo>
                <a:cubicBezTo>
                  <a:pt x="4283115" y="3044144"/>
                  <a:pt x="4266447" y="2997044"/>
                  <a:pt x="4247608" y="2951396"/>
                </a:cubicBezTo>
                <a:cubicBezTo>
                  <a:pt x="4226596" y="2899948"/>
                  <a:pt x="4202684" y="2887630"/>
                  <a:pt x="4148338" y="2897774"/>
                </a:cubicBezTo>
                <a:cubicBezTo>
                  <a:pt x="4130224" y="2901396"/>
                  <a:pt x="4113556" y="2907919"/>
                  <a:pt x="4097616" y="2917339"/>
                </a:cubicBezTo>
                <a:cubicBezTo>
                  <a:pt x="4034583" y="2953569"/>
                  <a:pt x="3999077" y="2947771"/>
                  <a:pt x="3951977" y="2892703"/>
                </a:cubicBezTo>
                <a:cubicBezTo>
                  <a:pt x="3929512" y="2866617"/>
                  <a:pt x="3909227" y="2838357"/>
                  <a:pt x="3884587" y="2814445"/>
                </a:cubicBezTo>
                <a:cubicBezTo>
                  <a:pt x="3856327" y="2787635"/>
                  <a:pt x="3823723" y="2777490"/>
                  <a:pt x="3784594" y="2782562"/>
                </a:cubicBezTo>
                <a:cubicBezTo>
                  <a:pt x="3712137" y="2791983"/>
                  <a:pt x="3653443" y="2827489"/>
                  <a:pt x="3601270" y="2876038"/>
                </a:cubicBezTo>
                <a:cubicBezTo>
                  <a:pt x="3575185" y="2899948"/>
                  <a:pt x="3549100" y="2923861"/>
                  <a:pt x="3523015" y="2947772"/>
                </a:cubicBezTo>
                <a:cubicBezTo>
                  <a:pt x="3511421" y="2957917"/>
                  <a:pt x="3500551" y="2958642"/>
                  <a:pt x="3488959" y="2947047"/>
                </a:cubicBezTo>
                <a:cubicBezTo>
                  <a:pt x="3462872" y="2922413"/>
                  <a:pt x="3443307" y="2893428"/>
                  <a:pt x="3420845" y="2862268"/>
                </a:cubicBezTo>
                <a:cubicBezTo>
                  <a:pt x="3450554" y="2859371"/>
                  <a:pt x="3475916" y="2860095"/>
                  <a:pt x="3499824" y="2854299"/>
                </a:cubicBezTo>
                <a:cubicBezTo>
                  <a:pt x="3527361" y="2848502"/>
                  <a:pt x="3552724" y="2834010"/>
                  <a:pt x="3557072" y="2802853"/>
                </a:cubicBezTo>
                <a:cubicBezTo>
                  <a:pt x="3561418" y="2772417"/>
                  <a:pt x="3534607" y="2760824"/>
                  <a:pt x="3513595" y="2747058"/>
                </a:cubicBezTo>
                <a:cubicBezTo>
                  <a:pt x="3510696" y="2745607"/>
                  <a:pt x="3508523" y="2744159"/>
                  <a:pt x="3505623" y="2742711"/>
                </a:cubicBezTo>
                <a:cubicBezTo>
                  <a:pt x="3432801" y="2708472"/>
                  <a:pt x="3356717" y="2686056"/>
                  <a:pt x="3277679" y="2678820"/>
                </a:cubicBezTo>
                <a:close/>
                <a:moveTo>
                  <a:pt x="5850427" y="3019502"/>
                </a:moveTo>
                <a:cubicBezTo>
                  <a:pt x="5872165" y="3031820"/>
                  <a:pt x="5880860" y="3045587"/>
                  <a:pt x="5885932" y="3078195"/>
                </a:cubicBezTo>
                <a:cubicBezTo>
                  <a:pt x="5864919" y="3062978"/>
                  <a:pt x="5856225" y="3043414"/>
                  <a:pt x="5850427" y="3019502"/>
                </a:cubicBezTo>
                <a:close/>
                <a:moveTo>
                  <a:pt x="5903325" y="3023126"/>
                </a:moveTo>
                <a:cubicBezTo>
                  <a:pt x="5917817" y="3020952"/>
                  <a:pt x="5922164" y="3032546"/>
                  <a:pt x="5928686" y="3040517"/>
                </a:cubicBezTo>
                <a:cubicBezTo>
                  <a:pt x="5956220" y="3073848"/>
                  <a:pt x="5982305" y="3108630"/>
                  <a:pt x="6015638" y="3136889"/>
                </a:cubicBezTo>
                <a:cubicBezTo>
                  <a:pt x="6027232" y="3147033"/>
                  <a:pt x="6039550" y="3161525"/>
                  <a:pt x="6057664" y="3155005"/>
                </a:cubicBezTo>
                <a:cubicBezTo>
                  <a:pt x="6075780" y="3148482"/>
                  <a:pt x="6072156" y="3128194"/>
                  <a:pt x="6075054" y="3112977"/>
                </a:cubicBezTo>
                <a:cubicBezTo>
                  <a:pt x="6077228" y="3104283"/>
                  <a:pt x="6077228" y="3094863"/>
                  <a:pt x="6078679" y="3077472"/>
                </a:cubicBezTo>
                <a:cubicBezTo>
                  <a:pt x="6096069" y="3112977"/>
                  <a:pt x="6115634" y="3139062"/>
                  <a:pt x="6090997" y="3169497"/>
                </a:cubicBezTo>
                <a:cubicBezTo>
                  <a:pt x="6067808" y="3198481"/>
                  <a:pt x="6040273" y="3202103"/>
                  <a:pt x="6012014" y="3178916"/>
                </a:cubicBezTo>
                <a:cubicBezTo>
                  <a:pt x="5990277" y="3161526"/>
                  <a:pt x="5973611" y="3138339"/>
                  <a:pt x="5958394" y="3114425"/>
                </a:cubicBezTo>
                <a:cubicBezTo>
                  <a:pt x="5940280" y="3086166"/>
                  <a:pt x="5922889" y="3057908"/>
                  <a:pt x="5905498" y="3029647"/>
                </a:cubicBezTo>
                <a:cubicBezTo>
                  <a:pt x="5904773" y="3028199"/>
                  <a:pt x="5904773" y="3026025"/>
                  <a:pt x="5903325" y="3023126"/>
                </a:cubicBezTo>
                <a:close/>
                <a:moveTo>
                  <a:pt x="6425943" y="2724681"/>
                </a:moveTo>
                <a:cubicBezTo>
                  <a:pt x="6448224" y="2726946"/>
                  <a:pt x="6467788" y="2732562"/>
                  <a:pt x="6482280" y="2741257"/>
                </a:cubicBezTo>
                <a:cubicBezTo>
                  <a:pt x="6469964" y="2753575"/>
                  <a:pt x="6453296" y="2755026"/>
                  <a:pt x="6438081" y="2758647"/>
                </a:cubicBezTo>
                <a:cubicBezTo>
                  <a:pt x="6320695" y="2787631"/>
                  <a:pt x="6223598" y="2850671"/>
                  <a:pt x="6143167" y="2939796"/>
                </a:cubicBezTo>
                <a:cubicBezTo>
                  <a:pt x="6127950" y="2956464"/>
                  <a:pt x="6112735" y="2971680"/>
                  <a:pt x="6097518" y="2988345"/>
                </a:cubicBezTo>
                <a:cubicBezTo>
                  <a:pt x="6088098" y="2998490"/>
                  <a:pt x="6082300" y="2996316"/>
                  <a:pt x="6074329" y="2985448"/>
                </a:cubicBezTo>
                <a:cubicBezTo>
                  <a:pt x="6037376" y="2931828"/>
                  <a:pt x="6039549" y="2910813"/>
                  <a:pt x="6088098" y="2866614"/>
                </a:cubicBezTo>
                <a:cubicBezTo>
                  <a:pt x="6164905" y="2797050"/>
                  <a:pt x="6250409" y="2746329"/>
                  <a:pt x="6353303" y="2728215"/>
                </a:cubicBezTo>
                <a:cubicBezTo>
                  <a:pt x="6378664" y="2723505"/>
                  <a:pt x="6403662" y="2722417"/>
                  <a:pt x="6425943" y="2724681"/>
                </a:cubicBezTo>
                <a:close/>
                <a:moveTo>
                  <a:pt x="6603290" y="2738357"/>
                </a:moveTo>
                <a:cubicBezTo>
                  <a:pt x="6639520" y="2746329"/>
                  <a:pt x="6665605" y="2768792"/>
                  <a:pt x="6688068" y="2796325"/>
                </a:cubicBezTo>
                <a:cubicBezTo>
                  <a:pt x="6739514" y="2860091"/>
                  <a:pt x="6764875" y="2935450"/>
                  <a:pt x="6781541" y="3014430"/>
                </a:cubicBezTo>
                <a:cubicBezTo>
                  <a:pt x="6808351" y="3142685"/>
                  <a:pt x="6790235" y="3265869"/>
                  <a:pt x="6740964" y="3387602"/>
                </a:cubicBezTo>
                <a:cubicBezTo>
                  <a:pt x="6673577" y="3553534"/>
                  <a:pt x="6574304" y="3691933"/>
                  <a:pt x="6422863" y="3789755"/>
                </a:cubicBezTo>
                <a:cubicBezTo>
                  <a:pt x="6328666" y="3849896"/>
                  <a:pt x="6227945" y="3883228"/>
                  <a:pt x="6115631" y="3854970"/>
                </a:cubicBezTo>
                <a:cubicBezTo>
                  <a:pt x="6046795" y="3836852"/>
                  <a:pt x="5991001" y="3797726"/>
                  <a:pt x="5944626" y="3744105"/>
                </a:cubicBezTo>
                <a:cubicBezTo>
                  <a:pt x="5955497" y="3736135"/>
                  <a:pt x="5960567" y="3744828"/>
                  <a:pt x="5965639" y="3749178"/>
                </a:cubicBezTo>
                <a:cubicBezTo>
                  <a:pt x="6100416" y="3858592"/>
                  <a:pt x="6250408" y="3852070"/>
                  <a:pt x="6399677" y="3755697"/>
                </a:cubicBezTo>
                <a:cubicBezTo>
                  <a:pt x="6572856" y="3642660"/>
                  <a:pt x="6693141" y="3485422"/>
                  <a:pt x="6736616" y="3277462"/>
                </a:cubicBezTo>
                <a:cubicBezTo>
                  <a:pt x="6757629" y="3176741"/>
                  <a:pt x="6759078" y="3074572"/>
                  <a:pt x="6743863" y="2973128"/>
                </a:cubicBezTo>
                <a:cubicBezTo>
                  <a:pt x="6729371" y="2876031"/>
                  <a:pt x="6683721" y="2797051"/>
                  <a:pt x="6603290" y="2738357"/>
                </a:cubicBezTo>
                <a:close/>
                <a:moveTo>
                  <a:pt x="4730918" y="2462016"/>
                </a:moveTo>
                <a:cubicBezTo>
                  <a:pt x="4696862" y="2453412"/>
                  <a:pt x="4659907" y="2456128"/>
                  <a:pt x="4625852" y="2471707"/>
                </a:cubicBezTo>
                <a:cubicBezTo>
                  <a:pt x="4606288" y="2481126"/>
                  <a:pt x="4604112" y="2493445"/>
                  <a:pt x="4617155" y="2510111"/>
                </a:cubicBezTo>
                <a:cubicBezTo>
                  <a:pt x="4625852" y="2520980"/>
                  <a:pt x="4640344" y="2531848"/>
                  <a:pt x="4637445" y="2545617"/>
                </a:cubicBezTo>
                <a:cubicBezTo>
                  <a:pt x="4633098" y="2565181"/>
                  <a:pt x="4645414" y="2566630"/>
                  <a:pt x="4658458" y="2570253"/>
                </a:cubicBezTo>
                <a:cubicBezTo>
                  <a:pt x="4604837" y="2626048"/>
                  <a:pt x="4569332" y="2690537"/>
                  <a:pt x="4532377" y="2754302"/>
                </a:cubicBezTo>
                <a:cubicBezTo>
                  <a:pt x="4439628" y="2914440"/>
                  <a:pt x="4347604" y="3075303"/>
                  <a:pt x="4257028" y="3236162"/>
                </a:cubicBezTo>
                <a:cubicBezTo>
                  <a:pt x="4170076" y="3390504"/>
                  <a:pt x="4084572" y="3544841"/>
                  <a:pt x="4004867" y="3702804"/>
                </a:cubicBezTo>
                <a:cubicBezTo>
                  <a:pt x="3996895" y="3718749"/>
                  <a:pt x="3987476" y="3734690"/>
                  <a:pt x="3994722" y="3754253"/>
                </a:cubicBezTo>
                <a:cubicBezTo>
                  <a:pt x="3997621" y="3762948"/>
                  <a:pt x="4002693" y="3770919"/>
                  <a:pt x="4012838" y="3772370"/>
                </a:cubicBezTo>
                <a:cubicBezTo>
                  <a:pt x="4022257" y="3773819"/>
                  <a:pt x="4028055" y="3768021"/>
                  <a:pt x="4032402" y="3760773"/>
                </a:cubicBezTo>
                <a:cubicBezTo>
                  <a:pt x="4043995" y="3741935"/>
                  <a:pt x="4056314" y="3723821"/>
                  <a:pt x="4067184" y="3704256"/>
                </a:cubicBezTo>
                <a:cubicBezTo>
                  <a:pt x="4188192" y="3486875"/>
                  <a:pt x="4313547" y="3272395"/>
                  <a:pt x="4438903" y="3057912"/>
                </a:cubicBezTo>
                <a:cubicBezTo>
                  <a:pt x="4514987" y="2926759"/>
                  <a:pt x="4592519" y="2796330"/>
                  <a:pt x="4660631" y="2660827"/>
                </a:cubicBezTo>
                <a:cubicBezTo>
                  <a:pt x="4673675" y="2634742"/>
                  <a:pt x="4693240" y="2610831"/>
                  <a:pt x="4688167" y="2578948"/>
                </a:cubicBezTo>
                <a:cubicBezTo>
                  <a:pt x="4687442" y="2573875"/>
                  <a:pt x="4691066" y="2568803"/>
                  <a:pt x="4696862" y="2568080"/>
                </a:cubicBezTo>
                <a:cubicBezTo>
                  <a:pt x="4702659" y="2567355"/>
                  <a:pt x="4706281" y="2571702"/>
                  <a:pt x="4708455" y="2576049"/>
                </a:cubicBezTo>
                <a:cubicBezTo>
                  <a:pt x="4710628" y="2580398"/>
                  <a:pt x="4712079" y="2585468"/>
                  <a:pt x="4712079" y="2590541"/>
                </a:cubicBezTo>
                <a:cubicBezTo>
                  <a:pt x="4714252" y="2619525"/>
                  <a:pt x="4728744" y="2617352"/>
                  <a:pt x="4745410" y="2602859"/>
                </a:cubicBezTo>
                <a:cubicBezTo>
                  <a:pt x="4770047" y="2581847"/>
                  <a:pt x="4793235" y="2559383"/>
                  <a:pt x="4817147" y="2537646"/>
                </a:cubicBezTo>
                <a:cubicBezTo>
                  <a:pt x="4823667" y="2531849"/>
                  <a:pt x="4824392" y="2528227"/>
                  <a:pt x="4818595" y="2520256"/>
                </a:cubicBezTo>
                <a:cubicBezTo>
                  <a:pt x="4796133" y="2490547"/>
                  <a:pt x="4764974" y="2470621"/>
                  <a:pt x="4730918" y="2462016"/>
                </a:cubicBezTo>
                <a:close/>
                <a:moveTo>
                  <a:pt x="5827069" y="2601396"/>
                </a:moveTo>
                <a:cubicBezTo>
                  <a:pt x="5844357" y="2603219"/>
                  <a:pt x="5860027" y="2609197"/>
                  <a:pt x="5871439" y="2620247"/>
                </a:cubicBezTo>
                <a:cubicBezTo>
                  <a:pt x="5808399" y="2607204"/>
                  <a:pt x="5762026" y="2631841"/>
                  <a:pt x="5723621" y="2678215"/>
                </a:cubicBezTo>
                <a:cubicBezTo>
                  <a:pt x="5718548" y="2684736"/>
                  <a:pt x="5711302" y="2694155"/>
                  <a:pt x="5701160" y="2689083"/>
                </a:cubicBezTo>
                <a:cubicBezTo>
                  <a:pt x="5694637" y="2686184"/>
                  <a:pt x="5697536" y="2678938"/>
                  <a:pt x="5698984" y="2672417"/>
                </a:cubicBezTo>
                <a:cubicBezTo>
                  <a:pt x="5708767" y="2627856"/>
                  <a:pt x="5775203" y="2595928"/>
                  <a:pt x="5827069" y="2601396"/>
                </a:cubicBezTo>
                <a:close/>
                <a:moveTo>
                  <a:pt x="5413131" y="2420510"/>
                </a:moveTo>
                <a:cubicBezTo>
                  <a:pt x="5401310" y="2423160"/>
                  <a:pt x="5391936" y="2439464"/>
                  <a:pt x="5383784" y="2449247"/>
                </a:cubicBezTo>
                <a:cubicBezTo>
                  <a:pt x="5298280" y="2554311"/>
                  <a:pt x="5219299" y="2664452"/>
                  <a:pt x="5160607" y="2787634"/>
                </a:cubicBezTo>
                <a:cubicBezTo>
                  <a:pt x="5077279" y="2962263"/>
                  <a:pt x="5027280" y="3147762"/>
                  <a:pt x="4977284" y="3333259"/>
                </a:cubicBezTo>
                <a:cubicBezTo>
                  <a:pt x="4957719" y="3405721"/>
                  <a:pt x="4937430" y="3477454"/>
                  <a:pt x="4930183" y="3553541"/>
                </a:cubicBezTo>
                <a:cubicBezTo>
                  <a:pt x="4933082" y="3574552"/>
                  <a:pt x="4930184" y="3606435"/>
                  <a:pt x="4953369" y="3609333"/>
                </a:cubicBezTo>
                <a:cubicBezTo>
                  <a:pt x="4974385" y="3612228"/>
                  <a:pt x="4972934" y="3579623"/>
                  <a:pt x="4980180" y="3561507"/>
                </a:cubicBezTo>
                <a:cubicBezTo>
                  <a:pt x="4982356" y="3554987"/>
                  <a:pt x="4983804" y="3548466"/>
                  <a:pt x="4985253" y="3541220"/>
                </a:cubicBezTo>
                <a:cubicBezTo>
                  <a:pt x="5004094" y="3452818"/>
                  <a:pt x="5027280" y="3365867"/>
                  <a:pt x="5049743" y="3278914"/>
                </a:cubicBezTo>
                <a:cubicBezTo>
                  <a:pt x="5120755" y="3005738"/>
                  <a:pt x="5229445" y="2749230"/>
                  <a:pt x="5395377" y="2518807"/>
                </a:cubicBezTo>
                <a:cubicBezTo>
                  <a:pt x="5404798" y="2504315"/>
                  <a:pt x="5414218" y="2489823"/>
                  <a:pt x="5420739" y="2473881"/>
                </a:cubicBezTo>
                <a:cubicBezTo>
                  <a:pt x="5427259" y="2457941"/>
                  <a:pt x="5446824" y="2436203"/>
                  <a:pt x="5425812" y="2423159"/>
                </a:cubicBezTo>
                <a:cubicBezTo>
                  <a:pt x="5421283" y="2420261"/>
                  <a:pt x="5417071" y="2419627"/>
                  <a:pt x="5413131" y="2420510"/>
                </a:cubicBezTo>
                <a:close/>
                <a:moveTo>
                  <a:pt x="5150461" y="1943745"/>
                </a:moveTo>
                <a:cubicBezTo>
                  <a:pt x="5146114" y="1945104"/>
                  <a:pt x="5141766" y="1948183"/>
                  <a:pt x="5138143" y="1949995"/>
                </a:cubicBezTo>
                <a:cubicBezTo>
                  <a:pt x="5080900" y="1978978"/>
                  <a:pt x="5028005" y="2014485"/>
                  <a:pt x="4985253" y="2063033"/>
                </a:cubicBezTo>
                <a:cubicBezTo>
                  <a:pt x="4899026" y="2161578"/>
                  <a:pt x="4825840" y="2269545"/>
                  <a:pt x="4753381" y="2378235"/>
                </a:cubicBezTo>
                <a:cubicBezTo>
                  <a:pt x="4748308" y="2385480"/>
                  <a:pt x="4744685" y="2393450"/>
                  <a:pt x="4741062" y="2402146"/>
                </a:cubicBezTo>
                <a:cubicBezTo>
                  <a:pt x="4731643" y="2425333"/>
                  <a:pt x="4747583" y="2448521"/>
                  <a:pt x="4775119" y="2447070"/>
                </a:cubicBezTo>
                <a:cubicBezTo>
                  <a:pt x="4794683" y="2442000"/>
                  <a:pt x="4804103" y="2423159"/>
                  <a:pt x="4815696" y="2407219"/>
                </a:cubicBezTo>
                <a:cubicBezTo>
                  <a:pt x="4916417" y="2265195"/>
                  <a:pt x="5014236" y="2121002"/>
                  <a:pt x="5135969" y="1996369"/>
                </a:cubicBezTo>
                <a:cubicBezTo>
                  <a:pt x="5143941" y="1988398"/>
                  <a:pt x="5149738" y="1978978"/>
                  <a:pt x="5156259" y="1969559"/>
                </a:cubicBezTo>
                <a:cubicBezTo>
                  <a:pt x="5160606" y="1963038"/>
                  <a:pt x="5167852" y="1955067"/>
                  <a:pt x="5162780" y="1947821"/>
                </a:cubicBezTo>
                <a:cubicBezTo>
                  <a:pt x="5159157" y="1942749"/>
                  <a:pt x="5154809" y="1942386"/>
                  <a:pt x="5150461" y="1943745"/>
                </a:cubicBezTo>
                <a:close/>
                <a:moveTo>
                  <a:pt x="6701653" y="2065839"/>
                </a:moveTo>
                <a:cubicBezTo>
                  <a:pt x="6766867" y="2072089"/>
                  <a:pt x="6831176" y="2088029"/>
                  <a:pt x="6893854" y="2115201"/>
                </a:cubicBezTo>
                <a:cubicBezTo>
                  <a:pt x="6936605" y="2133317"/>
                  <a:pt x="6975008" y="2157954"/>
                  <a:pt x="7007616" y="2192735"/>
                </a:cubicBezTo>
                <a:cubicBezTo>
                  <a:pt x="6996024" y="2200705"/>
                  <a:pt x="6989500" y="2194184"/>
                  <a:pt x="6982255" y="2191285"/>
                </a:cubicBezTo>
                <a:cubicBezTo>
                  <a:pt x="6778642" y="2113753"/>
                  <a:pt x="6575029" y="2105782"/>
                  <a:pt x="6371416" y="2191284"/>
                </a:cubicBezTo>
                <a:cubicBezTo>
                  <a:pt x="6258377" y="2238385"/>
                  <a:pt x="6152586" y="2296353"/>
                  <a:pt x="6056938" y="2376058"/>
                </a:cubicBezTo>
                <a:cubicBezTo>
                  <a:pt x="5995348" y="2427506"/>
                  <a:pt x="5939554" y="2485474"/>
                  <a:pt x="5877237" y="2536920"/>
                </a:cubicBezTo>
                <a:cubicBezTo>
                  <a:pt x="5869991" y="2543441"/>
                  <a:pt x="5862745" y="2559382"/>
                  <a:pt x="5851152" y="2550687"/>
                </a:cubicBezTo>
                <a:cubicBezTo>
                  <a:pt x="5839558" y="2541268"/>
                  <a:pt x="5832312" y="2526775"/>
                  <a:pt x="5838833" y="2510833"/>
                </a:cubicBezTo>
                <a:cubicBezTo>
                  <a:pt x="5844631" y="2495618"/>
                  <a:pt x="5854050" y="2481849"/>
                  <a:pt x="5864195" y="2469531"/>
                </a:cubicBezTo>
                <a:cubicBezTo>
                  <a:pt x="5932308" y="2387651"/>
                  <a:pt x="6014913" y="2323162"/>
                  <a:pt x="6100416" y="2261571"/>
                </a:cubicBezTo>
                <a:cubicBezTo>
                  <a:pt x="6222872" y="2173894"/>
                  <a:pt x="6354026" y="2100709"/>
                  <a:pt x="6504018" y="2074624"/>
                </a:cubicBezTo>
                <a:cubicBezTo>
                  <a:pt x="6570319" y="2063031"/>
                  <a:pt x="6636439" y="2059590"/>
                  <a:pt x="6701653" y="2065839"/>
                </a:cubicBezTo>
                <a:close/>
                <a:moveTo>
                  <a:pt x="3501005" y="1621933"/>
                </a:moveTo>
                <a:cubicBezTo>
                  <a:pt x="3492944" y="1621932"/>
                  <a:pt x="3483523" y="1623925"/>
                  <a:pt x="3475915" y="1625375"/>
                </a:cubicBezTo>
                <a:cubicBezTo>
                  <a:pt x="3403454" y="1640592"/>
                  <a:pt x="3340414" y="1676097"/>
                  <a:pt x="3282446" y="1721746"/>
                </a:cubicBezTo>
                <a:cubicBezTo>
                  <a:pt x="3184625" y="1799278"/>
                  <a:pt x="3074485" y="1849277"/>
                  <a:pt x="2952028" y="1873188"/>
                </a:cubicBezTo>
                <a:cubicBezTo>
                  <a:pt x="2911451" y="1881160"/>
                  <a:pt x="2870147" y="1886229"/>
                  <a:pt x="2829567" y="1870289"/>
                </a:cubicBezTo>
                <a:cubicBezTo>
                  <a:pt x="2791166" y="1855072"/>
                  <a:pt x="2786092" y="1821016"/>
                  <a:pt x="2817247" y="1794930"/>
                </a:cubicBezTo>
                <a:cubicBezTo>
                  <a:pt x="2831743" y="1782613"/>
                  <a:pt x="2849134" y="1773918"/>
                  <a:pt x="2866525" y="1765946"/>
                </a:cubicBezTo>
                <a:cubicBezTo>
                  <a:pt x="2920870" y="1742035"/>
                  <a:pt x="2978113" y="1731165"/>
                  <a:pt x="3037532" y="1730442"/>
                </a:cubicBezTo>
                <a:cubicBezTo>
                  <a:pt x="3073037" y="1729717"/>
                  <a:pt x="3107818" y="1724644"/>
                  <a:pt x="3138974" y="1705080"/>
                </a:cubicBezTo>
                <a:cubicBezTo>
                  <a:pt x="3147669" y="1700008"/>
                  <a:pt x="3157091" y="1692037"/>
                  <a:pt x="3154915" y="1681168"/>
                </a:cubicBezTo>
                <a:cubicBezTo>
                  <a:pt x="3152018" y="1668850"/>
                  <a:pt x="3138975" y="1670298"/>
                  <a:pt x="3129556" y="1669576"/>
                </a:cubicBezTo>
                <a:cubicBezTo>
                  <a:pt x="3078108" y="1667402"/>
                  <a:pt x="3026662" y="1669575"/>
                  <a:pt x="2975214" y="1672472"/>
                </a:cubicBezTo>
                <a:cubicBezTo>
                  <a:pt x="2801310" y="1682617"/>
                  <a:pt x="2627406" y="1691313"/>
                  <a:pt x="2453500" y="1688414"/>
                </a:cubicBezTo>
                <a:cubicBezTo>
                  <a:pt x="2399156" y="1687689"/>
                  <a:pt x="2347710" y="1676096"/>
                  <a:pt x="2299162" y="1650011"/>
                </a:cubicBezTo>
                <a:cubicBezTo>
                  <a:pt x="2265831" y="1631895"/>
                  <a:pt x="2232497" y="1616678"/>
                  <a:pt x="2199167" y="1600012"/>
                </a:cubicBezTo>
                <a:cubicBezTo>
                  <a:pt x="2196993" y="1602186"/>
                  <a:pt x="2195544" y="1603636"/>
                  <a:pt x="2193369" y="1605810"/>
                </a:cubicBezTo>
                <a:cubicBezTo>
                  <a:pt x="2198442" y="1614504"/>
                  <a:pt x="2202065" y="1623924"/>
                  <a:pt x="2207863" y="1631895"/>
                </a:cubicBezTo>
                <a:cubicBezTo>
                  <a:pt x="2262932" y="1712325"/>
                  <a:pt x="2325972" y="1785511"/>
                  <a:pt x="2403504" y="1847102"/>
                </a:cubicBezTo>
                <a:cubicBezTo>
                  <a:pt x="2456399" y="1889128"/>
                  <a:pt x="2515818" y="1918837"/>
                  <a:pt x="2582480" y="1931880"/>
                </a:cubicBezTo>
                <a:cubicBezTo>
                  <a:pt x="2725226" y="1960140"/>
                  <a:pt x="2869421" y="1962313"/>
                  <a:pt x="3014343" y="1951445"/>
                </a:cubicBezTo>
                <a:cubicBezTo>
                  <a:pt x="3061443" y="1948547"/>
                  <a:pt x="3102020" y="1930430"/>
                  <a:pt x="3140423" y="1903621"/>
                </a:cubicBezTo>
                <a:cubicBezTo>
                  <a:pt x="3186076" y="1871738"/>
                  <a:pt x="3227375" y="1834785"/>
                  <a:pt x="3269402" y="1797829"/>
                </a:cubicBezTo>
                <a:cubicBezTo>
                  <a:pt x="3335341" y="1739861"/>
                  <a:pt x="3403453" y="1686964"/>
                  <a:pt x="3486784" y="1655807"/>
                </a:cubicBezTo>
                <a:cubicBezTo>
                  <a:pt x="3499103" y="1651460"/>
                  <a:pt x="3523014" y="1647113"/>
                  <a:pt x="3517942" y="1630447"/>
                </a:cubicBezTo>
                <a:cubicBezTo>
                  <a:pt x="3515768" y="1623925"/>
                  <a:pt x="3509065" y="1621932"/>
                  <a:pt x="3501005" y="1621933"/>
                </a:cubicBezTo>
                <a:close/>
                <a:moveTo>
                  <a:pt x="5151277" y="1588142"/>
                </a:moveTo>
                <a:cubicBezTo>
                  <a:pt x="5155896" y="1588052"/>
                  <a:pt x="5160244" y="1589138"/>
                  <a:pt x="5163506" y="1592761"/>
                </a:cubicBezTo>
                <a:cubicBezTo>
                  <a:pt x="5170026" y="1600732"/>
                  <a:pt x="5160607" y="1607253"/>
                  <a:pt x="5156260" y="1613774"/>
                </a:cubicBezTo>
                <a:cubicBezTo>
                  <a:pt x="5144667" y="1631890"/>
                  <a:pt x="5151913" y="1649281"/>
                  <a:pt x="5158433" y="1665946"/>
                </a:cubicBezTo>
                <a:cubicBezTo>
                  <a:pt x="5193938" y="1752898"/>
                  <a:pt x="5239588" y="1835503"/>
                  <a:pt x="5288136" y="1915934"/>
                </a:cubicBezTo>
                <a:cubicBezTo>
                  <a:pt x="5309874" y="1952164"/>
                  <a:pt x="5333062" y="1987669"/>
                  <a:pt x="5355525" y="2023898"/>
                </a:cubicBezTo>
                <a:cubicBezTo>
                  <a:pt x="5386683" y="2073897"/>
                  <a:pt x="5388131" y="2074620"/>
                  <a:pt x="5449723" y="2053608"/>
                </a:cubicBezTo>
                <a:cubicBezTo>
                  <a:pt x="5427260" y="2078244"/>
                  <a:pt x="5409869" y="2096358"/>
                  <a:pt x="5393204" y="2115200"/>
                </a:cubicBezTo>
                <a:cubicBezTo>
                  <a:pt x="5383059" y="2126067"/>
                  <a:pt x="5376538" y="2127518"/>
                  <a:pt x="5368567" y="2113026"/>
                </a:cubicBezTo>
                <a:cubicBezTo>
                  <a:pt x="5290309" y="1970278"/>
                  <a:pt x="5204808" y="1831156"/>
                  <a:pt x="5136695" y="1683337"/>
                </a:cubicBezTo>
                <a:cubicBezTo>
                  <a:pt x="5127999" y="1663047"/>
                  <a:pt x="5119305" y="1642758"/>
                  <a:pt x="5117856" y="1620297"/>
                </a:cubicBezTo>
                <a:cubicBezTo>
                  <a:pt x="5117131" y="1605080"/>
                  <a:pt x="5121478" y="1594210"/>
                  <a:pt x="5137419" y="1590588"/>
                </a:cubicBezTo>
                <a:cubicBezTo>
                  <a:pt x="5141767" y="1589501"/>
                  <a:pt x="5146658" y="1588233"/>
                  <a:pt x="5151277" y="1588142"/>
                </a:cubicBezTo>
                <a:close/>
                <a:moveTo>
                  <a:pt x="4517160" y="1479728"/>
                </a:moveTo>
                <a:cubicBezTo>
                  <a:pt x="4393253" y="1459439"/>
                  <a:pt x="4271520" y="1473931"/>
                  <a:pt x="4150517" y="1502193"/>
                </a:cubicBezTo>
                <a:cubicBezTo>
                  <a:pt x="3890387" y="1563060"/>
                  <a:pt x="3654891" y="1679719"/>
                  <a:pt x="3429540" y="1819567"/>
                </a:cubicBezTo>
                <a:cubicBezTo>
                  <a:pt x="3110717" y="2018833"/>
                  <a:pt x="2852033" y="2286211"/>
                  <a:pt x="2594074" y="2555038"/>
                </a:cubicBezTo>
                <a:cubicBezTo>
                  <a:pt x="2546250" y="2605035"/>
                  <a:pt x="2531032" y="2663728"/>
                  <a:pt x="2540455" y="2731116"/>
                </a:cubicBezTo>
                <a:cubicBezTo>
                  <a:pt x="2560017" y="2862994"/>
                  <a:pt x="2533932" y="2982553"/>
                  <a:pt x="2440459" y="3082550"/>
                </a:cubicBezTo>
                <a:cubicBezTo>
                  <a:pt x="2426690" y="3097040"/>
                  <a:pt x="2417270" y="3115155"/>
                  <a:pt x="2406403" y="3132546"/>
                </a:cubicBezTo>
                <a:cubicBezTo>
                  <a:pt x="2402778" y="3138343"/>
                  <a:pt x="2397707" y="3145589"/>
                  <a:pt x="2404229" y="3152109"/>
                </a:cubicBezTo>
                <a:cubicBezTo>
                  <a:pt x="2410750" y="3158629"/>
                  <a:pt x="2417271" y="3153558"/>
                  <a:pt x="2423793" y="3151383"/>
                </a:cubicBezTo>
                <a:cubicBezTo>
                  <a:pt x="2452778" y="3139790"/>
                  <a:pt x="2478863" y="3121678"/>
                  <a:pt x="2504222" y="3103563"/>
                </a:cubicBezTo>
                <a:cubicBezTo>
                  <a:pt x="2655663" y="2995594"/>
                  <a:pt x="2801311" y="2879659"/>
                  <a:pt x="2947681" y="2764448"/>
                </a:cubicBezTo>
                <a:cubicBezTo>
                  <a:pt x="3081731" y="2659381"/>
                  <a:pt x="3220855" y="2563009"/>
                  <a:pt x="3374471" y="2488374"/>
                </a:cubicBezTo>
                <a:cubicBezTo>
                  <a:pt x="3686774" y="2337659"/>
                  <a:pt x="4020089" y="2276067"/>
                  <a:pt x="4362096" y="2252155"/>
                </a:cubicBezTo>
                <a:cubicBezTo>
                  <a:pt x="4485277" y="2243458"/>
                  <a:pt x="4608461" y="2242010"/>
                  <a:pt x="4731643" y="2228965"/>
                </a:cubicBezTo>
                <a:cubicBezTo>
                  <a:pt x="4807727" y="2220997"/>
                  <a:pt x="4852651" y="2181142"/>
                  <a:pt x="4877288" y="2111582"/>
                </a:cubicBezTo>
                <a:cubicBezTo>
                  <a:pt x="4896127" y="2057235"/>
                  <a:pt x="4901924" y="2001441"/>
                  <a:pt x="4901200" y="1940575"/>
                </a:cubicBezTo>
                <a:cubicBezTo>
                  <a:pt x="4901925" y="1897099"/>
                  <a:pt x="4901925" y="1849276"/>
                  <a:pt x="4879462" y="1805075"/>
                </a:cubicBezTo>
                <a:cubicBezTo>
                  <a:pt x="4837434" y="1722470"/>
                  <a:pt x="4786712" y="1646386"/>
                  <a:pt x="4720050" y="1581172"/>
                </a:cubicBezTo>
                <a:cubicBezTo>
                  <a:pt x="4663530" y="1525378"/>
                  <a:pt x="4595418" y="1492772"/>
                  <a:pt x="4517160" y="1479728"/>
                </a:cubicBezTo>
                <a:close/>
                <a:moveTo>
                  <a:pt x="5180080" y="1538149"/>
                </a:moveTo>
                <a:cubicBezTo>
                  <a:pt x="5156440" y="1534436"/>
                  <a:pt x="5131985" y="1538783"/>
                  <a:pt x="5111335" y="1551463"/>
                </a:cubicBezTo>
                <a:cubicBezTo>
                  <a:pt x="5070756" y="1576100"/>
                  <a:pt x="5059888" y="1617402"/>
                  <a:pt x="5079453" y="1671748"/>
                </a:cubicBezTo>
                <a:cubicBezTo>
                  <a:pt x="5096843" y="1716672"/>
                  <a:pt x="5120755" y="1759425"/>
                  <a:pt x="5144666" y="1801451"/>
                </a:cubicBezTo>
                <a:cubicBezTo>
                  <a:pt x="5224372" y="1943474"/>
                  <a:pt x="5318570" y="2077524"/>
                  <a:pt x="5374364" y="2234037"/>
                </a:cubicBezTo>
                <a:cubicBezTo>
                  <a:pt x="5399726" y="2305049"/>
                  <a:pt x="5448275" y="2368090"/>
                  <a:pt x="5491025" y="2431856"/>
                </a:cubicBezTo>
                <a:cubicBezTo>
                  <a:pt x="5550444" y="2520981"/>
                  <a:pt x="5607686" y="2611557"/>
                  <a:pt x="5653336" y="2708653"/>
                </a:cubicBezTo>
                <a:cubicBezTo>
                  <a:pt x="5666379" y="2736187"/>
                  <a:pt x="5670726" y="2766620"/>
                  <a:pt x="5709130" y="2770243"/>
                </a:cubicBezTo>
                <a:cubicBezTo>
                  <a:pt x="5715651" y="2770968"/>
                  <a:pt x="5723622" y="2778939"/>
                  <a:pt x="5727246" y="2785459"/>
                </a:cubicBezTo>
                <a:cubicBezTo>
                  <a:pt x="5759129" y="2840529"/>
                  <a:pt x="5789561" y="2896323"/>
                  <a:pt x="5815646" y="2954291"/>
                </a:cubicBezTo>
                <a:cubicBezTo>
                  <a:pt x="5815646" y="2955016"/>
                  <a:pt x="5814198" y="2957190"/>
                  <a:pt x="5812025" y="2961537"/>
                </a:cubicBezTo>
                <a:cubicBezTo>
                  <a:pt x="5785939" y="2917338"/>
                  <a:pt x="5760577" y="2875311"/>
                  <a:pt x="5734492" y="2833283"/>
                </a:cubicBezTo>
                <a:cubicBezTo>
                  <a:pt x="5693913" y="2766621"/>
                  <a:pt x="5691016" y="2765896"/>
                  <a:pt x="5649714" y="2833283"/>
                </a:cubicBezTo>
                <a:cubicBezTo>
                  <a:pt x="5505517" y="3070953"/>
                  <a:pt x="5415667" y="3325290"/>
                  <a:pt x="5412044" y="3606434"/>
                </a:cubicBezTo>
                <a:cubicBezTo>
                  <a:pt x="5409869" y="3758599"/>
                  <a:pt x="5404799" y="3912217"/>
                  <a:pt x="5440304" y="4062206"/>
                </a:cubicBezTo>
                <a:cubicBezTo>
                  <a:pt x="5455521" y="4126691"/>
                  <a:pt x="5475809" y="4190457"/>
                  <a:pt x="5493925" y="4254222"/>
                </a:cubicBezTo>
                <a:cubicBezTo>
                  <a:pt x="5492475" y="4255670"/>
                  <a:pt x="5491026" y="4256395"/>
                  <a:pt x="5489578" y="4257120"/>
                </a:cubicBezTo>
                <a:cubicBezTo>
                  <a:pt x="5487402" y="4254222"/>
                  <a:pt x="5484505" y="4251323"/>
                  <a:pt x="5483055" y="4247701"/>
                </a:cubicBezTo>
                <a:cubicBezTo>
                  <a:pt x="5425087" y="4114375"/>
                  <a:pt x="5375814" y="3978156"/>
                  <a:pt x="5365670" y="3832509"/>
                </a:cubicBezTo>
                <a:cubicBezTo>
                  <a:pt x="5356251" y="3691212"/>
                  <a:pt x="5349005" y="3549189"/>
                  <a:pt x="5374364" y="3408617"/>
                </a:cubicBezTo>
                <a:cubicBezTo>
                  <a:pt x="5397553" y="3280362"/>
                  <a:pt x="5441751" y="3157181"/>
                  <a:pt x="5491025" y="3036173"/>
                </a:cubicBezTo>
                <a:cubicBezTo>
                  <a:pt x="5506965" y="2995594"/>
                  <a:pt x="5524356" y="2955742"/>
                  <a:pt x="5554791" y="2923134"/>
                </a:cubicBezTo>
                <a:cubicBezTo>
                  <a:pt x="5564936" y="2912992"/>
                  <a:pt x="5572905" y="2899222"/>
                  <a:pt x="5570008" y="2884730"/>
                </a:cubicBezTo>
                <a:cubicBezTo>
                  <a:pt x="5565659" y="2860094"/>
                  <a:pt x="5576529" y="2841980"/>
                  <a:pt x="5590296" y="2823863"/>
                </a:cubicBezTo>
                <a:cubicBezTo>
                  <a:pt x="5648989" y="2746331"/>
                  <a:pt x="5648989" y="2734738"/>
                  <a:pt x="5599715" y="2650684"/>
                </a:cubicBezTo>
                <a:cubicBezTo>
                  <a:pt x="5598267" y="2647785"/>
                  <a:pt x="5595368" y="2644162"/>
                  <a:pt x="5593919" y="2640541"/>
                </a:cubicBezTo>
                <a:cubicBezTo>
                  <a:pt x="5584500" y="2618803"/>
                  <a:pt x="5577254" y="2619526"/>
                  <a:pt x="5563485" y="2639090"/>
                </a:cubicBezTo>
                <a:cubicBezTo>
                  <a:pt x="5470013" y="2771693"/>
                  <a:pt x="5406247" y="2919512"/>
                  <a:pt x="5351901" y="3070953"/>
                </a:cubicBezTo>
                <a:cubicBezTo>
                  <a:pt x="5243937" y="3372387"/>
                  <a:pt x="5199736" y="3682515"/>
                  <a:pt x="5277994" y="3995545"/>
                </a:cubicBezTo>
                <a:cubicBezTo>
                  <a:pt x="5358425" y="4317987"/>
                  <a:pt x="5544647" y="4548410"/>
                  <a:pt x="5895353" y="4604204"/>
                </a:cubicBezTo>
                <a:cubicBezTo>
                  <a:pt x="5936655" y="4610725"/>
                  <a:pt x="5977235" y="4615797"/>
                  <a:pt x="6019260" y="4611450"/>
                </a:cubicBezTo>
                <a:cubicBezTo>
                  <a:pt x="6277944" y="4583914"/>
                  <a:pt x="6499673" y="4472326"/>
                  <a:pt x="6691690" y="4302044"/>
                </a:cubicBezTo>
                <a:cubicBezTo>
                  <a:pt x="7115583" y="3925258"/>
                  <a:pt x="7332963" y="3448471"/>
                  <a:pt x="7360498" y="2885455"/>
                </a:cubicBezTo>
                <a:cubicBezTo>
                  <a:pt x="7372091" y="2647787"/>
                  <a:pt x="7317022" y="2423884"/>
                  <a:pt x="7176449" y="2225344"/>
                </a:cubicBezTo>
                <a:cubicBezTo>
                  <a:pt x="7007616" y="1986949"/>
                  <a:pt x="6776470" y="1901446"/>
                  <a:pt x="6493875" y="1945647"/>
                </a:cubicBezTo>
                <a:cubicBezTo>
                  <a:pt x="6314898" y="1973906"/>
                  <a:pt x="6156935" y="2056511"/>
                  <a:pt x="6010564" y="2160853"/>
                </a:cubicBezTo>
                <a:cubicBezTo>
                  <a:pt x="5932307" y="2216647"/>
                  <a:pt x="5863472" y="2284037"/>
                  <a:pt x="5790287" y="2346352"/>
                </a:cubicBezTo>
                <a:cubicBezTo>
                  <a:pt x="5758403" y="2373162"/>
                  <a:pt x="5758404" y="2372437"/>
                  <a:pt x="5736666" y="2336932"/>
                </a:cubicBezTo>
                <a:cubicBezTo>
                  <a:pt x="5680146" y="2243457"/>
                  <a:pt x="5630872" y="2145638"/>
                  <a:pt x="5562762" y="2059409"/>
                </a:cubicBezTo>
                <a:cubicBezTo>
                  <a:pt x="5524356" y="2010861"/>
                  <a:pt x="5484505" y="1963763"/>
                  <a:pt x="5452621" y="1910866"/>
                </a:cubicBezTo>
                <a:cubicBezTo>
                  <a:pt x="5398276" y="1819567"/>
                  <a:pt x="5344655" y="1727542"/>
                  <a:pt x="5289586" y="1636967"/>
                </a:cubicBezTo>
                <a:cubicBezTo>
                  <a:pt x="5276543" y="1614503"/>
                  <a:pt x="5261327" y="1592765"/>
                  <a:pt x="5243937" y="1573201"/>
                </a:cubicBezTo>
                <a:cubicBezTo>
                  <a:pt x="5226546" y="1553638"/>
                  <a:pt x="5203721" y="1541863"/>
                  <a:pt x="5180080" y="1538149"/>
                </a:cubicBezTo>
                <a:close/>
                <a:moveTo>
                  <a:pt x="4065734" y="1367412"/>
                </a:moveTo>
                <a:cubicBezTo>
                  <a:pt x="4066459" y="1366686"/>
                  <a:pt x="4071533" y="1369586"/>
                  <a:pt x="4071532" y="1371759"/>
                </a:cubicBezTo>
                <a:cubicBezTo>
                  <a:pt x="4071531" y="1386978"/>
                  <a:pt x="4062113" y="1395671"/>
                  <a:pt x="4049795" y="1404368"/>
                </a:cubicBezTo>
                <a:cubicBezTo>
                  <a:pt x="4046174" y="1386977"/>
                  <a:pt x="4054867" y="1376106"/>
                  <a:pt x="4065734" y="1367412"/>
                </a:cubicBezTo>
                <a:close/>
                <a:moveTo>
                  <a:pt x="4281668" y="1288430"/>
                </a:moveTo>
                <a:cubicBezTo>
                  <a:pt x="4282395" y="1311616"/>
                  <a:pt x="4274424" y="1330457"/>
                  <a:pt x="4250512" y="1344949"/>
                </a:cubicBezTo>
                <a:cubicBezTo>
                  <a:pt x="4249063" y="1315240"/>
                  <a:pt x="4262831" y="1300023"/>
                  <a:pt x="4281668" y="1288430"/>
                </a:cubicBezTo>
                <a:close/>
                <a:moveTo>
                  <a:pt x="2587371" y="997472"/>
                </a:moveTo>
                <a:cubicBezTo>
                  <a:pt x="2581846" y="997099"/>
                  <a:pt x="2576321" y="998412"/>
                  <a:pt x="2570887" y="1002216"/>
                </a:cubicBezTo>
                <a:cubicBezTo>
                  <a:pt x="2547700" y="1018882"/>
                  <a:pt x="2565089" y="1049314"/>
                  <a:pt x="2571612" y="1072502"/>
                </a:cubicBezTo>
                <a:cubicBezTo>
                  <a:pt x="2595523" y="1154382"/>
                  <a:pt x="2628129" y="1232640"/>
                  <a:pt x="2659289" y="1311621"/>
                </a:cubicBezTo>
                <a:cubicBezTo>
                  <a:pt x="2667258" y="1331911"/>
                  <a:pt x="2663637" y="1343504"/>
                  <a:pt x="2647694" y="1357996"/>
                </a:cubicBezTo>
                <a:cubicBezTo>
                  <a:pt x="2615088" y="1386980"/>
                  <a:pt x="2581031" y="1414515"/>
                  <a:pt x="2555669" y="1450020"/>
                </a:cubicBezTo>
                <a:cubicBezTo>
                  <a:pt x="2528136" y="1489149"/>
                  <a:pt x="2528136" y="1522480"/>
                  <a:pt x="2558568" y="1557262"/>
                </a:cubicBezTo>
                <a:cubicBezTo>
                  <a:pt x="2576684" y="1578275"/>
                  <a:pt x="2598422" y="1596391"/>
                  <a:pt x="2619435" y="1615955"/>
                </a:cubicBezTo>
                <a:cubicBezTo>
                  <a:pt x="2625233" y="1621027"/>
                  <a:pt x="2632479" y="1628996"/>
                  <a:pt x="2640448" y="1626100"/>
                </a:cubicBezTo>
                <a:cubicBezTo>
                  <a:pt x="2652043" y="1621750"/>
                  <a:pt x="2645520" y="1610157"/>
                  <a:pt x="2645520" y="1602186"/>
                </a:cubicBezTo>
                <a:cubicBezTo>
                  <a:pt x="2645520" y="1542770"/>
                  <a:pt x="2673056" y="1507988"/>
                  <a:pt x="2732472" y="1502916"/>
                </a:cubicBezTo>
                <a:cubicBezTo>
                  <a:pt x="2817975" y="1495670"/>
                  <a:pt x="2899130" y="1471033"/>
                  <a:pt x="2980286" y="1447121"/>
                </a:cubicBezTo>
                <a:cubicBezTo>
                  <a:pt x="3119411" y="1405819"/>
                  <a:pt x="3257084" y="1356547"/>
                  <a:pt x="3399107" y="1325388"/>
                </a:cubicBezTo>
                <a:cubicBezTo>
                  <a:pt x="3415773" y="1321766"/>
                  <a:pt x="3444032" y="1305826"/>
                  <a:pt x="3443308" y="1345677"/>
                </a:cubicBezTo>
                <a:cubicBezTo>
                  <a:pt x="3443308" y="1347851"/>
                  <a:pt x="3447655" y="1350750"/>
                  <a:pt x="3449828" y="1351475"/>
                </a:cubicBezTo>
                <a:cubicBezTo>
                  <a:pt x="3480987" y="1357996"/>
                  <a:pt x="3483885" y="1385531"/>
                  <a:pt x="3490406" y="1409443"/>
                </a:cubicBezTo>
                <a:cubicBezTo>
                  <a:pt x="3505623" y="1466685"/>
                  <a:pt x="3536057" y="1514511"/>
                  <a:pt x="3578809" y="1555088"/>
                </a:cubicBezTo>
                <a:cubicBezTo>
                  <a:pt x="3584605" y="1560884"/>
                  <a:pt x="3592576" y="1569580"/>
                  <a:pt x="3601994" y="1562334"/>
                </a:cubicBezTo>
                <a:cubicBezTo>
                  <a:pt x="3609967" y="1555814"/>
                  <a:pt x="3604169" y="1547117"/>
                  <a:pt x="3600547" y="1539871"/>
                </a:cubicBezTo>
                <a:cubicBezTo>
                  <a:pt x="3586055" y="1510887"/>
                  <a:pt x="3583881" y="1479004"/>
                  <a:pt x="3584604" y="1447847"/>
                </a:cubicBezTo>
                <a:cubicBezTo>
                  <a:pt x="3586054" y="1405819"/>
                  <a:pt x="3589676" y="1363068"/>
                  <a:pt x="3592575" y="1321040"/>
                </a:cubicBezTo>
                <a:cubicBezTo>
                  <a:pt x="3596199" y="1284084"/>
                  <a:pt x="3596200" y="1283361"/>
                  <a:pt x="3559967" y="1286983"/>
                </a:cubicBezTo>
                <a:cubicBezTo>
                  <a:pt x="3525914" y="1290607"/>
                  <a:pt x="3491132" y="1292056"/>
                  <a:pt x="3457075" y="1290607"/>
                </a:cubicBezTo>
                <a:cubicBezTo>
                  <a:pt x="3317226" y="1284810"/>
                  <a:pt x="3176652" y="1276840"/>
                  <a:pt x="3036082" y="1271769"/>
                </a:cubicBezTo>
                <a:cubicBezTo>
                  <a:pt x="3002750" y="1270319"/>
                  <a:pt x="2975213" y="1260174"/>
                  <a:pt x="2949128" y="1242060"/>
                </a:cubicBezTo>
                <a:cubicBezTo>
                  <a:pt x="2844786" y="1168874"/>
                  <a:pt x="2739718" y="1096414"/>
                  <a:pt x="2634652" y="1024677"/>
                </a:cubicBezTo>
                <a:cubicBezTo>
                  <a:pt x="2620521" y="1014896"/>
                  <a:pt x="2603946" y="998593"/>
                  <a:pt x="2587371" y="997472"/>
                </a:cubicBezTo>
                <a:close/>
                <a:moveTo>
                  <a:pt x="4240369" y="1167422"/>
                </a:moveTo>
                <a:cubicBezTo>
                  <a:pt x="4263553" y="1184812"/>
                  <a:pt x="4273698" y="1201478"/>
                  <a:pt x="4283117" y="1220317"/>
                </a:cubicBezTo>
                <a:cubicBezTo>
                  <a:pt x="4286743" y="1227563"/>
                  <a:pt x="4291090" y="1237708"/>
                  <a:pt x="4283119" y="1242055"/>
                </a:cubicBezTo>
                <a:cubicBezTo>
                  <a:pt x="4273699" y="1247128"/>
                  <a:pt x="4268627" y="1236983"/>
                  <a:pt x="4265730" y="1229737"/>
                </a:cubicBezTo>
                <a:cubicBezTo>
                  <a:pt x="4257758" y="1211623"/>
                  <a:pt x="4250512" y="1192784"/>
                  <a:pt x="4240369" y="1167422"/>
                </a:cubicBezTo>
                <a:close/>
                <a:moveTo>
                  <a:pt x="3359159" y="969063"/>
                </a:moveTo>
                <a:cubicBezTo>
                  <a:pt x="3369938" y="967613"/>
                  <a:pt x="3380988" y="969968"/>
                  <a:pt x="3394031" y="973954"/>
                </a:cubicBezTo>
                <a:cubicBezTo>
                  <a:pt x="3370846" y="985547"/>
                  <a:pt x="3352729" y="989894"/>
                  <a:pt x="3325918" y="986997"/>
                </a:cubicBezTo>
                <a:cubicBezTo>
                  <a:pt x="3337874" y="975766"/>
                  <a:pt x="3348381" y="970512"/>
                  <a:pt x="3359159" y="969063"/>
                </a:cubicBezTo>
                <a:close/>
                <a:moveTo>
                  <a:pt x="2482982" y="844275"/>
                </a:moveTo>
                <a:lnTo>
                  <a:pt x="2484377" y="846668"/>
                </a:lnTo>
                <a:lnTo>
                  <a:pt x="2484336" y="846307"/>
                </a:lnTo>
                <a:close/>
                <a:moveTo>
                  <a:pt x="2481488" y="843684"/>
                </a:moveTo>
                <a:lnTo>
                  <a:pt x="2483929" y="847869"/>
                </a:lnTo>
                <a:lnTo>
                  <a:pt x="2484056" y="847911"/>
                </a:lnTo>
                <a:lnTo>
                  <a:pt x="2483928" y="847144"/>
                </a:lnTo>
                <a:lnTo>
                  <a:pt x="2484453" y="847327"/>
                </a:lnTo>
                <a:lnTo>
                  <a:pt x="2484401" y="846867"/>
                </a:lnTo>
                <a:close/>
                <a:moveTo>
                  <a:pt x="4836711" y="1150034"/>
                </a:moveTo>
                <a:cubicBezTo>
                  <a:pt x="4794683" y="1155107"/>
                  <a:pt x="4746860" y="1164526"/>
                  <a:pt x="4705558" y="1194958"/>
                </a:cubicBezTo>
                <a:cubicBezTo>
                  <a:pt x="4680921" y="1213074"/>
                  <a:pt x="4679471" y="1232639"/>
                  <a:pt x="4698312" y="1250753"/>
                </a:cubicBezTo>
                <a:cubicBezTo>
                  <a:pt x="4743236" y="1293505"/>
                  <a:pt x="4840333" y="1294228"/>
                  <a:pt x="4884534" y="1252203"/>
                </a:cubicBezTo>
                <a:cubicBezTo>
                  <a:pt x="4904824" y="1233362"/>
                  <a:pt x="4911344" y="1213074"/>
                  <a:pt x="4901200" y="1186987"/>
                </a:cubicBezTo>
                <a:cubicBezTo>
                  <a:pt x="4890332" y="1160902"/>
                  <a:pt x="4871490" y="1149309"/>
                  <a:pt x="4836711" y="1150034"/>
                </a:cubicBezTo>
                <a:close/>
                <a:moveTo>
                  <a:pt x="4098343" y="1051486"/>
                </a:moveTo>
                <a:cubicBezTo>
                  <a:pt x="4122979" y="1076123"/>
                  <a:pt x="4136747" y="1105832"/>
                  <a:pt x="4145442" y="1138438"/>
                </a:cubicBezTo>
                <a:cubicBezTo>
                  <a:pt x="4115734" y="1117425"/>
                  <a:pt x="4096892" y="1089889"/>
                  <a:pt x="4098343" y="1051486"/>
                </a:cubicBezTo>
                <a:close/>
                <a:moveTo>
                  <a:pt x="5730325" y="1205194"/>
                </a:moveTo>
                <a:cubicBezTo>
                  <a:pt x="5734673" y="1207639"/>
                  <a:pt x="5738477" y="1211624"/>
                  <a:pt x="5741738" y="1215247"/>
                </a:cubicBezTo>
                <a:cubicBezTo>
                  <a:pt x="5754054" y="1229739"/>
                  <a:pt x="5767098" y="1244231"/>
                  <a:pt x="5777243" y="1260174"/>
                </a:cubicBezTo>
                <a:cubicBezTo>
                  <a:pt x="5838110" y="1357270"/>
                  <a:pt x="5886658" y="1460888"/>
                  <a:pt x="5938829" y="1565956"/>
                </a:cubicBezTo>
                <a:cubicBezTo>
                  <a:pt x="5917816" y="1565956"/>
                  <a:pt x="5907671" y="1557259"/>
                  <a:pt x="5899702" y="1544941"/>
                </a:cubicBezTo>
                <a:cubicBezTo>
                  <a:pt x="5855501" y="1477553"/>
                  <a:pt x="5812025" y="1409441"/>
                  <a:pt x="5784489" y="1332634"/>
                </a:cubicBezTo>
                <a:cubicBezTo>
                  <a:pt x="5772896" y="1300751"/>
                  <a:pt x="5754780" y="1270317"/>
                  <a:pt x="5717101" y="1260174"/>
                </a:cubicBezTo>
                <a:cubicBezTo>
                  <a:pt x="5704058" y="1257275"/>
                  <a:pt x="5698986" y="1248579"/>
                  <a:pt x="5700436" y="1235537"/>
                </a:cubicBezTo>
                <a:cubicBezTo>
                  <a:pt x="5701884" y="1223219"/>
                  <a:pt x="5703333" y="1210175"/>
                  <a:pt x="5715651" y="1204380"/>
                </a:cubicBezTo>
                <a:cubicBezTo>
                  <a:pt x="5721086" y="1201843"/>
                  <a:pt x="5725977" y="1202749"/>
                  <a:pt x="5730325" y="1205194"/>
                </a:cubicBezTo>
                <a:close/>
                <a:moveTo>
                  <a:pt x="2412097" y="759365"/>
                </a:moveTo>
                <a:lnTo>
                  <a:pt x="2410835" y="762276"/>
                </a:lnTo>
                <a:cubicBezTo>
                  <a:pt x="2411106" y="767077"/>
                  <a:pt x="2416541" y="771425"/>
                  <a:pt x="2427410" y="778308"/>
                </a:cubicBezTo>
                <a:lnTo>
                  <a:pt x="2458429" y="803687"/>
                </a:lnTo>
                <a:lnTo>
                  <a:pt x="2458567" y="804393"/>
                </a:lnTo>
                <a:lnTo>
                  <a:pt x="2460823" y="808259"/>
                </a:lnTo>
                <a:lnTo>
                  <a:pt x="2460742" y="808018"/>
                </a:lnTo>
                <a:lnTo>
                  <a:pt x="2459293" y="804393"/>
                </a:lnTo>
                <a:lnTo>
                  <a:pt x="2458429" y="803687"/>
                </a:lnTo>
                <a:lnTo>
                  <a:pt x="2458261" y="802826"/>
                </a:lnTo>
                <a:lnTo>
                  <a:pt x="2427416" y="777589"/>
                </a:lnTo>
                <a:cubicBezTo>
                  <a:pt x="2421982" y="774147"/>
                  <a:pt x="2417906" y="771339"/>
                  <a:pt x="2415154" y="768792"/>
                </a:cubicBezTo>
                <a:lnTo>
                  <a:pt x="2415152" y="768788"/>
                </a:lnTo>
                <a:lnTo>
                  <a:pt x="2415149" y="768786"/>
                </a:lnTo>
                <a:close/>
                <a:moveTo>
                  <a:pt x="4825931" y="1069241"/>
                </a:moveTo>
                <a:cubicBezTo>
                  <a:pt x="4821493" y="1068516"/>
                  <a:pt x="4816421" y="1069241"/>
                  <a:pt x="4812074" y="1069603"/>
                </a:cubicBezTo>
                <a:cubicBezTo>
                  <a:pt x="4773671" y="1073225"/>
                  <a:pt x="4737439" y="1085543"/>
                  <a:pt x="4700486" y="1097137"/>
                </a:cubicBezTo>
                <a:cubicBezTo>
                  <a:pt x="4626575" y="1120325"/>
                  <a:pt x="4553390" y="1151482"/>
                  <a:pt x="4472959" y="1141338"/>
                </a:cubicBezTo>
                <a:cubicBezTo>
                  <a:pt x="4450498" y="1141338"/>
                  <a:pt x="4428760" y="1139889"/>
                  <a:pt x="4406297" y="1141338"/>
                </a:cubicBezTo>
                <a:cubicBezTo>
                  <a:pt x="4391805" y="1142063"/>
                  <a:pt x="4366443" y="1136990"/>
                  <a:pt x="4366443" y="1151482"/>
                </a:cubicBezTo>
                <a:cubicBezTo>
                  <a:pt x="4366443" y="1171047"/>
                  <a:pt x="4391805" y="1170322"/>
                  <a:pt x="4408470" y="1172495"/>
                </a:cubicBezTo>
                <a:cubicBezTo>
                  <a:pt x="4520059" y="1179741"/>
                  <a:pt x="4630199" y="1170321"/>
                  <a:pt x="4738889" y="1141338"/>
                </a:cubicBezTo>
                <a:cubicBezTo>
                  <a:pt x="4770047" y="1132643"/>
                  <a:pt x="4800481" y="1119600"/>
                  <a:pt x="4825116" y="1097862"/>
                </a:cubicBezTo>
                <a:cubicBezTo>
                  <a:pt x="4830913" y="1092789"/>
                  <a:pt x="4838885" y="1085543"/>
                  <a:pt x="4835986" y="1077574"/>
                </a:cubicBezTo>
                <a:cubicBezTo>
                  <a:pt x="4834174" y="1072139"/>
                  <a:pt x="4830370" y="1069965"/>
                  <a:pt x="4825931" y="1069241"/>
                </a:cubicBezTo>
                <a:close/>
                <a:moveTo>
                  <a:pt x="2418846" y="749838"/>
                </a:moveTo>
                <a:lnTo>
                  <a:pt x="2414265" y="754362"/>
                </a:lnTo>
                <a:lnTo>
                  <a:pt x="2413835" y="755354"/>
                </a:lnTo>
                <a:close/>
                <a:moveTo>
                  <a:pt x="2863438" y="768937"/>
                </a:moveTo>
                <a:lnTo>
                  <a:pt x="2862706" y="769141"/>
                </a:lnTo>
                <a:lnTo>
                  <a:pt x="2862560" y="770410"/>
                </a:lnTo>
                <a:close/>
                <a:moveTo>
                  <a:pt x="3377367" y="825411"/>
                </a:moveTo>
                <a:cubicBezTo>
                  <a:pt x="3387511" y="826136"/>
                  <a:pt x="3398378" y="831208"/>
                  <a:pt x="3398377" y="841353"/>
                </a:cubicBezTo>
                <a:cubicBezTo>
                  <a:pt x="3398378" y="852221"/>
                  <a:pt x="3386785" y="849325"/>
                  <a:pt x="3379539" y="850773"/>
                </a:cubicBezTo>
                <a:cubicBezTo>
                  <a:pt x="3371568" y="850048"/>
                  <a:pt x="3359975" y="851498"/>
                  <a:pt x="3360700" y="838454"/>
                </a:cubicBezTo>
                <a:cubicBezTo>
                  <a:pt x="3360701" y="829760"/>
                  <a:pt x="3368672" y="824687"/>
                  <a:pt x="3377367" y="825411"/>
                </a:cubicBezTo>
                <a:close/>
                <a:moveTo>
                  <a:pt x="5316395" y="1056468"/>
                </a:moveTo>
                <a:cubicBezTo>
                  <a:pt x="5325453" y="1057283"/>
                  <a:pt x="5334149" y="1060543"/>
                  <a:pt x="5342482" y="1063080"/>
                </a:cubicBezTo>
                <a:cubicBezTo>
                  <a:pt x="5459143" y="1098586"/>
                  <a:pt x="5551166" y="1166699"/>
                  <a:pt x="5612033" y="1274663"/>
                </a:cubicBezTo>
                <a:cubicBezTo>
                  <a:pt x="5624352" y="1296401"/>
                  <a:pt x="5620002" y="1324660"/>
                  <a:pt x="5645364" y="1341328"/>
                </a:cubicBezTo>
                <a:cubicBezTo>
                  <a:pt x="5652610" y="1346400"/>
                  <a:pt x="5644639" y="1360167"/>
                  <a:pt x="5639567" y="1368861"/>
                </a:cubicBezTo>
                <a:cubicBezTo>
                  <a:pt x="5621453" y="1399296"/>
                  <a:pt x="5583772" y="1410889"/>
                  <a:pt x="5539571" y="1398570"/>
                </a:cubicBezTo>
                <a:cubicBezTo>
                  <a:pt x="5503342" y="1389151"/>
                  <a:pt x="5470010" y="1371760"/>
                  <a:pt x="5445373" y="1345675"/>
                </a:cubicBezTo>
                <a:cubicBezTo>
                  <a:pt x="5419289" y="1318139"/>
                  <a:pt x="5417115" y="1277562"/>
                  <a:pt x="5414941" y="1240607"/>
                </a:cubicBezTo>
                <a:cubicBezTo>
                  <a:pt x="5414216" y="1227563"/>
                  <a:pt x="5425809" y="1229014"/>
                  <a:pt x="5431607" y="1236260"/>
                </a:cubicBezTo>
                <a:cubicBezTo>
                  <a:pt x="5443200" y="1249304"/>
                  <a:pt x="5453345" y="1263070"/>
                  <a:pt x="5462764" y="1277562"/>
                </a:cubicBezTo>
                <a:cubicBezTo>
                  <a:pt x="5480880" y="1305098"/>
                  <a:pt x="5501168" y="1329732"/>
                  <a:pt x="5530152" y="1345675"/>
                </a:cubicBezTo>
                <a:cubicBezTo>
                  <a:pt x="5540296" y="1351470"/>
                  <a:pt x="5552615" y="1357268"/>
                  <a:pt x="5564208" y="1348574"/>
                </a:cubicBezTo>
                <a:cubicBezTo>
                  <a:pt x="5575078" y="1339877"/>
                  <a:pt x="5570731" y="1328284"/>
                  <a:pt x="5568557" y="1317414"/>
                </a:cubicBezTo>
                <a:cubicBezTo>
                  <a:pt x="5557687" y="1267417"/>
                  <a:pt x="5536674" y="1221768"/>
                  <a:pt x="5508414" y="1179740"/>
                </a:cubicBezTo>
                <a:cubicBezTo>
                  <a:pt x="5499719" y="1166699"/>
                  <a:pt x="5487401" y="1158003"/>
                  <a:pt x="5472909" y="1152207"/>
                </a:cubicBezTo>
                <a:cubicBezTo>
                  <a:pt x="5430159" y="1134091"/>
                  <a:pt x="5387406" y="1115975"/>
                  <a:pt x="5344655" y="1097861"/>
                </a:cubicBezTo>
                <a:cubicBezTo>
                  <a:pt x="5325091" y="1089165"/>
                  <a:pt x="5304801" y="1083369"/>
                  <a:pt x="5288136" y="1064530"/>
                </a:cubicBezTo>
                <a:cubicBezTo>
                  <a:pt x="5297918" y="1057284"/>
                  <a:pt x="5307338" y="1055653"/>
                  <a:pt x="5316395" y="1056468"/>
                </a:cubicBezTo>
                <a:close/>
                <a:moveTo>
                  <a:pt x="5458417" y="1037719"/>
                </a:moveTo>
                <a:cubicBezTo>
                  <a:pt x="5467837" y="1037719"/>
                  <a:pt x="5475083" y="1042791"/>
                  <a:pt x="5480155" y="1050762"/>
                </a:cubicBezTo>
                <a:cubicBezTo>
                  <a:pt x="5479432" y="1058731"/>
                  <a:pt x="5472909" y="1059456"/>
                  <a:pt x="5467114" y="1059456"/>
                </a:cubicBezTo>
                <a:cubicBezTo>
                  <a:pt x="5458418" y="1060181"/>
                  <a:pt x="5447550" y="1060904"/>
                  <a:pt x="5445376" y="1050037"/>
                </a:cubicBezTo>
                <a:cubicBezTo>
                  <a:pt x="5443203" y="1041343"/>
                  <a:pt x="5451171" y="1037719"/>
                  <a:pt x="5458417" y="1037719"/>
                </a:cubicBezTo>
                <a:close/>
                <a:moveTo>
                  <a:pt x="4951288" y="961366"/>
                </a:moveTo>
                <a:cubicBezTo>
                  <a:pt x="4946668" y="960006"/>
                  <a:pt x="4941415" y="960187"/>
                  <a:pt x="4935981" y="961637"/>
                </a:cubicBezTo>
                <a:cubicBezTo>
                  <a:pt x="4900474" y="971056"/>
                  <a:pt x="4868594" y="986998"/>
                  <a:pt x="4840333" y="1010910"/>
                </a:cubicBezTo>
                <a:cubicBezTo>
                  <a:pt x="4830913" y="1018881"/>
                  <a:pt x="4824393" y="1027576"/>
                  <a:pt x="4833087" y="1039894"/>
                </a:cubicBezTo>
                <a:cubicBezTo>
                  <a:pt x="4854825" y="1071777"/>
                  <a:pt x="4882360" y="1095688"/>
                  <a:pt x="4927285" y="1097862"/>
                </a:cubicBezTo>
                <a:cubicBezTo>
                  <a:pt x="4948300" y="1094963"/>
                  <a:pt x="4973659" y="1090616"/>
                  <a:pt x="4980905" y="1062357"/>
                </a:cubicBezTo>
                <a:cubicBezTo>
                  <a:pt x="4989602" y="1029749"/>
                  <a:pt x="4980180" y="998592"/>
                  <a:pt x="4962792" y="970333"/>
                </a:cubicBezTo>
                <a:cubicBezTo>
                  <a:pt x="4959893" y="965623"/>
                  <a:pt x="4955907" y="962724"/>
                  <a:pt x="4951288" y="961366"/>
                </a:cubicBezTo>
                <a:close/>
                <a:moveTo>
                  <a:pt x="5246381" y="975946"/>
                </a:moveTo>
                <a:cubicBezTo>
                  <a:pt x="5251907" y="975947"/>
                  <a:pt x="5257704" y="977577"/>
                  <a:pt x="5262777" y="979027"/>
                </a:cubicBezTo>
                <a:cubicBezTo>
                  <a:pt x="5312773" y="991345"/>
                  <a:pt x="5359873" y="1012358"/>
                  <a:pt x="5412043" y="1015982"/>
                </a:cubicBezTo>
                <a:cubicBezTo>
                  <a:pt x="5418564" y="1016705"/>
                  <a:pt x="5427984" y="1019604"/>
                  <a:pt x="5425810" y="1028298"/>
                </a:cubicBezTo>
                <a:cubicBezTo>
                  <a:pt x="5423637" y="1036994"/>
                  <a:pt x="5414217" y="1037719"/>
                  <a:pt x="5402624" y="1037719"/>
                </a:cubicBezTo>
                <a:cubicBezTo>
                  <a:pt x="5383785" y="1036994"/>
                  <a:pt x="5365668" y="1023951"/>
                  <a:pt x="5344656" y="1021777"/>
                </a:cubicBezTo>
                <a:cubicBezTo>
                  <a:pt x="5325092" y="1019603"/>
                  <a:pt x="5300455" y="1000039"/>
                  <a:pt x="5289587" y="1036994"/>
                </a:cubicBezTo>
                <a:cubicBezTo>
                  <a:pt x="5287411" y="1045688"/>
                  <a:pt x="5274370" y="1042789"/>
                  <a:pt x="5264950" y="1039893"/>
                </a:cubicBezTo>
                <a:cubicBezTo>
                  <a:pt x="5253355" y="1034821"/>
                  <a:pt x="5243935" y="1026849"/>
                  <a:pt x="5238140" y="1015982"/>
                </a:cubicBezTo>
                <a:cubicBezTo>
                  <a:pt x="5233067" y="1005837"/>
                  <a:pt x="5222922" y="994967"/>
                  <a:pt x="5231617" y="982649"/>
                </a:cubicBezTo>
                <a:cubicBezTo>
                  <a:pt x="5235602" y="977576"/>
                  <a:pt x="5240856" y="975946"/>
                  <a:pt x="5246381" y="975946"/>
                </a:cubicBezTo>
                <a:close/>
                <a:moveTo>
                  <a:pt x="3402094" y="613287"/>
                </a:moveTo>
                <a:lnTo>
                  <a:pt x="3390428" y="617374"/>
                </a:lnTo>
                <a:lnTo>
                  <a:pt x="3388724" y="618999"/>
                </a:lnTo>
                <a:lnTo>
                  <a:pt x="3387461" y="619457"/>
                </a:lnTo>
                <a:lnTo>
                  <a:pt x="3387393" y="619521"/>
                </a:lnTo>
                <a:lnTo>
                  <a:pt x="3380716" y="626634"/>
                </a:lnTo>
                <a:lnTo>
                  <a:pt x="3375913" y="631212"/>
                </a:lnTo>
                <a:lnTo>
                  <a:pt x="3374268" y="633501"/>
                </a:lnTo>
                <a:lnTo>
                  <a:pt x="3373014" y="634836"/>
                </a:lnTo>
                <a:cubicBezTo>
                  <a:pt x="3367941" y="641357"/>
                  <a:pt x="3363595" y="647880"/>
                  <a:pt x="3358522" y="655126"/>
                </a:cubicBezTo>
                <a:lnTo>
                  <a:pt x="3320307" y="708483"/>
                </a:lnTo>
                <a:lnTo>
                  <a:pt x="3319603" y="709089"/>
                </a:lnTo>
                <a:lnTo>
                  <a:pt x="3304182" y="731215"/>
                </a:lnTo>
                <a:cubicBezTo>
                  <a:pt x="3290416" y="750779"/>
                  <a:pt x="3275198" y="762372"/>
                  <a:pt x="3253460" y="763822"/>
                </a:cubicBezTo>
                <a:lnTo>
                  <a:pt x="3224761" y="767159"/>
                </a:lnTo>
                <a:lnTo>
                  <a:pt x="3222297" y="768163"/>
                </a:lnTo>
                <a:cubicBezTo>
                  <a:pt x="3200559" y="771062"/>
                  <a:pt x="3178098" y="773235"/>
                  <a:pt x="3155634" y="773235"/>
                </a:cubicBezTo>
                <a:lnTo>
                  <a:pt x="3125685" y="766462"/>
                </a:lnTo>
                <a:lnTo>
                  <a:pt x="3154910" y="773236"/>
                </a:lnTo>
                <a:lnTo>
                  <a:pt x="3154886" y="773236"/>
                </a:lnTo>
                <a:lnTo>
                  <a:pt x="3154916" y="773243"/>
                </a:lnTo>
                <a:cubicBezTo>
                  <a:pt x="3154191" y="773243"/>
                  <a:pt x="3154191" y="773243"/>
                  <a:pt x="3153468" y="773243"/>
                </a:cubicBezTo>
                <a:cubicBezTo>
                  <a:pt x="3120860" y="772517"/>
                  <a:pt x="3092601" y="763823"/>
                  <a:pt x="3067238" y="742085"/>
                </a:cubicBezTo>
                <a:cubicBezTo>
                  <a:pt x="3057820" y="734114"/>
                  <a:pt x="3049125" y="727593"/>
                  <a:pt x="3041152" y="721795"/>
                </a:cubicBezTo>
                <a:lnTo>
                  <a:pt x="3041225" y="721849"/>
                </a:lnTo>
                <a:lnTo>
                  <a:pt x="3041148" y="721789"/>
                </a:lnTo>
                <a:cubicBezTo>
                  <a:pt x="3048394" y="726136"/>
                  <a:pt x="3055640" y="731933"/>
                  <a:pt x="3062886" y="737729"/>
                </a:cubicBezTo>
                <a:cubicBezTo>
                  <a:pt x="3076291" y="747874"/>
                  <a:pt x="3090964" y="756026"/>
                  <a:pt x="3106452" y="762004"/>
                </a:cubicBezTo>
                <a:lnTo>
                  <a:pt x="3106864" y="762099"/>
                </a:lnTo>
                <a:lnTo>
                  <a:pt x="3063610" y="737731"/>
                </a:lnTo>
                <a:cubicBezTo>
                  <a:pt x="3056364" y="731933"/>
                  <a:pt x="3049118" y="726135"/>
                  <a:pt x="3041872" y="721788"/>
                </a:cubicBezTo>
                <a:lnTo>
                  <a:pt x="3022617" y="712500"/>
                </a:lnTo>
                <a:lnTo>
                  <a:pt x="2999126" y="702048"/>
                </a:lnTo>
                <a:lnTo>
                  <a:pt x="2994553" y="701990"/>
                </a:lnTo>
                <a:lnTo>
                  <a:pt x="2956369" y="702224"/>
                </a:lnTo>
                <a:cubicBezTo>
                  <a:pt x="2946224" y="704397"/>
                  <a:pt x="2936079" y="707296"/>
                  <a:pt x="2924486" y="712369"/>
                </a:cubicBezTo>
                <a:lnTo>
                  <a:pt x="2911112" y="718482"/>
                </a:lnTo>
                <a:lnTo>
                  <a:pt x="2892747" y="727860"/>
                </a:lnTo>
                <a:lnTo>
                  <a:pt x="2886083" y="731933"/>
                </a:lnTo>
                <a:lnTo>
                  <a:pt x="2885047" y="732423"/>
                </a:lnTo>
                <a:lnTo>
                  <a:pt x="2872134" y="747602"/>
                </a:lnTo>
                <a:lnTo>
                  <a:pt x="2863931" y="768110"/>
                </a:lnTo>
                <a:lnTo>
                  <a:pt x="2884634" y="733381"/>
                </a:lnTo>
                <a:cubicBezTo>
                  <a:pt x="2886082" y="732658"/>
                  <a:pt x="2887531" y="731933"/>
                  <a:pt x="2888982" y="731208"/>
                </a:cubicBezTo>
                <a:cubicBezTo>
                  <a:pt x="2901300" y="723962"/>
                  <a:pt x="2912168" y="718166"/>
                  <a:pt x="2923038" y="713817"/>
                </a:cubicBezTo>
                <a:cubicBezTo>
                  <a:pt x="2934631" y="709470"/>
                  <a:pt x="2944776" y="705848"/>
                  <a:pt x="2954920" y="703674"/>
                </a:cubicBezTo>
                <a:cubicBezTo>
                  <a:pt x="2985353" y="697877"/>
                  <a:pt x="3010715" y="704397"/>
                  <a:pt x="3040422" y="723239"/>
                </a:cubicBezTo>
                <a:cubicBezTo>
                  <a:pt x="3049118" y="729034"/>
                  <a:pt x="3057087" y="735555"/>
                  <a:pt x="3066509" y="743526"/>
                </a:cubicBezTo>
                <a:cubicBezTo>
                  <a:pt x="3091869" y="765264"/>
                  <a:pt x="3120130" y="774684"/>
                  <a:pt x="3152736" y="774684"/>
                </a:cubicBezTo>
                <a:cubicBezTo>
                  <a:pt x="3153461" y="774684"/>
                  <a:pt x="3153461" y="774684"/>
                  <a:pt x="3154184" y="774684"/>
                </a:cubicBezTo>
                <a:cubicBezTo>
                  <a:pt x="3176647" y="776857"/>
                  <a:pt x="3199110" y="774684"/>
                  <a:pt x="3220848" y="769611"/>
                </a:cubicBezTo>
                <a:cubicBezTo>
                  <a:pt x="3231719" y="768163"/>
                  <a:pt x="3241861" y="766715"/>
                  <a:pt x="3252006" y="765989"/>
                </a:cubicBezTo>
                <a:cubicBezTo>
                  <a:pt x="3275194" y="763816"/>
                  <a:pt x="3290409" y="751498"/>
                  <a:pt x="3303453" y="732658"/>
                </a:cubicBezTo>
                <a:cubicBezTo>
                  <a:pt x="3308525" y="724687"/>
                  <a:pt x="3314321" y="716716"/>
                  <a:pt x="3320119" y="708747"/>
                </a:cubicBezTo>
                <a:lnTo>
                  <a:pt x="3320307" y="708483"/>
                </a:lnTo>
                <a:lnTo>
                  <a:pt x="3320844" y="708022"/>
                </a:lnTo>
                <a:cubicBezTo>
                  <a:pt x="3333885" y="689906"/>
                  <a:pt x="3346204" y="671792"/>
                  <a:pt x="3359247" y="654401"/>
                </a:cubicBezTo>
                <a:lnTo>
                  <a:pt x="3374268" y="633501"/>
                </a:lnTo>
                <a:lnTo>
                  <a:pt x="3380716" y="626634"/>
                </a:lnTo>
                <a:lnTo>
                  <a:pt x="3388724" y="618999"/>
                </a:lnTo>
                <a:lnTo>
                  <a:pt x="3401003" y="614547"/>
                </a:lnTo>
                <a:cubicBezTo>
                  <a:pt x="3409970" y="614729"/>
                  <a:pt x="3419027" y="621794"/>
                  <a:pt x="3429534" y="635562"/>
                </a:cubicBezTo>
                <a:cubicBezTo>
                  <a:pt x="3445474" y="656574"/>
                  <a:pt x="3456344" y="680486"/>
                  <a:pt x="3470111" y="702949"/>
                </a:cubicBezTo>
                <a:cubicBezTo>
                  <a:pt x="3475183" y="711643"/>
                  <a:pt x="3478807" y="721063"/>
                  <a:pt x="3496198" y="729034"/>
                </a:cubicBezTo>
                <a:lnTo>
                  <a:pt x="3495123" y="726260"/>
                </a:lnTo>
                <a:lnTo>
                  <a:pt x="3479263" y="714549"/>
                </a:lnTo>
                <a:lnTo>
                  <a:pt x="3479261" y="714545"/>
                </a:lnTo>
                <a:lnTo>
                  <a:pt x="3479259" y="714544"/>
                </a:lnTo>
                <a:cubicBezTo>
                  <a:pt x="3475545" y="710015"/>
                  <a:pt x="3473371" y="705487"/>
                  <a:pt x="3470835" y="701502"/>
                </a:cubicBezTo>
                <a:lnTo>
                  <a:pt x="3430259" y="634116"/>
                </a:lnTo>
                <a:lnTo>
                  <a:pt x="3415736" y="618609"/>
                </a:lnTo>
                <a:cubicBezTo>
                  <a:pt x="3411082" y="615144"/>
                  <a:pt x="3406577" y="613378"/>
                  <a:pt x="3402094" y="613287"/>
                </a:cubicBezTo>
                <a:close/>
                <a:moveTo>
                  <a:pt x="3304907" y="514557"/>
                </a:moveTo>
                <a:cubicBezTo>
                  <a:pt x="3353456" y="519629"/>
                  <a:pt x="3365775" y="547165"/>
                  <a:pt x="3337515" y="588467"/>
                </a:cubicBezTo>
                <a:cubicBezTo>
                  <a:pt x="3308531" y="630495"/>
                  <a:pt x="3270851" y="663826"/>
                  <a:pt x="3225927" y="688463"/>
                </a:cubicBezTo>
                <a:cubicBezTo>
                  <a:pt x="3207811" y="697882"/>
                  <a:pt x="3188246" y="702955"/>
                  <a:pt x="3161436" y="702955"/>
                </a:cubicBezTo>
                <a:cubicBezTo>
                  <a:pt x="3115064" y="696432"/>
                  <a:pt x="3070137" y="673971"/>
                  <a:pt x="3034632" y="633391"/>
                </a:cubicBezTo>
                <a:cubicBezTo>
                  <a:pt x="3021589" y="618900"/>
                  <a:pt x="3023039" y="604408"/>
                  <a:pt x="3035355" y="589916"/>
                </a:cubicBezTo>
                <a:cubicBezTo>
                  <a:pt x="3047674" y="575424"/>
                  <a:pt x="3062889" y="566004"/>
                  <a:pt x="3078831" y="557310"/>
                </a:cubicBezTo>
                <a:cubicBezTo>
                  <a:pt x="3149843" y="520355"/>
                  <a:pt x="3225927" y="506588"/>
                  <a:pt x="3304907" y="514557"/>
                </a:cubicBezTo>
                <a:close/>
                <a:moveTo>
                  <a:pt x="3164329" y="471801"/>
                </a:moveTo>
                <a:cubicBezTo>
                  <a:pt x="3142591" y="476148"/>
                  <a:pt x="3120853" y="481220"/>
                  <a:pt x="3099115" y="486293"/>
                </a:cubicBezTo>
                <a:cubicBezTo>
                  <a:pt x="3068683" y="493539"/>
                  <a:pt x="3038248" y="502235"/>
                  <a:pt x="3007816" y="510929"/>
                </a:cubicBezTo>
                <a:lnTo>
                  <a:pt x="2992562" y="515172"/>
                </a:lnTo>
                <a:lnTo>
                  <a:pt x="2868243" y="555590"/>
                </a:lnTo>
                <a:cubicBezTo>
                  <a:pt x="2822141" y="571803"/>
                  <a:pt x="2776310" y="588831"/>
                  <a:pt x="2730299" y="605859"/>
                </a:cubicBezTo>
                <a:cubicBezTo>
                  <a:pt x="2648419" y="636291"/>
                  <a:pt x="2567262" y="667449"/>
                  <a:pt x="2492629" y="713098"/>
                </a:cubicBezTo>
                <a:cubicBezTo>
                  <a:pt x="2474152" y="724692"/>
                  <a:pt x="2462377" y="737554"/>
                  <a:pt x="2456942" y="752408"/>
                </a:cubicBezTo>
                <a:lnTo>
                  <a:pt x="2456887" y="752789"/>
                </a:lnTo>
                <a:lnTo>
                  <a:pt x="2469878" y="731944"/>
                </a:lnTo>
                <a:cubicBezTo>
                  <a:pt x="2475822" y="725456"/>
                  <a:pt x="2483385" y="719433"/>
                  <a:pt x="2492624" y="713817"/>
                </a:cubicBezTo>
                <a:cubicBezTo>
                  <a:pt x="2567257" y="668168"/>
                  <a:pt x="2648413" y="637010"/>
                  <a:pt x="2730293" y="606578"/>
                </a:cubicBezTo>
                <a:cubicBezTo>
                  <a:pt x="2822317" y="572521"/>
                  <a:pt x="2913618" y="538465"/>
                  <a:pt x="3007816" y="510929"/>
                </a:cubicBezTo>
                <a:lnTo>
                  <a:pt x="3007879" y="510914"/>
                </a:lnTo>
                <a:lnTo>
                  <a:pt x="3099114" y="486294"/>
                </a:lnTo>
                <a:lnTo>
                  <a:pt x="3164283" y="471812"/>
                </a:lnTo>
                <a:close/>
                <a:moveTo>
                  <a:pt x="3195940" y="461023"/>
                </a:moveTo>
                <a:cubicBezTo>
                  <a:pt x="3202371" y="461838"/>
                  <a:pt x="3207806" y="464555"/>
                  <a:pt x="3218675" y="469627"/>
                </a:cubicBezTo>
                <a:cubicBezTo>
                  <a:pt x="3117954" y="486293"/>
                  <a:pt x="3025207" y="519624"/>
                  <a:pt x="2931732" y="551507"/>
                </a:cubicBezTo>
                <a:cubicBezTo>
                  <a:pt x="2804203" y="594259"/>
                  <a:pt x="2677397" y="637735"/>
                  <a:pt x="2555664" y="696428"/>
                </a:cubicBezTo>
                <a:cubicBezTo>
                  <a:pt x="2538273" y="705123"/>
                  <a:pt x="2520883" y="713817"/>
                  <a:pt x="2504942" y="723962"/>
                </a:cubicBezTo>
                <a:cubicBezTo>
                  <a:pt x="2468712" y="746425"/>
                  <a:pt x="2458567" y="778308"/>
                  <a:pt x="2473059" y="818160"/>
                </a:cubicBezTo>
                <a:cubicBezTo>
                  <a:pt x="2481031" y="840623"/>
                  <a:pt x="2499870" y="843522"/>
                  <a:pt x="2520159" y="840623"/>
                </a:cubicBezTo>
                <a:cubicBezTo>
                  <a:pt x="2554216" y="836276"/>
                  <a:pt x="2586822" y="825406"/>
                  <a:pt x="2619430" y="814538"/>
                </a:cubicBezTo>
                <a:cubicBezTo>
                  <a:pt x="2723047" y="779756"/>
                  <a:pt x="2825941" y="744977"/>
                  <a:pt x="2926660" y="702224"/>
                </a:cubicBezTo>
                <a:cubicBezTo>
                  <a:pt x="2969412" y="683385"/>
                  <a:pt x="3009990" y="686284"/>
                  <a:pt x="3045494" y="717441"/>
                </a:cubicBezTo>
                <a:cubicBezTo>
                  <a:pt x="3083175" y="750772"/>
                  <a:pt x="3122303" y="773961"/>
                  <a:pt x="3176647" y="763816"/>
                </a:cubicBezTo>
                <a:cubicBezTo>
                  <a:pt x="3244035" y="750772"/>
                  <a:pt x="3302728" y="726861"/>
                  <a:pt x="3341856" y="667445"/>
                </a:cubicBezTo>
                <a:cubicBezTo>
                  <a:pt x="3361421" y="638458"/>
                  <a:pt x="3380260" y="609474"/>
                  <a:pt x="3406347" y="587013"/>
                </a:cubicBezTo>
                <a:cubicBezTo>
                  <a:pt x="3435331" y="562377"/>
                  <a:pt x="3444751" y="564550"/>
                  <a:pt x="3459966" y="598607"/>
                </a:cubicBezTo>
                <a:cubicBezTo>
                  <a:pt x="3476633" y="635562"/>
                  <a:pt x="3493299" y="671792"/>
                  <a:pt x="3508516" y="709470"/>
                </a:cubicBezTo>
                <a:cubicBezTo>
                  <a:pt x="3515762" y="727586"/>
                  <a:pt x="3526630" y="754396"/>
                  <a:pt x="3507066" y="764541"/>
                </a:cubicBezTo>
                <a:cubicBezTo>
                  <a:pt x="3488952" y="773961"/>
                  <a:pt x="3480981" y="745700"/>
                  <a:pt x="3471561" y="731933"/>
                </a:cubicBezTo>
                <a:cubicBezTo>
                  <a:pt x="3451997" y="702224"/>
                  <a:pt x="3435331" y="671066"/>
                  <a:pt x="3417215" y="640634"/>
                </a:cubicBezTo>
                <a:cubicBezTo>
                  <a:pt x="3406347" y="621793"/>
                  <a:pt x="3395477" y="619619"/>
                  <a:pt x="3380985" y="637735"/>
                </a:cubicBezTo>
                <a:cubicBezTo>
                  <a:pt x="3352727" y="673965"/>
                  <a:pt x="3325916" y="710920"/>
                  <a:pt x="3310699" y="754396"/>
                </a:cubicBezTo>
                <a:cubicBezTo>
                  <a:pt x="3305627" y="768888"/>
                  <a:pt x="3297655" y="773235"/>
                  <a:pt x="3285337" y="775409"/>
                </a:cubicBezTo>
                <a:cubicBezTo>
                  <a:pt x="3236065" y="782655"/>
                  <a:pt x="3186067" y="784103"/>
                  <a:pt x="3136795" y="780481"/>
                </a:cubicBezTo>
                <a:cubicBezTo>
                  <a:pt x="3104188" y="777583"/>
                  <a:pt x="3076652" y="761642"/>
                  <a:pt x="3054191" y="739179"/>
                </a:cubicBezTo>
                <a:cubicBezTo>
                  <a:pt x="3009264" y="694978"/>
                  <a:pt x="2960716" y="704398"/>
                  <a:pt x="2910719" y="724687"/>
                </a:cubicBezTo>
                <a:cubicBezTo>
                  <a:pt x="2892603" y="732658"/>
                  <a:pt x="2885357" y="747873"/>
                  <a:pt x="2879562" y="765990"/>
                </a:cubicBezTo>
                <a:lnTo>
                  <a:pt x="2862495" y="770967"/>
                </a:lnTo>
                <a:lnTo>
                  <a:pt x="2856369" y="824099"/>
                </a:lnTo>
                <a:cubicBezTo>
                  <a:pt x="2855248" y="879804"/>
                  <a:pt x="2870328" y="932654"/>
                  <a:pt x="2901304" y="982652"/>
                </a:cubicBezTo>
                <a:cubicBezTo>
                  <a:pt x="2956373" y="1070329"/>
                  <a:pt x="3037531" y="1128297"/>
                  <a:pt x="3126657" y="1176120"/>
                </a:cubicBezTo>
                <a:cubicBezTo>
                  <a:pt x="3275201" y="1256551"/>
                  <a:pt x="3436787" y="1272492"/>
                  <a:pt x="3602720" y="1265971"/>
                </a:cubicBezTo>
                <a:cubicBezTo>
                  <a:pt x="3612141" y="1265970"/>
                  <a:pt x="3622285" y="1260173"/>
                  <a:pt x="3632430" y="1268144"/>
                </a:cubicBezTo>
                <a:cubicBezTo>
                  <a:pt x="3626632" y="1287709"/>
                  <a:pt x="3611415" y="1304374"/>
                  <a:pt x="3608518" y="1326113"/>
                </a:cubicBezTo>
                <a:cubicBezTo>
                  <a:pt x="3604170" y="1358721"/>
                  <a:pt x="3625907" y="1381907"/>
                  <a:pt x="3657788" y="1375387"/>
                </a:cubicBezTo>
                <a:cubicBezTo>
                  <a:pt x="3683874" y="1370314"/>
                  <a:pt x="3708511" y="1361620"/>
                  <a:pt x="3732423" y="1350025"/>
                </a:cubicBezTo>
                <a:cubicBezTo>
                  <a:pt x="3812130" y="1311620"/>
                  <a:pt x="3884591" y="1261624"/>
                  <a:pt x="3953429" y="1206553"/>
                </a:cubicBezTo>
                <a:cubicBezTo>
                  <a:pt x="3962125" y="1200032"/>
                  <a:pt x="3971545" y="1190612"/>
                  <a:pt x="3983136" y="1197858"/>
                </a:cubicBezTo>
                <a:cubicBezTo>
                  <a:pt x="3993282" y="1203656"/>
                  <a:pt x="3991833" y="1215249"/>
                  <a:pt x="3991108" y="1225394"/>
                </a:cubicBezTo>
                <a:cubicBezTo>
                  <a:pt x="3988934" y="1268144"/>
                  <a:pt x="3983136" y="1310172"/>
                  <a:pt x="3970094" y="1350749"/>
                </a:cubicBezTo>
                <a:cubicBezTo>
                  <a:pt x="3962849" y="1372488"/>
                  <a:pt x="3955603" y="1393500"/>
                  <a:pt x="3955603" y="1415964"/>
                </a:cubicBezTo>
                <a:cubicBezTo>
                  <a:pt x="3955603" y="1451471"/>
                  <a:pt x="3965745" y="1462339"/>
                  <a:pt x="4001974" y="1465237"/>
                </a:cubicBezTo>
                <a:cubicBezTo>
                  <a:pt x="4041101" y="1468136"/>
                  <a:pt x="4078781" y="1458716"/>
                  <a:pt x="4115739" y="1448572"/>
                </a:cubicBezTo>
                <a:cubicBezTo>
                  <a:pt x="4183849" y="1429007"/>
                  <a:pt x="4251959" y="1410169"/>
                  <a:pt x="4310649" y="1367414"/>
                </a:cubicBezTo>
                <a:cubicBezTo>
                  <a:pt x="4348329" y="1339878"/>
                  <a:pt x="4371515" y="1304373"/>
                  <a:pt x="4367893" y="1254377"/>
                </a:cubicBezTo>
                <a:cubicBezTo>
                  <a:pt x="4365720" y="1221043"/>
                  <a:pt x="4354125" y="1191336"/>
                  <a:pt x="4341083" y="1161627"/>
                </a:cubicBezTo>
                <a:cubicBezTo>
                  <a:pt x="4330938" y="1137716"/>
                  <a:pt x="4335285" y="1130470"/>
                  <a:pt x="4361371" y="1129744"/>
                </a:cubicBezTo>
                <a:cubicBezTo>
                  <a:pt x="4393253" y="1129019"/>
                  <a:pt x="4425861" y="1129744"/>
                  <a:pt x="4457744" y="1129745"/>
                </a:cubicBezTo>
                <a:cubicBezTo>
                  <a:pt x="4548318" y="1129019"/>
                  <a:pt x="4635995" y="1112354"/>
                  <a:pt x="4720050" y="1078297"/>
                </a:cubicBezTo>
                <a:cubicBezTo>
                  <a:pt x="4735990" y="1071777"/>
                  <a:pt x="4751208" y="1062357"/>
                  <a:pt x="4758454" y="1046415"/>
                </a:cubicBezTo>
                <a:cubicBezTo>
                  <a:pt x="4770772" y="1019604"/>
                  <a:pt x="4792510" y="1005112"/>
                  <a:pt x="4817870" y="992794"/>
                </a:cubicBezTo>
                <a:cubicBezTo>
                  <a:pt x="4852651" y="976129"/>
                  <a:pt x="4888156" y="962362"/>
                  <a:pt x="4925111" y="951492"/>
                </a:cubicBezTo>
                <a:cubicBezTo>
                  <a:pt x="4933444" y="948956"/>
                  <a:pt x="4940237" y="947416"/>
                  <a:pt x="4945932" y="947043"/>
                </a:cubicBezTo>
                <a:cubicBezTo>
                  <a:pt x="4963016" y="945923"/>
                  <a:pt x="4970218" y="955297"/>
                  <a:pt x="4979457" y="979753"/>
                </a:cubicBezTo>
                <a:cubicBezTo>
                  <a:pt x="4991775" y="1012358"/>
                  <a:pt x="4992499" y="1047140"/>
                  <a:pt x="5010615" y="1077574"/>
                </a:cubicBezTo>
                <a:cubicBezTo>
                  <a:pt x="5064960" y="1168148"/>
                  <a:pt x="5139594" y="1238434"/>
                  <a:pt x="5218574" y="1305098"/>
                </a:cubicBezTo>
                <a:cubicBezTo>
                  <a:pt x="5323643" y="1394224"/>
                  <a:pt x="5438853" y="1469582"/>
                  <a:pt x="5559863" y="1535522"/>
                </a:cubicBezTo>
                <a:cubicBezTo>
                  <a:pt x="5680871" y="1601461"/>
                  <a:pt x="5805503" y="1659429"/>
                  <a:pt x="5942452" y="1686240"/>
                </a:cubicBezTo>
                <a:cubicBezTo>
                  <a:pt x="5987378" y="1695659"/>
                  <a:pt x="6031577" y="1702906"/>
                  <a:pt x="6077229" y="1690587"/>
                </a:cubicBezTo>
                <a:cubicBezTo>
                  <a:pt x="6064911" y="1693486"/>
                  <a:pt x="6054041" y="1700732"/>
                  <a:pt x="6043896" y="1709426"/>
                </a:cubicBezTo>
                <a:cubicBezTo>
                  <a:pt x="5946076" y="1787684"/>
                  <a:pt x="5856949" y="1876809"/>
                  <a:pt x="5769272" y="1965937"/>
                </a:cubicBezTo>
                <a:cubicBezTo>
                  <a:pt x="5758404" y="1976805"/>
                  <a:pt x="5749707" y="1989123"/>
                  <a:pt x="5740288" y="2001441"/>
                </a:cubicBezTo>
                <a:cubicBezTo>
                  <a:pt x="5731593" y="2013760"/>
                  <a:pt x="5725073" y="2026078"/>
                  <a:pt x="5734492" y="2040570"/>
                </a:cubicBezTo>
                <a:cubicBezTo>
                  <a:pt x="5745360" y="2055787"/>
                  <a:pt x="5760577" y="2054337"/>
                  <a:pt x="5775795" y="2049990"/>
                </a:cubicBezTo>
                <a:cubicBezTo>
                  <a:pt x="5801880" y="2042019"/>
                  <a:pt x="5825791" y="2028252"/>
                  <a:pt x="5848254" y="2013035"/>
                </a:cubicBezTo>
                <a:cubicBezTo>
                  <a:pt x="5954045" y="1942023"/>
                  <a:pt x="6048245" y="1855072"/>
                  <a:pt x="6152585" y="1781886"/>
                </a:cubicBezTo>
                <a:cubicBezTo>
                  <a:pt x="6312725" y="1669573"/>
                  <a:pt x="6483730" y="1582619"/>
                  <a:pt x="6679371" y="1554361"/>
                </a:cubicBezTo>
                <a:cubicBezTo>
                  <a:pt x="6740238" y="1545667"/>
                  <a:pt x="6796758" y="1527550"/>
                  <a:pt x="6853277" y="1503639"/>
                </a:cubicBezTo>
                <a:cubicBezTo>
                  <a:pt x="6904724" y="1481901"/>
                  <a:pt x="6961967" y="1473207"/>
                  <a:pt x="7014862" y="1501465"/>
                </a:cubicBezTo>
                <a:cubicBezTo>
                  <a:pt x="7077180" y="1535522"/>
                  <a:pt x="7126451" y="1584795"/>
                  <a:pt x="7152536" y="1652908"/>
                </a:cubicBezTo>
                <a:cubicBezTo>
                  <a:pt x="7162681" y="1678268"/>
                  <a:pt x="7180072" y="1694210"/>
                  <a:pt x="7203260" y="1705803"/>
                </a:cubicBezTo>
                <a:cubicBezTo>
                  <a:pt x="7236591" y="1722469"/>
                  <a:pt x="7271373" y="1736961"/>
                  <a:pt x="7302530" y="1757973"/>
                </a:cubicBezTo>
                <a:cubicBezTo>
                  <a:pt x="7446002" y="1855071"/>
                  <a:pt x="7545997" y="1988398"/>
                  <a:pt x="7621355" y="2140566"/>
                </a:cubicBezTo>
                <a:cubicBezTo>
                  <a:pt x="7714828" y="2329687"/>
                  <a:pt x="7750333" y="2533299"/>
                  <a:pt x="7756856" y="2742710"/>
                </a:cubicBezTo>
                <a:cubicBezTo>
                  <a:pt x="7759029" y="2813719"/>
                  <a:pt x="7742364" y="3068056"/>
                  <a:pt x="7735118" y="3123850"/>
                </a:cubicBezTo>
                <a:cubicBezTo>
                  <a:pt x="7703235" y="3373113"/>
                  <a:pt x="7614109" y="3604261"/>
                  <a:pt x="7501796" y="3825987"/>
                </a:cubicBezTo>
                <a:cubicBezTo>
                  <a:pt x="7362671" y="4101336"/>
                  <a:pt x="7098193" y="4463632"/>
                  <a:pt x="6829366" y="4621595"/>
                </a:cubicBezTo>
                <a:cubicBezTo>
                  <a:pt x="6577928" y="4769413"/>
                  <a:pt x="6330114" y="4920131"/>
                  <a:pt x="6034477" y="4884624"/>
                </a:cubicBezTo>
                <a:cubicBezTo>
                  <a:pt x="5701159" y="4844047"/>
                  <a:pt x="5525808" y="4786079"/>
                  <a:pt x="5404799" y="4634636"/>
                </a:cubicBezTo>
                <a:cubicBezTo>
                  <a:pt x="5333063" y="4545511"/>
                  <a:pt x="5262777" y="4458559"/>
                  <a:pt x="5224373" y="4349144"/>
                </a:cubicBezTo>
                <a:cubicBezTo>
                  <a:pt x="5218575" y="4332479"/>
                  <a:pt x="5208431" y="4316536"/>
                  <a:pt x="5199736" y="4300596"/>
                </a:cubicBezTo>
                <a:cubicBezTo>
                  <a:pt x="5193216" y="4289003"/>
                  <a:pt x="5184519" y="4278858"/>
                  <a:pt x="5169304" y="4279583"/>
                </a:cubicBezTo>
                <a:cubicBezTo>
                  <a:pt x="5154087" y="4280306"/>
                  <a:pt x="5147566" y="4292625"/>
                  <a:pt x="5142494" y="4304943"/>
                </a:cubicBezTo>
                <a:cubicBezTo>
                  <a:pt x="5130899" y="4331753"/>
                  <a:pt x="5130899" y="4361463"/>
                  <a:pt x="5125103" y="4389721"/>
                </a:cubicBezTo>
                <a:cubicBezTo>
                  <a:pt x="5112784" y="4447689"/>
                  <a:pt x="5112059" y="4507833"/>
                  <a:pt x="5087422" y="4563627"/>
                </a:cubicBezTo>
                <a:cubicBezTo>
                  <a:pt x="5038874" y="4672317"/>
                  <a:pt x="4818596" y="5098382"/>
                  <a:pt x="4778018" y="5152728"/>
                </a:cubicBezTo>
                <a:cubicBezTo>
                  <a:pt x="4728745" y="5219392"/>
                  <a:pt x="4676575" y="5282430"/>
                  <a:pt x="4596144" y="5317212"/>
                </a:cubicBezTo>
                <a:cubicBezTo>
                  <a:pt x="4419341" y="5392570"/>
                  <a:pt x="4242537" y="5465755"/>
                  <a:pt x="4063561" y="5535316"/>
                </a:cubicBezTo>
                <a:cubicBezTo>
                  <a:pt x="3831689" y="5625892"/>
                  <a:pt x="3185351" y="5883852"/>
                  <a:pt x="3092601" y="5919357"/>
                </a:cubicBezTo>
                <a:cubicBezTo>
                  <a:pt x="2967968" y="5967905"/>
                  <a:pt x="2837541" y="5971529"/>
                  <a:pt x="2706388" y="5962833"/>
                </a:cubicBezTo>
                <a:cubicBezTo>
                  <a:pt x="2650594" y="5959211"/>
                  <a:pt x="2456401" y="5854142"/>
                  <a:pt x="2404953" y="5836752"/>
                </a:cubicBezTo>
                <a:cubicBezTo>
                  <a:pt x="2368722" y="5824433"/>
                  <a:pt x="2344086" y="5838925"/>
                  <a:pt x="2337564" y="5876606"/>
                </a:cubicBezTo>
                <a:cubicBezTo>
                  <a:pt x="2300611" y="6093986"/>
                  <a:pt x="2205688" y="6304844"/>
                  <a:pt x="2099896" y="6481646"/>
                </a:cubicBezTo>
                <a:cubicBezTo>
                  <a:pt x="1978163" y="6684536"/>
                  <a:pt x="1820925" y="6852644"/>
                  <a:pt x="1626007" y="6988144"/>
                </a:cubicBezTo>
                <a:cubicBezTo>
                  <a:pt x="1278923" y="7228713"/>
                  <a:pt x="975315" y="7193205"/>
                  <a:pt x="788367" y="7161325"/>
                </a:cubicBezTo>
                <a:cubicBezTo>
                  <a:pt x="473890" y="7107704"/>
                  <a:pt x="286943" y="6855543"/>
                  <a:pt x="176803" y="6562078"/>
                </a:cubicBezTo>
                <a:cubicBezTo>
                  <a:pt x="109415" y="6382376"/>
                  <a:pt x="76807" y="6093262"/>
                  <a:pt x="97822" y="5907038"/>
                </a:cubicBezTo>
                <a:cubicBezTo>
                  <a:pt x="99996" y="5889648"/>
                  <a:pt x="90576" y="5878779"/>
                  <a:pt x="71012" y="5877329"/>
                </a:cubicBezTo>
                <a:cubicBezTo>
                  <a:pt x="42028" y="5875155"/>
                  <a:pt x="19565" y="5859941"/>
                  <a:pt x="0" y="5840376"/>
                </a:cubicBezTo>
                <a:cubicBezTo>
                  <a:pt x="0" y="5824434"/>
                  <a:pt x="0" y="5807768"/>
                  <a:pt x="0" y="5791828"/>
                </a:cubicBezTo>
                <a:cubicBezTo>
                  <a:pt x="22464" y="5794001"/>
                  <a:pt x="105068" y="5382427"/>
                  <a:pt x="392734" y="4862161"/>
                </a:cubicBezTo>
                <a:cubicBezTo>
                  <a:pt x="468818" y="4724488"/>
                  <a:pt x="563741" y="4599132"/>
                  <a:pt x="671705" y="4484645"/>
                </a:cubicBezTo>
                <a:cubicBezTo>
                  <a:pt x="706487" y="4448415"/>
                  <a:pt x="743442" y="4413633"/>
                  <a:pt x="773149" y="4372331"/>
                </a:cubicBezTo>
                <a:cubicBezTo>
                  <a:pt x="797786" y="4339000"/>
                  <a:pt x="793438" y="4320161"/>
                  <a:pt x="755760" y="4304944"/>
                </a:cubicBezTo>
                <a:cubicBezTo>
                  <a:pt x="737644" y="4297698"/>
                  <a:pt x="719530" y="4291177"/>
                  <a:pt x="707935" y="4274512"/>
                </a:cubicBezTo>
                <a:cubicBezTo>
                  <a:pt x="684023" y="4239005"/>
                  <a:pt x="678228" y="4199153"/>
                  <a:pt x="678228" y="4158574"/>
                </a:cubicBezTo>
                <a:cubicBezTo>
                  <a:pt x="678228" y="4141183"/>
                  <a:pt x="689096" y="4126691"/>
                  <a:pt x="704313" y="4116548"/>
                </a:cubicBezTo>
                <a:cubicBezTo>
                  <a:pt x="727499" y="4101331"/>
                  <a:pt x="740543" y="4078868"/>
                  <a:pt x="748514" y="4052783"/>
                </a:cubicBezTo>
                <a:cubicBezTo>
                  <a:pt x="755035" y="4028871"/>
                  <a:pt x="763006" y="4005683"/>
                  <a:pt x="765180" y="3981771"/>
                </a:cubicBezTo>
                <a:cubicBezTo>
                  <a:pt x="773874" y="3887573"/>
                  <a:pt x="823148" y="3824533"/>
                  <a:pt x="907926" y="3786855"/>
                </a:cubicBezTo>
                <a:cubicBezTo>
                  <a:pt x="916620" y="3783231"/>
                  <a:pt x="924591" y="3778158"/>
                  <a:pt x="932563" y="3774536"/>
                </a:cubicBezTo>
                <a:cubicBezTo>
                  <a:pt x="1060092" y="3712945"/>
                  <a:pt x="1187623" y="3651354"/>
                  <a:pt x="1313704" y="3586864"/>
                </a:cubicBezTo>
                <a:cubicBezTo>
                  <a:pt x="1419495" y="3532524"/>
                  <a:pt x="1516591" y="3468762"/>
                  <a:pt x="1584704" y="3362969"/>
                </a:cubicBezTo>
                <a:cubicBezTo>
                  <a:pt x="1570211" y="3437605"/>
                  <a:pt x="1561517" y="3509338"/>
                  <a:pt x="1553547" y="3580344"/>
                </a:cubicBezTo>
                <a:cubicBezTo>
                  <a:pt x="1539780" y="3697006"/>
                  <a:pt x="1524563" y="3812940"/>
                  <a:pt x="1519491" y="3930324"/>
                </a:cubicBezTo>
                <a:cubicBezTo>
                  <a:pt x="1517317" y="3975976"/>
                  <a:pt x="1517317" y="4021625"/>
                  <a:pt x="1512245" y="4066550"/>
                </a:cubicBezTo>
                <a:cubicBezTo>
                  <a:pt x="1494854" y="4231036"/>
                  <a:pt x="1446305" y="4387549"/>
                  <a:pt x="1390512" y="4541890"/>
                </a:cubicBezTo>
                <a:cubicBezTo>
                  <a:pt x="1369499" y="4602031"/>
                  <a:pt x="1344862" y="4660724"/>
                  <a:pt x="1330370" y="4723039"/>
                </a:cubicBezTo>
                <a:cubicBezTo>
                  <a:pt x="1325298" y="4744052"/>
                  <a:pt x="1317327" y="4770139"/>
                  <a:pt x="1341963" y="4783181"/>
                </a:cubicBezTo>
                <a:cubicBezTo>
                  <a:pt x="1365875" y="4796225"/>
                  <a:pt x="1381817" y="4773036"/>
                  <a:pt x="1398482" y="4759269"/>
                </a:cubicBezTo>
                <a:cubicBezTo>
                  <a:pt x="1399931" y="4757821"/>
                  <a:pt x="1401382" y="4756371"/>
                  <a:pt x="1402830" y="4754922"/>
                </a:cubicBezTo>
                <a:cubicBezTo>
                  <a:pt x="1426741" y="4725938"/>
                  <a:pt x="1450652" y="4696955"/>
                  <a:pt x="1472390" y="4666520"/>
                </a:cubicBezTo>
                <a:cubicBezTo>
                  <a:pt x="1493405" y="4636088"/>
                  <a:pt x="1515868" y="4604928"/>
                  <a:pt x="1523115" y="4567250"/>
                </a:cubicBezTo>
                <a:cubicBezTo>
                  <a:pt x="1544853" y="4454936"/>
                  <a:pt x="1573836" y="4344798"/>
                  <a:pt x="1607893" y="4235383"/>
                </a:cubicBezTo>
                <a:cubicBezTo>
                  <a:pt x="1695570" y="3956412"/>
                  <a:pt x="1792666" y="3681062"/>
                  <a:pt x="1897008" y="3407894"/>
                </a:cubicBezTo>
                <a:cubicBezTo>
                  <a:pt x="1941208" y="3293407"/>
                  <a:pt x="2004974" y="3188337"/>
                  <a:pt x="2075260" y="3087621"/>
                </a:cubicBezTo>
                <a:cubicBezTo>
                  <a:pt x="2098448" y="3054289"/>
                  <a:pt x="2123082" y="3022404"/>
                  <a:pt x="2140473" y="2985453"/>
                </a:cubicBezTo>
                <a:cubicBezTo>
                  <a:pt x="2152792" y="2960815"/>
                  <a:pt x="2153517" y="2936179"/>
                  <a:pt x="2136126" y="2913715"/>
                </a:cubicBezTo>
                <a:cubicBezTo>
                  <a:pt x="2122359" y="2895601"/>
                  <a:pt x="2105694" y="2879659"/>
                  <a:pt x="2083956" y="2868791"/>
                </a:cubicBezTo>
                <a:cubicBezTo>
                  <a:pt x="2046276" y="2849950"/>
                  <a:pt x="2006422" y="2840529"/>
                  <a:pt x="1965120" y="2834735"/>
                </a:cubicBezTo>
                <a:cubicBezTo>
                  <a:pt x="1820924" y="2814445"/>
                  <a:pt x="1726001" y="2893427"/>
                  <a:pt x="1678901" y="3003567"/>
                </a:cubicBezTo>
                <a:cubicBezTo>
                  <a:pt x="1663686" y="3039795"/>
                  <a:pt x="1651368" y="3077475"/>
                  <a:pt x="1642672" y="3115879"/>
                </a:cubicBezTo>
                <a:cubicBezTo>
                  <a:pt x="1621659" y="3207904"/>
                  <a:pt x="1583256" y="3289783"/>
                  <a:pt x="1509345" y="3352100"/>
                </a:cubicBezTo>
                <a:cubicBezTo>
                  <a:pt x="1407901" y="3437602"/>
                  <a:pt x="1301385" y="3513683"/>
                  <a:pt x="1179652" y="3566575"/>
                </a:cubicBezTo>
                <a:cubicBezTo>
                  <a:pt x="1120236" y="3592662"/>
                  <a:pt x="1057918" y="3610050"/>
                  <a:pt x="991255" y="3607155"/>
                </a:cubicBezTo>
                <a:cubicBezTo>
                  <a:pt x="905027" y="3602805"/>
                  <a:pt x="854305" y="3567300"/>
                  <a:pt x="830394" y="3485420"/>
                </a:cubicBezTo>
                <a:cubicBezTo>
                  <a:pt x="797785" y="3374562"/>
                  <a:pt x="784018" y="3260076"/>
                  <a:pt x="786917" y="3144138"/>
                </a:cubicBezTo>
                <a:cubicBezTo>
                  <a:pt x="787642" y="3126024"/>
                  <a:pt x="791264" y="3107907"/>
                  <a:pt x="795611" y="3090517"/>
                </a:cubicBezTo>
                <a:cubicBezTo>
                  <a:pt x="799235" y="3078198"/>
                  <a:pt x="806481" y="3068779"/>
                  <a:pt x="819523" y="3080375"/>
                </a:cubicBezTo>
                <a:cubicBezTo>
                  <a:pt x="863724" y="3122400"/>
                  <a:pt x="911549" y="3112981"/>
                  <a:pt x="960820" y="3093416"/>
                </a:cubicBezTo>
                <a:cubicBezTo>
                  <a:pt x="1069510" y="3049942"/>
                  <a:pt x="1160086" y="2977481"/>
                  <a:pt x="1250664" y="2906469"/>
                </a:cubicBezTo>
                <a:cubicBezTo>
                  <a:pt x="1380366" y="2804300"/>
                  <a:pt x="1512244" y="2705756"/>
                  <a:pt x="1669482" y="2647788"/>
                </a:cubicBezTo>
                <a:cubicBezTo>
                  <a:pt x="1793388" y="2602138"/>
                  <a:pt x="1920195" y="2585471"/>
                  <a:pt x="2051348" y="2611558"/>
                </a:cubicBezTo>
                <a:cubicBezTo>
                  <a:pt x="2122359" y="2625325"/>
                  <a:pt x="2173806" y="2661555"/>
                  <a:pt x="2194819" y="2734015"/>
                </a:cubicBezTo>
                <a:cubicBezTo>
                  <a:pt x="2197718" y="2745608"/>
                  <a:pt x="2203513" y="2756478"/>
                  <a:pt x="2209311" y="2767346"/>
                </a:cubicBezTo>
                <a:cubicBezTo>
                  <a:pt x="2225976" y="2797055"/>
                  <a:pt x="2246265" y="2826764"/>
                  <a:pt x="2285394" y="2820967"/>
                </a:cubicBezTo>
                <a:cubicBezTo>
                  <a:pt x="2323798" y="2815170"/>
                  <a:pt x="2337565" y="2783288"/>
                  <a:pt x="2345536" y="2749232"/>
                </a:cubicBezTo>
                <a:cubicBezTo>
                  <a:pt x="2371621" y="2644888"/>
                  <a:pt x="2323072" y="2555038"/>
                  <a:pt x="2230324" y="2502142"/>
                </a:cubicBezTo>
                <a:cubicBezTo>
                  <a:pt x="2153517" y="2457941"/>
                  <a:pt x="2068013" y="2445623"/>
                  <a:pt x="1981061" y="2449247"/>
                </a:cubicBezTo>
                <a:cubicBezTo>
                  <a:pt x="1897732" y="2452869"/>
                  <a:pt x="1816577" y="2472432"/>
                  <a:pt x="1737595" y="2497794"/>
                </a:cubicBezTo>
                <a:cubicBezTo>
                  <a:pt x="1590502" y="2544894"/>
                  <a:pt x="1447755" y="2602138"/>
                  <a:pt x="1307905" y="2665901"/>
                </a:cubicBezTo>
                <a:cubicBezTo>
                  <a:pt x="1268054" y="2684017"/>
                  <a:pt x="1228200" y="2702131"/>
                  <a:pt x="1186172" y="2713001"/>
                </a:cubicBezTo>
                <a:cubicBezTo>
                  <a:pt x="1150666" y="2721697"/>
                  <a:pt x="1131102" y="2711551"/>
                  <a:pt x="1117335" y="2676771"/>
                </a:cubicBezTo>
                <a:cubicBezTo>
                  <a:pt x="1111538" y="2663002"/>
                  <a:pt x="1107916" y="2647788"/>
                  <a:pt x="1107916" y="2632571"/>
                </a:cubicBezTo>
                <a:cubicBezTo>
                  <a:pt x="1107916" y="2616630"/>
                  <a:pt x="1102843" y="2600687"/>
                  <a:pt x="1100670" y="2584748"/>
                </a:cubicBezTo>
                <a:cubicBezTo>
                  <a:pt x="1099219" y="2573154"/>
                  <a:pt x="1093424" y="2563732"/>
                  <a:pt x="1081105" y="2560836"/>
                </a:cubicBezTo>
                <a:lnTo>
                  <a:pt x="1070938" y="2561636"/>
                </a:lnTo>
                <a:lnTo>
                  <a:pt x="1080018" y="2555854"/>
                </a:lnTo>
                <a:cubicBezTo>
                  <a:pt x="1086721" y="2555038"/>
                  <a:pt x="1093785" y="2557936"/>
                  <a:pt x="1101393" y="2565908"/>
                </a:cubicBezTo>
                <a:cubicBezTo>
                  <a:pt x="1118784" y="2584022"/>
                  <a:pt x="1136174" y="2581123"/>
                  <a:pt x="1155013" y="2565909"/>
                </a:cubicBezTo>
                <a:cubicBezTo>
                  <a:pt x="1178925" y="2546344"/>
                  <a:pt x="1197041" y="2521707"/>
                  <a:pt x="1212259" y="2495620"/>
                </a:cubicBezTo>
                <a:cubicBezTo>
                  <a:pt x="1276748" y="2381858"/>
                  <a:pt x="1347035" y="2271719"/>
                  <a:pt x="1433263" y="2173172"/>
                </a:cubicBezTo>
                <a:cubicBezTo>
                  <a:pt x="1480361" y="2119551"/>
                  <a:pt x="1530360" y="2068829"/>
                  <a:pt x="1597022" y="2039846"/>
                </a:cubicBezTo>
                <a:cubicBezTo>
                  <a:pt x="1648470" y="2016659"/>
                  <a:pt x="1679627" y="2023180"/>
                  <a:pt x="1720204" y="2062309"/>
                </a:cubicBezTo>
                <a:cubicBezTo>
                  <a:pt x="1726002" y="2068106"/>
                  <a:pt x="1731799" y="2073177"/>
                  <a:pt x="1737595" y="2078975"/>
                </a:cubicBezTo>
                <a:cubicBezTo>
                  <a:pt x="1778897" y="2116656"/>
                  <a:pt x="1815127" y="2122450"/>
                  <a:pt x="1865849" y="2098538"/>
                </a:cubicBezTo>
                <a:cubicBezTo>
                  <a:pt x="1906428" y="2078974"/>
                  <a:pt x="1941207" y="2052164"/>
                  <a:pt x="1969468" y="2016660"/>
                </a:cubicBezTo>
                <a:cubicBezTo>
                  <a:pt x="2018739" y="1955068"/>
                  <a:pt x="2018739" y="1910144"/>
                  <a:pt x="1965121" y="1852899"/>
                </a:cubicBezTo>
                <a:cubicBezTo>
                  <a:pt x="1939034" y="1825365"/>
                  <a:pt x="1918746" y="1794205"/>
                  <a:pt x="1901356" y="1760874"/>
                </a:cubicBezTo>
                <a:cubicBezTo>
                  <a:pt x="1836865" y="1636967"/>
                  <a:pt x="1798462" y="1503641"/>
                  <a:pt x="1761507" y="1370315"/>
                </a:cubicBezTo>
                <a:cubicBezTo>
                  <a:pt x="1754261" y="1344230"/>
                  <a:pt x="1753537" y="1317419"/>
                  <a:pt x="1765856" y="1292782"/>
                </a:cubicBezTo>
                <a:cubicBezTo>
                  <a:pt x="1786143" y="1253653"/>
                  <a:pt x="1812228" y="1217423"/>
                  <a:pt x="1843388" y="1184815"/>
                </a:cubicBezTo>
                <a:cubicBezTo>
                  <a:pt x="1847010" y="1191339"/>
                  <a:pt x="1844111" y="1195686"/>
                  <a:pt x="1841937" y="1200033"/>
                </a:cubicBezTo>
                <a:cubicBezTo>
                  <a:pt x="1806433" y="1275391"/>
                  <a:pt x="1799187" y="1355098"/>
                  <a:pt x="1799912" y="1436977"/>
                </a:cubicBezTo>
                <a:cubicBezTo>
                  <a:pt x="1801360" y="1557987"/>
                  <a:pt x="1849908" y="1656532"/>
                  <a:pt x="1936860" y="1736963"/>
                </a:cubicBezTo>
                <a:cubicBezTo>
                  <a:pt x="2039028" y="1831160"/>
                  <a:pt x="2162212" y="1886229"/>
                  <a:pt x="2296988" y="1915939"/>
                </a:cubicBezTo>
                <a:cubicBezTo>
                  <a:pt x="2318001" y="1921011"/>
                  <a:pt x="2340464" y="1926809"/>
                  <a:pt x="2362926" y="1922459"/>
                </a:cubicBezTo>
                <a:cubicBezTo>
                  <a:pt x="2394084" y="1915939"/>
                  <a:pt x="2403503" y="1892027"/>
                  <a:pt x="2383939" y="1866667"/>
                </a:cubicBezTo>
                <a:cubicBezTo>
                  <a:pt x="2376693" y="1857245"/>
                  <a:pt x="2367999" y="1848551"/>
                  <a:pt x="2358577" y="1840579"/>
                </a:cubicBezTo>
                <a:cubicBezTo>
                  <a:pt x="2290465" y="1780439"/>
                  <a:pt x="2219456" y="1723196"/>
                  <a:pt x="2147719" y="1667402"/>
                </a:cubicBezTo>
                <a:cubicBezTo>
                  <a:pt x="2084678" y="1618127"/>
                  <a:pt x="2020190" y="1570305"/>
                  <a:pt x="1973090" y="1504366"/>
                </a:cubicBezTo>
                <a:cubicBezTo>
                  <a:pt x="1939033" y="1457266"/>
                  <a:pt x="1944832" y="1429731"/>
                  <a:pt x="1993380" y="1399299"/>
                </a:cubicBezTo>
                <a:cubicBezTo>
                  <a:pt x="2052796" y="1362344"/>
                  <a:pt x="2114387" y="1330460"/>
                  <a:pt x="2178876" y="1302927"/>
                </a:cubicBezTo>
                <a:cubicBezTo>
                  <a:pt x="2214384" y="1287710"/>
                  <a:pt x="2246990" y="1284811"/>
                  <a:pt x="2283220" y="1305101"/>
                </a:cubicBezTo>
                <a:cubicBezTo>
                  <a:pt x="2312206" y="1322491"/>
                  <a:pt x="2339739" y="1304375"/>
                  <a:pt x="2344811" y="1271044"/>
                </a:cubicBezTo>
                <a:cubicBezTo>
                  <a:pt x="2351332" y="1226843"/>
                  <a:pt x="2318726" y="1185541"/>
                  <a:pt x="2271626" y="1180468"/>
                </a:cubicBezTo>
                <a:cubicBezTo>
                  <a:pt x="2243367" y="1177570"/>
                  <a:pt x="2215109" y="1179020"/>
                  <a:pt x="2187573" y="1188439"/>
                </a:cubicBezTo>
                <a:cubicBezTo>
                  <a:pt x="2152065" y="1200758"/>
                  <a:pt x="2115836" y="1210903"/>
                  <a:pt x="2078883" y="1215975"/>
                </a:cubicBezTo>
                <a:cubicBezTo>
                  <a:pt x="2068739" y="1217423"/>
                  <a:pt x="2056420" y="1219597"/>
                  <a:pt x="2052073" y="1208004"/>
                </a:cubicBezTo>
                <a:cubicBezTo>
                  <a:pt x="2047001" y="1194960"/>
                  <a:pt x="2057869" y="1188439"/>
                  <a:pt x="2067288" y="1181919"/>
                </a:cubicBezTo>
                <a:cubicBezTo>
                  <a:pt x="2075259" y="1176847"/>
                  <a:pt x="2085404" y="1173222"/>
                  <a:pt x="2094824" y="1170323"/>
                </a:cubicBezTo>
                <a:cubicBezTo>
                  <a:pt x="2127430" y="1159455"/>
                  <a:pt x="2160761" y="1151484"/>
                  <a:pt x="2194818" y="1145687"/>
                </a:cubicBezTo>
                <a:cubicBezTo>
                  <a:pt x="2302784" y="1126846"/>
                  <a:pt x="2401331" y="1147861"/>
                  <a:pt x="2486834" y="1220322"/>
                </a:cubicBezTo>
                <a:cubicBezTo>
                  <a:pt x="2499150" y="1231190"/>
                  <a:pt x="2510020" y="1242783"/>
                  <a:pt x="2524512" y="1250754"/>
                </a:cubicBezTo>
                <a:cubicBezTo>
                  <a:pt x="2536105" y="1257277"/>
                  <a:pt x="2548423" y="1263073"/>
                  <a:pt x="2561467" y="1254378"/>
                </a:cubicBezTo>
                <a:cubicBezTo>
                  <a:pt x="2574508" y="1246407"/>
                  <a:pt x="2574508" y="1232641"/>
                  <a:pt x="2574508" y="1219597"/>
                </a:cubicBezTo>
                <a:cubicBezTo>
                  <a:pt x="2574508" y="1208004"/>
                  <a:pt x="2570887" y="1197859"/>
                  <a:pt x="2567262" y="1186989"/>
                </a:cubicBezTo>
                <a:cubicBezTo>
                  <a:pt x="2547700" y="1126123"/>
                  <a:pt x="2517991" y="1069604"/>
                  <a:pt x="2489730" y="1012359"/>
                </a:cubicBezTo>
                <a:cubicBezTo>
                  <a:pt x="2475238" y="982652"/>
                  <a:pt x="2468719" y="952218"/>
                  <a:pt x="2480310" y="918886"/>
                </a:cubicBezTo>
                <a:cubicBezTo>
                  <a:pt x="2485020" y="905119"/>
                  <a:pt x="2487556" y="891895"/>
                  <a:pt x="2488100" y="879214"/>
                </a:cubicBezTo>
                <a:lnTo>
                  <a:pt x="2487560" y="874495"/>
                </a:lnTo>
                <a:lnTo>
                  <a:pt x="2478132" y="876853"/>
                </a:lnTo>
                <a:cubicBezTo>
                  <a:pt x="2479580" y="836276"/>
                  <a:pt x="2446249" y="794973"/>
                  <a:pt x="2402048" y="786279"/>
                </a:cubicBezTo>
                <a:cubicBezTo>
                  <a:pt x="2391180" y="784103"/>
                  <a:pt x="2375963" y="787002"/>
                  <a:pt x="2373064" y="774684"/>
                </a:cubicBezTo>
                <a:cubicBezTo>
                  <a:pt x="2370165" y="763091"/>
                  <a:pt x="2383934" y="756570"/>
                  <a:pt x="2392628" y="750049"/>
                </a:cubicBezTo>
                <a:cubicBezTo>
                  <a:pt x="2477407" y="687007"/>
                  <a:pt x="2565084" y="629764"/>
                  <a:pt x="2665804" y="594982"/>
                </a:cubicBezTo>
                <a:cubicBezTo>
                  <a:pt x="2829563" y="538465"/>
                  <a:pt x="2996223" y="491365"/>
                  <a:pt x="3167228" y="463829"/>
                </a:cubicBezTo>
                <a:cubicBezTo>
                  <a:pt x="3182082" y="461294"/>
                  <a:pt x="3189509" y="460208"/>
                  <a:pt x="3195940" y="461023"/>
                </a:cubicBezTo>
                <a:close/>
                <a:moveTo>
                  <a:pt x="3419394" y="443548"/>
                </a:moveTo>
                <a:cubicBezTo>
                  <a:pt x="3442582" y="444271"/>
                  <a:pt x="3465768" y="447169"/>
                  <a:pt x="3476636" y="473980"/>
                </a:cubicBezTo>
                <a:cubicBezTo>
                  <a:pt x="3481708" y="487746"/>
                  <a:pt x="3489680" y="487746"/>
                  <a:pt x="3498375" y="476153"/>
                </a:cubicBezTo>
                <a:cubicBezTo>
                  <a:pt x="3503447" y="469633"/>
                  <a:pt x="3509243" y="462386"/>
                  <a:pt x="3518664" y="468907"/>
                </a:cubicBezTo>
                <a:cubicBezTo>
                  <a:pt x="3528809" y="476153"/>
                  <a:pt x="3538228" y="484850"/>
                  <a:pt x="3541128" y="496443"/>
                </a:cubicBezTo>
                <a:cubicBezTo>
                  <a:pt x="3544026" y="504414"/>
                  <a:pt x="3536055" y="505862"/>
                  <a:pt x="3530257" y="506588"/>
                </a:cubicBezTo>
                <a:cubicBezTo>
                  <a:pt x="3515766" y="508036"/>
                  <a:pt x="3500551" y="506588"/>
                  <a:pt x="3488955" y="499342"/>
                </a:cubicBezTo>
                <a:cubicBezTo>
                  <a:pt x="3438232" y="467459"/>
                  <a:pt x="3380991" y="462387"/>
                  <a:pt x="3324470" y="452967"/>
                </a:cubicBezTo>
                <a:cubicBezTo>
                  <a:pt x="3318675" y="452242"/>
                  <a:pt x="3313602" y="450068"/>
                  <a:pt x="3307805" y="448620"/>
                </a:cubicBezTo>
                <a:cubicBezTo>
                  <a:pt x="3307805" y="446444"/>
                  <a:pt x="3307805" y="444996"/>
                  <a:pt x="3307805" y="442822"/>
                </a:cubicBezTo>
                <a:cubicBezTo>
                  <a:pt x="3344760" y="442822"/>
                  <a:pt x="3382438" y="442097"/>
                  <a:pt x="3419394" y="443548"/>
                </a:cubicBezTo>
                <a:close/>
                <a:moveTo>
                  <a:pt x="2640444" y="36320"/>
                </a:moveTo>
                <a:cubicBezTo>
                  <a:pt x="2634649" y="67478"/>
                  <a:pt x="2621605" y="93565"/>
                  <a:pt x="2608561" y="118925"/>
                </a:cubicBezTo>
                <a:cubicBezTo>
                  <a:pt x="2565086" y="201529"/>
                  <a:pt x="2533929" y="287758"/>
                  <a:pt x="2522336" y="381956"/>
                </a:cubicBezTo>
                <a:cubicBezTo>
                  <a:pt x="2512191" y="466009"/>
                  <a:pt x="2531030" y="487024"/>
                  <a:pt x="2612911" y="460213"/>
                </a:cubicBezTo>
                <a:cubicBezTo>
                  <a:pt x="2794061" y="401520"/>
                  <a:pt x="2981008" y="387028"/>
                  <a:pt x="3169404" y="380506"/>
                </a:cubicBezTo>
                <a:cubicBezTo>
                  <a:pt x="3175927" y="379783"/>
                  <a:pt x="3183173" y="377609"/>
                  <a:pt x="3190419" y="384855"/>
                </a:cubicBezTo>
                <a:cubicBezTo>
                  <a:pt x="3106364" y="399347"/>
                  <a:pt x="3023036" y="409492"/>
                  <a:pt x="2941880" y="429054"/>
                </a:cubicBezTo>
                <a:cubicBezTo>
                  <a:pt x="2763629" y="471081"/>
                  <a:pt x="2591896" y="529049"/>
                  <a:pt x="2442630" y="639915"/>
                </a:cubicBezTo>
                <a:cubicBezTo>
                  <a:pt x="2439731" y="642088"/>
                  <a:pt x="2436109" y="644262"/>
                  <a:pt x="2432485" y="646435"/>
                </a:cubicBezTo>
                <a:cubicBezTo>
                  <a:pt x="2397704" y="666000"/>
                  <a:pt x="2386111" y="660927"/>
                  <a:pt x="2387561" y="621073"/>
                </a:cubicBezTo>
                <a:cubicBezTo>
                  <a:pt x="2392631" y="491371"/>
                  <a:pt x="2410022" y="362392"/>
                  <a:pt x="2458570" y="241383"/>
                </a:cubicBezTo>
                <a:cubicBezTo>
                  <a:pt x="2490453" y="163126"/>
                  <a:pt x="2549872" y="101534"/>
                  <a:pt x="2614359" y="46465"/>
                </a:cubicBezTo>
                <a:cubicBezTo>
                  <a:pt x="2620157" y="41393"/>
                  <a:pt x="2626678" y="35597"/>
                  <a:pt x="2640444" y="36320"/>
                </a:cubicBezTo>
                <a:close/>
                <a:moveTo>
                  <a:pt x="2678127" y="91"/>
                </a:moveTo>
                <a:cubicBezTo>
                  <a:pt x="2686095" y="-634"/>
                  <a:pt x="2691167" y="2987"/>
                  <a:pt x="2689719" y="10233"/>
                </a:cubicBezTo>
                <a:cubicBezTo>
                  <a:pt x="2688269" y="19655"/>
                  <a:pt x="2682474" y="26901"/>
                  <a:pt x="2673054" y="29075"/>
                </a:cubicBezTo>
                <a:cubicBezTo>
                  <a:pt x="2667256" y="29798"/>
                  <a:pt x="2665083" y="24002"/>
                  <a:pt x="2664358" y="19655"/>
                </a:cubicBezTo>
                <a:cubicBezTo>
                  <a:pt x="2663634" y="8785"/>
                  <a:pt x="2668705" y="2264"/>
                  <a:pt x="2678127" y="9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33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그림 1">
            <a:extLst>
              <a:ext uri="{FF2B5EF4-FFF2-40B4-BE49-F238E27FC236}">
                <a16:creationId xmlns:a16="http://schemas.microsoft.com/office/drawing/2014/main" id="{49CF89FF-BFD3-40C2-8FF2-9F548A536C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" y="5723580"/>
            <a:ext cx="10335421" cy="10060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51F5B94-9190-4730-BC90-256239FDE233}"/>
              </a:ext>
            </a:extLst>
          </p:cNvPr>
          <p:cNvGrpSpPr/>
          <p:nvPr userDrawn="1"/>
        </p:nvGrpSpPr>
        <p:grpSpPr>
          <a:xfrm>
            <a:off x="0" y="6594231"/>
            <a:ext cx="12192000" cy="263769"/>
            <a:chOff x="764931" y="1899141"/>
            <a:chExt cx="9873761" cy="2637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24A7FD-BEDA-4CDC-A6D3-1BE32D8EDCFC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68D01F-24B2-4ADF-98BA-29B487A3CE68}"/>
                </a:ext>
              </a:extLst>
            </p:cNvPr>
            <p:cNvCxnSpPr>
              <a:cxnSpLocks/>
              <a:stCxn id="7" idx="1"/>
              <a:endCxn id="7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C52D427-B8FD-4113-BFFB-B979CEE185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7EB3A-4FEC-452E-B3CA-FE6F95485AE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EFE1C80-3A2A-4E06-883A-B093969D33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424093" y="4662000"/>
            <a:ext cx="2304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877603" y="0"/>
            <a:ext cx="2952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24093" y="0"/>
            <a:ext cx="4767907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874489" y="2358000"/>
            <a:ext cx="540000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888000" y="2331000"/>
            <a:ext cx="2304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28000" cy="6858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970233" y="0"/>
            <a:ext cx="2304256" cy="2196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24093" y="2331000"/>
            <a:ext cx="2304256" cy="2196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887744" y="4662000"/>
            <a:ext cx="2304256" cy="2196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4959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35A98AA-E492-481F-A0A2-5AB4074341ED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5C9FBD0-20CD-4905-85F1-6B80C34BA003}"/>
              </a:ext>
            </a:extLst>
          </p:cNvPr>
          <p:cNvSpPr/>
          <p:nvPr userDrawn="1"/>
        </p:nvSpPr>
        <p:spPr>
          <a:xfrm>
            <a:off x="7769438" y="3261741"/>
            <a:ext cx="4422562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C65C379D-DA86-44A5-95E7-A772F6F644DE}"/>
              </a:ext>
            </a:extLst>
          </p:cNvPr>
          <p:cNvGrpSpPr/>
          <p:nvPr userDrawn="1"/>
        </p:nvGrpSpPr>
        <p:grpSpPr>
          <a:xfrm>
            <a:off x="4057675" y="1772818"/>
            <a:ext cx="3867113" cy="3041550"/>
            <a:chOff x="2444748" y="555044"/>
            <a:chExt cx="7282046" cy="572745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927E2EA-88FC-43F2-9200-16B6F6549489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0EB835-AB79-4DA8-8A97-F4203C3CE83B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D2667F-D369-43BA-B3FC-9650FA4B500E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FAB814C-2B88-4F3E-AAEA-1A8B5531107F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7BCBE1-B33E-43C0-BABC-0CA264355A55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3657BE8-E29E-44FF-A0DB-AF74DE1CEBF3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606E8F-4D66-421F-8A57-A71984B60A41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3815B7-F11B-4328-A726-A78730332458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10B773E8-2056-4D4F-A52F-DCD6F0AFA36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03257" y="1895562"/>
            <a:ext cx="3599245" cy="21214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42A0091-A03F-413B-A6D0-BE0FB6E6CE1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114449" y="3260426"/>
            <a:ext cx="1045514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9FE0FF0-E548-48F6-87D3-2658CDD857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0"/>
            <a:ext cx="44638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 rot="1370461">
            <a:off x="659419" y="2565000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47" hasCustomPrompt="1"/>
          </p:nvPr>
        </p:nvSpPr>
        <p:spPr>
          <a:xfrm>
            <a:off x="2089080" y="2346180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8" hasCustomPrompt="1"/>
          </p:nvPr>
        </p:nvSpPr>
        <p:spPr>
          <a:xfrm rot="20244225">
            <a:off x="3222802" y="1400472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49" hasCustomPrompt="1"/>
          </p:nvPr>
        </p:nvSpPr>
        <p:spPr>
          <a:xfrm rot="20633800">
            <a:off x="3319434" y="3564039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0" hasCustomPrompt="1"/>
          </p:nvPr>
        </p:nvSpPr>
        <p:spPr>
          <a:xfrm rot="1094021">
            <a:off x="1891161" y="4210859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1" hasCustomPrompt="1"/>
          </p:nvPr>
        </p:nvSpPr>
        <p:spPr>
          <a:xfrm rot="721625">
            <a:off x="4906878" y="4276724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/>
          <p:cNvSpPr>
            <a:spLocks noGrp="1"/>
          </p:cNvSpPr>
          <p:nvPr>
            <p:ph type="pic" sz="quarter" idx="53" hasCustomPrompt="1"/>
          </p:nvPr>
        </p:nvSpPr>
        <p:spPr>
          <a:xfrm rot="21210374">
            <a:off x="4444924" y="2478886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58" hasCustomPrompt="1"/>
          </p:nvPr>
        </p:nvSpPr>
        <p:spPr>
          <a:xfrm rot="20450245">
            <a:off x="5993912" y="2596886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52" hasCustomPrompt="1"/>
          </p:nvPr>
        </p:nvSpPr>
        <p:spPr>
          <a:xfrm rot="1829765">
            <a:off x="6700706" y="3962165"/>
            <a:ext cx="1727565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196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126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F0D6FF44-01F0-4A79-B762-0D217D7850B0}"/>
              </a:ext>
            </a:extLst>
          </p:cNvPr>
          <p:cNvSpPr/>
          <p:nvPr/>
        </p:nvSpPr>
        <p:spPr>
          <a:xfrm>
            <a:off x="10544175" y="5350559"/>
            <a:ext cx="1532848" cy="1419638"/>
          </a:xfrm>
          <a:custGeom>
            <a:avLst/>
            <a:gdLst>
              <a:gd name="connsiteX0" fmla="*/ 120276 w 1532848"/>
              <a:gd name="connsiteY0" fmla="*/ 1280533 h 1419638"/>
              <a:gd name="connsiteX1" fmla="*/ 137888 w 1532848"/>
              <a:gd name="connsiteY1" fmla="*/ 1294995 h 1419638"/>
              <a:gd name="connsiteX2" fmla="*/ 140179 w 1532848"/>
              <a:gd name="connsiteY2" fmla="*/ 1299576 h 1419638"/>
              <a:gd name="connsiteX3" fmla="*/ 137602 w 1532848"/>
              <a:gd name="connsiteY3" fmla="*/ 1300149 h 1419638"/>
              <a:gd name="connsiteX4" fmla="*/ 133163 w 1532848"/>
              <a:gd name="connsiteY4" fmla="*/ 1296856 h 1419638"/>
              <a:gd name="connsiteX5" fmla="*/ 128581 w 1532848"/>
              <a:gd name="connsiteY5" fmla="*/ 1291415 h 1419638"/>
              <a:gd name="connsiteX6" fmla="*/ 120276 w 1532848"/>
              <a:gd name="connsiteY6" fmla="*/ 1280533 h 1419638"/>
              <a:gd name="connsiteX7" fmla="*/ 112258 w 1532848"/>
              <a:gd name="connsiteY7" fmla="*/ 1263780 h 1419638"/>
              <a:gd name="connsiteX8" fmla="*/ 117556 w 1532848"/>
              <a:gd name="connsiteY8" fmla="*/ 1271941 h 1419638"/>
              <a:gd name="connsiteX9" fmla="*/ 115981 w 1532848"/>
              <a:gd name="connsiteY9" fmla="*/ 1275807 h 1419638"/>
              <a:gd name="connsiteX10" fmla="*/ 112544 w 1532848"/>
              <a:gd name="connsiteY10" fmla="*/ 1273373 h 1419638"/>
              <a:gd name="connsiteX11" fmla="*/ 112258 w 1532848"/>
              <a:gd name="connsiteY11" fmla="*/ 1263780 h 1419638"/>
              <a:gd name="connsiteX12" fmla="*/ 109394 w 1532848"/>
              <a:gd name="connsiteY12" fmla="*/ 1175720 h 1419638"/>
              <a:gd name="connsiteX13" fmla="*/ 118271 w 1532848"/>
              <a:gd name="connsiteY13" fmla="*/ 1183452 h 1419638"/>
              <a:gd name="connsiteX14" fmla="*/ 117555 w 1532848"/>
              <a:gd name="connsiteY14" fmla="*/ 1184168 h 1419638"/>
              <a:gd name="connsiteX15" fmla="*/ 109394 w 1532848"/>
              <a:gd name="connsiteY15" fmla="*/ 1175720 h 1419638"/>
              <a:gd name="connsiteX16" fmla="*/ 192156 w 1532848"/>
              <a:gd name="connsiteY16" fmla="*/ 1100404 h 1419638"/>
              <a:gd name="connsiteX17" fmla="*/ 152350 w 1532848"/>
              <a:gd name="connsiteY17" fmla="*/ 1157678 h 1419638"/>
              <a:gd name="connsiteX18" fmla="*/ 154498 w 1532848"/>
              <a:gd name="connsiteY18" fmla="*/ 1156103 h 1419638"/>
              <a:gd name="connsiteX19" fmla="*/ 189006 w 1532848"/>
              <a:gd name="connsiteY19" fmla="*/ 1114579 h 1419638"/>
              <a:gd name="connsiteX20" fmla="*/ 192156 w 1532848"/>
              <a:gd name="connsiteY20" fmla="*/ 1100404 h 1419638"/>
              <a:gd name="connsiteX21" fmla="*/ 152494 w 1532848"/>
              <a:gd name="connsiteY21" fmla="*/ 1085656 h 1419638"/>
              <a:gd name="connsiteX22" fmla="*/ 156933 w 1532848"/>
              <a:gd name="connsiteY22" fmla="*/ 1087660 h 1419638"/>
              <a:gd name="connsiteX23" fmla="*/ 155357 w 1532848"/>
              <a:gd name="connsiteY23" fmla="*/ 1090667 h 1419638"/>
              <a:gd name="connsiteX24" fmla="*/ 140037 w 1532848"/>
              <a:gd name="connsiteY24" fmla="*/ 1111000 h 1419638"/>
              <a:gd name="connsiteX25" fmla="*/ 150060 w 1532848"/>
              <a:gd name="connsiteY25" fmla="*/ 1126321 h 1419638"/>
              <a:gd name="connsiteX26" fmla="*/ 169676 w 1532848"/>
              <a:gd name="connsiteY26" fmla="*/ 1128182 h 1419638"/>
              <a:gd name="connsiteX27" fmla="*/ 172826 w 1532848"/>
              <a:gd name="connsiteY27" fmla="*/ 1130616 h 1419638"/>
              <a:gd name="connsiteX28" fmla="*/ 170822 w 1532848"/>
              <a:gd name="connsiteY28" fmla="*/ 1133337 h 1419638"/>
              <a:gd name="connsiteX29" fmla="*/ 132734 w 1532848"/>
              <a:gd name="connsiteY29" fmla="*/ 1128468 h 1419638"/>
              <a:gd name="connsiteX30" fmla="*/ 128868 w 1532848"/>
              <a:gd name="connsiteY30" fmla="*/ 1115725 h 1419638"/>
              <a:gd name="connsiteX31" fmla="*/ 131732 w 1532848"/>
              <a:gd name="connsiteY31" fmla="*/ 1101120 h 1419638"/>
              <a:gd name="connsiteX32" fmla="*/ 152494 w 1532848"/>
              <a:gd name="connsiteY32" fmla="*/ 1085656 h 1419638"/>
              <a:gd name="connsiteX33" fmla="*/ 94073 w 1532848"/>
              <a:gd name="connsiteY33" fmla="*/ 1063033 h 1419638"/>
              <a:gd name="connsiteX34" fmla="*/ 93500 w 1532848"/>
              <a:gd name="connsiteY34" fmla="*/ 1070335 h 1419638"/>
              <a:gd name="connsiteX35" fmla="*/ 89491 w 1532848"/>
              <a:gd name="connsiteY35" fmla="*/ 1143504 h 1419638"/>
              <a:gd name="connsiteX36" fmla="*/ 95505 w 1532848"/>
              <a:gd name="connsiteY36" fmla="*/ 1159684 h 1419638"/>
              <a:gd name="connsiteX37" fmla="*/ 94216 w 1532848"/>
              <a:gd name="connsiteY37" fmla="*/ 1164695 h 1419638"/>
              <a:gd name="connsiteX38" fmla="*/ 91639 w 1532848"/>
              <a:gd name="connsiteY38" fmla="*/ 1173859 h 1419638"/>
              <a:gd name="connsiteX39" fmla="*/ 86914 w 1532848"/>
              <a:gd name="connsiteY39" fmla="*/ 1170996 h 1419638"/>
              <a:gd name="connsiteX40" fmla="*/ 86914 w 1532848"/>
              <a:gd name="connsiteY40" fmla="*/ 1186460 h 1419638"/>
              <a:gd name="connsiteX41" fmla="*/ 105957 w 1532848"/>
              <a:gd name="connsiteY41" fmla="*/ 1250607 h 1419638"/>
              <a:gd name="connsiteX42" fmla="*/ 106817 w 1532848"/>
              <a:gd name="connsiteY42" fmla="*/ 1258626 h 1419638"/>
              <a:gd name="connsiteX43" fmla="*/ 100946 w 1532848"/>
              <a:gd name="connsiteY43" fmla="*/ 1252612 h 1419638"/>
              <a:gd name="connsiteX44" fmla="*/ 82332 w 1532848"/>
              <a:gd name="connsiteY44" fmla="*/ 1100691 h 1419638"/>
              <a:gd name="connsiteX45" fmla="*/ 90350 w 1532848"/>
              <a:gd name="connsiteY45" fmla="*/ 1070049 h 1419638"/>
              <a:gd name="connsiteX46" fmla="*/ 94073 w 1532848"/>
              <a:gd name="connsiteY46" fmla="*/ 1063033 h 1419638"/>
              <a:gd name="connsiteX47" fmla="*/ 122710 w 1532848"/>
              <a:gd name="connsiteY47" fmla="*/ 1050003 h 1419638"/>
              <a:gd name="connsiteX48" fmla="*/ 113690 w 1532848"/>
              <a:gd name="connsiteY48" fmla="*/ 1059024 h 1419638"/>
              <a:gd name="connsiteX49" fmla="*/ 112401 w 1532848"/>
              <a:gd name="connsiteY49" fmla="*/ 1057592 h 1419638"/>
              <a:gd name="connsiteX50" fmla="*/ 122710 w 1532848"/>
              <a:gd name="connsiteY50" fmla="*/ 1050003 h 1419638"/>
              <a:gd name="connsiteX51" fmla="*/ 715413 w 1532848"/>
              <a:gd name="connsiteY51" fmla="*/ 1043953 h 1419638"/>
              <a:gd name="connsiteX52" fmla="*/ 696029 w 1532848"/>
              <a:gd name="connsiteY52" fmla="*/ 1049144 h 1419638"/>
              <a:gd name="connsiteX53" fmla="*/ 523776 w 1532848"/>
              <a:gd name="connsiteY53" fmla="*/ 1133337 h 1419638"/>
              <a:gd name="connsiteX54" fmla="*/ 511748 w 1532848"/>
              <a:gd name="connsiteY54" fmla="*/ 1141499 h 1419638"/>
              <a:gd name="connsiteX55" fmla="*/ 525924 w 1532848"/>
              <a:gd name="connsiteY55" fmla="*/ 1139924 h 1419638"/>
              <a:gd name="connsiteX56" fmla="*/ 612551 w 1532848"/>
              <a:gd name="connsiteY56" fmla="*/ 1103555 h 1419638"/>
              <a:gd name="connsiteX57" fmla="*/ 702902 w 1532848"/>
              <a:gd name="connsiteY57" fmla="*/ 1063463 h 1419638"/>
              <a:gd name="connsiteX58" fmla="*/ 739557 w 1532848"/>
              <a:gd name="connsiteY58" fmla="*/ 1061744 h 1419638"/>
              <a:gd name="connsiteX59" fmla="*/ 771059 w 1532848"/>
              <a:gd name="connsiteY59" fmla="*/ 1077638 h 1419638"/>
              <a:gd name="connsiteX60" fmla="*/ 805996 w 1532848"/>
              <a:gd name="connsiteY60" fmla="*/ 1088949 h 1419638"/>
              <a:gd name="connsiteX61" fmla="*/ 812439 w 1532848"/>
              <a:gd name="connsiteY61" fmla="*/ 1088090 h 1419638"/>
              <a:gd name="connsiteX62" fmla="*/ 815446 w 1532848"/>
              <a:gd name="connsiteY62" fmla="*/ 1077065 h 1419638"/>
              <a:gd name="connsiteX63" fmla="*/ 804135 w 1532848"/>
              <a:gd name="connsiteY63" fmla="*/ 1069476 h 1419638"/>
              <a:gd name="connsiteX64" fmla="*/ 735548 w 1532848"/>
              <a:gd name="connsiteY64" fmla="*/ 1046280 h 1419638"/>
              <a:gd name="connsiteX65" fmla="*/ 715413 w 1532848"/>
              <a:gd name="connsiteY65" fmla="*/ 1043953 h 1419638"/>
              <a:gd name="connsiteX66" fmla="*/ 738698 w 1532848"/>
              <a:gd name="connsiteY66" fmla="*/ 1019218 h 1419638"/>
              <a:gd name="connsiteX67" fmla="*/ 686865 w 1532848"/>
              <a:gd name="connsiteY67" fmla="*/ 1030386 h 1419638"/>
              <a:gd name="connsiteX68" fmla="*/ 512894 w 1532848"/>
              <a:gd name="connsiteY68" fmla="*/ 1118016 h 1419638"/>
              <a:gd name="connsiteX69" fmla="*/ 501295 w 1532848"/>
              <a:gd name="connsiteY69" fmla="*/ 1124746 h 1419638"/>
              <a:gd name="connsiteX70" fmla="*/ 516903 w 1532848"/>
              <a:gd name="connsiteY70" fmla="*/ 1121166 h 1419638"/>
              <a:gd name="connsiteX71" fmla="*/ 620856 w 1532848"/>
              <a:gd name="connsiteY71" fmla="*/ 1071910 h 1419638"/>
              <a:gd name="connsiteX72" fmla="*/ 703045 w 1532848"/>
              <a:gd name="connsiteY72" fmla="*/ 1032534 h 1419638"/>
              <a:gd name="connsiteX73" fmla="*/ 746287 w 1532848"/>
              <a:gd name="connsiteY73" fmla="*/ 1027093 h 1419638"/>
              <a:gd name="connsiteX74" fmla="*/ 794827 w 1532848"/>
              <a:gd name="connsiteY74" fmla="*/ 1044132 h 1419638"/>
              <a:gd name="connsiteX75" fmla="*/ 835636 w 1532848"/>
              <a:gd name="connsiteY75" fmla="*/ 1072197 h 1419638"/>
              <a:gd name="connsiteX76" fmla="*/ 841649 w 1532848"/>
              <a:gd name="connsiteY76" fmla="*/ 1073915 h 1419638"/>
              <a:gd name="connsiteX77" fmla="*/ 842222 w 1532848"/>
              <a:gd name="connsiteY77" fmla="*/ 1066756 h 1419638"/>
              <a:gd name="connsiteX78" fmla="*/ 835636 w 1532848"/>
              <a:gd name="connsiteY78" fmla="*/ 1059024 h 1419638"/>
              <a:gd name="connsiteX79" fmla="*/ 738698 w 1532848"/>
              <a:gd name="connsiteY79" fmla="*/ 1019218 h 1419638"/>
              <a:gd name="connsiteX80" fmla="*/ 812922 w 1532848"/>
              <a:gd name="connsiteY80" fmla="*/ 990383 h 1419638"/>
              <a:gd name="connsiteX81" fmla="*/ 789673 w 1532848"/>
              <a:gd name="connsiteY81" fmla="*/ 1001892 h 1419638"/>
              <a:gd name="connsiteX82" fmla="*/ 792823 w 1532848"/>
              <a:gd name="connsiteY82" fmla="*/ 1007763 h 1419638"/>
              <a:gd name="connsiteX83" fmla="*/ 836065 w 1532848"/>
              <a:gd name="connsiteY83" fmla="*/ 1002178 h 1419638"/>
              <a:gd name="connsiteX84" fmla="*/ 812922 w 1532848"/>
              <a:gd name="connsiteY84" fmla="*/ 990383 h 1419638"/>
              <a:gd name="connsiteX85" fmla="*/ 270622 w 1532848"/>
              <a:gd name="connsiteY85" fmla="*/ 988862 h 1419638"/>
              <a:gd name="connsiteX86" fmla="*/ 265324 w 1532848"/>
              <a:gd name="connsiteY86" fmla="*/ 989865 h 1419638"/>
              <a:gd name="connsiteX87" fmla="*/ 246567 w 1532848"/>
              <a:gd name="connsiteY87" fmla="*/ 1018215 h 1419638"/>
              <a:gd name="connsiteX88" fmla="*/ 254585 w 1532848"/>
              <a:gd name="connsiteY88" fmla="*/ 1042414 h 1419638"/>
              <a:gd name="connsiteX89" fmla="*/ 275777 w 1532848"/>
              <a:gd name="connsiteY89" fmla="*/ 1047425 h 1419638"/>
              <a:gd name="connsiteX90" fmla="*/ 329328 w 1532848"/>
              <a:gd name="connsiteY90" fmla="*/ 1018931 h 1419638"/>
              <a:gd name="connsiteX91" fmla="*/ 326322 w 1532848"/>
              <a:gd name="connsiteY91" fmla="*/ 1008335 h 1419638"/>
              <a:gd name="connsiteX92" fmla="*/ 270622 w 1532848"/>
              <a:gd name="connsiteY92" fmla="*/ 988862 h 1419638"/>
              <a:gd name="connsiteX93" fmla="*/ 166525 w 1532848"/>
              <a:gd name="connsiteY93" fmla="*/ 979698 h 1419638"/>
              <a:gd name="connsiteX94" fmla="*/ 130013 w 1532848"/>
              <a:gd name="connsiteY94" fmla="*/ 1010912 h 1419638"/>
              <a:gd name="connsiteX95" fmla="*/ 166525 w 1532848"/>
              <a:gd name="connsiteY95" fmla="*/ 979698 h 1419638"/>
              <a:gd name="connsiteX96" fmla="*/ 460237 w 1532848"/>
              <a:gd name="connsiteY96" fmla="*/ 969711 h 1419638"/>
              <a:gd name="connsiteX97" fmla="*/ 455189 w 1532848"/>
              <a:gd name="connsiteY97" fmla="*/ 973255 h 1419638"/>
              <a:gd name="connsiteX98" fmla="*/ 429273 w 1532848"/>
              <a:gd name="connsiteY98" fmla="*/ 995449 h 1419638"/>
              <a:gd name="connsiteX99" fmla="*/ 370853 w 1532848"/>
              <a:gd name="connsiteY99" fmla="*/ 1034539 h 1419638"/>
              <a:gd name="connsiteX100" fmla="*/ 319305 w 1532848"/>
              <a:gd name="connsiteY100" fmla="*/ 1045421 h 1419638"/>
              <a:gd name="connsiteX101" fmla="*/ 308567 w 1532848"/>
              <a:gd name="connsiteY101" fmla="*/ 1045421 h 1419638"/>
              <a:gd name="connsiteX102" fmla="*/ 303984 w 1532848"/>
              <a:gd name="connsiteY102" fmla="*/ 1047425 h 1419638"/>
              <a:gd name="connsiteX103" fmla="*/ 306705 w 1532848"/>
              <a:gd name="connsiteY103" fmla="*/ 1051148 h 1419638"/>
              <a:gd name="connsiteX104" fmla="*/ 328756 w 1532848"/>
              <a:gd name="connsiteY104" fmla="*/ 1063176 h 1419638"/>
              <a:gd name="connsiteX105" fmla="*/ 333767 w 1532848"/>
              <a:gd name="connsiteY105" fmla="*/ 1062317 h 1419638"/>
              <a:gd name="connsiteX106" fmla="*/ 362977 w 1532848"/>
              <a:gd name="connsiteY106" fmla="*/ 1049860 h 1419638"/>
              <a:gd name="connsiteX107" fmla="*/ 460773 w 1532848"/>
              <a:gd name="connsiteY107" fmla="*/ 978839 h 1419638"/>
              <a:gd name="connsiteX108" fmla="*/ 465069 w 1532848"/>
              <a:gd name="connsiteY108" fmla="*/ 969819 h 1419638"/>
              <a:gd name="connsiteX109" fmla="*/ 460237 w 1532848"/>
              <a:gd name="connsiteY109" fmla="*/ 969711 h 1419638"/>
              <a:gd name="connsiteX110" fmla="*/ 438866 w 1532848"/>
              <a:gd name="connsiteY110" fmla="*/ 927865 h 1419638"/>
              <a:gd name="connsiteX111" fmla="*/ 422543 w 1532848"/>
              <a:gd name="connsiteY111" fmla="*/ 930299 h 1419638"/>
              <a:gd name="connsiteX112" fmla="*/ 399633 w 1532848"/>
              <a:gd name="connsiteY112" fmla="*/ 951347 h 1419638"/>
              <a:gd name="connsiteX113" fmla="*/ 395338 w 1532848"/>
              <a:gd name="connsiteY113" fmla="*/ 959079 h 1419638"/>
              <a:gd name="connsiteX114" fmla="*/ 403785 w 1532848"/>
              <a:gd name="connsiteY114" fmla="*/ 959938 h 1419638"/>
              <a:gd name="connsiteX115" fmla="*/ 445023 w 1532848"/>
              <a:gd name="connsiteY115" fmla="*/ 955929 h 1419638"/>
              <a:gd name="connsiteX116" fmla="*/ 473661 w 1532848"/>
              <a:gd name="connsiteY116" fmla="*/ 964377 h 1419638"/>
              <a:gd name="connsiteX117" fmla="*/ 478099 w 1532848"/>
              <a:gd name="connsiteY117" fmla="*/ 964663 h 1419638"/>
              <a:gd name="connsiteX118" fmla="*/ 480104 w 1532848"/>
              <a:gd name="connsiteY118" fmla="*/ 950774 h 1419638"/>
              <a:gd name="connsiteX119" fmla="*/ 438866 w 1532848"/>
              <a:gd name="connsiteY119" fmla="*/ 927865 h 1419638"/>
              <a:gd name="connsiteX120" fmla="*/ 350263 w 1532848"/>
              <a:gd name="connsiteY120" fmla="*/ 923310 h 1419638"/>
              <a:gd name="connsiteX121" fmla="*/ 335199 w 1532848"/>
              <a:gd name="connsiteY121" fmla="*/ 926862 h 1419638"/>
              <a:gd name="connsiteX122" fmla="*/ 286229 w 1532848"/>
              <a:gd name="connsiteY122" fmla="*/ 965666 h 1419638"/>
              <a:gd name="connsiteX123" fmla="*/ 289236 w 1532848"/>
              <a:gd name="connsiteY123" fmla="*/ 978982 h 1419638"/>
              <a:gd name="connsiteX124" fmla="*/ 295966 w 1532848"/>
              <a:gd name="connsiteY124" fmla="*/ 981417 h 1419638"/>
              <a:gd name="connsiteX125" fmla="*/ 334340 w 1532848"/>
              <a:gd name="connsiteY125" fmla="*/ 986142 h 1419638"/>
              <a:gd name="connsiteX126" fmla="*/ 363980 w 1532848"/>
              <a:gd name="connsiteY126" fmla="*/ 982562 h 1419638"/>
              <a:gd name="connsiteX127" fmla="*/ 384312 w 1532848"/>
              <a:gd name="connsiteY127" fmla="*/ 949486 h 1419638"/>
              <a:gd name="connsiteX128" fmla="*/ 350263 w 1532848"/>
              <a:gd name="connsiteY128" fmla="*/ 923310 h 1419638"/>
              <a:gd name="connsiteX129" fmla="*/ 351379 w 1532848"/>
              <a:gd name="connsiteY129" fmla="*/ 899943 h 1419638"/>
              <a:gd name="connsiteX130" fmla="*/ 308280 w 1532848"/>
              <a:gd name="connsiteY130" fmla="*/ 917126 h 1419638"/>
              <a:gd name="connsiteX131" fmla="*/ 253297 w 1532848"/>
              <a:gd name="connsiteY131" fmla="*/ 979555 h 1419638"/>
              <a:gd name="connsiteX132" fmla="*/ 237117 w 1532848"/>
              <a:gd name="connsiteY132" fmla="*/ 1000317 h 1419638"/>
              <a:gd name="connsiteX133" fmla="*/ 231962 w 1532848"/>
              <a:gd name="connsiteY133" fmla="*/ 1013633 h 1419638"/>
              <a:gd name="connsiteX134" fmla="*/ 233537 w 1532848"/>
              <a:gd name="connsiteY134" fmla="*/ 1018359 h 1419638"/>
              <a:gd name="connsiteX135" fmla="*/ 237260 w 1532848"/>
              <a:gd name="connsiteY135" fmla="*/ 1015352 h 1419638"/>
              <a:gd name="connsiteX136" fmla="*/ 257163 w 1532848"/>
              <a:gd name="connsiteY136" fmla="*/ 987860 h 1419638"/>
              <a:gd name="connsiteX137" fmla="*/ 310858 w 1532848"/>
              <a:gd name="connsiteY137" fmla="*/ 937458 h 1419638"/>
              <a:gd name="connsiteX138" fmla="*/ 337060 w 1532848"/>
              <a:gd name="connsiteY138" fmla="*/ 921994 h 1419638"/>
              <a:gd name="connsiteX139" fmla="*/ 377153 w 1532848"/>
              <a:gd name="connsiteY139" fmla="*/ 929010 h 1419638"/>
              <a:gd name="connsiteX140" fmla="*/ 384026 w 1532848"/>
              <a:gd name="connsiteY140" fmla="*/ 934881 h 1419638"/>
              <a:gd name="connsiteX141" fmla="*/ 388178 w 1532848"/>
              <a:gd name="connsiteY141" fmla="*/ 936313 h 1419638"/>
              <a:gd name="connsiteX142" fmla="*/ 388608 w 1532848"/>
              <a:gd name="connsiteY142" fmla="*/ 931731 h 1419638"/>
              <a:gd name="connsiteX143" fmla="*/ 382594 w 1532848"/>
              <a:gd name="connsiteY143" fmla="*/ 914835 h 1419638"/>
              <a:gd name="connsiteX144" fmla="*/ 351379 w 1532848"/>
              <a:gd name="connsiteY144" fmla="*/ 899943 h 1419638"/>
              <a:gd name="connsiteX145" fmla="*/ 538381 w 1532848"/>
              <a:gd name="connsiteY145" fmla="*/ 884193 h 1419638"/>
              <a:gd name="connsiteX146" fmla="*/ 529360 w 1532848"/>
              <a:gd name="connsiteY146" fmla="*/ 884479 h 1419638"/>
              <a:gd name="connsiteX147" fmla="*/ 523346 w 1532848"/>
              <a:gd name="connsiteY147" fmla="*/ 910253 h 1419638"/>
              <a:gd name="connsiteX148" fmla="*/ 525924 w 1532848"/>
              <a:gd name="connsiteY148" fmla="*/ 931588 h 1419638"/>
              <a:gd name="connsiteX149" fmla="*/ 519194 w 1532848"/>
              <a:gd name="connsiteY149" fmla="*/ 937745 h 1419638"/>
              <a:gd name="connsiteX150" fmla="*/ 509887 w 1532848"/>
              <a:gd name="connsiteY150" fmla="*/ 930156 h 1419638"/>
              <a:gd name="connsiteX151" fmla="*/ 508025 w 1532848"/>
              <a:gd name="connsiteY151" fmla="*/ 913117 h 1419638"/>
              <a:gd name="connsiteX152" fmla="*/ 509600 w 1532848"/>
              <a:gd name="connsiteY152" fmla="*/ 901375 h 1419638"/>
              <a:gd name="connsiteX153" fmla="*/ 490413 w 1532848"/>
              <a:gd name="connsiteY153" fmla="*/ 937602 h 1419638"/>
              <a:gd name="connsiteX154" fmla="*/ 504589 w 1532848"/>
              <a:gd name="connsiteY154" fmla="*/ 963232 h 1419638"/>
              <a:gd name="connsiteX155" fmla="*/ 562436 w 1532848"/>
              <a:gd name="connsiteY155" fmla="*/ 962086 h 1419638"/>
              <a:gd name="connsiteX156" fmla="*/ 579332 w 1532848"/>
              <a:gd name="connsiteY156" fmla="*/ 941324 h 1419638"/>
              <a:gd name="connsiteX157" fmla="*/ 584487 w 1532848"/>
              <a:gd name="connsiteY157" fmla="*/ 923569 h 1419638"/>
              <a:gd name="connsiteX158" fmla="*/ 580764 w 1532848"/>
              <a:gd name="connsiteY158" fmla="*/ 909107 h 1419638"/>
              <a:gd name="connsiteX159" fmla="*/ 574321 w 1532848"/>
              <a:gd name="connsiteY159" fmla="*/ 905957 h 1419638"/>
              <a:gd name="connsiteX160" fmla="*/ 538381 w 1532848"/>
              <a:gd name="connsiteY160" fmla="*/ 884193 h 1419638"/>
              <a:gd name="connsiteX161" fmla="*/ 937441 w 1532848"/>
              <a:gd name="connsiteY161" fmla="*/ 819616 h 1419638"/>
              <a:gd name="connsiteX162" fmla="*/ 934005 w 1532848"/>
              <a:gd name="connsiteY162" fmla="*/ 821191 h 1419638"/>
              <a:gd name="connsiteX163" fmla="*/ 926272 w 1532848"/>
              <a:gd name="connsiteY163" fmla="*/ 837801 h 1419638"/>
              <a:gd name="connsiteX164" fmla="*/ 922979 w 1532848"/>
              <a:gd name="connsiteY164" fmla="*/ 870590 h 1419638"/>
              <a:gd name="connsiteX165" fmla="*/ 924697 w 1532848"/>
              <a:gd name="connsiteY165" fmla="*/ 893071 h 1419638"/>
              <a:gd name="connsiteX166" fmla="*/ 931141 w 1532848"/>
              <a:gd name="connsiteY166" fmla="*/ 901662 h 1419638"/>
              <a:gd name="connsiteX167" fmla="*/ 936009 w 1532848"/>
              <a:gd name="connsiteY167" fmla="*/ 891925 h 1419638"/>
              <a:gd name="connsiteX168" fmla="*/ 935723 w 1532848"/>
              <a:gd name="connsiteY168" fmla="*/ 872165 h 1419638"/>
              <a:gd name="connsiteX169" fmla="*/ 937871 w 1532848"/>
              <a:gd name="connsiteY169" fmla="*/ 830498 h 1419638"/>
              <a:gd name="connsiteX170" fmla="*/ 938443 w 1532848"/>
              <a:gd name="connsiteY170" fmla="*/ 822766 h 1419638"/>
              <a:gd name="connsiteX171" fmla="*/ 937441 w 1532848"/>
              <a:gd name="connsiteY171" fmla="*/ 819616 h 1419638"/>
              <a:gd name="connsiteX172" fmla="*/ 204613 w 1532848"/>
              <a:gd name="connsiteY172" fmla="*/ 810595 h 1419638"/>
              <a:gd name="connsiteX173" fmla="*/ 200031 w 1532848"/>
              <a:gd name="connsiteY173" fmla="*/ 814748 h 1419638"/>
              <a:gd name="connsiteX174" fmla="*/ 200454 w 1532848"/>
              <a:gd name="connsiteY174" fmla="*/ 815497 h 1419638"/>
              <a:gd name="connsiteX175" fmla="*/ 204756 w 1532848"/>
              <a:gd name="connsiteY175" fmla="*/ 811598 h 1419638"/>
              <a:gd name="connsiteX176" fmla="*/ 211754 w 1532848"/>
              <a:gd name="connsiteY176" fmla="*/ 814300 h 1419638"/>
              <a:gd name="connsiteX177" fmla="*/ 214649 w 1532848"/>
              <a:gd name="connsiteY177" fmla="*/ 818274 h 1419638"/>
              <a:gd name="connsiteX178" fmla="*/ 215066 w 1532848"/>
              <a:gd name="connsiteY178" fmla="*/ 818041 h 1419638"/>
              <a:gd name="connsiteX179" fmla="*/ 204613 w 1532848"/>
              <a:gd name="connsiteY179" fmla="*/ 810595 h 1419638"/>
              <a:gd name="connsiteX180" fmla="*/ 985265 w 1532848"/>
              <a:gd name="connsiteY180" fmla="*/ 793413 h 1419638"/>
              <a:gd name="connsiteX181" fmla="*/ 998295 w 1532848"/>
              <a:gd name="connsiteY181" fmla="*/ 834507 h 1419638"/>
              <a:gd name="connsiteX182" fmla="*/ 990849 w 1532848"/>
              <a:gd name="connsiteY182" fmla="*/ 907103 h 1419638"/>
              <a:gd name="connsiteX183" fmla="*/ 1012184 w 1532848"/>
              <a:gd name="connsiteY183" fmla="*/ 839949 h 1419638"/>
              <a:gd name="connsiteX184" fmla="*/ 986268 w 1532848"/>
              <a:gd name="connsiteY184" fmla="*/ 794129 h 1419638"/>
              <a:gd name="connsiteX185" fmla="*/ 985265 w 1532848"/>
              <a:gd name="connsiteY185" fmla="*/ 793413 h 1419638"/>
              <a:gd name="connsiteX186" fmla="*/ 206332 w 1532848"/>
              <a:gd name="connsiteY186" fmla="*/ 788115 h 1419638"/>
              <a:gd name="connsiteX187" fmla="*/ 191584 w 1532848"/>
              <a:gd name="connsiteY187" fmla="*/ 794272 h 1419638"/>
              <a:gd name="connsiteX188" fmla="*/ 175833 w 1532848"/>
              <a:gd name="connsiteY188" fmla="*/ 813602 h 1419638"/>
              <a:gd name="connsiteX189" fmla="*/ 174401 w 1532848"/>
              <a:gd name="connsiteY189" fmla="*/ 819473 h 1419638"/>
              <a:gd name="connsiteX190" fmla="*/ 175008 w 1532848"/>
              <a:gd name="connsiteY190" fmla="*/ 819405 h 1419638"/>
              <a:gd name="connsiteX191" fmla="*/ 175976 w 1532848"/>
              <a:gd name="connsiteY191" fmla="*/ 814891 h 1419638"/>
              <a:gd name="connsiteX192" fmla="*/ 191727 w 1532848"/>
              <a:gd name="connsiteY192" fmla="*/ 795561 h 1419638"/>
              <a:gd name="connsiteX193" fmla="*/ 206475 w 1532848"/>
              <a:gd name="connsiteY193" fmla="*/ 789404 h 1419638"/>
              <a:gd name="connsiteX194" fmla="*/ 222995 w 1532848"/>
              <a:gd name="connsiteY194" fmla="*/ 797225 h 1419638"/>
              <a:gd name="connsiteX195" fmla="*/ 229886 w 1532848"/>
              <a:gd name="connsiteY195" fmla="*/ 812225 h 1419638"/>
              <a:gd name="connsiteX196" fmla="*/ 230244 w 1532848"/>
              <a:gd name="connsiteY196" fmla="*/ 812027 h 1419638"/>
              <a:gd name="connsiteX197" fmla="*/ 206332 w 1532848"/>
              <a:gd name="connsiteY197" fmla="*/ 788115 h 1419638"/>
              <a:gd name="connsiteX198" fmla="*/ 956055 w 1532848"/>
              <a:gd name="connsiteY198" fmla="*/ 778951 h 1419638"/>
              <a:gd name="connsiteX199" fmla="*/ 940734 w 1532848"/>
              <a:gd name="connsiteY199" fmla="*/ 782101 h 1419638"/>
              <a:gd name="connsiteX200" fmla="*/ 938730 w 1532848"/>
              <a:gd name="connsiteY200" fmla="*/ 799999 h 1419638"/>
              <a:gd name="connsiteX201" fmla="*/ 954480 w 1532848"/>
              <a:gd name="connsiteY201" fmla="*/ 851403 h 1419638"/>
              <a:gd name="connsiteX202" fmla="*/ 898638 w 1532848"/>
              <a:gd name="connsiteY202" fmla="*/ 1021938 h 1419638"/>
              <a:gd name="connsiteX203" fmla="*/ 876873 w 1532848"/>
              <a:gd name="connsiteY203" fmla="*/ 1044276 h 1419638"/>
              <a:gd name="connsiteX204" fmla="*/ 873007 w 1532848"/>
              <a:gd name="connsiteY204" fmla="*/ 1052151 h 1419638"/>
              <a:gd name="connsiteX205" fmla="*/ 984692 w 1532848"/>
              <a:gd name="connsiteY205" fmla="*/ 849828 h 1419638"/>
              <a:gd name="connsiteX206" fmla="*/ 976674 w 1532848"/>
              <a:gd name="connsiteY206" fmla="*/ 802434 h 1419638"/>
              <a:gd name="connsiteX207" fmla="*/ 956055 w 1532848"/>
              <a:gd name="connsiteY207" fmla="*/ 778951 h 1419638"/>
              <a:gd name="connsiteX208" fmla="*/ 1366427 w 1532848"/>
              <a:gd name="connsiteY208" fmla="*/ 763630 h 1419638"/>
              <a:gd name="connsiteX209" fmla="*/ 1317314 w 1532848"/>
              <a:gd name="connsiteY209" fmla="*/ 819902 h 1419638"/>
              <a:gd name="connsiteX210" fmla="*/ 1305287 w 1532848"/>
              <a:gd name="connsiteY210" fmla="*/ 830641 h 1419638"/>
              <a:gd name="connsiteX211" fmla="*/ 1298270 w 1532848"/>
              <a:gd name="connsiteY211" fmla="*/ 835795 h 1419638"/>
              <a:gd name="connsiteX212" fmla="*/ 1282950 w 1532848"/>
              <a:gd name="connsiteY212" fmla="*/ 846248 h 1419638"/>
              <a:gd name="connsiteX213" fmla="*/ 1259467 w 1532848"/>
              <a:gd name="connsiteY213" fmla="*/ 862142 h 1419638"/>
              <a:gd name="connsiteX214" fmla="*/ 1198613 w 1532848"/>
              <a:gd name="connsiteY214" fmla="*/ 876604 h 1419638"/>
              <a:gd name="connsiteX215" fmla="*/ 1224243 w 1532848"/>
              <a:gd name="connsiteY215" fmla="*/ 866724 h 1419638"/>
              <a:gd name="connsiteX216" fmla="*/ 1257462 w 1532848"/>
              <a:gd name="connsiteY216" fmla="*/ 852405 h 1419638"/>
              <a:gd name="connsiteX217" fmla="*/ 1287102 w 1532848"/>
              <a:gd name="connsiteY217" fmla="*/ 835653 h 1419638"/>
              <a:gd name="connsiteX218" fmla="*/ 1308723 w 1532848"/>
              <a:gd name="connsiteY218" fmla="*/ 818900 h 1419638"/>
              <a:gd name="connsiteX219" fmla="*/ 1358695 w 1532848"/>
              <a:gd name="connsiteY219" fmla="*/ 768784 h 1419638"/>
              <a:gd name="connsiteX220" fmla="*/ 1366427 w 1532848"/>
              <a:gd name="connsiteY220" fmla="*/ 763630 h 1419638"/>
              <a:gd name="connsiteX221" fmla="*/ 597374 w 1532848"/>
              <a:gd name="connsiteY221" fmla="*/ 741866 h 1419638"/>
              <a:gd name="connsiteX222" fmla="*/ 581909 w 1532848"/>
              <a:gd name="connsiteY222" fmla="*/ 754323 h 1419638"/>
              <a:gd name="connsiteX223" fmla="*/ 573891 w 1532848"/>
              <a:gd name="connsiteY223" fmla="*/ 776517 h 1419638"/>
              <a:gd name="connsiteX224" fmla="*/ 557711 w 1532848"/>
              <a:gd name="connsiteY224" fmla="*/ 791408 h 1419638"/>
              <a:gd name="connsiteX225" fmla="*/ 531078 w 1532848"/>
              <a:gd name="connsiteY225" fmla="*/ 841667 h 1419638"/>
              <a:gd name="connsiteX226" fmla="*/ 553845 w 1532848"/>
              <a:gd name="connsiteY226" fmla="*/ 884909 h 1419638"/>
              <a:gd name="connsiteX227" fmla="*/ 586921 w 1532848"/>
              <a:gd name="connsiteY227" fmla="*/ 894073 h 1419638"/>
              <a:gd name="connsiteX228" fmla="*/ 627586 w 1532848"/>
              <a:gd name="connsiteY228" fmla="*/ 873597 h 1419638"/>
              <a:gd name="connsiteX229" fmla="*/ 633886 w 1532848"/>
              <a:gd name="connsiteY229" fmla="*/ 868442 h 1419638"/>
              <a:gd name="connsiteX230" fmla="*/ 634888 w 1532848"/>
              <a:gd name="connsiteY230" fmla="*/ 869874 h 1419638"/>
              <a:gd name="connsiteX231" fmla="*/ 610690 w 1532848"/>
              <a:gd name="connsiteY231" fmla="*/ 894073 h 1419638"/>
              <a:gd name="connsiteX232" fmla="*/ 613124 w 1532848"/>
              <a:gd name="connsiteY232" fmla="*/ 896078 h 1419638"/>
              <a:gd name="connsiteX233" fmla="*/ 666676 w 1532848"/>
              <a:gd name="connsiteY233" fmla="*/ 891782 h 1419638"/>
              <a:gd name="connsiteX234" fmla="*/ 702329 w 1532848"/>
              <a:gd name="connsiteY234" fmla="*/ 848540 h 1419638"/>
              <a:gd name="connsiteX235" fmla="*/ 705050 w 1532848"/>
              <a:gd name="connsiteY235" fmla="*/ 844817 h 1419638"/>
              <a:gd name="connsiteX236" fmla="*/ 711493 w 1532848"/>
              <a:gd name="connsiteY236" fmla="*/ 834078 h 1419638"/>
              <a:gd name="connsiteX237" fmla="*/ 715216 w 1532848"/>
              <a:gd name="connsiteY237" fmla="*/ 821477 h 1419638"/>
              <a:gd name="connsiteX238" fmla="*/ 720228 w 1532848"/>
              <a:gd name="connsiteY238" fmla="*/ 801145 h 1419638"/>
              <a:gd name="connsiteX239" fmla="*/ 707913 w 1532848"/>
              <a:gd name="connsiteY239" fmla="*/ 779667 h 1419638"/>
              <a:gd name="connsiteX240" fmla="*/ 694883 w 1532848"/>
              <a:gd name="connsiteY240" fmla="*/ 775228 h 1419638"/>
              <a:gd name="connsiteX241" fmla="*/ 659373 w 1532848"/>
              <a:gd name="connsiteY241" fmla="*/ 794129 h 1419638"/>
              <a:gd name="connsiteX242" fmla="*/ 654218 w 1532848"/>
              <a:gd name="connsiteY242" fmla="*/ 809450 h 1419638"/>
              <a:gd name="connsiteX243" fmla="*/ 653359 w 1532848"/>
              <a:gd name="connsiteY243" fmla="*/ 797995 h 1419638"/>
              <a:gd name="connsiteX244" fmla="*/ 660519 w 1532848"/>
              <a:gd name="connsiteY244" fmla="*/ 769071 h 1419638"/>
              <a:gd name="connsiteX245" fmla="*/ 655507 w 1532848"/>
              <a:gd name="connsiteY245" fmla="*/ 756184 h 1419638"/>
              <a:gd name="connsiteX246" fmla="*/ 597374 w 1532848"/>
              <a:gd name="connsiteY246" fmla="*/ 741866 h 1419638"/>
              <a:gd name="connsiteX247" fmla="*/ 845372 w 1532848"/>
              <a:gd name="connsiteY247" fmla="*/ 737713 h 1419638"/>
              <a:gd name="connsiteX248" fmla="*/ 836781 w 1532848"/>
              <a:gd name="connsiteY248" fmla="*/ 750743 h 1419638"/>
              <a:gd name="connsiteX249" fmla="*/ 835779 w 1532848"/>
              <a:gd name="connsiteY249" fmla="*/ 765062 h 1419638"/>
              <a:gd name="connsiteX250" fmla="*/ 782084 w 1532848"/>
              <a:gd name="connsiteY250" fmla="*/ 875172 h 1419638"/>
              <a:gd name="connsiteX251" fmla="*/ 684001 w 1532848"/>
              <a:gd name="connsiteY251" fmla="*/ 956645 h 1419638"/>
              <a:gd name="connsiteX252" fmla="*/ 620713 w 1532848"/>
              <a:gd name="connsiteY252" fmla="*/ 990724 h 1419638"/>
              <a:gd name="connsiteX253" fmla="*/ 385315 w 1532848"/>
              <a:gd name="connsiteY253" fmla="*/ 1096395 h 1419638"/>
              <a:gd name="connsiteX254" fmla="*/ 241269 w 1532848"/>
              <a:gd name="connsiteY254" fmla="*/ 1141642 h 1419638"/>
              <a:gd name="connsiteX255" fmla="*/ 221366 w 1532848"/>
              <a:gd name="connsiteY255" fmla="*/ 1149947 h 1419638"/>
              <a:gd name="connsiteX256" fmla="*/ 215925 w 1532848"/>
              <a:gd name="connsiteY256" fmla="*/ 1162691 h 1419638"/>
              <a:gd name="connsiteX257" fmla="*/ 237832 w 1532848"/>
              <a:gd name="connsiteY257" fmla="*/ 1177295 h 1419638"/>
              <a:gd name="connsiteX258" fmla="*/ 281791 w 1532848"/>
              <a:gd name="connsiteY258" fmla="*/ 1165554 h 1419638"/>
              <a:gd name="connsiteX259" fmla="*/ 295250 w 1532848"/>
              <a:gd name="connsiteY259" fmla="*/ 1162691 h 1419638"/>
              <a:gd name="connsiteX260" fmla="*/ 301837 w 1532848"/>
              <a:gd name="connsiteY260" fmla="*/ 1159397 h 1419638"/>
              <a:gd name="connsiteX261" fmla="*/ 304987 w 1532848"/>
              <a:gd name="connsiteY261" fmla="*/ 1158252 h 1419638"/>
              <a:gd name="connsiteX262" fmla="*/ 314294 w 1532848"/>
              <a:gd name="connsiteY262" fmla="*/ 1155961 h 1419638"/>
              <a:gd name="connsiteX263" fmla="*/ 483254 w 1532848"/>
              <a:gd name="connsiteY263" fmla="*/ 1091813 h 1419638"/>
              <a:gd name="connsiteX264" fmla="*/ 686722 w 1532848"/>
              <a:gd name="connsiteY264" fmla="*/ 984710 h 1419638"/>
              <a:gd name="connsiteX265" fmla="*/ 718796 w 1532848"/>
              <a:gd name="connsiteY265" fmla="*/ 967098 h 1419638"/>
              <a:gd name="connsiteX266" fmla="*/ 817737 w 1532848"/>
              <a:gd name="connsiteY266" fmla="*/ 884766 h 1419638"/>
              <a:gd name="connsiteX267" fmla="*/ 862698 w 1532848"/>
              <a:gd name="connsiteY267" fmla="*/ 767639 h 1419638"/>
              <a:gd name="connsiteX268" fmla="*/ 860407 w 1532848"/>
              <a:gd name="connsiteY268" fmla="*/ 746161 h 1419638"/>
              <a:gd name="connsiteX269" fmla="*/ 845372 w 1532848"/>
              <a:gd name="connsiteY269" fmla="*/ 737713 h 1419638"/>
              <a:gd name="connsiteX270" fmla="*/ 624436 w 1532848"/>
              <a:gd name="connsiteY270" fmla="*/ 693612 h 1419638"/>
              <a:gd name="connsiteX271" fmla="*/ 618708 w 1532848"/>
              <a:gd name="connsiteY271" fmla="*/ 694614 h 1419638"/>
              <a:gd name="connsiteX272" fmla="*/ 622718 w 1532848"/>
              <a:gd name="connsiteY272" fmla="*/ 696619 h 1419638"/>
              <a:gd name="connsiteX273" fmla="*/ 669396 w 1532848"/>
              <a:gd name="connsiteY273" fmla="*/ 702633 h 1419638"/>
              <a:gd name="connsiteX274" fmla="*/ 680994 w 1532848"/>
              <a:gd name="connsiteY274" fmla="*/ 705496 h 1419638"/>
              <a:gd name="connsiteX275" fmla="*/ 684144 w 1532848"/>
              <a:gd name="connsiteY275" fmla="*/ 706212 h 1419638"/>
              <a:gd name="connsiteX276" fmla="*/ 684001 w 1532848"/>
              <a:gd name="connsiteY276" fmla="*/ 703062 h 1419638"/>
              <a:gd name="connsiteX277" fmla="*/ 673978 w 1532848"/>
              <a:gd name="connsiteY277" fmla="*/ 697335 h 1419638"/>
              <a:gd name="connsiteX278" fmla="*/ 624436 w 1532848"/>
              <a:gd name="connsiteY278" fmla="*/ 693612 h 1419638"/>
              <a:gd name="connsiteX279" fmla="*/ 738269 w 1532848"/>
              <a:gd name="connsiteY279" fmla="*/ 679866 h 1419638"/>
              <a:gd name="connsiteX280" fmla="*/ 725239 w 1532848"/>
              <a:gd name="connsiteY280" fmla="*/ 687025 h 1419638"/>
              <a:gd name="connsiteX281" fmla="*/ 723807 w 1532848"/>
              <a:gd name="connsiteY281" fmla="*/ 697908 h 1419638"/>
              <a:gd name="connsiteX282" fmla="*/ 737553 w 1532848"/>
              <a:gd name="connsiteY282" fmla="*/ 721820 h 1419638"/>
              <a:gd name="connsiteX283" fmla="*/ 728819 w 1532848"/>
              <a:gd name="connsiteY283" fmla="*/ 840235 h 1419638"/>
              <a:gd name="connsiteX284" fmla="*/ 653503 w 1532848"/>
              <a:gd name="connsiteY284" fmla="*/ 915264 h 1419638"/>
              <a:gd name="connsiteX285" fmla="*/ 526783 w 1532848"/>
              <a:gd name="connsiteY285" fmla="*/ 989292 h 1419638"/>
              <a:gd name="connsiteX286" fmla="*/ 237403 w 1532848"/>
              <a:gd name="connsiteY286" fmla="*/ 1097254 h 1419638"/>
              <a:gd name="connsiteX287" fmla="*/ 218503 w 1532848"/>
              <a:gd name="connsiteY287" fmla="*/ 1086086 h 1419638"/>
              <a:gd name="connsiteX288" fmla="*/ 167099 w 1532848"/>
              <a:gd name="connsiteY288" fmla="*/ 1038978 h 1419638"/>
              <a:gd name="connsiteX289" fmla="*/ 160226 w 1532848"/>
              <a:gd name="connsiteY289" fmla="*/ 1037402 h 1419638"/>
              <a:gd name="connsiteX290" fmla="*/ 190867 w 1532848"/>
              <a:gd name="connsiteY290" fmla="*/ 1037832 h 1419638"/>
              <a:gd name="connsiteX291" fmla="*/ 199315 w 1532848"/>
              <a:gd name="connsiteY291" fmla="*/ 1030243 h 1419638"/>
              <a:gd name="connsiteX292" fmla="*/ 207620 w 1532848"/>
              <a:gd name="connsiteY292" fmla="*/ 956359 h 1419638"/>
              <a:gd name="connsiteX293" fmla="*/ 215066 w 1532848"/>
              <a:gd name="connsiteY293" fmla="*/ 946765 h 1419638"/>
              <a:gd name="connsiteX294" fmla="*/ 238262 w 1532848"/>
              <a:gd name="connsiteY294" fmla="*/ 936886 h 1419638"/>
              <a:gd name="connsiteX295" fmla="*/ 240983 w 1532848"/>
              <a:gd name="connsiteY295" fmla="*/ 933449 h 1419638"/>
              <a:gd name="connsiteX296" fmla="*/ 236830 w 1532848"/>
              <a:gd name="connsiteY296" fmla="*/ 932160 h 1419638"/>
              <a:gd name="connsiteX297" fmla="*/ 218645 w 1532848"/>
              <a:gd name="connsiteY297" fmla="*/ 936026 h 1419638"/>
              <a:gd name="connsiteX298" fmla="*/ 213491 w 1532848"/>
              <a:gd name="connsiteY298" fmla="*/ 931731 h 1419638"/>
              <a:gd name="connsiteX299" fmla="*/ 216498 w 1532848"/>
              <a:gd name="connsiteY299" fmla="*/ 865865 h 1419638"/>
              <a:gd name="connsiteX300" fmla="*/ 218932 w 1532848"/>
              <a:gd name="connsiteY300" fmla="*/ 841380 h 1419638"/>
              <a:gd name="connsiteX301" fmla="*/ 212345 w 1532848"/>
              <a:gd name="connsiteY301" fmla="*/ 830212 h 1419638"/>
              <a:gd name="connsiteX302" fmla="*/ 180272 w 1532848"/>
              <a:gd name="connsiteY302" fmla="*/ 853408 h 1419638"/>
              <a:gd name="connsiteX303" fmla="*/ 173256 w 1532848"/>
              <a:gd name="connsiteY303" fmla="*/ 913546 h 1419638"/>
              <a:gd name="connsiteX304" fmla="*/ 173828 w 1532848"/>
              <a:gd name="connsiteY304" fmla="*/ 934165 h 1419638"/>
              <a:gd name="connsiteX305" fmla="*/ 163662 w 1532848"/>
              <a:gd name="connsiteY305" fmla="*/ 962373 h 1419638"/>
              <a:gd name="connsiteX306" fmla="*/ 98226 w 1532848"/>
              <a:gd name="connsiteY306" fmla="*/ 1035827 h 1419638"/>
              <a:gd name="connsiteX307" fmla="*/ 60281 w 1532848"/>
              <a:gd name="connsiteY307" fmla="*/ 1144219 h 1419638"/>
              <a:gd name="connsiteX308" fmla="*/ 73025 w 1532848"/>
              <a:gd name="connsiteY308" fmla="*/ 1257194 h 1419638"/>
              <a:gd name="connsiteX309" fmla="*/ 193302 w 1532848"/>
              <a:gd name="connsiteY309" fmla="*/ 1325064 h 1419638"/>
              <a:gd name="connsiteX310" fmla="*/ 274345 w 1532848"/>
              <a:gd name="connsiteY310" fmla="*/ 1282251 h 1419638"/>
              <a:gd name="connsiteX311" fmla="*/ 348372 w 1532848"/>
              <a:gd name="connsiteY311" fmla="*/ 1162118 h 1419638"/>
              <a:gd name="connsiteX312" fmla="*/ 349661 w 1532848"/>
              <a:gd name="connsiteY312" fmla="*/ 1156247 h 1419638"/>
              <a:gd name="connsiteX313" fmla="*/ 348372 w 1532848"/>
              <a:gd name="connsiteY313" fmla="*/ 1152524 h 1419638"/>
              <a:gd name="connsiteX314" fmla="*/ 345079 w 1532848"/>
              <a:gd name="connsiteY314" fmla="*/ 1153240 h 1419638"/>
              <a:gd name="connsiteX315" fmla="*/ 336202 w 1532848"/>
              <a:gd name="connsiteY315" fmla="*/ 1162834 h 1419638"/>
              <a:gd name="connsiteX316" fmla="*/ 317444 w 1532848"/>
              <a:gd name="connsiteY316" fmla="*/ 1197628 h 1419638"/>
              <a:gd name="connsiteX317" fmla="*/ 292959 w 1532848"/>
              <a:gd name="connsiteY317" fmla="*/ 1239439 h 1419638"/>
              <a:gd name="connsiteX318" fmla="*/ 285657 w 1532848"/>
              <a:gd name="connsiteY318" fmla="*/ 1246741 h 1419638"/>
              <a:gd name="connsiteX319" fmla="*/ 285943 w 1532848"/>
              <a:gd name="connsiteY319" fmla="*/ 1243018 h 1419638"/>
              <a:gd name="connsiteX320" fmla="*/ 297112 w 1532848"/>
              <a:gd name="connsiteY320" fmla="*/ 1223259 h 1419638"/>
              <a:gd name="connsiteX321" fmla="*/ 314437 w 1532848"/>
              <a:gd name="connsiteY321" fmla="*/ 1183452 h 1419638"/>
              <a:gd name="connsiteX322" fmla="*/ 299116 w 1532848"/>
              <a:gd name="connsiteY322" fmla="*/ 1169564 h 1419638"/>
              <a:gd name="connsiteX323" fmla="*/ 283366 w 1532848"/>
              <a:gd name="connsiteY323" fmla="*/ 1176723 h 1419638"/>
              <a:gd name="connsiteX324" fmla="*/ 217643 w 1532848"/>
              <a:gd name="connsiteY324" fmla="*/ 1215240 h 1419638"/>
              <a:gd name="connsiteX325" fmla="*/ 139893 w 1532848"/>
              <a:gd name="connsiteY325" fmla="*/ 1244737 h 1419638"/>
              <a:gd name="connsiteX326" fmla="*/ 132161 w 1532848"/>
              <a:gd name="connsiteY326" fmla="*/ 1247743 h 1419638"/>
              <a:gd name="connsiteX327" fmla="*/ 130157 w 1532848"/>
              <a:gd name="connsiteY327" fmla="*/ 1251180 h 1419638"/>
              <a:gd name="connsiteX328" fmla="*/ 133163 w 1532848"/>
              <a:gd name="connsiteY328" fmla="*/ 1252612 h 1419638"/>
              <a:gd name="connsiteX329" fmla="*/ 136743 w 1532848"/>
              <a:gd name="connsiteY329" fmla="*/ 1258769 h 1419638"/>
              <a:gd name="connsiteX330" fmla="*/ 140752 w 1532848"/>
              <a:gd name="connsiteY330" fmla="*/ 1266214 h 1419638"/>
              <a:gd name="connsiteX331" fmla="*/ 154784 w 1532848"/>
              <a:gd name="connsiteY331" fmla="*/ 1280247 h 1419638"/>
              <a:gd name="connsiteX332" fmla="*/ 160941 w 1532848"/>
              <a:gd name="connsiteY332" fmla="*/ 1285545 h 1419638"/>
              <a:gd name="connsiteX333" fmla="*/ 182992 w 1532848"/>
              <a:gd name="connsiteY333" fmla="*/ 1295568 h 1419638"/>
              <a:gd name="connsiteX334" fmla="*/ 144475 w 1532848"/>
              <a:gd name="connsiteY334" fmla="*/ 1276954 h 1419638"/>
              <a:gd name="connsiteX335" fmla="*/ 136170 w 1532848"/>
              <a:gd name="connsiteY335" fmla="*/ 1268076 h 1419638"/>
              <a:gd name="connsiteX336" fmla="*/ 120563 w 1532848"/>
              <a:gd name="connsiteY336" fmla="*/ 1246311 h 1419638"/>
              <a:gd name="connsiteX337" fmla="*/ 120993 w 1532848"/>
              <a:gd name="connsiteY337" fmla="*/ 1238150 h 1419638"/>
              <a:gd name="connsiteX338" fmla="*/ 118702 w 1532848"/>
              <a:gd name="connsiteY338" fmla="*/ 1227840 h 1419638"/>
              <a:gd name="connsiteX339" fmla="*/ 108535 w 1532848"/>
              <a:gd name="connsiteY339" fmla="*/ 1215383 h 1419638"/>
              <a:gd name="connsiteX340" fmla="*/ 109538 w 1532848"/>
              <a:gd name="connsiteY340" fmla="*/ 1203499 h 1419638"/>
              <a:gd name="connsiteX341" fmla="*/ 121422 w 1532848"/>
              <a:gd name="connsiteY341" fmla="*/ 1204358 h 1419638"/>
              <a:gd name="connsiteX342" fmla="*/ 142327 w 1532848"/>
              <a:gd name="connsiteY342" fmla="*/ 1209512 h 1419638"/>
              <a:gd name="connsiteX343" fmla="*/ 151778 w 1532848"/>
              <a:gd name="connsiteY343" fmla="*/ 1212090 h 1419638"/>
              <a:gd name="connsiteX344" fmla="*/ 153639 w 1532848"/>
              <a:gd name="connsiteY344" fmla="*/ 1211947 h 1419638"/>
              <a:gd name="connsiteX345" fmla="*/ 179842 w 1532848"/>
              <a:gd name="connsiteY345" fmla="*/ 1195337 h 1419638"/>
              <a:gd name="connsiteX346" fmla="*/ 186142 w 1532848"/>
              <a:gd name="connsiteY346" fmla="*/ 1187748 h 1419638"/>
              <a:gd name="connsiteX347" fmla="*/ 158794 w 1532848"/>
              <a:gd name="connsiteY347" fmla="*/ 1192903 h 1419638"/>
              <a:gd name="connsiteX348" fmla="*/ 132734 w 1532848"/>
              <a:gd name="connsiteY348" fmla="*/ 1189896 h 1419638"/>
              <a:gd name="connsiteX349" fmla="*/ 141611 w 1532848"/>
              <a:gd name="connsiteY349" fmla="*/ 1189323 h 1419638"/>
              <a:gd name="connsiteX350" fmla="*/ 159509 w 1532848"/>
              <a:gd name="connsiteY350" fmla="*/ 1188464 h 1419638"/>
              <a:gd name="connsiteX351" fmla="*/ 210627 w 1532848"/>
              <a:gd name="connsiteY351" fmla="*/ 1149231 h 1419638"/>
              <a:gd name="connsiteX352" fmla="*/ 209625 w 1532848"/>
              <a:gd name="connsiteY352" fmla="*/ 1131046 h 1419638"/>
              <a:gd name="connsiteX353" fmla="*/ 214350 w 1532848"/>
              <a:gd name="connsiteY353" fmla="*/ 1131905 h 1419638"/>
              <a:gd name="connsiteX354" fmla="*/ 233251 w 1532848"/>
              <a:gd name="connsiteY354" fmla="*/ 1134053 h 1419638"/>
              <a:gd name="connsiteX355" fmla="*/ 376580 w 1532848"/>
              <a:gd name="connsiteY355" fmla="*/ 1088949 h 1419638"/>
              <a:gd name="connsiteX356" fmla="*/ 614842 w 1532848"/>
              <a:gd name="connsiteY356" fmla="*/ 980557 h 1419638"/>
              <a:gd name="connsiteX357" fmla="*/ 696458 w 1532848"/>
              <a:gd name="connsiteY357" fmla="*/ 929440 h 1419638"/>
              <a:gd name="connsiteX358" fmla="*/ 774925 w 1532848"/>
              <a:gd name="connsiteY358" fmla="*/ 837657 h 1419638"/>
              <a:gd name="connsiteX359" fmla="*/ 787525 w 1532848"/>
              <a:gd name="connsiteY359" fmla="*/ 762198 h 1419638"/>
              <a:gd name="connsiteX360" fmla="*/ 757312 w 1532848"/>
              <a:gd name="connsiteY360" fmla="*/ 686596 h 1419638"/>
              <a:gd name="connsiteX361" fmla="*/ 738269 w 1532848"/>
              <a:gd name="connsiteY361" fmla="*/ 679866 h 1419638"/>
              <a:gd name="connsiteX362" fmla="*/ 617992 w 1532848"/>
              <a:gd name="connsiteY362" fmla="*/ 676859 h 1419638"/>
              <a:gd name="connsiteX363" fmla="*/ 628302 w 1532848"/>
              <a:gd name="connsiteY363" fmla="*/ 681441 h 1419638"/>
              <a:gd name="connsiteX364" fmla="*/ 673405 w 1532848"/>
              <a:gd name="connsiteY364" fmla="*/ 690748 h 1419638"/>
              <a:gd name="connsiteX365" fmla="*/ 685862 w 1532848"/>
              <a:gd name="connsiteY365" fmla="*/ 696762 h 1419638"/>
              <a:gd name="connsiteX366" fmla="*/ 689585 w 1532848"/>
              <a:gd name="connsiteY366" fmla="*/ 697764 h 1419638"/>
              <a:gd name="connsiteX367" fmla="*/ 691590 w 1532848"/>
              <a:gd name="connsiteY367" fmla="*/ 694328 h 1419638"/>
              <a:gd name="connsiteX368" fmla="*/ 686579 w 1532848"/>
              <a:gd name="connsiteY368" fmla="*/ 685450 h 1419638"/>
              <a:gd name="connsiteX369" fmla="*/ 673978 w 1532848"/>
              <a:gd name="connsiteY369" fmla="*/ 682300 h 1419638"/>
              <a:gd name="connsiteX370" fmla="*/ 636463 w 1532848"/>
              <a:gd name="connsiteY370" fmla="*/ 678291 h 1419638"/>
              <a:gd name="connsiteX371" fmla="*/ 617992 w 1532848"/>
              <a:gd name="connsiteY371" fmla="*/ 676859 h 1419638"/>
              <a:gd name="connsiteX372" fmla="*/ 755022 w 1532848"/>
              <a:gd name="connsiteY372" fmla="*/ 662111 h 1419638"/>
              <a:gd name="connsiteX373" fmla="*/ 723091 w 1532848"/>
              <a:gd name="connsiteY373" fmla="*/ 665833 h 1419638"/>
              <a:gd name="connsiteX374" fmla="*/ 707198 w 1532848"/>
              <a:gd name="connsiteY374" fmla="*/ 681298 h 1419638"/>
              <a:gd name="connsiteX375" fmla="*/ 711779 w 1532848"/>
              <a:gd name="connsiteY375" fmla="*/ 688600 h 1419638"/>
              <a:gd name="connsiteX376" fmla="*/ 717793 w 1532848"/>
              <a:gd name="connsiteY376" fmla="*/ 686309 h 1419638"/>
              <a:gd name="connsiteX377" fmla="*/ 744712 w 1532848"/>
              <a:gd name="connsiteY377" fmla="*/ 672993 h 1419638"/>
              <a:gd name="connsiteX378" fmla="*/ 756310 w 1532848"/>
              <a:gd name="connsiteY378" fmla="*/ 668268 h 1419638"/>
              <a:gd name="connsiteX379" fmla="*/ 759460 w 1532848"/>
              <a:gd name="connsiteY379" fmla="*/ 664402 h 1419638"/>
              <a:gd name="connsiteX380" fmla="*/ 755022 w 1532848"/>
              <a:gd name="connsiteY380" fmla="*/ 662111 h 1419638"/>
              <a:gd name="connsiteX381" fmla="*/ 613697 w 1532848"/>
              <a:gd name="connsiteY381" fmla="*/ 657672 h 1419638"/>
              <a:gd name="connsiteX382" fmla="*/ 624436 w 1532848"/>
              <a:gd name="connsiteY382" fmla="*/ 664259 h 1419638"/>
              <a:gd name="connsiteX383" fmla="*/ 665101 w 1532848"/>
              <a:gd name="connsiteY383" fmla="*/ 673995 h 1419638"/>
              <a:gd name="connsiteX384" fmla="*/ 679419 w 1532848"/>
              <a:gd name="connsiteY384" fmla="*/ 674568 h 1419638"/>
              <a:gd name="connsiteX385" fmla="*/ 689585 w 1532848"/>
              <a:gd name="connsiteY385" fmla="*/ 677575 h 1419638"/>
              <a:gd name="connsiteX386" fmla="*/ 693022 w 1532848"/>
              <a:gd name="connsiteY386" fmla="*/ 680582 h 1419638"/>
              <a:gd name="connsiteX387" fmla="*/ 697317 w 1532848"/>
              <a:gd name="connsiteY387" fmla="*/ 681154 h 1419638"/>
              <a:gd name="connsiteX388" fmla="*/ 697604 w 1532848"/>
              <a:gd name="connsiteY388" fmla="*/ 677289 h 1419638"/>
              <a:gd name="connsiteX389" fmla="*/ 680278 w 1532848"/>
              <a:gd name="connsiteY389" fmla="*/ 666120 h 1419638"/>
              <a:gd name="connsiteX390" fmla="*/ 635890 w 1532848"/>
              <a:gd name="connsiteY390" fmla="*/ 660249 h 1419638"/>
              <a:gd name="connsiteX391" fmla="*/ 613697 w 1532848"/>
              <a:gd name="connsiteY391" fmla="*/ 657672 h 1419638"/>
              <a:gd name="connsiteX392" fmla="*/ 578043 w 1532848"/>
              <a:gd name="connsiteY392" fmla="*/ 653520 h 1419638"/>
              <a:gd name="connsiteX393" fmla="*/ 574321 w 1532848"/>
              <a:gd name="connsiteY393" fmla="*/ 656956 h 1419638"/>
              <a:gd name="connsiteX394" fmla="*/ 572030 w 1532848"/>
              <a:gd name="connsiteY394" fmla="*/ 667266 h 1419638"/>
              <a:gd name="connsiteX395" fmla="*/ 572091 w 1532848"/>
              <a:gd name="connsiteY395" fmla="*/ 667485 h 1419638"/>
              <a:gd name="connsiteX396" fmla="*/ 574176 w 1532848"/>
              <a:gd name="connsiteY396" fmla="*/ 658101 h 1419638"/>
              <a:gd name="connsiteX397" fmla="*/ 577899 w 1532848"/>
              <a:gd name="connsiteY397" fmla="*/ 654665 h 1419638"/>
              <a:gd name="connsiteX398" fmla="*/ 580906 w 1532848"/>
              <a:gd name="connsiteY398" fmla="*/ 658531 h 1419638"/>
              <a:gd name="connsiteX399" fmla="*/ 581336 w 1532848"/>
              <a:gd name="connsiteY399" fmla="*/ 660249 h 1419638"/>
              <a:gd name="connsiteX400" fmla="*/ 589068 w 1532848"/>
              <a:gd name="connsiteY400" fmla="*/ 682872 h 1419638"/>
              <a:gd name="connsiteX401" fmla="*/ 590099 w 1532848"/>
              <a:gd name="connsiteY401" fmla="*/ 687572 h 1419638"/>
              <a:gd name="connsiteX402" fmla="*/ 590500 w 1532848"/>
              <a:gd name="connsiteY402" fmla="*/ 687598 h 1419638"/>
              <a:gd name="connsiteX403" fmla="*/ 589212 w 1532848"/>
              <a:gd name="connsiteY403" fmla="*/ 681727 h 1419638"/>
              <a:gd name="connsiteX404" fmla="*/ 581480 w 1532848"/>
              <a:gd name="connsiteY404" fmla="*/ 659104 h 1419638"/>
              <a:gd name="connsiteX405" fmla="*/ 581050 w 1532848"/>
              <a:gd name="connsiteY405" fmla="*/ 657386 h 1419638"/>
              <a:gd name="connsiteX406" fmla="*/ 578043 w 1532848"/>
              <a:gd name="connsiteY406" fmla="*/ 653520 h 1419638"/>
              <a:gd name="connsiteX407" fmla="*/ 571457 w 1532848"/>
              <a:gd name="connsiteY407" fmla="*/ 649511 h 1419638"/>
              <a:gd name="connsiteX408" fmla="*/ 559572 w 1532848"/>
              <a:gd name="connsiteY408" fmla="*/ 669700 h 1419638"/>
              <a:gd name="connsiteX409" fmla="*/ 559632 w 1532848"/>
              <a:gd name="connsiteY409" fmla="*/ 670357 h 1419638"/>
              <a:gd name="connsiteX410" fmla="*/ 571314 w 1532848"/>
              <a:gd name="connsiteY410" fmla="*/ 650513 h 1419638"/>
              <a:gd name="connsiteX411" fmla="*/ 569309 w 1532848"/>
              <a:gd name="connsiteY411" fmla="*/ 667409 h 1419638"/>
              <a:gd name="connsiteX412" fmla="*/ 575609 w 1532848"/>
              <a:gd name="connsiteY412" fmla="*/ 685593 h 1419638"/>
              <a:gd name="connsiteX413" fmla="*/ 580030 w 1532848"/>
              <a:gd name="connsiteY413" fmla="*/ 689620 h 1419638"/>
              <a:gd name="connsiteX414" fmla="*/ 580394 w 1532848"/>
              <a:gd name="connsiteY414" fmla="*/ 693672 h 1419638"/>
              <a:gd name="connsiteX415" fmla="*/ 580621 w 1532848"/>
              <a:gd name="connsiteY415" fmla="*/ 693612 h 1419638"/>
              <a:gd name="connsiteX416" fmla="*/ 575752 w 1532848"/>
              <a:gd name="connsiteY416" fmla="*/ 684591 h 1419638"/>
              <a:gd name="connsiteX417" fmla="*/ 569595 w 1532848"/>
              <a:gd name="connsiteY417" fmla="*/ 666550 h 1419638"/>
              <a:gd name="connsiteX418" fmla="*/ 571457 w 1532848"/>
              <a:gd name="connsiteY418" fmla="*/ 649511 h 1419638"/>
              <a:gd name="connsiteX419" fmla="*/ 549728 w 1532848"/>
              <a:gd name="connsiteY419" fmla="*/ 614609 h 1419638"/>
              <a:gd name="connsiteX420" fmla="*/ 538094 w 1532848"/>
              <a:gd name="connsiteY420" fmla="*/ 617007 h 1419638"/>
              <a:gd name="connsiteX421" fmla="*/ 533369 w 1532848"/>
              <a:gd name="connsiteY421" fmla="*/ 619584 h 1419638"/>
              <a:gd name="connsiteX422" fmla="*/ 508741 w 1532848"/>
              <a:gd name="connsiteY422" fmla="*/ 639630 h 1419638"/>
              <a:gd name="connsiteX423" fmla="*/ 507882 w 1532848"/>
              <a:gd name="connsiteY423" fmla="*/ 644928 h 1419638"/>
              <a:gd name="connsiteX424" fmla="*/ 513323 w 1532848"/>
              <a:gd name="connsiteY424" fmla="*/ 658245 h 1419638"/>
              <a:gd name="connsiteX425" fmla="*/ 507309 w 1532848"/>
              <a:gd name="connsiteY425" fmla="*/ 672993 h 1419638"/>
              <a:gd name="connsiteX426" fmla="*/ 492704 w 1532848"/>
              <a:gd name="connsiteY426" fmla="*/ 680009 h 1419638"/>
              <a:gd name="connsiteX427" fmla="*/ 478815 w 1532848"/>
              <a:gd name="connsiteY427" fmla="*/ 689173 h 1419638"/>
              <a:gd name="connsiteX428" fmla="*/ 480963 w 1532848"/>
              <a:gd name="connsiteY428" fmla="*/ 702060 h 1419638"/>
              <a:gd name="connsiteX429" fmla="*/ 489411 w 1532848"/>
              <a:gd name="connsiteY429" fmla="*/ 705067 h 1419638"/>
              <a:gd name="connsiteX430" fmla="*/ 507166 w 1532848"/>
              <a:gd name="connsiteY430" fmla="*/ 707787 h 1419638"/>
              <a:gd name="connsiteX431" fmla="*/ 513466 w 1532848"/>
              <a:gd name="connsiteY431" fmla="*/ 714660 h 1419638"/>
              <a:gd name="connsiteX432" fmla="*/ 513466 w 1532848"/>
              <a:gd name="connsiteY432" fmla="*/ 753034 h 1419638"/>
              <a:gd name="connsiteX433" fmla="*/ 514612 w 1532848"/>
              <a:gd name="connsiteY433" fmla="*/ 772221 h 1419638"/>
              <a:gd name="connsiteX434" fmla="*/ 518048 w 1532848"/>
              <a:gd name="connsiteY434" fmla="*/ 774798 h 1419638"/>
              <a:gd name="connsiteX435" fmla="*/ 532367 w 1532848"/>
              <a:gd name="connsiteY435" fmla="*/ 756471 h 1419638"/>
              <a:gd name="connsiteX436" fmla="*/ 541531 w 1532848"/>
              <a:gd name="connsiteY436" fmla="*/ 728120 h 1419638"/>
              <a:gd name="connsiteX437" fmla="*/ 550408 w 1532848"/>
              <a:gd name="connsiteY437" fmla="*/ 694042 h 1419638"/>
              <a:gd name="connsiteX438" fmla="*/ 552986 w 1532848"/>
              <a:gd name="connsiteY438" fmla="*/ 655095 h 1419638"/>
              <a:gd name="connsiteX439" fmla="*/ 552986 w 1532848"/>
              <a:gd name="connsiteY439" fmla="*/ 625741 h 1419638"/>
              <a:gd name="connsiteX440" fmla="*/ 549728 w 1532848"/>
              <a:gd name="connsiteY440" fmla="*/ 614609 h 1419638"/>
              <a:gd name="connsiteX441" fmla="*/ 1224332 w 1532848"/>
              <a:gd name="connsiteY441" fmla="*/ 612944 h 1419638"/>
              <a:gd name="connsiteX442" fmla="*/ 1236700 w 1532848"/>
              <a:gd name="connsiteY442" fmla="*/ 614572 h 1419638"/>
              <a:gd name="connsiteX443" fmla="*/ 1241998 w 1532848"/>
              <a:gd name="connsiteY443" fmla="*/ 623594 h 1419638"/>
              <a:gd name="connsiteX444" fmla="*/ 1227393 w 1532848"/>
              <a:gd name="connsiteY444" fmla="*/ 659247 h 1419638"/>
              <a:gd name="connsiteX445" fmla="*/ 1206201 w 1532848"/>
              <a:gd name="connsiteY445" fmla="*/ 657385 h 1419638"/>
              <a:gd name="connsiteX446" fmla="*/ 1188876 w 1532848"/>
              <a:gd name="connsiteY446" fmla="*/ 641921 h 1419638"/>
              <a:gd name="connsiteX447" fmla="*/ 1177564 w 1532848"/>
              <a:gd name="connsiteY447" fmla="*/ 646217 h 1419638"/>
              <a:gd name="connsiteX448" fmla="*/ 1180714 w 1532848"/>
              <a:gd name="connsiteY448" fmla="*/ 724111 h 1419638"/>
              <a:gd name="connsiteX449" fmla="*/ 1182432 w 1532848"/>
              <a:gd name="connsiteY449" fmla="*/ 729695 h 1419638"/>
              <a:gd name="connsiteX450" fmla="*/ 1181144 w 1532848"/>
              <a:gd name="connsiteY450" fmla="*/ 730554 h 1419638"/>
              <a:gd name="connsiteX451" fmla="*/ 1159236 w 1532848"/>
              <a:gd name="connsiteY451" fmla="*/ 686453 h 1419638"/>
              <a:gd name="connsiteX452" fmla="*/ 1166109 w 1532848"/>
              <a:gd name="connsiteY452" fmla="*/ 623880 h 1419638"/>
              <a:gd name="connsiteX453" fmla="*/ 1170404 w 1532848"/>
              <a:gd name="connsiteY453" fmla="*/ 622305 h 1419638"/>
              <a:gd name="connsiteX454" fmla="*/ 1178137 w 1532848"/>
              <a:gd name="connsiteY454" fmla="*/ 628892 h 1419638"/>
              <a:gd name="connsiteX455" fmla="*/ 1183864 w 1532848"/>
              <a:gd name="connsiteY455" fmla="*/ 634189 h 1419638"/>
              <a:gd name="connsiteX456" fmla="*/ 1216797 w 1532848"/>
              <a:gd name="connsiteY456" fmla="*/ 623021 h 1419638"/>
              <a:gd name="connsiteX457" fmla="*/ 1224332 w 1532848"/>
              <a:gd name="connsiteY457" fmla="*/ 612944 h 1419638"/>
              <a:gd name="connsiteX458" fmla="*/ 445023 w 1532848"/>
              <a:gd name="connsiteY458" fmla="*/ 598966 h 1419638"/>
              <a:gd name="connsiteX459" fmla="*/ 444880 w 1532848"/>
              <a:gd name="connsiteY459" fmla="*/ 602259 h 1419638"/>
              <a:gd name="connsiteX460" fmla="*/ 447887 w 1532848"/>
              <a:gd name="connsiteY460" fmla="*/ 609418 h 1419638"/>
              <a:gd name="connsiteX461" fmla="*/ 450321 w 1532848"/>
              <a:gd name="connsiteY461" fmla="*/ 635764 h 1419638"/>
              <a:gd name="connsiteX462" fmla="*/ 432995 w 1532848"/>
              <a:gd name="connsiteY462" fmla="*/ 668268 h 1419638"/>
              <a:gd name="connsiteX463" fmla="*/ 421970 w 1532848"/>
              <a:gd name="connsiteY463" fmla="*/ 676716 h 1419638"/>
              <a:gd name="connsiteX464" fmla="*/ 420825 w 1532848"/>
              <a:gd name="connsiteY464" fmla="*/ 678721 h 1419638"/>
              <a:gd name="connsiteX465" fmla="*/ 414525 w 1532848"/>
              <a:gd name="connsiteY465" fmla="*/ 698480 h 1419638"/>
              <a:gd name="connsiteX466" fmla="*/ 394479 w 1532848"/>
              <a:gd name="connsiteY466" fmla="*/ 747880 h 1419638"/>
              <a:gd name="connsiteX467" fmla="*/ 366128 w 1532848"/>
              <a:gd name="connsiteY467" fmla="*/ 854267 h 1419638"/>
              <a:gd name="connsiteX468" fmla="*/ 359541 w 1532848"/>
              <a:gd name="connsiteY468" fmla="*/ 863144 h 1419638"/>
              <a:gd name="connsiteX469" fmla="*/ 335342 w 1532848"/>
              <a:gd name="connsiteY469" fmla="*/ 878323 h 1419638"/>
              <a:gd name="connsiteX470" fmla="*/ 365411 w 1532848"/>
              <a:gd name="connsiteY470" fmla="*/ 878465 h 1419638"/>
              <a:gd name="connsiteX471" fmla="*/ 371426 w 1532848"/>
              <a:gd name="connsiteY471" fmla="*/ 873597 h 1419638"/>
              <a:gd name="connsiteX472" fmla="*/ 379873 w 1532848"/>
              <a:gd name="connsiteY472" fmla="*/ 846105 h 1419638"/>
              <a:gd name="connsiteX473" fmla="*/ 454044 w 1532848"/>
              <a:gd name="connsiteY473" fmla="*/ 666836 h 1419638"/>
              <a:gd name="connsiteX474" fmla="*/ 465785 w 1532848"/>
              <a:gd name="connsiteY474" fmla="*/ 636767 h 1419638"/>
              <a:gd name="connsiteX475" fmla="*/ 448889 w 1532848"/>
              <a:gd name="connsiteY475" fmla="*/ 599395 h 1419638"/>
              <a:gd name="connsiteX476" fmla="*/ 445023 w 1532848"/>
              <a:gd name="connsiteY476" fmla="*/ 598966 h 1419638"/>
              <a:gd name="connsiteX477" fmla="*/ 1166539 w 1532848"/>
              <a:gd name="connsiteY477" fmla="*/ 597390 h 1419638"/>
              <a:gd name="connsiteX478" fmla="*/ 1171551 w 1532848"/>
              <a:gd name="connsiteY478" fmla="*/ 600827 h 1419638"/>
              <a:gd name="connsiteX479" fmla="*/ 1188733 w 1532848"/>
              <a:gd name="connsiteY479" fmla="*/ 619870 h 1419638"/>
              <a:gd name="connsiteX480" fmla="*/ 1197038 w 1532848"/>
              <a:gd name="connsiteY480" fmla="*/ 623450 h 1419638"/>
              <a:gd name="connsiteX481" fmla="*/ 1200474 w 1532848"/>
              <a:gd name="connsiteY481" fmla="*/ 615145 h 1419638"/>
              <a:gd name="connsiteX482" fmla="*/ 1201190 w 1532848"/>
              <a:gd name="connsiteY482" fmla="*/ 608130 h 1419638"/>
              <a:gd name="connsiteX483" fmla="*/ 1203624 w 1532848"/>
              <a:gd name="connsiteY483" fmla="*/ 626314 h 1419638"/>
              <a:gd name="connsiteX484" fmla="*/ 1188017 w 1532848"/>
              <a:gd name="connsiteY484" fmla="*/ 628175 h 1419638"/>
              <a:gd name="connsiteX485" fmla="*/ 1177421 w 1532848"/>
              <a:gd name="connsiteY485" fmla="*/ 615432 h 1419638"/>
              <a:gd name="connsiteX486" fmla="*/ 1166969 w 1532848"/>
              <a:gd name="connsiteY486" fmla="*/ 598679 h 1419638"/>
              <a:gd name="connsiteX487" fmla="*/ 1166539 w 1532848"/>
              <a:gd name="connsiteY487" fmla="*/ 597390 h 1419638"/>
              <a:gd name="connsiteX488" fmla="*/ 907944 w 1532848"/>
              <a:gd name="connsiteY488" fmla="*/ 595100 h 1419638"/>
              <a:gd name="connsiteX489" fmla="*/ 899926 w 1532848"/>
              <a:gd name="connsiteY489" fmla="*/ 602402 h 1419638"/>
              <a:gd name="connsiteX490" fmla="*/ 894485 w 1532848"/>
              <a:gd name="connsiteY490" fmla="*/ 626600 h 1419638"/>
              <a:gd name="connsiteX491" fmla="*/ 871719 w 1532848"/>
              <a:gd name="connsiteY491" fmla="*/ 670129 h 1419638"/>
              <a:gd name="connsiteX492" fmla="*/ 864989 w 1532848"/>
              <a:gd name="connsiteY492" fmla="*/ 687312 h 1419638"/>
              <a:gd name="connsiteX493" fmla="*/ 871289 w 1532848"/>
              <a:gd name="connsiteY493" fmla="*/ 692323 h 1419638"/>
              <a:gd name="connsiteX494" fmla="*/ 890046 w 1532848"/>
              <a:gd name="connsiteY494" fmla="*/ 676143 h 1419638"/>
              <a:gd name="connsiteX495" fmla="*/ 905940 w 1532848"/>
              <a:gd name="connsiteY495" fmla="*/ 651515 h 1419638"/>
              <a:gd name="connsiteX496" fmla="*/ 911954 w 1532848"/>
              <a:gd name="connsiteY496" fmla="*/ 645501 h 1419638"/>
              <a:gd name="connsiteX497" fmla="*/ 908804 w 1532848"/>
              <a:gd name="connsiteY497" fmla="*/ 657672 h 1419638"/>
              <a:gd name="connsiteX498" fmla="*/ 904795 w 1532848"/>
              <a:gd name="connsiteY498" fmla="*/ 670272 h 1419638"/>
              <a:gd name="connsiteX499" fmla="*/ 907515 w 1532848"/>
              <a:gd name="connsiteY499" fmla="*/ 680725 h 1419638"/>
              <a:gd name="connsiteX500" fmla="*/ 918254 w 1532848"/>
              <a:gd name="connsiteY500" fmla="*/ 680439 h 1419638"/>
              <a:gd name="connsiteX501" fmla="*/ 936868 w 1532848"/>
              <a:gd name="connsiteY501" fmla="*/ 657529 h 1419638"/>
              <a:gd name="connsiteX502" fmla="*/ 940734 w 1532848"/>
              <a:gd name="connsiteY502" fmla="*/ 616005 h 1419638"/>
              <a:gd name="connsiteX503" fmla="*/ 930998 w 1532848"/>
              <a:gd name="connsiteY503" fmla="*/ 601400 h 1419638"/>
              <a:gd name="connsiteX504" fmla="*/ 907944 w 1532848"/>
              <a:gd name="connsiteY504" fmla="*/ 595100 h 1419638"/>
              <a:gd name="connsiteX505" fmla="*/ 1304858 w 1532848"/>
              <a:gd name="connsiteY505" fmla="*/ 541118 h 1419638"/>
              <a:gd name="connsiteX506" fmla="*/ 1321610 w 1532848"/>
              <a:gd name="connsiteY506" fmla="*/ 552573 h 1419638"/>
              <a:gd name="connsiteX507" fmla="*/ 1340081 w 1532848"/>
              <a:gd name="connsiteY507" fmla="*/ 595672 h 1419638"/>
              <a:gd name="connsiteX508" fmla="*/ 1332063 w 1532848"/>
              <a:gd name="connsiteY508" fmla="*/ 669413 h 1419638"/>
              <a:gd name="connsiteX509" fmla="*/ 1269204 w 1532848"/>
              <a:gd name="connsiteY509" fmla="*/ 748881 h 1419638"/>
              <a:gd name="connsiteX510" fmla="*/ 1208493 w 1532848"/>
              <a:gd name="connsiteY510" fmla="*/ 761768 h 1419638"/>
              <a:gd name="connsiteX511" fmla="*/ 1174701 w 1532848"/>
              <a:gd name="connsiteY511" fmla="*/ 739861 h 1419638"/>
              <a:gd name="connsiteX512" fmla="*/ 1178853 w 1532848"/>
              <a:gd name="connsiteY512" fmla="*/ 740863 h 1419638"/>
              <a:gd name="connsiteX513" fmla="*/ 1264622 w 1532848"/>
              <a:gd name="connsiteY513" fmla="*/ 742152 h 1419638"/>
              <a:gd name="connsiteX514" fmla="*/ 1331204 w 1532848"/>
              <a:gd name="connsiteY514" fmla="*/ 647648 h 1419638"/>
              <a:gd name="connsiteX515" fmla="*/ 1332636 w 1532848"/>
              <a:gd name="connsiteY515" fmla="*/ 587510 h 1419638"/>
              <a:gd name="connsiteX516" fmla="*/ 1304858 w 1532848"/>
              <a:gd name="connsiteY516" fmla="*/ 541118 h 1419638"/>
              <a:gd name="connsiteX517" fmla="*/ 1255458 w 1532848"/>
              <a:gd name="connsiteY517" fmla="*/ 539114 h 1419638"/>
              <a:gd name="connsiteX518" fmla="*/ 1280945 w 1532848"/>
              <a:gd name="connsiteY518" fmla="*/ 541691 h 1419638"/>
              <a:gd name="connsiteX519" fmla="*/ 1272211 w 1532848"/>
              <a:gd name="connsiteY519" fmla="*/ 545127 h 1419638"/>
              <a:gd name="connsiteX520" fmla="*/ 1213934 w 1532848"/>
              <a:gd name="connsiteY520" fmla="*/ 580924 h 1419638"/>
              <a:gd name="connsiteX521" fmla="*/ 1204913 w 1532848"/>
              <a:gd name="connsiteY521" fmla="*/ 590517 h 1419638"/>
              <a:gd name="connsiteX522" fmla="*/ 1200331 w 1532848"/>
              <a:gd name="connsiteY522" fmla="*/ 589945 h 1419638"/>
              <a:gd name="connsiteX523" fmla="*/ 1203052 w 1532848"/>
              <a:gd name="connsiteY523" fmla="*/ 566462 h 1419638"/>
              <a:gd name="connsiteX524" fmla="*/ 1255458 w 1532848"/>
              <a:gd name="connsiteY524" fmla="*/ 539114 h 1419638"/>
              <a:gd name="connsiteX525" fmla="*/ 631881 w 1532848"/>
              <a:gd name="connsiteY525" fmla="*/ 528948 h 1419638"/>
              <a:gd name="connsiteX526" fmla="*/ 585919 w 1532848"/>
              <a:gd name="connsiteY526" fmla="*/ 563599 h 1419638"/>
              <a:gd name="connsiteX527" fmla="*/ 581909 w 1532848"/>
              <a:gd name="connsiteY527" fmla="*/ 597390 h 1419638"/>
              <a:gd name="connsiteX528" fmla="*/ 586921 w 1532848"/>
              <a:gd name="connsiteY528" fmla="*/ 607271 h 1419638"/>
              <a:gd name="connsiteX529" fmla="*/ 601955 w 1532848"/>
              <a:gd name="connsiteY529" fmla="*/ 628605 h 1419638"/>
              <a:gd name="connsiteX530" fmla="*/ 620283 w 1532848"/>
              <a:gd name="connsiteY530" fmla="*/ 646647 h 1419638"/>
              <a:gd name="connsiteX531" fmla="*/ 708486 w 1532848"/>
              <a:gd name="connsiteY531" fmla="*/ 644928 h 1419638"/>
              <a:gd name="connsiteX532" fmla="*/ 732828 w 1532848"/>
              <a:gd name="connsiteY532" fmla="*/ 637340 h 1419638"/>
              <a:gd name="connsiteX533" fmla="*/ 770199 w 1532848"/>
              <a:gd name="connsiteY533" fmla="*/ 622019 h 1419638"/>
              <a:gd name="connsiteX534" fmla="*/ 776070 w 1532848"/>
              <a:gd name="connsiteY534" fmla="*/ 622305 h 1419638"/>
              <a:gd name="connsiteX535" fmla="*/ 789243 w 1532848"/>
              <a:gd name="connsiteY535" fmla="*/ 633617 h 1419638"/>
              <a:gd name="connsiteX536" fmla="*/ 800984 w 1532848"/>
              <a:gd name="connsiteY536" fmla="*/ 639058 h 1419638"/>
              <a:gd name="connsiteX537" fmla="*/ 834060 w 1532848"/>
              <a:gd name="connsiteY537" fmla="*/ 631898 h 1419638"/>
              <a:gd name="connsiteX538" fmla="*/ 846375 w 1532848"/>
              <a:gd name="connsiteY538" fmla="*/ 611566 h 1419638"/>
              <a:gd name="connsiteX539" fmla="*/ 839358 w 1532848"/>
              <a:gd name="connsiteY539" fmla="*/ 583215 h 1419638"/>
              <a:gd name="connsiteX540" fmla="*/ 819742 w 1532848"/>
              <a:gd name="connsiteY540" fmla="*/ 572619 h 1419638"/>
              <a:gd name="connsiteX541" fmla="*/ 809719 w 1532848"/>
              <a:gd name="connsiteY541" fmla="*/ 576485 h 1419638"/>
              <a:gd name="connsiteX542" fmla="*/ 780938 w 1532848"/>
              <a:gd name="connsiteY542" fmla="*/ 571617 h 1419638"/>
              <a:gd name="connsiteX543" fmla="*/ 767622 w 1532848"/>
              <a:gd name="connsiteY543" fmla="*/ 556153 h 1419638"/>
              <a:gd name="connsiteX544" fmla="*/ 747862 w 1532848"/>
              <a:gd name="connsiteY544" fmla="*/ 549853 h 1419638"/>
              <a:gd name="connsiteX545" fmla="*/ 711636 w 1532848"/>
              <a:gd name="connsiteY545" fmla="*/ 568324 h 1419638"/>
              <a:gd name="connsiteX546" fmla="*/ 696172 w 1532848"/>
              <a:gd name="connsiteY546" fmla="*/ 582499 h 1419638"/>
              <a:gd name="connsiteX547" fmla="*/ 689442 w 1532848"/>
              <a:gd name="connsiteY547" fmla="*/ 582356 h 1419638"/>
              <a:gd name="connsiteX548" fmla="*/ 675983 w 1532848"/>
              <a:gd name="connsiteY548" fmla="*/ 565603 h 1419638"/>
              <a:gd name="connsiteX549" fmla="*/ 691590 w 1532848"/>
              <a:gd name="connsiteY549" fmla="*/ 564028 h 1419638"/>
              <a:gd name="connsiteX550" fmla="*/ 702902 w 1532848"/>
              <a:gd name="connsiteY550" fmla="*/ 553862 h 1419638"/>
              <a:gd name="connsiteX551" fmla="*/ 694311 w 1532848"/>
              <a:gd name="connsiteY551" fmla="*/ 542837 h 1419638"/>
              <a:gd name="connsiteX552" fmla="*/ 692736 w 1532848"/>
              <a:gd name="connsiteY552" fmla="*/ 541978 h 1419638"/>
              <a:gd name="connsiteX553" fmla="*/ 631881 w 1532848"/>
              <a:gd name="connsiteY553" fmla="*/ 528948 h 1419638"/>
              <a:gd name="connsiteX554" fmla="*/ 1140782 w 1532848"/>
              <a:gd name="connsiteY554" fmla="*/ 515255 h 1419638"/>
              <a:gd name="connsiteX555" fmla="*/ 1160238 w 1532848"/>
              <a:gd name="connsiteY555" fmla="*/ 517778 h 1419638"/>
              <a:gd name="connsiteX556" fmla="*/ 1131028 w 1532848"/>
              <a:gd name="connsiteY556" fmla="*/ 529233 h 1419638"/>
              <a:gd name="connsiteX557" fmla="*/ 1126590 w 1532848"/>
              <a:gd name="connsiteY557" fmla="*/ 531381 h 1419638"/>
              <a:gd name="connsiteX558" fmla="*/ 1126160 w 1532848"/>
              <a:gd name="connsiteY558" fmla="*/ 528088 h 1419638"/>
              <a:gd name="connsiteX559" fmla="*/ 1140782 w 1532848"/>
              <a:gd name="connsiteY559" fmla="*/ 515255 h 1419638"/>
              <a:gd name="connsiteX560" fmla="*/ 209000 w 1532848"/>
              <a:gd name="connsiteY560" fmla="*/ 509472 h 1419638"/>
              <a:gd name="connsiteX561" fmla="*/ 201320 w 1532848"/>
              <a:gd name="connsiteY561" fmla="*/ 520642 h 1419638"/>
              <a:gd name="connsiteX562" fmla="*/ 208623 w 1532848"/>
              <a:gd name="connsiteY562" fmla="*/ 509903 h 1419638"/>
              <a:gd name="connsiteX563" fmla="*/ 209195 w 1532848"/>
              <a:gd name="connsiteY563" fmla="*/ 509331 h 1419638"/>
              <a:gd name="connsiteX564" fmla="*/ 201320 w 1532848"/>
              <a:gd name="connsiteY564" fmla="*/ 520643 h 1419638"/>
              <a:gd name="connsiteX565" fmla="*/ 208623 w 1532848"/>
              <a:gd name="connsiteY565" fmla="*/ 510047 h 1419638"/>
              <a:gd name="connsiteX566" fmla="*/ 209195 w 1532848"/>
              <a:gd name="connsiteY566" fmla="*/ 509331 h 1419638"/>
              <a:gd name="connsiteX567" fmla="*/ 209625 w 1532848"/>
              <a:gd name="connsiteY567" fmla="*/ 508758 h 1419638"/>
              <a:gd name="connsiteX568" fmla="*/ 209000 w 1532848"/>
              <a:gd name="connsiteY568" fmla="*/ 509472 h 1419638"/>
              <a:gd name="connsiteX569" fmla="*/ 209196 w 1532848"/>
              <a:gd name="connsiteY569" fmla="*/ 509187 h 1419638"/>
              <a:gd name="connsiteX570" fmla="*/ 209625 w 1532848"/>
              <a:gd name="connsiteY570" fmla="*/ 508758 h 1419638"/>
              <a:gd name="connsiteX571" fmla="*/ 213634 w 1532848"/>
              <a:gd name="connsiteY571" fmla="*/ 506038 h 1419638"/>
              <a:gd name="connsiteX572" fmla="*/ 214588 w 1532848"/>
              <a:gd name="connsiteY572" fmla="*/ 507204 h 1419638"/>
              <a:gd name="connsiteX573" fmla="*/ 209625 w 1532848"/>
              <a:gd name="connsiteY573" fmla="*/ 507470 h 1419638"/>
              <a:gd name="connsiteX574" fmla="*/ 213634 w 1532848"/>
              <a:gd name="connsiteY574" fmla="*/ 506038 h 1419638"/>
              <a:gd name="connsiteX575" fmla="*/ 934864 w 1532848"/>
              <a:gd name="connsiteY575" fmla="*/ 486511 h 1419638"/>
              <a:gd name="connsiteX576" fmla="*/ 914102 w 1532848"/>
              <a:gd name="connsiteY576" fmla="*/ 488426 h 1419638"/>
              <a:gd name="connsiteX577" fmla="*/ 912383 w 1532848"/>
              <a:gd name="connsiteY577" fmla="*/ 496014 h 1419638"/>
              <a:gd name="connsiteX578" fmla="*/ 916393 w 1532848"/>
              <a:gd name="connsiteY578" fmla="*/ 503031 h 1419638"/>
              <a:gd name="connsiteX579" fmla="*/ 920545 w 1532848"/>
              <a:gd name="connsiteY579" fmla="*/ 507899 h 1419638"/>
              <a:gd name="connsiteX580" fmla="*/ 895631 w 1532848"/>
              <a:gd name="connsiteY580" fmla="*/ 544268 h 1419638"/>
              <a:gd name="connsiteX581" fmla="*/ 841220 w 1532848"/>
              <a:gd name="connsiteY581" fmla="*/ 639487 h 1419638"/>
              <a:gd name="connsiteX582" fmla="*/ 791391 w 1532848"/>
              <a:gd name="connsiteY582" fmla="*/ 731699 h 1419638"/>
              <a:gd name="connsiteX583" fmla="*/ 789386 w 1532848"/>
              <a:gd name="connsiteY583" fmla="*/ 741866 h 1419638"/>
              <a:gd name="connsiteX584" fmla="*/ 792966 w 1532848"/>
              <a:gd name="connsiteY584" fmla="*/ 745446 h 1419638"/>
              <a:gd name="connsiteX585" fmla="*/ 796832 w 1532848"/>
              <a:gd name="connsiteY585" fmla="*/ 743154 h 1419638"/>
              <a:gd name="connsiteX586" fmla="*/ 803705 w 1532848"/>
              <a:gd name="connsiteY586" fmla="*/ 731986 h 1419638"/>
              <a:gd name="connsiteX587" fmla="*/ 877159 w 1532848"/>
              <a:gd name="connsiteY587" fmla="*/ 604264 h 1419638"/>
              <a:gd name="connsiteX588" fmla="*/ 920975 w 1532848"/>
              <a:gd name="connsiteY588" fmla="*/ 525797 h 1419638"/>
              <a:gd name="connsiteX589" fmla="*/ 926416 w 1532848"/>
              <a:gd name="connsiteY589" fmla="*/ 509617 h 1419638"/>
              <a:gd name="connsiteX590" fmla="*/ 928134 w 1532848"/>
              <a:gd name="connsiteY590" fmla="*/ 507470 h 1419638"/>
              <a:gd name="connsiteX591" fmla="*/ 930425 w 1532848"/>
              <a:gd name="connsiteY591" fmla="*/ 509044 h 1419638"/>
              <a:gd name="connsiteX592" fmla="*/ 931141 w 1532848"/>
              <a:gd name="connsiteY592" fmla="*/ 511908 h 1419638"/>
              <a:gd name="connsiteX593" fmla="*/ 937727 w 1532848"/>
              <a:gd name="connsiteY593" fmla="*/ 514342 h 1419638"/>
              <a:gd name="connsiteX594" fmla="*/ 951903 w 1532848"/>
              <a:gd name="connsiteY594" fmla="*/ 501456 h 1419638"/>
              <a:gd name="connsiteX595" fmla="*/ 952189 w 1532848"/>
              <a:gd name="connsiteY595" fmla="*/ 498019 h 1419638"/>
              <a:gd name="connsiteX596" fmla="*/ 934864 w 1532848"/>
              <a:gd name="connsiteY596" fmla="*/ 486511 h 1419638"/>
              <a:gd name="connsiteX597" fmla="*/ 1072179 w 1532848"/>
              <a:gd name="connsiteY597" fmla="*/ 478832 h 1419638"/>
              <a:gd name="connsiteX598" fmla="*/ 1063874 w 1532848"/>
              <a:gd name="connsiteY598" fmla="*/ 483987 h 1419638"/>
              <a:gd name="connsiteX599" fmla="*/ 1019773 w 1532848"/>
              <a:gd name="connsiteY599" fmla="*/ 550855 h 1419638"/>
              <a:gd name="connsiteX600" fmla="*/ 983547 w 1532848"/>
              <a:gd name="connsiteY600" fmla="*/ 658674 h 1419638"/>
              <a:gd name="connsiteX601" fmla="*/ 974240 w 1532848"/>
              <a:gd name="connsiteY601" fmla="*/ 702203 h 1419638"/>
              <a:gd name="connsiteX602" fmla="*/ 978822 w 1532848"/>
              <a:gd name="connsiteY602" fmla="*/ 713229 h 1419638"/>
              <a:gd name="connsiteX603" fmla="*/ 984120 w 1532848"/>
              <a:gd name="connsiteY603" fmla="*/ 703778 h 1419638"/>
              <a:gd name="connsiteX604" fmla="*/ 985122 w 1532848"/>
              <a:gd name="connsiteY604" fmla="*/ 699769 h 1419638"/>
              <a:gd name="connsiteX605" fmla="*/ 997866 w 1532848"/>
              <a:gd name="connsiteY605" fmla="*/ 647935 h 1419638"/>
              <a:gd name="connsiteX606" fmla="*/ 1066165 w 1532848"/>
              <a:gd name="connsiteY606" fmla="*/ 497733 h 1419638"/>
              <a:gd name="connsiteX607" fmla="*/ 1071177 w 1532848"/>
              <a:gd name="connsiteY607" fmla="*/ 488855 h 1419638"/>
              <a:gd name="connsiteX608" fmla="*/ 1072179 w 1532848"/>
              <a:gd name="connsiteY608" fmla="*/ 478832 h 1419638"/>
              <a:gd name="connsiteX609" fmla="*/ 1324294 w 1532848"/>
              <a:gd name="connsiteY609" fmla="*/ 408224 h 1419638"/>
              <a:gd name="connsiteX610" fmla="*/ 1362274 w 1532848"/>
              <a:gd name="connsiteY610" fmla="*/ 417978 h 1419638"/>
              <a:gd name="connsiteX611" fmla="*/ 1384754 w 1532848"/>
              <a:gd name="connsiteY611" fmla="*/ 433299 h 1419638"/>
              <a:gd name="connsiteX612" fmla="*/ 1379743 w 1532848"/>
              <a:gd name="connsiteY612" fmla="*/ 433013 h 1419638"/>
              <a:gd name="connsiteX613" fmla="*/ 1259037 w 1532848"/>
              <a:gd name="connsiteY613" fmla="*/ 433013 h 1419638"/>
              <a:gd name="connsiteX614" fmla="*/ 1196894 w 1532848"/>
              <a:gd name="connsiteY614" fmla="*/ 469525 h 1419638"/>
              <a:gd name="connsiteX615" fmla="*/ 1161384 w 1532848"/>
              <a:gd name="connsiteY615" fmla="*/ 501313 h 1419638"/>
              <a:gd name="connsiteX616" fmla="*/ 1156229 w 1532848"/>
              <a:gd name="connsiteY616" fmla="*/ 504033 h 1419638"/>
              <a:gd name="connsiteX617" fmla="*/ 1153795 w 1532848"/>
              <a:gd name="connsiteY617" fmla="*/ 496158 h 1419638"/>
              <a:gd name="connsiteX618" fmla="*/ 1158807 w 1532848"/>
              <a:gd name="connsiteY618" fmla="*/ 487996 h 1419638"/>
              <a:gd name="connsiteX619" fmla="*/ 1205486 w 1532848"/>
              <a:gd name="connsiteY619" fmla="*/ 446902 h 1419638"/>
              <a:gd name="connsiteX620" fmla="*/ 1285240 w 1532848"/>
              <a:gd name="connsiteY620" fmla="*/ 409960 h 1419638"/>
              <a:gd name="connsiteX621" fmla="*/ 1324294 w 1532848"/>
              <a:gd name="connsiteY621" fmla="*/ 408224 h 1419638"/>
              <a:gd name="connsiteX622" fmla="*/ 1020203 w 1532848"/>
              <a:gd name="connsiteY622" fmla="*/ 384902 h 1419638"/>
              <a:gd name="connsiteX623" fmla="*/ 1015334 w 1532848"/>
              <a:gd name="connsiteY623" fmla="*/ 385331 h 1419638"/>
              <a:gd name="connsiteX624" fmla="*/ 985122 w 1532848"/>
              <a:gd name="connsiteY624" fmla="*/ 407669 h 1419638"/>
              <a:gd name="connsiteX625" fmla="*/ 939302 w 1532848"/>
              <a:gd name="connsiteY625" fmla="*/ 469955 h 1419638"/>
              <a:gd name="connsiteX626" fmla="*/ 936868 w 1532848"/>
              <a:gd name="connsiteY626" fmla="*/ 474680 h 1419638"/>
              <a:gd name="connsiteX627" fmla="*/ 943598 w 1532848"/>
              <a:gd name="connsiteY627" fmla="*/ 483557 h 1419638"/>
              <a:gd name="connsiteX628" fmla="*/ 951616 w 1532848"/>
              <a:gd name="connsiteY628" fmla="*/ 475682 h 1419638"/>
              <a:gd name="connsiteX629" fmla="*/ 1014905 w 1532848"/>
              <a:gd name="connsiteY629" fmla="*/ 394495 h 1419638"/>
              <a:gd name="connsiteX630" fmla="*/ 1018914 w 1532848"/>
              <a:gd name="connsiteY630" fmla="*/ 389197 h 1419638"/>
              <a:gd name="connsiteX631" fmla="*/ 1020203 w 1532848"/>
              <a:gd name="connsiteY631" fmla="*/ 384902 h 1419638"/>
              <a:gd name="connsiteX632" fmla="*/ 434571 w 1532848"/>
              <a:gd name="connsiteY632" fmla="*/ 316172 h 1419638"/>
              <a:gd name="connsiteX633" fmla="*/ 433425 w 1532848"/>
              <a:gd name="connsiteY633" fmla="*/ 317318 h 1419638"/>
              <a:gd name="connsiteX634" fmla="*/ 436289 w 1532848"/>
              <a:gd name="connsiteY634" fmla="*/ 322473 h 1419638"/>
              <a:gd name="connsiteX635" fmla="*/ 474949 w 1532848"/>
              <a:gd name="connsiteY635" fmla="*/ 364999 h 1419638"/>
              <a:gd name="connsiteX636" fmla="*/ 510316 w 1532848"/>
              <a:gd name="connsiteY636" fmla="*/ 381752 h 1419638"/>
              <a:gd name="connsiteX637" fmla="*/ 595655 w 1532848"/>
              <a:gd name="connsiteY637" fmla="*/ 385618 h 1419638"/>
              <a:gd name="connsiteX638" fmla="*/ 620570 w 1532848"/>
              <a:gd name="connsiteY638" fmla="*/ 376167 h 1419638"/>
              <a:gd name="connsiteX639" fmla="*/ 646057 w 1532848"/>
              <a:gd name="connsiteY639" fmla="*/ 355262 h 1419638"/>
              <a:gd name="connsiteX640" fmla="*/ 689013 w 1532848"/>
              <a:gd name="connsiteY640" fmla="*/ 327198 h 1419638"/>
              <a:gd name="connsiteX641" fmla="*/ 695170 w 1532848"/>
              <a:gd name="connsiteY641" fmla="*/ 322186 h 1419638"/>
              <a:gd name="connsiteX642" fmla="*/ 686865 w 1532848"/>
              <a:gd name="connsiteY642" fmla="*/ 321184 h 1419638"/>
              <a:gd name="connsiteX643" fmla="*/ 648634 w 1532848"/>
              <a:gd name="connsiteY643" fmla="*/ 340228 h 1419638"/>
              <a:gd name="connsiteX644" fmla="*/ 583341 w 1532848"/>
              <a:gd name="connsiteY644" fmla="*/ 370154 h 1419638"/>
              <a:gd name="connsiteX645" fmla="*/ 559142 w 1532848"/>
              <a:gd name="connsiteY645" fmla="*/ 369581 h 1419638"/>
              <a:gd name="connsiteX646" fmla="*/ 556708 w 1532848"/>
              <a:gd name="connsiteY646" fmla="*/ 354690 h 1419638"/>
              <a:gd name="connsiteX647" fmla="*/ 566445 w 1532848"/>
              <a:gd name="connsiteY647" fmla="*/ 348962 h 1419638"/>
              <a:gd name="connsiteX648" fmla="*/ 600237 w 1532848"/>
              <a:gd name="connsiteY648" fmla="*/ 341946 h 1419638"/>
              <a:gd name="connsiteX649" fmla="*/ 620283 w 1532848"/>
              <a:gd name="connsiteY649" fmla="*/ 336934 h 1419638"/>
              <a:gd name="connsiteX650" fmla="*/ 623433 w 1532848"/>
              <a:gd name="connsiteY650" fmla="*/ 332209 h 1419638"/>
              <a:gd name="connsiteX651" fmla="*/ 618422 w 1532848"/>
              <a:gd name="connsiteY651" fmla="*/ 329918 h 1419638"/>
              <a:gd name="connsiteX652" fmla="*/ 587923 w 1532848"/>
              <a:gd name="connsiteY652" fmla="*/ 330491 h 1419638"/>
              <a:gd name="connsiteX653" fmla="*/ 484829 w 1532848"/>
              <a:gd name="connsiteY653" fmla="*/ 333641 h 1419638"/>
              <a:gd name="connsiteX654" fmla="*/ 454330 w 1532848"/>
              <a:gd name="connsiteY654" fmla="*/ 326052 h 1419638"/>
              <a:gd name="connsiteX655" fmla="*/ 434571 w 1532848"/>
              <a:gd name="connsiteY655" fmla="*/ 316172 h 1419638"/>
              <a:gd name="connsiteX656" fmla="*/ 1015191 w 1532848"/>
              <a:gd name="connsiteY656" fmla="*/ 314311 h 1419638"/>
              <a:gd name="connsiteX657" fmla="*/ 1020346 w 1532848"/>
              <a:gd name="connsiteY657" fmla="*/ 314741 h 1419638"/>
              <a:gd name="connsiteX658" fmla="*/ 1018914 w 1532848"/>
              <a:gd name="connsiteY658" fmla="*/ 318893 h 1419638"/>
              <a:gd name="connsiteX659" fmla="*/ 1019343 w 1532848"/>
              <a:gd name="connsiteY659" fmla="*/ 329203 h 1419638"/>
              <a:gd name="connsiteX660" fmla="*/ 1044974 w 1532848"/>
              <a:gd name="connsiteY660" fmla="*/ 378602 h 1419638"/>
              <a:gd name="connsiteX661" fmla="*/ 1058290 w 1532848"/>
              <a:gd name="connsiteY661" fmla="*/ 399936 h 1419638"/>
              <a:gd name="connsiteX662" fmla="*/ 1076904 w 1532848"/>
              <a:gd name="connsiteY662" fmla="*/ 405807 h 1419638"/>
              <a:gd name="connsiteX663" fmla="*/ 1065736 w 1532848"/>
              <a:gd name="connsiteY663" fmla="*/ 417978 h 1419638"/>
              <a:gd name="connsiteX664" fmla="*/ 1060867 w 1532848"/>
              <a:gd name="connsiteY664" fmla="*/ 417549 h 1419638"/>
              <a:gd name="connsiteX665" fmla="*/ 1015048 w 1532848"/>
              <a:gd name="connsiteY665" fmla="*/ 332639 h 1419638"/>
              <a:gd name="connsiteX666" fmla="*/ 1011325 w 1532848"/>
              <a:gd name="connsiteY666" fmla="*/ 320182 h 1419638"/>
              <a:gd name="connsiteX667" fmla="*/ 1015191 w 1532848"/>
              <a:gd name="connsiteY667" fmla="*/ 314311 h 1419638"/>
              <a:gd name="connsiteX668" fmla="*/ 360273 w 1532848"/>
              <a:gd name="connsiteY668" fmla="*/ 304816 h 1419638"/>
              <a:gd name="connsiteX669" fmla="*/ 365991 w 1532848"/>
              <a:gd name="connsiteY669" fmla="*/ 320785 h 1419638"/>
              <a:gd name="connsiteX670" fmla="*/ 362870 w 1532848"/>
              <a:gd name="connsiteY670" fmla="*/ 316602 h 1419638"/>
              <a:gd name="connsiteX671" fmla="*/ 1023621 w 1532848"/>
              <a:gd name="connsiteY671" fmla="*/ 303948 h 1419638"/>
              <a:gd name="connsiteX672" fmla="*/ 1010037 w 1532848"/>
              <a:gd name="connsiteY672" fmla="*/ 306579 h 1419638"/>
              <a:gd name="connsiteX673" fmla="*/ 1003736 w 1532848"/>
              <a:gd name="connsiteY673" fmla="*/ 330348 h 1419638"/>
              <a:gd name="connsiteX674" fmla="*/ 1016623 w 1532848"/>
              <a:gd name="connsiteY674" fmla="*/ 355978 h 1419638"/>
              <a:gd name="connsiteX675" fmla="*/ 1062013 w 1532848"/>
              <a:gd name="connsiteY675" fmla="*/ 441460 h 1419638"/>
              <a:gd name="connsiteX676" fmla="*/ 1085066 w 1532848"/>
              <a:gd name="connsiteY676" fmla="*/ 480551 h 1419638"/>
              <a:gd name="connsiteX677" fmla="*/ 1117140 w 1532848"/>
              <a:gd name="connsiteY677" fmla="*/ 535248 h 1419638"/>
              <a:gd name="connsiteX678" fmla="*/ 1128165 w 1532848"/>
              <a:gd name="connsiteY678" fmla="*/ 547418 h 1419638"/>
              <a:gd name="connsiteX679" fmla="*/ 1131745 w 1532848"/>
              <a:gd name="connsiteY679" fmla="*/ 550425 h 1419638"/>
              <a:gd name="connsiteX680" fmla="*/ 1149214 w 1532848"/>
              <a:gd name="connsiteY680" fmla="*/ 583788 h 1419638"/>
              <a:gd name="connsiteX681" fmla="*/ 1148498 w 1532848"/>
              <a:gd name="connsiteY681" fmla="*/ 585219 h 1419638"/>
              <a:gd name="connsiteX682" fmla="*/ 1133177 w 1532848"/>
              <a:gd name="connsiteY682" fmla="*/ 559876 h 1419638"/>
              <a:gd name="connsiteX683" fmla="*/ 1116424 w 1532848"/>
              <a:gd name="connsiteY683" fmla="*/ 559876 h 1419638"/>
              <a:gd name="connsiteX684" fmla="*/ 1069459 w 1532848"/>
              <a:gd name="connsiteY684" fmla="*/ 712656 h 1419638"/>
              <a:gd name="connsiteX685" fmla="*/ 1075043 w 1532848"/>
              <a:gd name="connsiteY685" fmla="*/ 802720 h 1419638"/>
              <a:gd name="connsiteX686" fmla="*/ 1085639 w 1532848"/>
              <a:gd name="connsiteY686" fmla="*/ 840664 h 1419638"/>
              <a:gd name="connsiteX687" fmla="*/ 1084780 w 1532848"/>
              <a:gd name="connsiteY687" fmla="*/ 841237 h 1419638"/>
              <a:gd name="connsiteX688" fmla="*/ 1083491 w 1532848"/>
              <a:gd name="connsiteY688" fmla="*/ 839376 h 1419638"/>
              <a:gd name="connsiteX689" fmla="*/ 1060295 w 1532848"/>
              <a:gd name="connsiteY689" fmla="*/ 757330 h 1419638"/>
              <a:gd name="connsiteX690" fmla="*/ 1062013 w 1532848"/>
              <a:gd name="connsiteY690" fmla="*/ 673566 h 1419638"/>
              <a:gd name="connsiteX691" fmla="*/ 1085066 w 1532848"/>
              <a:gd name="connsiteY691" fmla="*/ 599968 h 1419638"/>
              <a:gd name="connsiteX692" fmla="*/ 1097667 w 1532848"/>
              <a:gd name="connsiteY692" fmla="*/ 577631 h 1419638"/>
              <a:gd name="connsiteX693" fmla="*/ 1100674 w 1532848"/>
              <a:gd name="connsiteY693" fmla="*/ 570042 h 1419638"/>
              <a:gd name="connsiteX694" fmla="*/ 1104683 w 1532848"/>
              <a:gd name="connsiteY694" fmla="*/ 558014 h 1419638"/>
              <a:gd name="connsiteX695" fmla="*/ 1106544 w 1532848"/>
              <a:gd name="connsiteY695" fmla="*/ 523793 h 1419638"/>
              <a:gd name="connsiteX696" fmla="*/ 1105399 w 1532848"/>
              <a:gd name="connsiteY696" fmla="*/ 521788 h 1419638"/>
              <a:gd name="connsiteX697" fmla="*/ 1099385 w 1532848"/>
              <a:gd name="connsiteY697" fmla="*/ 521502 h 1419638"/>
              <a:gd name="connsiteX698" fmla="*/ 1057574 w 1532848"/>
              <a:gd name="connsiteY698" fmla="*/ 606841 h 1419638"/>
              <a:gd name="connsiteX699" fmla="*/ 1042969 w 1532848"/>
              <a:gd name="connsiteY699" fmla="*/ 789547 h 1419638"/>
              <a:gd name="connsiteX700" fmla="*/ 1164964 w 1532848"/>
              <a:gd name="connsiteY700" fmla="*/ 909823 h 1419638"/>
              <a:gd name="connsiteX701" fmla="*/ 1189449 w 1532848"/>
              <a:gd name="connsiteY701" fmla="*/ 911255 h 1419638"/>
              <a:gd name="connsiteX702" fmla="*/ 1322326 w 1532848"/>
              <a:gd name="connsiteY702" fmla="*/ 850114 h 1419638"/>
              <a:gd name="connsiteX703" fmla="*/ 1454487 w 1532848"/>
              <a:gd name="connsiteY703" fmla="*/ 570185 h 1419638"/>
              <a:gd name="connsiteX704" fmla="*/ 1418118 w 1532848"/>
              <a:gd name="connsiteY704" fmla="*/ 439742 h 1419638"/>
              <a:gd name="connsiteX705" fmla="*/ 1283236 w 1532848"/>
              <a:gd name="connsiteY705" fmla="*/ 384472 h 1419638"/>
              <a:gd name="connsiteX706" fmla="*/ 1187731 w 1532848"/>
              <a:gd name="connsiteY706" fmla="*/ 426999 h 1419638"/>
              <a:gd name="connsiteX707" fmla="*/ 1144202 w 1532848"/>
              <a:gd name="connsiteY707" fmla="*/ 463654 h 1419638"/>
              <a:gd name="connsiteX708" fmla="*/ 1133606 w 1532848"/>
              <a:gd name="connsiteY708" fmla="*/ 461793 h 1419638"/>
              <a:gd name="connsiteX709" fmla="*/ 1099242 w 1532848"/>
              <a:gd name="connsiteY709" fmla="*/ 406953 h 1419638"/>
              <a:gd name="connsiteX710" fmla="*/ 1077477 w 1532848"/>
              <a:gd name="connsiteY710" fmla="*/ 377599 h 1419638"/>
              <a:gd name="connsiteX711" fmla="*/ 1045260 w 1532848"/>
              <a:gd name="connsiteY711" fmla="*/ 323475 h 1419638"/>
              <a:gd name="connsiteX712" fmla="*/ 1036240 w 1532848"/>
              <a:gd name="connsiteY712" fmla="*/ 310874 h 1419638"/>
              <a:gd name="connsiteX713" fmla="*/ 1023621 w 1532848"/>
              <a:gd name="connsiteY713" fmla="*/ 303948 h 1419638"/>
              <a:gd name="connsiteX714" fmla="*/ 856183 w 1532848"/>
              <a:gd name="connsiteY714" fmla="*/ 291025 h 1419638"/>
              <a:gd name="connsiteX715" fmla="*/ 820171 w 1532848"/>
              <a:gd name="connsiteY715" fmla="*/ 296842 h 1419638"/>
              <a:gd name="connsiteX716" fmla="*/ 677701 w 1532848"/>
              <a:gd name="connsiteY716" fmla="*/ 359558 h 1419638"/>
              <a:gd name="connsiteX717" fmla="*/ 512607 w 1532848"/>
              <a:gd name="connsiteY717" fmla="*/ 504892 h 1419638"/>
              <a:gd name="connsiteX718" fmla="*/ 502012 w 1532848"/>
              <a:gd name="connsiteY718" fmla="*/ 539686 h 1419638"/>
              <a:gd name="connsiteX719" fmla="*/ 482252 w 1532848"/>
              <a:gd name="connsiteY719" fmla="*/ 609132 h 1419638"/>
              <a:gd name="connsiteX720" fmla="*/ 475522 w 1532848"/>
              <a:gd name="connsiteY720" fmla="*/ 619012 h 1419638"/>
              <a:gd name="connsiteX721" fmla="*/ 475092 w 1532848"/>
              <a:gd name="connsiteY721" fmla="*/ 622878 h 1419638"/>
              <a:gd name="connsiteX722" fmla="*/ 478959 w 1532848"/>
              <a:gd name="connsiteY722" fmla="*/ 622734 h 1419638"/>
              <a:gd name="connsiteX723" fmla="*/ 494852 w 1532848"/>
              <a:gd name="connsiteY723" fmla="*/ 613284 h 1419638"/>
              <a:gd name="connsiteX724" fmla="*/ 582482 w 1532848"/>
              <a:gd name="connsiteY724" fmla="*/ 546273 h 1419638"/>
              <a:gd name="connsiteX725" fmla="*/ 666819 w 1532848"/>
              <a:gd name="connsiteY725" fmla="*/ 491719 h 1419638"/>
              <a:gd name="connsiteX726" fmla="*/ 861982 w 1532848"/>
              <a:gd name="connsiteY726" fmla="*/ 445040 h 1419638"/>
              <a:gd name="connsiteX727" fmla="*/ 935007 w 1532848"/>
              <a:gd name="connsiteY727" fmla="*/ 440458 h 1419638"/>
              <a:gd name="connsiteX728" fmla="*/ 963787 w 1532848"/>
              <a:gd name="connsiteY728" fmla="*/ 417262 h 1419638"/>
              <a:gd name="connsiteX729" fmla="*/ 968512 w 1532848"/>
              <a:gd name="connsiteY729" fmla="*/ 383470 h 1419638"/>
              <a:gd name="connsiteX730" fmla="*/ 964217 w 1532848"/>
              <a:gd name="connsiteY730" fmla="*/ 356694 h 1419638"/>
              <a:gd name="connsiteX731" fmla="*/ 932716 w 1532848"/>
              <a:gd name="connsiteY731" fmla="*/ 312450 h 1419638"/>
              <a:gd name="connsiteX732" fmla="*/ 892624 w 1532848"/>
              <a:gd name="connsiteY732" fmla="*/ 292403 h 1419638"/>
              <a:gd name="connsiteX733" fmla="*/ 856183 w 1532848"/>
              <a:gd name="connsiteY733" fmla="*/ 291025 h 1419638"/>
              <a:gd name="connsiteX734" fmla="*/ 803417 w 1532848"/>
              <a:gd name="connsiteY734" fmla="*/ 270209 h 1419638"/>
              <a:gd name="connsiteX735" fmla="*/ 804563 w 1532848"/>
              <a:gd name="connsiteY735" fmla="*/ 271068 h 1419638"/>
              <a:gd name="connsiteX736" fmla="*/ 800268 w 1532848"/>
              <a:gd name="connsiteY736" fmla="*/ 277512 h 1419638"/>
              <a:gd name="connsiteX737" fmla="*/ 803417 w 1532848"/>
              <a:gd name="connsiteY737" fmla="*/ 270209 h 1419638"/>
              <a:gd name="connsiteX738" fmla="*/ 1129454 w 1532848"/>
              <a:gd name="connsiteY738" fmla="*/ 237993 h 1419638"/>
              <a:gd name="connsiteX739" fmla="*/ 1134609 w 1532848"/>
              <a:gd name="connsiteY739" fmla="*/ 240141 h 1419638"/>
              <a:gd name="connsiteX740" fmla="*/ 1141625 w 1532848"/>
              <a:gd name="connsiteY740" fmla="*/ 249019 h 1419638"/>
              <a:gd name="connsiteX741" fmla="*/ 1173555 w 1532848"/>
              <a:gd name="connsiteY741" fmla="*/ 309443 h 1419638"/>
              <a:gd name="connsiteX742" fmla="*/ 1165823 w 1532848"/>
              <a:gd name="connsiteY742" fmla="*/ 305291 h 1419638"/>
              <a:gd name="connsiteX743" fmla="*/ 1143057 w 1532848"/>
              <a:gd name="connsiteY743" fmla="*/ 263337 h 1419638"/>
              <a:gd name="connsiteX744" fmla="*/ 1129741 w 1532848"/>
              <a:gd name="connsiteY744" fmla="*/ 249019 h 1419638"/>
              <a:gd name="connsiteX745" fmla="*/ 1126447 w 1532848"/>
              <a:gd name="connsiteY745" fmla="*/ 244150 h 1419638"/>
              <a:gd name="connsiteX746" fmla="*/ 1129454 w 1532848"/>
              <a:gd name="connsiteY746" fmla="*/ 237993 h 1419638"/>
              <a:gd name="connsiteX747" fmla="*/ 364266 w 1532848"/>
              <a:gd name="connsiteY747" fmla="*/ 234126 h 1419638"/>
              <a:gd name="connsiteX748" fmla="*/ 363980 w 1532848"/>
              <a:gd name="connsiteY748" fmla="*/ 237133 h 1419638"/>
              <a:gd name="connsiteX749" fmla="*/ 355675 w 1532848"/>
              <a:gd name="connsiteY749" fmla="*/ 283955 h 1419638"/>
              <a:gd name="connsiteX750" fmla="*/ 360273 w 1532848"/>
              <a:gd name="connsiteY750" fmla="*/ 304816 h 1419638"/>
              <a:gd name="connsiteX751" fmla="*/ 348086 w 1532848"/>
              <a:gd name="connsiteY751" fmla="*/ 270782 h 1419638"/>
              <a:gd name="connsiteX752" fmla="*/ 348945 w 1532848"/>
              <a:gd name="connsiteY752" fmla="*/ 255461 h 1419638"/>
              <a:gd name="connsiteX753" fmla="*/ 364266 w 1532848"/>
              <a:gd name="connsiteY753" fmla="*/ 234126 h 1419638"/>
              <a:gd name="connsiteX754" fmla="*/ 837927 w 1532848"/>
              <a:gd name="connsiteY754" fmla="*/ 230690 h 1419638"/>
              <a:gd name="connsiteX755" fmla="*/ 846375 w 1532848"/>
              <a:gd name="connsiteY755" fmla="*/ 241142 h 1419638"/>
              <a:gd name="connsiteX756" fmla="*/ 846375 w 1532848"/>
              <a:gd name="connsiteY756" fmla="*/ 245438 h 1419638"/>
              <a:gd name="connsiteX757" fmla="*/ 842939 w 1532848"/>
              <a:gd name="connsiteY757" fmla="*/ 243003 h 1419638"/>
              <a:gd name="connsiteX758" fmla="*/ 837927 w 1532848"/>
              <a:gd name="connsiteY758" fmla="*/ 230690 h 1419638"/>
              <a:gd name="connsiteX759" fmla="*/ 955769 w 1532848"/>
              <a:gd name="connsiteY759" fmla="*/ 227254 h 1419638"/>
              <a:gd name="connsiteX760" fmla="*/ 929852 w 1532848"/>
              <a:gd name="connsiteY760" fmla="*/ 236131 h 1419638"/>
              <a:gd name="connsiteX761" fmla="*/ 928420 w 1532848"/>
              <a:gd name="connsiteY761" fmla="*/ 247156 h 1419638"/>
              <a:gd name="connsiteX762" fmla="*/ 965219 w 1532848"/>
              <a:gd name="connsiteY762" fmla="*/ 247443 h 1419638"/>
              <a:gd name="connsiteX763" fmla="*/ 968512 w 1532848"/>
              <a:gd name="connsiteY763" fmla="*/ 234556 h 1419638"/>
              <a:gd name="connsiteX764" fmla="*/ 955769 w 1532848"/>
              <a:gd name="connsiteY764" fmla="*/ 227254 h 1419638"/>
              <a:gd name="connsiteX765" fmla="*/ 950901 w 1532848"/>
              <a:gd name="connsiteY765" fmla="*/ 211360 h 1419638"/>
              <a:gd name="connsiteX766" fmla="*/ 928850 w 1532848"/>
              <a:gd name="connsiteY766" fmla="*/ 216801 h 1419638"/>
              <a:gd name="connsiteX767" fmla="*/ 883889 w 1532848"/>
              <a:gd name="connsiteY767" fmla="*/ 225535 h 1419638"/>
              <a:gd name="connsiteX768" fmla="*/ 870716 w 1532848"/>
              <a:gd name="connsiteY768" fmla="*/ 225535 h 1419638"/>
              <a:gd name="connsiteX769" fmla="*/ 862841 w 1532848"/>
              <a:gd name="connsiteY769" fmla="*/ 227540 h 1419638"/>
              <a:gd name="connsiteX770" fmla="*/ 871146 w 1532848"/>
              <a:gd name="connsiteY770" fmla="*/ 231692 h 1419638"/>
              <a:gd name="connsiteX771" fmla="*/ 936439 w 1532848"/>
              <a:gd name="connsiteY771" fmla="*/ 225535 h 1419638"/>
              <a:gd name="connsiteX772" fmla="*/ 953478 w 1532848"/>
              <a:gd name="connsiteY772" fmla="*/ 216944 h 1419638"/>
              <a:gd name="connsiteX773" fmla="*/ 955626 w 1532848"/>
              <a:gd name="connsiteY773" fmla="*/ 212935 h 1419638"/>
              <a:gd name="connsiteX774" fmla="*/ 950901 w 1532848"/>
              <a:gd name="connsiteY774" fmla="*/ 211360 h 1419638"/>
              <a:gd name="connsiteX775" fmla="*/ 1055713 w 1532848"/>
              <a:gd name="connsiteY775" fmla="*/ 210071 h 1419638"/>
              <a:gd name="connsiteX776" fmla="*/ 1108978 w 1532848"/>
              <a:gd name="connsiteY776" fmla="*/ 251882 h 1419638"/>
              <a:gd name="connsiteX777" fmla="*/ 1115565 w 1532848"/>
              <a:gd name="connsiteY777" fmla="*/ 265055 h 1419638"/>
              <a:gd name="connsiteX778" fmla="*/ 1114419 w 1532848"/>
              <a:gd name="connsiteY778" fmla="*/ 270496 h 1419638"/>
              <a:gd name="connsiteX779" fmla="*/ 1094659 w 1532848"/>
              <a:gd name="connsiteY779" fmla="*/ 276366 h 1419638"/>
              <a:gd name="connsiteX780" fmla="*/ 1076045 w 1532848"/>
              <a:gd name="connsiteY780" fmla="*/ 265914 h 1419638"/>
              <a:gd name="connsiteX781" fmla="*/ 1070032 w 1532848"/>
              <a:gd name="connsiteY781" fmla="*/ 245152 h 1419638"/>
              <a:gd name="connsiteX782" fmla="*/ 1073325 w 1532848"/>
              <a:gd name="connsiteY782" fmla="*/ 244293 h 1419638"/>
              <a:gd name="connsiteX783" fmla="*/ 1079482 w 1532848"/>
              <a:gd name="connsiteY783" fmla="*/ 252454 h 1419638"/>
              <a:gd name="connsiteX784" fmla="*/ 1092798 w 1532848"/>
              <a:gd name="connsiteY784" fmla="*/ 265914 h 1419638"/>
              <a:gd name="connsiteX785" fmla="*/ 1099528 w 1532848"/>
              <a:gd name="connsiteY785" fmla="*/ 266487 h 1419638"/>
              <a:gd name="connsiteX786" fmla="*/ 1100387 w 1532848"/>
              <a:gd name="connsiteY786" fmla="*/ 260329 h 1419638"/>
              <a:gd name="connsiteX787" fmla="*/ 1088502 w 1532848"/>
              <a:gd name="connsiteY787" fmla="*/ 233124 h 1419638"/>
              <a:gd name="connsiteX788" fmla="*/ 1081487 w 1532848"/>
              <a:gd name="connsiteY788" fmla="*/ 227683 h 1419638"/>
              <a:gd name="connsiteX789" fmla="*/ 1056143 w 1532848"/>
              <a:gd name="connsiteY789" fmla="*/ 216944 h 1419638"/>
              <a:gd name="connsiteX790" fmla="*/ 1044974 w 1532848"/>
              <a:gd name="connsiteY790" fmla="*/ 210358 h 1419638"/>
              <a:gd name="connsiteX791" fmla="*/ 1055713 w 1532848"/>
              <a:gd name="connsiteY791" fmla="*/ 210071 h 1419638"/>
              <a:gd name="connsiteX792" fmla="*/ 1078623 w 1532848"/>
              <a:gd name="connsiteY792" fmla="*/ 205060 h 1419638"/>
              <a:gd name="connsiteX793" fmla="*/ 1082919 w 1532848"/>
              <a:gd name="connsiteY793" fmla="*/ 207637 h 1419638"/>
              <a:gd name="connsiteX794" fmla="*/ 1080342 w 1532848"/>
              <a:gd name="connsiteY794" fmla="*/ 209356 h 1419638"/>
              <a:gd name="connsiteX795" fmla="*/ 1076046 w 1532848"/>
              <a:gd name="connsiteY795" fmla="*/ 207494 h 1419638"/>
              <a:gd name="connsiteX796" fmla="*/ 1078623 w 1532848"/>
              <a:gd name="connsiteY796" fmla="*/ 205060 h 1419638"/>
              <a:gd name="connsiteX797" fmla="*/ 508025 w 1532848"/>
              <a:gd name="connsiteY797" fmla="*/ 198044 h 1419638"/>
              <a:gd name="connsiteX798" fmla="*/ 508168 w 1532848"/>
              <a:gd name="connsiteY798" fmla="*/ 211933 h 1419638"/>
              <a:gd name="connsiteX799" fmla="*/ 525494 w 1532848"/>
              <a:gd name="connsiteY799" fmla="*/ 259184 h 1419638"/>
              <a:gd name="connsiteX800" fmla="*/ 523203 w 1532848"/>
              <a:gd name="connsiteY800" fmla="*/ 268348 h 1419638"/>
              <a:gd name="connsiteX801" fmla="*/ 505018 w 1532848"/>
              <a:gd name="connsiteY801" fmla="*/ 286533 h 1419638"/>
              <a:gd name="connsiteX802" fmla="*/ 505591 w 1532848"/>
              <a:gd name="connsiteY802" fmla="*/ 307724 h 1419638"/>
              <a:gd name="connsiteX803" fmla="*/ 517619 w 1532848"/>
              <a:gd name="connsiteY803" fmla="*/ 319323 h 1419638"/>
              <a:gd name="connsiteX804" fmla="*/ 521771 w 1532848"/>
              <a:gd name="connsiteY804" fmla="*/ 321327 h 1419638"/>
              <a:gd name="connsiteX805" fmla="*/ 522773 w 1532848"/>
              <a:gd name="connsiteY805" fmla="*/ 316602 h 1419638"/>
              <a:gd name="connsiteX806" fmla="*/ 539956 w 1532848"/>
              <a:gd name="connsiteY806" fmla="*/ 296985 h 1419638"/>
              <a:gd name="connsiteX807" fmla="*/ 588925 w 1532848"/>
              <a:gd name="connsiteY807" fmla="*/ 285960 h 1419638"/>
              <a:gd name="connsiteX808" fmla="*/ 671687 w 1532848"/>
              <a:gd name="connsiteY808" fmla="*/ 261905 h 1419638"/>
              <a:gd name="connsiteX809" fmla="*/ 680422 w 1532848"/>
              <a:gd name="connsiteY809" fmla="*/ 265914 h 1419638"/>
              <a:gd name="connsiteX810" fmla="*/ 681710 w 1532848"/>
              <a:gd name="connsiteY810" fmla="*/ 267060 h 1419638"/>
              <a:gd name="connsiteX811" fmla="*/ 689729 w 1532848"/>
              <a:gd name="connsiteY811" fmla="*/ 278514 h 1419638"/>
              <a:gd name="connsiteX812" fmla="*/ 707198 w 1532848"/>
              <a:gd name="connsiteY812" fmla="*/ 307295 h 1419638"/>
              <a:gd name="connsiteX813" fmla="*/ 711779 w 1532848"/>
              <a:gd name="connsiteY813" fmla="*/ 308727 h 1419638"/>
              <a:gd name="connsiteX814" fmla="*/ 711493 w 1532848"/>
              <a:gd name="connsiteY814" fmla="*/ 304288 h 1419638"/>
              <a:gd name="connsiteX815" fmla="*/ 708343 w 1532848"/>
              <a:gd name="connsiteY815" fmla="*/ 286103 h 1419638"/>
              <a:gd name="connsiteX816" fmla="*/ 709918 w 1532848"/>
              <a:gd name="connsiteY816" fmla="*/ 261046 h 1419638"/>
              <a:gd name="connsiteX817" fmla="*/ 703474 w 1532848"/>
              <a:gd name="connsiteY817" fmla="*/ 254316 h 1419638"/>
              <a:gd name="connsiteX818" fmla="*/ 683142 w 1532848"/>
              <a:gd name="connsiteY818" fmla="*/ 255032 h 1419638"/>
              <a:gd name="connsiteX819" fmla="*/ 599951 w 1532848"/>
              <a:gd name="connsiteY819" fmla="*/ 251309 h 1419638"/>
              <a:gd name="connsiteX820" fmla="*/ 582768 w 1532848"/>
              <a:gd name="connsiteY820" fmla="*/ 245438 h 1419638"/>
              <a:gd name="connsiteX821" fmla="*/ 520626 w 1532848"/>
              <a:gd name="connsiteY821" fmla="*/ 202482 h 1419638"/>
              <a:gd name="connsiteX822" fmla="*/ 508025 w 1532848"/>
              <a:gd name="connsiteY822" fmla="*/ 198044 h 1419638"/>
              <a:gd name="connsiteX823" fmla="*/ 1039963 w 1532848"/>
              <a:gd name="connsiteY823" fmla="*/ 193461 h 1419638"/>
              <a:gd name="connsiteX824" fmla="*/ 1069459 w 1532848"/>
              <a:gd name="connsiteY824" fmla="*/ 200764 h 1419638"/>
              <a:gd name="connsiteX825" fmla="*/ 1072179 w 1532848"/>
              <a:gd name="connsiteY825" fmla="*/ 203198 h 1419638"/>
              <a:gd name="connsiteX826" fmla="*/ 1067597 w 1532848"/>
              <a:gd name="connsiteY826" fmla="*/ 205060 h 1419638"/>
              <a:gd name="connsiteX827" fmla="*/ 1056142 w 1532848"/>
              <a:gd name="connsiteY827" fmla="*/ 201909 h 1419638"/>
              <a:gd name="connsiteX828" fmla="*/ 1045260 w 1532848"/>
              <a:gd name="connsiteY828" fmla="*/ 204917 h 1419638"/>
              <a:gd name="connsiteX829" fmla="*/ 1040392 w 1532848"/>
              <a:gd name="connsiteY829" fmla="*/ 205489 h 1419638"/>
              <a:gd name="connsiteX830" fmla="*/ 1035094 w 1532848"/>
              <a:gd name="connsiteY830" fmla="*/ 200764 h 1419638"/>
              <a:gd name="connsiteX831" fmla="*/ 1033805 w 1532848"/>
              <a:gd name="connsiteY831" fmla="*/ 194177 h 1419638"/>
              <a:gd name="connsiteX832" fmla="*/ 1039963 w 1532848"/>
              <a:gd name="connsiteY832" fmla="*/ 193461 h 1419638"/>
              <a:gd name="connsiteX833" fmla="*/ 975386 w 1532848"/>
              <a:gd name="connsiteY833" fmla="*/ 190025 h 1419638"/>
              <a:gd name="connsiteX834" fmla="*/ 956485 w 1532848"/>
              <a:gd name="connsiteY834" fmla="*/ 199762 h 1419638"/>
              <a:gd name="connsiteX835" fmla="*/ 955053 w 1532848"/>
              <a:gd name="connsiteY835" fmla="*/ 205489 h 1419638"/>
              <a:gd name="connsiteX836" fmla="*/ 973667 w 1532848"/>
              <a:gd name="connsiteY836" fmla="*/ 216944 h 1419638"/>
              <a:gd name="connsiteX837" fmla="*/ 984263 w 1532848"/>
              <a:gd name="connsiteY837" fmla="*/ 209928 h 1419638"/>
              <a:gd name="connsiteX838" fmla="*/ 980683 w 1532848"/>
              <a:gd name="connsiteY838" fmla="*/ 191744 h 1419638"/>
              <a:gd name="connsiteX839" fmla="*/ 975386 w 1532848"/>
              <a:gd name="connsiteY839" fmla="*/ 190025 h 1419638"/>
              <a:gd name="connsiteX840" fmla="*/ 490649 w 1532848"/>
              <a:gd name="connsiteY840" fmla="*/ 166825 h 1419638"/>
              <a:gd name="connsiteX841" fmla="*/ 490816 w 1532848"/>
              <a:gd name="connsiteY841" fmla="*/ 167112 h 1419638"/>
              <a:gd name="connsiteX842" fmla="*/ 490818 w 1532848"/>
              <a:gd name="connsiteY842" fmla="*/ 167078 h 1419638"/>
              <a:gd name="connsiteX843" fmla="*/ 489178 w 1532848"/>
              <a:gd name="connsiteY843" fmla="*/ 164692 h 1419638"/>
              <a:gd name="connsiteX844" fmla="*/ 490799 w 1532848"/>
              <a:gd name="connsiteY844" fmla="*/ 167469 h 1419638"/>
              <a:gd name="connsiteX845" fmla="*/ 490814 w 1532848"/>
              <a:gd name="connsiteY845" fmla="*/ 167146 h 1419638"/>
              <a:gd name="connsiteX846" fmla="*/ 667392 w 1532848"/>
              <a:gd name="connsiteY846" fmla="*/ 163106 h 1419638"/>
              <a:gd name="connsiteX847" fmla="*/ 671544 w 1532848"/>
              <a:gd name="connsiteY847" fmla="*/ 166257 h 1419638"/>
              <a:gd name="connsiteX848" fmla="*/ 667821 w 1532848"/>
              <a:gd name="connsiteY848" fmla="*/ 168118 h 1419638"/>
              <a:gd name="connsiteX849" fmla="*/ 664098 w 1532848"/>
              <a:gd name="connsiteY849" fmla="*/ 165684 h 1419638"/>
              <a:gd name="connsiteX850" fmla="*/ 667392 w 1532848"/>
              <a:gd name="connsiteY850" fmla="*/ 163106 h 1419638"/>
              <a:gd name="connsiteX851" fmla="*/ 565837 w 1532848"/>
              <a:gd name="connsiteY851" fmla="*/ 151947 h 1419638"/>
              <a:gd name="connsiteX852" fmla="*/ 565722 w 1532848"/>
              <a:gd name="connsiteY852" fmla="*/ 151979 h 1419638"/>
              <a:gd name="connsiteX853" fmla="*/ 565719 w 1532848"/>
              <a:gd name="connsiteY853" fmla="*/ 152145 h 1419638"/>
              <a:gd name="connsiteX854" fmla="*/ 479254 w 1532848"/>
              <a:gd name="connsiteY854" fmla="*/ 146919 h 1419638"/>
              <a:gd name="connsiteX855" fmla="*/ 479244 w 1532848"/>
              <a:gd name="connsiteY855" fmla="*/ 146926 h 1419638"/>
              <a:gd name="connsiteX856" fmla="*/ 479674 w 1532848"/>
              <a:gd name="connsiteY856" fmla="*/ 153799 h 1419638"/>
              <a:gd name="connsiteX857" fmla="*/ 485865 w 1532848"/>
              <a:gd name="connsiteY857" fmla="*/ 158865 h 1419638"/>
              <a:gd name="connsiteX858" fmla="*/ 485831 w 1532848"/>
              <a:gd name="connsiteY858" fmla="*/ 158954 h 1419638"/>
              <a:gd name="connsiteX859" fmla="*/ 486276 w 1532848"/>
              <a:gd name="connsiteY859" fmla="*/ 159717 h 1419638"/>
              <a:gd name="connsiteX860" fmla="*/ 486261 w 1532848"/>
              <a:gd name="connsiteY860" fmla="*/ 159673 h 1419638"/>
              <a:gd name="connsiteX861" fmla="*/ 485974 w 1532848"/>
              <a:gd name="connsiteY861" fmla="*/ 158954 h 1419638"/>
              <a:gd name="connsiteX862" fmla="*/ 485865 w 1532848"/>
              <a:gd name="connsiteY862" fmla="*/ 158865 h 1419638"/>
              <a:gd name="connsiteX863" fmla="*/ 485906 w 1532848"/>
              <a:gd name="connsiteY863" fmla="*/ 158754 h 1419638"/>
              <a:gd name="connsiteX864" fmla="*/ 479675 w 1532848"/>
              <a:gd name="connsiteY864" fmla="*/ 153655 h 1419638"/>
              <a:gd name="connsiteX865" fmla="*/ 600953 w 1532848"/>
              <a:gd name="connsiteY865" fmla="*/ 142631 h 1419638"/>
              <a:gd name="connsiteX866" fmla="*/ 605249 w 1532848"/>
              <a:gd name="connsiteY866" fmla="*/ 145781 h 1419638"/>
              <a:gd name="connsiteX867" fmla="*/ 611401 w 1532848"/>
              <a:gd name="connsiteY867" fmla="*/ 148155 h 1419638"/>
              <a:gd name="connsiteX868" fmla="*/ 611205 w 1532848"/>
              <a:gd name="connsiteY868" fmla="*/ 148024 h 1419638"/>
              <a:gd name="connsiteX869" fmla="*/ 615784 w 1532848"/>
              <a:gd name="connsiteY869" fmla="*/ 149791 h 1419638"/>
              <a:gd name="connsiteX870" fmla="*/ 615595 w 1532848"/>
              <a:gd name="connsiteY870" fmla="*/ 149773 h 1419638"/>
              <a:gd name="connsiteX871" fmla="*/ 623433 w 1532848"/>
              <a:gd name="connsiteY871" fmla="*/ 152797 h 1419638"/>
              <a:gd name="connsiteX872" fmla="*/ 623147 w 1532848"/>
              <a:gd name="connsiteY872" fmla="*/ 152797 h 1419638"/>
              <a:gd name="connsiteX873" fmla="*/ 614482 w 1532848"/>
              <a:gd name="connsiteY873" fmla="*/ 149666 h 1419638"/>
              <a:gd name="connsiteX874" fmla="*/ 613536 w 1532848"/>
              <a:gd name="connsiteY874" fmla="*/ 149575 h 1419638"/>
              <a:gd name="connsiteX875" fmla="*/ 612710 w 1532848"/>
              <a:gd name="connsiteY875" fmla="*/ 149026 h 1419638"/>
              <a:gd name="connsiteX876" fmla="*/ 606108 w 1532848"/>
              <a:gd name="connsiteY876" fmla="*/ 146640 h 1419638"/>
              <a:gd name="connsiteX877" fmla="*/ 600953 w 1532848"/>
              <a:gd name="connsiteY877" fmla="*/ 142631 h 1419638"/>
              <a:gd name="connsiteX878" fmla="*/ 589352 w 1532848"/>
              <a:gd name="connsiteY878" fmla="*/ 139944 h 1419638"/>
              <a:gd name="connsiteX879" fmla="*/ 590516 w 1532848"/>
              <a:gd name="connsiteY879" fmla="*/ 140210 h 1419638"/>
              <a:gd name="connsiteX880" fmla="*/ 592107 w 1532848"/>
              <a:gd name="connsiteY880" fmla="*/ 140926 h 1419638"/>
              <a:gd name="connsiteX881" fmla="*/ 588585 w 1532848"/>
              <a:gd name="connsiteY881" fmla="*/ 140120 h 1419638"/>
              <a:gd name="connsiteX882" fmla="*/ 679437 w 1532848"/>
              <a:gd name="connsiteY882" fmla="*/ 112794 h 1419638"/>
              <a:gd name="connsiteX883" fmla="*/ 683714 w 1532848"/>
              <a:gd name="connsiteY883" fmla="*/ 118289 h 1419638"/>
              <a:gd name="connsiteX884" fmla="*/ 693308 w 1532848"/>
              <a:gd name="connsiteY884" fmla="*/ 140197 h 1419638"/>
              <a:gd name="connsiteX885" fmla="*/ 693022 w 1532848"/>
              <a:gd name="connsiteY885" fmla="*/ 151079 h 1419638"/>
              <a:gd name="connsiteX886" fmla="*/ 686006 w 1532848"/>
              <a:gd name="connsiteY886" fmla="*/ 144635 h 1419638"/>
              <a:gd name="connsiteX887" fmla="*/ 675267 w 1532848"/>
              <a:gd name="connsiteY887" fmla="*/ 126594 h 1419638"/>
              <a:gd name="connsiteX888" fmla="*/ 668107 w 1532848"/>
              <a:gd name="connsiteY888" fmla="*/ 126021 h 1419638"/>
              <a:gd name="connsiteX889" fmla="*/ 654218 w 1532848"/>
              <a:gd name="connsiteY889" fmla="*/ 149074 h 1419638"/>
              <a:gd name="connsiteX890" fmla="*/ 649206 w 1532848"/>
              <a:gd name="connsiteY890" fmla="*/ 153227 h 1419638"/>
              <a:gd name="connsiteX891" fmla="*/ 619854 w 1532848"/>
              <a:gd name="connsiteY891" fmla="*/ 154229 h 1419638"/>
              <a:gd name="connsiteX892" fmla="*/ 603530 w 1532848"/>
              <a:gd name="connsiteY892" fmla="*/ 146067 h 1419638"/>
              <a:gd name="connsiteX893" fmla="*/ 592107 w 1532848"/>
              <a:gd name="connsiteY893" fmla="*/ 140926 h 1419638"/>
              <a:gd name="connsiteX894" fmla="*/ 600809 w 1532848"/>
              <a:gd name="connsiteY894" fmla="*/ 142917 h 1419638"/>
              <a:gd name="connsiteX895" fmla="*/ 605965 w 1532848"/>
              <a:gd name="connsiteY895" fmla="*/ 146926 h 1419638"/>
              <a:gd name="connsiteX896" fmla="*/ 623004 w 1532848"/>
              <a:gd name="connsiteY896" fmla="*/ 153083 h 1419638"/>
              <a:gd name="connsiteX897" fmla="*/ 623290 w 1532848"/>
              <a:gd name="connsiteY897" fmla="*/ 153083 h 1419638"/>
              <a:gd name="connsiteX898" fmla="*/ 636463 w 1532848"/>
              <a:gd name="connsiteY898" fmla="*/ 152081 h 1419638"/>
              <a:gd name="connsiteX899" fmla="*/ 642620 w 1532848"/>
              <a:gd name="connsiteY899" fmla="*/ 151365 h 1419638"/>
              <a:gd name="connsiteX900" fmla="*/ 652786 w 1532848"/>
              <a:gd name="connsiteY900" fmla="*/ 144779 h 1419638"/>
              <a:gd name="connsiteX901" fmla="*/ 656080 w 1532848"/>
              <a:gd name="connsiteY901" fmla="*/ 140054 h 1419638"/>
              <a:gd name="connsiteX902" fmla="*/ 656152 w 1532848"/>
              <a:gd name="connsiteY902" fmla="*/ 139954 h 1419638"/>
              <a:gd name="connsiteX903" fmla="*/ 656223 w 1532848"/>
              <a:gd name="connsiteY903" fmla="*/ 139910 h 1419638"/>
              <a:gd name="connsiteX904" fmla="*/ 663812 w 1532848"/>
              <a:gd name="connsiteY904" fmla="*/ 129315 h 1419638"/>
              <a:gd name="connsiteX905" fmla="*/ 666654 w 1532848"/>
              <a:gd name="connsiteY905" fmla="*/ 125360 h 1419638"/>
              <a:gd name="connsiteX906" fmla="*/ 672063 w 1532848"/>
              <a:gd name="connsiteY906" fmla="*/ 121439 h 1419638"/>
              <a:gd name="connsiteX907" fmla="*/ 677701 w 1532848"/>
              <a:gd name="connsiteY907" fmla="*/ 125592 h 1419638"/>
              <a:gd name="connsiteX908" fmla="*/ 685719 w 1532848"/>
              <a:gd name="connsiteY908" fmla="*/ 138908 h 1419638"/>
              <a:gd name="connsiteX909" fmla="*/ 690874 w 1532848"/>
              <a:gd name="connsiteY909" fmla="*/ 144063 h 1419638"/>
              <a:gd name="connsiteX910" fmla="*/ 690541 w 1532848"/>
              <a:gd name="connsiteY910" fmla="*/ 143301 h 1419638"/>
              <a:gd name="connsiteX911" fmla="*/ 685862 w 1532848"/>
              <a:gd name="connsiteY911" fmla="*/ 138622 h 1419638"/>
              <a:gd name="connsiteX912" fmla="*/ 677844 w 1532848"/>
              <a:gd name="connsiteY912" fmla="*/ 125306 h 1419638"/>
              <a:gd name="connsiteX913" fmla="*/ 672278 w 1532848"/>
              <a:gd name="connsiteY913" fmla="*/ 121189 h 1419638"/>
              <a:gd name="connsiteX914" fmla="*/ 666980 w 1532848"/>
              <a:gd name="connsiteY914" fmla="*/ 124906 h 1419638"/>
              <a:gd name="connsiteX915" fmla="*/ 666654 w 1532848"/>
              <a:gd name="connsiteY915" fmla="*/ 125360 h 1419638"/>
              <a:gd name="connsiteX916" fmla="*/ 666532 w 1532848"/>
              <a:gd name="connsiteY916" fmla="*/ 125448 h 1419638"/>
              <a:gd name="connsiteX917" fmla="*/ 663668 w 1532848"/>
              <a:gd name="connsiteY917" fmla="*/ 129458 h 1419638"/>
              <a:gd name="connsiteX918" fmla="*/ 656152 w 1532848"/>
              <a:gd name="connsiteY918" fmla="*/ 139954 h 1419638"/>
              <a:gd name="connsiteX919" fmla="*/ 656049 w 1532848"/>
              <a:gd name="connsiteY919" fmla="*/ 140016 h 1419638"/>
              <a:gd name="connsiteX920" fmla="*/ 652930 w 1532848"/>
              <a:gd name="connsiteY920" fmla="*/ 144492 h 1419638"/>
              <a:gd name="connsiteX921" fmla="*/ 642907 w 1532848"/>
              <a:gd name="connsiteY921" fmla="*/ 150935 h 1419638"/>
              <a:gd name="connsiteX922" fmla="*/ 637040 w 1532848"/>
              <a:gd name="connsiteY922" fmla="*/ 151617 h 1419638"/>
              <a:gd name="connsiteX923" fmla="*/ 636749 w 1532848"/>
              <a:gd name="connsiteY923" fmla="*/ 151795 h 1419638"/>
              <a:gd name="connsiteX924" fmla="*/ 623576 w 1532848"/>
              <a:gd name="connsiteY924" fmla="*/ 152797 h 1419638"/>
              <a:gd name="connsiteX925" fmla="*/ 615784 w 1532848"/>
              <a:gd name="connsiteY925" fmla="*/ 149791 h 1419638"/>
              <a:gd name="connsiteX926" fmla="*/ 627729 w 1532848"/>
              <a:gd name="connsiteY926" fmla="*/ 150936 h 1419638"/>
              <a:gd name="connsiteX927" fmla="*/ 660375 w 1532848"/>
              <a:gd name="connsiteY927" fmla="*/ 131892 h 1419638"/>
              <a:gd name="connsiteX928" fmla="*/ 673119 w 1532848"/>
              <a:gd name="connsiteY928" fmla="*/ 115998 h 1419638"/>
              <a:gd name="connsiteX929" fmla="*/ 679437 w 1532848"/>
              <a:gd name="connsiteY929" fmla="*/ 112794 h 1419638"/>
              <a:gd name="connsiteX930" fmla="*/ 653072 w 1532848"/>
              <a:gd name="connsiteY930" fmla="*/ 101679 h 1419638"/>
              <a:gd name="connsiteX931" fmla="*/ 659516 w 1532848"/>
              <a:gd name="connsiteY931" fmla="*/ 116284 h 1419638"/>
              <a:gd name="connsiteX932" fmla="*/ 637465 w 1532848"/>
              <a:gd name="connsiteY932" fmla="*/ 136044 h 1419638"/>
              <a:gd name="connsiteX933" fmla="*/ 624722 w 1532848"/>
              <a:gd name="connsiteY933" fmla="*/ 138908 h 1419638"/>
              <a:gd name="connsiteX934" fmla="*/ 599664 w 1532848"/>
              <a:gd name="connsiteY934" fmla="*/ 125162 h 1419638"/>
              <a:gd name="connsiteX935" fmla="*/ 599807 w 1532848"/>
              <a:gd name="connsiteY935" fmla="*/ 116571 h 1419638"/>
              <a:gd name="connsiteX936" fmla="*/ 608398 w 1532848"/>
              <a:gd name="connsiteY936" fmla="*/ 110127 h 1419638"/>
              <a:gd name="connsiteX937" fmla="*/ 653072 w 1532848"/>
              <a:gd name="connsiteY937" fmla="*/ 101679 h 1419638"/>
              <a:gd name="connsiteX938" fmla="*/ 625294 w 1532848"/>
              <a:gd name="connsiteY938" fmla="*/ 93231 h 1419638"/>
              <a:gd name="connsiteX939" fmla="*/ 625276 w 1532848"/>
              <a:gd name="connsiteY939" fmla="*/ 93235 h 1419638"/>
              <a:gd name="connsiteX940" fmla="*/ 594366 w 1532848"/>
              <a:gd name="connsiteY940" fmla="*/ 100963 h 1419638"/>
              <a:gd name="connsiteX941" fmla="*/ 592215 w 1532848"/>
              <a:gd name="connsiteY941" fmla="*/ 101561 h 1419638"/>
              <a:gd name="connsiteX942" fmla="*/ 539527 w 1532848"/>
              <a:gd name="connsiteY942" fmla="*/ 119720 h 1419638"/>
              <a:gd name="connsiteX943" fmla="*/ 492561 w 1532848"/>
              <a:gd name="connsiteY943" fmla="*/ 140911 h 1419638"/>
              <a:gd name="connsiteX944" fmla="*/ 490076 w 1532848"/>
              <a:gd name="connsiteY944" fmla="*/ 147665 h 1419638"/>
              <a:gd name="connsiteX945" fmla="*/ 492561 w 1532848"/>
              <a:gd name="connsiteY945" fmla="*/ 141056 h 1419638"/>
              <a:gd name="connsiteX946" fmla="*/ 539526 w 1532848"/>
              <a:gd name="connsiteY946" fmla="*/ 119864 h 1419638"/>
              <a:gd name="connsiteX947" fmla="*/ 594366 w 1532848"/>
              <a:gd name="connsiteY947" fmla="*/ 100963 h 1419638"/>
              <a:gd name="connsiteX948" fmla="*/ 625294 w 1532848"/>
              <a:gd name="connsiteY948" fmla="*/ 93231 h 1419638"/>
              <a:gd name="connsiteX949" fmla="*/ 631541 w 1532848"/>
              <a:gd name="connsiteY949" fmla="*/ 91102 h 1419638"/>
              <a:gd name="connsiteX950" fmla="*/ 636034 w 1532848"/>
              <a:gd name="connsiteY950" fmla="*/ 92802 h 1419638"/>
              <a:gd name="connsiteX951" fmla="*/ 579332 w 1532848"/>
              <a:gd name="connsiteY951" fmla="*/ 108982 h 1419638"/>
              <a:gd name="connsiteX952" fmla="*/ 505018 w 1532848"/>
              <a:gd name="connsiteY952" fmla="*/ 137619 h 1419638"/>
              <a:gd name="connsiteX953" fmla="*/ 494995 w 1532848"/>
              <a:gd name="connsiteY953" fmla="*/ 143060 h 1419638"/>
              <a:gd name="connsiteX954" fmla="*/ 488695 w 1532848"/>
              <a:gd name="connsiteY954" fmla="*/ 161675 h 1419638"/>
              <a:gd name="connsiteX955" fmla="*/ 498002 w 1532848"/>
              <a:gd name="connsiteY955" fmla="*/ 166113 h 1419638"/>
              <a:gd name="connsiteX956" fmla="*/ 517618 w 1532848"/>
              <a:gd name="connsiteY956" fmla="*/ 160959 h 1419638"/>
              <a:gd name="connsiteX957" fmla="*/ 578329 w 1532848"/>
              <a:gd name="connsiteY957" fmla="*/ 138765 h 1419638"/>
              <a:gd name="connsiteX958" fmla="*/ 601812 w 1532848"/>
              <a:gd name="connsiteY958" fmla="*/ 141772 h 1419638"/>
              <a:gd name="connsiteX959" fmla="*/ 611205 w 1532848"/>
              <a:gd name="connsiteY959" fmla="*/ 148024 h 1419638"/>
              <a:gd name="connsiteX960" fmla="*/ 605392 w 1532848"/>
              <a:gd name="connsiteY960" fmla="*/ 145781 h 1419638"/>
              <a:gd name="connsiteX961" fmla="*/ 601096 w 1532848"/>
              <a:gd name="connsiteY961" fmla="*/ 142631 h 1419638"/>
              <a:gd name="connsiteX962" fmla="*/ 590516 w 1532848"/>
              <a:gd name="connsiteY962" fmla="*/ 140210 h 1419638"/>
              <a:gd name="connsiteX963" fmla="*/ 589731 w 1532848"/>
              <a:gd name="connsiteY963" fmla="*/ 139857 h 1419638"/>
              <a:gd name="connsiteX964" fmla="*/ 589352 w 1532848"/>
              <a:gd name="connsiteY964" fmla="*/ 139944 h 1419638"/>
              <a:gd name="connsiteX965" fmla="*/ 584200 w 1532848"/>
              <a:gd name="connsiteY965" fmla="*/ 138765 h 1419638"/>
              <a:gd name="connsiteX966" fmla="*/ 577900 w 1532848"/>
              <a:gd name="connsiteY966" fmla="*/ 140769 h 1419638"/>
              <a:gd name="connsiteX967" fmla="*/ 575222 w 1532848"/>
              <a:gd name="connsiteY967" fmla="*/ 141993 h 1419638"/>
              <a:gd name="connsiteX968" fmla="*/ 571643 w 1532848"/>
              <a:gd name="connsiteY968" fmla="*/ 143821 h 1419638"/>
              <a:gd name="connsiteX969" fmla="*/ 570311 w 1532848"/>
              <a:gd name="connsiteY969" fmla="*/ 144635 h 1419638"/>
              <a:gd name="connsiteX970" fmla="*/ 570197 w 1532848"/>
              <a:gd name="connsiteY970" fmla="*/ 144683 h 1419638"/>
              <a:gd name="connsiteX971" fmla="*/ 570067 w 1532848"/>
              <a:gd name="connsiteY971" fmla="*/ 144901 h 1419638"/>
              <a:gd name="connsiteX972" fmla="*/ 570884 w 1532848"/>
              <a:gd name="connsiteY972" fmla="*/ 144492 h 1419638"/>
              <a:gd name="connsiteX973" fmla="*/ 577614 w 1532848"/>
              <a:gd name="connsiteY973" fmla="*/ 141056 h 1419638"/>
              <a:gd name="connsiteX974" fmla="*/ 583914 w 1532848"/>
              <a:gd name="connsiteY974" fmla="*/ 139051 h 1419638"/>
              <a:gd name="connsiteX975" fmla="*/ 588585 w 1532848"/>
              <a:gd name="connsiteY975" fmla="*/ 140120 h 1419638"/>
              <a:gd name="connsiteX976" fmla="*/ 575179 w 1532848"/>
              <a:gd name="connsiteY976" fmla="*/ 143204 h 1419638"/>
              <a:gd name="connsiteX977" fmla="*/ 569022 w 1532848"/>
              <a:gd name="connsiteY977" fmla="*/ 151365 h 1419638"/>
              <a:gd name="connsiteX978" fmla="*/ 565715 w 1532848"/>
              <a:gd name="connsiteY978" fmla="*/ 152330 h 1419638"/>
              <a:gd name="connsiteX979" fmla="*/ 565282 w 1532848"/>
              <a:gd name="connsiteY979" fmla="*/ 173666 h 1419638"/>
              <a:gd name="connsiteX980" fmla="*/ 573318 w 1532848"/>
              <a:gd name="connsiteY980" fmla="*/ 194178 h 1419638"/>
              <a:gd name="connsiteX981" fmla="*/ 617849 w 1532848"/>
              <a:gd name="connsiteY981" fmla="*/ 232408 h 1419638"/>
              <a:gd name="connsiteX982" fmla="*/ 711923 w 1532848"/>
              <a:gd name="connsiteY982" fmla="*/ 250163 h 1419638"/>
              <a:gd name="connsiteX983" fmla="*/ 717793 w 1532848"/>
              <a:gd name="connsiteY983" fmla="*/ 250593 h 1419638"/>
              <a:gd name="connsiteX984" fmla="*/ 713068 w 1532848"/>
              <a:gd name="connsiteY984" fmla="*/ 262048 h 1419638"/>
              <a:gd name="connsiteX985" fmla="*/ 722805 w 1532848"/>
              <a:gd name="connsiteY985" fmla="*/ 271785 h 1419638"/>
              <a:gd name="connsiteX986" fmla="*/ 737553 w 1532848"/>
              <a:gd name="connsiteY986" fmla="*/ 266773 h 1419638"/>
              <a:gd name="connsiteX987" fmla="*/ 781225 w 1532848"/>
              <a:gd name="connsiteY987" fmla="*/ 238422 h 1419638"/>
              <a:gd name="connsiteX988" fmla="*/ 787095 w 1532848"/>
              <a:gd name="connsiteY988" fmla="*/ 236704 h 1419638"/>
              <a:gd name="connsiteX989" fmla="*/ 788670 w 1532848"/>
              <a:gd name="connsiteY989" fmla="*/ 242145 h 1419638"/>
              <a:gd name="connsiteX990" fmla="*/ 784518 w 1532848"/>
              <a:gd name="connsiteY990" fmla="*/ 266916 h 1419638"/>
              <a:gd name="connsiteX991" fmla="*/ 781654 w 1532848"/>
              <a:gd name="connsiteY991" fmla="*/ 279803 h 1419638"/>
              <a:gd name="connsiteX992" fmla="*/ 790818 w 1532848"/>
              <a:gd name="connsiteY992" fmla="*/ 289540 h 1419638"/>
              <a:gd name="connsiteX993" fmla="*/ 813299 w 1532848"/>
              <a:gd name="connsiteY993" fmla="*/ 286247 h 1419638"/>
              <a:gd name="connsiteX994" fmla="*/ 851816 w 1532848"/>
              <a:gd name="connsiteY994" fmla="*/ 270209 h 1419638"/>
              <a:gd name="connsiteX995" fmla="*/ 863127 w 1532848"/>
              <a:gd name="connsiteY995" fmla="*/ 247873 h 1419638"/>
              <a:gd name="connsiteX996" fmla="*/ 857830 w 1532848"/>
              <a:gd name="connsiteY996" fmla="*/ 229545 h 1419638"/>
              <a:gd name="connsiteX997" fmla="*/ 861838 w 1532848"/>
              <a:gd name="connsiteY997" fmla="*/ 223244 h 1419638"/>
              <a:gd name="connsiteX998" fmla="*/ 880883 w 1532848"/>
              <a:gd name="connsiteY998" fmla="*/ 223244 h 1419638"/>
              <a:gd name="connsiteX999" fmla="*/ 932716 w 1532848"/>
              <a:gd name="connsiteY999" fmla="*/ 213078 h 1419638"/>
              <a:gd name="connsiteX1000" fmla="*/ 940305 w 1532848"/>
              <a:gd name="connsiteY1000" fmla="*/ 206778 h 1419638"/>
              <a:gd name="connsiteX1001" fmla="*/ 952046 w 1532848"/>
              <a:gd name="connsiteY1001" fmla="*/ 196182 h 1419638"/>
              <a:gd name="connsiteX1002" fmla="*/ 973238 w 1532848"/>
              <a:gd name="connsiteY1002" fmla="*/ 188020 h 1419638"/>
              <a:gd name="connsiteX1003" fmla="*/ 983977 w 1532848"/>
              <a:gd name="connsiteY1003" fmla="*/ 193605 h 1419638"/>
              <a:gd name="connsiteX1004" fmla="*/ 990134 w 1532848"/>
              <a:gd name="connsiteY1004" fmla="*/ 212935 h 1419638"/>
              <a:gd name="connsiteX1005" fmla="*/ 1031228 w 1532848"/>
              <a:gd name="connsiteY1005" fmla="*/ 257896 h 1419638"/>
              <a:gd name="connsiteX1006" fmla="*/ 1098669 w 1532848"/>
              <a:gd name="connsiteY1006" fmla="*/ 303429 h 1419638"/>
              <a:gd name="connsiteX1007" fmla="*/ 1174271 w 1532848"/>
              <a:gd name="connsiteY1007" fmla="*/ 333212 h 1419638"/>
              <a:gd name="connsiteX1008" fmla="*/ 1200904 w 1532848"/>
              <a:gd name="connsiteY1008" fmla="*/ 334071 h 1419638"/>
              <a:gd name="connsiteX1009" fmla="*/ 1194317 w 1532848"/>
              <a:gd name="connsiteY1009" fmla="*/ 337793 h 1419638"/>
              <a:gd name="connsiteX1010" fmla="*/ 1140050 w 1532848"/>
              <a:gd name="connsiteY1010" fmla="*/ 388482 h 1419638"/>
              <a:gd name="connsiteX1011" fmla="*/ 1134322 w 1532848"/>
              <a:gd name="connsiteY1011" fmla="*/ 395498 h 1419638"/>
              <a:gd name="connsiteX1012" fmla="*/ 1133177 w 1532848"/>
              <a:gd name="connsiteY1012" fmla="*/ 403230 h 1419638"/>
              <a:gd name="connsiteX1013" fmla="*/ 1141338 w 1532848"/>
              <a:gd name="connsiteY1013" fmla="*/ 405091 h 1419638"/>
              <a:gd name="connsiteX1014" fmla="*/ 1155657 w 1532848"/>
              <a:gd name="connsiteY1014" fmla="*/ 397789 h 1419638"/>
              <a:gd name="connsiteX1015" fmla="*/ 1215795 w 1532848"/>
              <a:gd name="connsiteY1015" fmla="*/ 352112 h 1419638"/>
              <a:gd name="connsiteX1016" fmla="*/ 1319892 w 1532848"/>
              <a:gd name="connsiteY1016" fmla="*/ 307152 h 1419638"/>
              <a:gd name="connsiteX1017" fmla="*/ 1354256 w 1532848"/>
              <a:gd name="connsiteY1017" fmla="*/ 297129 h 1419638"/>
              <a:gd name="connsiteX1018" fmla="*/ 1386187 w 1532848"/>
              <a:gd name="connsiteY1018" fmla="*/ 296699 h 1419638"/>
              <a:gd name="connsiteX1019" fmla="*/ 1413392 w 1532848"/>
              <a:gd name="connsiteY1019" fmla="*/ 326625 h 1419638"/>
              <a:gd name="connsiteX1020" fmla="*/ 1423416 w 1532848"/>
              <a:gd name="connsiteY1020" fmla="*/ 337078 h 1419638"/>
              <a:gd name="connsiteX1021" fmla="*/ 1443032 w 1532848"/>
              <a:gd name="connsiteY1021" fmla="*/ 347387 h 1419638"/>
              <a:gd name="connsiteX1022" fmla="*/ 1506034 w 1532848"/>
              <a:gd name="connsiteY1022" fmla="*/ 422990 h 1419638"/>
              <a:gd name="connsiteX1023" fmla="*/ 1532810 w 1532848"/>
              <a:gd name="connsiteY1023" fmla="*/ 541978 h 1419638"/>
              <a:gd name="connsiteX1024" fmla="*/ 1528514 w 1532848"/>
              <a:gd name="connsiteY1024" fmla="*/ 617294 h 1419638"/>
              <a:gd name="connsiteX1025" fmla="*/ 1482408 w 1532848"/>
              <a:gd name="connsiteY1025" fmla="*/ 756041 h 1419638"/>
              <a:gd name="connsiteX1026" fmla="*/ 1349532 w 1532848"/>
              <a:gd name="connsiteY1026" fmla="*/ 913260 h 1419638"/>
              <a:gd name="connsiteX1027" fmla="*/ 1192456 w 1532848"/>
              <a:gd name="connsiteY1027" fmla="*/ 965236 h 1419638"/>
              <a:gd name="connsiteX1028" fmla="*/ 1068027 w 1532848"/>
              <a:gd name="connsiteY1028" fmla="*/ 915837 h 1419638"/>
              <a:gd name="connsiteX1029" fmla="*/ 1032374 w 1532848"/>
              <a:gd name="connsiteY1029" fmla="*/ 859422 h 1419638"/>
              <a:gd name="connsiteX1030" fmla="*/ 1027505 w 1532848"/>
              <a:gd name="connsiteY1030" fmla="*/ 849828 h 1419638"/>
              <a:gd name="connsiteX1031" fmla="*/ 1021492 w 1532848"/>
              <a:gd name="connsiteY1031" fmla="*/ 845676 h 1419638"/>
              <a:gd name="connsiteX1032" fmla="*/ 1016194 w 1532848"/>
              <a:gd name="connsiteY1032" fmla="*/ 850687 h 1419638"/>
              <a:gd name="connsiteX1033" fmla="*/ 1012757 w 1532848"/>
              <a:gd name="connsiteY1033" fmla="*/ 867440 h 1419638"/>
              <a:gd name="connsiteX1034" fmla="*/ 1005311 w 1532848"/>
              <a:gd name="connsiteY1034" fmla="*/ 901805 h 1419638"/>
              <a:gd name="connsiteX1035" fmla="*/ 944171 w 1532848"/>
              <a:gd name="connsiteY1035" fmla="*/ 1018215 h 1419638"/>
              <a:gd name="connsiteX1036" fmla="*/ 908231 w 1532848"/>
              <a:gd name="connsiteY1036" fmla="*/ 1050719 h 1419638"/>
              <a:gd name="connsiteX1037" fmla="*/ 802989 w 1532848"/>
              <a:gd name="connsiteY1037" fmla="*/ 1093818 h 1419638"/>
              <a:gd name="connsiteX1038" fmla="*/ 611119 w 1532848"/>
              <a:gd name="connsiteY1038" fmla="*/ 1169707 h 1419638"/>
              <a:gd name="connsiteX1039" fmla="*/ 534801 w 1532848"/>
              <a:gd name="connsiteY1039" fmla="*/ 1178298 h 1419638"/>
              <a:gd name="connsiteX1040" fmla="*/ 475235 w 1532848"/>
              <a:gd name="connsiteY1040" fmla="*/ 1153383 h 1419638"/>
              <a:gd name="connsiteX1041" fmla="*/ 461919 w 1532848"/>
              <a:gd name="connsiteY1041" fmla="*/ 1161259 h 1419638"/>
              <a:gd name="connsiteX1042" fmla="*/ 414954 w 1532848"/>
              <a:gd name="connsiteY1042" fmla="*/ 1280819 h 1419638"/>
              <a:gd name="connsiteX1043" fmla="*/ 321310 w 1532848"/>
              <a:gd name="connsiteY1043" fmla="*/ 1380907 h 1419638"/>
              <a:gd name="connsiteX1044" fmla="*/ 155787 w 1532848"/>
              <a:gd name="connsiteY1044" fmla="*/ 1415128 h 1419638"/>
              <a:gd name="connsiteX1045" fmla="*/ 34937 w 1532848"/>
              <a:gd name="connsiteY1045" fmla="*/ 1296713 h 1419638"/>
              <a:gd name="connsiteX1046" fmla="*/ 19330 w 1532848"/>
              <a:gd name="connsiteY1046" fmla="*/ 1167272 h 1419638"/>
              <a:gd name="connsiteX1047" fmla="*/ 14032 w 1532848"/>
              <a:gd name="connsiteY1047" fmla="*/ 1161402 h 1419638"/>
              <a:gd name="connsiteX1048" fmla="*/ 0 w 1532848"/>
              <a:gd name="connsiteY1048" fmla="*/ 1154099 h 1419638"/>
              <a:gd name="connsiteX1049" fmla="*/ 0 w 1532848"/>
              <a:gd name="connsiteY1049" fmla="*/ 1144506 h 1419638"/>
              <a:gd name="connsiteX1050" fmla="*/ 77607 w 1532848"/>
              <a:gd name="connsiteY1050" fmla="*/ 960797 h 1419638"/>
              <a:gd name="connsiteX1051" fmla="*/ 132734 w 1532848"/>
              <a:gd name="connsiteY1051" fmla="*/ 886198 h 1419638"/>
              <a:gd name="connsiteX1052" fmla="*/ 152780 w 1532848"/>
              <a:gd name="connsiteY1052" fmla="*/ 864004 h 1419638"/>
              <a:gd name="connsiteX1053" fmla="*/ 149344 w 1532848"/>
              <a:gd name="connsiteY1053" fmla="*/ 850687 h 1419638"/>
              <a:gd name="connsiteX1054" fmla="*/ 139893 w 1532848"/>
              <a:gd name="connsiteY1054" fmla="*/ 844674 h 1419638"/>
              <a:gd name="connsiteX1055" fmla="*/ 134023 w 1532848"/>
              <a:gd name="connsiteY1055" fmla="*/ 821763 h 1419638"/>
              <a:gd name="connsiteX1056" fmla="*/ 139177 w 1532848"/>
              <a:gd name="connsiteY1056" fmla="*/ 813459 h 1419638"/>
              <a:gd name="connsiteX1057" fmla="*/ 147912 w 1532848"/>
              <a:gd name="connsiteY1057" fmla="*/ 800858 h 1419638"/>
              <a:gd name="connsiteX1058" fmla="*/ 151205 w 1532848"/>
              <a:gd name="connsiteY1058" fmla="*/ 786826 h 1419638"/>
              <a:gd name="connsiteX1059" fmla="*/ 179412 w 1532848"/>
              <a:gd name="connsiteY1059" fmla="*/ 748309 h 1419638"/>
              <a:gd name="connsiteX1060" fmla="*/ 184281 w 1532848"/>
              <a:gd name="connsiteY1060" fmla="*/ 745875 h 1419638"/>
              <a:gd name="connsiteX1061" fmla="*/ 259597 w 1532848"/>
              <a:gd name="connsiteY1061" fmla="*/ 708790 h 1419638"/>
              <a:gd name="connsiteX1062" fmla="*/ 313148 w 1532848"/>
              <a:gd name="connsiteY1062" fmla="*/ 664545 h 1419638"/>
              <a:gd name="connsiteX1063" fmla="*/ 306992 w 1532848"/>
              <a:gd name="connsiteY1063" fmla="*/ 707501 h 1419638"/>
              <a:gd name="connsiteX1064" fmla="*/ 300262 w 1532848"/>
              <a:gd name="connsiteY1064" fmla="*/ 776660 h 1419638"/>
              <a:gd name="connsiteX1065" fmla="*/ 298830 w 1532848"/>
              <a:gd name="connsiteY1065" fmla="*/ 803579 h 1419638"/>
              <a:gd name="connsiteX1066" fmla="*/ 274775 w 1532848"/>
              <a:gd name="connsiteY1066" fmla="*/ 897509 h 1419638"/>
              <a:gd name="connsiteX1067" fmla="*/ 262890 w 1532848"/>
              <a:gd name="connsiteY1067" fmla="*/ 933306 h 1419638"/>
              <a:gd name="connsiteX1068" fmla="*/ 265181 w 1532848"/>
              <a:gd name="connsiteY1068" fmla="*/ 945190 h 1419638"/>
              <a:gd name="connsiteX1069" fmla="*/ 276350 w 1532848"/>
              <a:gd name="connsiteY1069" fmla="*/ 940465 h 1419638"/>
              <a:gd name="connsiteX1070" fmla="*/ 277209 w 1532848"/>
              <a:gd name="connsiteY1070" fmla="*/ 939606 h 1419638"/>
              <a:gd name="connsiteX1071" fmla="*/ 290954 w 1532848"/>
              <a:gd name="connsiteY1071" fmla="*/ 922137 h 1419638"/>
              <a:gd name="connsiteX1072" fmla="*/ 300978 w 1532848"/>
              <a:gd name="connsiteY1072" fmla="*/ 902521 h 1419638"/>
              <a:gd name="connsiteX1073" fmla="*/ 317731 w 1532848"/>
              <a:gd name="connsiteY1073" fmla="*/ 836942 h 1419638"/>
              <a:gd name="connsiteX1074" fmla="*/ 374862 w 1532848"/>
              <a:gd name="connsiteY1074" fmla="*/ 673423 h 1419638"/>
              <a:gd name="connsiteX1075" fmla="*/ 410086 w 1532848"/>
              <a:gd name="connsiteY1075" fmla="*/ 610134 h 1419638"/>
              <a:gd name="connsiteX1076" fmla="*/ 422972 w 1532848"/>
              <a:gd name="connsiteY1076" fmla="*/ 589945 h 1419638"/>
              <a:gd name="connsiteX1077" fmla="*/ 422113 w 1532848"/>
              <a:gd name="connsiteY1077" fmla="*/ 575769 h 1419638"/>
              <a:gd name="connsiteX1078" fmla="*/ 411804 w 1532848"/>
              <a:gd name="connsiteY1078" fmla="*/ 566892 h 1419638"/>
              <a:gd name="connsiteX1079" fmla="*/ 388322 w 1532848"/>
              <a:gd name="connsiteY1079" fmla="*/ 560162 h 1419638"/>
              <a:gd name="connsiteX1080" fmla="*/ 331763 w 1532848"/>
              <a:gd name="connsiteY1080" fmla="*/ 593524 h 1419638"/>
              <a:gd name="connsiteX1081" fmla="*/ 324603 w 1532848"/>
              <a:gd name="connsiteY1081" fmla="*/ 615718 h 1419638"/>
              <a:gd name="connsiteX1082" fmla="*/ 298257 w 1532848"/>
              <a:gd name="connsiteY1082" fmla="*/ 662397 h 1419638"/>
              <a:gd name="connsiteX1083" fmla="*/ 233107 w 1532848"/>
              <a:gd name="connsiteY1083" fmla="*/ 704780 h 1419638"/>
              <a:gd name="connsiteX1084" fmla="*/ 195879 w 1532848"/>
              <a:gd name="connsiteY1084" fmla="*/ 712799 h 1419638"/>
              <a:gd name="connsiteX1085" fmla="*/ 164092 w 1532848"/>
              <a:gd name="connsiteY1085" fmla="*/ 688744 h 1419638"/>
              <a:gd name="connsiteX1086" fmla="*/ 155500 w 1532848"/>
              <a:gd name="connsiteY1086" fmla="*/ 621303 h 1419638"/>
              <a:gd name="connsiteX1087" fmla="*/ 157218 w 1532848"/>
              <a:gd name="connsiteY1087" fmla="*/ 610707 h 1419638"/>
              <a:gd name="connsiteX1088" fmla="*/ 161944 w 1532848"/>
              <a:gd name="connsiteY1088" fmla="*/ 608702 h 1419638"/>
              <a:gd name="connsiteX1089" fmla="*/ 189865 w 1532848"/>
              <a:gd name="connsiteY1089" fmla="*/ 611280 h 1419638"/>
              <a:gd name="connsiteX1090" fmla="*/ 247140 w 1532848"/>
              <a:gd name="connsiteY1090" fmla="*/ 574337 h 1419638"/>
              <a:gd name="connsiteX1091" fmla="*/ 329901 w 1532848"/>
              <a:gd name="connsiteY1091" fmla="*/ 523220 h 1419638"/>
              <a:gd name="connsiteX1092" fmla="*/ 405361 w 1532848"/>
              <a:gd name="connsiteY1092" fmla="*/ 516061 h 1419638"/>
              <a:gd name="connsiteX1093" fmla="*/ 433712 w 1532848"/>
              <a:gd name="connsiteY1093" fmla="*/ 540259 h 1419638"/>
              <a:gd name="connsiteX1094" fmla="*/ 436575 w 1532848"/>
              <a:gd name="connsiteY1094" fmla="*/ 546846 h 1419638"/>
              <a:gd name="connsiteX1095" fmla="*/ 451610 w 1532848"/>
              <a:gd name="connsiteY1095" fmla="*/ 557441 h 1419638"/>
              <a:gd name="connsiteX1096" fmla="*/ 463494 w 1532848"/>
              <a:gd name="connsiteY1096" fmla="*/ 543266 h 1419638"/>
              <a:gd name="connsiteX1097" fmla="*/ 440727 w 1532848"/>
              <a:gd name="connsiteY1097" fmla="*/ 494440 h 1419638"/>
              <a:gd name="connsiteX1098" fmla="*/ 391472 w 1532848"/>
              <a:gd name="connsiteY1098" fmla="*/ 483987 h 1419638"/>
              <a:gd name="connsiteX1099" fmla="*/ 343361 w 1532848"/>
              <a:gd name="connsiteY1099" fmla="*/ 493580 h 1419638"/>
              <a:gd name="connsiteX1100" fmla="*/ 258451 w 1532848"/>
              <a:gd name="connsiteY1100" fmla="*/ 526800 h 1419638"/>
              <a:gd name="connsiteX1101" fmla="*/ 234396 w 1532848"/>
              <a:gd name="connsiteY1101" fmla="*/ 536107 h 1419638"/>
              <a:gd name="connsiteX1102" fmla="*/ 220793 w 1532848"/>
              <a:gd name="connsiteY1102" fmla="*/ 528948 h 1419638"/>
              <a:gd name="connsiteX1103" fmla="*/ 218932 w 1532848"/>
              <a:gd name="connsiteY1103" fmla="*/ 520213 h 1419638"/>
              <a:gd name="connsiteX1104" fmla="*/ 217500 w 1532848"/>
              <a:gd name="connsiteY1104" fmla="*/ 510763 h 1419638"/>
              <a:gd name="connsiteX1105" fmla="*/ 214588 w 1532848"/>
              <a:gd name="connsiteY1105" fmla="*/ 507204 h 1419638"/>
              <a:gd name="connsiteX1106" fmla="*/ 217643 w 1532848"/>
              <a:gd name="connsiteY1106" fmla="*/ 507040 h 1419638"/>
              <a:gd name="connsiteX1107" fmla="*/ 228239 w 1532848"/>
              <a:gd name="connsiteY1107" fmla="*/ 507040 h 1419638"/>
              <a:gd name="connsiteX1108" fmla="*/ 239551 w 1532848"/>
              <a:gd name="connsiteY1108" fmla="*/ 493151 h 1419638"/>
              <a:gd name="connsiteX1109" fmla="*/ 283223 w 1532848"/>
              <a:gd name="connsiteY1109" fmla="*/ 429433 h 1419638"/>
              <a:gd name="connsiteX1110" fmla="*/ 315583 w 1532848"/>
              <a:gd name="connsiteY1110" fmla="*/ 403086 h 1419638"/>
              <a:gd name="connsiteX1111" fmla="*/ 339924 w 1532848"/>
              <a:gd name="connsiteY1111" fmla="*/ 407525 h 1419638"/>
              <a:gd name="connsiteX1112" fmla="*/ 343361 w 1532848"/>
              <a:gd name="connsiteY1112" fmla="*/ 410819 h 1419638"/>
              <a:gd name="connsiteX1113" fmla="*/ 368705 w 1532848"/>
              <a:gd name="connsiteY1113" fmla="*/ 414685 h 1419638"/>
              <a:gd name="connsiteX1114" fmla="*/ 389181 w 1532848"/>
              <a:gd name="connsiteY1114" fmla="*/ 398505 h 1419638"/>
              <a:gd name="connsiteX1115" fmla="*/ 388322 w 1532848"/>
              <a:gd name="connsiteY1115" fmla="*/ 366144 h 1419638"/>
              <a:gd name="connsiteX1116" fmla="*/ 375721 w 1532848"/>
              <a:gd name="connsiteY1116" fmla="*/ 347960 h 1419638"/>
              <a:gd name="connsiteX1117" fmla="*/ 365991 w 1532848"/>
              <a:gd name="connsiteY1117" fmla="*/ 320785 h 1419638"/>
              <a:gd name="connsiteX1118" fmla="*/ 382737 w 1532848"/>
              <a:gd name="connsiteY1118" fmla="*/ 343235 h 1419638"/>
              <a:gd name="connsiteX1119" fmla="*/ 453901 w 1532848"/>
              <a:gd name="connsiteY1119" fmla="*/ 378602 h 1419638"/>
              <a:gd name="connsiteX1120" fmla="*/ 466931 w 1532848"/>
              <a:gd name="connsiteY1120" fmla="*/ 379890 h 1419638"/>
              <a:gd name="connsiteX1121" fmla="*/ 471083 w 1532848"/>
              <a:gd name="connsiteY1121" fmla="*/ 368865 h 1419638"/>
              <a:gd name="connsiteX1122" fmla="*/ 466071 w 1532848"/>
              <a:gd name="connsiteY1122" fmla="*/ 363710 h 1419638"/>
              <a:gd name="connsiteX1123" fmla="*/ 424404 w 1532848"/>
              <a:gd name="connsiteY1123" fmla="*/ 329489 h 1419638"/>
              <a:gd name="connsiteX1124" fmla="*/ 389896 w 1532848"/>
              <a:gd name="connsiteY1124" fmla="*/ 297272 h 1419638"/>
              <a:gd name="connsiteX1125" fmla="*/ 393906 w 1532848"/>
              <a:gd name="connsiteY1125" fmla="*/ 276510 h 1419638"/>
              <a:gd name="connsiteX1126" fmla="*/ 430561 w 1532848"/>
              <a:gd name="connsiteY1126" fmla="*/ 257466 h 1419638"/>
              <a:gd name="connsiteX1127" fmla="*/ 451180 w 1532848"/>
              <a:gd name="connsiteY1127" fmla="*/ 257896 h 1419638"/>
              <a:gd name="connsiteX1128" fmla="*/ 463351 w 1532848"/>
              <a:gd name="connsiteY1128" fmla="*/ 251166 h 1419638"/>
              <a:gd name="connsiteX1129" fmla="*/ 448889 w 1532848"/>
              <a:gd name="connsiteY1129" fmla="*/ 233267 h 1419638"/>
              <a:gd name="connsiteX1130" fmla="*/ 432280 w 1532848"/>
              <a:gd name="connsiteY1130" fmla="*/ 234843 h 1419638"/>
              <a:gd name="connsiteX1131" fmla="*/ 410802 w 1532848"/>
              <a:gd name="connsiteY1131" fmla="*/ 240284 h 1419638"/>
              <a:gd name="connsiteX1132" fmla="*/ 405504 w 1532848"/>
              <a:gd name="connsiteY1132" fmla="*/ 238709 h 1419638"/>
              <a:gd name="connsiteX1133" fmla="*/ 408510 w 1532848"/>
              <a:gd name="connsiteY1133" fmla="*/ 233554 h 1419638"/>
              <a:gd name="connsiteX1134" fmla="*/ 413952 w 1532848"/>
              <a:gd name="connsiteY1134" fmla="*/ 231263 h 1419638"/>
              <a:gd name="connsiteX1135" fmla="*/ 433712 w 1532848"/>
              <a:gd name="connsiteY1135" fmla="*/ 226394 h 1419638"/>
              <a:gd name="connsiteX1136" fmla="*/ 491416 w 1532848"/>
              <a:gd name="connsiteY1136" fmla="*/ 241143 h 1419638"/>
              <a:gd name="connsiteX1137" fmla="*/ 498861 w 1532848"/>
              <a:gd name="connsiteY1137" fmla="*/ 247156 h 1419638"/>
              <a:gd name="connsiteX1138" fmla="*/ 506164 w 1532848"/>
              <a:gd name="connsiteY1138" fmla="*/ 247873 h 1419638"/>
              <a:gd name="connsiteX1139" fmla="*/ 508741 w 1532848"/>
              <a:gd name="connsiteY1139" fmla="*/ 241000 h 1419638"/>
              <a:gd name="connsiteX1140" fmla="*/ 507309 w 1532848"/>
              <a:gd name="connsiteY1140" fmla="*/ 234556 h 1419638"/>
              <a:gd name="connsiteX1141" fmla="*/ 491988 w 1532848"/>
              <a:gd name="connsiteY1141" fmla="*/ 200048 h 1419638"/>
              <a:gd name="connsiteX1142" fmla="*/ 490127 w 1532848"/>
              <a:gd name="connsiteY1142" fmla="*/ 181577 h 1419638"/>
              <a:gd name="connsiteX1143" fmla="*/ 490532 w 1532848"/>
              <a:gd name="connsiteY1143" fmla="*/ 173064 h 1419638"/>
              <a:gd name="connsiteX1144" fmla="*/ 489697 w 1532848"/>
              <a:gd name="connsiteY1144" fmla="*/ 173273 h 1419638"/>
              <a:gd name="connsiteX1145" fmla="*/ 474662 w 1532848"/>
              <a:gd name="connsiteY1145" fmla="*/ 155375 h 1419638"/>
              <a:gd name="connsiteX1146" fmla="*/ 468935 w 1532848"/>
              <a:gd name="connsiteY1146" fmla="*/ 153083 h 1419638"/>
              <a:gd name="connsiteX1147" fmla="*/ 472801 w 1532848"/>
              <a:gd name="connsiteY1147" fmla="*/ 148215 h 1419638"/>
              <a:gd name="connsiteX1148" fmla="*/ 526782 w 1532848"/>
              <a:gd name="connsiteY1148" fmla="*/ 117573 h 1419638"/>
              <a:gd name="connsiteX1149" fmla="*/ 625867 w 1532848"/>
              <a:gd name="connsiteY1149" fmla="*/ 91656 h 1419638"/>
              <a:gd name="connsiteX1150" fmla="*/ 631541 w 1532848"/>
              <a:gd name="connsiteY1150" fmla="*/ 91102 h 1419638"/>
              <a:gd name="connsiteX1151" fmla="*/ 653646 w 1532848"/>
              <a:gd name="connsiteY1151" fmla="*/ 87504 h 1419638"/>
              <a:gd name="connsiteX1152" fmla="*/ 675697 w 1532848"/>
              <a:gd name="connsiteY1152" fmla="*/ 87647 h 1419638"/>
              <a:gd name="connsiteX1153" fmla="*/ 687008 w 1532848"/>
              <a:gd name="connsiteY1153" fmla="*/ 93661 h 1419638"/>
              <a:gd name="connsiteX1154" fmla="*/ 691304 w 1532848"/>
              <a:gd name="connsiteY1154" fmla="*/ 94090 h 1419638"/>
              <a:gd name="connsiteX1155" fmla="*/ 695313 w 1532848"/>
              <a:gd name="connsiteY1155" fmla="*/ 92658 h 1419638"/>
              <a:gd name="connsiteX1156" fmla="*/ 699752 w 1532848"/>
              <a:gd name="connsiteY1156" fmla="*/ 98100 h 1419638"/>
              <a:gd name="connsiteX1157" fmla="*/ 697604 w 1532848"/>
              <a:gd name="connsiteY1157" fmla="*/ 100104 h 1419638"/>
              <a:gd name="connsiteX1158" fmla="*/ 689442 w 1532848"/>
              <a:gd name="connsiteY1158" fmla="*/ 98673 h 1419638"/>
              <a:gd name="connsiteX1159" fmla="*/ 656939 w 1532848"/>
              <a:gd name="connsiteY1159" fmla="*/ 89508 h 1419638"/>
              <a:gd name="connsiteX1160" fmla="*/ 653646 w 1532848"/>
              <a:gd name="connsiteY1160" fmla="*/ 88649 h 1419638"/>
              <a:gd name="connsiteX1161" fmla="*/ 653646 w 1532848"/>
              <a:gd name="connsiteY1161" fmla="*/ 87504 h 1419638"/>
              <a:gd name="connsiteX1162" fmla="*/ 521771 w 1532848"/>
              <a:gd name="connsiteY1162" fmla="*/ 7176 h 1419638"/>
              <a:gd name="connsiteX1163" fmla="*/ 515470 w 1532848"/>
              <a:gd name="connsiteY1163" fmla="*/ 23499 h 1419638"/>
              <a:gd name="connsiteX1164" fmla="*/ 498431 w 1532848"/>
              <a:gd name="connsiteY1164" fmla="*/ 75476 h 1419638"/>
              <a:gd name="connsiteX1165" fmla="*/ 516330 w 1532848"/>
              <a:gd name="connsiteY1165" fmla="*/ 90940 h 1419638"/>
              <a:gd name="connsiteX1166" fmla="*/ 626297 w 1532848"/>
              <a:gd name="connsiteY1166" fmla="*/ 75189 h 1419638"/>
              <a:gd name="connsiteX1167" fmla="*/ 630449 w 1532848"/>
              <a:gd name="connsiteY1167" fmla="*/ 76048 h 1419638"/>
              <a:gd name="connsiteX1168" fmla="*/ 581336 w 1532848"/>
              <a:gd name="connsiteY1168" fmla="*/ 84782 h 1419638"/>
              <a:gd name="connsiteX1169" fmla="*/ 482681 w 1532848"/>
              <a:gd name="connsiteY1169" fmla="*/ 126450 h 1419638"/>
              <a:gd name="connsiteX1170" fmla="*/ 480676 w 1532848"/>
              <a:gd name="connsiteY1170" fmla="*/ 127738 h 1419638"/>
              <a:gd name="connsiteX1171" fmla="*/ 471799 w 1532848"/>
              <a:gd name="connsiteY1171" fmla="*/ 122727 h 1419638"/>
              <a:gd name="connsiteX1172" fmla="*/ 485831 w 1532848"/>
              <a:gd name="connsiteY1172" fmla="*/ 47698 h 1419638"/>
              <a:gd name="connsiteX1173" fmla="*/ 516616 w 1532848"/>
              <a:gd name="connsiteY1173" fmla="*/ 9181 h 1419638"/>
              <a:gd name="connsiteX1174" fmla="*/ 521771 w 1532848"/>
              <a:gd name="connsiteY1174" fmla="*/ 7176 h 1419638"/>
              <a:gd name="connsiteX1175" fmla="*/ 529217 w 1532848"/>
              <a:gd name="connsiteY1175" fmla="*/ 17 h 1419638"/>
              <a:gd name="connsiteX1176" fmla="*/ 531508 w 1532848"/>
              <a:gd name="connsiteY1176" fmla="*/ 2021 h 1419638"/>
              <a:gd name="connsiteX1177" fmla="*/ 528215 w 1532848"/>
              <a:gd name="connsiteY1177" fmla="*/ 5745 h 1419638"/>
              <a:gd name="connsiteX1178" fmla="*/ 526496 w 1532848"/>
              <a:gd name="connsiteY1178" fmla="*/ 3883 h 1419638"/>
              <a:gd name="connsiteX1179" fmla="*/ 529217 w 1532848"/>
              <a:gd name="connsiteY1179" fmla="*/ 17 h 141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</a:cxnLst>
            <a:rect l="l" t="t" r="r" b="b"/>
            <a:pathLst>
              <a:path w="1532848" h="1419638">
                <a:moveTo>
                  <a:pt x="120276" y="1280533"/>
                </a:moveTo>
                <a:cubicBezTo>
                  <a:pt x="127006" y="1284399"/>
                  <a:pt x="132733" y="1289267"/>
                  <a:pt x="137888" y="1294995"/>
                </a:cubicBezTo>
                <a:cubicBezTo>
                  <a:pt x="139177" y="1296283"/>
                  <a:pt x="140752" y="1297572"/>
                  <a:pt x="140179" y="1299576"/>
                </a:cubicBezTo>
                <a:cubicBezTo>
                  <a:pt x="139893" y="1300579"/>
                  <a:pt x="138604" y="1300435"/>
                  <a:pt x="137602" y="1300149"/>
                </a:cubicBezTo>
                <a:cubicBezTo>
                  <a:pt x="135597" y="1299720"/>
                  <a:pt x="132877" y="1299147"/>
                  <a:pt x="133163" y="1296856"/>
                </a:cubicBezTo>
                <a:cubicBezTo>
                  <a:pt x="133449" y="1292990"/>
                  <a:pt x="131301" y="1292560"/>
                  <a:pt x="128581" y="1291415"/>
                </a:cubicBezTo>
                <a:cubicBezTo>
                  <a:pt x="123999" y="1289553"/>
                  <a:pt x="121708" y="1285258"/>
                  <a:pt x="120276" y="1280533"/>
                </a:cubicBezTo>
                <a:close/>
                <a:moveTo>
                  <a:pt x="112258" y="1263780"/>
                </a:moveTo>
                <a:cubicBezTo>
                  <a:pt x="115695" y="1266214"/>
                  <a:pt x="116840" y="1268934"/>
                  <a:pt x="117556" y="1271941"/>
                </a:cubicBezTo>
                <a:cubicBezTo>
                  <a:pt x="118129" y="1273516"/>
                  <a:pt x="117842" y="1275234"/>
                  <a:pt x="115981" y="1275807"/>
                </a:cubicBezTo>
                <a:cubicBezTo>
                  <a:pt x="114119" y="1276380"/>
                  <a:pt x="113260" y="1274948"/>
                  <a:pt x="112544" y="1273373"/>
                </a:cubicBezTo>
                <a:cubicBezTo>
                  <a:pt x="111399" y="1270509"/>
                  <a:pt x="111542" y="1267646"/>
                  <a:pt x="112258" y="1263780"/>
                </a:cubicBezTo>
                <a:close/>
                <a:moveTo>
                  <a:pt x="109394" y="1175720"/>
                </a:moveTo>
                <a:cubicBezTo>
                  <a:pt x="112114" y="1178154"/>
                  <a:pt x="115265" y="1180874"/>
                  <a:pt x="118271" y="1183452"/>
                </a:cubicBezTo>
                <a:cubicBezTo>
                  <a:pt x="117985" y="1183738"/>
                  <a:pt x="117699" y="1183882"/>
                  <a:pt x="117555" y="1184168"/>
                </a:cubicBezTo>
                <a:cubicBezTo>
                  <a:pt x="114835" y="1181304"/>
                  <a:pt x="111971" y="1178440"/>
                  <a:pt x="109394" y="1175720"/>
                </a:cubicBezTo>
                <a:close/>
                <a:moveTo>
                  <a:pt x="192156" y="1100404"/>
                </a:moveTo>
                <a:cubicBezTo>
                  <a:pt x="196595" y="1130473"/>
                  <a:pt x="178124" y="1156533"/>
                  <a:pt x="152350" y="1157678"/>
                </a:cubicBezTo>
                <a:cubicBezTo>
                  <a:pt x="151921" y="1155530"/>
                  <a:pt x="153782" y="1156389"/>
                  <a:pt x="154498" y="1156103"/>
                </a:cubicBezTo>
                <a:cubicBezTo>
                  <a:pt x="172540" y="1147655"/>
                  <a:pt x="187001" y="1136343"/>
                  <a:pt x="189006" y="1114579"/>
                </a:cubicBezTo>
                <a:cubicBezTo>
                  <a:pt x="189436" y="1109711"/>
                  <a:pt x="189865" y="1104843"/>
                  <a:pt x="192156" y="1100404"/>
                </a:cubicBezTo>
                <a:close/>
                <a:moveTo>
                  <a:pt x="152494" y="1085656"/>
                </a:moveTo>
                <a:cubicBezTo>
                  <a:pt x="154212" y="1085656"/>
                  <a:pt x="156216" y="1085513"/>
                  <a:pt x="156933" y="1087660"/>
                </a:cubicBezTo>
                <a:cubicBezTo>
                  <a:pt x="157362" y="1088949"/>
                  <a:pt x="156503" y="1090238"/>
                  <a:pt x="155357" y="1090667"/>
                </a:cubicBezTo>
                <a:cubicBezTo>
                  <a:pt x="146337" y="1094533"/>
                  <a:pt x="143330" y="1102838"/>
                  <a:pt x="140037" y="1111000"/>
                </a:cubicBezTo>
                <a:cubicBezTo>
                  <a:pt x="133880" y="1126177"/>
                  <a:pt x="134023" y="1126177"/>
                  <a:pt x="150060" y="1126321"/>
                </a:cubicBezTo>
                <a:cubicBezTo>
                  <a:pt x="156646" y="1126321"/>
                  <a:pt x="163233" y="1126464"/>
                  <a:pt x="169676" y="1128182"/>
                </a:cubicBezTo>
                <a:cubicBezTo>
                  <a:pt x="170965" y="1128612"/>
                  <a:pt x="172540" y="1129041"/>
                  <a:pt x="172826" y="1130616"/>
                </a:cubicBezTo>
                <a:cubicBezTo>
                  <a:pt x="172969" y="1132048"/>
                  <a:pt x="171824" y="1132621"/>
                  <a:pt x="170822" y="1133337"/>
                </a:cubicBezTo>
                <a:cubicBezTo>
                  <a:pt x="158937" y="1141498"/>
                  <a:pt x="141612" y="1139208"/>
                  <a:pt x="132734" y="1128468"/>
                </a:cubicBezTo>
                <a:cubicBezTo>
                  <a:pt x="129727" y="1124746"/>
                  <a:pt x="128295" y="1120593"/>
                  <a:pt x="128868" y="1115725"/>
                </a:cubicBezTo>
                <a:cubicBezTo>
                  <a:pt x="129584" y="1110857"/>
                  <a:pt x="130300" y="1105845"/>
                  <a:pt x="131732" y="1101120"/>
                </a:cubicBezTo>
                <a:cubicBezTo>
                  <a:pt x="134882" y="1091240"/>
                  <a:pt x="142185" y="1085656"/>
                  <a:pt x="152494" y="1085656"/>
                </a:cubicBezTo>
                <a:close/>
                <a:moveTo>
                  <a:pt x="94073" y="1063033"/>
                </a:moveTo>
                <a:cubicBezTo>
                  <a:pt x="95362" y="1066040"/>
                  <a:pt x="94073" y="1068187"/>
                  <a:pt x="93500" y="1070335"/>
                </a:cubicBezTo>
                <a:cubicBezTo>
                  <a:pt x="86770" y="1094534"/>
                  <a:pt x="87057" y="1118876"/>
                  <a:pt x="89491" y="1143504"/>
                </a:cubicBezTo>
                <a:cubicBezTo>
                  <a:pt x="90064" y="1149374"/>
                  <a:pt x="92928" y="1154529"/>
                  <a:pt x="95505" y="1159684"/>
                </a:cubicBezTo>
                <a:cubicBezTo>
                  <a:pt x="96364" y="1161545"/>
                  <a:pt x="97509" y="1163120"/>
                  <a:pt x="94216" y="1164695"/>
                </a:cubicBezTo>
                <a:cubicBezTo>
                  <a:pt x="90780" y="1166270"/>
                  <a:pt x="93357" y="1170996"/>
                  <a:pt x="91639" y="1173859"/>
                </a:cubicBezTo>
                <a:cubicBezTo>
                  <a:pt x="89348" y="1174146"/>
                  <a:pt x="89348" y="1170996"/>
                  <a:pt x="86914" y="1170996"/>
                </a:cubicBezTo>
                <a:cubicBezTo>
                  <a:pt x="85052" y="1176007"/>
                  <a:pt x="86055" y="1181305"/>
                  <a:pt x="86914" y="1186460"/>
                </a:cubicBezTo>
                <a:cubicBezTo>
                  <a:pt x="90780" y="1208653"/>
                  <a:pt x="97796" y="1229845"/>
                  <a:pt x="105957" y="1250607"/>
                </a:cubicBezTo>
                <a:cubicBezTo>
                  <a:pt x="106960" y="1253328"/>
                  <a:pt x="109967" y="1257337"/>
                  <a:pt x="106817" y="1258626"/>
                </a:cubicBezTo>
                <a:cubicBezTo>
                  <a:pt x="103380" y="1260201"/>
                  <a:pt x="102091" y="1255189"/>
                  <a:pt x="100946" y="1252612"/>
                </a:cubicBezTo>
                <a:cubicBezTo>
                  <a:pt x="79898" y="1203786"/>
                  <a:pt x="70018" y="1153527"/>
                  <a:pt x="82332" y="1100691"/>
                </a:cubicBezTo>
                <a:cubicBezTo>
                  <a:pt x="84766" y="1090381"/>
                  <a:pt x="86914" y="1080072"/>
                  <a:pt x="90350" y="1070049"/>
                </a:cubicBezTo>
                <a:cubicBezTo>
                  <a:pt x="91066" y="1067758"/>
                  <a:pt x="91782" y="1065324"/>
                  <a:pt x="94073" y="1063033"/>
                </a:cubicBezTo>
                <a:close/>
                <a:moveTo>
                  <a:pt x="122710" y="1050003"/>
                </a:moveTo>
                <a:cubicBezTo>
                  <a:pt x="121135" y="1054442"/>
                  <a:pt x="118415" y="1057878"/>
                  <a:pt x="113690" y="1059024"/>
                </a:cubicBezTo>
                <a:cubicBezTo>
                  <a:pt x="113260" y="1058451"/>
                  <a:pt x="112831" y="1058021"/>
                  <a:pt x="112401" y="1057592"/>
                </a:cubicBezTo>
                <a:cubicBezTo>
                  <a:pt x="115837" y="1055015"/>
                  <a:pt x="119274" y="1052580"/>
                  <a:pt x="122710" y="1050003"/>
                </a:cubicBezTo>
                <a:close/>
                <a:moveTo>
                  <a:pt x="715413" y="1043953"/>
                </a:moveTo>
                <a:cubicBezTo>
                  <a:pt x="708880" y="1044455"/>
                  <a:pt x="702473" y="1046208"/>
                  <a:pt x="696029" y="1049144"/>
                </a:cubicBezTo>
                <a:cubicBezTo>
                  <a:pt x="637752" y="1075490"/>
                  <a:pt x="580191" y="1103125"/>
                  <a:pt x="523776" y="1133337"/>
                </a:cubicBezTo>
                <a:cubicBezTo>
                  <a:pt x="519766" y="1135485"/>
                  <a:pt x="515614" y="1137490"/>
                  <a:pt x="511748" y="1141499"/>
                </a:cubicBezTo>
                <a:cubicBezTo>
                  <a:pt x="517332" y="1143217"/>
                  <a:pt x="521628" y="1141356"/>
                  <a:pt x="525924" y="1139924"/>
                </a:cubicBezTo>
                <a:cubicBezTo>
                  <a:pt x="555706" y="1130044"/>
                  <a:pt x="584057" y="1116728"/>
                  <a:pt x="612551" y="1103555"/>
                </a:cubicBezTo>
                <a:cubicBezTo>
                  <a:pt x="642477" y="1089809"/>
                  <a:pt x="672690" y="1076635"/>
                  <a:pt x="702902" y="1063463"/>
                </a:cubicBezTo>
                <a:cubicBezTo>
                  <a:pt x="714786" y="1058307"/>
                  <a:pt x="727100" y="1056876"/>
                  <a:pt x="739557" y="1061744"/>
                </a:cubicBezTo>
                <a:cubicBezTo>
                  <a:pt x="750583" y="1066040"/>
                  <a:pt x="761322" y="1070908"/>
                  <a:pt x="771059" y="1077638"/>
                </a:cubicBezTo>
                <a:cubicBezTo>
                  <a:pt x="781654" y="1085084"/>
                  <a:pt x="793539" y="1087804"/>
                  <a:pt x="805996" y="1088949"/>
                </a:cubicBezTo>
                <a:cubicBezTo>
                  <a:pt x="808144" y="1089236"/>
                  <a:pt x="810435" y="1088806"/>
                  <a:pt x="812439" y="1088090"/>
                </a:cubicBezTo>
                <a:cubicBezTo>
                  <a:pt x="818024" y="1086229"/>
                  <a:pt x="819169" y="1082077"/>
                  <a:pt x="815446" y="1077065"/>
                </a:cubicBezTo>
                <a:cubicBezTo>
                  <a:pt x="812439" y="1073342"/>
                  <a:pt x="808430" y="1071195"/>
                  <a:pt x="804135" y="1069476"/>
                </a:cubicBezTo>
                <a:cubicBezTo>
                  <a:pt x="781797" y="1060169"/>
                  <a:pt x="758744" y="1053296"/>
                  <a:pt x="735548" y="1046280"/>
                </a:cubicBezTo>
                <a:cubicBezTo>
                  <a:pt x="728604" y="1044204"/>
                  <a:pt x="721946" y="1043452"/>
                  <a:pt x="715413" y="1043953"/>
                </a:cubicBezTo>
                <a:close/>
                <a:moveTo>
                  <a:pt x="738698" y="1019218"/>
                </a:moveTo>
                <a:cubicBezTo>
                  <a:pt x="719798" y="1018502"/>
                  <a:pt x="703618" y="1021795"/>
                  <a:pt x="686865" y="1030386"/>
                </a:cubicBezTo>
                <a:cubicBezTo>
                  <a:pt x="629018" y="1059883"/>
                  <a:pt x="570168" y="1087375"/>
                  <a:pt x="512894" y="1118016"/>
                </a:cubicBezTo>
                <a:cubicBezTo>
                  <a:pt x="509028" y="1120164"/>
                  <a:pt x="505161" y="1122455"/>
                  <a:pt x="501295" y="1124746"/>
                </a:cubicBezTo>
                <a:cubicBezTo>
                  <a:pt x="507309" y="1125605"/>
                  <a:pt x="512035" y="1123171"/>
                  <a:pt x="516903" y="1121166"/>
                </a:cubicBezTo>
                <a:cubicBezTo>
                  <a:pt x="552270" y="1106275"/>
                  <a:pt x="586491" y="1088806"/>
                  <a:pt x="620856" y="1071910"/>
                </a:cubicBezTo>
                <a:cubicBezTo>
                  <a:pt x="648205" y="1058451"/>
                  <a:pt x="674837" y="1043989"/>
                  <a:pt x="703045" y="1032534"/>
                </a:cubicBezTo>
                <a:cubicBezTo>
                  <a:pt x="716934" y="1026807"/>
                  <a:pt x="731253" y="1023370"/>
                  <a:pt x="746287" y="1027093"/>
                </a:cubicBezTo>
                <a:cubicBezTo>
                  <a:pt x="763040" y="1031246"/>
                  <a:pt x="779363" y="1036543"/>
                  <a:pt x="794827" y="1044132"/>
                </a:cubicBezTo>
                <a:cubicBezTo>
                  <a:pt x="809862" y="1051435"/>
                  <a:pt x="823608" y="1060599"/>
                  <a:pt x="835636" y="1072197"/>
                </a:cubicBezTo>
                <a:cubicBezTo>
                  <a:pt x="837067" y="1073629"/>
                  <a:pt x="839072" y="1076349"/>
                  <a:pt x="841649" y="1073915"/>
                </a:cubicBezTo>
                <a:cubicBezTo>
                  <a:pt x="843797" y="1071910"/>
                  <a:pt x="843510" y="1069190"/>
                  <a:pt x="842222" y="1066756"/>
                </a:cubicBezTo>
                <a:cubicBezTo>
                  <a:pt x="840504" y="1063749"/>
                  <a:pt x="838356" y="1061028"/>
                  <a:pt x="835636" y="1059024"/>
                </a:cubicBezTo>
                <a:cubicBezTo>
                  <a:pt x="806569" y="1038261"/>
                  <a:pt x="776499" y="1020650"/>
                  <a:pt x="738698" y="1019218"/>
                </a:cubicBezTo>
                <a:close/>
                <a:moveTo>
                  <a:pt x="812922" y="990383"/>
                </a:moveTo>
                <a:cubicBezTo>
                  <a:pt x="803776" y="990330"/>
                  <a:pt x="794613" y="994160"/>
                  <a:pt x="789673" y="1001892"/>
                </a:cubicBezTo>
                <a:cubicBezTo>
                  <a:pt x="786952" y="1006044"/>
                  <a:pt x="788384" y="1007620"/>
                  <a:pt x="792823" y="1007763"/>
                </a:cubicBezTo>
                <a:cubicBezTo>
                  <a:pt x="798550" y="1007763"/>
                  <a:pt x="837640" y="1004756"/>
                  <a:pt x="836065" y="1002178"/>
                </a:cubicBezTo>
                <a:cubicBezTo>
                  <a:pt x="831197" y="994375"/>
                  <a:pt x="822068" y="990437"/>
                  <a:pt x="812922" y="990383"/>
                </a:cubicBezTo>
                <a:close/>
                <a:moveTo>
                  <a:pt x="270622" y="988862"/>
                </a:moveTo>
                <a:cubicBezTo>
                  <a:pt x="268618" y="988146"/>
                  <a:pt x="266900" y="987717"/>
                  <a:pt x="265324" y="989865"/>
                </a:cubicBezTo>
                <a:cubicBezTo>
                  <a:pt x="258595" y="999028"/>
                  <a:pt x="250862" y="1007476"/>
                  <a:pt x="246567" y="1018215"/>
                </a:cubicBezTo>
                <a:cubicBezTo>
                  <a:pt x="242558" y="1027952"/>
                  <a:pt x="245565" y="1036973"/>
                  <a:pt x="254585" y="1042414"/>
                </a:cubicBezTo>
                <a:cubicBezTo>
                  <a:pt x="261029" y="1046423"/>
                  <a:pt x="268331" y="1047569"/>
                  <a:pt x="275777" y="1047425"/>
                </a:cubicBezTo>
                <a:cubicBezTo>
                  <a:pt x="295966" y="1047282"/>
                  <a:pt x="318590" y="1035254"/>
                  <a:pt x="329328" y="1018931"/>
                </a:cubicBezTo>
                <a:cubicBezTo>
                  <a:pt x="333338" y="1012631"/>
                  <a:pt x="333052" y="1010770"/>
                  <a:pt x="326322" y="1008335"/>
                </a:cubicBezTo>
                <a:cubicBezTo>
                  <a:pt x="307708" y="1001749"/>
                  <a:pt x="288950" y="995306"/>
                  <a:pt x="270622" y="988862"/>
                </a:cubicBezTo>
                <a:close/>
                <a:moveTo>
                  <a:pt x="166525" y="979698"/>
                </a:moveTo>
                <a:cubicBezTo>
                  <a:pt x="156216" y="991582"/>
                  <a:pt x="143043" y="1000173"/>
                  <a:pt x="130013" y="1010912"/>
                </a:cubicBezTo>
                <a:cubicBezTo>
                  <a:pt x="132733" y="1002464"/>
                  <a:pt x="157361" y="980986"/>
                  <a:pt x="166525" y="979698"/>
                </a:cubicBezTo>
                <a:close/>
                <a:moveTo>
                  <a:pt x="460237" y="969711"/>
                </a:moveTo>
                <a:cubicBezTo>
                  <a:pt x="458483" y="970678"/>
                  <a:pt x="456693" y="972252"/>
                  <a:pt x="455189" y="973255"/>
                </a:cubicBezTo>
                <a:cubicBezTo>
                  <a:pt x="445739" y="979698"/>
                  <a:pt x="437434" y="987574"/>
                  <a:pt x="429273" y="995449"/>
                </a:cubicBezTo>
                <a:cubicBezTo>
                  <a:pt x="412090" y="1011915"/>
                  <a:pt x="392617" y="1025089"/>
                  <a:pt x="370853" y="1034539"/>
                </a:cubicBezTo>
                <a:cubicBezTo>
                  <a:pt x="354386" y="1041698"/>
                  <a:pt x="337490" y="1046709"/>
                  <a:pt x="319305" y="1045421"/>
                </a:cubicBezTo>
                <a:cubicBezTo>
                  <a:pt x="315726" y="1045421"/>
                  <a:pt x="312146" y="1045277"/>
                  <a:pt x="308567" y="1045421"/>
                </a:cubicBezTo>
                <a:cubicBezTo>
                  <a:pt x="306848" y="1045421"/>
                  <a:pt x="304557" y="1045277"/>
                  <a:pt x="303984" y="1047425"/>
                </a:cubicBezTo>
                <a:cubicBezTo>
                  <a:pt x="303555" y="1049144"/>
                  <a:pt x="305273" y="1050289"/>
                  <a:pt x="306705" y="1051148"/>
                </a:cubicBezTo>
                <a:cubicBezTo>
                  <a:pt x="313578" y="1056017"/>
                  <a:pt x="321310" y="1059310"/>
                  <a:pt x="328756" y="1063176"/>
                </a:cubicBezTo>
                <a:cubicBezTo>
                  <a:pt x="330617" y="1064178"/>
                  <a:pt x="332192" y="1063033"/>
                  <a:pt x="333767" y="1062317"/>
                </a:cubicBezTo>
                <a:cubicBezTo>
                  <a:pt x="343504" y="1058165"/>
                  <a:pt x="353384" y="1054299"/>
                  <a:pt x="362977" y="1049860"/>
                </a:cubicBezTo>
                <a:cubicBezTo>
                  <a:pt x="400349" y="1032821"/>
                  <a:pt x="432136" y="1007906"/>
                  <a:pt x="460773" y="978839"/>
                </a:cubicBezTo>
                <a:cubicBezTo>
                  <a:pt x="463208" y="976405"/>
                  <a:pt x="468076" y="972968"/>
                  <a:pt x="465069" y="969819"/>
                </a:cubicBezTo>
                <a:cubicBezTo>
                  <a:pt x="463709" y="968387"/>
                  <a:pt x="461991" y="968745"/>
                  <a:pt x="460237" y="969711"/>
                </a:cubicBezTo>
                <a:close/>
                <a:moveTo>
                  <a:pt x="438866" y="927865"/>
                </a:moveTo>
                <a:cubicBezTo>
                  <a:pt x="432852" y="925430"/>
                  <a:pt x="427555" y="926576"/>
                  <a:pt x="422543" y="930299"/>
                </a:cubicBezTo>
                <a:cubicBezTo>
                  <a:pt x="414238" y="936599"/>
                  <a:pt x="406506" y="943472"/>
                  <a:pt x="399633" y="951347"/>
                </a:cubicBezTo>
                <a:cubicBezTo>
                  <a:pt x="397628" y="953638"/>
                  <a:pt x="393762" y="956072"/>
                  <a:pt x="395338" y="959079"/>
                </a:cubicBezTo>
                <a:cubicBezTo>
                  <a:pt x="396626" y="961370"/>
                  <a:pt x="400922" y="960225"/>
                  <a:pt x="403785" y="959938"/>
                </a:cubicBezTo>
                <a:cubicBezTo>
                  <a:pt x="418104" y="958650"/>
                  <a:pt x="432423" y="957218"/>
                  <a:pt x="445023" y="955929"/>
                </a:cubicBezTo>
                <a:cubicBezTo>
                  <a:pt x="456621" y="956072"/>
                  <a:pt x="466644" y="955357"/>
                  <a:pt x="473661" y="964377"/>
                </a:cubicBezTo>
                <a:cubicBezTo>
                  <a:pt x="474806" y="965809"/>
                  <a:pt x="476524" y="965380"/>
                  <a:pt x="478099" y="964663"/>
                </a:cubicBezTo>
                <a:cubicBezTo>
                  <a:pt x="484686" y="961800"/>
                  <a:pt x="485831" y="955213"/>
                  <a:pt x="480104" y="950774"/>
                </a:cubicBezTo>
                <a:cubicBezTo>
                  <a:pt x="467503" y="941181"/>
                  <a:pt x="453614" y="933592"/>
                  <a:pt x="438866" y="927865"/>
                </a:cubicBezTo>
                <a:close/>
                <a:moveTo>
                  <a:pt x="350263" y="923310"/>
                </a:moveTo>
                <a:cubicBezTo>
                  <a:pt x="345204" y="923301"/>
                  <a:pt x="340068" y="924428"/>
                  <a:pt x="335199" y="926862"/>
                </a:cubicBezTo>
                <a:cubicBezTo>
                  <a:pt x="316156" y="936313"/>
                  <a:pt x="300262" y="949773"/>
                  <a:pt x="286229" y="965666"/>
                </a:cubicBezTo>
                <a:cubicBezTo>
                  <a:pt x="280645" y="971823"/>
                  <a:pt x="281504" y="975403"/>
                  <a:pt x="289236" y="978982"/>
                </a:cubicBezTo>
                <a:cubicBezTo>
                  <a:pt x="291384" y="979985"/>
                  <a:pt x="293675" y="980844"/>
                  <a:pt x="295966" y="981417"/>
                </a:cubicBezTo>
                <a:cubicBezTo>
                  <a:pt x="308710" y="984996"/>
                  <a:pt x="321883" y="985855"/>
                  <a:pt x="334340" y="986142"/>
                </a:cubicBezTo>
                <a:cubicBezTo>
                  <a:pt x="344793" y="985855"/>
                  <a:pt x="354529" y="985712"/>
                  <a:pt x="363980" y="982562"/>
                </a:cubicBezTo>
                <a:cubicBezTo>
                  <a:pt x="378441" y="977694"/>
                  <a:pt x="387892" y="962373"/>
                  <a:pt x="384312" y="949486"/>
                </a:cubicBezTo>
                <a:cubicBezTo>
                  <a:pt x="379909" y="933592"/>
                  <a:pt x="365438" y="923336"/>
                  <a:pt x="350263" y="923310"/>
                </a:cubicBezTo>
                <a:close/>
                <a:moveTo>
                  <a:pt x="351379" y="899943"/>
                </a:moveTo>
                <a:cubicBezTo>
                  <a:pt x="339352" y="901232"/>
                  <a:pt x="322312" y="905241"/>
                  <a:pt x="308280" y="917126"/>
                </a:cubicBezTo>
                <a:cubicBezTo>
                  <a:pt x="293962" y="929297"/>
                  <a:pt x="257736" y="974257"/>
                  <a:pt x="253297" y="979555"/>
                </a:cubicBezTo>
                <a:cubicBezTo>
                  <a:pt x="247713" y="986285"/>
                  <a:pt x="241412" y="992442"/>
                  <a:pt x="237117" y="1000317"/>
                </a:cubicBezTo>
                <a:cubicBezTo>
                  <a:pt x="234825" y="1004469"/>
                  <a:pt x="232821" y="1008908"/>
                  <a:pt x="231962" y="1013633"/>
                </a:cubicBezTo>
                <a:cubicBezTo>
                  <a:pt x="231676" y="1015495"/>
                  <a:pt x="231532" y="1017643"/>
                  <a:pt x="233537" y="1018359"/>
                </a:cubicBezTo>
                <a:cubicBezTo>
                  <a:pt x="235828" y="1019218"/>
                  <a:pt x="236687" y="1016927"/>
                  <a:pt x="237260" y="1015352"/>
                </a:cubicBezTo>
                <a:cubicBezTo>
                  <a:pt x="238262" y="1012201"/>
                  <a:pt x="255015" y="990294"/>
                  <a:pt x="257163" y="987860"/>
                </a:cubicBezTo>
                <a:cubicBezTo>
                  <a:pt x="273629" y="969532"/>
                  <a:pt x="291384" y="952636"/>
                  <a:pt x="310858" y="937458"/>
                </a:cubicBezTo>
                <a:cubicBezTo>
                  <a:pt x="318876" y="931158"/>
                  <a:pt x="327467" y="925860"/>
                  <a:pt x="337060" y="921994"/>
                </a:cubicBezTo>
                <a:cubicBezTo>
                  <a:pt x="351952" y="916124"/>
                  <a:pt x="365269" y="918271"/>
                  <a:pt x="377153" y="929010"/>
                </a:cubicBezTo>
                <a:cubicBezTo>
                  <a:pt x="379444" y="931015"/>
                  <a:pt x="381735" y="933020"/>
                  <a:pt x="384026" y="934881"/>
                </a:cubicBezTo>
                <a:cubicBezTo>
                  <a:pt x="385171" y="935883"/>
                  <a:pt x="386603" y="937458"/>
                  <a:pt x="388178" y="936313"/>
                </a:cubicBezTo>
                <a:cubicBezTo>
                  <a:pt x="389610" y="935311"/>
                  <a:pt x="388894" y="933306"/>
                  <a:pt x="388608" y="931731"/>
                </a:cubicBezTo>
                <a:cubicBezTo>
                  <a:pt x="387319" y="925860"/>
                  <a:pt x="385315" y="920133"/>
                  <a:pt x="382594" y="914835"/>
                </a:cubicBezTo>
                <a:cubicBezTo>
                  <a:pt x="377296" y="904382"/>
                  <a:pt x="368991" y="899084"/>
                  <a:pt x="351379" y="899943"/>
                </a:cubicBezTo>
                <a:close/>
                <a:moveTo>
                  <a:pt x="538381" y="884193"/>
                </a:moveTo>
                <a:cubicBezTo>
                  <a:pt x="535374" y="880900"/>
                  <a:pt x="532653" y="881329"/>
                  <a:pt x="529360" y="884479"/>
                </a:cubicBezTo>
                <a:cubicBezTo>
                  <a:pt x="521628" y="891925"/>
                  <a:pt x="522344" y="901089"/>
                  <a:pt x="523346" y="910253"/>
                </a:cubicBezTo>
                <a:cubicBezTo>
                  <a:pt x="524062" y="917269"/>
                  <a:pt x="525351" y="924428"/>
                  <a:pt x="525924" y="931588"/>
                </a:cubicBezTo>
                <a:cubicBezTo>
                  <a:pt x="526496" y="936742"/>
                  <a:pt x="524348" y="938461"/>
                  <a:pt x="519194" y="937745"/>
                </a:cubicBezTo>
                <a:cubicBezTo>
                  <a:pt x="514468" y="937172"/>
                  <a:pt x="511605" y="934308"/>
                  <a:pt x="509887" y="930156"/>
                </a:cubicBezTo>
                <a:cubicBezTo>
                  <a:pt x="507596" y="924715"/>
                  <a:pt x="507166" y="918987"/>
                  <a:pt x="508025" y="913117"/>
                </a:cubicBezTo>
                <a:cubicBezTo>
                  <a:pt x="508598" y="909251"/>
                  <a:pt x="509028" y="905241"/>
                  <a:pt x="509600" y="901375"/>
                </a:cubicBezTo>
                <a:cubicBezTo>
                  <a:pt x="499577" y="911828"/>
                  <a:pt x="494422" y="924428"/>
                  <a:pt x="490413" y="937602"/>
                </a:cubicBezTo>
                <a:cubicBezTo>
                  <a:pt x="486261" y="951204"/>
                  <a:pt x="490413" y="959223"/>
                  <a:pt x="504589" y="963232"/>
                </a:cubicBezTo>
                <a:cubicBezTo>
                  <a:pt x="523776" y="968673"/>
                  <a:pt x="543249" y="968387"/>
                  <a:pt x="562436" y="962086"/>
                </a:cubicBezTo>
                <a:cubicBezTo>
                  <a:pt x="572745" y="958793"/>
                  <a:pt x="578330" y="952063"/>
                  <a:pt x="579332" y="941324"/>
                </a:cubicBezTo>
                <a:cubicBezTo>
                  <a:pt x="580048" y="935167"/>
                  <a:pt x="581336" y="929010"/>
                  <a:pt x="584487" y="923569"/>
                </a:cubicBezTo>
                <a:cubicBezTo>
                  <a:pt x="588639" y="916410"/>
                  <a:pt x="587923" y="913260"/>
                  <a:pt x="580764" y="909107"/>
                </a:cubicBezTo>
                <a:cubicBezTo>
                  <a:pt x="578759" y="907819"/>
                  <a:pt x="576611" y="906673"/>
                  <a:pt x="574321" y="905957"/>
                </a:cubicBezTo>
                <a:cubicBezTo>
                  <a:pt x="560718" y="901518"/>
                  <a:pt x="548260" y="894932"/>
                  <a:pt x="538381" y="884193"/>
                </a:cubicBezTo>
                <a:close/>
                <a:moveTo>
                  <a:pt x="937441" y="819616"/>
                </a:moveTo>
                <a:cubicBezTo>
                  <a:pt x="935723" y="818757"/>
                  <a:pt x="934864" y="820189"/>
                  <a:pt x="934005" y="821191"/>
                </a:cubicBezTo>
                <a:cubicBezTo>
                  <a:pt x="930138" y="826059"/>
                  <a:pt x="927561" y="831644"/>
                  <a:pt x="926272" y="837801"/>
                </a:cubicBezTo>
                <a:cubicBezTo>
                  <a:pt x="924125" y="848396"/>
                  <a:pt x="923552" y="859135"/>
                  <a:pt x="922979" y="870590"/>
                </a:cubicBezTo>
                <a:cubicBezTo>
                  <a:pt x="922979" y="877606"/>
                  <a:pt x="922979" y="885482"/>
                  <a:pt x="924697" y="893071"/>
                </a:cubicBezTo>
                <a:cubicBezTo>
                  <a:pt x="925557" y="896793"/>
                  <a:pt x="926272" y="902235"/>
                  <a:pt x="931141" y="901662"/>
                </a:cubicBezTo>
                <a:cubicBezTo>
                  <a:pt x="935723" y="901232"/>
                  <a:pt x="935866" y="895934"/>
                  <a:pt x="936009" y="891925"/>
                </a:cubicBezTo>
                <a:cubicBezTo>
                  <a:pt x="936152" y="885338"/>
                  <a:pt x="936152" y="878752"/>
                  <a:pt x="935723" y="872165"/>
                </a:cubicBezTo>
                <a:cubicBezTo>
                  <a:pt x="934720" y="858133"/>
                  <a:pt x="935293" y="844244"/>
                  <a:pt x="937871" y="830498"/>
                </a:cubicBezTo>
                <a:cubicBezTo>
                  <a:pt x="938300" y="827921"/>
                  <a:pt x="938443" y="825343"/>
                  <a:pt x="938443" y="822766"/>
                </a:cubicBezTo>
                <a:cubicBezTo>
                  <a:pt x="938443" y="821621"/>
                  <a:pt x="938730" y="820189"/>
                  <a:pt x="937441" y="819616"/>
                </a:cubicBezTo>
                <a:close/>
                <a:moveTo>
                  <a:pt x="204613" y="810595"/>
                </a:moveTo>
                <a:cubicBezTo>
                  <a:pt x="201606" y="810452"/>
                  <a:pt x="200031" y="811740"/>
                  <a:pt x="200031" y="814748"/>
                </a:cubicBezTo>
                <a:lnTo>
                  <a:pt x="200454" y="815497"/>
                </a:lnTo>
                <a:lnTo>
                  <a:pt x="204756" y="811598"/>
                </a:lnTo>
                <a:cubicBezTo>
                  <a:pt x="206976" y="811669"/>
                  <a:pt x="209660" y="812815"/>
                  <a:pt x="211754" y="814300"/>
                </a:cubicBezTo>
                <a:lnTo>
                  <a:pt x="214649" y="818274"/>
                </a:lnTo>
                <a:lnTo>
                  <a:pt x="215066" y="818041"/>
                </a:lnTo>
                <a:cubicBezTo>
                  <a:pt x="215496" y="815034"/>
                  <a:pt x="209195" y="810738"/>
                  <a:pt x="204613" y="810595"/>
                </a:cubicBezTo>
                <a:close/>
                <a:moveTo>
                  <a:pt x="985265" y="793413"/>
                </a:moveTo>
                <a:cubicBezTo>
                  <a:pt x="982688" y="792124"/>
                  <a:pt x="997866" y="824627"/>
                  <a:pt x="998295" y="834507"/>
                </a:cubicBezTo>
                <a:cubicBezTo>
                  <a:pt x="999298" y="856129"/>
                  <a:pt x="987270" y="906960"/>
                  <a:pt x="990849" y="907103"/>
                </a:cubicBezTo>
                <a:cubicBezTo>
                  <a:pt x="995288" y="907246"/>
                  <a:pt x="1012328" y="847394"/>
                  <a:pt x="1012184" y="839949"/>
                </a:cubicBezTo>
                <a:cubicBezTo>
                  <a:pt x="1011182" y="820475"/>
                  <a:pt x="998439" y="807445"/>
                  <a:pt x="986268" y="794129"/>
                </a:cubicBezTo>
                <a:cubicBezTo>
                  <a:pt x="985981" y="793842"/>
                  <a:pt x="985551" y="793556"/>
                  <a:pt x="985265" y="793413"/>
                </a:cubicBezTo>
                <a:close/>
                <a:moveTo>
                  <a:pt x="206332" y="788115"/>
                </a:moveTo>
                <a:cubicBezTo>
                  <a:pt x="201463" y="788258"/>
                  <a:pt x="196165" y="790692"/>
                  <a:pt x="191584" y="794272"/>
                </a:cubicBezTo>
                <a:cubicBezTo>
                  <a:pt x="184997" y="799570"/>
                  <a:pt x="180129" y="806300"/>
                  <a:pt x="175833" y="813602"/>
                </a:cubicBezTo>
                <a:cubicBezTo>
                  <a:pt x="174687" y="815463"/>
                  <a:pt x="172826" y="817755"/>
                  <a:pt x="174401" y="819473"/>
                </a:cubicBezTo>
                <a:lnTo>
                  <a:pt x="175008" y="819405"/>
                </a:lnTo>
                <a:lnTo>
                  <a:pt x="175976" y="814891"/>
                </a:lnTo>
                <a:cubicBezTo>
                  <a:pt x="180128" y="807588"/>
                  <a:pt x="184997" y="800859"/>
                  <a:pt x="191727" y="795561"/>
                </a:cubicBezTo>
                <a:cubicBezTo>
                  <a:pt x="196452" y="791838"/>
                  <a:pt x="201606" y="789404"/>
                  <a:pt x="206475" y="789404"/>
                </a:cubicBezTo>
                <a:cubicBezTo>
                  <a:pt x="212489" y="789476"/>
                  <a:pt x="218503" y="792661"/>
                  <a:pt x="222995" y="797225"/>
                </a:cubicBezTo>
                <a:lnTo>
                  <a:pt x="229886" y="812225"/>
                </a:lnTo>
                <a:lnTo>
                  <a:pt x="230244" y="812027"/>
                </a:lnTo>
                <a:cubicBezTo>
                  <a:pt x="230387" y="800858"/>
                  <a:pt x="218359" y="788258"/>
                  <a:pt x="206332" y="788115"/>
                </a:cubicBezTo>
                <a:close/>
                <a:moveTo>
                  <a:pt x="956055" y="778951"/>
                </a:moveTo>
                <a:cubicBezTo>
                  <a:pt x="949898" y="775515"/>
                  <a:pt x="945316" y="776660"/>
                  <a:pt x="940734" y="782101"/>
                </a:cubicBezTo>
                <a:cubicBezTo>
                  <a:pt x="936009" y="787685"/>
                  <a:pt x="936295" y="793556"/>
                  <a:pt x="938730" y="799999"/>
                </a:cubicBezTo>
                <a:cubicBezTo>
                  <a:pt x="945030" y="816895"/>
                  <a:pt x="951903" y="833362"/>
                  <a:pt x="954480" y="851403"/>
                </a:cubicBezTo>
                <a:cubicBezTo>
                  <a:pt x="964074" y="917698"/>
                  <a:pt x="941593" y="973112"/>
                  <a:pt x="898638" y="1021938"/>
                </a:cubicBezTo>
                <a:cubicBezTo>
                  <a:pt x="891765" y="1029814"/>
                  <a:pt x="884032" y="1036830"/>
                  <a:pt x="876873" y="1044276"/>
                </a:cubicBezTo>
                <a:cubicBezTo>
                  <a:pt x="875298" y="1045994"/>
                  <a:pt x="873294" y="1047712"/>
                  <a:pt x="873007" y="1052151"/>
                </a:cubicBezTo>
                <a:cubicBezTo>
                  <a:pt x="944028" y="1018072"/>
                  <a:pt x="978535" y="945906"/>
                  <a:pt x="984692" y="849828"/>
                </a:cubicBezTo>
                <a:cubicBezTo>
                  <a:pt x="985695" y="833505"/>
                  <a:pt x="982974" y="817611"/>
                  <a:pt x="976674" y="802434"/>
                </a:cubicBezTo>
                <a:cubicBezTo>
                  <a:pt x="972378" y="792267"/>
                  <a:pt x="965649" y="784249"/>
                  <a:pt x="956055" y="778951"/>
                </a:cubicBezTo>
                <a:close/>
                <a:moveTo>
                  <a:pt x="1366427" y="763630"/>
                </a:moveTo>
                <a:cubicBezTo>
                  <a:pt x="1351393" y="783532"/>
                  <a:pt x="1336358" y="803579"/>
                  <a:pt x="1317314" y="819902"/>
                </a:cubicBezTo>
                <a:cubicBezTo>
                  <a:pt x="1313162" y="823482"/>
                  <a:pt x="1307291" y="824341"/>
                  <a:pt x="1305287" y="830641"/>
                </a:cubicBezTo>
                <a:cubicBezTo>
                  <a:pt x="1304571" y="832932"/>
                  <a:pt x="1300848" y="834364"/>
                  <a:pt x="1298270" y="835795"/>
                </a:cubicBezTo>
                <a:cubicBezTo>
                  <a:pt x="1292830" y="838946"/>
                  <a:pt x="1287961" y="842525"/>
                  <a:pt x="1282950" y="846248"/>
                </a:cubicBezTo>
                <a:cubicBezTo>
                  <a:pt x="1275361" y="851832"/>
                  <a:pt x="1264622" y="852978"/>
                  <a:pt x="1259467" y="862142"/>
                </a:cubicBezTo>
                <a:cubicBezTo>
                  <a:pt x="1239564" y="868156"/>
                  <a:pt x="1220950" y="879038"/>
                  <a:pt x="1198613" y="876604"/>
                </a:cubicBezTo>
                <a:cubicBezTo>
                  <a:pt x="1207204" y="872595"/>
                  <a:pt x="1215366" y="868156"/>
                  <a:pt x="1224243" y="866724"/>
                </a:cubicBezTo>
                <a:cubicBezTo>
                  <a:pt x="1236701" y="864576"/>
                  <a:pt x="1246867" y="857989"/>
                  <a:pt x="1257462" y="852405"/>
                </a:cubicBezTo>
                <a:cubicBezTo>
                  <a:pt x="1267486" y="847107"/>
                  <a:pt x="1276793" y="840234"/>
                  <a:pt x="1287102" y="835653"/>
                </a:cubicBezTo>
                <a:cubicBezTo>
                  <a:pt x="1295836" y="831643"/>
                  <a:pt x="1302423" y="825772"/>
                  <a:pt x="1308723" y="818900"/>
                </a:cubicBezTo>
                <a:cubicBezTo>
                  <a:pt x="1324617" y="801431"/>
                  <a:pt x="1341369" y="784821"/>
                  <a:pt x="1358695" y="768784"/>
                </a:cubicBezTo>
                <a:cubicBezTo>
                  <a:pt x="1360843" y="766780"/>
                  <a:pt x="1362990" y="764346"/>
                  <a:pt x="1366427" y="763630"/>
                </a:cubicBezTo>
                <a:close/>
                <a:moveTo>
                  <a:pt x="597374" y="741866"/>
                </a:moveTo>
                <a:cubicBezTo>
                  <a:pt x="587351" y="740148"/>
                  <a:pt x="582912" y="744014"/>
                  <a:pt x="581909" y="754323"/>
                </a:cubicBezTo>
                <a:cubicBezTo>
                  <a:pt x="581193" y="762341"/>
                  <a:pt x="578616" y="769787"/>
                  <a:pt x="573891" y="776517"/>
                </a:cubicBezTo>
                <a:cubicBezTo>
                  <a:pt x="569595" y="782674"/>
                  <a:pt x="563725" y="786969"/>
                  <a:pt x="557711" y="791408"/>
                </a:cubicBezTo>
                <a:cubicBezTo>
                  <a:pt x="540815" y="803865"/>
                  <a:pt x="527785" y="817755"/>
                  <a:pt x="531078" y="841667"/>
                </a:cubicBezTo>
                <a:cubicBezTo>
                  <a:pt x="533512" y="859422"/>
                  <a:pt x="540242" y="873740"/>
                  <a:pt x="553845" y="884909"/>
                </a:cubicBezTo>
                <a:cubicBezTo>
                  <a:pt x="563438" y="892641"/>
                  <a:pt x="574607" y="895791"/>
                  <a:pt x="586921" y="894073"/>
                </a:cubicBezTo>
                <a:cubicBezTo>
                  <a:pt x="602814" y="891782"/>
                  <a:pt x="615558" y="883477"/>
                  <a:pt x="627586" y="873597"/>
                </a:cubicBezTo>
                <a:cubicBezTo>
                  <a:pt x="629733" y="871879"/>
                  <a:pt x="631738" y="870160"/>
                  <a:pt x="633886" y="868442"/>
                </a:cubicBezTo>
                <a:cubicBezTo>
                  <a:pt x="634172" y="868872"/>
                  <a:pt x="634602" y="869301"/>
                  <a:pt x="634888" y="869874"/>
                </a:cubicBezTo>
                <a:cubicBezTo>
                  <a:pt x="627443" y="878179"/>
                  <a:pt x="621572" y="887916"/>
                  <a:pt x="610690" y="894073"/>
                </a:cubicBezTo>
                <a:cubicBezTo>
                  <a:pt x="611692" y="894932"/>
                  <a:pt x="612265" y="895648"/>
                  <a:pt x="613124" y="896078"/>
                </a:cubicBezTo>
                <a:cubicBezTo>
                  <a:pt x="628302" y="905241"/>
                  <a:pt x="653359" y="903523"/>
                  <a:pt x="666676" y="891782"/>
                </a:cubicBezTo>
                <a:cubicBezTo>
                  <a:pt x="680851" y="879324"/>
                  <a:pt x="693165" y="865149"/>
                  <a:pt x="702329" y="848540"/>
                </a:cubicBezTo>
                <a:cubicBezTo>
                  <a:pt x="703045" y="847251"/>
                  <a:pt x="703904" y="845103"/>
                  <a:pt x="705050" y="844817"/>
                </a:cubicBezTo>
                <a:cubicBezTo>
                  <a:pt x="711064" y="843385"/>
                  <a:pt x="710347" y="838230"/>
                  <a:pt x="711493" y="834078"/>
                </a:cubicBezTo>
                <a:cubicBezTo>
                  <a:pt x="712638" y="829925"/>
                  <a:pt x="713927" y="825630"/>
                  <a:pt x="715216" y="821477"/>
                </a:cubicBezTo>
                <a:cubicBezTo>
                  <a:pt x="717364" y="814748"/>
                  <a:pt x="719511" y="808161"/>
                  <a:pt x="720228" y="801145"/>
                </a:cubicBezTo>
                <a:cubicBezTo>
                  <a:pt x="721230" y="790263"/>
                  <a:pt x="717793" y="783962"/>
                  <a:pt x="707913" y="779667"/>
                </a:cubicBezTo>
                <a:cubicBezTo>
                  <a:pt x="703761" y="777805"/>
                  <a:pt x="699322" y="776374"/>
                  <a:pt x="694883" y="775228"/>
                </a:cubicBezTo>
                <a:cubicBezTo>
                  <a:pt x="672976" y="769500"/>
                  <a:pt x="666819" y="772794"/>
                  <a:pt x="659373" y="794129"/>
                </a:cubicBezTo>
                <a:cubicBezTo>
                  <a:pt x="657512" y="799140"/>
                  <a:pt x="655937" y="804295"/>
                  <a:pt x="654218" y="809450"/>
                </a:cubicBezTo>
                <a:cubicBezTo>
                  <a:pt x="653359" y="805440"/>
                  <a:pt x="653073" y="801717"/>
                  <a:pt x="653359" y="797995"/>
                </a:cubicBezTo>
                <a:cubicBezTo>
                  <a:pt x="653932" y="787972"/>
                  <a:pt x="657512" y="778522"/>
                  <a:pt x="660519" y="769071"/>
                </a:cubicBezTo>
                <a:cubicBezTo>
                  <a:pt x="662953" y="761196"/>
                  <a:pt x="661807" y="757759"/>
                  <a:pt x="655507" y="756184"/>
                </a:cubicBezTo>
                <a:cubicBezTo>
                  <a:pt x="636177" y="751173"/>
                  <a:pt x="617133" y="745302"/>
                  <a:pt x="597374" y="741866"/>
                </a:cubicBezTo>
                <a:close/>
                <a:moveTo>
                  <a:pt x="845372" y="737713"/>
                </a:moveTo>
                <a:cubicBezTo>
                  <a:pt x="839358" y="738859"/>
                  <a:pt x="836351" y="743011"/>
                  <a:pt x="836781" y="750743"/>
                </a:cubicBezTo>
                <a:cubicBezTo>
                  <a:pt x="837067" y="755611"/>
                  <a:pt x="837067" y="760480"/>
                  <a:pt x="835779" y="765062"/>
                </a:cubicBezTo>
                <a:cubicBezTo>
                  <a:pt x="824324" y="804868"/>
                  <a:pt x="808860" y="842955"/>
                  <a:pt x="782084" y="875172"/>
                </a:cubicBezTo>
                <a:cubicBezTo>
                  <a:pt x="754592" y="908248"/>
                  <a:pt x="722089" y="935883"/>
                  <a:pt x="684001" y="956645"/>
                </a:cubicBezTo>
                <a:cubicBezTo>
                  <a:pt x="662953" y="968100"/>
                  <a:pt x="641904" y="979698"/>
                  <a:pt x="620713" y="990724"/>
                </a:cubicBezTo>
                <a:cubicBezTo>
                  <a:pt x="544251" y="1030529"/>
                  <a:pt x="467360" y="1069047"/>
                  <a:pt x="385315" y="1096395"/>
                </a:cubicBezTo>
                <a:cubicBezTo>
                  <a:pt x="337490" y="1112432"/>
                  <a:pt x="289523" y="1127324"/>
                  <a:pt x="241269" y="1141642"/>
                </a:cubicBezTo>
                <a:cubicBezTo>
                  <a:pt x="234253" y="1143647"/>
                  <a:pt x="227523" y="1146081"/>
                  <a:pt x="221366" y="1149947"/>
                </a:cubicBezTo>
                <a:cubicBezTo>
                  <a:pt x="216641" y="1152954"/>
                  <a:pt x="214637" y="1157106"/>
                  <a:pt x="215925" y="1162691"/>
                </a:cubicBezTo>
                <a:cubicBezTo>
                  <a:pt x="218073" y="1171711"/>
                  <a:pt x="228668" y="1178871"/>
                  <a:pt x="237832" y="1177295"/>
                </a:cubicBezTo>
                <a:cubicBezTo>
                  <a:pt x="252867" y="1174718"/>
                  <a:pt x="267186" y="1169564"/>
                  <a:pt x="281791" y="1165554"/>
                </a:cubicBezTo>
                <a:cubicBezTo>
                  <a:pt x="286229" y="1164266"/>
                  <a:pt x="290525" y="1162977"/>
                  <a:pt x="295250" y="1162691"/>
                </a:cubicBezTo>
                <a:cubicBezTo>
                  <a:pt x="297828" y="1162547"/>
                  <a:pt x="302410" y="1165841"/>
                  <a:pt x="301837" y="1159397"/>
                </a:cubicBezTo>
                <a:cubicBezTo>
                  <a:pt x="301837" y="1159111"/>
                  <a:pt x="303842" y="1158538"/>
                  <a:pt x="304987" y="1158252"/>
                </a:cubicBezTo>
                <a:cubicBezTo>
                  <a:pt x="308137" y="1157393"/>
                  <a:pt x="311287" y="1156963"/>
                  <a:pt x="314294" y="1155961"/>
                </a:cubicBezTo>
                <a:cubicBezTo>
                  <a:pt x="371855" y="1138062"/>
                  <a:pt x="428700" y="1118016"/>
                  <a:pt x="483254" y="1091813"/>
                </a:cubicBezTo>
                <a:cubicBezTo>
                  <a:pt x="552413" y="1058594"/>
                  <a:pt x="620713" y="1023943"/>
                  <a:pt x="686722" y="984710"/>
                </a:cubicBezTo>
                <a:cubicBezTo>
                  <a:pt x="697174" y="978410"/>
                  <a:pt x="708200" y="973112"/>
                  <a:pt x="718796" y="967098"/>
                </a:cubicBezTo>
                <a:cubicBezTo>
                  <a:pt x="756597" y="945334"/>
                  <a:pt x="790961" y="919560"/>
                  <a:pt x="817737" y="884766"/>
                </a:cubicBezTo>
                <a:cubicBezTo>
                  <a:pt x="844942" y="849399"/>
                  <a:pt x="860979" y="809879"/>
                  <a:pt x="862698" y="767639"/>
                </a:cubicBezTo>
                <a:cubicBezTo>
                  <a:pt x="862698" y="758618"/>
                  <a:pt x="862698" y="752175"/>
                  <a:pt x="860407" y="746161"/>
                </a:cubicBezTo>
                <a:cubicBezTo>
                  <a:pt x="857543" y="738859"/>
                  <a:pt x="853104" y="736282"/>
                  <a:pt x="845372" y="737713"/>
                </a:cubicBezTo>
                <a:close/>
                <a:moveTo>
                  <a:pt x="624436" y="693612"/>
                </a:moveTo>
                <a:cubicBezTo>
                  <a:pt x="623147" y="693612"/>
                  <a:pt x="621858" y="694042"/>
                  <a:pt x="618708" y="694614"/>
                </a:cubicBezTo>
                <a:cubicBezTo>
                  <a:pt x="620999" y="695760"/>
                  <a:pt x="621858" y="696332"/>
                  <a:pt x="622718" y="696619"/>
                </a:cubicBezTo>
                <a:cubicBezTo>
                  <a:pt x="637895" y="700914"/>
                  <a:pt x="653503" y="703492"/>
                  <a:pt x="669396" y="702633"/>
                </a:cubicBezTo>
                <a:cubicBezTo>
                  <a:pt x="673692" y="702346"/>
                  <a:pt x="677701" y="701774"/>
                  <a:pt x="680994" y="705496"/>
                </a:cubicBezTo>
                <a:cubicBezTo>
                  <a:pt x="681854" y="706355"/>
                  <a:pt x="682999" y="707214"/>
                  <a:pt x="684144" y="706212"/>
                </a:cubicBezTo>
                <a:cubicBezTo>
                  <a:pt x="685433" y="705210"/>
                  <a:pt x="684431" y="704065"/>
                  <a:pt x="684001" y="703062"/>
                </a:cubicBezTo>
                <a:cubicBezTo>
                  <a:pt x="681854" y="699053"/>
                  <a:pt x="677844" y="698050"/>
                  <a:pt x="673978" y="697335"/>
                </a:cubicBezTo>
                <a:cubicBezTo>
                  <a:pt x="657655" y="694184"/>
                  <a:pt x="641045" y="693325"/>
                  <a:pt x="624436" y="693612"/>
                </a:cubicBezTo>
                <a:close/>
                <a:moveTo>
                  <a:pt x="738269" y="679866"/>
                </a:moveTo>
                <a:cubicBezTo>
                  <a:pt x="733257" y="681011"/>
                  <a:pt x="729105" y="683732"/>
                  <a:pt x="725239" y="687025"/>
                </a:cubicBezTo>
                <a:cubicBezTo>
                  <a:pt x="721373" y="690318"/>
                  <a:pt x="720800" y="693612"/>
                  <a:pt x="723807" y="697908"/>
                </a:cubicBezTo>
                <a:cubicBezTo>
                  <a:pt x="729105" y="705496"/>
                  <a:pt x="733830" y="713371"/>
                  <a:pt x="737553" y="721820"/>
                </a:cubicBezTo>
                <a:cubicBezTo>
                  <a:pt x="755451" y="762771"/>
                  <a:pt x="756453" y="802004"/>
                  <a:pt x="728819" y="840235"/>
                </a:cubicBezTo>
                <a:cubicBezTo>
                  <a:pt x="707627" y="869588"/>
                  <a:pt x="682283" y="893930"/>
                  <a:pt x="653503" y="915264"/>
                </a:cubicBezTo>
                <a:cubicBezTo>
                  <a:pt x="613840" y="944475"/>
                  <a:pt x="570454" y="966955"/>
                  <a:pt x="526783" y="989292"/>
                </a:cubicBezTo>
                <a:cubicBezTo>
                  <a:pt x="434427" y="1036400"/>
                  <a:pt x="339495" y="1076493"/>
                  <a:pt x="237403" y="1097254"/>
                </a:cubicBezTo>
                <a:cubicBezTo>
                  <a:pt x="222798" y="1100261"/>
                  <a:pt x="222655" y="1100548"/>
                  <a:pt x="218503" y="1086086"/>
                </a:cubicBezTo>
                <a:cubicBezTo>
                  <a:pt x="210913" y="1060026"/>
                  <a:pt x="193445" y="1044562"/>
                  <a:pt x="167099" y="1038978"/>
                </a:cubicBezTo>
                <a:cubicBezTo>
                  <a:pt x="164807" y="1038405"/>
                  <a:pt x="162516" y="1037975"/>
                  <a:pt x="160226" y="1037402"/>
                </a:cubicBezTo>
                <a:cubicBezTo>
                  <a:pt x="170535" y="1036686"/>
                  <a:pt x="180701" y="1036830"/>
                  <a:pt x="190867" y="1037832"/>
                </a:cubicBezTo>
                <a:cubicBezTo>
                  <a:pt x="197168" y="1038548"/>
                  <a:pt x="198743" y="1036257"/>
                  <a:pt x="199315" y="1030243"/>
                </a:cubicBezTo>
                <a:cubicBezTo>
                  <a:pt x="201606" y="1005615"/>
                  <a:pt x="203754" y="980844"/>
                  <a:pt x="207620" y="956359"/>
                </a:cubicBezTo>
                <a:cubicBezTo>
                  <a:pt x="208336" y="951491"/>
                  <a:pt x="210484" y="948627"/>
                  <a:pt x="215066" y="946765"/>
                </a:cubicBezTo>
                <a:cubicBezTo>
                  <a:pt x="222941" y="943615"/>
                  <a:pt x="230530" y="940322"/>
                  <a:pt x="238262" y="936886"/>
                </a:cubicBezTo>
                <a:cubicBezTo>
                  <a:pt x="239551" y="936313"/>
                  <a:pt x="241555" y="935454"/>
                  <a:pt x="240983" y="933449"/>
                </a:cubicBezTo>
                <a:cubicBezTo>
                  <a:pt x="240410" y="931301"/>
                  <a:pt x="238262" y="931874"/>
                  <a:pt x="236830" y="932160"/>
                </a:cubicBezTo>
                <a:cubicBezTo>
                  <a:pt x="230673" y="933306"/>
                  <a:pt x="224516" y="934308"/>
                  <a:pt x="218645" y="936026"/>
                </a:cubicBezTo>
                <a:cubicBezTo>
                  <a:pt x="214207" y="937315"/>
                  <a:pt x="213205" y="936170"/>
                  <a:pt x="213491" y="931731"/>
                </a:cubicBezTo>
                <a:cubicBezTo>
                  <a:pt x="214637" y="909823"/>
                  <a:pt x="215352" y="887773"/>
                  <a:pt x="216498" y="865865"/>
                </a:cubicBezTo>
                <a:cubicBezTo>
                  <a:pt x="216927" y="857703"/>
                  <a:pt x="217214" y="849399"/>
                  <a:pt x="218932" y="841380"/>
                </a:cubicBezTo>
                <a:cubicBezTo>
                  <a:pt x="220507" y="834364"/>
                  <a:pt x="219218" y="832216"/>
                  <a:pt x="212345" y="830212"/>
                </a:cubicBezTo>
                <a:cubicBezTo>
                  <a:pt x="196022" y="825630"/>
                  <a:pt x="181560" y="835939"/>
                  <a:pt x="180272" y="853408"/>
                </a:cubicBezTo>
                <a:cubicBezTo>
                  <a:pt x="178696" y="873597"/>
                  <a:pt x="175546" y="893500"/>
                  <a:pt x="173256" y="913546"/>
                </a:cubicBezTo>
                <a:cubicBezTo>
                  <a:pt x="172539" y="920419"/>
                  <a:pt x="169390" y="926862"/>
                  <a:pt x="173828" y="934165"/>
                </a:cubicBezTo>
                <a:cubicBezTo>
                  <a:pt x="177122" y="939606"/>
                  <a:pt x="168960" y="957934"/>
                  <a:pt x="163662" y="962373"/>
                </a:cubicBezTo>
                <a:cubicBezTo>
                  <a:pt x="138318" y="983564"/>
                  <a:pt x="115408" y="1007333"/>
                  <a:pt x="98226" y="1035827"/>
                </a:cubicBezTo>
                <a:cubicBezTo>
                  <a:pt x="78036" y="1069190"/>
                  <a:pt x="65579" y="1105559"/>
                  <a:pt x="60281" y="1144219"/>
                </a:cubicBezTo>
                <a:cubicBezTo>
                  <a:pt x="54841" y="1182880"/>
                  <a:pt x="57704" y="1220824"/>
                  <a:pt x="73025" y="1257194"/>
                </a:cubicBezTo>
                <a:cubicBezTo>
                  <a:pt x="90207" y="1298002"/>
                  <a:pt x="130157" y="1336233"/>
                  <a:pt x="193302" y="1325064"/>
                </a:cubicBezTo>
                <a:cubicBezTo>
                  <a:pt x="224946" y="1319194"/>
                  <a:pt x="251149" y="1303586"/>
                  <a:pt x="274345" y="1282251"/>
                </a:cubicBezTo>
                <a:cubicBezTo>
                  <a:pt x="310285" y="1249175"/>
                  <a:pt x="333194" y="1207937"/>
                  <a:pt x="348372" y="1162118"/>
                </a:cubicBezTo>
                <a:cubicBezTo>
                  <a:pt x="348945" y="1160256"/>
                  <a:pt x="349375" y="1158252"/>
                  <a:pt x="349661" y="1156247"/>
                </a:cubicBezTo>
                <a:cubicBezTo>
                  <a:pt x="349804" y="1154815"/>
                  <a:pt x="349947" y="1153240"/>
                  <a:pt x="348372" y="1152524"/>
                </a:cubicBezTo>
                <a:cubicBezTo>
                  <a:pt x="347227" y="1151951"/>
                  <a:pt x="346082" y="1152668"/>
                  <a:pt x="345079" y="1153240"/>
                </a:cubicBezTo>
                <a:cubicBezTo>
                  <a:pt x="341213" y="1155531"/>
                  <a:pt x="338636" y="1159254"/>
                  <a:pt x="336202" y="1162834"/>
                </a:cubicBezTo>
                <a:cubicBezTo>
                  <a:pt x="328756" y="1173859"/>
                  <a:pt x="323315" y="1185887"/>
                  <a:pt x="317444" y="1197628"/>
                </a:cubicBezTo>
                <a:cubicBezTo>
                  <a:pt x="310285" y="1212090"/>
                  <a:pt x="302410" y="1226265"/>
                  <a:pt x="292959" y="1239439"/>
                </a:cubicBezTo>
                <a:cubicBezTo>
                  <a:pt x="290954" y="1242302"/>
                  <a:pt x="289380" y="1245596"/>
                  <a:pt x="285657" y="1246741"/>
                </a:cubicBezTo>
                <a:cubicBezTo>
                  <a:pt x="284798" y="1245166"/>
                  <a:pt x="285514" y="1244164"/>
                  <a:pt x="285943" y="1243018"/>
                </a:cubicBezTo>
                <a:cubicBezTo>
                  <a:pt x="288807" y="1236002"/>
                  <a:pt x="292959" y="1229702"/>
                  <a:pt x="297112" y="1223259"/>
                </a:cubicBezTo>
                <a:cubicBezTo>
                  <a:pt x="304987" y="1210944"/>
                  <a:pt x="311574" y="1198058"/>
                  <a:pt x="314437" y="1183452"/>
                </a:cubicBezTo>
                <a:cubicBezTo>
                  <a:pt x="316728" y="1171711"/>
                  <a:pt x="310714" y="1166413"/>
                  <a:pt x="299116" y="1169564"/>
                </a:cubicBezTo>
                <a:cubicBezTo>
                  <a:pt x="293532" y="1171138"/>
                  <a:pt x="288521" y="1174002"/>
                  <a:pt x="283366" y="1176723"/>
                </a:cubicBezTo>
                <a:cubicBezTo>
                  <a:pt x="260885" y="1188607"/>
                  <a:pt x="239551" y="1202639"/>
                  <a:pt x="217643" y="1215240"/>
                </a:cubicBezTo>
                <a:cubicBezTo>
                  <a:pt x="193445" y="1229129"/>
                  <a:pt x="168817" y="1242875"/>
                  <a:pt x="139893" y="1244737"/>
                </a:cubicBezTo>
                <a:cubicBezTo>
                  <a:pt x="137172" y="1244879"/>
                  <a:pt x="134452" y="1245882"/>
                  <a:pt x="132161" y="1247743"/>
                </a:cubicBezTo>
                <a:cubicBezTo>
                  <a:pt x="131016" y="1248603"/>
                  <a:pt x="129870" y="1249748"/>
                  <a:pt x="130157" y="1251180"/>
                </a:cubicBezTo>
                <a:cubicBezTo>
                  <a:pt x="130443" y="1252469"/>
                  <a:pt x="132018" y="1252612"/>
                  <a:pt x="133163" y="1252612"/>
                </a:cubicBezTo>
                <a:cubicBezTo>
                  <a:pt x="137745" y="1252755"/>
                  <a:pt x="137889" y="1255332"/>
                  <a:pt x="136743" y="1258769"/>
                </a:cubicBezTo>
                <a:cubicBezTo>
                  <a:pt x="135311" y="1262778"/>
                  <a:pt x="136457" y="1264639"/>
                  <a:pt x="140752" y="1266214"/>
                </a:cubicBezTo>
                <a:cubicBezTo>
                  <a:pt x="147339" y="1268649"/>
                  <a:pt x="152493" y="1273803"/>
                  <a:pt x="154784" y="1280247"/>
                </a:cubicBezTo>
                <a:cubicBezTo>
                  <a:pt x="156073" y="1283969"/>
                  <a:pt x="157648" y="1284685"/>
                  <a:pt x="160941" y="1285545"/>
                </a:cubicBezTo>
                <a:cubicBezTo>
                  <a:pt x="168530" y="1287549"/>
                  <a:pt x="175690" y="1290985"/>
                  <a:pt x="182992" y="1295568"/>
                </a:cubicBezTo>
                <a:cubicBezTo>
                  <a:pt x="172110" y="1296140"/>
                  <a:pt x="148484" y="1285545"/>
                  <a:pt x="144475" y="1276954"/>
                </a:cubicBezTo>
                <a:cubicBezTo>
                  <a:pt x="142470" y="1272515"/>
                  <a:pt x="139463" y="1270796"/>
                  <a:pt x="136170" y="1268076"/>
                </a:cubicBezTo>
                <a:cubicBezTo>
                  <a:pt x="129154" y="1262348"/>
                  <a:pt x="124715" y="1254330"/>
                  <a:pt x="120563" y="1246311"/>
                </a:cubicBezTo>
                <a:cubicBezTo>
                  <a:pt x="119131" y="1243448"/>
                  <a:pt x="118558" y="1241157"/>
                  <a:pt x="120993" y="1238150"/>
                </a:cubicBezTo>
                <a:cubicBezTo>
                  <a:pt x="123570" y="1234856"/>
                  <a:pt x="121995" y="1228127"/>
                  <a:pt x="118702" y="1227840"/>
                </a:cubicBezTo>
                <a:cubicBezTo>
                  <a:pt x="110397" y="1227268"/>
                  <a:pt x="109538" y="1221254"/>
                  <a:pt x="108535" y="1215383"/>
                </a:cubicBezTo>
                <a:cubicBezTo>
                  <a:pt x="107819" y="1211374"/>
                  <a:pt x="105672" y="1206649"/>
                  <a:pt x="109538" y="1203499"/>
                </a:cubicBezTo>
                <a:cubicBezTo>
                  <a:pt x="113260" y="1200348"/>
                  <a:pt x="117556" y="1203069"/>
                  <a:pt x="121422" y="1204358"/>
                </a:cubicBezTo>
                <a:cubicBezTo>
                  <a:pt x="128295" y="1206792"/>
                  <a:pt x="135025" y="1209370"/>
                  <a:pt x="142327" y="1209512"/>
                </a:cubicBezTo>
                <a:cubicBezTo>
                  <a:pt x="145620" y="1209656"/>
                  <a:pt x="149630" y="1207222"/>
                  <a:pt x="151778" y="1212090"/>
                </a:cubicBezTo>
                <a:cubicBezTo>
                  <a:pt x="152207" y="1213235"/>
                  <a:pt x="153066" y="1212376"/>
                  <a:pt x="153639" y="1211947"/>
                </a:cubicBezTo>
                <a:cubicBezTo>
                  <a:pt x="161371" y="1204931"/>
                  <a:pt x="171680" y="1201780"/>
                  <a:pt x="179842" y="1195337"/>
                </a:cubicBezTo>
                <a:cubicBezTo>
                  <a:pt x="182276" y="1193476"/>
                  <a:pt x="185283" y="1191901"/>
                  <a:pt x="186142" y="1187748"/>
                </a:cubicBezTo>
                <a:cubicBezTo>
                  <a:pt x="176835" y="1190182"/>
                  <a:pt x="167958" y="1192330"/>
                  <a:pt x="158794" y="1192903"/>
                </a:cubicBezTo>
                <a:cubicBezTo>
                  <a:pt x="140609" y="1194048"/>
                  <a:pt x="136457" y="1193619"/>
                  <a:pt x="132734" y="1189896"/>
                </a:cubicBezTo>
                <a:cubicBezTo>
                  <a:pt x="135741" y="1188607"/>
                  <a:pt x="138748" y="1189323"/>
                  <a:pt x="141611" y="1189323"/>
                </a:cubicBezTo>
                <a:cubicBezTo>
                  <a:pt x="147625" y="1189323"/>
                  <a:pt x="153639" y="1189610"/>
                  <a:pt x="159509" y="1188464"/>
                </a:cubicBezTo>
                <a:cubicBezTo>
                  <a:pt x="182992" y="1183739"/>
                  <a:pt x="199029" y="1169277"/>
                  <a:pt x="210627" y="1149231"/>
                </a:cubicBezTo>
                <a:cubicBezTo>
                  <a:pt x="213920" y="1143504"/>
                  <a:pt x="217500" y="1137776"/>
                  <a:pt x="209625" y="1131046"/>
                </a:cubicBezTo>
                <a:cubicBezTo>
                  <a:pt x="212489" y="1131476"/>
                  <a:pt x="213634" y="1131333"/>
                  <a:pt x="214350" y="1131905"/>
                </a:cubicBezTo>
                <a:cubicBezTo>
                  <a:pt x="220364" y="1136058"/>
                  <a:pt x="226521" y="1135628"/>
                  <a:pt x="233251" y="1134053"/>
                </a:cubicBezTo>
                <a:cubicBezTo>
                  <a:pt x="282077" y="1122455"/>
                  <a:pt x="329615" y="1106848"/>
                  <a:pt x="376580" y="1088949"/>
                </a:cubicBezTo>
                <a:cubicBezTo>
                  <a:pt x="458196" y="1057735"/>
                  <a:pt x="536662" y="1019504"/>
                  <a:pt x="614842" y="980557"/>
                </a:cubicBezTo>
                <a:cubicBezTo>
                  <a:pt x="643766" y="966239"/>
                  <a:pt x="671258" y="949629"/>
                  <a:pt x="696458" y="929440"/>
                </a:cubicBezTo>
                <a:cubicBezTo>
                  <a:pt x="728389" y="903809"/>
                  <a:pt x="756310" y="874743"/>
                  <a:pt x="774925" y="837657"/>
                </a:cubicBezTo>
                <a:cubicBezTo>
                  <a:pt x="786809" y="813888"/>
                  <a:pt x="792393" y="788831"/>
                  <a:pt x="787525" y="762198"/>
                </a:cubicBezTo>
                <a:cubicBezTo>
                  <a:pt x="782514" y="734993"/>
                  <a:pt x="773493" y="709362"/>
                  <a:pt x="757312" y="686596"/>
                </a:cubicBezTo>
                <a:cubicBezTo>
                  <a:pt x="752444" y="679866"/>
                  <a:pt x="746001" y="678004"/>
                  <a:pt x="738269" y="679866"/>
                </a:cubicBezTo>
                <a:close/>
                <a:moveTo>
                  <a:pt x="617992" y="676859"/>
                </a:moveTo>
                <a:cubicBezTo>
                  <a:pt x="621858" y="679723"/>
                  <a:pt x="625152" y="680439"/>
                  <a:pt x="628302" y="681441"/>
                </a:cubicBezTo>
                <a:cubicBezTo>
                  <a:pt x="643050" y="686166"/>
                  <a:pt x="658228" y="688600"/>
                  <a:pt x="673405" y="690748"/>
                </a:cubicBezTo>
                <a:cubicBezTo>
                  <a:pt x="677988" y="691464"/>
                  <a:pt x="682999" y="691894"/>
                  <a:pt x="685862" y="696762"/>
                </a:cubicBezTo>
                <a:cubicBezTo>
                  <a:pt x="686579" y="697908"/>
                  <a:pt x="688010" y="698480"/>
                  <a:pt x="689585" y="697764"/>
                </a:cubicBezTo>
                <a:cubicBezTo>
                  <a:pt x="691017" y="697048"/>
                  <a:pt x="691590" y="695760"/>
                  <a:pt x="691590" y="694328"/>
                </a:cubicBezTo>
                <a:cubicBezTo>
                  <a:pt x="691733" y="690318"/>
                  <a:pt x="689872" y="687455"/>
                  <a:pt x="686579" y="685450"/>
                </a:cubicBezTo>
                <a:cubicBezTo>
                  <a:pt x="682713" y="683159"/>
                  <a:pt x="678417" y="682443"/>
                  <a:pt x="673978" y="682300"/>
                </a:cubicBezTo>
                <a:cubicBezTo>
                  <a:pt x="661378" y="681871"/>
                  <a:pt x="648920" y="680439"/>
                  <a:pt x="636463" y="678291"/>
                </a:cubicBezTo>
                <a:cubicBezTo>
                  <a:pt x="630736" y="677432"/>
                  <a:pt x="625008" y="676000"/>
                  <a:pt x="617992" y="676859"/>
                </a:cubicBezTo>
                <a:close/>
                <a:moveTo>
                  <a:pt x="755022" y="662111"/>
                </a:moveTo>
                <a:cubicBezTo>
                  <a:pt x="744140" y="661538"/>
                  <a:pt x="733400" y="662111"/>
                  <a:pt x="723091" y="665833"/>
                </a:cubicBezTo>
                <a:cubicBezTo>
                  <a:pt x="715645" y="668554"/>
                  <a:pt x="710491" y="674138"/>
                  <a:pt x="707198" y="681298"/>
                </a:cubicBezTo>
                <a:cubicBezTo>
                  <a:pt x="705336" y="685593"/>
                  <a:pt x="707198" y="688457"/>
                  <a:pt x="711779" y="688600"/>
                </a:cubicBezTo>
                <a:cubicBezTo>
                  <a:pt x="714070" y="688600"/>
                  <a:pt x="716218" y="687884"/>
                  <a:pt x="717793" y="686309"/>
                </a:cubicBezTo>
                <a:cubicBezTo>
                  <a:pt x="725382" y="678863"/>
                  <a:pt x="735262" y="676143"/>
                  <a:pt x="744712" y="672993"/>
                </a:cubicBezTo>
                <a:cubicBezTo>
                  <a:pt x="748721" y="671704"/>
                  <a:pt x="752444" y="669986"/>
                  <a:pt x="756310" y="668268"/>
                </a:cubicBezTo>
                <a:cubicBezTo>
                  <a:pt x="757885" y="667552"/>
                  <a:pt x="760033" y="666550"/>
                  <a:pt x="759460" y="664402"/>
                </a:cubicBezTo>
                <a:cubicBezTo>
                  <a:pt x="759031" y="662397"/>
                  <a:pt x="756740" y="662254"/>
                  <a:pt x="755022" y="662111"/>
                </a:cubicBezTo>
                <a:close/>
                <a:moveTo>
                  <a:pt x="613697" y="657672"/>
                </a:moveTo>
                <a:cubicBezTo>
                  <a:pt x="617133" y="662111"/>
                  <a:pt x="620999" y="662970"/>
                  <a:pt x="624436" y="664259"/>
                </a:cubicBezTo>
                <a:cubicBezTo>
                  <a:pt x="637609" y="668840"/>
                  <a:pt x="651211" y="671991"/>
                  <a:pt x="665101" y="673995"/>
                </a:cubicBezTo>
                <a:cubicBezTo>
                  <a:pt x="669826" y="674568"/>
                  <a:pt x="674694" y="675857"/>
                  <a:pt x="679419" y="674568"/>
                </a:cubicBezTo>
                <a:cubicBezTo>
                  <a:pt x="683715" y="673423"/>
                  <a:pt x="686722" y="674425"/>
                  <a:pt x="689585" y="677575"/>
                </a:cubicBezTo>
                <a:cubicBezTo>
                  <a:pt x="690588" y="678721"/>
                  <a:pt x="691877" y="679723"/>
                  <a:pt x="693022" y="680582"/>
                </a:cubicBezTo>
                <a:cubicBezTo>
                  <a:pt x="694311" y="681441"/>
                  <a:pt x="695743" y="682587"/>
                  <a:pt x="697317" y="681154"/>
                </a:cubicBezTo>
                <a:cubicBezTo>
                  <a:pt x="698606" y="680152"/>
                  <a:pt x="697890" y="678577"/>
                  <a:pt x="697604" y="677289"/>
                </a:cubicBezTo>
                <a:cubicBezTo>
                  <a:pt x="696029" y="670988"/>
                  <a:pt x="689585" y="666550"/>
                  <a:pt x="680278" y="666120"/>
                </a:cubicBezTo>
                <a:cubicBezTo>
                  <a:pt x="665244" y="665404"/>
                  <a:pt x="650639" y="662827"/>
                  <a:pt x="635890" y="660249"/>
                </a:cubicBezTo>
                <a:cubicBezTo>
                  <a:pt x="629018" y="659104"/>
                  <a:pt x="622001" y="657672"/>
                  <a:pt x="613697" y="657672"/>
                </a:cubicBezTo>
                <a:close/>
                <a:moveTo>
                  <a:pt x="578043" y="653520"/>
                </a:moveTo>
                <a:cubicBezTo>
                  <a:pt x="575896" y="653376"/>
                  <a:pt x="575036" y="655381"/>
                  <a:pt x="574321" y="656956"/>
                </a:cubicBezTo>
                <a:cubicBezTo>
                  <a:pt x="572745" y="660106"/>
                  <a:pt x="572030" y="663686"/>
                  <a:pt x="572030" y="667266"/>
                </a:cubicBezTo>
                <a:lnTo>
                  <a:pt x="572091" y="667485"/>
                </a:lnTo>
                <a:lnTo>
                  <a:pt x="574176" y="658101"/>
                </a:lnTo>
                <a:cubicBezTo>
                  <a:pt x="575035" y="656383"/>
                  <a:pt x="575752" y="654521"/>
                  <a:pt x="577899" y="654665"/>
                </a:cubicBezTo>
                <a:cubicBezTo>
                  <a:pt x="580191" y="654665"/>
                  <a:pt x="580477" y="656813"/>
                  <a:pt x="580906" y="658531"/>
                </a:cubicBezTo>
                <a:cubicBezTo>
                  <a:pt x="581192" y="659103"/>
                  <a:pt x="581336" y="659676"/>
                  <a:pt x="581336" y="660249"/>
                </a:cubicBezTo>
                <a:cubicBezTo>
                  <a:pt x="581192" y="668697"/>
                  <a:pt x="584056" y="676142"/>
                  <a:pt x="589068" y="682872"/>
                </a:cubicBezTo>
                <a:lnTo>
                  <a:pt x="590099" y="687572"/>
                </a:lnTo>
                <a:lnTo>
                  <a:pt x="590500" y="687598"/>
                </a:lnTo>
                <a:cubicBezTo>
                  <a:pt x="592362" y="685450"/>
                  <a:pt x="590357" y="683302"/>
                  <a:pt x="589212" y="681727"/>
                </a:cubicBezTo>
                <a:cubicBezTo>
                  <a:pt x="584200" y="674997"/>
                  <a:pt x="581336" y="667552"/>
                  <a:pt x="581480" y="659104"/>
                </a:cubicBezTo>
                <a:cubicBezTo>
                  <a:pt x="581480" y="658531"/>
                  <a:pt x="581193" y="657958"/>
                  <a:pt x="581050" y="657386"/>
                </a:cubicBezTo>
                <a:cubicBezTo>
                  <a:pt x="580621" y="655668"/>
                  <a:pt x="580191" y="653663"/>
                  <a:pt x="578043" y="653520"/>
                </a:cubicBezTo>
                <a:close/>
                <a:moveTo>
                  <a:pt x="571457" y="649511"/>
                </a:moveTo>
                <a:cubicBezTo>
                  <a:pt x="565157" y="655954"/>
                  <a:pt x="561004" y="661968"/>
                  <a:pt x="559572" y="669700"/>
                </a:cubicBezTo>
                <a:lnTo>
                  <a:pt x="559632" y="670357"/>
                </a:lnTo>
                <a:lnTo>
                  <a:pt x="571314" y="650513"/>
                </a:lnTo>
                <a:cubicBezTo>
                  <a:pt x="570597" y="656956"/>
                  <a:pt x="570311" y="662254"/>
                  <a:pt x="569309" y="667409"/>
                </a:cubicBezTo>
                <a:cubicBezTo>
                  <a:pt x="568163" y="674568"/>
                  <a:pt x="569882" y="680581"/>
                  <a:pt x="575609" y="685593"/>
                </a:cubicBezTo>
                <a:cubicBezTo>
                  <a:pt x="576970" y="686739"/>
                  <a:pt x="578831" y="688099"/>
                  <a:pt x="580030" y="689620"/>
                </a:cubicBezTo>
                <a:lnTo>
                  <a:pt x="580394" y="693672"/>
                </a:lnTo>
                <a:lnTo>
                  <a:pt x="580621" y="693612"/>
                </a:lnTo>
                <a:cubicBezTo>
                  <a:pt x="583198" y="690032"/>
                  <a:pt x="578330" y="686882"/>
                  <a:pt x="575752" y="684591"/>
                </a:cubicBezTo>
                <a:cubicBezTo>
                  <a:pt x="570025" y="679580"/>
                  <a:pt x="568306" y="673566"/>
                  <a:pt x="569595" y="666550"/>
                </a:cubicBezTo>
                <a:cubicBezTo>
                  <a:pt x="570454" y="661252"/>
                  <a:pt x="570741" y="656097"/>
                  <a:pt x="571457" y="649511"/>
                </a:cubicBezTo>
                <a:close/>
                <a:moveTo>
                  <a:pt x="549728" y="614609"/>
                </a:moveTo>
                <a:cubicBezTo>
                  <a:pt x="547473" y="613284"/>
                  <a:pt x="543822" y="614215"/>
                  <a:pt x="538094" y="617007"/>
                </a:cubicBezTo>
                <a:cubicBezTo>
                  <a:pt x="536519" y="617723"/>
                  <a:pt x="534944" y="618725"/>
                  <a:pt x="533369" y="619584"/>
                </a:cubicBezTo>
                <a:cubicBezTo>
                  <a:pt x="524205" y="625169"/>
                  <a:pt x="516760" y="632757"/>
                  <a:pt x="508741" y="639630"/>
                </a:cubicBezTo>
                <a:cubicBezTo>
                  <a:pt x="506880" y="641349"/>
                  <a:pt x="507023" y="642924"/>
                  <a:pt x="507882" y="644928"/>
                </a:cubicBezTo>
                <a:cubicBezTo>
                  <a:pt x="509743" y="649367"/>
                  <a:pt x="511748" y="653663"/>
                  <a:pt x="513323" y="658245"/>
                </a:cubicBezTo>
                <a:cubicBezTo>
                  <a:pt x="515901" y="665547"/>
                  <a:pt x="514468" y="669270"/>
                  <a:pt x="507309" y="672993"/>
                </a:cubicBezTo>
                <a:cubicBezTo>
                  <a:pt x="502584" y="675570"/>
                  <a:pt x="497573" y="677718"/>
                  <a:pt x="492704" y="680009"/>
                </a:cubicBezTo>
                <a:cubicBezTo>
                  <a:pt x="487693" y="682443"/>
                  <a:pt x="482825" y="685020"/>
                  <a:pt x="478815" y="689173"/>
                </a:cubicBezTo>
                <a:cubicBezTo>
                  <a:pt x="473947" y="694184"/>
                  <a:pt x="474663" y="698767"/>
                  <a:pt x="480963" y="702060"/>
                </a:cubicBezTo>
                <a:cubicBezTo>
                  <a:pt x="483684" y="703492"/>
                  <a:pt x="486547" y="704494"/>
                  <a:pt x="489411" y="705067"/>
                </a:cubicBezTo>
                <a:cubicBezTo>
                  <a:pt x="495282" y="706212"/>
                  <a:pt x="501152" y="707214"/>
                  <a:pt x="507166" y="707787"/>
                </a:cubicBezTo>
                <a:cubicBezTo>
                  <a:pt x="511748" y="708217"/>
                  <a:pt x="513609" y="709505"/>
                  <a:pt x="513466" y="714660"/>
                </a:cubicBezTo>
                <a:cubicBezTo>
                  <a:pt x="513036" y="727404"/>
                  <a:pt x="513323" y="740290"/>
                  <a:pt x="513466" y="753034"/>
                </a:cubicBezTo>
                <a:cubicBezTo>
                  <a:pt x="513609" y="759477"/>
                  <a:pt x="514182" y="765778"/>
                  <a:pt x="514612" y="772221"/>
                </a:cubicBezTo>
                <a:cubicBezTo>
                  <a:pt x="514755" y="774369"/>
                  <a:pt x="515041" y="776803"/>
                  <a:pt x="518048" y="774798"/>
                </a:cubicBezTo>
                <a:cubicBezTo>
                  <a:pt x="524778" y="770359"/>
                  <a:pt x="531078" y="764919"/>
                  <a:pt x="532367" y="756471"/>
                </a:cubicBezTo>
                <a:cubicBezTo>
                  <a:pt x="533799" y="746447"/>
                  <a:pt x="537378" y="737141"/>
                  <a:pt x="541531" y="728120"/>
                </a:cubicBezTo>
                <a:cubicBezTo>
                  <a:pt x="546542" y="717237"/>
                  <a:pt x="549406" y="705783"/>
                  <a:pt x="550408" y="694042"/>
                </a:cubicBezTo>
                <a:cubicBezTo>
                  <a:pt x="551554" y="680295"/>
                  <a:pt x="552270" y="666550"/>
                  <a:pt x="552986" y="655095"/>
                </a:cubicBezTo>
                <a:cubicBezTo>
                  <a:pt x="552986" y="643783"/>
                  <a:pt x="553272" y="634762"/>
                  <a:pt x="552986" y="625741"/>
                </a:cubicBezTo>
                <a:cubicBezTo>
                  <a:pt x="552843" y="619513"/>
                  <a:pt x="551983" y="615933"/>
                  <a:pt x="549728" y="614609"/>
                </a:cubicBezTo>
                <a:close/>
                <a:moveTo>
                  <a:pt x="1224332" y="612944"/>
                </a:moveTo>
                <a:cubicBezTo>
                  <a:pt x="1228001" y="611315"/>
                  <a:pt x="1232476" y="611637"/>
                  <a:pt x="1236700" y="614572"/>
                </a:cubicBezTo>
                <a:cubicBezTo>
                  <a:pt x="1239850" y="616720"/>
                  <a:pt x="1241712" y="619870"/>
                  <a:pt x="1241998" y="623594"/>
                </a:cubicBezTo>
                <a:cubicBezTo>
                  <a:pt x="1243286" y="638056"/>
                  <a:pt x="1238275" y="650083"/>
                  <a:pt x="1227393" y="659247"/>
                </a:cubicBezTo>
                <a:cubicBezTo>
                  <a:pt x="1220090" y="665261"/>
                  <a:pt x="1212645" y="664402"/>
                  <a:pt x="1206201" y="657385"/>
                </a:cubicBezTo>
                <a:cubicBezTo>
                  <a:pt x="1200903" y="651658"/>
                  <a:pt x="1195606" y="645931"/>
                  <a:pt x="1188876" y="641921"/>
                </a:cubicBezTo>
                <a:cubicBezTo>
                  <a:pt x="1181573" y="637626"/>
                  <a:pt x="1178996" y="638198"/>
                  <a:pt x="1177564" y="646217"/>
                </a:cubicBezTo>
                <a:cubicBezTo>
                  <a:pt x="1172695" y="672277"/>
                  <a:pt x="1171263" y="698480"/>
                  <a:pt x="1180714" y="724111"/>
                </a:cubicBezTo>
                <a:cubicBezTo>
                  <a:pt x="1181287" y="725972"/>
                  <a:pt x="1181859" y="727833"/>
                  <a:pt x="1182432" y="729695"/>
                </a:cubicBezTo>
                <a:cubicBezTo>
                  <a:pt x="1182003" y="729981"/>
                  <a:pt x="1181573" y="730268"/>
                  <a:pt x="1181144" y="730554"/>
                </a:cubicBezTo>
                <a:cubicBezTo>
                  <a:pt x="1170118" y="717667"/>
                  <a:pt x="1162100" y="703348"/>
                  <a:pt x="1159236" y="686453"/>
                </a:cubicBezTo>
                <a:cubicBezTo>
                  <a:pt x="1155513" y="664974"/>
                  <a:pt x="1160525" y="644355"/>
                  <a:pt x="1166109" y="623880"/>
                </a:cubicBezTo>
                <a:cubicBezTo>
                  <a:pt x="1166825" y="621159"/>
                  <a:pt x="1168400" y="620730"/>
                  <a:pt x="1170404" y="622305"/>
                </a:cubicBezTo>
                <a:cubicBezTo>
                  <a:pt x="1173125" y="624309"/>
                  <a:pt x="1175559" y="626600"/>
                  <a:pt x="1178137" y="628892"/>
                </a:cubicBezTo>
                <a:cubicBezTo>
                  <a:pt x="1180141" y="630610"/>
                  <a:pt x="1181859" y="632471"/>
                  <a:pt x="1183864" y="634189"/>
                </a:cubicBezTo>
                <a:cubicBezTo>
                  <a:pt x="1197180" y="645358"/>
                  <a:pt x="1213217" y="640203"/>
                  <a:pt x="1216797" y="623021"/>
                </a:cubicBezTo>
                <a:cubicBezTo>
                  <a:pt x="1217799" y="618152"/>
                  <a:pt x="1220663" y="614573"/>
                  <a:pt x="1224332" y="612944"/>
                </a:cubicBezTo>
                <a:close/>
                <a:moveTo>
                  <a:pt x="445023" y="598966"/>
                </a:moveTo>
                <a:cubicBezTo>
                  <a:pt x="443878" y="599968"/>
                  <a:pt x="444450" y="601257"/>
                  <a:pt x="444880" y="602259"/>
                </a:cubicBezTo>
                <a:cubicBezTo>
                  <a:pt x="445739" y="604693"/>
                  <a:pt x="446742" y="607127"/>
                  <a:pt x="447887" y="609418"/>
                </a:cubicBezTo>
                <a:cubicBezTo>
                  <a:pt x="451896" y="618009"/>
                  <a:pt x="452612" y="626744"/>
                  <a:pt x="450321" y="635764"/>
                </a:cubicBezTo>
                <a:cubicBezTo>
                  <a:pt x="447171" y="647935"/>
                  <a:pt x="440727" y="658531"/>
                  <a:pt x="432995" y="668268"/>
                </a:cubicBezTo>
                <a:cubicBezTo>
                  <a:pt x="430132" y="671991"/>
                  <a:pt x="427411" y="676286"/>
                  <a:pt x="421970" y="676716"/>
                </a:cubicBezTo>
                <a:cubicBezTo>
                  <a:pt x="420395" y="676716"/>
                  <a:pt x="420825" y="677718"/>
                  <a:pt x="420825" y="678721"/>
                </a:cubicBezTo>
                <a:cubicBezTo>
                  <a:pt x="420825" y="686023"/>
                  <a:pt x="417532" y="692180"/>
                  <a:pt x="414525" y="698480"/>
                </a:cubicBezTo>
                <a:cubicBezTo>
                  <a:pt x="406649" y="714517"/>
                  <a:pt x="400206" y="730984"/>
                  <a:pt x="394479" y="747880"/>
                </a:cubicBezTo>
                <a:cubicBezTo>
                  <a:pt x="382594" y="782674"/>
                  <a:pt x="373430" y="818184"/>
                  <a:pt x="366128" y="854267"/>
                </a:cubicBezTo>
                <a:cubicBezTo>
                  <a:pt x="365411" y="858276"/>
                  <a:pt x="364266" y="862429"/>
                  <a:pt x="359541" y="863144"/>
                </a:cubicBezTo>
                <a:cubicBezTo>
                  <a:pt x="349661" y="864576"/>
                  <a:pt x="343075" y="871020"/>
                  <a:pt x="335342" y="878323"/>
                </a:cubicBezTo>
                <a:cubicBezTo>
                  <a:pt x="346368" y="878323"/>
                  <a:pt x="355961" y="878179"/>
                  <a:pt x="365411" y="878465"/>
                </a:cubicBezTo>
                <a:cubicBezTo>
                  <a:pt x="369134" y="878609"/>
                  <a:pt x="370423" y="877034"/>
                  <a:pt x="371426" y="873597"/>
                </a:cubicBezTo>
                <a:cubicBezTo>
                  <a:pt x="374003" y="864290"/>
                  <a:pt x="376723" y="855126"/>
                  <a:pt x="379873" y="846105"/>
                </a:cubicBezTo>
                <a:cubicBezTo>
                  <a:pt x="401494" y="785108"/>
                  <a:pt x="427697" y="725829"/>
                  <a:pt x="454044" y="666836"/>
                </a:cubicBezTo>
                <a:cubicBezTo>
                  <a:pt x="458483" y="656956"/>
                  <a:pt x="463065" y="647219"/>
                  <a:pt x="465785" y="636767"/>
                </a:cubicBezTo>
                <a:cubicBezTo>
                  <a:pt x="469651" y="621446"/>
                  <a:pt x="462778" y="606411"/>
                  <a:pt x="448889" y="599395"/>
                </a:cubicBezTo>
                <a:cubicBezTo>
                  <a:pt x="447601" y="598679"/>
                  <a:pt x="446312" y="597820"/>
                  <a:pt x="445023" y="598966"/>
                </a:cubicBezTo>
                <a:close/>
                <a:moveTo>
                  <a:pt x="1166539" y="597390"/>
                </a:moveTo>
                <a:cubicBezTo>
                  <a:pt x="1169403" y="596961"/>
                  <a:pt x="1170262" y="599252"/>
                  <a:pt x="1171551" y="600827"/>
                </a:cubicBezTo>
                <a:cubicBezTo>
                  <a:pt x="1176992" y="607413"/>
                  <a:pt x="1182146" y="614286"/>
                  <a:pt x="1188733" y="619870"/>
                </a:cubicBezTo>
                <a:cubicBezTo>
                  <a:pt x="1191024" y="621875"/>
                  <a:pt x="1193458" y="624739"/>
                  <a:pt x="1197038" y="623450"/>
                </a:cubicBezTo>
                <a:cubicBezTo>
                  <a:pt x="1200617" y="622161"/>
                  <a:pt x="1199901" y="618152"/>
                  <a:pt x="1200474" y="615145"/>
                </a:cubicBezTo>
                <a:cubicBezTo>
                  <a:pt x="1200904" y="613427"/>
                  <a:pt x="1200904" y="611566"/>
                  <a:pt x="1201190" y="608130"/>
                </a:cubicBezTo>
                <a:cubicBezTo>
                  <a:pt x="1204627" y="615145"/>
                  <a:pt x="1208493" y="620300"/>
                  <a:pt x="1203624" y="626314"/>
                </a:cubicBezTo>
                <a:cubicBezTo>
                  <a:pt x="1199042" y="632041"/>
                  <a:pt x="1193601" y="632757"/>
                  <a:pt x="1188017" y="628175"/>
                </a:cubicBezTo>
                <a:cubicBezTo>
                  <a:pt x="1183721" y="624739"/>
                  <a:pt x="1180428" y="620157"/>
                  <a:pt x="1177421" y="615432"/>
                </a:cubicBezTo>
                <a:cubicBezTo>
                  <a:pt x="1173842" y="609848"/>
                  <a:pt x="1170405" y="604263"/>
                  <a:pt x="1166969" y="598679"/>
                </a:cubicBezTo>
                <a:cubicBezTo>
                  <a:pt x="1166825" y="598393"/>
                  <a:pt x="1166825" y="597963"/>
                  <a:pt x="1166539" y="597390"/>
                </a:cubicBezTo>
                <a:close/>
                <a:moveTo>
                  <a:pt x="907944" y="595100"/>
                </a:moveTo>
                <a:cubicBezTo>
                  <a:pt x="900785" y="594527"/>
                  <a:pt x="899640" y="595386"/>
                  <a:pt x="899926" y="602402"/>
                </a:cubicBezTo>
                <a:cubicBezTo>
                  <a:pt x="900356" y="610993"/>
                  <a:pt x="898351" y="619012"/>
                  <a:pt x="894485" y="626600"/>
                </a:cubicBezTo>
                <a:cubicBezTo>
                  <a:pt x="887040" y="641206"/>
                  <a:pt x="879307" y="655668"/>
                  <a:pt x="871719" y="670129"/>
                </a:cubicBezTo>
                <a:cubicBezTo>
                  <a:pt x="868855" y="675570"/>
                  <a:pt x="865848" y="681011"/>
                  <a:pt x="864989" y="687312"/>
                </a:cubicBezTo>
                <a:cubicBezTo>
                  <a:pt x="864273" y="692466"/>
                  <a:pt x="866277" y="694042"/>
                  <a:pt x="871289" y="692323"/>
                </a:cubicBezTo>
                <a:cubicBezTo>
                  <a:pt x="879880" y="689603"/>
                  <a:pt x="885321" y="683016"/>
                  <a:pt x="890046" y="676143"/>
                </a:cubicBezTo>
                <a:cubicBezTo>
                  <a:pt x="895631" y="668125"/>
                  <a:pt x="900642" y="659676"/>
                  <a:pt x="905940" y="651515"/>
                </a:cubicBezTo>
                <a:cubicBezTo>
                  <a:pt x="907372" y="649367"/>
                  <a:pt x="908374" y="646933"/>
                  <a:pt x="911954" y="645501"/>
                </a:cubicBezTo>
                <a:cubicBezTo>
                  <a:pt x="911668" y="650226"/>
                  <a:pt x="910236" y="653949"/>
                  <a:pt x="908804" y="657672"/>
                </a:cubicBezTo>
                <a:cubicBezTo>
                  <a:pt x="907229" y="661824"/>
                  <a:pt x="905224" y="665833"/>
                  <a:pt x="904795" y="670272"/>
                </a:cubicBezTo>
                <a:cubicBezTo>
                  <a:pt x="904365" y="673995"/>
                  <a:pt x="903936" y="678004"/>
                  <a:pt x="907515" y="680725"/>
                </a:cubicBezTo>
                <a:cubicBezTo>
                  <a:pt x="910952" y="683446"/>
                  <a:pt x="914674" y="682014"/>
                  <a:pt x="918254" y="680439"/>
                </a:cubicBezTo>
                <a:cubicBezTo>
                  <a:pt x="928277" y="676000"/>
                  <a:pt x="933718" y="667695"/>
                  <a:pt x="936868" y="657529"/>
                </a:cubicBezTo>
                <a:cubicBezTo>
                  <a:pt x="941021" y="643926"/>
                  <a:pt x="941450" y="630037"/>
                  <a:pt x="940734" y="616005"/>
                </a:cubicBezTo>
                <a:cubicBezTo>
                  <a:pt x="940448" y="608989"/>
                  <a:pt x="937012" y="604407"/>
                  <a:pt x="930998" y="601400"/>
                </a:cubicBezTo>
                <a:cubicBezTo>
                  <a:pt x="923695" y="597820"/>
                  <a:pt x="915963" y="595815"/>
                  <a:pt x="907944" y="595100"/>
                </a:cubicBezTo>
                <a:close/>
                <a:moveTo>
                  <a:pt x="1304858" y="541118"/>
                </a:moveTo>
                <a:cubicBezTo>
                  <a:pt x="1312017" y="542693"/>
                  <a:pt x="1317171" y="547132"/>
                  <a:pt x="1321610" y="552573"/>
                </a:cubicBezTo>
                <a:cubicBezTo>
                  <a:pt x="1331776" y="565173"/>
                  <a:pt x="1336788" y="580065"/>
                  <a:pt x="1340081" y="595672"/>
                </a:cubicBezTo>
                <a:cubicBezTo>
                  <a:pt x="1345379" y="621016"/>
                  <a:pt x="1341799" y="645358"/>
                  <a:pt x="1332063" y="669413"/>
                </a:cubicBezTo>
                <a:cubicBezTo>
                  <a:pt x="1318747" y="702202"/>
                  <a:pt x="1299130" y="729551"/>
                  <a:pt x="1269204" y="748881"/>
                </a:cubicBezTo>
                <a:cubicBezTo>
                  <a:pt x="1250590" y="760766"/>
                  <a:pt x="1230687" y="767352"/>
                  <a:pt x="1208493" y="761768"/>
                </a:cubicBezTo>
                <a:cubicBezTo>
                  <a:pt x="1194890" y="758188"/>
                  <a:pt x="1183865" y="750456"/>
                  <a:pt x="1174701" y="739861"/>
                </a:cubicBezTo>
                <a:cubicBezTo>
                  <a:pt x="1176849" y="738285"/>
                  <a:pt x="1177851" y="740004"/>
                  <a:pt x="1178853" y="740863"/>
                </a:cubicBezTo>
                <a:cubicBezTo>
                  <a:pt x="1205486" y="762484"/>
                  <a:pt x="1235126" y="761195"/>
                  <a:pt x="1264622" y="742152"/>
                </a:cubicBezTo>
                <a:cubicBezTo>
                  <a:pt x="1298843" y="719814"/>
                  <a:pt x="1322613" y="688743"/>
                  <a:pt x="1331204" y="647648"/>
                </a:cubicBezTo>
                <a:cubicBezTo>
                  <a:pt x="1335356" y="627745"/>
                  <a:pt x="1335642" y="607556"/>
                  <a:pt x="1332636" y="587510"/>
                </a:cubicBezTo>
                <a:cubicBezTo>
                  <a:pt x="1329772" y="568323"/>
                  <a:pt x="1320751" y="552716"/>
                  <a:pt x="1304858" y="541118"/>
                </a:cubicBezTo>
                <a:close/>
                <a:moveTo>
                  <a:pt x="1255458" y="539114"/>
                </a:moveTo>
                <a:cubicBezTo>
                  <a:pt x="1265481" y="537252"/>
                  <a:pt x="1275218" y="538254"/>
                  <a:pt x="1280945" y="541691"/>
                </a:cubicBezTo>
                <a:cubicBezTo>
                  <a:pt x="1278511" y="544125"/>
                  <a:pt x="1275218" y="544412"/>
                  <a:pt x="1272211" y="545127"/>
                </a:cubicBezTo>
                <a:cubicBezTo>
                  <a:pt x="1249014" y="550855"/>
                  <a:pt x="1229827" y="563312"/>
                  <a:pt x="1213934" y="580924"/>
                </a:cubicBezTo>
                <a:cubicBezTo>
                  <a:pt x="1210927" y="584218"/>
                  <a:pt x="1207920" y="587224"/>
                  <a:pt x="1204913" y="590517"/>
                </a:cubicBezTo>
                <a:cubicBezTo>
                  <a:pt x="1203052" y="592522"/>
                  <a:pt x="1201906" y="592093"/>
                  <a:pt x="1200331" y="589945"/>
                </a:cubicBezTo>
                <a:cubicBezTo>
                  <a:pt x="1193029" y="579349"/>
                  <a:pt x="1193458" y="575196"/>
                  <a:pt x="1203052" y="566462"/>
                </a:cubicBezTo>
                <a:cubicBezTo>
                  <a:pt x="1218229" y="552716"/>
                  <a:pt x="1235125" y="542693"/>
                  <a:pt x="1255458" y="539114"/>
                </a:cubicBezTo>
                <a:close/>
                <a:moveTo>
                  <a:pt x="631881" y="528948"/>
                </a:moveTo>
                <a:cubicBezTo>
                  <a:pt x="610690" y="529807"/>
                  <a:pt x="592791" y="543552"/>
                  <a:pt x="585919" y="563599"/>
                </a:cubicBezTo>
                <a:cubicBezTo>
                  <a:pt x="582053" y="574624"/>
                  <a:pt x="581480" y="585936"/>
                  <a:pt x="581909" y="597390"/>
                </a:cubicBezTo>
                <a:cubicBezTo>
                  <a:pt x="582053" y="601543"/>
                  <a:pt x="583914" y="604693"/>
                  <a:pt x="586921" y="607271"/>
                </a:cubicBezTo>
                <a:cubicBezTo>
                  <a:pt x="593794" y="613141"/>
                  <a:pt x="598662" y="620300"/>
                  <a:pt x="601955" y="628605"/>
                </a:cubicBezTo>
                <a:cubicBezTo>
                  <a:pt x="605535" y="637340"/>
                  <a:pt x="611692" y="643210"/>
                  <a:pt x="620283" y="646647"/>
                </a:cubicBezTo>
                <a:cubicBezTo>
                  <a:pt x="649923" y="658817"/>
                  <a:pt x="679419" y="658961"/>
                  <a:pt x="708486" y="644928"/>
                </a:cubicBezTo>
                <a:cubicBezTo>
                  <a:pt x="716218" y="641206"/>
                  <a:pt x="724236" y="637196"/>
                  <a:pt x="732828" y="637340"/>
                </a:cubicBezTo>
                <a:cubicBezTo>
                  <a:pt x="747576" y="637483"/>
                  <a:pt x="759747" y="632901"/>
                  <a:pt x="770199" y="622019"/>
                </a:cubicBezTo>
                <a:cubicBezTo>
                  <a:pt x="772347" y="619728"/>
                  <a:pt x="773922" y="620300"/>
                  <a:pt x="776070" y="622305"/>
                </a:cubicBezTo>
                <a:cubicBezTo>
                  <a:pt x="780366" y="626171"/>
                  <a:pt x="784804" y="629894"/>
                  <a:pt x="789243" y="633617"/>
                </a:cubicBezTo>
                <a:cubicBezTo>
                  <a:pt x="792679" y="636481"/>
                  <a:pt x="796259" y="639058"/>
                  <a:pt x="800984" y="639058"/>
                </a:cubicBezTo>
                <a:cubicBezTo>
                  <a:pt x="812439" y="639058"/>
                  <a:pt x="823608" y="637053"/>
                  <a:pt x="834060" y="631898"/>
                </a:cubicBezTo>
                <a:cubicBezTo>
                  <a:pt x="842365" y="627746"/>
                  <a:pt x="846375" y="620873"/>
                  <a:pt x="846375" y="611566"/>
                </a:cubicBezTo>
                <a:cubicBezTo>
                  <a:pt x="846375" y="601543"/>
                  <a:pt x="843081" y="592236"/>
                  <a:pt x="839358" y="583215"/>
                </a:cubicBezTo>
                <a:cubicBezTo>
                  <a:pt x="835206" y="573049"/>
                  <a:pt x="830481" y="570615"/>
                  <a:pt x="819742" y="572619"/>
                </a:cubicBezTo>
                <a:cubicBezTo>
                  <a:pt x="816162" y="573335"/>
                  <a:pt x="812869" y="574624"/>
                  <a:pt x="809719" y="576485"/>
                </a:cubicBezTo>
                <a:cubicBezTo>
                  <a:pt x="797262" y="583645"/>
                  <a:pt x="790246" y="582499"/>
                  <a:pt x="780938" y="571617"/>
                </a:cubicBezTo>
                <a:cubicBezTo>
                  <a:pt x="776499" y="566462"/>
                  <a:pt x="772490" y="560878"/>
                  <a:pt x="767622" y="556153"/>
                </a:cubicBezTo>
                <a:cubicBezTo>
                  <a:pt x="762038" y="550855"/>
                  <a:pt x="755594" y="548850"/>
                  <a:pt x="747862" y="549853"/>
                </a:cubicBezTo>
                <a:cubicBezTo>
                  <a:pt x="733544" y="551714"/>
                  <a:pt x="721946" y="558730"/>
                  <a:pt x="711636" y="568324"/>
                </a:cubicBezTo>
                <a:cubicBezTo>
                  <a:pt x="706481" y="573049"/>
                  <a:pt x="701327" y="577774"/>
                  <a:pt x="696172" y="582499"/>
                </a:cubicBezTo>
                <a:cubicBezTo>
                  <a:pt x="693881" y="584504"/>
                  <a:pt x="691733" y="584647"/>
                  <a:pt x="689442" y="582356"/>
                </a:cubicBezTo>
                <a:cubicBezTo>
                  <a:pt x="684287" y="577488"/>
                  <a:pt x="680422" y="571760"/>
                  <a:pt x="675983" y="565603"/>
                </a:cubicBezTo>
                <a:cubicBezTo>
                  <a:pt x="681854" y="565031"/>
                  <a:pt x="686865" y="565173"/>
                  <a:pt x="691590" y="564028"/>
                </a:cubicBezTo>
                <a:cubicBezTo>
                  <a:pt x="697031" y="562883"/>
                  <a:pt x="702042" y="560019"/>
                  <a:pt x="702902" y="553862"/>
                </a:cubicBezTo>
                <a:cubicBezTo>
                  <a:pt x="703761" y="547848"/>
                  <a:pt x="698463" y="545557"/>
                  <a:pt x="694311" y="542837"/>
                </a:cubicBezTo>
                <a:cubicBezTo>
                  <a:pt x="693738" y="542550"/>
                  <a:pt x="693308" y="542264"/>
                  <a:pt x="692736" y="541978"/>
                </a:cubicBezTo>
                <a:cubicBezTo>
                  <a:pt x="673549" y="532956"/>
                  <a:pt x="653216" y="528088"/>
                  <a:pt x="631881" y="528948"/>
                </a:cubicBezTo>
                <a:close/>
                <a:moveTo>
                  <a:pt x="1140782" y="515255"/>
                </a:moveTo>
                <a:cubicBezTo>
                  <a:pt x="1147852" y="513053"/>
                  <a:pt x="1155728" y="513411"/>
                  <a:pt x="1160238" y="517778"/>
                </a:cubicBezTo>
                <a:cubicBezTo>
                  <a:pt x="1147781" y="515201"/>
                  <a:pt x="1138617" y="520069"/>
                  <a:pt x="1131028" y="529233"/>
                </a:cubicBezTo>
                <a:cubicBezTo>
                  <a:pt x="1130026" y="530522"/>
                  <a:pt x="1128594" y="532383"/>
                  <a:pt x="1126590" y="531381"/>
                </a:cubicBezTo>
                <a:cubicBezTo>
                  <a:pt x="1125301" y="530808"/>
                  <a:pt x="1125874" y="529376"/>
                  <a:pt x="1126160" y="528088"/>
                </a:cubicBezTo>
                <a:cubicBezTo>
                  <a:pt x="1127449" y="522217"/>
                  <a:pt x="1133713" y="517456"/>
                  <a:pt x="1140782" y="515255"/>
                </a:cubicBezTo>
                <a:close/>
                <a:moveTo>
                  <a:pt x="209000" y="509472"/>
                </a:moveTo>
                <a:lnTo>
                  <a:pt x="201320" y="520642"/>
                </a:lnTo>
                <a:cubicBezTo>
                  <a:pt x="203181" y="517349"/>
                  <a:pt x="205616" y="513483"/>
                  <a:pt x="208623" y="509903"/>
                </a:cubicBezTo>
                <a:close/>
                <a:moveTo>
                  <a:pt x="209195" y="509331"/>
                </a:moveTo>
                <a:cubicBezTo>
                  <a:pt x="206045" y="513054"/>
                  <a:pt x="203468" y="517206"/>
                  <a:pt x="201320" y="520643"/>
                </a:cubicBezTo>
                <a:cubicBezTo>
                  <a:pt x="203181" y="517349"/>
                  <a:pt x="205616" y="513483"/>
                  <a:pt x="208623" y="510047"/>
                </a:cubicBezTo>
                <a:cubicBezTo>
                  <a:pt x="208765" y="509760"/>
                  <a:pt x="209052" y="509617"/>
                  <a:pt x="209195" y="509331"/>
                </a:cubicBezTo>
                <a:close/>
                <a:moveTo>
                  <a:pt x="209625" y="508758"/>
                </a:moveTo>
                <a:lnTo>
                  <a:pt x="209000" y="509472"/>
                </a:lnTo>
                <a:lnTo>
                  <a:pt x="209196" y="509187"/>
                </a:lnTo>
                <a:cubicBezTo>
                  <a:pt x="209339" y="509044"/>
                  <a:pt x="209482" y="508901"/>
                  <a:pt x="209625" y="508758"/>
                </a:cubicBezTo>
                <a:close/>
                <a:moveTo>
                  <a:pt x="213634" y="506038"/>
                </a:moveTo>
                <a:lnTo>
                  <a:pt x="214588" y="507204"/>
                </a:lnTo>
                <a:lnTo>
                  <a:pt x="209625" y="507470"/>
                </a:lnTo>
                <a:cubicBezTo>
                  <a:pt x="210627" y="506467"/>
                  <a:pt x="211916" y="505608"/>
                  <a:pt x="213634" y="506038"/>
                </a:cubicBezTo>
                <a:close/>
                <a:moveTo>
                  <a:pt x="934864" y="486511"/>
                </a:moveTo>
                <a:cubicBezTo>
                  <a:pt x="928134" y="484810"/>
                  <a:pt x="920831" y="485347"/>
                  <a:pt x="914102" y="488426"/>
                </a:cubicBezTo>
                <a:cubicBezTo>
                  <a:pt x="910236" y="490287"/>
                  <a:pt x="909806" y="492721"/>
                  <a:pt x="912383" y="496014"/>
                </a:cubicBezTo>
                <a:cubicBezTo>
                  <a:pt x="914102" y="498162"/>
                  <a:pt x="916966" y="500310"/>
                  <a:pt x="916393" y="503031"/>
                </a:cubicBezTo>
                <a:cubicBezTo>
                  <a:pt x="915534" y="506897"/>
                  <a:pt x="917968" y="507183"/>
                  <a:pt x="920545" y="507899"/>
                </a:cubicBezTo>
                <a:cubicBezTo>
                  <a:pt x="909949" y="518925"/>
                  <a:pt x="902933" y="531668"/>
                  <a:pt x="895631" y="544268"/>
                </a:cubicBezTo>
                <a:cubicBezTo>
                  <a:pt x="877303" y="575913"/>
                  <a:pt x="859118" y="607700"/>
                  <a:pt x="841220" y="639487"/>
                </a:cubicBezTo>
                <a:cubicBezTo>
                  <a:pt x="824037" y="669986"/>
                  <a:pt x="807141" y="700485"/>
                  <a:pt x="791391" y="731699"/>
                </a:cubicBezTo>
                <a:cubicBezTo>
                  <a:pt x="789816" y="734850"/>
                  <a:pt x="787954" y="738000"/>
                  <a:pt x="789386" y="741866"/>
                </a:cubicBezTo>
                <a:cubicBezTo>
                  <a:pt x="789959" y="743584"/>
                  <a:pt x="790961" y="745159"/>
                  <a:pt x="792966" y="745446"/>
                </a:cubicBezTo>
                <a:cubicBezTo>
                  <a:pt x="794827" y="745732"/>
                  <a:pt x="795973" y="744586"/>
                  <a:pt x="796832" y="743154"/>
                </a:cubicBezTo>
                <a:cubicBezTo>
                  <a:pt x="799123" y="739431"/>
                  <a:pt x="801557" y="735852"/>
                  <a:pt x="803705" y="731986"/>
                </a:cubicBezTo>
                <a:cubicBezTo>
                  <a:pt x="827617" y="689030"/>
                  <a:pt x="852388" y="646647"/>
                  <a:pt x="877159" y="604264"/>
                </a:cubicBezTo>
                <a:cubicBezTo>
                  <a:pt x="892194" y="578347"/>
                  <a:pt x="907515" y="552573"/>
                  <a:pt x="920975" y="525797"/>
                </a:cubicBezTo>
                <a:cubicBezTo>
                  <a:pt x="923552" y="520643"/>
                  <a:pt x="927418" y="515917"/>
                  <a:pt x="926416" y="509617"/>
                </a:cubicBezTo>
                <a:cubicBezTo>
                  <a:pt x="926272" y="508615"/>
                  <a:pt x="926989" y="507613"/>
                  <a:pt x="928134" y="507470"/>
                </a:cubicBezTo>
                <a:cubicBezTo>
                  <a:pt x="929280" y="507326"/>
                  <a:pt x="929995" y="508185"/>
                  <a:pt x="930425" y="509044"/>
                </a:cubicBezTo>
                <a:cubicBezTo>
                  <a:pt x="930854" y="509904"/>
                  <a:pt x="931141" y="510906"/>
                  <a:pt x="931141" y="511908"/>
                </a:cubicBezTo>
                <a:cubicBezTo>
                  <a:pt x="931570" y="517636"/>
                  <a:pt x="934434" y="517206"/>
                  <a:pt x="937727" y="514342"/>
                </a:cubicBezTo>
                <a:cubicBezTo>
                  <a:pt x="942596" y="510190"/>
                  <a:pt x="947178" y="505751"/>
                  <a:pt x="951903" y="501456"/>
                </a:cubicBezTo>
                <a:cubicBezTo>
                  <a:pt x="953192" y="500310"/>
                  <a:pt x="953335" y="499594"/>
                  <a:pt x="952189" y="498019"/>
                </a:cubicBezTo>
                <a:cubicBezTo>
                  <a:pt x="947750" y="492149"/>
                  <a:pt x="941593" y="488211"/>
                  <a:pt x="934864" y="486511"/>
                </a:cubicBezTo>
                <a:close/>
                <a:moveTo>
                  <a:pt x="1072179" y="478832"/>
                </a:moveTo>
                <a:cubicBezTo>
                  <a:pt x="1068600" y="476541"/>
                  <a:pt x="1066022" y="481410"/>
                  <a:pt x="1063874" y="483987"/>
                </a:cubicBezTo>
                <a:cubicBezTo>
                  <a:pt x="1046978" y="504749"/>
                  <a:pt x="1031371" y="526513"/>
                  <a:pt x="1019773" y="550855"/>
                </a:cubicBezTo>
                <a:cubicBezTo>
                  <a:pt x="1003307" y="585363"/>
                  <a:pt x="993427" y="622019"/>
                  <a:pt x="983547" y="658674"/>
                </a:cubicBezTo>
                <a:cubicBezTo>
                  <a:pt x="979681" y="672993"/>
                  <a:pt x="975672" y="687168"/>
                  <a:pt x="974240" y="702203"/>
                </a:cubicBezTo>
                <a:cubicBezTo>
                  <a:pt x="974813" y="706355"/>
                  <a:pt x="974240" y="712656"/>
                  <a:pt x="978822" y="713229"/>
                </a:cubicBezTo>
                <a:cubicBezTo>
                  <a:pt x="982974" y="713801"/>
                  <a:pt x="982688" y="707358"/>
                  <a:pt x="984120" y="703778"/>
                </a:cubicBezTo>
                <a:cubicBezTo>
                  <a:pt x="984550" y="702489"/>
                  <a:pt x="984836" y="701201"/>
                  <a:pt x="985122" y="699769"/>
                </a:cubicBezTo>
                <a:cubicBezTo>
                  <a:pt x="988845" y="682300"/>
                  <a:pt x="993427" y="665118"/>
                  <a:pt x="997866" y="647935"/>
                </a:cubicBezTo>
                <a:cubicBezTo>
                  <a:pt x="1011898" y="593954"/>
                  <a:pt x="1033376" y="543266"/>
                  <a:pt x="1066165" y="497733"/>
                </a:cubicBezTo>
                <a:cubicBezTo>
                  <a:pt x="1068027" y="494869"/>
                  <a:pt x="1069888" y="492005"/>
                  <a:pt x="1071177" y="488855"/>
                </a:cubicBezTo>
                <a:cubicBezTo>
                  <a:pt x="1072466" y="485705"/>
                  <a:pt x="1076332" y="481410"/>
                  <a:pt x="1072179" y="478832"/>
                </a:cubicBezTo>
                <a:close/>
                <a:moveTo>
                  <a:pt x="1324294" y="408224"/>
                </a:moveTo>
                <a:cubicBezTo>
                  <a:pt x="1337181" y="409459"/>
                  <a:pt x="1349888" y="412609"/>
                  <a:pt x="1362274" y="417978"/>
                </a:cubicBezTo>
                <a:cubicBezTo>
                  <a:pt x="1370722" y="421558"/>
                  <a:pt x="1378311" y="426426"/>
                  <a:pt x="1384754" y="433299"/>
                </a:cubicBezTo>
                <a:cubicBezTo>
                  <a:pt x="1382464" y="434874"/>
                  <a:pt x="1381175" y="433586"/>
                  <a:pt x="1379743" y="433013"/>
                </a:cubicBezTo>
                <a:cubicBezTo>
                  <a:pt x="1339507" y="417692"/>
                  <a:pt x="1299272" y="416117"/>
                  <a:pt x="1259037" y="433013"/>
                </a:cubicBezTo>
                <a:cubicBezTo>
                  <a:pt x="1236700" y="442320"/>
                  <a:pt x="1215795" y="453775"/>
                  <a:pt x="1196894" y="469525"/>
                </a:cubicBezTo>
                <a:cubicBezTo>
                  <a:pt x="1184723" y="479691"/>
                  <a:pt x="1173698" y="491146"/>
                  <a:pt x="1161384" y="501313"/>
                </a:cubicBezTo>
                <a:cubicBezTo>
                  <a:pt x="1159952" y="502601"/>
                  <a:pt x="1158520" y="505751"/>
                  <a:pt x="1156229" y="504033"/>
                </a:cubicBezTo>
                <a:cubicBezTo>
                  <a:pt x="1153938" y="502172"/>
                  <a:pt x="1152507" y="499308"/>
                  <a:pt x="1153795" y="496158"/>
                </a:cubicBezTo>
                <a:cubicBezTo>
                  <a:pt x="1154941" y="493151"/>
                  <a:pt x="1156802" y="490430"/>
                  <a:pt x="1158807" y="487996"/>
                </a:cubicBezTo>
                <a:cubicBezTo>
                  <a:pt x="1172266" y="471816"/>
                  <a:pt x="1188590" y="459073"/>
                  <a:pt x="1205486" y="446902"/>
                </a:cubicBezTo>
                <a:cubicBezTo>
                  <a:pt x="1229684" y="429576"/>
                  <a:pt x="1255600" y="415114"/>
                  <a:pt x="1285240" y="409960"/>
                </a:cubicBezTo>
                <a:cubicBezTo>
                  <a:pt x="1298342" y="407669"/>
                  <a:pt x="1311407" y="406989"/>
                  <a:pt x="1324294" y="408224"/>
                </a:cubicBezTo>
                <a:close/>
                <a:moveTo>
                  <a:pt x="1020203" y="384902"/>
                </a:moveTo>
                <a:cubicBezTo>
                  <a:pt x="1018771" y="382897"/>
                  <a:pt x="1016766" y="384616"/>
                  <a:pt x="1015334" y="385331"/>
                </a:cubicBezTo>
                <a:cubicBezTo>
                  <a:pt x="1004023" y="391059"/>
                  <a:pt x="993570" y="398075"/>
                  <a:pt x="985122" y="407669"/>
                </a:cubicBezTo>
                <a:cubicBezTo>
                  <a:pt x="968083" y="427142"/>
                  <a:pt x="953621" y="448477"/>
                  <a:pt x="939302" y="469955"/>
                </a:cubicBezTo>
                <a:cubicBezTo>
                  <a:pt x="938300" y="471387"/>
                  <a:pt x="937584" y="472961"/>
                  <a:pt x="936868" y="474680"/>
                </a:cubicBezTo>
                <a:cubicBezTo>
                  <a:pt x="935007" y="479262"/>
                  <a:pt x="938157" y="483844"/>
                  <a:pt x="943598" y="483557"/>
                </a:cubicBezTo>
                <a:cubicBezTo>
                  <a:pt x="947464" y="482555"/>
                  <a:pt x="949326" y="478832"/>
                  <a:pt x="951616" y="475682"/>
                </a:cubicBezTo>
                <a:cubicBezTo>
                  <a:pt x="971520" y="447617"/>
                  <a:pt x="990849" y="419124"/>
                  <a:pt x="1014905" y="394495"/>
                </a:cubicBezTo>
                <a:cubicBezTo>
                  <a:pt x="1016480" y="392920"/>
                  <a:pt x="1017626" y="391059"/>
                  <a:pt x="1018914" y="389197"/>
                </a:cubicBezTo>
                <a:cubicBezTo>
                  <a:pt x="1019773" y="387909"/>
                  <a:pt x="1021205" y="386334"/>
                  <a:pt x="1020203" y="384902"/>
                </a:cubicBezTo>
                <a:close/>
                <a:moveTo>
                  <a:pt x="434571" y="316172"/>
                </a:moveTo>
                <a:cubicBezTo>
                  <a:pt x="434141" y="316602"/>
                  <a:pt x="433855" y="316888"/>
                  <a:pt x="433425" y="317318"/>
                </a:cubicBezTo>
                <a:cubicBezTo>
                  <a:pt x="434427" y="319036"/>
                  <a:pt x="435143" y="320897"/>
                  <a:pt x="436289" y="322473"/>
                </a:cubicBezTo>
                <a:cubicBezTo>
                  <a:pt x="447171" y="338366"/>
                  <a:pt x="459628" y="352828"/>
                  <a:pt x="474949" y="364999"/>
                </a:cubicBezTo>
                <a:cubicBezTo>
                  <a:pt x="485402" y="373304"/>
                  <a:pt x="497143" y="379174"/>
                  <a:pt x="510316" y="381752"/>
                </a:cubicBezTo>
                <a:cubicBezTo>
                  <a:pt x="538524" y="387336"/>
                  <a:pt x="567018" y="387766"/>
                  <a:pt x="595655" y="385618"/>
                </a:cubicBezTo>
                <a:cubicBezTo>
                  <a:pt x="604962" y="385045"/>
                  <a:pt x="612981" y="381465"/>
                  <a:pt x="620570" y="376167"/>
                </a:cubicBezTo>
                <a:cubicBezTo>
                  <a:pt x="629591" y="369867"/>
                  <a:pt x="637752" y="362565"/>
                  <a:pt x="646057" y="355262"/>
                </a:cubicBezTo>
                <a:cubicBezTo>
                  <a:pt x="659087" y="343807"/>
                  <a:pt x="672546" y="333355"/>
                  <a:pt x="689013" y="327198"/>
                </a:cubicBezTo>
                <a:cubicBezTo>
                  <a:pt x="691447" y="326339"/>
                  <a:pt x="696172" y="325480"/>
                  <a:pt x="695170" y="322186"/>
                </a:cubicBezTo>
                <a:cubicBezTo>
                  <a:pt x="694311" y="319609"/>
                  <a:pt x="689872" y="320611"/>
                  <a:pt x="686865" y="321184"/>
                </a:cubicBezTo>
                <a:cubicBezTo>
                  <a:pt x="672546" y="324191"/>
                  <a:pt x="660089" y="331207"/>
                  <a:pt x="648634" y="340228"/>
                </a:cubicBezTo>
                <a:cubicBezTo>
                  <a:pt x="629304" y="355549"/>
                  <a:pt x="607539" y="365429"/>
                  <a:pt x="583341" y="370154"/>
                </a:cubicBezTo>
                <a:cubicBezTo>
                  <a:pt x="575323" y="371729"/>
                  <a:pt x="567161" y="372731"/>
                  <a:pt x="559142" y="369581"/>
                </a:cubicBezTo>
                <a:cubicBezTo>
                  <a:pt x="551554" y="366574"/>
                  <a:pt x="550551" y="359844"/>
                  <a:pt x="556708" y="354690"/>
                </a:cubicBezTo>
                <a:cubicBezTo>
                  <a:pt x="559572" y="352255"/>
                  <a:pt x="563009" y="350537"/>
                  <a:pt x="566445" y="348962"/>
                </a:cubicBezTo>
                <a:cubicBezTo>
                  <a:pt x="577184" y="344237"/>
                  <a:pt x="588496" y="342089"/>
                  <a:pt x="600237" y="341946"/>
                </a:cubicBezTo>
                <a:cubicBezTo>
                  <a:pt x="607253" y="341803"/>
                  <a:pt x="614126" y="340800"/>
                  <a:pt x="620283" y="336934"/>
                </a:cubicBezTo>
                <a:cubicBezTo>
                  <a:pt x="622001" y="335932"/>
                  <a:pt x="623863" y="334357"/>
                  <a:pt x="623433" y="332209"/>
                </a:cubicBezTo>
                <a:cubicBezTo>
                  <a:pt x="622861" y="329775"/>
                  <a:pt x="620283" y="330061"/>
                  <a:pt x="618422" y="329918"/>
                </a:cubicBezTo>
                <a:cubicBezTo>
                  <a:pt x="608256" y="329489"/>
                  <a:pt x="598089" y="329918"/>
                  <a:pt x="587923" y="330491"/>
                </a:cubicBezTo>
                <a:cubicBezTo>
                  <a:pt x="553558" y="332496"/>
                  <a:pt x="519194" y="334214"/>
                  <a:pt x="484829" y="333641"/>
                </a:cubicBezTo>
                <a:cubicBezTo>
                  <a:pt x="474090" y="333498"/>
                  <a:pt x="463924" y="331207"/>
                  <a:pt x="454330" y="326052"/>
                </a:cubicBezTo>
                <a:cubicBezTo>
                  <a:pt x="447744" y="322473"/>
                  <a:pt x="441157" y="319465"/>
                  <a:pt x="434571" y="316172"/>
                </a:cubicBezTo>
                <a:close/>
                <a:moveTo>
                  <a:pt x="1015191" y="314311"/>
                </a:moveTo>
                <a:cubicBezTo>
                  <a:pt x="1016909" y="313882"/>
                  <a:pt x="1019057" y="313309"/>
                  <a:pt x="1020346" y="314741"/>
                </a:cubicBezTo>
                <a:cubicBezTo>
                  <a:pt x="1021634" y="316316"/>
                  <a:pt x="1019773" y="317604"/>
                  <a:pt x="1018914" y="318893"/>
                </a:cubicBezTo>
                <a:cubicBezTo>
                  <a:pt x="1016623" y="322473"/>
                  <a:pt x="1018055" y="325909"/>
                  <a:pt x="1019343" y="329203"/>
                </a:cubicBezTo>
                <a:cubicBezTo>
                  <a:pt x="1026359" y="346385"/>
                  <a:pt x="1035380" y="362708"/>
                  <a:pt x="1044974" y="378602"/>
                </a:cubicBezTo>
                <a:cubicBezTo>
                  <a:pt x="1049269" y="385761"/>
                  <a:pt x="1053851" y="392777"/>
                  <a:pt x="1058290" y="399936"/>
                </a:cubicBezTo>
                <a:cubicBezTo>
                  <a:pt x="1064447" y="409817"/>
                  <a:pt x="1064733" y="409959"/>
                  <a:pt x="1076904" y="405807"/>
                </a:cubicBezTo>
                <a:cubicBezTo>
                  <a:pt x="1072466" y="410676"/>
                  <a:pt x="1069029" y="414255"/>
                  <a:pt x="1065736" y="417978"/>
                </a:cubicBezTo>
                <a:cubicBezTo>
                  <a:pt x="1063731" y="420126"/>
                  <a:pt x="1062443" y="420412"/>
                  <a:pt x="1060867" y="417549"/>
                </a:cubicBezTo>
                <a:cubicBezTo>
                  <a:pt x="1045403" y="389341"/>
                  <a:pt x="1028507" y="361849"/>
                  <a:pt x="1015048" y="332639"/>
                </a:cubicBezTo>
                <a:cubicBezTo>
                  <a:pt x="1013329" y="328630"/>
                  <a:pt x="1011611" y="324620"/>
                  <a:pt x="1011325" y="320182"/>
                </a:cubicBezTo>
                <a:cubicBezTo>
                  <a:pt x="1011182" y="317175"/>
                  <a:pt x="1012041" y="315027"/>
                  <a:pt x="1015191" y="314311"/>
                </a:cubicBezTo>
                <a:close/>
                <a:moveTo>
                  <a:pt x="360273" y="304816"/>
                </a:moveTo>
                <a:lnTo>
                  <a:pt x="365991" y="320785"/>
                </a:lnTo>
                <a:lnTo>
                  <a:pt x="362870" y="316602"/>
                </a:lnTo>
                <a:close/>
                <a:moveTo>
                  <a:pt x="1023621" y="303948"/>
                </a:moveTo>
                <a:cubicBezTo>
                  <a:pt x="1018950" y="303214"/>
                  <a:pt x="1014118" y="304073"/>
                  <a:pt x="1010037" y="306579"/>
                </a:cubicBezTo>
                <a:cubicBezTo>
                  <a:pt x="1002018" y="311447"/>
                  <a:pt x="999870" y="319609"/>
                  <a:pt x="1003736" y="330348"/>
                </a:cubicBezTo>
                <a:cubicBezTo>
                  <a:pt x="1007173" y="339225"/>
                  <a:pt x="1011898" y="347674"/>
                  <a:pt x="1016623" y="355978"/>
                </a:cubicBezTo>
                <a:cubicBezTo>
                  <a:pt x="1032374" y="384043"/>
                  <a:pt x="1050988" y="410532"/>
                  <a:pt x="1062013" y="441460"/>
                </a:cubicBezTo>
                <a:cubicBezTo>
                  <a:pt x="1067025" y="455493"/>
                  <a:pt x="1076618" y="467950"/>
                  <a:pt x="1085066" y="480551"/>
                </a:cubicBezTo>
                <a:cubicBezTo>
                  <a:pt x="1096808" y="498162"/>
                  <a:pt x="1108119" y="516061"/>
                  <a:pt x="1117140" y="535248"/>
                </a:cubicBezTo>
                <a:cubicBezTo>
                  <a:pt x="1119717" y="540689"/>
                  <a:pt x="1120576" y="546703"/>
                  <a:pt x="1128165" y="547418"/>
                </a:cubicBezTo>
                <a:cubicBezTo>
                  <a:pt x="1129454" y="547562"/>
                  <a:pt x="1131029" y="549137"/>
                  <a:pt x="1131745" y="550425"/>
                </a:cubicBezTo>
                <a:cubicBezTo>
                  <a:pt x="1138045" y="561307"/>
                  <a:pt x="1144059" y="572333"/>
                  <a:pt x="1149214" y="583788"/>
                </a:cubicBezTo>
                <a:cubicBezTo>
                  <a:pt x="1149214" y="583931"/>
                  <a:pt x="1148927" y="584360"/>
                  <a:pt x="1148498" y="585219"/>
                </a:cubicBezTo>
                <a:cubicBezTo>
                  <a:pt x="1143343" y="576485"/>
                  <a:pt x="1138332" y="568180"/>
                  <a:pt x="1133177" y="559876"/>
                </a:cubicBezTo>
                <a:cubicBezTo>
                  <a:pt x="1125158" y="546703"/>
                  <a:pt x="1124586" y="546559"/>
                  <a:pt x="1116424" y="559876"/>
                </a:cubicBezTo>
                <a:cubicBezTo>
                  <a:pt x="1087930" y="606841"/>
                  <a:pt x="1070175" y="657099"/>
                  <a:pt x="1069459" y="712656"/>
                </a:cubicBezTo>
                <a:cubicBezTo>
                  <a:pt x="1069029" y="742725"/>
                  <a:pt x="1068027" y="773080"/>
                  <a:pt x="1075043" y="802720"/>
                </a:cubicBezTo>
                <a:cubicBezTo>
                  <a:pt x="1078050" y="815463"/>
                  <a:pt x="1082059" y="828064"/>
                  <a:pt x="1085639" y="840664"/>
                </a:cubicBezTo>
                <a:cubicBezTo>
                  <a:pt x="1085352" y="840950"/>
                  <a:pt x="1085066" y="841094"/>
                  <a:pt x="1084780" y="841237"/>
                </a:cubicBezTo>
                <a:cubicBezTo>
                  <a:pt x="1084350" y="840664"/>
                  <a:pt x="1083778" y="840091"/>
                  <a:pt x="1083491" y="839376"/>
                </a:cubicBezTo>
                <a:cubicBezTo>
                  <a:pt x="1072036" y="813029"/>
                  <a:pt x="1062300" y="786110"/>
                  <a:pt x="1060295" y="757330"/>
                </a:cubicBezTo>
                <a:cubicBezTo>
                  <a:pt x="1058434" y="729408"/>
                  <a:pt x="1057002" y="701344"/>
                  <a:pt x="1062013" y="673566"/>
                </a:cubicBezTo>
                <a:cubicBezTo>
                  <a:pt x="1066595" y="648222"/>
                  <a:pt x="1075329" y="623880"/>
                  <a:pt x="1085066" y="599968"/>
                </a:cubicBezTo>
                <a:cubicBezTo>
                  <a:pt x="1088216" y="591949"/>
                  <a:pt x="1091653" y="584074"/>
                  <a:pt x="1097667" y="577631"/>
                </a:cubicBezTo>
                <a:cubicBezTo>
                  <a:pt x="1099671" y="575626"/>
                  <a:pt x="1101246" y="572906"/>
                  <a:pt x="1100674" y="570042"/>
                </a:cubicBezTo>
                <a:cubicBezTo>
                  <a:pt x="1099814" y="565173"/>
                  <a:pt x="1101962" y="561594"/>
                  <a:pt x="1104683" y="558014"/>
                </a:cubicBezTo>
                <a:cubicBezTo>
                  <a:pt x="1116281" y="542693"/>
                  <a:pt x="1116281" y="540402"/>
                  <a:pt x="1106544" y="523793"/>
                </a:cubicBezTo>
                <a:cubicBezTo>
                  <a:pt x="1106258" y="523220"/>
                  <a:pt x="1105685" y="522504"/>
                  <a:pt x="1105399" y="521788"/>
                </a:cubicBezTo>
                <a:cubicBezTo>
                  <a:pt x="1103537" y="517493"/>
                  <a:pt x="1102106" y="517636"/>
                  <a:pt x="1099385" y="521502"/>
                </a:cubicBezTo>
                <a:cubicBezTo>
                  <a:pt x="1080914" y="547705"/>
                  <a:pt x="1068313" y="576915"/>
                  <a:pt x="1057574" y="606841"/>
                </a:cubicBezTo>
                <a:cubicBezTo>
                  <a:pt x="1036240" y="666406"/>
                  <a:pt x="1027505" y="727690"/>
                  <a:pt x="1042969" y="789547"/>
                </a:cubicBezTo>
                <a:cubicBezTo>
                  <a:pt x="1058863" y="853265"/>
                  <a:pt x="1095662" y="898798"/>
                  <a:pt x="1164964" y="909823"/>
                </a:cubicBezTo>
                <a:cubicBezTo>
                  <a:pt x="1173126" y="911112"/>
                  <a:pt x="1181144" y="912114"/>
                  <a:pt x="1189449" y="911255"/>
                </a:cubicBezTo>
                <a:cubicBezTo>
                  <a:pt x="1240567" y="905814"/>
                  <a:pt x="1284382" y="883763"/>
                  <a:pt x="1322326" y="850114"/>
                </a:cubicBezTo>
                <a:cubicBezTo>
                  <a:pt x="1406090" y="775657"/>
                  <a:pt x="1449046" y="681441"/>
                  <a:pt x="1454487" y="570185"/>
                </a:cubicBezTo>
                <a:cubicBezTo>
                  <a:pt x="1456778" y="523220"/>
                  <a:pt x="1445896" y="478975"/>
                  <a:pt x="1418118" y="439742"/>
                </a:cubicBezTo>
                <a:cubicBezTo>
                  <a:pt x="1384755" y="392634"/>
                  <a:pt x="1339079" y="375738"/>
                  <a:pt x="1283236" y="384472"/>
                </a:cubicBezTo>
                <a:cubicBezTo>
                  <a:pt x="1247869" y="390056"/>
                  <a:pt x="1216654" y="406380"/>
                  <a:pt x="1187731" y="426999"/>
                </a:cubicBezTo>
                <a:cubicBezTo>
                  <a:pt x="1172266" y="438024"/>
                  <a:pt x="1158664" y="451341"/>
                  <a:pt x="1144202" y="463654"/>
                </a:cubicBezTo>
                <a:cubicBezTo>
                  <a:pt x="1137902" y="468952"/>
                  <a:pt x="1137902" y="468809"/>
                  <a:pt x="1133606" y="461793"/>
                </a:cubicBezTo>
                <a:cubicBezTo>
                  <a:pt x="1122438" y="443322"/>
                  <a:pt x="1112701" y="423992"/>
                  <a:pt x="1099242" y="406953"/>
                </a:cubicBezTo>
                <a:cubicBezTo>
                  <a:pt x="1091653" y="397359"/>
                  <a:pt x="1083778" y="388052"/>
                  <a:pt x="1077477" y="377599"/>
                </a:cubicBezTo>
                <a:cubicBezTo>
                  <a:pt x="1066738" y="359558"/>
                  <a:pt x="1056142" y="341373"/>
                  <a:pt x="1045260" y="323475"/>
                </a:cubicBezTo>
                <a:cubicBezTo>
                  <a:pt x="1042683" y="319036"/>
                  <a:pt x="1039676" y="314740"/>
                  <a:pt x="1036240" y="310874"/>
                </a:cubicBezTo>
                <a:cubicBezTo>
                  <a:pt x="1032803" y="307009"/>
                  <a:pt x="1028293" y="304682"/>
                  <a:pt x="1023621" y="303948"/>
                </a:cubicBezTo>
                <a:close/>
                <a:moveTo>
                  <a:pt x="856183" y="291025"/>
                </a:moveTo>
                <a:cubicBezTo>
                  <a:pt x="844119" y="291938"/>
                  <a:pt x="832127" y="294050"/>
                  <a:pt x="820171" y="296842"/>
                </a:cubicBezTo>
                <a:cubicBezTo>
                  <a:pt x="768767" y="308870"/>
                  <a:pt x="722232" y="331923"/>
                  <a:pt x="677701" y="359558"/>
                </a:cubicBezTo>
                <a:cubicBezTo>
                  <a:pt x="614699" y="398934"/>
                  <a:pt x="563581" y="451770"/>
                  <a:pt x="512607" y="504892"/>
                </a:cubicBezTo>
                <a:cubicBezTo>
                  <a:pt x="503157" y="514772"/>
                  <a:pt x="500150" y="526370"/>
                  <a:pt x="502012" y="539686"/>
                </a:cubicBezTo>
                <a:cubicBezTo>
                  <a:pt x="505877" y="565746"/>
                  <a:pt x="500723" y="589372"/>
                  <a:pt x="482252" y="609132"/>
                </a:cubicBezTo>
                <a:cubicBezTo>
                  <a:pt x="479531" y="611996"/>
                  <a:pt x="477670" y="615575"/>
                  <a:pt x="475522" y="619012"/>
                </a:cubicBezTo>
                <a:cubicBezTo>
                  <a:pt x="474806" y="620157"/>
                  <a:pt x="473804" y="621589"/>
                  <a:pt x="475092" y="622878"/>
                </a:cubicBezTo>
                <a:cubicBezTo>
                  <a:pt x="476381" y="624166"/>
                  <a:pt x="477670" y="623164"/>
                  <a:pt x="478959" y="622734"/>
                </a:cubicBezTo>
                <a:cubicBezTo>
                  <a:pt x="484686" y="620444"/>
                  <a:pt x="489841" y="616864"/>
                  <a:pt x="494852" y="613284"/>
                </a:cubicBezTo>
                <a:cubicBezTo>
                  <a:pt x="524778" y="591949"/>
                  <a:pt x="553558" y="569040"/>
                  <a:pt x="582482" y="546273"/>
                </a:cubicBezTo>
                <a:cubicBezTo>
                  <a:pt x="608971" y="525511"/>
                  <a:pt x="636463" y="506467"/>
                  <a:pt x="666819" y="491719"/>
                </a:cubicBezTo>
                <a:cubicBezTo>
                  <a:pt x="728532" y="461936"/>
                  <a:pt x="794398" y="449765"/>
                  <a:pt x="861982" y="445040"/>
                </a:cubicBezTo>
                <a:cubicBezTo>
                  <a:pt x="886323" y="443322"/>
                  <a:pt x="910665" y="443036"/>
                  <a:pt x="935007" y="440458"/>
                </a:cubicBezTo>
                <a:cubicBezTo>
                  <a:pt x="950042" y="438883"/>
                  <a:pt x="958919" y="431008"/>
                  <a:pt x="963787" y="417262"/>
                </a:cubicBezTo>
                <a:cubicBezTo>
                  <a:pt x="967510" y="406523"/>
                  <a:pt x="968656" y="395498"/>
                  <a:pt x="968512" y="383470"/>
                </a:cubicBezTo>
                <a:cubicBezTo>
                  <a:pt x="968656" y="374879"/>
                  <a:pt x="968656" y="365429"/>
                  <a:pt x="964217" y="356694"/>
                </a:cubicBezTo>
                <a:cubicBezTo>
                  <a:pt x="955912" y="340371"/>
                  <a:pt x="945889" y="325336"/>
                  <a:pt x="932716" y="312450"/>
                </a:cubicBezTo>
                <a:cubicBezTo>
                  <a:pt x="921547" y="301424"/>
                  <a:pt x="908088" y="294981"/>
                  <a:pt x="892624" y="292403"/>
                </a:cubicBezTo>
                <a:cubicBezTo>
                  <a:pt x="880382" y="290399"/>
                  <a:pt x="868246" y="290112"/>
                  <a:pt x="856183" y="291025"/>
                </a:cubicBezTo>
                <a:close/>
                <a:moveTo>
                  <a:pt x="803417" y="270209"/>
                </a:moveTo>
                <a:cubicBezTo>
                  <a:pt x="803561" y="270066"/>
                  <a:pt x="804563" y="270639"/>
                  <a:pt x="804563" y="271068"/>
                </a:cubicBezTo>
                <a:cubicBezTo>
                  <a:pt x="804563" y="274075"/>
                  <a:pt x="802702" y="275794"/>
                  <a:pt x="800268" y="277512"/>
                </a:cubicBezTo>
                <a:cubicBezTo>
                  <a:pt x="799552" y="274075"/>
                  <a:pt x="801270" y="271927"/>
                  <a:pt x="803417" y="270209"/>
                </a:cubicBezTo>
                <a:close/>
                <a:moveTo>
                  <a:pt x="1129454" y="237993"/>
                </a:moveTo>
                <a:cubicBezTo>
                  <a:pt x="1131602" y="236991"/>
                  <a:pt x="1133320" y="238709"/>
                  <a:pt x="1134609" y="240141"/>
                </a:cubicBezTo>
                <a:cubicBezTo>
                  <a:pt x="1137043" y="243005"/>
                  <a:pt x="1139620" y="245868"/>
                  <a:pt x="1141625" y="249019"/>
                </a:cubicBezTo>
                <a:cubicBezTo>
                  <a:pt x="1153653" y="268206"/>
                  <a:pt x="1163246" y="288681"/>
                  <a:pt x="1173555" y="309443"/>
                </a:cubicBezTo>
                <a:cubicBezTo>
                  <a:pt x="1169403" y="309443"/>
                  <a:pt x="1167398" y="307725"/>
                  <a:pt x="1165823" y="305291"/>
                </a:cubicBezTo>
                <a:cubicBezTo>
                  <a:pt x="1157089" y="291974"/>
                  <a:pt x="1148498" y="278515"/>
                  <a:pt x="1143057" y="263337"/>
                </a:cubicBezTo>
                <a:cubicBezTo>
                  <a:pt x="1140766" y="257037"/>
                  <a:pt x="1137186" y="251023"/>
                  <a:pt x="1129741" y="249019"/>
                </a:cubicBezTo>
                <a:cubicBezTo>
                  <a:pt x="1127163" y="248446"/>
                  <a:pt x="1126161" y="246727"/>
                  <a:pt x="1126447" y="244150"/>
                </a:cubicBezTo>
                <a:cubicBezTo>
                  <a:pt x="1126734" y="241716"/>
                  <a:pt x="1127020" y="239139"/>
                  <a:pt x="1129454" y="237993"/>
                </a:cubicBezTo>
                <a:close/>
                <a:moveTo>
                  <a:pt x="364266" y="234126"/>
                </a:moveTo>
                <a:cubicBezTo>
                  <a:pt x="364982" y="235415"/>
                  <a:pt x="364409" y="236274"/>
                  <a:pt x="363980" y="237133"/>
                </a:cubicBezTo>
                <a:cubicBezTo>
                  <a:pt x="356964" y="252025"/>
                  <a:pt x="355532" y="267775"/>
                  <a:pt x="355675" y="283955"/>
                </a:cubicBezTo>
                <a:lnTo>
                  <a:pt x="360273" y="304816"/>
                </a:lnTo>
                <a:lnTo>
                  <a:pt x="348086" y="270782"/>
                </a:lnTo>
                <a:cubicBezTo>
                  <a:pt x="346654" y="265628"/>
                  <a:pt x="346511" y="260330"/>
                  <a:pt x="348945" y="255461"/>
                </a:cubicBezTo>
                <a:cubicBezTo>
                  <a:pt x="352954" y="247729"/>
                  <a:pt x="358109" y="240570"/>
                  <a:pt x="364266" y="234126"/>
                </a:cubicBezTo>
                <a:close/>
                <a:moveTo>
                  <a:pt x="837927" y="230690"/>
                </a:moveTo>
                <a:cubicBezTo>
                  <a:pt x="842509" y="234126"/>
                  <a:pt x="844513" y="237419"/>
                  <a:pt x="846375" y="241142"/>
                </a:cubicBezTo>
                <a:cubicBezTo>
                  <a:pt x="847091" y="242574"/>
                  <a:pt x="847950" y="244579"/>
                  <a:pt x="846375" y="245438"/>
                </a:cubicBezTo>
                <a:cubicBezTo>
                  <a:pt x="844513" y="246440"/>
                  <a:pt x="843511" y="244435"/>
                  <a:pt x="842939" y="243003"/>
                </a:cubicBezTo>
                <a:cubicBezTo>
                  <a:pt x="841363" y="239424"/>
                  <a:pt x="839932" y="235701"/>
                  <a:pt x="837927" y="230690"/>
                </a:cubicBezTo>
                <a:close/>
                <a:moveTo>
                  <a:pt x="955769" y="227254"/>
                </a:moveTo>
                <a:cubicBezTo>
                  <a:pt x="947464" y="228256"/>
                  <a:pt x="938014" y="230117"/>
                  <a:pt x="929852" y="236131"/>
                </a:cubicBezTo>
                <a:cubicBezTo>
                  <a:pt x="924984" y="239711"/>
                  <a:pt x="924697" y="243577"/>
                  <a:pt x="928420" y="247156"/>
                </a:cubicBezTo>
                <a:cubicBezTo>
                  <a:pt x="937298" y="255605"/>
                  <a:pt x="956485" y="255748"/>
                  <a:pt x="965219" y="247443"/>
                </a:cubicBezTo>
                <a:cubicBezTo>
                  <a:pt x="969229" y="243720"/>
                  <a:pt x="970517" y="239711"/>
                  <a:pt x="968512" y="234556"/>
                </a:cubicBezTo>
                <a:cubicBezTo>
                  <a:pt x="966365" y="229401"/>
                  <a:pt x="962642" y="227110"/>
                  <a:pt x="955769" y="227254"/>
                </a:cubicBezTo>
                <a:close/>
                <a:moveTo>
                  <a:pt x="950901" y="211360"/>
                </a:moveTo>
                <a:cubicBezTo>
                  <a:pt x="943312" y="212076"/>
                  <a:pt x="936152" y="214510"/>
                  <a:pt x="928850" y="216801"/>
                </a:cubicBezTo>
                <a:cubicBezTo>
                  <a:pt x="914245" y="221383"/>
                  <a:pt x="899783" y="227540"/>
                  <a:pt x="883889" y="225535"/>
                </a:cubicBezTo>
                <a:cubicBezTo>
                  <a:pt x="879451" y="225535"/>
                  <a:pt x="875155" y="225249"/>
                  <a:pt x="870716" y="225535"/>
                </a:cubicBezTo>
                <a:cubicBezTo>
                  <a:pt x="867852" y="225679"/>
                  <a:pt x="862841" y="224676"/>
                  <a:pt x="862841" y="227540"/>
                </a:cubicBezTo>
                <a:cubicBezTo>
                  <a:pt x="862841" y="231406"/>
                  <a:pt x="867852" y="231263"/>
                  <a:pt x="871146" y="231692"/>
                </a:cubicBezTo>
                <a:cubicBezTo>
                  <a:pt x="893196" y="233124"/>
                  <a:pt x="914961" y="231263"/>
                  <a:pt x="936439" y="225535"/>
                </a:cubicBezTo>
                <a:cubicBezTo>
                  <a:pt x="942596" y="223817"/>
                  <a:pt x="948610" y="221240"/>
                  <a:pt x="953478" y="216944"/>
                </a:cubicBezTo>
                <a:cubicBezTo>
                  <a:pt x="954623" y="215942"/>
                  <a:pt x="956199" y="214510"/>
                  <a:pt x="955626" y="212935"/>
                </a:cubicBezTo>
                <a:cubicBezTo>
                  <a:pt x="954910" y="210787"/>
                  <a:pt x="952619" y="211217"/>
                  <a:pt x="950901" y="211360"/>
                </a:cubicBezTo>
                <a:close/>
                <a:moveTo>
                  <a:pt x="1055713" y="210071"/>
                </a:moveTo>
                <a:cubicBezTo>
                  <a:pt x="1078766" y="217087"/>
                  <a:pt x="1096951" y="230547"/>
                  <a:pt x="1108978" y="251882"/>
                </a:cubicBezTo>
                <a:cubicBezTo>
                  <a:pt x="1111413" y="256177"/>
                  <a:pt x="1110553" y="261761"/>
                  <a:pt x="1115565" y="265055"/>
                </a:cubicBezTo>
                <a:cubicBezTo>
                  <a:pt x="1116997" y="266057"/>
                  <a:pt x="1115422" y="268778"/>
                  <a:pt x="1114419" y="270496"/>
                </a:cubicBezTo>
                <a:cubicBezTo>
                  <a:pt x="1110840" y="276510"/>
                  <a:pt x="1103394" y="278801"/>
                  <a:pt x="1094659" y="276366"/>
                </a:cubicBezTo>
                <a:cubicBezTo>
                  <a:pt x="1087500" y="274505"/>
                  <a:pt x="1080914" y="271069"/>
                  <a:pt x="1076045" y="265914"/>
                </a:cubicBezTo>
                <a:cubicBezTo>
                  <a:pt x="1070891" y="260473"/>
                  <a:pt x="1070461" y="252454"/>
                  <a:pt x="1070032" y="245152"/>
                </a:cubicBezTo>
                <a:cubicBezTo>
                  <a:pt x="1069888" y="242574"/>
                  <a:pt x="1072179" y="242861"/>
                  <a:pt x="1073325" y="244293"/>
                </a:cubicBezTo>
                <a:cubicBezTo>
                  <a:pt x="1075616" y="246870"/>
                  <a:pt x="1077620" y="249591"/>
                  <a:pt x="1079482" y="252454"/>
                </a:cubicBezTo>
                <a:cubicBezTo>
                  <a:pt x="1083062" y="257896"/>
                  <a:pt x="1087071" y="262764"/>
                  <a:pt x="1092798" y="265914"/>
                </a:cubicBezTo>
                <a:cubicBezTo>
                  <a:pt x="1094803" y="267059"/>
                  <a:pt x="1097237" y="268205"/>
                  <a:pt x="1099528" y="266487"/>
                </a:cubicBezTo>
                <a:cubicBezTo>
                  <a:pt x="1101676" y="264768"/>
                  <a:pt x="1100817" y="262477"/>
                  <a:pt x="1100387" y="260329"/>
                </a:cubicBezTo>
                <a:cubicBezTo>
                  <a:pt x="1098239" y="250450"/>
                  <a:pt x="1094087" y="241429"/>
                  <a:pt x="1088502" y="233124"/>
                </a:cubicBezTo>
                <a:cubicBezTo>
                  <a:pt x="1086784" y="230547"/>
                  <a:pt x="1084350" y="228828"/>
                  <a:pt x="1081487" y="227683"/>
                </a:cubicBezTo>
                <a:cubicBezTo>
                  <a:pt x="1073039" y="224103"/>
                  <a:pt x="1064590" y="220524"/>
                  <a:pt x="1056143" y="216944"/>
                </a:cubicBezTo>
                <a:cubicBezTo>
                  <a:pt x="1052277" y="215226"/>
                  <a:pt x="1048267" y="214080"/>
                  <a:pt x="1044974" y="210358"/>
                </a:cubicBezTo>
                <a:cubicBezTo>
                  <a:pt x="1048840" y="207494"/>
                  <a:pt x="1052420" y="209069"/>
                  <a:pt x="1055713" y="210071"/>
                </a:cubicBezTo>
                <a:close/>
                <a:moveTo>
                  <a:pt x="1078623" y="205060"/>
                </a:moveTo>
                <a:cubicBezTo>
                  <a:pt x="1080485" y="205060"/>
                  <a:pt x="1081917" y="206062"/>
                  <a:pt x="1082919" y="207637"/>
                </a:cubicBezTo>
                <a:cubicBezTo>
                  <a:pt x="1082776" y="209212"/>
                  <a:pt x="1081487" y="209356"/>
                  <a:pt x="1080342" y="209356"/>
                </a:cubicBezTo>
                <a:cubicBezTo>
                  <a:pt x="1078623" y="209499"/>
                  <a:pt x="1076476" y="209642"/>
                  <a:pt x="1076046" y="207494"/>
                </a:cubicBezTo>
                <a:cubicBezTo>
                  <a:pt x="1075617" y="205776"/>
                  <a:pt x="1077191" y="205060"/>
                  <a:pt x="1078623" y="205060"/>
                </a:cubicBezTo>
                <a:close/>
                <a:moveTo>
                  <a:pt x="508025" y="198044"/>
                </a:moveTo>
                <a:cubicBezTo>
                  <a:pt x="503443" y="201337"/>
                  <a:pt x="506880" y="207351"/>
                  <a:pt x="508168" y="211933"/>
                </a:cubicBezTo>
                <a:cubicBezTo>
                  <a:pt x="512894" y="228113"/>
                  <a:pt x="519337" y="243577"/>
                  <a:pt x="525494" y="259184"/>
                </a:cubicBezTo>
                <a:cubicBezTo>
                  <a:pt x="527069" y="263194"/>
                  <a:pt x="526353" y="265484"/>
                  <a:pt x="523203" y="268348"/>
                </a:cubicBezTo>
                <a:cubicBezTo>
                  <a:pt x="516760" y="274076"/>
                  <a:pt x="510030" y="279517"/>
                  <a:pt x="505018" y="286533"/>
                </a:cubicBezTo>
                <a:cubicBezTo>
                  <a:pt x="499577" y="294265"/>
                  <a:pt x="499577" y="300851"/>
                  <a:pt x="505591" y="307724"/>
                </a:cubicBezTo>
                <a:cubicBezTo>
                  <a:pt x="509171" y="311877"/>
                  <a:pt x="513466" y="315457"/>
                  <a:pt x="517619" y="319323"/>
                </a:cubicBezTo>
                <a:cubicBezTo>
                  <a:pt x="518764" y="320325"/>
                  <a:pt x="520196" y="321900"/>
                  <a:pt x="521771" y="321327"/>
                </a:cubicBezTo>
                <a:cubicBezTo>
                  <a:pt x="524062" y="320468"/>
                  <a:pt x="522773" y="318177"/>
                  <a:pt x="522773" y="316602"/>
                </a:cubicBezTo>
                <a:cubicBezTo>
                  <a:pt x="522773" y="304861"/>
                  <a:pt x="528214" y="297988"/>
                  <a:pt x="539956" y="296985"/>
                </a:cubicBezTo>
                <a:cubicBezTo>
                  <a:pt x="556852" y="295553"/>
                  <a:pt x="572889" y="290685"/>
                  <a:pt x="588925" y="285960"/>
                </a:cubicBezTo>
                <a:cubicBezTo>
                  <a:pt x="616417" y="277798"/>
                  <a:pt x="643622" y="268062"/>
                  <a:pt x="671687" y="261905"/>
                </a:cubicBezTo>
                <a:cubicBezTo>
                  <a:pt x="674980" y="261189"/>
                  <a:pt x="680565" y="258039"/>
                  <a:pt x="680422" y="265914"/>
                </a:cubicBezTo>
                <a:cubicBezTo>
                  <a:pt x="680422" y="266343"/>
                  <a:pt x="681281" y="266916"/>
                  <a:pt x="681710" y="267060"/>
                </a:cubicBezTo>
                <a:cubicBezTo>
                  <a:pt x="687867" y="268348"/>
                  <a:pt x="688440" y="273789"/>
                  <a:pt x="689729" y="278514"/>
                </a:cubicBezTo>
                <a:cubicBezTo>
                  <a:pt x="692736" y="289826"/>
                  <a:pt x="698749" y="299277"/>
                  <a:pt x="707198" y="307295"/>
                </a:cubicBezTo>
                <a:cubicBezTo>
                  <a:pt x="708343" y="308440"/>
                  <a:pt x="709918" y="310159"/>
                  <a:pt x="711779" y="308727"/>
                </a:cubicBezTo>
                <a:cubicBezTo>
                  <a:pt x="713354" y="307438"/>
                  <a:pt x="712209" y="305720"/>
                  <a:pt x="711493" y="304288"/>
                </a:cubicBezTo>
                <a:cubicBezTo>
                  <a:pt x="708629" y="298560"/>
                  <a:pt x="708200" y="292260"/>
                  <a:pt x="708343" y="286103"/>
                </a:cubicBezTo>
                <a:cubicBezTo>
                  <a:pt x="708629" y="277798"/>
                  <a:pt x="709345" y="269350"/>
                  <a:pt x="709918" y="261046"/>
                </a:cubicBezTo>
                <a:cubicBezTo>
                  <a:pt x="710634" y="253743"/>
                  <a:pt x="710634" y="253600"/>
                  <a:pt x="703474" y="254316"/>
                </a:cubicBezTo>
                <a:cubicBezTo>
                  <a:pt x="696745" y="255032"/>
                  <a:pt x="689872" y="255318"/>
                  <a:pt x="683142" y="255032"/>
                </a:cubicBezTo>
                <a:cubicBezTo>
                  <a:pt x="655507" y="253886"/>
                  <a:pt x="627729" y="252311"/>
                  <a:pt x="599951" y="251309"/>
                </a:cubicBezTo>
                <a:cubicBezTo>
                  <a:pt x="593364" y="251023"/>
                  <a:pt x="587923" y="249018"/>
                  <a:pt x="582768" y="245438"/>
                </a:cubicBezTo>
                <a:cubicBezTo>
                  <a:pt x="562150" y="230977"/>
                  <a:pt x="541387" y="216658"/>
                  <a:pt x="520626" y="202482"/>
                </a:cubicBezTo>
                <a:cubicBezTo>
                  <a:pt x="516903" y="199905"/>
                  <a:pt x="512321" y="195037"/>
                  <a:pt x="508025" y="198044"/>
                </a:cubicBezTo>
                <a:close/>
                <a:moveTo>
                  <a:pt x="1039963" y="193461"/>
                </a:moveTo>
                <a:cubicBezTo>
                  <a:pt x="1049842" y="195896"/>
                  <a:pt x="1059149" y="200048"/>
                  <a:pt x="1069459" y="200764"/>
                </a:cubicBezTo>
                <a:cubicBezTo>
                  <a:pt x="1070747" y="200907"/>
                  <a:pt x="1072608" y="201480"/>
                  <a:pt x="1072179" y="203198"/>
                </a:cubicBezTo>
                <a:cubicBezTo>
                  <a:pt x="1071749" y="204917"/>
                  <a:pt x="1069888" y="205060"/>
                  <a:pt x="1067597" y="205060"/>
                </a:cubicBezTo>
                <a:cubicBezTo>
                  <a:pt x="1063875" y="204917"/>
                  <a:pt x="1060295" y="202339"/>
                  <a:pt x="1056142" y="201909"/>
                </a:cubicBezTo>
                <a:cubicBezTo>
                  <a:pt x="1052276" y="201480"/>
                  <a:pt x="1047408" y="197614"/>
                  <a:pt x="1045260" y="204917"/>
                </a:cubicBezTo>
                <a:cubicBezTo>
                  <a:pt x="1044831" y="206635"/>
                  <a:pt x="1042253" y="206062"/>
                  <a:pt x="1040392" y="205489"/>
                </a:cubicBezTo>
                <a:cubicBezTo>
                  <a:pt x="1038101" y="204487"/>
                  <a:pt x="1036239" y="202912"/>
                  <a:pt x="1035094" y="200764"/>
                </a:cubicBezTo>
                <a:cubicBezTo>
                  <a:pt x="1034092" y="198759"/>
                  <a:pt x="1032087" y="196611"/>
                  <a:pt x="1033805" y="194177"/>
                </a:cubicBezTo>
                <a:cubicBezTo>
                  <a:pt x="1035380" y="192172"/>
                  <a:pt x="1037958" y="192889"/>
                  <a:pt x="1039963" y="193461"/>
                </a:cubicBezTo>
                <a:close/>
                <a:moveTo>
                  <a:pt x="975386" y="190025"/>
                </a:moveTo>
                <a:cubicBezTo>
                  <a:pt x="968369" y="191886"/>
                  <a:pt x="962069" y="195037"/>
                  <a:pt x="956485" y="199762"/>
                </a:cubicBezTo>
                <a:cubicBezTo>
                  <a:pt x="954623" y="201337"/>
                  <a:pt x="953335" y="203055"/>
                  <a:pt x="955053" y="205489"/>
                </a:cubicBezTo>
                <a:cubicBezTo>
                  <a:pt x="959348" y="211790"/>
                  <a:pt x="964790" y="216515"/>
                  <a:pt x="973667" y="216944"/>
                </a:cubicBezTo>
                <a:cubicBezTo>
                  <a:pt x="977820" y="216371"/>
                  <a:pt x="982831" y="215512"/>
                  <a:pt x="984263" y="209928"/>
                </a:cubicBezTo>
                <a:cubicBezTo>
                  <a:pt x="985981" y="203485"/>
                  <a:pt x="984120" y="197328"/>
                  <a:pt x="980683" y="191744"/>
                </a:cubicBezTo>
                <a:cubicBezTo>
                  <a:pt x="979538" y="189882"/>
                  <a:pt x="977533" y="189452"/>
                  <a:pt x="975386" y="190025"/>
                </a:cubicBezTo>
                <a:close/>
                <a:moveTo>
                  <a:pt x="490649" y="166825"/>
                </a:moveTo>
                <a:lnTo>
                  <a:pt x="490816" y="167112"/>
                </a:lnTo>
                <a:lnTo>
                  <a:pt x="490818" y="167078"/>
                </a:lnTo>
                <a:close/>
                <a:moveTo>
                  <a:pt x="489178" y="164692"/>
                </a:moveTo>
                <a:lnTo>
                  <a:pt x="490799" y="167469"/>
                </a:lnTo>
                <a:lnTo>
                  <a:pt x="490814" y="167146"/>
                </a:lnTo>
                <a:close/>
                <a:moveTo>
                  <a:pt x="667392" y="163106"/>
                </a:moveTo>
                <a:cubicBezTo>
                  <a:pt x="669396" y="163249"/>
                  <a:pt x="671544" y="164252"/>
                  <a:pt x="671544" y="166257"/>
                </a:cubicBezTo>
                <a:cubicBezTo>
                  <a:pt x="671544" y="168404"/>
                  <a:pt x="669253" y="167832"/>
                  <a:pt x="667821" y="168118"/>
                </a:cubicBezTo>
                <a:cubicBezTo>
                  <a:pt x="666246" y="167975"/>
                  <a:pt x="663955" y="168262"/>
                  <a:pt x="664098" y="165684"/>
                </a:cubicBezTo>
                <a:cubicBezTo>
                  <a:pt x="664098" y="163966"/>
                  <a:pt x="665674" y="162963"/>
                  <a:pt x="667392" y="163106"/>
                </a:cubicBezTo>
                <a:close/>
                <a:moveTo>
                  <a:pt x="565837" y="151947"/>
                </a:moveTo>
                <a:lnTo>
                  <a:pt x="565722" y="151979"/>
                </a:lnTo>
                <a:lnTo>
                  <a:pt x="565719" y="152145"/>
                </a:lnTo>
                <a:close/>
                <a:moveTo>
                  <a:pt x="479254" y="146919"/>
                </a:moveTo>
                <a:lnTo>
                  <a:pt x="479244" y="146926"/>
                </a:lnTo>
                <a:cubicBezTo>
                  <a:pt x="475378" y="150363"/>
                  <a:pt x="475378" y="151079"/>
                  <a:pt x="479674" y="153799"/>
                </a:cubicBezTo>
                <a:lnTo>
                  <a:pt x="485865" y="158865"/>
                </a:lnTo>
                <a:lnTo>
                  <a:pt x="485831" y="158954"/>
                </a:lnTo>
                <a:lnTo>
                  <a:pt x="486276" y="159717"/>
                </a:lnTo>
                <a:lnTo>
                  <a:pt x="486261" y="159673"/>
                </a:lnTo>
                <a:lnTo>
                  <a:pt x="485974" y="158954"/>
                </a:lnTo>
                <a:lnTo>
                  <a:pt x="485865" y="158865"/>
                </a:lnTo>
                <a:lnTo>
                  <a:pt x="485906" y="158754"/>
                </a:lnTo>
                <a:lnTo>
                  <a:pt x="479675" y="153655"/>
                </a:lnTo>
                <a:close/>
                <a:moveTo>
                  <a:pt x="600953" y="142631"/>
                </a:moveTo>
                <a:cubicBezTo>
                  <a:pt x="602385" y="143490"/>
                  <a:pt x="603817" y="144635"/>
                  <a:pt x="605249" y="145781"/>
                </a:cubicBezTo>
                <a:lnTo>
                  <a:pt x="611401" y="148155"/>
                </a:lnTo>
                <a:lnTo>
                  <a:pt x="611205" y="148024"/>
                </a:lnTo>
                <a:lnTo>
                  <a:pt x="615784" y="149791"/>
                </a:lnTo>
                <a:lnTo>
                  <a:pt x="615595" y="149773"/>
                </a:lnTo>
                <a:lnTo>
                  <a:pt x="623433" y="152797"/>
                </a:lnTo>
                <a:cubicBezTo>
                  <a:pt x="623290" y="152797"/>
                  <a:pt x="623290" y="152797"/>
                  <a:pt x="623147" y="152797"/>
                </a:cubicBezTo>
                <a:lnTo>
                  <a:pt x="614482" y="149666"/>
                </a:lnTo>
                <a:lnTo>
                  <a:pt x="613536" y="149575"/>
                </a:lnTo>
                <a:lnTo>
                  <a:pt x="612710" y="149026"/>
                </a:lnTo>
                <a:lnTo>
                  <a:pt x="606108" y="146640"/>
                </a:lnTo>
                <a:cubicBezTo>
                  <a:pt x="604246" y="145065"/>
                  <a:pt x="602528" y="143776"/>
                  <a:pt x="600953" y="142631"/>
                </a:cubicBezTo>
                <a:close/>
                <a:moveTo>
                  <a:pt x="589352" y="139944"/>
                </a:moveTo>
                <a:lnTo>
                  <a:pt x="590516" y="140210"/>
                </a:lnTo>
                <a:lnTo>
                  <a:pt x="592107" y="140926"/>
                </a:lnTo>
                <a:lnTo>
                  <a:pt x="588585" y="140120"/>
                </a:lnTo>
                <a:close/>
                <a:moveTo>
                  <a:pt x="679437" y="112794"/>
                </a:moveTo>
                <a:cubicBezTo>
                  <a:pt x="680994" y="113134"/>
                  <a:pt x="682211" y="114924"/>
                  <a:pt x="683714" y="118289"/>
                </a:cubicBezTo>
                <a:cubicBezTo>
                  <a:pt x="687008" y="125592"/>
                  <a:pt x="690301" y="132751"/>
                  <a:pt x="693308" y="140197"/>
                </a:cubicBezTo>
                <a:cubicBezTo>
                  <a:pt x="694740" y="143776"/>
                  <a:pt x="696888" y="149074"/>
                  <a:pt x="693022" y="151079"/>
                </a:cubicBezTo>
                <a:cubicBezTo>
                  <a:pt x="689442" y="152940"/>
                  <a:pt x="687867" y="147356"/>
                  <a:pt x="686006" y="144635"/>
                </a:cubicBezTo>
                <a:cubicBezTo>
                  <a:pt x="682140" y="138765"/>
                  <a:pt x="678846" y="132608"/>
                  <a:pt x="675267" y="126594"/>
                </a:cubicBezTo>
                <a:cubicBezTo>
                  <a:pt x="673119" y="122871"/>
                  <a:pt x="670971" y="122441"/>
                  <a:pt x="668107" y="126021"/>
                </a:cubicBezTo>
                <a:cubicBezTo>
                  <a:pt x="662523" y="133181"/>
                  <a:pt x="657225" y="140483"/>
                  <a:pt x="654218" y="149074"/>
                </a:cubicBezTo>
                <a:cubicBezTo>
                  <a:pt x="653216" y="151938"/>
                  <a:pt x="651641" y="152797"/>
                  <a:pt x="649206" y="153227"/>
                </a:cubicBezTo>
                <a:cubicBezTo>
                  <a:pt x="639470" y="154659"/>
                  <a:pt x="629590" y="154945"/>
                  <a:pt x="619854" y="154229"/>
                </a:cubicBezTo>
                <a:cubicBezTo>
                  <a:pt x="613410" y="153656"/>
                  <a:pt x="607969" y="150506"/>
                  <a:pt x="603530" y="146067"/>
                </a:cubicBezTo>
                <a:lnTo>
                  <a:pt x="592107" y="140926"/>
                </a:lnTo>
                <a:lnTo>
                  <a:pt x="600809" y="142917"/>
                </a:lnTo>
                <a:cubicBezTo>
                  <a:pt x="602528" y="144063"/>
                  <a:pt x="604103" y="145351"/>
                  <a:pt x="605965" y="146926"/>
                </a:cubicBezTo>
                <a:cubicBezTo>
                  <a:pt x="610976" y="151222"/>
                  <a:pt x="616560" y="153083"/>
                  <a:pt x="623004" y="153083"/>
                </a:cubicBezTo>
                <a:cubicBezTo>
                  <a:pt x="623147" y="153083"/>
                  <a:pt x="623147" y="153083"/>
                  <a:pt x="623290" y="153083"/>
                </a:cubicBezTo>
                <a:cubicBezTo>
                  <a:pt x="627729" y="153513"/>
                  <a:pt x="632167" y="153083"/>
                  <a:pt x="636463" y="152081"/>
                </a:cubicBezTo>
                <a:cubicBezTo>
                  <a:pt x="638611" y="151795"/>
                  <a:pt x="640615" y="151509"/>
                  <a:pt x="642620" y="151365"/>
                </a:cubicBezTo>
                <a:cubicBezTo>
                  <a:pt x="647202" y="150936"/>
                  <a:pt x="650209" y="148502"/>
                  <a:pt x="652786" y="144779"/>
                </a:cubicBezTo>
                <a:cubicBezTo>
                  <a:pt x="653789" y="143204"/>
                  <a:pt x="654934" y="141628"/>
                  <a:pt x="656080" y="140054"/>
                </a:cubicBezTo>
                <a:lnTo>
                  <a:pt x="656152" y="139954"/>
                </a:lnTo>
                <a:lnTo>
                  <a:pt x="656223" y="139910"/>
                </a:lnTo>
                <a:cubicBezTo>
                  <a:pt x="658800" y="136331"/>
                  <a:pt x="661234" y="132751"/>
                  <a:pt x="663812" y="129315"/>
                </a:cubicBezTo>
                <a:lnTo>
                  <a:pt x="666654" y="125360"/>
                </a:lnTo>
                <a:lnTo>
                  <a:pt x="672063" y="121439"/>
                </a:lnTo>
                <a:cubicBezTo>
                  <a:pt x="673835" y="121475"/>
                  <a:pt x="675625" y="122871"/>
                  <a:pt x="677701" y="125592"/>
                </a:cubicBezTo>
                <a:cubicBezTo>
                  <a:pt x="680851" y="129744"/>
                  <a:pt x="682999" y="134469"/>
                  <a:pt x="685719" y="138908"/>
                </a:cubicBezTo>
                <a:cubicBezTo>
                  <a:pt x="686721" y="140626"/>
                  <a:pt x="687438" y="142487"/>
                  <a:pt x="690874" y="144063"/>
                </a:cubicBezTo>
                <a:lnTo>
                  <a:pt x="690541" y="143301"/>
                </a:lnTo>
                <a:lnTo>
                  <a:pt x="685862" y="138622"/>
                </a:lnTo>
                <a:cubicBezTo>
                  <a:pt x="683142" y="134327"/>
                  <a:pt x="680994" y="129458"/>
                  <a:pt x="677844" y="125306"/>
                </a:cubicBezTo>
                <a:lnTo>
                  <a:pt x="672278" y="121189"/>
                </a:lnTo>
                <a:lnTo>
                  <a:pt x="666980" y="124906"/>
                </a:lnTo>
                <a:lnTo>
                  <a:pt x="666654" y="125360"/>
                </a:lnTo>
                <a:lnTo>
                  <a:pt x="666532" y="125448"/>
                </a:lnTo>
                <a:cubicBezTo>
                  <a:pt x="665530" y="126737"/>
                  <a:pt x="664671" y="128026"/>
                  <a:pt x="663668" y="129458"/>
                </a:cubicBezTo>
                <a:lnTo>
                  <a:pt x="656152" y="139954"/>
                </a:lnTo>
                <a:lnTo>
                  <a:pt x="656049" y="140016"/>
                </a:lnTo>
                <a:lnTo>
                  <a:pt x="652930" y="144492"/>
                </a:lnTo>
                <a:cubicBezTo>
                  <a:pt x="650209" y="148358"/>
                  <a:pt x="647202" y="150648"/>
                  <a:pt x="642907" y="150935"/>
                </a:cubicBezTo>
                <a:lnTo>
                  <a:pt x="637040" y="151617"/>
                </a:lnTo>
                <a:lnTo>
                  <a:pt x="636749" y="151795"/>
                </a:lnTo>
                <a:cubicBezTo>
                  <a:pt x="632454" y="152368"/>
                  <a:pt x="628015" y="152797"/>
                  <a:pt x="623576" y="152797"/>
                </a:cubicBezTo>
                <a:lnTo>
                  <a:pt x="615784" y="149791"/>
                </a:lnTo>
                <a:lnTo>
                  <a:pt x="627729" y="150936"/>
                </a:lnTo>
                <a:cubicBezTo>
                  <a:pt x="641045" y="148358"/>
                  <a:pt x="652643" y="143633"/>
                  <a:pt x="660375" y="131892"/>
                </a:cubicBezTo>
                <a:cubicBezTo>
                  <a:pt x="664241" y="126164"/>
                  <a:pt x="667964" y="120437"/>
                  <a:pt x="673119" y="115998"/>
                </a:cubicBezTo>
                <a:cubicBezTo>
                  <a:pt x="675983" y="113564"/>
                  <a:pt x="677880" y="112454"/>
                  <a:pt x="679437" y="112794"/>
                </a:cubicBezTo>
                <a:close/>
                <a:moveTo>
                  <a:pt x="653072" y="101679"/>
                </a:moveTo>
                <a:cubicBezTo>
                  <a:pt x="662666" y="102681"/>
                  <a:pt x="665100" y="108123"/>
                  <a:pt x="659516" y="116284"/>
                </a:cubicBezTo>
                <a:cubicBezTo>
                  <a:pt x="653789" y="124589"/>
                  <a:pt x="646343" y="131176"/>
                  <a:pt x="637465" y="136044"/>
                </a:cubicBezTo>
                <a:cubicBezTo>
                  <a:pt x="633886" y="137906"/>
                  <a:pt x="630019" y="138908"/>
                  <a:pt x="624722" y="138908"/>
                </a:cubicBezTo>
                <a:cubicBezTo>
                  <a:pt x="615558" y="137619"/>
                  <a:pt x="606680" y="133181"/>
                  <a:pt x="599664" y="125162"/>
                </a:cubicBezTo>
                <a:cubicBezTo>
                  <a:pt x="597087" y="122298"/>
                  <a:pt x="597373" y="119434"/>
                  <a:pt x="599807" y="116571"/>
                </a:cubicBezTo>
                <a:cubicBezTo>
                  <a:pt x="602241" y="113707"/>
                  <a:pt x="605248" y="111845"/>
                  <a:pt x="608398" y="110127"/>
                </a:cubicBezTo>
                <a:cubicBezTo>
                  <a:pt x="622431" y="102825"/>
                  <a:pt x="637465" y="100104"/>
                  <a:pt x="653072" y="101679"/>
                </a:cubicBezTo>
                <a:close/>
                <a:moveTo>
                  <a:pt x="625294" y="93231"/>
                </a:moveTo>
                <a:lnTo>
                  <a:pt x="625276" y="93235"/>
                </a:lnTo>
                <a:lnTo>
                  <a:pt x="594366" y="100963"/>
                </a:lnTo>
                <a:lnTo>
                  <a:pt x="592215" y="101561"/>
                </a:lnTo>
                <a:lnTo>
                  <a:pt x="539527" y="119720"/>
                </a:lnTo>
                <a:cubicBezTo>
                  <a:pt x="523347" y="125734"/>
                  <a:pt x="507310" y="131891"/>
                  <a:pt x="492561" y="140911"/>
                </a:cubicBezTo>
                <a:lnTo>
                  <a:pt x="490076" y="147665"/>
                </a:lnTo>
                <a:lnTo>
                  <a:pt x="492561" y="141056"/>
                </a:lnTo>
                <a:cubicBezTo>
                  <a:pt x="507309" y="132035"/>
                  <a:pt x="523346" y="125878"/>
                  <a:pt x="539526" y="119864"/>
                </a:cubicBezTo>
                <a:cubicBezTo>
                  <a:pt x="557710" y="113134"/>
                  <a:pt x="575752" y="106405"/>
                  <a:pt x="594366" y="100963"/>
                </a:cubicBezTo>
                <a:cubicBezTo>
                  <a:pt x="604676" y="98243"/>
                  <a:pt x="614985" y="95666"/>
                  <a:pt x="625294" y="93231"/>
                </a:cubicBezTo>
                <a:close/>
                <a:moveTo>
                  <a:pt x="631541" y="91102"/>
                </a:moveTo>
                <a:cubicBezTo>
                  <a:pt x="632812" y="91263"/>
                  <a:pt x="633886" y="91800"/>
                  <a:pt x="636034" y="92802"/>
                </a:cubicBezTo>
                <a:cubicBezTo>
                  <a:pt x="616130" y="96095"/>
                  <a:pt x="597803" y="102682"/>
                  <a:pt x="579332" y="108982"/>
                </a:cubicBezTo>
                <a:cubicBezTo>
                  <a:pt x="554131" y="117430"/>
                  <a:pt x="529073" y="126021"/>
                  <a:pt x="505018" y="137619"/>
                </a:cubicBezTo>
                <a:cubicBezTo>
                  <a:pt x="501581" y="139338"/>
                  <a:pt x="498145" y="141056"/>
                  <a:pt x="494995" y="143060"/>
                </a:cubicBezTo>
                <a:cubicBezTo>
                  <a:pt x="487835" y="147499"/>
                  <a:pt x="485831" y="153799"/>
                  <a:pt x="488695" y="161675"/>
                </a:cubicBezTo>
                <a:cubicBezTo>
                  <a:pt x="490270" y="166113"/>
                  <a:pt x="493992" y="166686"/>
                  <a:pt x="498002" y="166113"/>
                </a:cubicBezTo>
                <a:cubicBezTo>
                  <a:pt x="504732" y="165254"/>
                  <a:pt x="511175" y="163106"/>
                  <a:pt x="517618" y="160959"/>
                </a:cubicBezTo>
                <a:cubicBezTo>
                  <a:pt x="538094" y="154086"/>
                  <a:pt x="558427" y="147213"/>
                  <a:pt x="578329" y="138765"/>
                </a:cubicBezTo>
                <a:cubicBezTo>
                  <a:pt x="586778" y="135042"/>
                  <a:pt x="594796" y="135615"/>
                  <a:pt x="601812" y="141772"/>
                </a:cubicBezTo>
                <a:lnTo>
                  <a:pt x="611205" y="148024"/>
                </a:lnTo>
                <a:lnTo>
                  <a:pt x="605392" y="145781"/>
                </a:lnTo>
                <a:cubicBezTo>
                  <a:pt x="603960" y="144635"/>
                  <a:pt x="602528" y="143490"/>
                  <a:pt x="601096" y="142631"/>
                </a:cubicBezTo>
                <a:lnTo>
                  <a:pt x="590516" y="140210"/>
                </a:lnTo>
                <a:lnTo>
                  <a:pt x="589731" y="139857"/>
                </a:lnTo>
                <a:lnTo>
                  <a:pt x="589352" y="139944"/>
                </a:lnTo>
                <a:lnTo>
                  <a:pt x="584200" y="138765"/>
                </a:lnTo>
                <a:cubicBezTo>
                  <a:pt x="582195" y="139194"/>
                  <a:pt x="580191" y="139767"/>
                  <a:pt x="577900" y="140769"/>
                </a:cubicBezTo>
                <a:lnTo>
                  <a:pt x="575222" y="141993"/>
                </a:lnTo>
                <a:lnTo>
                  <a:pt x="571643" y="143821"/>
                </a:lnTo>
                <a:lnTo>
                  <a:pt x="570311" y="144635"/>
                </a:lnTo>
                <a:lnTo>
                  <a:pt x="570197" y="144683"/>
                </a:lnTo>
                <a:lnTo>
                  <a:pt x="570067" y="144901"/>
                </a:lnTo>
                <a:lnTo>
                  <a:pt x="570884" y="144492"/>
                </a:lnTo>
                <a:cubicBezTo>
                  <a:pt x="573318" y="143060"/>
                  <a:pt x="575466" y="141915"/>
                  <a:pt x="577614" y="141056"/>
                </a:cubicBezTo>
                <a:cubicBezTo>
                  <a:pt x="579904" y="140197"/>
                  <a:pt x="581909" y="139481"/>
                  <a:pt x="583914" y="139051"/>
                </a:cubicBezTo>
                <a:lnTo>
                  <a:pt x="588585" y="140120"/>
                </a:lnTo>
                <a:lnTo>
                  <a:pt x="575179" y="143204"/>
                </a:lnTo>
                <a:cubicBezTo>
                  <a:pt x="571599" y="144779"/>
                  <a:pt x="570168" y="147785"/>
                  <a:pt x="569022" y="151365"/>
                </a:cubicBezTo>
                <a:lnTo>
                  <a:pt x="565715" y="152330"/>
                </a:lnTo>
                <a:lnTo>
                  <a:pt x="565282" y="173666"/>
                </a:lnTo>
                <a:cubicBezTo>
                  <a:pt x="566553" y="180754"/>
                  <a:pt x="569238" y="187591"/>
                  <a:pt x="573318" y="194178"/>
                </a:cubicBezTo>
                <a:cubicBezTo>
                  <a:pt x="584200" y="211503"/>
                  <a:pt x="600237" y="222958"/>
                  <a:pt x="617849" y="232408"/>
                </a:cubicBezTo>
                <a:cubicBezTo>
                  <a:pt x="647202" y="248302"/>
                  <a:pt x="679133" y="251452"/>
                  <a:pt x="711923" y="250163"/>
                </a:cubicBezTo>
                <a:cubicBezTo>
                  <a:pt x="713784" y="250163"/>
                  <a:pt x="715789" y="249018"/>
                  <a:pt x="717793" y="250593"/>
                </a:cubicBezTo>
                <a:cubicBezTo>
                  <a:pt x="716648" y="254459"/>
                  <a:pt x="713641" y="257752"/>
                  <a:pt x="713068" y="262048"/>
                </a:cubicBezTo>
                <a:cubicBezTo>
                  <a:pt x="712209" y="268491"/>
                  <a:pt x="716504" y="273073"/>
                  <a:pt x="722805" y="271785"/>
                </a:cubicBezTo>
                <a:cubicBezTo>
                  <a:pt x="727959" y="270782"/>
                  <a:pt x="732828" y="269064"/>
                  <a:pt x="737553" y="266773"/>
                </a:cubicBezTo>
                <a:cubicBezTo>
                  <a:pt x="753304" y="259184"/>
                  <a:pt x="767622" y="249304"/>
                  <a:pt x="781225" y="238422"/>
                </a:cubicBezTo>
                <a:cubicBezTo>
                  <a:pt x="782943" y="237133"/>
                  <a:pt x="784804" y="235272"/>
                  <a:pt x="787095" y="236704"/>
                </a:cubicBezTo>
                <a:cubicBezTo>
                  <a:pt x="789100" y="237850"/>
                  <a:pt x="788814" y="240140"/>
                  <a:pt x="788670" y="242145"/>
                </a:cubicBezTo>
                <a:cubicBezTo>
                  <a:pt x="788241" y="250593"/>
                  <a:pt x="787095" y="258898"/>
                  <a:pt x="784518" y="266916"/>
                </a:cubicBezTo>
                <a:cubicBezTo>
                  <a:pt x="783086" y="271212"/>
                  <a:pt x="781654" y="275364"/>
                  <a:pt x="781654" y="279803"/>
                </a:cubicBezTo>
                <a:cubicBezTo>
                  <a:pt x="781654" y="286819"/>
                  <a:pt x="783659" y="288967"/>
                  <a:pt x="790818" y="289540"/>
                </a:cubicBezTo>
                <a:cubicBezTo>
                  <a:pt x="798550" y="290113"/>
                  <a:pt x="805996" y="288251"/>
                  <a:pt x="813299" y="286247"/>
                </a:cubicBezTo>
                <a:cubicBezTo>
                  <a:pt x="826758" y="282380"/>
                  <a:pt x="840217" y="278658"/>
                  <a:pt x="851816" y="270209"/>
                </a:cubicBezTo>
                <a:cubicBezTo>
                  <a:pt x="859261" y="264768"/>
                  <a:pt x="863843" y="257752"/>
                  <a:pt x="863127" y="247873"/>
                </a:cubicBezTo>
                <a:cubicBezTo>
                  <a:pt x="862698" y="241286"/>
                  <a:pt x="860407" y="235415"/>
                  <a:pt x="857830" y="229545"/>
                </a:cubicBezTo>
                <a:cubicBezTo>
                  <a:pt x="855825" y="224820"/>
                  <a:pt x="856684" y="223388"/>
                  <a:pt x="861838" y="223244"/>
                </a:cubicBezTo>
                <a:cubicBezTo>
                  <a:pt x="868139" y="223101"/>
                  <a:pt x="874582" y="223244"/>
                  <a:pt x="880883" y="223244"/>
                </a:cubicBezTo>
                <a:cubicBezTo>
                  <a:pt x="898781" y="223101"/>
                  <a:pt x="916106" y="219808"/>
                  <a:pt x="932716" y="213078"/>
                </a:cubicBezTo>
                <a:cubicBezTo>
                  <a:pt x="935866" y="211790"/>
                  <a:pt x="938873" y="209928"/>
                  <a:pt x="940305" y="206778"/>
                </a:cubicBezTo>
                <a:cubicBezTo>
                  <a:pt x="942739" y="201480"/>
                  <a:pt x="947035" y="198616"/>
                  <a:pt x="952046" y="196182"/>
                </a:cubicBezTo>
                <a:cubicBezTo>
                  <a:pt x="958919" y="192889"/>
                  <a:pt x="965935" y="190168"/>
                  <a:pt x="973238" y="188020"/>
                </a:cubicBezTo>
                <a:cubicBezTo>
                  <a:pt x="979824" y="186016"/>
                  <a:pt x="981542" y="187161"/>
                  <a:pt x="983977" y="193605"/>
                </a:cubicBezTo>
                <a:cubicBezTo>
                  <a:pt x="986411" y="200048"/>
                  <a:pt x="986554" y="206921"/>
                  <a:pt x="990134" y="212935"/>
                </a:cubicBezTo>
                <a:cubicBezTo>
                  <a:pt x="1000873" y="230833"/>
                  <a:pt x="1015621" y="244722"/>
                  <a:pt x="1031228" y="257896"/>
                </a:cubicBezTo>
                <a:cubicBezTo>
                  <a:pt x="1051990" y="275507"/>
                  <a:pt x="1074756" y="290399"/>
                  <a:pt x="1098669" y="303429"/>
                </a:cubicBezTo>
                <a:cubicBezTo>
                  <a:pt x="1122581" y="316459"/>
                  <a:pt x="1147209" y="327914"/>
                  <a:pt x="1174271" y="333212"/>
                </a:cubicBezTo>
                <a:cubicBezTo>
                  <a:pt x="1183149" y="335073"/>
                  <a:pt x="1191883" y="336505"/>
                  <a:pt x="1200904" y="334071"/>
                </a:cubicBezTo>
                <a:cubicBezTo>
                  <a:pt x="1198470" y="334644"/>
                  <a:pt x="1196322" y="336075"/>
                  <a:pt x="1194317" y="337793"/>
                </a:cubicBezTo>
                <a:cubicBezTo>
                  <a:pt x="1174987" y="353258"/>
                  <a:pt x="1157375" y="370869"/>
                  <a:pt x="1140050" y="388482"/>
                </a:cubicBezTo>
                <a:cubicBezTo>
                  <a:pt x="1137902" y="390629"/>
                  <a:pt x="1136184" y="393063"/>
                  <a:pt x="1134322" y="395498"/>
                </a:cubicBezTo>
                <a:cubicBezTo>
                  <a:pt x="1132604" y="397932"/>
                  <a:pt x="1131316" y="400366"/>
                  <a:pt x="1133177" y="403230"/>
                </a:cubicBezTo>
                <a:cubicBezTo>
                  <a:pt x="1135324" y="406237"/>
                  <a:pt x="1138332" y="405950"/>
                  <a:pt x="1141338" y="405091"/>
                </a:cubicBezTo>
                <a:cubicBezTo>
                  <a:pt x="1146493" y="403516"/>
                  <a:pt x="1151218" y="400796"/>
                  <a:pt x="1155657" y="397789"/>
                </a:cubicBezTo>
                <a:cubicBezTo>
                  <a:pt x="1176562" y="383756"/>
                  <a:pt x="1195177" y="366574"/>
                  <a:pt x="1215795" y="352112"/>
                </a:cubicBezTo>
                <a:cubicBezTo>
                  <a:pt x="1247440" y="329918"/>
                  <a:pt x="1281231" y="312736"/>
                  <a:pt x="1319892" y="307152"/>
                </a:cubicBezTo>
                <a:cubicBezTo>
                  <a:pt x="1331919" y="305434"/>
                  <a:pt x="1343088" y="301854"/>
                  <a:pt x="1354256" y="297129"/>
                </a:cubicBezTo>
                <a:cubicBezTo>
                  <a:pt x="1364423" y="292833"/>
                  <a:pt x="1375734" y="291115"/>
                  <a:pt x="1386187" y="296699"/>
                </a:cubicBezTo>
                <a:cubicBezTo>
                  <a:pt x="1398501" y="303429"/>
                  <a:pt x="1408238" y="313166"/>
                  <a:pt x="1413392" y="326625"/>
                </a:cubicBezTo>
                <a:cubicBezTo>
                  <a:pt x="1415397" y="331636"/>
                  <a:pt x="1418833" y="334787"/>
                  <a:pt x="1423416" y="337078"/>
                </a:cubicBezTo>
                <a:cubicBezTo>
                  <a:pt x="1430002" y="340371"/>
                  <a:pt x="1436875" y="343235"/>
                  <a:pt x="1443032" y="347387"/>
                </a:cubicBezTo>
                <a:cubicBezTo>
                  <a:pt x="1471383" y="366574"/>
                  <a:pt x="1491143" y="392920"/>
                  <a:pt x="1506034" y="422990"/>
                </a:cubicBezTo>
                <a:cubicBezTo>
                  <a:pt x="1524505" y="460361"/>
                  <a:pt x="1531521" y="500597"/>
                  <a:pt x="1532810" y="541978"/>
                </a:cubicBezTo>
                <a:cubicBezTo>
                  <a:pt x="1533240" y="556009"/>
                  <a:pt x="1529946" y="606268"/>
                  <a:pt x="1528514" y="617294"/>
                </a:cubicBezTo>
                <a:cubicBezTo>
                  <a:pt x="1522214" y="666550"/>
                  <a:pt x="1504602" y="712226"/>
                  <a:pt x="1482408" y="756041"/>
                </a:cubicBezTo>
                <a:cubicBezTo>
                  <a:pt x="1454916" y="810452"/>
                  <a:pt x="1402654" y="882045"/>
                  <a:pt x="1349532" y="913260"/>
                </a:cubicBezTo>
                <a:cubicBezTo>
                  <a:pt x="1299846" y="942470"/>
                  <a:pt x="1250876" y="972253"/>
                  <a:pt x="1192456" y="965236"/>
                </a:cubicBezTo>
                <a:cubicBezTo>
                  <a:pt x="1126590" y="957218"/>
                  <a:pt x="1091939" y="945763"/>
                  <a:pt x="1068027" y="915837"/>
                </a:cubicBezTo>
                <a:cubicBezTo>
                  <a:pt x="1053852" y="898225"/>
                  <a:pt x="1039962" y="881043"/>
                  <a:pt x="1032374" y="859422"/>
                </a:cubicBezTo>
                <a:cubicBezTo>
                  <a:pt x="1031228" y="856129"/>
                  <a:pt x="1029223" y="852978"/>
                  <a:pt x="1027505" y="849828"/>
                </a:cubicBezTo>
                <a:cubicBezTo>
                  <a:pt x="1026217" y="847537"/>
                  <a:pt x="1024498" y="845533"/>
                  <a:pt x="1021492" y="845676"/>
                </a:cubicBezTo>
                <a:cubicBezTo>
                  <a:pt x="1018485" y="845819"/>
                  <a:pt x="1017196" y="848253"/>
                  <a:pt x="1016194" y="850687"/>
                </a:cubicBezTo>
                <a:cubicBezTo>
                  <a:pt x="1013902" y="855985"/>
                  <a:pt x="1013902" y="861856"/>
                  <a:pt x="1012757" y="867440"/>
                </a:cubicBezTo>
                <a:cubicBezTo>
                  <a:pt x="1010323" y="878895"/>
                  <a:pt x="1010180" y="890780"/>
                  <a:pt x="1005311" y="901805"/>
                </a:cubicBezTo>
                <a:cubicBezTo>
                  <a:pt x="995718" y="923283"/>
                  <a:pt x="952189" y="1007476"/>
                  <a:pt x="944171" y="1018215"/>
                </a:cubicBezTo>
                <a:cubicBezTo>
                  <a:pt x="934434" y="1031389"/>
                  <a:pt x="924125" y="1043846"/>
                  <a:pt x="908231" y="1050719"/>
                </a:cubicBezTo>
                <a:cubicBezTo>
                  <a:pt x="873294" y="1065610"/>
                  <a:pt x="838356" y="1080072"/>
                  <a:pt x="802989" y="1093818"/>
                </a:cubicBezTo>
                <a:cubicBezTo>
                  <a:pt x="757170" y="1111716"/>
                  <a:pt x="629447" y="1162691"/>
                  <a:pt x="611119" y="1169707"/>
                </a:cubicBezTo>
                <a:cubicBezTo>
                  <a:pt x="586491" y="1179300"/>
                  <a:pt x="560718" y="1180016"/>
                  <a:pt x="534801" y="1178298"/>
                </a:cubicBezTo>
                <a:cubicBezTo>
                  <a:pt x="523776" y="1177582"/>
                  <a:pt x="485402" y="1156820"/>
                  <a:pt x="475235" y="1153383"/>
                </a:cubicBezTo>
                <a:cubicBezTo>
                  <a:pt x="468076" y="1150949"/>
                  <a:pt x="463208" y="1153813"/>
                  <a:pt x="461919" y="1161259"/>
                </a:cubicBezTo>
                <a:cubicBezTo>
                  <a:pt x="454617" y="1204215"/>
                  <a:pt x="435859" y="1245882"/>
                  <a:pt x="414954" y="1280819"/>
                </a:cubicBezTo>
                <a:cubicBezTo>
                  <a:pt x="390899" y="1320912"/>
                  <a:pt x="359827" y="1354131"/>
                  <a:pt x="321310" y="1380907"/>
                </a:cubicBezTo>
                <a:cubicBezTo>
                  <a:pt x="252724" y="1428445"/>
                  <a:pt x="192729" y="1421429"/>
                  <a:pt x="155787" y="1415128"/>
                </a:cubicBezTo>
                <a:cubicBezTo>
                  <a:pt x="93644" y="1404533"/>
                  <a:pt x="56702" y="1354704"/>
                  <a:pt x="34937" y="1296713"/>
                </a:cubicBezTo>
                <a:cubicBezTo>
                  <a:pt x="21621" y="1261203"/>
                  <a:pt x="15178" y="1204072"/>
                  <a:pt x="19330" y="1167272"/>
                </a:cubicBezTo>
                <a:cubicBezTo>
                  <a:pt x="19760" y="1163836"/>
                  <a:pt x="17898" y="1161688"/>
                  <a:pt x="14032" y="1161402"/>
                </a:cubicBezTo>
                <a:cubicBezTo>
                  <a:pt x="8305" y="1160972"/>
                  <a:pt x="3866" y="1157966"/>
                  <a:pt x="0" y="1154099"/>
                </a:cubicBezTo>
                <a:cubicBezTo>
                  <a:pt x="0" y="1150949"/>
                  <a:pt x="0" y="1147656"/>
                  <a:pt x="0" y="1144506"/>
                </a:cubicBezTo>
                <a:cubicBezTo>
                  <a:pt x="4439" y="1144936"/>
                  <a:pt x="20762" y="1063605"/>
                  <a:pt x="77607" y="960797"/>
                </a:cubicBezTo>
                <a:cubicBezTo>
                  <a:pt x="92642" y="933592"/>
                  <a:pt x="111399" y="908821"/>
                  <a:pt x="132734" y="886198"/>
                </a:cubicBezTo>
                <a:cubicBezTo>
                  <a:pt x="139607" y="879038"/>
                  <a:pt x="146909" y="872165"/>
                  <a:pt x="152780" y="864004"/>
                </a:cubicBezTo>
                <a:cubicBezTo>
                  <a:pt x="157648" y="857417"/>
                  <a:pt x="156789" y="853694"/>
                  <a:pt x="149344" y="850687"/>
                </a:cubicBezTo>
                <a:cubicBezTo>
                  <a:pt x="145764" y="849255"/>
                  <a:pt x="142184" y="847967"/>
                  <a:pt x="139893" y="844674"/>
                </a:cubicBezTo>
                <a:cubicBezTo>
                  <a:pt x="135168" y="837657"/>
                  <a:pt x="134023" y="829782"/>
                  <a:pt x="134023" y="821763"/>
                </a:cubicBezTo>
                <a:cubicBezTo>
                  <a:pt x="134023" y="818327"/>
                  <a:pt x="136170" y="815463"/>
                  <a:pt x="139177" y="813459"/>
                </a:cubicBezTo>
                <a:cubicBezTo>
                  <a:pt x="143759" y="810452"/>
                  <a:pt x="146336" y="806013"/>
                  <a:pt x="147912" y="800858"/>
                </a:cubicBezTo>
                <a:cubicBezTo>
                  <a:pt x="149200" y="796133"/>
                  <a:pt x="150775" y="791551"/>
                  <a:pt x="151205" y="786826"/>
                </a:cubicBezTo>
                <a:cubicBezTo>
                  <a:pt x="152923" y="768212"/>
                  <a:pt x="162660" y="755755"/>
                  <a:pt x="179412" y="748309"/>
                </a:cubicBezTo>
                <a:cubicBezTo>
                  <a:pt x="181131" y="747593"/>
                  <a:pt x="182706" y="746591"/>
                  <a:pt x="184281" y="745875"/>
                </a:cubicBezTo>
                <a:cubicBezTo>
                  <a:pt x="209482" y="733704"/>
                  <a:pt x="234683" y="721533"/>
                  <a:pt x="259597" y="708790"/>
                </a:cubicBezTo>
                <a:cubicBezTo>
                  <a:pt x="280502" y="698050"/>
                  <a:pt x="299689" y="685450"/>
                  <a:pt x="313148" y="664545"/>
                </a:cubicBezTo>
                <a:cubicBezTo>
                  <a:pt x="310285" y="679293"/>
                  <a:pt x="308567" y="693469"/>
                  <a:pt x="306992" y="707501"/>
                </a:cubicBezTo>
                <a:cubicBezTo>
                  <a:pt x="304271" y="730554"/>
                  <a:pt x="301264" y="753464"/>
                  <a:pt x="300262" y="776660"/>
                </a:cubicBezTo>
                <a:cubicBezTo>
                  <a:pt x="299832" y="785681"/>
                  <a:pt x="299832" y="794702"/>
                  <a:pt x="298830" y="803579"/>
                </a:cubicBezTo>
                <a:cubicBezTo>
                  <a:pt x="295393" y="836082"/>
                  <a:pt x="285800" y="867011"/>
                  <a:pt x="274775" y="897509"/>
                </a:cubicBezTo>
                <a:cubicBezTo>
                  <a:pt x="270622" y="909394"/>
                  <a:pt x="265754" y="920992"/>
                  <a:pt x="262890" y="933306"/>
                </a:cubicBezTo>
                <a:cubicBezTo>
                  <a:pt x="261888" y="937458"/>
                  <a:pt x="260313" y="942613"/>
                  <a:pt x="265181" y="945190"/>
                </a:cubicBezTo>
                <a:cubicBezTo>
                  <a:pt x="269906" y="947768"/>
                  <a:pt x="273056" y="943186"/>
                  <a:pt x="276350" y="940465"/>
                </a:cubicBezTo>
                <a:cubicBezTo>
                  <a:pt x="276636" y="940179"/>
                  <a:pt x="276923" y="939892"/>
                  <a:pt x="277209" y="939606"/>
                </a:cubicBezTo>
                <a:cubicBezTo>
                  <a:pt x="281934" y="933879"/>
                  <a:pt x="286659" y="928151"/>
                  <a:pt x="290954" y="922137"/>
                </a:cubicBezTo>
                <a:cubicBezTo>
                  <a:pt x="295107" y="916124"/>
                  <a:pt x="299546" y="909966"/>
                  <a:pt x="300978" y="902521"/>
                </a:cubicBezTo>
                <a:cubicBezTo>
                  <a:pt x="305273" y="880327"/>
                  <a:pt x="311001" y="858563"/>
                  <a:pt x="317731" y="836942"/>
                </a:cubicBezTo>
                <a:cubicBezTo>
                  <a:pt x="335056" y="781815"/>
                  <a:pt x="354243" y="727404"/>
                  <a:pt x="374862" y="673423"/>
                </a:cubicBezTo>
                <a:cubicBezTo>
                  <a:pt x="383596" y="650799"/>
                  <a:pt x="396197" y="630037"/>
                  <a:pt x="410086" y="610134"/>
                </a:cubicBezTo>
                <a:cubicBezTo>
                  <a:pt x="414668" y="603547"/>
                  <a:pt x="419536" y="597247"/>
                  <a:pt x="422972" y="589945"/>
                </a:cubicBezTo>
                <a:cubicBezTo>
                  <a:pt x="425407" y="585077"/>
                  <a:pt x="425550" y="580208"/>
                  <a:pt x="422113" y="575769"/>
                </a:cubicBezTo>
                <a:cubicBezTo>
                  <a:pt x="419393" y="572190"/>
                  <a:pt x="416100" y="569040"/>
                  <a:pt x="411804" y="566892"/>
                </a:cubicBezTo>
                <a:cubicBezTo>
                  <a:pt x="404358" y="563169"/>
                  <a:pt x="396483" y="561307"/>
                  <a:pt x="388322" y="560162"/>
                </a:cubicBezTo>
                <a:cubicBezTo>
                  <a:pt x="359827" y="556153"/>
                  <a:pt x="341070" y="571760"/>
                  <a:pt x="331763" y="593524"/>
                </a:cubicBezTo>
                <a:cubicBezTo>
                  <a:pt x="328756" y="600684"/>
                  <a:pt x="326322" y="608130"/>
                  <a:pt x="324603" y="615718"/>
                </a:cubicBezTo>
                <a:cubicBezTo>
                  <a:pt x="320451" y="633903"/>
                  <a:pt x="312862" y="650083"/>
                  <a:pt x="298257" y="662397"/>
                </a:cubicBezTo>
                <a:cubicBezTo>
                  <a:pt x="278211" y="679293"/>
                  <a:pt x="257163" y="694328"/>
                  <a:pt x="233107" y="704780"/>
                </a:cubicBezTo>
                <a:cubicBezTo>
                  <a:pt x="221366" y="709935"/>
                  <a:pt x="209052" y="713371"/>
                  <a:pt x="195879" y="712799"/>
                </a:cubicBezTo>
                <a:cubicBezTo>
                  <a:pt x="178840" y="711940"/>
                  <a:pt x="168817" y="704924"/>
                  <a:pt x="164092" y="688744"/>
                </a:cubicBezTo>
                <a:cubicBezTo>
                  <a:pt x="157648" y="666836"/>
                  <a:pt x="154928" y="644213"/>
                  <a:pt x="155500" y="621303"/>
                </a:cubicBezTo>
                <a:cubicBezTo>
                  <a:pt x="155644" y="617723"/>
                  <a:pt x="156359" y="614143"/>
                  <a:pt x="157218" y="610707"/>
                </a:cubicBezTo>
                <a:cubicBezTo>
                  <a:pt x="157935" y="608273"/>
                  <a:pt x="159366" y="606411"/>
                  <a:pt x="161944" y="608702"/>
                </a:cubicBezTo>
                <a:cubicBezTo>
                  <a:pt x="170678" y="617007"/>
                  <a:pt x="180129" y="615146"/>
                  <a:pt x="189865" y="611280"/>
                </a:cubicBezTo>
                <a:cubicBezTo>
                  <a:pt x="211343" y="602688"/>
                  <a:pt x="229241" y="588370"/>
                  <a:pt x="247140" y="574337"/>
                </a:cubicBezTo>
                <a:cubicBezTo>
                  <a:pt x="272770" y="554148"/>
                  <a:pt x="298830" y="534675"/>
                  <a:pt x="329901" y="523220"/>
                </a:cubicBezTo>
                <a:cubicBezTo>
                  <a:pt x="354386" y="514199"/>
                  <a:pt x="379444" y="510906"/>
                  <a:pt x="405361" y="516061"/>
                </a:cubicBezTo>
                <a:cubicBezTo>
                  <a:pt x="419393" y="518781"/>
                  <a:pt x="429559" y="525940"/>
                  <a:pt x="433712" y="540259"/>
                </a:cubicBezTo>
                <a:cubicBezTo>
                  <a:pt x="434284" y="542550"/>
                  <a:pt x="435430" y="544698"/>
                  <a:pt x="436575" y="546846"/>
                </a:cubicBezTo>
                <a:cubicBezTo>
                  <a:pt x="439868" y="552716"/>
                  <a:pt x="443878" y="558587"/>
                  <a:pt x="451610" y="557441"/>
                </a:cubicBezTo>
                <a:cubicBezTo>
                  <a:pt x="459199" y="556296"/>
                  <a:pt x="461919" y="549996"/>
                  <a:pt x="463494" y="543266"/>
                </a:cubicBezTo>
                <a:cubicBezTo>
                  <a:pt x="468649" y="522647"/>
                  <a:pt x="459055" y="504892"/>
                  <a:pt x="440727" y="494440"/>
                </a:cubicBezTo>
                <a:cubicBezTo>
                  <a:pt x="425550" y="485705"/>
                  <a:pt x="408654" y="483271"/>
                  <a:pt x="391472" y="483987"/>
                </a:cubicBezTo>
                <a:cubicBezTo>
                  <a:pt x="375005" y="484703"/>
                  <a:pt x="358968" y="488569"/>
                  <a:pt x="343361" y="493580"/>
                </a:cubicBezTo>
                <a:cubicBezTo>
                  <a:pt x="314294" y="502887"/>
                  <a:pt x="286086" y="514199"/>
                  <a:pt x="258451" y="526800"/>
                </a:cubicBezTo>
                <a:cubicBezTo>
                  <a:pt x="250576" y="530379"/>
                  <a:pt x="242701" y="533959"/>
                  <a:pt x="234396" y="536107"/>
                </a:cubicBezTo>
                <a:cubicBezTo>
                  <a:pt x="227380" y="537825"/>
                  <a:pt x="223514" y="535820"/>
                  <a:pt x="220793" y="528948"/>
                </a:cubicBezTo>
                <a:cubicBezTo>
                  <a:pt x="219648" y="526227"/>
                  <a:pt x="218932" y="523220"/>
                  <a:pt x="218932" y="520213"/>
                </a:cubicBezTo>
                <a:cubicBezTo>
                  <a:pt x="218932" y="517063"/>
                  <a:pt x="217930" y="513913"/>
                  <a:pt x="217500" y="510763"/>
                </a:cubicBezTo>
                <a:lnTo>
                  <a:pt x="214588" y="507204"/>
                </a:lnTo>
                <a:lnTo>
                  <a:pt x="217643" y="507040"/>
                </a:lnTo>
                <a:cubicBezTo>
                  <a:pt x="221080" y="510620"/>
                  <a:pt x="224516" y="510047"/>
                  <a:pt x="228239" y="507040"/>
                </a:cubicBezTo>
                <a:cubicBezTo>
                  <a:pt x="232964" y="503174"/>
                  <a:pt x="236544" y="498306"/>
                  <a:pt x="239551" y="493151"/>
                </a:cubicBezTo>
                <a:cubicBezTo>
                  <a:pt x="252294" y="470670"/>
                  <a:pt x="266183" y="448906"/>
                  <a:pt x="283223" y="429433"/>
                </a:cubicBezTo>
                <a:cubicBezTo>
                  <a:pt x="292530" y="418837"/>
                  <a:pt x="302410" y="408814"/>
                  <a:pt x="315583" y="403086"/>
                </a:cubicBezTo>
                <a:cubicBezTo>
                  <a:pt x="325749" y="398505"/>
                  <a:pt x="331906" y="399793"/>
                  <a:pt x="339924" y="407525"/>
                </a:cubicBezTo>
                <a:cubicBezTo>
                  <a:pt x="341070" y="408671"/>
                  <a:pt x="342216" y="409673"/>
                  <a:pt x="343361" y="410819"/>
                </a:cubicBezTo>
                <a:cubicBezTo>
                  <a:pt x="351522" y="418265"/>
                  <a:pt x="358682" y="419410"/>
                  <a:pt x="368705" y="414685"/>
                </a:cubicBezTo>
                <a:cubicBezTo>
                  <a:pt x="376723" y="410819"/>
                  <a:pt x="383596" y="405521"/>
                  <a:pt x="389181" y="398505"/>
                </a:cubicBezTo>
                <a:cubicBezTo>
                  <a:pt x="398917" y="386334"/>
                  <a:pt x="398917" y="377456"/>
                  <a:pt x="388322" y="366144"/>
                </a:cubicBezTo>
                <a:cubicBezTo>
                  <a:pt x="383167" y="360704"/>
                  <a:pt x="379158" y="354546"/>
                  <a:pt x="375721" y="347960"/>
                </a:cubicBezTo>
                <a:lnTo>
                  <a:pt x="365991" y="320785"/>
                </a:lnTo>
                <a:lnTo>
                  <a:pt x="382737" y="343235"/>
                </a:lnTo>
                <a:cubicBezTo>
                  <a:pt x="402926" y="361849"/>
                  <a:pt x="427268" y="372731"/>
                  <a:pt x="453901" y="378602"/>
                </a:cubicBezTo>
                <a:cubicBezTo>
                  <a:pt x="458053" y="379604"/>
                  <a:pt x="462492" y="380750"/>
                  <a:pt x="466931" y="379890"/>
                </a:cubicBezTo>
                <a:cubicBezTo>
                  <a:pt x="473088" y="378602"/>
                  <a:pt x="474949" y="373876"/>
                  <a:pt x="471083" y="368865"/>
                </a:cubicBezTo>
                <a:cubicBezTo>
                  <a:pt x="469651" y="367003"/>
                  <a:pt x="467933" y="365285"/>
                  <a:pt x="466071" y="363710"/>
                </a:cubicBezTo>
                <a:cubicBezTo>
                  <a:pt x="452612" y="351826"/>
                  <a:pt x="438580" y="340514"/>
                  <a:pt x="424404" y="329489"/>
                </a:cubicBezTo>
                <a:cubicBezTo>
                  <a:pt x="411947" y="319752"/>
                  <a:pt x="399204" y="310302"/>
                  <a:pt x="389896" y="297272"/>
                </a:cubicBezTo>
                <a:cubicBezTo>
                  <a:pt x="383167" y="287965"/>
                  <a:pt x="384312" y="282523"/>
                  <a:pt x="393906" y="276510"/>
                </a:cubicBezTo>
                <a:cubicBezTo>
                  <a:pt x="405647" y="269207"/>
                  <a:pt x="417818" y="262907"/>
                  <a:pt x="430561" y="257466"/>
                </a:cubicBezTo>
                <a:cubicBezTo>
                  <a:pt x="437578" y="254459"/>
                  <a:pt x="444021" y="253886"/>
                  <a:pt x="451180" y="257896"/>
                </a:cubicBezTo>
                <a:cubicBezTo>
                  <a:pt x="456908" y="261332"/>
                  <a:pt x="462349" y="257752"/>
                  <a:pt x="463351" y="251166"/>
                </a:cubicBezTo>
                <a:cubicBezTo>
                  <a:pt x="464640" y="242431"/>
                  <a:pt x="458196" y="234270"/>
                  <a:pt x="448889" y="233267"/>
                </a:cubicBezTo>
                <a:cubicBezTo>
                  <a:pt x="443305" y="232695"/>
                  <a:pt x="437721" y="232981"/>
                  <a:pt x="432280" y="234843"/>
                </a:cubicBezTo>
                <a:cubicBezTo>
                  <a:pt x="425263" y="237277"/>
                  <a:pt x="418104" y="239281"/>
                  <a:pt x="410802" y="240284"/>
                </a:cubicBezTo>
                <a:cubicBezTo>
                  <a:pt x="408797" y="240570"/>
                  <a:pt x="406363" y="241000"/>
                  <a:pt x="405504" y="238709"/>
                </a:cubicBezTo>
                <a:cubicBezTo>
                  <a:pt x="404502" y="236131"/>
                  <a:pt x="406649" y="234843"/>
                  <a:pt x="408510" y="233554"/>
                </a:cubicBezTo>
                <a:cubicBezTo>
                  <a:pt x="410086" y="232552"/>
                  <a:pt x="412090" y="231836"/>
                  <a:pt x="413952" y="231263"/>
                </a:cubicBezTo>
                <a:cubicBezTo>
                  <a:pt x="420395" y="229115"/>
                  <a:pt x="426982" y="227540"/>
                  <a:pt x="433712" y="226394"/>
                </a:cubicBezTo>
                <a:cubicBezTo>
                  <a:pt x="455046" y="222672"/>
                  <a:pt x="474520" y="226824"/>
                  <a:pt x="491416" y="241143"/>
                </a:cubicBezTo>
                <a:cubicBezTo>
                  <a:pt x="493850" y="243290"/>
                  <a:pt x="495998" y="245581"/>
                  <a:pt x="498861" y="247156"/>
                </a:cubicBezTo>
                <a:cubicBezTo>
                  <a:pt x="501152" y="248445"/>
                  <a:pt x="503586" y="249591"/>
                  <a:pt x="506164" y="247873"/>
                </a:cubicBezTo>
                <a:cubicBezTo>
                  <a:pt x="508741" y="246297"/>
                  <a:pt x="508741" y="243577"/>
                  <a:pt x="508741" y="241000"/>
                </a:cubicBezTo>
                <a:cubicBezTo>
                  <a:pt x="508741" y="238709"/>
                  <a:pt x="508025" y="236704"/>
                  <a:pt x="507309" y="234556"/>
                </a:cubicBezTo>
                <a:cubicBezTo>
                  <a:pt x="503443" y="222529"/>
                  <a:pt x="497573" y="211360"/>
                  <a:pt x="491988" y="200048"/>
                </a:cubicBezTo>
                <a:cubicBezTo>
                  <a:pt x="489124" y="194178"/>
                  <a:pt x="487836" y="188164"/>
                  <a:pt x="490127" y="181577"/>
                </a:cubicBezTo>
                <a:lnTo>
                  <a:pt x="490532" y="173064"/>
                </a:lnTo>
                <a:lnTo>
                  <a:pt x="489697" y="173273"/>
                </a:lnTo>
                <a:cubicBezTo>
                  <a:pt x="489983" y="165254"/>
                  <a:pt x="483397" y="157093"/>
                  <a:pt x="474662" y="155375"/>
                </a:cubicBezTo>
                <a:cubicBezTo>
                  <a:pt x="472515" y="154945"/>
                  <a:pt x="469508" y="155518"/>
                  <a:pt x="468935" y="153083"/>
                </a:cubicBezTo>
                <a:cubicBezTo>
                  <a:pt x="468362" y="150792"/>
                  <a:pt x="471083" y="149504"/>
                  <a:pt x="472801" y="148215"/>
                </a:cubicBezTo>
                <a:cubicBezTo>
                  <a:pt x="489554" y="135758"/>
                  <a:pt x="506879" y="124446"/>
                  <a:pt x="526782" y="117573"/>
                </a:cubicBezTo>
                <a:cubicBezTo>
                  <a:pt x="559142" y="106405"/>
                  <a:pt x="592075" y="97097"/>
                  <a:pt x="625867" y="91656"/>
                </a:cubicBezTo>
                <a:cubicBezTo>
                  <a:pt x="628803" y="91155"/>
                  <a:pt x="630270" y="90941"/>
                  <a:pt x="631541" y="91102"/>
                </a:cubicBezTo>
                <a:close/>
                <a:moveTo>
                  <a:pt x="653646" y="87504"/>
                </a:moveTo>
                <a:cubicBezTo>
                  <a:pt x="660949" y="87504"/>
                  <a:pt x="668394" y="87360"/>
                  <a:pt x="675697" y="87647"/>
                </a:cubicBezTo>
                <a:cubicBezTo>
                  <a:pt x="680279" y="87790"/>
                  <a:pt x="684860" y="88363"/>
                  <a:pt x="687008" y="93661"/>
                </a:cubicBezTo>
                <a:cubicBezTo>
                  <a:pt x="688010" y="96381"/>
                  <a:pt x="689585" y="96381"/>
                  <a:pt x="691304" y="94090"/>
                </a:cubicBezTo>
                <a:cubicBezTo>
                  <a:pt x="692306" y="92802"/>
                  <a:pt x="693451" y="91370"/>
                  <a:pt x="695313" y="92658"/>
                </a:cubicBezTo>
                <a:cubicBezTo>
                  <a:pt x="697318" y="94090"/>
                  <a:pt x="699179" y="95809"/>
                  <a:pt x="699752" y="98100"/>
                </a:cubicBezTo>
                <a:cubicBezTo>
                  <a:pt x="700325" y="99675"/>
                  <a:pt x="698749" y="99961"/>
                  <a:pt x="697604" y="100104"/>
                </a:cubicBezTo>
                <a:cubicBezTo>
                  <a:pt x="694740" y="100391"/>
                  <a:pt x="691733" y="100104"/>
                  <a:pt x="689442" y="98673"/>
                </a:cubicBezTo>
                <a:cubicBezTo>
                  <a:pt x="679419" y="92372"/>
                  <a:pt x="668108" y="91370"/>
                  <a:pt x="656939" y="89508"/>
                </a:cubicBezTo>
                <a:cubicBezTo>
                  <a:pt x="655794" y="89365"/>
                  <a:pt x="654792" y="88935"/>
                  <a:pt x="653646" y="88649"/>
                </a:cubicBezTo>
                <a:cubicBezTo>
                  <a:pt x="653646" y="88219"/>
                  <a:pt x="653646" y="87933"/>
                  <a:pt x="653646" y="87504"/>
                </a:cubicBezTo>
                <a:close/>
                <a:moveTo>
                  <a:pt x="521771" y="7176"/>
                </a:moveTo>
                <a:cubicBezTo>
                  <a:pt x="520625" y="13333"/>
                  <a:pt x="518048" y="18488"/>
                  <a:pt x="515470" y="23499"/>
                </a:cubicBezTo>
                <a:cubicBezTo>
                  <a:pt x="506879" y="39822"/>
                  <a:pt x="500722" y="56862"/>
                  <a:pt x="498431" y="75476"/>
                </a:cubicBezTo>
                <a:cubicBezTo>
                  <a:pt x="496427" y="92085"/>
                  <a:pt x="500149" y="96238"/>
                  <a:pt x="516330" y="90940"/>
                </a:cubicBezTo>
                <a:cubicBezTo>
                  <a:pt x="552126" y="79342"/>
                  <a:pt x="589068" y="76478"/>
                  <a:pt x="626297" y="75189"/>
                </a:cubicBezTo>
                <a:cubicBezTo>
                  <a:pt x="627586" y="75046"/>
                  <a:pt x="629018" y="74617"/>
                  <a:pt x="630449" y="76048"/>
                </a:cubicBezTo>
                <a:cubicBezTo>
                  <a:pt x="613840" y="78912"/>
                  <a:pt x="597373" y="80917"/>
                  <a:pt x="581336" y="84782"/>
                </a:cubicBezTo>
                <a:cubicBezTo>
                  <a:pt x="546113" y="93087"/>
                  <a:pt x="512177" y="104542"/>
                  <a:pt x="482681" y="126450"/>
                </a:cubicBezTo>
                <a:cubicBezTo>
                  <a:pt x="482108" y="126879"/>
                  <a:pt x="481392" y="127309"/>
                  <a:pt x="480676" y="127738"/>
                </a:cubicBezTo>
                <a:cubicBezTo>
                  <a:pt x="473803" y="131604"/>
                  <a:pt x="471512" y="130602"/>
                  <a:pt x="471799" y="122727"/>
                </a:cubicBezTo>
                <a:cubicBezTo>
                  <a:pt x="472801" y="97097"/>
                  <a:pt x="476237" y="71610"/>
                  <a:pt x="485831" y="47698"/>
                </a:cubicBezTo>
                <a:cubicBezTo>
                  <a:pt x="492131" y="32233"/>
                  <a:pt x="503872" y="20063"/>
                  <a:pt x="516616" y="9181"/>
                </a:cubicBezTo>
                <a:cubicBezTo>
                  <a:pt x="517762" y="8178"/>
                  <a:pt x="519050" y="7033"/>
                  <a:pt x="521771" y="7176"/>
                </a:cubicBezTo>
                <a:close/>
                <a:moveTo>
                  <a:pt x="529217" y="17"/>
                </a:moveTo>
                <a:cubicBezTo>
                  <a:pt x="530792" y="-126"/>
                  <a:pt x="531794" y="589"/>
                  <a:pt x="531508" y="2021"/>
                </a:cubicBezTo>
                <a:cubicBezTo>
                  <a:pt x="531221" y="3883"/>
                  <a:pt x="530076" y="5315"/>
                  <a:pt x="528215" y="5745"/>
                </a:cubicBezTo>
                <a:cubicBezTo>
                  <a:pt x="527069" y="5888"/>
                  <a:pt x="526640" y="4742"/>
                  <a:pt x="526496" y="3883"/>
                </a:cubicBezTo>
                <a:cubicBezTo>
                  <a:pt x="526354" y="1735"/>
                  <a:pt x="527355" y="446"/>
                  <a:pt x="529217" y="17"/>
                </a:cubicBezTo>
                <a:close/>
              </a:path>
            </a:pathLst>
          </a:custGeom>
          <a:solidFill>
            <a:schemeClr val="accent1"/>
          </a:solidFill>
          <a:ln w="33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342AF4-D356-4B31-9543-E48F8579D84E}"/>
              </a:ext>
            </a:extLst>
          </p:cNvPr>
          <p:cNvSpPr/>
          <p:nvPr/>
        </p:nvSpPr>
        <p:spPr>
          <a:xfrm rot="21146714">
            <a:off x="-38834" y="-327940"/>
            <a:ext cx="7757049" cy="7184141"/>
          </a:xfrm>
          <a:custGeom>
            <a:avLst/>
            <a:gdLst>
              <a:gd name="connsiteX0" fmla="*/ 608661 w 7757049"/>
              <a:gd name="connsiteY0" fmla="*/ 6480198 h 7184141"/>
              <a:gd name="connsiteX1" fmla="*/ 697786 w 7757049"/>
              <a:gd name="connsiteY1" fmla="*/ 6553383 h 7184141"/>
              <a:gd name="connsiteX2" fmla="*/ 709382 w 7757049"/>
              <a:gd name="connsiteY2" fmla="*/ 6576569 h 7184141"/>
              <a:gd name="connsiteX3" fmla="*/ 696338 w 7757049"/>
              <a:gd name="connsiteY3" fmla="*/ 6579468 h 7184141"/>
              <a:gd name="connsiteX4" fmla="*/ 673875 w 7757049"/>
              <a:gd name="connsiteY4" fmla="*/ 6562803 h 7184141"/>
              <a:gd name="connsiteX5" fmla="*/ 650688 w 7757049"/>
              <a:gd name="connsiteY5" fmla="*/ 6535267 h 7184141"/>
              <a:gd name="connsiteX6" fmla="*/ 608661 w 7757049"/>
              <a:gd name="connsiteY6" fmla="*/ 6480198 h 7184141"/>
              <a:gd name="connsiteX7" fmla="*/ 568084 w 7757049"/>
              <a:gd name="connsiteY7" fmla="*/ 6395420 h 7184141"/>
              <a:gd name="connsiteX8" fmla="*/ 594895 w 7757049"/>
              <a:gd name="connsiteY8" fmla="*/ 6436723 h 7184141"/>
              <a:gd name="connsiteX9" fmla="*/ 586923 w 7757049"/>
              <a:gd name="connsiteY9" fmla="*/ 6456287 h 7184141"/>
              <a:gd name="connsiteX10" fmla="*/ 569532 w 7757049"/>
              <a:gd name="connsiteY10" fmla="*/ 6443968 h 7184141"/>
              <a:gd name="connsiteX11" fmla="*/ 568084 w 7757049"/>
              <a:gd name="connsiteY11" fmla="*/ 6395420 h 7184141"/>
              <a:gd name="connsiteX12" fmla="*/ 1412243 w 7757049"/>
              <a:gd name="connsiteY12" fmla="*/ 6354118 h 7184141"/>
              <a:gd name="connsiteX13" fmla="*/ 1318770 w 7757049"/>
              <a:gd name="connsiteY13" fmla="*/ 6457012 h 7184141"/>
              <a:gd name="connsiteX14" fmla="*/ 1412243 w 7757049"/>
              <a:gd name="connsiteY14" fmla="*/ 6354118 h 7184141"/>
              <a:gd name="connsiteX15" fmla="*/ 553589 w 7757049"/>
              <a:gd name="connsiteY15" fmla="*/ 5949788 h 7184141"/>
              <a:gd name="connsiteX16" fmla="*/ 598513 w 7757049"/>
              <a:gd name="connsiteY16" fmla="*/ 5988918 h 7184141"/>
              <a:gd name="connsiteX17" fmla="*/ 594891 w 7757049"/>
              <a:gd name="connsiteY17" fmla="*/ 5992539 h 7184141"/>
              <a:gd name="connsiteX18" fmla="*/ 553589 w 7757049"/>
              <a:gd name="connsiteY18" fmla="*/ 5949788 h 7184141"/>
              <a:gd name="connsiteX19" fmla="*/ 972411 w 7757049"/>
              <a:gd name="connsiteY19" fmla="*/ 5568648 h 7184141"/>
              <a:gd name="connsiteX20" fmla="*/ 770972 w 7757049"/>
              <a:gd name="connsiteY20" fmla="*/ 5858489 h 7184141"/>
              <a:gd name="connsiteX21" fmla="*/ 781843 w 7757049"/>
              <a:gd name="connsiteY21" fmla="*/ 5850518 h 7184141"/>
              <a:gd name="connsiteX22" fmla="*/ 956471 w 7757049"/>
              <a:gd name="connsiteY22" fmla="*/ 5640384 h 7184141"/>
              <a:gd name="connsiteX23" fmla="*/ 972411 w 7757049"/>
              <a:gd name="connsiteY23" fmla="*/ 5568648 h 7184141"/>
              <a:gd name="connsiteX24" fmla="*/ 784830 w 7757049"/>
              <a:gd name="connsiteY24" fmla="*/ 5495011 h 7184141"/>
              <a:gd name="connsiteX25" fmla="*/ 794161 w 7757049"/>
              <a:gd name="connsiteY25" fmla="*/ 5504158 h 7184141"/>
              <a:gd name="connsiteX26" fmla="*/ 786189 w 7757049"/>
              <a:gd name="connsiteY26" fmla="*/ 5519375 h 7184141"/>
              <a:gd name="connsiteX27" fmla="*/ 708657 w 7757049"/>
              <a:gd name="connsiteY27" fmla="*/ 5622269 h 7184141"/>
              <a:gd name="connsiteX28" fmla="*/ 759379 w 7757049"/>
              <a:gd name="connsiteY28" fmla="*/ 5699802 h 7184141"/>
              <a:gd name="connsiteX29" fmla="*/ 858649 w 7757049"/>
              <a:gd name="connsiteY29" fmla="*/ 5709221 h 7184141"/>
              <a:gd name="connsiteX30" fmla="*/ 874592 w 7757049"/>
              <a:gd name="connsiteY30" fmla="*/ 5721539 h 7184141"/>
              <a:gd name="connsiteX31" fmla="*/ 864447 w 7757049"/>
              <a:gd name="connsiteY31" fmla="*/ 5735306 h 7184141"/>
              <a:gd name="connsiteX32" fmla="*/ 671702 w 7757049"/>
              <a:gd name="connsiteY32" fmla="*/ 5710669 h 7184141"/>
              <a:gd name="connsiteX33" fmla="*/ 652138 w 7757049"/>
              <a:gd name="connsiteY33" fmla="*/ 5646181 h 7184141"/>
              <a:gd name="connsiteX34" fmla="*/ 666630 w 7757049"/>
              <a:gd name="connsiteY34" fmla="*/ 5572271 h 7184141"/>
              <a:gd name="connsiteX35" fmla="*/ 771697 w 7757049"/>
              <a:gd name="connsiteY35" fmla="*/ 5494015 h 7184141"/>
              <a:gd name="connsiteX36" fmla="*/ 784830 w 7757049"/>
              <a:gd name="connsiteY36" fmla="*/ 5495011 h 7184141"/>
              <a:gd name="connsiteX37" fmla="*/ 476057 w 7757049"/>
              <a:gd name="connsiteY37" fmla="*/ 5379527 h 7184141"/>
              <a:gd name="connsiteX38" fmla="*/ 473159 w 7757049"/>
              <a:gd name="connsiteY38" fmla="*/ 5416482 h 7184141"/>
              <a:gd name="connsiteX39" fmla="*/ 452871 w 7757049"/>
              <a:gd name="connsiteY39" fmla="*/ 5786753 h 7184141"/>
              <a:gd name="connsiteX40" fmla="*/ 483303 w 7757049"/>
              <a:gd name="connsiteY40" fmla="*/ 5868634 h 7184141"/>
              <a:gd name="connsiteX41" fmla="*/ 476783 w 7757049"/>
              <a:gd name="connsiteY41" fmla="*/ 5893994 h 7184141"/>
              <a:gd name="connsiteX42" fmla="*/ 463739 w 7757049"/>
              <a:gd name="connsiteY42" fmla="*/ 5940369 h 7184141"/>
              <a:gd name="connsiteX43" fmla="*/ 439828 w 7757049"/>
              <a:gd name="connsiteY43" fmla="*/ 5925877 h 7184141"/>
              <a:gd name="connsiteX44" fmla="*/ 439827 w 7757049"/>
              <a:gd name="connsiteY44" fmla="*/ 6004134 h 7184141"/>
              <a:gd name="connsiteX45" fmla="*/ 536199 w 7757049"/>
              <a:gd name="connsiteY45" fmla="*/ 6328755 h 7184141"/>
              <a:gd name="connsiteX46" fmla="*/ 540548 w 7757049"/>
              <a:gd name="connsiteY46" fmla="*/ 6369332 h 7184141"/>
              <a:gd name="connsiteX47" fmla="*/ 510839 w 7757049"/>
              <a:gd name="connsiteY47" fmla="*/ 6338900 h 7184141"/>
              <a:gd name="connsiteX48" fmla="*/ 416641 w 7757049"/>
              <a:gd name="connsiteY48" fmla="*/ 5570096 h 7184141"/>
              <a:gd name="connsiteX49" fmla="*/ 457218 w 7757049"/>
              <a:gd name="connsiteY49" fmla="*/ 5415032 h 7184141"/>
              <a:gd name="connsiteX50" fmla="*/ 476057 w 7757049"/>
              <a:gd name="connsiteY50" fmla="*/ 5379527 h 7184141"/>
              <a:gd name="connsiteX51" fmla="*/ 620977 w 7757049"/>
              <a:gd name="connsiteY51" fmla="*/ 5313587 h 7184141"/>
              <a:gd name="connsiteX52" fmla="*/ 575328 w 7757049"/>
              <a:gd name="connsiteY52" fmla="*/ 5359237 h 7184141"/>
              <a:gd name="connsiteX53" fmla="*/ 568807 w 7757049"/>
              <a:gd name="connsiteY53" fmla="*/ 5351991 h 7184141"/>
              <a:gd name="connsiteX54" fmla="*/ 620977 w 7757049"/>
              <a:gd name="connsiteY54" fmla="*/ 5313587 h 7184141"/>
              <a:gd name="connsiteX55" fmla="*/ 842707 w 7757049"/>
              <a:gd name="connsiteY55" fmla="*/ 4957809 h 7184141"/>
              <a:gd name="connsiteX56" fmla="*/ 657933 w 7757049"/>
              <a:gd name="connsiteY56" fmla="*/ 5115773 h 7184141"/>
              <a:gd name="connsiteX57" fmla="*/ 842707 w 7757049"/>
              <a:gd name="connsiteY57" fmla="*/ 4957809 h 7184141"/>
              <a:gd name="connsiteX58" fmla="*/ 1355278 w 7757049"/>
              <a:gd name="connsiteY58" fmla="*/ 5001287 h 7184141"/>
              <a:gd name="connsiteX59" fmla="*/ 1342688 w 7757049"/>
              <a:gd name="connsiteY59" fmla="*/ 5009257 h 7184141"/>
              <a:gd name="connsiteX60" fmla="*/ 1247766 w 7757049"/>
              <a:gd name="connsiteY60" fmla="*/ 5152729 h 7184141"/>
              <a:gd name="connsiteX61" fmla="*/ 1288343 w 7757049"/>
              <a:gd name="connsiteY61" fmla="*/ 5275185 h 7184141"/>
              <a:gd name="connsiteX62" fmla="*/ 1395584 w 7757049"/>
              <a:gd name="connsiteY62" fmla="*/ 5300547 h 7184141"/>
              <a:gd name="connsiteX63" fmla="*/ 1666584 w 7757049"/>
              <a:gd name="connsiteY63" fmla="*/ 5156351 h 7184141"/>
              <a:gd name="connsiteX64" fmla="*/ 1651367 w 7757049"/>
              <a:gd name="connsiteY64" fmla="*/ 5102730 h 7184141"/>
              <a:gd name="connsiteX65" fmla="*/ 1369498 w 7757049"/>
              <a:gd name="connsiteY65" fmla="*/ 5004185 h 7184141"/>
              <a:gd name="connsiteX66" fmla="*/ 1355278 w 7757049"/>
              <a:gd name="connsiteY66" fmla="*/ 5001287 h 7184141"/>
              <a:gd name="connsiteX67" fmla="*/ 3670549 w 7757049"/>
              <a:gd name="connsiteY67" fmla="*/ 5283971 h 7184141"/>
              <a:gd name="connsiteX68" fmla="*/ 3522288 w 7757049"/>
              <a:gd name="connsiteY68" fmla="*/ 5309241 h 7184141"/>
              <a:gd name="connsiteX69" fmla="*/ 2650594 w 7757049"/>
              <a:gd name="connsiteY69" fmla="*/ 5735308 h 7184141"/>
              <a:gd name="connsiteX70" fmla="*/ 2589726 w 7757049"/>
              <a:gd name="connsiteY70" fmla="*/ 5776610 h 7184141"/>
              <a:gd name="connsiteX71" fmla="*/ 2661464 w 7757049"/>
              <a:gd name="connsiteY71" fmla="*/ 5768639 h 7184141"/>
              <a:gd name="connsiteX72" fmla="*/ 3099846 w 7757049"/>
              <a:gd name="connsiteY72" fmla="*/ 5584590 h 7184141"/>
              <a:gd name="connsiteX73" fmla="*/ 3557072 w 7757049"/>
              <a:gd name="connsiteY73" fmla="*/ 5381703 h 7184141"/>
              <a:gd name="connsiteX74" fmla="*/ 3742568 w 7757049"/>
              <a:gd name="connsiteY74" fmla="*/ 5373006 h 7184141"/>
              <a:gd name="connsiteX75" fmla="*/ 3901975 w 7757049"/>
              <a:gd name="connsiteY75" fmla="*/ 5453437 h 7184141"/>
              <a:gd name="connsiteX76" fmla="*/ 4078778 w 7757049"/>
              <a:gd name="connsiteY76" fmla="*/ 5510680 h 7184141"/>
              <a:gd name="connsiteX77" fmla="*/ 4111384 w 7757049"/>
              <a:gd name="connsiteY77" fmla="*/ 5506332 h 7184141"/>
              <a:gd name="connsiteX78" fmla="*/ 4126601 w 7757049"/>
              <a:gd name="connsiteY78" fmla="*/ 5450538 h 7184141"/>
              <a:gd name="connsiteX79" fmla="*/ 4069358 w 7757049"/>
              <a:gd name="connsiteY79" fmla="*/ 5412135 h 7184141"/>
              <a:gd name="connsiteX80" fmla="*/ 3722280 w 7757049"/>
              <a:gd name="connsiteY80" fmla="*/ 5294749 h 7184141"/>
              <a:gd name="connsiteX81" fmla="*/ 3670549 w 7757049"/>
              <a:gd name="connsiteY81" fmla="*/ 5283971 h 7184141"/>
              <a:gd name="connsiteX82" fmla="*/ 3808182 w 7757049"/>
              <a:gd name="connsiteY82" fmla="*/ 5164227 h 7184141"/>
              <a:gd name="connsiteX83" fmla="*/ 3738219 w 7757049"/>
              <a:gd name="connsiteY83" fmla="*/ 5157801 h 7184141"/>
              <a:gd name="connsiteX84" fmla="*/ 3475915 w 7757049"/>
              <a:gd name="connsiteY84" fmla="*/ 5214320 h 7184141"/>
              <a:gd name="connsiteX85" fmla="*/ 2595524 w 7757049"/>
              <a:gd name="connsiteY85" fmla="*/ 5657776 h 7184141"/>
              <a:gd name="connsiteX86" fmla="*/ 2536831 w 7757049"/>
              <a:gd name="connsiteY86" fmla="*/ 5691832 h 7184141"/>
              <a:gd name="connsiteX87" fmla="*/ 2615812 w 7757049"/>
              <a:gd name="connsiteY87" fmla="*/ 5673716 h 7184141"/>
              <a:gd name="connsiteX88" fmla="*/ 3141873 w 7757049"/>
              <a:gd name="connsiteY88" fmla="*/ 5424454 h 7184141"/>
              <a:gd name="connsiteX89" fmla="*/ 3557791 w 7757049"/>
              <a:gd name="connsiteY89" fmla="*/ 5225187 h 7184141"/>
              <a:gd name="connsiteX90" fmla="*/ 3776618 w 7757049"/>
              <a:gd name="connsiteY90" fmla="*/ 5197652 h 7184141"/>
              <a:gd name="connsiteX91" fmla="*/ 4022258 w 7757049"/>
              <a:gd name="connsiteY91" fmla="*/ 5283881 h 7184141"/>
              <a:gd name="connsiteX92" fmla="*/ 4228770 w 7757049"/>
              <a:gd name="connsiteY92" fmla="*/ 5425901 h 7184141"/>
              <a:gd name="connsiteX93" fmla="*/ 4259202 w 7757049"/>
              <a:gd name="connsiteY93" fmla="*/ 5434598 h 7184141"/>
              <a:gd name="connsiteX94" fmla="*/ 4262101 w 7757049"/>
              <a:gd name="connsiteY94" fmla="*/ 5398367 h 7184141"/>
              <a:gd name="connsiteX95" fmla="*/ 4228770 w 7757049"/>
              <a:gd name="connsiteY95" fmla="*/ 5359239 h 7184141"/>
              <a:gd name="connsiteX96" fmla="*/ 3808182 w 7757049"/>
              <a:gd name="connsiteY96" fmla="*/ 5164227 h 7184141"/>
              <a:gd name="connsiteX97" fmla="*/ 2342026 w 7757049"/>
              <a:gd name="connsiteY97" fmla="*/ 4902990 h 7184141"/>
              <a:gd name="connsiteX98" fmla="*/ 2303509 w 7757049"/>
              <a:gd name="connsiteY98" fmla="*/ 4925204 h 7184141"/>
              <a:gd name="connsiteX99" fmla="*/ 2172356 w 7757049"/>
              <a:gd name="connsiteY99" fmla="*/ 5037515 h 7184141"/>
              <a:gd name="connsiteX100" fmla="*/ 1876720 w 7757049"/>
              <a:gd name="connsiteY100" fmla="*/ 5235333 h 7184141"/>
              <a:gd name="connsiteX101" fmla="*/ 1615862 w 7757049"/>
              <a:gd name="connsiteY101" fmla="*/ 5290402 h 7184141"/>
              <a:gd name="connsiteX102" fmla="*/ 1561518 w 7757049"/>
              <a:gd name="connsiteY102" fmla="*/ 5290402 h 7184141"/>
              <a:gd name="connsiteX103" fmla="*/ 1538330 w 7757049"/>
              <a:gd name="connsiteY103" fmla="*/ 5300547 h 7184141"/>
              <a:gd name="connsiteX104" fmla="*/ 1552098 w 7757049"/>
              <a:gd name="connsiteY104" fmla="*/ 5319386 h 7184141"/>
              <a:gd name="connsiteX105" fmla="*/ 1663687 w 7757049"/>
              <a:gd name="connsiteY105" fmla="*/ 5380253 h 7184141"/>
              <a:gd name="connsiteX106" fmla="*/ 1689047 w 7757049"/>
              <a:gd name="connsiteY106" fmla="*/ 5375906 h 7184141"/>
              <a:gd name="connsiteX107" fmla="*/ 1836866 w 7757049"/>
              <a:gd name="connsiteY107" fmla="*/ 5312866 h 7184141"/>
              <a:gd name="connsiteX108" fmla="*/ 2331768 w 7757049"/>
              <a:gd name="connsiteY108" fmla="*/ 4953463 h 7184141"/>
              <a:gd name="connsiteX109" fmla="*/ 2353505 w 7757049"/>
              <a:gd name="connsiteY109" fmla="*/ 4907813 h 7184141"/>
              <a:gd name="connsiteX110" fmla="*/ 2342026 w 7757049"/>
              <a:gd name="connsiteY110" fmla="*/ 4902990 h 7184141"/>
              <a:gd name="connsiteX111" fmla="*/ 4148190 w 7757049"/>
              <a:gd name="connsiteY111" fmla="*/ 5015770 h 7184141"/>
              <a:gd name="connsiteX112" fmla="*/ 3996173 w 7757049"/>
              <a:gd name="connsiteY112" fmla="*/ 5070123 h 7184141"/>
              <a:gd name="connsiteX113" fmla="*/ 4012114 w 7757049"/>
              <a:gd name="connsiteY113" fmla="*/ 5099832 h 7184141"/>
              <a:gd name="connsiteX114" fmla="*/ 4230943 w 7757049"/>
              <a:gd name="connsiteY114" fmla="*/ 5071571 h 7184141"/>
              <a:gd name="connsiteX115" fmla="*/ 4148190 w 7757049"/>
              <a:gd name="connsiteY115" fmla="*/ 5015770 h 7184141"/>
              <a:gd name="connsiteX116" fmla="*/ 1810406 w 7757049"/>
              <a:gd name="connsiteY116" fmla="*/ 4676727 h 7184141"/>
              <a:gd name="connsiteX117" fmla="*/ 1696292 w 7757049"/>
              <a:gd name="connsiteY117" fmla="*/ 4690432 h 7184141"/>
              <a:gd name="connsiteX118" fmla="*/ 1448479 w 7757049"/>
              <a:gd name="connsiteY118" fmla="*/ 4886798 h 7184141"/>
              <a:gd name="connsiteX119" fmla="*/ 1463696 w 7757049"/>
              <a:gd name="connsiteY119" fmla="*/ 4954188 h 7184141"/>
              <a:gd name="connsiteX120" fmla="*/ 1497752 w 7757049"/>
              <a:gd name="connsiteY120" fmla="*/ 4966507 h 7184141"/>
              <a:gd name="connsiteX121" fmla="*/ 1691946 w 7757049"/>
              <a:gd name="connsiteY121" fmla="*/ 4990418 h 7184141"/>
              <a:gd name="connsiteX122" fmla="*/ 1841938 w 7757049"/>
              <a:gd name="connsiteY122" fmla="*/ 4972302 h 7184141"/>
              <a:gd name="connsiteX123" fmla="*/ 1944833 w 7757049"/>
              <a:gd name="connsiteY123" fmla="*/ 4804919 h 7184141"/>
              <a:gd name="connsiteX124" fmla="*/ 1810406 w 7757049"/>
              <a:gd name="connsiteY124" fmla="*/ 4676727 h 7184141"/>
              <a:gd name="connsiteX125" fmla="*/ 2220905 w 7757049"/>
              <a:gd name="connsiteY125" fmla="*/ 4695504 h 7184141"/>
              <a:gd name="connsiteX126" fmla="*/ 2138300 w 7757049"/>
              <a:gd name="connsiteY126" fmla="*/ 4707822 h 7184141"/>
              <a:gd name="connsiteX127" fmla="*/ 2022364 w 7757049"/>
              <a:gd name="connsiteY127" fmla="*/ 4814339 h 7184141"/>
              <a:gd name="connsiteX128" fmla="*/ 2000626 w 7757049"/>
              <a:gd name="connsiteY128" fmla="*/ 4853467 h 7184141"/>
              <a:gd name="connsiteX129" fmla="*/ 2043376 w 7757049"/>
              <a:gd name="connsiteY129" fmla="*/ 4857815 h 7184141"/>
              <a:gd name="connsiteX130" fmla="*/ 2252062 w 7757049"/>
              <a:gd name="connsiteY130" fmla="*/ 4837527 h 7184141"/>
              <a:gd name="connsiteX131" fmla="*/ 2396984 w 7757049"/>
              <a:gd name="connsiteY131" fmla="*/ 4880278 h 7184141"/>
              <a:gd name="connsiteX132" fmla="*/ 2419444 w 7757049"/>
              <a:gd name="connsiteY132" fmla="*/ 4881726 h 7184141"/>
              <a:gd name="connsiteX133" fmla="*/ 2429590 w 7757049"/>
              <a:gd name="connsiteY133" fmla="*/ 4811440 h 7184141"/>
              <a:gd name="connsiteX134" fmla="*/ 2220905 w 7757049"/>
              <a:gd name="connsiteY134" fmla="*/ 4695504 h 7184141"/>
              <a:gd name="connsiteX135" fmla="*/ 1836685 w 7757049"/>
              <a:gd name="connsiteY135" fmla="*/ 4556709 h 7184141"/>
              <a:gd name="connsiteX136" fmla="*/ 1778173 w 7757049"/>
              <a:gd name="connsiteY136" fmla="*/ 4554206 h 7184141"/>
              <a:gd name="connsiteX137" fmla="*/ 1560067 w 7757049"/>
              <a:gd name="connsiteY137" fmla="*/ 4641160 h 7184141"/>
              <a:gd name="connsiteX138" fmla="*/ 1281822 w 7757049"/>
              <a:gd name="connsiteY138" fmla="*/ 4957087 h 7184141"/>
              <a:gd name="connsiteX139" fmla="*/ 1199943 w 7757049"/>
              <a:gd name="connsiteY139" fmla="*/ 5062153 h 7184141"/>
              <a:gd name="connsiteX140" fmla="*/ 1173855 w 7757049"/>
              <a:gd name="connsiteY140" fmla="*/ 5129540 h 7184141"/>
              <a:gd name="connsiteX141" fmla="*/ 1181826 w 7757049"/>
              <a:gd name="connsiteY141" fmla="*/ 5153453 h 7184141"/>
              <a:gd name="connsiteX142" fmla="*/ 1200666 w 7757049"/>
              <a:gd name="connsiteY142" fmla="*/ 5138237 h 7184141"/>
              <a:gd name="connsiteX143" fmla="*/ 1301386 w 7757049"/>
              <a:gd name="connsiteY143" fmla="*/ 4999112 h 7184141"/>
              <a:gd name="connsiteX144" fmla="*/ 1573111 w 7757049"/>
              <a:gd name="connsiteY144" fmla="*/ 4744052 h 7184141"/>
              <a:gd name="connsiteX145" fmla="*/ 1705712 w 7757049"/>
              <a:gd name="connsiteY145" fmla="*/ 4665795 h 7184141"/>
              <a:gd name="connsiteX146" fmla="*/ 1908603 w 7757049"/>
              <a:gd name="connsiteY146" fmla="*/ 4701302 h 7184141"/>
              <a:gd name="connsiteX147" fmla="*/ 1943382 w 7757049"/>
              <a:gd name="connsiteY147" fmla="*/ 4731011 h 7184141"/>
              <a:gd name="connsiteX148" fmla="*/ 1964397 w 7757049"/>
              <a:gd name="connsiteY148" fmla="*/ 4738257 h 7184141"/>
              <a:gd name="connsiteX149" fmla="*/ 1966570 w 7757049"/>
              <a:gd name="connsiteY149" fmla="*/ 4715068 h 7184141"/>
              <a:gd name="connsiteX150" fmla="*/ 1936136 w 7757049"/>
              <a:gd name="connsiteY150" fmla="*/ 4629565 h 7184141"/>
              <a:gd name="connsiteX151" fmla="*/ 1836685 w 7757049"/>
              <a:gd name="connsiteY151" fmla="*/ 4556709 h 7184141"/>
              <a:gd name="connsiteX152" fmla="*/ 2702222 w 7757049"/>
              <a:gd name="connsiteY152" fmla="*/ 4462998 h 7184141"/>
              <a:gd name="connsiteX153" fmla="*/ 2678855 w 7757049"/>
              <a:gd name="connsiteY153" fmla="*/ 4475951 h 7184141"/>
              <a:gd name="connsiteX154" fmla="*/ 2648421 w 7757049"/>
              <a:gd name="connsiteY154" fmla="*/ 4606378 h 7184141"/>
              <a:gd name="connsiteX155" fmla="*/ 2661464 w 7757049"/>
              <a:gd name="connsiteY155" fmla="*/ 4714345 h 7184141"/>
              <a:gd name="connsiteX156" fmla="*/ 2627408 w 7757049"/>
              <a:gd name="connsiteY156" fmla="*/ 4745503 h 7184141"/>
              <a:gd name="connsiteX157" fmla="*/ 2580308 w 7757049"/>
              <a:gd name="connsiteY157" fmla="*/ 4707097 h 7184141"/>
              <a:gd name="connsiteX158" fmla="*/ 2570889 w 7757049"/>
              <a:gd name="connsiteY158" fmla="*/ 4620871 h 7184141"/>
              <a:gd name="connsiteX159" fmla="*/ 2578860 w 7757049"/>
              <a:gd name="connsiteY159" fmla="*/ 4561453 h 7184141"/>
              <a:gd name="connsiteX160" fmla="*/ 2481763 w 7757049"/>
              <a:gd name="connsiteY160" fmla="*/ 4744778 h 7184141"/>
              <a:gd name="connsiteX161" fmla="*/ 2553498 w 7757049"/>
              <a:gd name="connsiteY161" fmla="*/ 4874480 h 7184141"/>
              <a:gd name="connsiteX162" fmla="*/ 2846236 w 7757049"/>
              <a:gd name="connsiteY162" fmla="*/ 4868684 h 7184141"/>
              <a:gd name="connsiteX163" fmla="*/ 2931740 w 7757049"/>
              <a:gd name="connsiteY163" fmla="*/ 4763617 h 7184141"/>
              <a:gd name="connsiteX164" fmla="*/ 2957826 w 7757049"/>
              <a:gd name="connsiteY164" fmla="*/ 4673766 h 7184141"/>
              <a:gd name="connsiteX165" fmla="*/ 2938985 w 7757049"/>
              <a:gd name="connsiteY165" fmla="*/ 4600581 h 7184141"/>
              <a:gd name="connsiteX166" fmla="*/ 2906379 w 7757049"/>
              <a:gd name="connsiteY166" fmla="*/ 4584640 h 7184141"/>
              <a:gd name="connsiteX167" fmla="*/ 2724504 w 7757049"/>
              <a:gd name="connsiteY167" fmla="*/ 4474500 h 7184141"/>
              <a:gd name="connsiteX168" fmla="*/ 2702222 w 7757049"/>
              <a:gd name="connsiteY168" fmla="*/ 4462998 h 7184141"/>
              <a:gd name="connsiteX169" fmla="*/ 1035456 w 7757049"/>
              <a:gd name="connsiteY169" fmla="*/ 4102056 h 7184141"/>
              <a:gd name="connsiteX170" fmla="*/ 1012269 w 7757049"/>
              <a:gd name="connsiteY170" fmla="*/ 4123069 h 7184141"/>
              <a:gd name="connsiteX171" fmla="*/ 1013326 w 7757049"/>
              <a:gd name="connsiteY171" fmla="*/ 4127215 h 7184141"/>
              <a:gd name="connsiteX172" fmla="*/ 1018877 w 7757049"/>
              <a:gd name="connsiteY172" fmla="*/ 4111928 h 7184141"/>
              <a:gd name="connsiteX173" fmla="*/ 1036176 w 7757049"/>
              <a:gd name="connsiteY173" fmla="*/ 4107129 h 7184141"/>
              <a:gd name="connsiteX174" fmla="*/ 1084579 w 7757049"/>
              <a:gd name="connsiteY174" fmla="*/ 4132907 h 7184141"/>
              <a:gd name="connsiteX175" fmla="*/ 1087529 w 7757049"/>
              <a:gd name="connsiteY175" fmla="*/ 4140719 h 7184141"/>
              <a:gd name="connsiteX176" fmla="*/ 1088353 w 7757049"/>
              <a:gd name="connsiteY176" fmla="*/ 4139735 h 7184141"/>
              <a:gd name="connsiteX177" fmla="*/ 1035456 w 7757049"/>
              <a:gd name="connsiteY177" fmla="*/ 4102056 h 7184141"/>
              <a:gd name="connsiteX178" fmla="*/ 1044152 w 7757049"/>
              <a:gd name="connsiteY178" fmla="*/ 3988294 h 7184141"/>
              <a:gd name="connsiteX179" fmla="*/ 969518 w 7757049"/>
              <a:gd name="connsiteY179" fmla="*/ 4019452 h 7184141"/>
              <a:gd name="connsiteX180" fmla="*/ 889810 w 7757049"/>
              <a:gd name="connsiteY180" fmla="*/ 4117271 h 7184141"/>
              <a:gd name="connsiteX181" fmla="*/ 882564 w 7757049"/>
              <a:gd name="connsiteY181" fmla="*/ 4146980 h 7184141"/>
              <a:gd name="connsiteX182" fmla="*/ 883285 w 7757049"/>
              <a:gd name="connsiteY182" fmla="*/ 4147459 h 7184141"/>
              <a:gd name="connsiteX183" fmla="*/ 882379 w 7757049"/>
              <a:gd name="connsiteY183" fmla="*/ 4139010 h 7184141"/>
              <a:gd name="connsiteX184" fmla="*/ 890531 w 7757049"/>
              <a:gd name="connsiteY184" fmla="*/ 4123794 h 7184141"/>
              <a:gd name="connsiteX185" fmla="*/ 970239 w 7757049"/>
              <a:gd name="connsiteY185" fmla="*/ 4025973 h 7184141"/>
              <a:gd name="connsiteX186" fmla="*/ 1044873 w 7757049"/>
              <a:gd name="connsiteY186" fmla="*/ 3994815 h 7184141"/>
              <a:gd name="connsiteX187" fmla="*/ 1155839 w 7757049"/>
              <a:gd name="connsiteY187" fmla="*/ 4073174 h 7184141"/>
              <a:gd name="connsiteX188" fmla="*/ 1164644 w 7757049"/>
              <a:gd name="connsiteY188" fmla="*/ 4110569 h 7184141"/>
              <a:gd name="connsiteX189" fmla="*/ 1165160 w 7757049"/>
              <a:gd name="connsiteY189" fmla="*/ 4109302 h 7184141"/>
              <a:gd name="connsiteX190" fmla="*/ 1044152 w 7757049"/>
              <a:gd name="connsiteY190" fmla="*/ 3988294 h 7184141"/>
              <a:gd name="connsiteX191" fmla="*/ 5975874 w 7757049"/>
              <a:gd name="connsiteY191" fmla="*/ 4442980 h 7184141"/>
              <a:gd name="connsiteX192" fmla="*/ 6008390 w 7757049"/>
              <a:gd name="connsiteY192" fmla="*/ 4448414 h 7184141"/>
              <a:gd name="connsiteX193" fmla="*/ 5950422 w 7757049"/>
              <a:gd name="connsiteY193" fmla="*/ 4448414 h 7184141"/>
              <a:gd name="connsiteX194" fmla="*/ 5975874 w 7757049"/>
              <a:gd name="connsiteY194" fmla="*/ 4442980 h 7184141"/>
              <a:gd name="connsiteX195" fmla="*/ 4743962 w 7757049"/>
              <a:gd name="connsiteY195" fmla="*/ 4147706 h 7184141"/>
              <a:gd name="connsiteX196" fmla="*/ 4726571 w 7757049"/>
              <a:gd name="connsiteY196" fmla="*/ 4155677 h 7184141"/>
              <a:gd name="connsiteX197" fmla="*/ 4687443 w 7757049"/>
              <a:gd name="connsiteY197" fmla="*/ 4239729 h 7184141"/>
              <a:gd name="connsiteX198" fmla="*/ 4670777 w 7757049"/>
              <a:gd name="connsiteY198" fmla="*/ 4405664 h 7184141"/>
              <a:gd name="connsiteX199" fmla="*/ 4679471 w 7757049"/>
              <a:gd name="connsiteY199" fmla="*/ 4519426 h 7184141"/>
              <a:gd name="connsiteX200" fmla="*/ 4712080 w 7757049"/>
              <a:gd name="connsiteY200" fmla="*/ 4562902 h 7184141"/>
              <a:gd name="connsiteX201" fmla="*/ 4736717 w 7757049"/>
              <a:gd name="connsiteY201" fmla="*/ 4513628 h 7184141"/>
              <a:gd name="connsiteX202" fmla="*/ 4735266 w 7757049"/>
              <a:gd name="connsiteY202" fmla="*/ 4413633 h 7184141"/>
              <a:gd name="connsiteX203" fmla="*/ 4746136 w 7757049"/>
              <a:gd name="connsiteY203" fmla="*/ 4202774 h 7184141"/>
              <a:gd name="connsiteX204" fmla="*/ 4749035 w 7757049"/>
              <a:gd name="connsiteY204" fmla="*/ 4163646 h 7184141"/>
              <a:gd name="connsiteX205" fmla="*/ 4743962 w 7757049"/>
              <a:gd name="connsiteY205" fmla="*/ 4147706 h 7184141"/>
              <a:gd name="connsiteX206" fmla="*/ 4985978 w 7757049"/>
              <a:gd name="connsiteY206" fmla="*/ 4015104 h 7184141"/>
              <a:gd name="connsiteX207" fmla="*/ 5051918 w 7757049"/>
              <a:gd name="connsiteY207" fmla="*/ 4223065 h 7184141"/>
              <a:gd name="connsiteX208" fmla="*/ 5014238 w 7757049"/>
              <a:gd name="connsiteY208" fmla="*/ 4590435 h 7184141"/>
              <a:gd name="connsiteX209" fmla="*/ 5122204 w 7757049"/>
              <a:gd name="connsiteY209" fmla="*/ 4250599 h 7184141"/>
              <a:gd name="connsiteX210" fmla="*/ 4991051 w 7757049"/>
              <a:gd name="connsiteY210" fmla="*/ 4018727 h 7184141"/>
              <a:gd name="connsiteX211" fmla="*/ 4985978 w 7757049"/>
              <a:gd name="connsiteY211" fmla="*/ 4015104 h 7184141"/>
              <a:gd name="connsiteX212" fmla="*/ 3023039 w 7757049"/>
              <a:gd name="connsiteY212" fmla="*/ 3754249 h 7184141"/>
              <a:gd name="connsiteX213" fmla="*/ 2944784 w 7757049"/>
              <a:gd name="connsiteY213" fmla="*/ 3817288 h 7184141"/>
              <a:gd name="connsiteX214" fmla="*/ 2904206 w 7757049"/>
              <a:gd name="connsiteY214" fmla="*/ 3929602 h 7184141"/>
              <a:gd name="connsiteX215" fmla="*/ 2822324 w 7757049"/>
              <a:gd name="connsiteY215" fmla="*/ 4004960 h 7184141"/>
              <a:gd name="connsiteX216" fmla="*/ 2687549 w 7757049"/>
              <a:gd name="connsiteY216" fmla="*/ 4259294 h 7184141"/>
              <a:gd name="connsiteX217" fmla="*/ 2802760 w 7757049"/>
              <a:gd name="connsiteY217" fmla="*/ 4478125 h 7184141"/>
              <a:gd name="connsiteX218" fmla="*/ 2970143 w 7757049"/>
              <a:gd name="connsiteY218" fmla="*/ 4524499 h 7184141"/>
              <a:gd name="connsiteX219" fmla="*/ 3175931 w 7757049"/>
              <a:gd name="connsiteY219" fmla="*/ 4420880 h 7184141"/>
              <a:gd name="connsiteX220" fmla="*/ 3207813 w 7757049"/>
              <a:gd name="connsiteY220" fmla="*/ 4394795 h 7184141"/>
              <a:gd name="connsiteX221" fmla="*/ 3212885 w 7757049"/>
              <a:gd name="connsiteY221" fmla="*/ 4402041 h 7184141"/>
              <a:gd name="connsiteX222" fmla="*/ 3090428 w 7757049"/>
              <a:gd name="connsiteY222" fmla="*/ 4524499 h 7184141"/>
              <a:gd name="connsiteX223" fmla="*/ 3102745 w 7757049"/>
              <a:gd name="connsiteY223" fmla="*/ 4534644 h 7184141"/>
              <a:gd name="connsiteX224" fmla="*/ 3373746 w 7757049"/>
              <a:gd name="connsiteY224" fmla="*/ 4512906 h 7184141"/>
              <a:gd name="connsiteX225" fmla="*/ 3554174 w 7757049"/>
              <a:gd name="connsiteY225" fmla="*/ 4294076 h 7184141"/>
              <a:gd name="connsiteX226" fmla="*/ 3567941 w 7757049"/>
              <a:gd name="connsiteY226" fmla="*/ 4275235 h 7184141"/>
              <a:gd name="connsiteX227" fmla="*/ 3600547 w 7757049"/>
              <a:gd name="connsiteY227" fmla="*/ 4220891 h 7184141"/>
              <a:gd name="connsiteX228" fmla="*/ 3619387 w 7757049"/>
              <a:gd name="connsiteY228" fmla="*/ 4157126 h 7184141"/>
              <a:gd name="connsiteX229" fmla="*/ 3644749 w 7757049"/>
              <a:gd name="connsiteY229" fmla="*/ 4054231 h 7184141"/>
              <a:gd name="connsiteX230" fmla="*/ 3582433 w 7757049"/>
              <a:gd name="connsiteY230" fmla="*/ 3945543 h 7184141"/>
              <a:gd name="connsiteX231" fmla="*/ 3516492 w 7757049"/>
              <a:gd name="connsiteY231" fmla="*/ 3923080 h 7184141"/>
              <a:gd name="connsiteX232" fmla="*/ 3336790 w 7757049"/>
              <a:gd name="connsiteY232" fmla="*/ 4018727 h 7184141"/>
              <a:gd name="connsiteX233" fmla="*/ 3310706 w 7757049"/>
              <a:gd name="connsiteY233" fmla="*/ 4096259 h 7184141"/>
              <a:gd name="connsiteX234" fmla="*/ 3306359 w 7757049"/>
              <a:gd name="connsiteY234" fmla="*/ 4038291 h 7184141"/>
              <a:gd name="connsiteX235" fmla="*/ 3342588 w 7757049"/>
              <a:gd name="connsiteY235" fmla="*/ 3891921 h 7184141"/>
              <a:gd name="connsiteX236" fmla="*/ 3317226 w 7757049"/>
              <a:gd name="connsiteY236" fmla="*/ 3826707 h 7184141"/>
              <a:gd name="connsiteX237" fmla="*/ 3023039 w 7757049"/>
              <a:gd name="connsiteY237" fmla="*/ 3754249 h 7184141"/>
              <a:gd name="connsiteX238" fmla="*/ 4816161 w 7757049"/>
              <a:gd name="connsiteY238" fmla="*/ 3933208 h 7184141"/>
              <a:gd name="connsiteX239" fmla="*/ 4760627 w 7757049"/>
              <a:gd name="connsiteY239" fmla="*/ 3957865 h 7184141"/>
              <a:gd name="connsiteX240" fmla="*/ 4750483 w 7757049"/>
              <a:gd name="connsiteY240" fmla="*/ 4048435 h 7184141"/>
              <a:gd name="connsiteX241" fmla="*/ 4830189 w 7757049"/>
              <a:gd name="connsiteY241" fmla="*/ 4308567 h 7184141"/>
              <a:gd name="connsiteX242" fmla="*/ 4547595 w 7757049"/>
              <a:gd name="connsiteY242" fmla="*/ 5171567 h 7184141"/>
              <a:gd name="connsiteX243" fmla="*/ 4437455 w 7757049"/>
              <a:gd name="connsiteY243" fmla="*/ 5284606 h 7184141"/>
              <a:gd name="connsiteX244" fmla="*/ 4417891 w 7757049"/>
              <a:gd name="connsiteY244" fmla="*/ 5324458 h 7184141"/>
              <a:gd name="connsiteX245" fmla="*/ 4983080 w 7757049"/>
              <a:gd name="connsiteY245" fmla="*/ 4300596 h 7184141"/>
              <a:gd name="connsiteX246" fmla="*/ 4942503 w 7757049"/>
              <a:gd name="connsiteY246" fmla="*/ 4060753 h 7184141"/>
              <a:gd name="connsiteX247" fmla="*/ 4838159 w 7757049"/>
              <a:gd name="connsiteY247" fmla="*/ 3941926 h 7184141"/>
              <a:gd name="connsiteX248" fmla="*/ 4816161 w 7757049"/>
              <a:gd name="connsiteY248" fmla="*/ 3933208 h 7184141"/>
              <a:gd name="connsiteX249" fmla="*/ 4304400 w 7757049"/>
              <a:gd name="connsiteY249" fmla="*/ 3731665 h 7184141"/>
              <a:gd name="connsiteX250" fmla="*/ 4278043 w 7757049"/>
              <a:gd name="connsiteY250" fmla="*/ 3733240 h 7184141"/>
              <a:gd name="connsiteX251" fmla="*/ 4234567 w 7757049"/>
              <a:gd name="connsiteY251" fmla="*/ 3799180 h 7184141"/>
              <a:gd name="connsiteX252" fmla="*/ 4229494 w 7757049"/>
              <a:gd name="connsiteY252" fmla="*/ 3871640 h 7184141"/>
              <a:gd name="connsiteX253" fmla="*/ 3957770 w 7757049"/>
              <a:gd name="connsiteY253" fmla="*/ 4428850 h 7184141"/>
              <a:gd name="connsiteX254" fmla="*/ 3461424 w 7757049"/>
              <a:gd name="connsiteY254" fmla="*/ 4841149 h 7184141"/>
              <a:gd name="connsiteX255" fmla="*/ 3141148 w 7757049"/>
              <a:gd name="connsiteY255" fmla="*/ 5013604 h 7184141"/>
              <a:gd name="connsiteX256" fmla="*/ 1949904 w 7757049"/>
              <a:gd name="connsiteY256" fmla="*/ 5548361 h 7184141"/>
              <a:gd name="connsiteX257" fmla="*/ 1220955 w 7757049"/>
              <a:gd name="connsiteY257" fmla="*/ 5777335 h 7184141"/>
              <a:gd name="connsiteX258" fmla="*/ 1120237 w 7757049"/>
              <a:gd name="connsiteY258" fmla="*/ 5819361 h 7184141"/>
              <a:gd name="connsiteX259" fmla="*/ 1092701 w 7757049"/>
              <a:gd name="connsiteY259" fmla="*/ 5883852 h 7184141"/>
              <a:gd name="connsiteX260" fmla="*/ 1203564 w 7757049"/>
              <a:gd name="connsiteY260" fmla="*/ 5957760 h 7184141"/>
              <a:gd name="connsiteX261" fmla="*/ 1426018 w 7757049"/>
              <a:gd name="connsiteY261" fmla="*/ 5898344 h 7184141"/>
              <a:gd name="connsiteX262" fmla="*/ 1494130 w 7757049"/>
              <a:gd name="connsiteY262" fmla="*/ 5883852 h 7184141"/>
              <a:gd name="connsiteX263" fmla="*/ 1527462 w 7757049"/>
              <a:gd name="connsiteY263" fmla="*/ 5867186 h 7184141"/>
              <a:gd name="connsiteX264" fmla="*/ 1543402 w 7757049"/>
              <a:gd name="connsiteY264" fmla="*/ 5861388 h 7184141"/>
              <a:gd name="connsiteX265" fmla="*/ 1590502 w 7757049"/>
              <a:gd name="connsiteY265" fmla="*/ 5849796 h 7184141"/>
              <a:gd name="connsiteX266" fmla="*/ 2445534 w 7757049"/>
              <a:gd name="connsiteY266" fmla="*/ 5525173 h 7184141"/>
              <a:gd name="connsiteX267" fmla="*/ 3475191 w 7757049"/>
              <a:gd name="connsiteY267" fmla="*/ 4983172 h 7184141"/>
              <a:gd name="connsiteX268" fmla="*/ 3637501 w 7757049"/>
              <a:gd name="connsiteY268" fmla="*/ 4894044 h 7184141"/>
              <a:gd name="connsiteX269" fmla="*/ 4138194 w 7757049"/>
              <a:gd name="connsiteY269" fmla="*/ 4477398 h 7184141"/>
              <a:gd name="connsiteX270" fmla="*/ 4365720 w 7757049"/>
              <a:gd name="connsiteY270" fmla="*/ 3884679 h 7184141"/>
              <a:gd name="connsiteX271" fmla="*/ 4354125 w 7757049"/>
              <a:gd name="connsiteY271" fmla="*/ 3775992 h 7184141"/>
              <a:gd name="connsiteX272" fmla="*/ 4304400 w 7757049"/>
              <a:gd name="connsiteY272" fmla="*/ 3731665 h 7184141"/>
              <a:gd name="connsiteX273" fmla="*/ 3410701 w 7757049"/>
              <a:gd name="connsiteY273" fmla="*/ 3528903 h 7184141"/>
              <a:gd name="connsiteX274" fmla="*/ 3159987 w 7757049"/>
              <a:gd name="connsiteY274" fmla="*/ 3510063 h 7184141"/>
              <a:gd name="connsiteX275" fmla="*/ 3131003 w 7757049"/>
              <a:gd name="connsiteY275" fmla="*/ 3515135 h 7184141"/>
              <a:gd name="connsiteX276" fmla="*/ 3151293 w 7757049"/>
              <a:gd name="connsiteY276" fmla="*/ 3525279 h 7184141"/>
              <a:gd name="connsiteX277" fmla="*/ 3387515 w 7757049"/>
              <a:gd name="connsiteY277" fmla="*/ 3555713 h 7184141"/>
              <a:gd name="connsiteX278" fmla="*/ 3446205 w 7757049"/>
              <a:gd name="connsiteY278" fmla="*/ 3570205 h 7184141"/>
              <a:gd name="connsiteX279" fmla="*/ 3462147 w 7757049"/>
              <a:gd name="connsiteY279" fmla="*/ 3573828 h 7184141"/>
              <a:gd name="connsiteX280" fmla="*/ 3461423 w 7757049"/>
              <a:gd name="connsiteY280" fmla="*/ 3557885 h 7184141"/>
              <a:gd name="connsiteX281" fmla="*/ 3410701 w 7757049"/>
              <a:gd name="connsiteY281" fmla="*/ 3528903 h 7184141"/>
              <a:gd name="connsiteX282" fmla="*/ 3443671 w 7757049"/>
              <a:gd name="connsiteY282" fmla="*/ 3456714 h 7184141"/>
              <a:gd name="connsiteX283" fmla="*/ 3410701 w 7757049"/>
              <a:gd name="connsiteY283" fmla="*/ 3452819 h 7184141"/>
              <a:gd name="connsiteX284" fmla="*/ 3220853 w 7757049"/>
              <a:gd name="connsiteY284" fmla="*/ 3432529 h 7184141"/>
              <a:gd name="connsiteX285" fmla="*/ 3127382 w 7757049"/>
              <a:gd name="connsiteY285" fmla="*/ 3425285 h 7184141"/>
              <a:gd name="connsiteX286" fmla="*/ 3179551 w 7757049"/>
              <a:gd name="connsiteY286" fmla="*/ 3448472 h 7184141"/>
              <a:gd name="connsiteX287" fmla="*/ 3407803 w 7757049"/>
              <a:gd name="connsiteY287" fmla="*/ 3495572 h 7184141"/>
              <a:gd name="connsiteX288" fmla="*/ 3470842 w 7757049"/>
              <a:gd name="connsiteY288" fmla="*/ 3526004 h 7184141"/>
              <a:gd name="connsiteX289" fmla="*/ 3489681 w 7757049"/>
              <a:gd name="connsiteY289" fmla="*/ 3531077 h 7184141"/>
              <a:gd name="connsiteX290" fmla="*/ 3499826 w 7757049"/>
              <a:gd name="connsiteY290" fmla="*/ 3513686 h 7184141"/>
              <a:gd name="connsiteX291" fmla="*/ 3474467 w 7757049"/>
              <a:gd name="connsiteY291" fmla="*/ 3468761 h 7184141"/>
              <a:gd name="connsiteX292" fmla="*/ 3443671 w 7757049"/>
              <a:gd name="connsiteY292" fmla="*/ 3456714 h 7184141"/>
              <a:gd name="connsiteX293" fmla="*/ 6914868 w 7757049"/>
              <a:gd name="connsiteY293" fmla="*/ 3864388 h 7184141"/>
              <a:gd name="connsiteX294" fmla="*/ 6666331 w 7757049"/>
              <a:gd name="connsiteY294" fmla="*/ 4149158 h 7184141"/>
              <a:gd name="connsiteX295" fmla="*/ 6605464 w 7757049"/>
              <a:gd name="connsiteY295" fmla="*/ 4203499 h 7184141"/>
              <a:gd name="connsiteX296" fmla="*/ 6569958 w 7757049"/>
              <a:gd name="connsiteY296" fmla="*/ 4229582 h 7184141"/>
              <a:gd name="connsiteX297" fmla="*/ 6492425 w 7757049"/>
              <a:gd name="connsiteY297" fmla="*/ 4282480 h 7184141"/>
              <a:gd name="connsiteX298" fmla="*/ 6373591 w 7757049"/>
              <a:gd name="connsiteY298" fmla="*/ 4362911 h 7184141"/>
              <a:gd name="connsiteX299" fmla="*/ 6065635 w 7757049"/>
              <a:gd name="connsiteY299" fmla="*/ 4436094 h 7184141"/>
              <a:gd name="connsiteX300" fmla="*/ 6195340 w 7757049"/>
              <a:gd name="connsiteY300" fmla="*/ 4386097 h 7184141"/>
              <a:gd name="connsiteX301" fmla="*/ 6363446 w 7757049"/>
              <a:gd name="connsiteY301" fmla="*/ 4313638 h 7184141"/>
              <a:gd name="connsiteX302" fmla="*/ 6513440 w 7757049"/>
              <a:gd name="connsiteY302" fmla="*/ 4228859 h 7184141"/>
              <a:gd name="connsiteX303" fmla="*/ 6622855 w 7757049"/>
              <a:gd name="connsiteY303" fmla="*/ 4144086 h 7184141"/>
              <a:gd name="connsiteX304" fmla="*/ 6875739 w 7757049"/>
              <a:gd name="connsiteY304" fmla="*/ 3890473 h 7184141"/>
              <a:gd name="connsiteX305" fmla="*/ 6914868 w 7757049"/>
              <a:gd name="connsiteY305" fmla="*/ 3864388 h 7184141"/>
              <a:gd name="connsiteX306" fmla="*/ 3764146 w 7757049"/>
              <a:gd name="connsiteY306" fmla="*/ 3437059 h 7184141"/>
              <a:gd name="connsiteX307" fmla="*/ 3736046 w 7757049"/>
              <a:gd name="connsiteY307" fmla="*/ 3440500 h 7184141"/>
              <a:gd name="connsiteX308" fmla="*/ 3670108 w 7757049"/>
              <a:gd name="connsiteY308" fmla="*/ 3476731 h 7184141"/>
              <a:gd name="connsiteX309" fmla="*/ 3662864 w 7757049"/>
              <a:gd name="connsiteY309" fmla="*/ 3531802 h 7184141"/>
              <a:gd name="connsiteX310" fmla="*/ 3732421 w 7757049"/>
              <a:gd name="connsiteY310" fmla="*/ 3652810 h 7184141"/>
              <a:gd name="connsiteX311" fmla="*/ 3688222 w 7757049"/>
              <a:gd name="connsiteY311" fmla="*/ 4252048 h 7184141"/>
              <a:gd name="connsiteX312" fmla="*/ 3307085 w 7757049"/>
              <a:gd name="connsiteY312" fmla="*/ 4631739 h 7184141"/>
              <a:gd name="connsiteX313" fmla="*/ 2665811 w 7757049"/>
              <a:gd name="connsiteY313" fmla="*/ 5006358 h 7184141"/>
              <a:gd name="connsiteX314" fmla="*/ 1201391 w 7757049"/>
              <a:gd name="connsiteY314" fmla="*/ 5552708 h 7184141"/>
              <a:gd name="connsiteX315" fmla="*/ 1105745 w 7757049"/>
              <a:gd name="connsiteY315" fmla="*/ 5496189 h 7184141"/>
              <a:gd name="connsiteX316" fmla="*/ 845612 w 7757049"/>
              <a:gd name="connsiteY316" fmla="*/ 5257796 h 7184141"/>
              <a:gd name="connsiteX317" fmla="*/ 810829 w 7757049"/>
              <a:gd name="connsiteY317" fmla="*/ 5249825 h 7184141"/>
              <a:gd name="connsiteX318" fmla="*/ 965895 w 7757049"/>
              <a:gd name="connsiteY318" fmla="*/ 5251999 h 7184141"/>
              <a:gd name="connsiteX319" fmla="*/ 1008645 w 7757049"/>
              <a:gd name="connsiteY319" fmla="*/ 5213595 h 7184141"/>
              <a:gd name="connsiteX320" fmla="*/ 1050673 w 7757049"/>
              <a:gd name="connsiteY320" fmla="*/ 4839701 h 7184141"/>
              <a:gd name="connsiteX321" fmla="*/ 1088353 w 7757049"/>
              <a:gd name="connsiteY321" fmla="*/ 4791152 h 7184141"/>
              <a:gd name="connsiteX322" fmla="*/ 1205738 w 7757049"/>
              <a:gd name="connsiteY322" fmla="*/ 4741155 h 7184141"/>
              <a:gd name="connsiteX323" fmla="*/ 1219507 w 7757049"/>
              <a:gd name="connsiteY323" fmla="*/ 4723765 h 7184141"/>
              <a:gd name="connsiteX324" fmla="*/ 1198492 w 7757049"/>
              <a:gd name="connsiteY324" fmla="*/ 4717242 h 7184141"/>
              <a:gd name="connsiteX325" fmla="*/ 1106467 w 7757049"/>
              <a:gd name="connsiteY325" fmla="*/ 4736806 h 7184141"/>
              <a:gd name="connsiteX326" fmla="*/ 1080382 w 7757049"/>
              <a:gd name="connsiteY326" fmla="*/ 4715068 h 7184141"/>
              <a:gd name="connsiteX327" fmla="*/ 1095600 w 7757049"/>
              <a:gd name="connsiteY327" fmla="*/ 4381751 h 7184141"/>
              <a:gd name="connsiteX328" fmla="*/ 1107918 w 7757049"/>
              <a:gd name="connsiteY328" fmla="*/ 4257846 h 7184141"/>
              <a:gd name="connsiteX329" fmla="*/ 1074585 w 7757049"/>
              <a:gd name="connsiteY329" fmla="*/ 4201327 h 7184141"/>
              <a:gd name="connsiteX330" fmla="*/ 912273 w 7757049"/>
              <a:gd name="connsiteY330" fmla="*/ 4318710 h 7184141"/>
              <a:gd name="connsiteX331" fmla="*/ 876768 w 7757049"/>
              <a:gd name="connsiteY331" fmla="*/ 4623044 h 7184141"/>
              <a:gd name="connsiteX332" fmla="*/ 879667 w 7757049"/>
              <a:gd name="connsiteY332" fmla="*/ 4727387 h 7184141"/>
              <a:gd name="connsiteX333" fmla="*/ 828220 w 7757049"/>
              <a:gd name="connsiteY333" fmla="*/ 4870133 h 7184141"/>
              <a:gd name="connsiteX334" fmla="*/ 497076 w 7757049"/>
              <a:gd name="connsiteY334" fmla="*/ 5241854 h 7184141"/>
              <a:gd name="connsiteX335" fmla="*/ 305057 w 7757049"/>
              <a:gd name="connsiteY335" fmla="*/ 5790377 h 7184141"/>
              <a:gd name="connsiteX336" fmla="*/ 369547 w 7757049"/>
              <a:gd name="connsiteY336" fmla="*/ 6362089 h 7184141"/>
              <a:gd name="connsiteX337" fmla="*/ 978214 w 7757049"/>
              <a:gd name="connsiteY337" fmla="*/ 6705549 h 7184141"/>
              <a:gd name="connsiteX338" fmla="*/ 1388338 w 7757049"/>
              <a:gd name="connsiteY338" fmla="*/ 6488892 h 7184141"/>
              <a:gd name="connsiteX339" fmla="*/ 1762958 w 7757049"/>
              <a:gd name="connsiteY339" fmla="*/ 5880953 h 7184141"/>
              <a:gd name="connsiteX340" fmla="*/ 1769478 w 7757049"/>
              <a:gd name="connsiteY340" fmla="*/ 5851244 h 7184141"/>
              <a:gd name="connsiteX341" fmla="*/ 1762958 w 7757049"/>
              <a:gd name="connsiteY341" fmla="*/ 5832405 h 7184141"/>
              <a:gd name="connsiteX342" fmla="*/ 1746292 w 7757049"/>
              <a:gd name="connsiteY342" fmla="*/ 5836026 h 7184141"/>
              <a:gd name="connsiteX343" fmla="*/ 1701366 w 7757049"/>
              <a:gd name="connsiteY343" fmla="*/ 5884577 h 7184141"/>
              <a:gd name="connsiteX344" fmla="*/ 1606443 w 7757049"/>
              <a:gd name="connsiteY344" fmla="*/ 6060655 h 7184141"/>
              <a:gd name="connsiteX345" fmla="*/ 1482535 w 7757049"/>
              <a:gd name="connsiteY345" fmla="*/ 6272238 h 7184141"/>
              <a:gd name="connsiteX346" fmla="*/ 1445581 w 7757049"/>
              <a:gd name="connsiteY346" fmla="*/ 6309194 h 7184141"/>
              <a:gd name="connsiteX347" fmla="*/ 1447030 w 7757049"/>
              <a:gd name="connsiteY347" fmla="*/ 6290352 h 7184141"/>
              <a:gd name="connsiteX348" fmla="*/ 1503549 w 7757049"/>
              <a:gd name="connsiteY348" fmla="*/ 6190359 h 7184141"/>
              <a:gd name="connsiteX349" fmla="*/ 1591227 w 7757049"/>
              <a:gd name="connsiteY349" fmla="*/ 5988918 h 7184141"/>
              <a:gd name="connsiteX350" fmla="*/ 1513692 w 7757049"/>
              <a:gd name="connsiteY350" fmla="*/ 5918633 h 7184141"/>
              <a:gd name="connsiteX351" fmla="*/ 1433988 w 7757049"/>
              <a:gd name="connsiteY351" fmla="*/ 5954864 h 7184141"/>
              <a:gd name="connsiteX352" fmla="*/ 1101395 w 7757049"/>
              <a:gd name="connsiteY352" fmla="*/ 6149779 h 7184141"/>
              <a:gd name="connsiteX353" fmla="*/ 707936 w 7757049"/>
              <a:gd name="connsiteY353" fmla="*/ 6299048 h 7184141"/>
              <a:gd name="connsiteX354" fmla="*/ 668808 w 7757049"/>
              <a:gd name="connsiteY354" fmla="*/ 6314263 h 7184141"/>
              <a:gd name="connsiteX355" fmla="*/ 658663 w 7757049"/>
              <a:gd name="connsiteY355" fmla="*/ 6331654 h 7184141"/>
              <a:gd name="connsiteX356" fmla="*/ 673878 w 7757049"/>
              <a:gd name="connsiteY356" fmla="*/ 6338900 h 7184141"/>
              <a:gd name="connsiteX357" fmla="*/ 691994 w 7757049"/>
              <a:gd name="connsiteY357" fmla="*/ 6370060 h 7184141"/>
              <a:gd name="connsiteX358" fmla="*/ 712285 w 7757049"/>
              <a:gd name="connsiteY358" fmla="*/ 6407739 h 7184141"/>
              <a:gd name="connsiteX359" fmla="*/ 783294 w 7757049"/>
              <a:gd name="connsiteY359" fmla="*/ 6478750 h 7184141"/>
              <a:gd name="connsiteX360" fmla="*/ 814452 w 7757049"/>
              <a:gd name="connsiteY360" fmla="*/ 6505561 h 7184141"/>
              <a:gd name="connsiteX361" fmla="*/ 926043 w 7757049"/>
              <a:gd name="connsiteY361" fmla="*/ 6556282 h 7184141"/>
              <a:gd name="connsiteX362" fmla="*/ 731124 w 7757049"/>
              <a:gd name="connsiteY362" fmla="*/ 6462084 h 7184141"/>
              <a:gd name="connsiteX363" fmla="*/ 689096 w 7757049"/>
              <a:gd name="connsiteY363" fmla="*/ 6417158 h 7184141"/>
              <a:gd name="connsiteX364" fmla="*/ 610115 w 7757049"/>
              <a:gd name="connsiteY364" fmla="*/ 6307017 h 7184141"/>
              <a:gd name="connsiteX365" fmla="*/ 612289 w 7757049"/>
              <a:gd name="connsiteY365" fmla="*/ 6265716 h 7184141"/>
              <a:gd name="connsiteX366" fmla="*/ 600696 w 7757049"/>
              <a:gd name="connsiteY366" fmla="*/ 6213545 h 7184141"/>
              <a:gd name="connsiteX367" fmla="*/ 549249 w 7757049"/>
              <a:gd name="connsiteY367" fmla="*/ 6150505 h 7184141"/>
              <a:gd name="connsiteX368" fmla="*/ 554321 w 7757049"/>
              <a:gd name="connsiteY368" fmla="*/ 6090363 h 7184141"/>
              <a:gd name="connsiteX369" fmla="*/ 614462 w 7757049"/>
              <a:gd name="connsiteY369" fmla="*/ 6094710 h 7184141"/>
              <a:gd name="connsiteX370" fmla="*/ 720253 w 7757049"/>
              <a:gd name="connsiteY370" fmla="*/ 6120796 h 7184141"/>
              <a:gd name="connsiteX371" fmla="*/ 768080 w 7757049"/>
              <a:gd name="connsiteY371" fmla="*/ 6133840 h 7184141"/>
              <a:gd name="connsiteX372" fmla="*/ 777499 w 7757049"/>
              <a:gd name="connsiteY372" fmla="*/ 6133114 h 7184141"/>
              <a:gd name="connsiteX373" fmla="*/ 910100 w 7757049"/>
              <a:gd name="connsiteY373" fmla="*/ 6049061 h 7184141"/>
              <a:gd name="connsiteX374" fmla="*/ 941983 w 7757049"/>
              <a:gd name="connsiteY374" fmla="*/ 6010656 h 7184141"/>
              <a:gd name="connsiteX375" fmla="*/ 803585 w 7757049"/>
              <a:gd name="connsiteY375" fmla="*/ 6036742 h 7184141"/>
              <a:gd name="connsiteX376" fmla="*/ 671705 w 7757049"/>
              <a:gd name="connsiteY376" fmla="*/ 6021526 h 7184141"/>
              <a:gd name="connsiteX377" fmla="*/ 716631 w 7757049"/>
              <a:gd name="connsiteY377" fmla="*/ 6018627 h 7184141"/>
              <a:gd name="connsiteX378" fmla="*/ 807206 w 7757049"/>
              <a:gd name="connsiteY378" fmla="*/ 6014280 h 7184141"/>
              <a:gd name="connsiteX379" fmla="*/ 1065891 w 7757049"/>
              <a:gd name="connsiteY379" fmla="*/ 5815739 h 7184141"/>
              <a:gd name="connsiteX380" fmla="*/ 1060818 w 7757049"/>
              <a:gd name="connsiteY380" fmla="*/ 5723715 h 7184141"/>
              <a:gd name="connsiteX381" fmla="*/ 1084730 w 7757049"/>
              <a:gd name="connsiteY381" fmla="*/ 5728062 h 7184141"/>
              <a:gd name="connsiteX382" fmla="*/ 1180378 w 7757049"/>
              <a:gd name="connsiteY382" fmla="*/ 5738930 h 7184141"/>
              <a:gd name="connsiteX383" fmla="*/ 1905703 w 7757049"/>
              <a:gd name="connsiteY383" fmla="*/ 5510681 h 7184141"/>
              <a:gd name="connsiteX384" fmla="*/ 3111441 w 7757049"/>
              <a:gd name="connsiteY384" fmla="*/ 4962157 h 7184141"/>
              <a:gd name="connsiteX385" fmla="*/ 3524465 w 7757049"/>
              <a:gd name="connsiteY385" fmla="*/ 4703476 h 7184141"/>
              <a:gd name="connsiteX386" fmla="*/ 3921540 w 7757049"/>
              <a:gd name="connsiteY386" fmla="*/ 4239004 h 7184141"/>
              <a:gd name="connsiteX387" fmla="*/ 3985302 w 7757049"/>
              <a:gd name="connsiteY387" fmla="*/ 3857146 h 7184141"/>
              <a:gd name="connsiteX388" fmla="*/ 3832418 w 7757049"/>
              <a:gd name="connsiteY388" fmla="*/ 3474557 h 7184141"/>
              <a:gd name="connsiteX389" fmla="*/ 3764146 w 7757049"/>
              <a:gd name="connsiteY389" fmla="*/ 3437059 h 7184141"/>
              <a:gd name="connsiteX390" fmla="*/ 2925218 w 7757049"/>
              <a:gd name="connsiteY390" fmla="*/ 3307172 h 7184141"/>
              <a:gd name="connsiteX391" fmla="*/ 2906378 w 7757049"/>
              <a:gd name="connsiteY391" fmla="*/ 3324565 h 7184141"/>
              <a:gd name="connsiteX392" fmla="*/ 2904156 w 7757049"/>
              <a:gd name="connsiteY392" fmla="*/ 3334565 h 7184141"/>
              <a:gd name="connsiteX393" fmla="*/ 2905649 w 7757049"/>
              <a:gd name="connsiteY393" fmla="*/ 3330357 h 7184141"/>
              <a:gd name="connsiteX394" fmla="*/ 2924488 w 7757049"/>
              <a:gd name="connsiteY394" fmla="*/ 3312966 h 7184141"/>
              <a:gd name="connsiteX395" fmla="*/ 2939705 w 7757049"/>
              <a:gd name="connsiteY395" fmla="*/ 3332530 h 7184141"/>
              <a:gd name="connsiteX396" fmla="*/ 2941878 w 7757049"/>
              <a:gd name="connsiteY396" fmla="*/ 3341225 h 7184141"/>
              <a:gd name="connsiteX397" fmla="*/ 2981007 w 7757049"/>
              <a:gd name="connsiteY397" fmla="*/ 3455713 h 7184141"/>
              <a:gd name="connsiteX398" fmla="*/ 2989942 w 7757049"/>
              <a:gd name="connsiteY398" fmla="*/ 3468648 h 7184141"/>
              <a:gd name="connsiteX399" fmla="*/ 2990703 w 7757049"/>
              <a:gd name="connsiteY399" fmla="*/ 3463689 h 7184141"/>
              <a:gd name="connsiteX400" fmla="*/ 2981738 w 7757049"/>
              <a:gd name="connsiteY400" fmla="*/ 3449920 h 7184141"/>
              <a:gd name="connsiteX401" fmla="*/ 2942608 w 7757049"/>
              <a:gd name="connsiteY401" fmla="*/ 3335433 h 7184141"/>
              <a:gd name="connsiteX402" fmla="*/ 2940435 w 7757049"/>
              <a:gd name="connsiteY402" fmla="*/ 3326738 h 7184141"/>
              <a:gd name="connsiteX403" fmla="*/ 2925218 w 7757049"/>
              <a:gd name="connsiteY403" fmla="*/ 3307172 h 7184141"/>
              <a:gd name="connsiteX404" fmla="*/ 3164517 w 7757049"/>
              <a:gd name="connsiteY404" fmla="*/ 3332534 h 7184141"/>
              <a:gd name="connsiteX405" fmla="*/ 3105645 w 7757049"/>
              <a:gd name="connsiteY405" fmla="*/ 3328188 h 7184141"/>
              <a:gd name="connsiteX406" fmla="*/ 3159988 w 7757049"/>
              <a:gd name="connsiteY406" fmla="*/ 3361520 h 7184141"/>
              <a:gd name="connsiteX407" fmla="*/ 3365777 w 7757049"/>
              <a:gd name="connsiteY407" fmla="*/ 3410791 h 7184141"/>
              <a:gd name="connsiteX408" fmla="*/ 3438236 w 7757049"/>
              <a:gd name="connsiteY408" fmla="*/ 3413690 h 7184141"/>
              <a:gd name="connsiteX409" fmla="*/ 3489682 w 7757049"/>
              <a:gd name="connsiteY409" fmla="*/ 3428906 h 7184141"/>
              <a:gd name="connsiteX410" fmla="*/ 3507073 w 7757049"/>
              <a:gd name="connsiteY410" fmla="*/ 3444125 h 7184141"/>
              <a:gd name="connsiteX411" fmla="*/ 3528810 w 7757049"/>
              <a:gd name="connsiteY411" fmla="*/ 3447021 h 7184141"/>
              <a:gd name="connsiteX412" fmla="*/ 3530261 w 7757049"/>
              <a:gd name="connsiteY412" fmla="*/ 3427459 h 7184141"/>
              <a:gd name="connsiteX413" fmla="*/ 3442584 w 7757049"/>
              <a:gd name="connsiteY413" fmla="*/ 3370939 h 7184141"/>
              <a:gd name="connsiteX414" fmla="*/ 3217955 w 7757049"/>
              <a:gd name="connsiteY414" fmla="*/ 3341231 h 7184141"/>
              <a:gd name="connsiteX415" fmla="*/ 3164517 w 7757049"/>
              <a:gd name="connsiteY415" fmla="*/ 3332534 h 7184141"/>
              <a:gd name="connsiteX416" fmla="*/ 2891887 w 7757049"/>
              <a:gd name="connsiteY416" fmla="*/ 3286886 h 7184141"/>
              <a:gd name="connsiteX417" fmla="*/ 2831743 w 7757049"/>
              <a:gd name="connsiteY417" fmla="*/ 3389053 h 7184141"/>
              <a:gd name="connsiteX418" fmla="*/ 2831550 w 7757049"/>
              <a:gd name="connsiteY418" fmla="*/ 3392721 h 7184141"/>
              <a:gd name="connsiteX419" fmla="*/ 2851305 w 7757049"/>
              <a:gd name="connsiteY419" fmla="*/ 3340866 h 7184141"/>
              <a:gd name="connsiteX420" fmla="*/ 2891159 w 7757049"/>
              <a:gd name="connsiteY420" fmla="*/ 3291953 h 7184141"/>
              <a:gd name="connsiteX421" fmla="*/ 2881014 w 7757049"/>
              <a:gd name="connsiteY421" fmla="*/ 3377458 h 7184141"/>
              <a:gd name="connsiteX422" fmla="*/ 2912897 w 7757049"/>
              <a:gd name="connsiteY422" fmla="*/ 3469482 h 7184141"/>
              <a:gd name="connsiteX423" fmla="*/ 2935268 w 7757049"/>
              <a:gd name="connsiteY423" fmla="*/ 3489861 h 7184141"/>
              <a:gd name="connsiteX424" fmla="*/ 2940657 w 7757049"/>
              <a:gd name="connsiteY424" fmla="*/ 3501026 h 7184141"/>
              <a:gd name="connsiteX425" fmla="*/ 2941747 w 7757049"/>
              <a:gd name="connsiteY425" fmla="*/ 3496918 h 7184141"/>
              <a:gd name="connsiteX426" fmla="*/ 2913624 w 7757049"/>
              <a:gd name="connsiteY426" fmla="*/ 3464413 h 7184141"/>
              <a:gd name="connsiteX427" fmla="*/ 2882466 w 7757049"/>
              <a:gd name="connsiteY427" fmla="*/ 3373113 h 7184141"/>
              <a:gd name="connsiteX428" fmla="*/ 2891887 w 7757049"/>
              <a:gd name="connsiteY428" fmla="*/ 3286886 h 7184141"/>
              <a:gd name="connsiteX429" fmla="*/ 3820821 w 7757049"/>
              <a:gd name="connsiteY429" fmla="*/ 3350649 h 7184141"/>
              <a:gd name="connsiteX430" fmla="*/ 3659242 w 7757049"/>
              <a:gd name="connsiteY430" fmla="*/ 3369489 h 7184141"/>
              <a:gd name="connsiteX431" fmla="*/ 3578808 w 7757049"/>
              <a:gd name="connsiteY431" fmla="*/ 3447746 h 7184141"/>
              <a:gd name="connsiteX432" fmla="*/ 3601995 w 7757049"/>
              <a:gd name="connsiteY432" fmla="*/ 3484702 h 7184141"/>
              <a:gd name="connsiteX433" fmla="*/ 3632429 w 7757049"/>
              <a:gd name="connsiteY433" fmla="*/ 3473107 h 7184141"/>
              <a:gd name="connsiteX434" fmla="*/ 3768651 w 7757049"/>
              <a:gd name="connsiteY434" fmla="*/ 3405722 h 7184141"/>
              <a:gd name="connsiteX435" fmla="*/ 3827344 w 7757049"/>
              <a:gd name="connsiteY435" fmla="*/ 3381807 h 7184141"/>
              <a:gd name="connsiteX436" fmla="*/ 3843289 w 7757049"/>
              <a:gd name="connsiteY436" fmla="*/ 3362244 h 7184141"/>
              <a:gd name="connsiteX437" fmla="*/ 3820821 w 7757049"/>
              <a:gd name="connsiteY437" fmla="*/ 3350649 h 7184141"/>
              <a:gd name="connsiteX438" fmla="*/ 2781928 w 7757049"/>
              <a:gd name="connsiteY438" fmla="*/ 3110264 h 7184141"/>
              <a:gd name="connsiteX439" fmla="*/ 2723052 w 7757049"/>
              <a:gd name="connsiteY439" fmla="*/ 3122400 h 7184141"/>
              <a:gd name="connsiteX440" fmla="*/ 2699141 w 7757049"/>
              <a:gd name="connsiteY440" fmla="*/ 3135445 h 7184141"/>
              <a:gd name="connsiteX441" fmla="*/ 2574509 w 7757049"/>
              <a:gd name="connsiteY441" fmla="*/ 3236889 h 7184141"/>
              <a:gd name="connsiteX442" fmla="*/ 2570162 w 7757049"/>
              <a:gd name="connsiteY442" fmla="*/ 3263698 h 7184141"/>
              <a:gd name="connsiteX443" fmla="*/ 2597697 w 7757049"/>
              <a:gd name="connsiteY443" fmla="*/ 3331085 h 7184141"/>
              <a:gd name="connsiteX444" fmla="*/ 2567262 w 7757049"/>
              <a:gd name="connsiteY444" fmla="*/ 3405719 h 7184141"/>
              <a:gd name="connsiteX445" fmla="*/ 2493354 w 7757049"/>
              <a:gd name="connsiteY445" fmla="*/ 3441226 h 7184141"/>
              <a:gd name="connsiteX446" fmla="*/ 2423068 w 7757049"/>
              <a:gd name="connsiteY446" fmla="*/ 3487601 h 7184141"/>
              <a:gd name="connsiteX447" fmla="*/ 2433936 w 7757049"/>
              <a:gd name="connsiteY447" fmla="*/ 3552815 h 7184141"/>
              <a:gd name="connsiteX448" fmla="*/ 2476688 w 7757049"/>
              <a:gd name="connsiteY448" fmla="*/ 3568032 h 7184141"/>
              <a:gd name="connsiteX449" fmla="*/ 2566540 w 7757049"/>
              <a:gd name="connsiteY449" fmla="*/ 3581800 h 7184141"/>
              <a:gd name="connsiteX450" fmla="*/ 2598423 w 7757049"/>
              <a:gd name="connsiteY450" fmla="*/ 3616580 h 7184141"/>
              <a:gd name="connsiteX451" fmla="*/ 2598422 w 7757049"/>
              <a:gd name="connsiteY451" fmla="*/ 3810767 h 7184141"/>
              <a:gd name="connsiteX452" fmla="*/ 2604219 w 7757049"/>
              <a:gd name="connsiteY452" fmla="*/ 3907863 h 7184141"/>
              <a:gd name="connsiteX453" fmla="*/ 2621609 w 7757049"/>
              <a:gd name="connsiteY453" fmla="*/ 3920905 h 7184141"/>
              <a:gd name="connsiteX454" fmla="*/ 2694070 w 7757049"/>
              <a:gd name="connsiteY454" fmla="*/ 3828158 h 7184141"/>
              <a:gd name="connsiteX455" fmla="*/ 2740444 w 7757049"/>
              <a:gd name="connsiteY455" fmla="*/ 3684691 h 7184141"/>
              <a:gd name="connsiteX456" fmla="*/ 2785370 w 7757049"/>
              <a:gd name="connsiteY456" fmla="*/ 3512238 h 7184141"/>
              <a:gd name="connsiteX457" fmla="*/ 2798412 w 7757049"/>
              <a:gd name="connsiteY457" fmla="*/ 3315144 h 7184141"/>
              <a:gd name="connsiteX458" fmla="*/ 2798412 w 7757049"/>
              <a:gd name="connsiteY458" fmla="*/ 3166601 h 7184141"/>
              <a:gd name="connsiteX459" fmla="*/ 2781928 w 7757049"/>
              <a:gd name="connsiteY459" fmla="*/ 3110264 h 7184141"/>
              <a:gd name="connsiteX460" fmla="*/ 2261844 w 7757049"/>
              <a:gd name="connsiteY460" fmla="*/ 3028654 h 7184141"/>
              <a:gd name="connsiteX461" fmla="*/ 2252061 w 7757049"/>
              <a:gd name="connsiteY461" fmla="*/ 3031102 h 7184141"/>
              <a:gd name="connsiteX462" fmla="*/ 2251337 w 7757049"/>
              <a:gd name="connsiteY462" fmla="*/ 3047767 h 7184141"/>
              <a:gd name="connsiteX463" fmla="*/ 2266553 w 7757049"/>
              <a:gd name="connsiteY463" fmla="*/ 3083997 h 7184141"/>
              <a:gd name="connsiteX464" fmla="*/ 2278871 w 7757049"/>
              <a:gd name="connsiteY464" fmla="*/ 3217323 h 7184141"/>
              <a:gd name="connsiteX465" fmla="*/ 2191194 w 7757049"/>
              <a:gd name="connsiteY465" fmla="*/ 3381806 h 7184141"/>
              <a:gd name="connsiteX466" fmla="*/ 2135401 w 7757049"/>
              <a:gd name="connsiteY466" fmla="*/ 3424560 h 7184141"/>
              <a:gd name="connsiteX467" fmla="*/ 2129605 w 7757049"/>
              <a:gd name="connsiteY467" fmla="*/ 3434705 h 7184141"/>
              <a:gd name="connsiteX468" fmla="*/ 2097723 w 7757049"/>
              <a:gd name="connsiteY468" fmla="*/ 3534699 h 7184141"/>
              <a:gd name="connsiteX469" fmla="*/ 1996280 w 7757049"/>
              <a:gd name="connsiteY469" fmla="*/ 3784682 h 7184141"/>
              <a:gd name="connsiteX470" fmla="*/ 1852809 w 7757049"/>
              <a:gd name="connsiteY470" fmla="*/ 4323060 h 7184141"/>
              <a:gd name="connsiteX471" fmla="*/ 1819478 w 7757049"/>
              <a:gd name="connsiteY471" fmla="*/ 4367984 h 7184141"/>
              <a:gd name="connsiteX472" fmla="*/ 1697017 w 7757049"/>
              <a:gd name="connsiteY472" fmla="*/ 4444793 h 7184141"/>
              <a:gd name="connsiteX473" fmla="*/ 1849184 w 7757049"/>
              <a:gd name="connsiteY473" fmla="*/ 4445516 h 7184141"/>
              <a:gd name="connsiteX474" fmla="*/ 1879619 w 7757049"/>
              <a:gd name="connsiteY474" fmla="*/ 4420880 h 7184141"/>
              <a:gd name="connsiteX475" fmla="*/ 1922369 w 7757049"/>
              <a:gd name="connsiteY475" fmla="*/ 4281758 h 7184141"/>
              <a:gd name="connsiteX476" fmla="*/ 2297713 w 7757049"/>
              <a:gd name="connsiteY476" fmla="*/ 3374561 h 7184141"/>
              <a:gd name="connsiteX477" fmla="*/ 2357129 w 7757049"/>
              <a:gd name="connsiteY477" fmla="*/ 3222397 h 7184141"/>
              <a:gd name="connsiteX478" fmla="*/ 2271625 w 7757049"/>
              <a:gd name="connsiteY478" fmla="*/ 3033275 h 7184141"/>
              <a:gd name="connsiteX479" fmla="*/ 2261844 w 7757049"/>
              <a:gd name="connsiteY479" fmla="*/ 3028654 h 7184141"/>
              <a:gd name="connsiteX480" fmla="*/ 6176790 w 7757049"/>
              <a:gd name="connsiteY480" fmla="*/ 3288937 h 7184141"/>
              <a:gd name="connsiteX481" fmla="*/ 6176503 w 7757049"/>
              <a:gd name="connsiteY481" fmla="*/ 3289050 h 7184141"/>
              <a:gd name="connsiteX482" fmla="*/ 6176497 w 7757049"/>
              <a:gd name="connsiteY482" fmla="*/ 3289057 h 7184141"/>
              <a:gd name="connsiteX483" fmla="*/ 1058638 w 7757049"/>
              <a:gd name="connsiteY483" fmla="*/ 2577492 h 7184141"/>
              <a:gd name="connsiteX484" fmla="*/ 1019457 w 7757049"/>
              <a:gd name="connsiteY484" fmla="*/ 2633772 h 7184141"/>
              <a:gd name="connsiteX485" fmla="*/ 1018788 w 7757049"/>
              <a:gd name="connsiteY485" fmla="*/ 2634744 h 7184141"/>
              <a:gd name="connsiteX486" fmla="*/ 1019143 w 7757049"/>
              <a:gd name="connsiteY486" fmla="*/ 2634222 h 7184141"/>
              <a:gd name="connsiteX487" fmla="*/ 1018784 w 7757049"/>
              <a:gd name="connsiteY487" fmla="*/ 2634738 h 7184141"/>
              <a:gd name="connsiteX488" fmla="*/ 1019411 w 7757049"/>
              <a:gd name="connsiteY488" fmla="*/ 2633828 h 7184141"/>
              <a:gd name="connsiteX489" fmla="*/ 1055743 w 7757049"/>
              <a:gd name="connsiteY489" fmla="*/ 2580401 h 7184141"/>
              <a:gd name="connsiteX490" fmla="*/ 1057643 w 7757049"/>
              <a:gd name="connsiteY490" fmla="*/ 2578229 h 7184141"/>
              <a:gd name="connsiteX491" fmla="*/ 1022236 w 7757049"/>
              <a:gd name="connsiteY491" fmla="*/ 2629729 h 7184141"/>
              <a:gd name="connsiteX492" fmla="*/ 1055739 w 7757049"/>
              <a:gd name="connsiteY492" fmla="*/ 2581116 h 7184141"/>
              <a:gd name="connsiteX493" fmla="*/ 1058638 w 7757049"/>
              <a:gd name="connsiteY493" fmla="*/ 2577492 h 7184141"/>
              <a:gd name="connsiteX494" fmla="*/ 1060815 w 7757049"/>
              <a:gd name="connsiteY494" fmla="*/ 2574604 h 7184141"/>
              <a:gd name="connsiteX495" fmla="*/ 1057643 w 7757049"/>
              <a:gd name="connsiteY495" fmla="*/ 2578229 h 7184141"/>
              <a:gd name="connsiteX496" fmla="*/ 1058642 w 7757049"/>
              <a:gd name="connsiteY496" fmla="*/ 2576776 h 7184141"/>
              <a:gd name="connsiteX497" fmla="*/ 1060815 w 7757049"/>
              <a:gd name="connsiteY497" fmla="*/ 2574604 h 7184141"/>
              <a:gd name="connsiteX498" fmla="*/ 1070938 w 7757049"/>
              <a:gd name="connsiteY498" fmla="*/ 2561636 h 7184141"/>
              <a:gd name="connsiteX499" fmla="*/ 1060816 w 7757049"/>
              <a:gd name="connsiteY499" fmla="*/ 2568082 h 7184141"/>
              <a:gd name="connsiteX500" fmla="*/ 1069602 w 7757049"/>
              <a:gd name="connsiteY500" fmla="*/ 2561740 h 7184141"/>
              <a:gd name="connsiteX501" fmla="*/ 4594693 w 7757049"/>
              <a:gd name="connsiteY501" fmla="*/ 3011537 h 7184141"/>
              <a:gd name="connsiteX502" fmla="*/ 4554115 w 7757049"/>
              <a:gd name="connsiteY502" fmla="*/ 3048492 h 7184141"/>
              <a:gd name="connsiteX503" fmla="*/ 4526579 w 7757049"/>
              <a:gd name="connsiteY503" fmla="*/ 3170948 h 7184141"/>
              <a:gd name="connsiteX504" fmla="*/ 4411369 w 7757049"/>
              <a:gd name="connsiteY504" fmla="*/ 3391228 h 7184141"/>
              <a:gd name="connsiteX505" fmla="*/ 4377313 w 7757049"/>
              <a:gd name="connsiteY505" fmla="*/ 3478181 h 7184141"/>
              <a:gd name="connsiteX506" fmla="*/ 4409196 w 7757049"/>
              <a:gd name="connsiteY506" fmla="*/ 3503538 h 7184141"/>
              <a:gd name="connsiteX507" fmla="*/ 4504117 w 7757049"/>
              <a:gd name="connsiteY507" fmla="*/ 3421661 h 7184141"/>
              <a:gd name="connsiteX508" fmla="*/ 4584550 w 7757049"/>
              <a:gd name="connsiteY508" fmla="*/ 3297029 h 7184141"/>
              <a:gd name="connsiteX509" fmla="*/ 4614982 w 7757049"/>
              <a:gd name="connsiteY509" fmla="*/ 3266596 h 7184141"/>
              <a:gd name="connsiteX510" fmla="*/ 4599042 w 7757049"/>
              <a:gd name="connsiteY510" fmla="*/ 3328187 h 7184141"/>
              <a:gd name="connsiteX511" fmla="*/ 4578752 w 7757049"/>
              <a:gd name="connsiteY511" fmla="*/ 3391953 h 7184141"/>
              <a:gd name="connsiteX512" fmla="*/ 4592519 w 7757049"/>
              <a:gd name="connsiteY512" fmla="*/ 3444848 h 7184141"/>
              <a:gd name="connsiteX513" fmla="*/ 4646864 w 7757049"/>
              <a:gd name="connsiteY513" fmla="*/ 3443398 h 7184141"/>
              <a:gd name="connsiteX514" fmla="*/ 4741062 w 7757049"/>
              <a:gd name="connsiteY514" fmla="*/ 3327464 h 7184141"/>
              <a:gd name="connsiteX515" fmla="*/ 4760627 w 7757049"/>
              <a:gd name="connsiteY515" fmla="*/ 3117327 h 7184141"/>
              <a:gd name="connsiteX516" fmla="*/ 4711353 w 7757049"/>
              <a:gd name="connsiteY516" fmla="*/ 3043420 h 7184141"/>
              <a:gd name="connsiteX517" fmla="*/ 4594693 w 7757049"/>
              <a:gd name="connsiteY517" fmla="*/ 3011537 h 7184141"/>
              <a:gd name="connsiteX518" fmla="*/ 6243270 w 7757049"/>
              <a:gd name="connsiteY518" fmla="*/ 3187239 h 7184141"/>
              <a:gd name="connsiteX519" fmla="*/ 6245154 w 7757049"/>
              <a:gd name="connsiteY519" fmla="*/ 3218286 h 7184141"/>
              <a:gd name="connsiteX520" fmla="*/ 6245175 w 7757049"/>
              <a:gd name="connsiteY520" fmla="*/ 3218237 h 7184141"/>
              <a:gd name="connsiteX521" fmla="*/ 6226030 w 7757049"/>
              <a:gd name="connsiteY521" fmla="*/ 3097296 h 7184141"/>
              <a:gd name="connsiteX522" fmla="*/ 6258377 w 7757049"/>
              <a:gd name="connsiteY522" fmla="*/ 3110079 h 7184141"/>
              <a:gd name="connsiteX523" fmla="*/ 6285187 w 7757049"/>
              <a:gd name="connsiteY523" fmla="*/ 3155730 h 7184141"/>
              <a:gd name="connsiteX524" fmla="*/ 6211277 w 7757049"/>
              <a:gd name="connsiteY524" fmla="*/ 3336154 h 7184141"/>
              <a:gd name="connsiteX525" fmla="*/ 6104037 w 7757049"/>
              <a:gd name="connsiteY525" fmla="*/ 3326735 h 7184141"/>
              <a:gd name="connsiteX526" fmla="*/ 6016361 w 7757049"/>
              <a:gd name="connsiteY526" fmla="*/ 3248478 h 7184141"/>
              <a:gd name="connsiteX527" fmla="*/ 5959116 w 7757049"/>
              <a:gd name="connsiteY527" fmla="*/ 3270216 h 7184141"/>
              <a:gd name="connsiteX528" fmla="*/ 5975058 w 7757049"/>
              <a:gd name="connsiteY528" fmla="*/ 3664399 h 7184141"/>
              <a:gd name="connsiteX529" fmla="*/ 5983753 w 7757049"/>
              <a:gd name="connsiteY529" fmla="*/ 3692660 h 7184141"/>
              <a:gd name="connsiteX530" fmla="*/ 5977231 w 7757049"/>
              <a:gd name="connsiteY530" fmla="*/ 3697008 h 7184141"/>
              <a:gd name="connsiteX531" fmla="*/ 5866366 w 7757049"/>
              <a:gd name="connsiteY531" fmla="*/ 3473831 h 7184141"/>
              <a:gd name="connsiteX532" fmla="*/ 5901148 w 7757049"/>
              <a:gd name="connsiteY532" fmla="*/ 3157179 h 7184141"/>
              <a:gd name="connsiteX533" fmla="*/ 5922886 w 7757049"/>
              <a:gd name="connsiteY533" fmla="*/ 3149207 h 7184141"/>
              <a:gd name="connsiteX534" fmla="*/ 5962014 w 7757049"/>
              <a:gd name="connsiteY534" fmla="*/ 3182540 h 7184141"/>
              <a:gd name="connsiteX535" fmla="*/ 5990999 w 7757049"/>
              <a:gd name="connsiteY535" fmla="*/ 3209351 h 7184141"/>
              <a:gd name="connsiteX536" fmla="*/ 6157656 w 7757049"/>
              <a:gd name="connsiteY536" fmla="*/ 3152831 h 7184141"/>
              <a:gd name="connsiteX537" fmla="*/ 6226030 w 7757049"/>
              <a:gd name="connsiteY537" fmla="*/ 3097296 h 7184141"/>
              <a:gd name="connsiteX538" fmla="*/ 3277679 w 7757049"/>
              <a:gd name="connsiteY538" fmla="*/ 2678820 h 7184141"/>
              <a:gd name="connsiteX539" fmla="*/ 3197667 w 7757049"/>
              <a:gd name="connsiteY539" fmla="*/ 2676772 h 7184141"/>
              <a:gd name="connsiteX540" fmla="*/ 2965071 w 7757049"/>
              <a:gd name="connsiteY540" fmla="*/ 2852126 h 7184141"/>
              <a:gd name="connsiteX541" fmla="*/ 2944782 w 7757049"/>
              <a:gd name="connsiteY541" fmla="*/ 3023130 h 7184141"/>
              <a:gd name="connsiteX542" fmla="*/ 2970141 w 7757049"/>
              <a:gd name="connsiteY542" fmla="*/ 3073130 h 7184141"/>
              <a:gd name="connsiteX543" fmla="*/ 3046227 w 7757049"/>
              <a:gd name="connsiteY543" fmla="*/ 3181094 h 7184141"/>
              <a:gd name="connsiteX544" fmla="*/ 3138975 w 7757049"/>
              <a:gd name="connsiteY544" fmla="*/ 3272394 h 7184141"/>
              <a:gd name="connsiteX545" fmla="*/ 3585330 w 7757049"/>
              <a:gd name="connsiteY545" fmla="*/ 3263697 h 7184141"/>
              <a:gd name="connsiteX546" fmla="*/ 3708512 w 7757049"/>
              <a:gd name="connsiteY546" fmla="*/ 3225294 h 7184141"/>
              <a:gd name="connsiteX547" fmla="*/ 3897630 w 7757049"/>
              <a:gd name="connsiteY547" fmla="*/ 3147762 h 7184141"/>
              <a:gd name="connsiteX548" fmla="*/ 3927340 w 7757049"/>
              <a:gd name="connsiteY548" fmla="*/ 3149211 h 7184141"/>
              <a:gd name="connsiteX549" fmla="*/ 3994004 w 7757049"/>
              <a:gd name="connsiteY549" fmla="*/ 3206456 h 7184141"/>
              <a:gd name="connsiteX550" fmla="*/ 4053415 w 7757049"/>
              <a:gd name="connsiteY550" fmla="*/ 3233987 h 7184141"/>
              <a:gd name="connsiteX551" fmla="*/ 4220797 w 7757049"/>
              <a:gd name="connsiteY551" fmla="*/ 3197759 h 7184141"/>
              <a:gd name="connsiteX552" fmla="*/ 4283115 w 7757049"/>
              <a:gd name="connsiteY552" fmla="*/ 3094866 h 7184141"/>
              <a:gd name="connsiteX553" fmla="*/ 4247608 w 7757049"/>
              <a:gd name="connsiteY553" fmla="*/ 2951396 h 7184141"/>
              <a:gd name="connsiteX554" fmla="*/ 4148338 w 7757049"/>
              <a:gd name="connsiteY554" fmla="*/ 2897774 h 7184141"/>
              <a:gd name="connsiteX555" fmla="*/ 4097616 w 7757049"/>
              <a:gd name="connsiteY555" fmla="*/ 2917339 h 7184141"/>
              <a:gd name="connsiteX556" fmla="*/ 3951977 w 7757049"/>
              <a:gd name="connsiteY556" fmla="*/ 2892703 h 7184141"/>
              <a:gd name="connsiteX557" fmla="*/ 3884587 w 7757049"/>
              <a:gd name="connsiteY557" fmla="*/ 2814445 h 7184141"/>
              <a:gd name="connsiteX558" fmla="*/ 3784594 w 7757049"/>
              <a:gd name="connsiteY558" fmla="*/ 2782562 h 7184141"/>
              <a:gd name="connsiteX559" fmla="*/ 3601270 w 7757049"/>
              <a:gd name="connsiteY559" fmla="*/ 2876038 h 7184141"/>
              <a:gd name="connsiteX560" fmla="*/ 3523015 w 7757049"/>
              <a:gd name="connsiteY560" fmla="*/ 2947772 h 7184141"/>
              <a:gd name="connsiteX561" fmla="*/ 3488959 w 7757049"/>
              <a:gd name="connsiteY561" fmla="*/ 2947047 h 7184141"/>
              <a:gd name="connsiteX562" fmla="*/ 3420845 w 7757049"/>
              <a:gd name="connsiteY562" fmla="*/ 2862268 h 7184141"/>
              <a:gd name="connsiteX563" fmla="*/ 3499824 w 7757049"/>
              <a:gd name="connsiteY563" fmla="*/ 2854299 h 7184141"/>
              <a:gd name="connsiteX564" fmla="*/ 3557072 w 7757049"/>
              <a:gd name="connsiteY564" fmla="*/ 2802853 h 7184141"/>
              <a:gd name="connsiteX565" fmla="*/ 3513595 w 7757049"/>
              <a:gd name="connsiteY565" fmla="*/ 2747058 h 7184141"/>
              <a:gd name="connsiteX566" fmla="*/ 3505623 w 7757049"/>
              <a:gd name="connsiteY566" fmla="*/ 2742711 h 7184141"/>
              <a:gd name="connsiteX567" fmla="*/ 3277679 w 7757049"/>
              <a:gd name="connsiteY567" fmla="*/ 2678820 h 7184141"/>
              <a:gd name="connsiteX568" fmla="*/ 5850427 w 7757049"/>
              <a:gd name="connsiteY568" fmla="*/ 3019502 h 7184141"/>
              <a:gd name="connsiteX569" fmla="*/ 5885932 w 7757049"/>
              <a:gd name="connsiteY569" fmla="*/ 3078195 h 7184141"/>
              <a:gd name="connsiteX570" fmla="*/ 5850427 w 7757049"/>
              <a:gd name="connsiteY570" fmla="*/ 3019502 h 7184141"/>
              <a:gd name="connsiteX571" fmla="*/ 5903325 w 7757049"/>
              <a:gd name="connsiteY571" fmla="*/ 3023126 h 7184141"/>
              <a:gd name="connsiteX572" fmla="*/ 5928686 w 7757049"/>
              <a:gd name="connsiteY572" fmla="*/ 3040517 h 7184141"/>
              <a:gd name="connsiteX573" fmla="*/ 6015638 w 7757049"/>
              <a:gd name="connsiteY573" fmla="*/ 3136889 h 7184141"/>
              <a:gd name="connsiteX574" fmla="*/ 6057664 w 7757049"/>
              <a:gd name="connsiteY574" fmla="*/ 3155005 h 7184141"/>
              <a:gd name="connsiteX575" fmla="*/ 6075054 w 7757049"/>
              <a:gd name="connsiteY575" fmla="*/ 3112977 h 7184141"/>
              <a:gd name="connsiteX576" fmla="*/ 6078679 w 7757049"/>
              <a:gd name="connsiteY576" fmla="*/ 3077472 h 7184141"/>
              <a:gd name="connsiteX577" fmla="*/ 6090997 w 7757049"/>
              <a:gd name="connsiteY577" fmla="*/ 3169497 h 7184141"/>
              <a:gd name="connsiteX578" fmla="*/ 6012014 w 7757049"/>
              <a:gd name="connsiteY578" fmla="*/ 3178916 h 7184141"/>
              <a:gd name="connsiteX579" fmla="*/ 5958394 w 7757049"/>
              <a:gd name="connsiteY579" fmla="*/ 3114425 h 7184141"/>
              <a:gd name="connsiteX580" fmla="*/ 5905498 w 7757049"/>
              <a:gd name="connsiteY580" fmla="*/ 3029647 h 7184141"/>
              <a:gd name="connsiteX581" fmla="*/ 5903325 w 7757049"/>
              <a:gd name="connsiteY581" fmla="*/ 3023126 h 7184141"/>
              <a:gd name="connsiteX582" fmla="*/ 6425943 w 7757049"/>
              <a:gd name="connsiteY582" fmla="*/ 2724681 h 7184141"/>
              <a:gd name="connsiteX583" fmla="*/ 6482280 w 7757049"/>
              <a:gd name="connsiteY583" fmla="*/ 2741257 h 7184141"/>
              <a:gd name="connsiteX584" fmla="*/ 6438081 w 7757049"/>
              <a:gd name="connsiteY584" fmla="*/ 2758647 h 7184141"/>
              <a:gd name="connsiteX585" fmla="*/ 6143167 w 7757049"/>
              <a:gd name="connsiteY585" fmla="*/ 2939796 h 7184141"/>
              <a:gd name="connsiteX586" fmla="*/ 6097518 w 7757049"/>
              <a:gd name="connsiteY586" fmla="*/ 2988345 h 7184141"/>
              <a:gd name="connsiteX587" fmla="*/ 6074329 w 7757049"/>
              <a:gd name="connsiteY587" fmla="*/ 2985448 h 7184141"/>
              <a:gd name="connsiteX588" fmla="*/ 6088098 w 7757049"/>
              <a:gd name="connsiteY588" fmla="*/ 2866614 h 7184141"/>
              <a:gd name="connsiteX589" fmla="*/ 6353303 w 7757049"/>
              <a:gd name="connsiteY589" fmla="*/ 2728215 h 7184141"/>
              <a:gd name="connsiteX590" fmla="*/ 6425943 w 7757049"/>
              <a:gd name="connsiteY590" fmla="*/ 2724681 h 7184141"/>
              <a:gd name="connsiteX591" fmla="*/ 6603290 w 7757049"/>
              <a:gd name="connsiteY591" fmla="*/ 2738357 h 7184141"/>
              <a:gd name="connsiteX592" fmla="*/ 6688068 w 7757049"/>
              <a:gd name="connsiteY592" fmla="*/ 2796325 h 7184141"/>
              <a:gd name="connsiteX593" fmla="*/ 6781541 w 7757049"/>
              <a:gd name="connsiteY593" fmla="*/ 3014430 h 7184141"/>
              <a:gd name="connsiteX594" fmla="*/ 6740964 w 7757049"/>
              <a:gd name="connsiteY594" fmla="*/ 3387602 h 7184141"/>
              <a:gd name="connsiteX595" fmla="*/ 6422863 w 7757049"/>
              <a:gd name="connsiteY595" fmla="*/ 3789755 h 7184141"/>
              <a:gd name="connsiteX596" fmla="*/ 6115631 w 7757049"/>
              <a:gd name="connsiteY596" fmla="*/ 3854970 h 7184141"/>
              <a:gd name="connsiteX597" fmla="*/ 5944626 w 7757049"/>
              <a:gd name="connsiteY597" fmla="*/ 3744105 h 7184141"/>
              <a:gd name="connsiteX598" fmla="*/ 5965639 w 7757049"/>
              <a:gd name="connsiteY598" fmla="*/ 3749178 h 7184141"/>
              <a:gd name="connsiteX599" fmla="*/ 6399677 w 7757049"/>
              <a:gd name="connsiteY599" fmla="*/ 3755697 h 7184141"/>
              <a:gd name="connsiteX600" fmla="*/ 6736616 w 7757049"/>
              <a:gd name="connsiteY600" fmla="*/ 3277462 h 7184141"/>
              <a:gd name="connsiteX601" fmla="*/ 6743863 w 7757049"/>
              <a:gd name="connsiteY601" fmla="*/ 2973128 h 7184141"/>
              <a:gd name="connsiteX602" fmla="*/ 6603290 w 7757049"/>
              <a:gd name="connsiteY602" fmla="*/ 2738357 h 7184141"/>
              <a:gd name="connsiteX603" fmla="*/ 4730918 w 7757049"/>
              <a:gd name="connsiteY603" fmla="*/ 2462016 h 7184141"/>
              <a:gd name="connsiteX604" fmla="*/ 4625852 w 7757049"/>
              <a:gd name="connsiteY604" fmla="*/ 2471707 h 7184141"/>
              <a:gd name="connsiteX605" fmla="*/ 4617155 w 7757049"/>
              <a:gd name="connsiteY605" fmla="*/ 2510111 h 7184141"/>
              <a:gd name="connsiteX606" fmla="*/ 4637445 w 7757049"/>
              <a:gd name="connsiteY606" fmla="*/ 2545617 h 7184141"/>
              <a:gd name="connsiteX607" fmla="*/ 4658458 w 7757049"/>
              <a:gd name="connsiteY607" fmla="*/ 2570253 h 7184141"/>
              <a:gd name="connsiteX608" fmla="*/ 4532377 w 7757049"/>
              <a:gd name="connsiteY608" fmla="*/ 2754302 h 7184141"/>
              <a:gd name="connsiteX609" fmla="*/ 4257028 w 7757049"/>
              <a:gd name="connsiteY609" fmla="*/ 3236162 h 7184141"/>
              <a:gd name="connsiteX610" fmla="*/ 4004867 w 7757049"/>
              <a:gd name="connsiteY610" fmla="*/ 3702804 h 7184141"/>
              <a:gd name="connsiteX611" fmla="*/ 3994722 w 7757049"/>
              <a:gd name="connsiteY611" fmla="*/ 3754253 h 7184141"/>
              <a:gd name="connsiteX612" fmla="*/ 4012838 w 7757049"/>
              <a:gd name="connsiteY612" fmla="*/ 3772370 h 7184141"/>
              <a:gd name="connsiteX613" fmla="*/ 4032402 w 7757049"/>
              <a:gd name="connsiteY613" fmla="*/ 3760773 h 7184141"/>
              <a:gd name="connsiteX614" fmla="*/ 4067184 w 7757049"/>
              <a:gd name="connsiteY614" fmla="*/ 3704256 h 7184141"/>
              <a:gd name="connsiteX615" fmla="*/ 4438903 w 7757049"/>
              <a:gd name="connsiteY615" fmla="*/ 3057912 h 7184141"/>
              <a:gd name="connsiteX616" fmla="*/ 4660631 w 7757049"/>
              <a:gd name="connsiteY616" fmla="*/ 2660827 h 7184141"/>
              <a:gd name="connsiteX617" fmla="*/ 4688167 w 7757049"/>
              <a:gd name="connsiteY617" fmla="*/ 2578948 h 7184141"/>
              <a:gd name="connsiteX618" fmla="*/ 4696862 w 7757049"/>
              <a:gd name="connsiteY618" fmla="*/ 2568080 h 7184141"/>
              <a:gd name="connsiteX619" fmla="*/ 4708455 w 7757049"/>
              <a:gd name="connsiteY619" fmla="*/ 2576049 h 7184141"/>
              <a:gd name="connsiteX620" fmla="*/ 4712079 w 7757049"/>
              <a:gd name="connsiteY620" fmla="*/ 2590541 h 7184141"/>
              <a:gd name="connsiteX621" fmla="*/ 4745410 w 7757049"/>
              <a:gd name="connsiteY621" fmla="*/ 2602859 h 7184141"/>
              <a:gd name="connsiteX622" fmla="*/ 4817147 w 7757049"/>
              <a:gd name="connsiteY622" fmla="*/ 2537646 h 7184141"/>
              <a:gd name="connsiteX623" fmla="*/ 4818595 w 7757049"/>
              <a:gd name="connsiteY623" fmla="*/ 2520256 h 7184141"/>
              <a:gd name="connsiteX624" fmla="*/ 4730918 w 7757049"/>
              <a:gd name="connsiteY624" fmla="*/ 2462016 h 7184141"/>
              <a:gd name="connsiteX625" fmla="*/ 5827069 w 7757049"/>
              <a:gd name="connsiteY625" fmla="*/ 2601396 h 7184141"/>
              <a:gd name="connsiteX626" fmla="*/ 5871439 w 7757049"/>
              <a:gd name="connsiteY626" fmla="*/ 2620247 h 7184141"/>
              <a:gd name="connsiteX627" fmla="*/ 5723621 w 7757049"/>
              <a:gd name="connsiteY627" fmla="*/ 2678215 h 7184141"/>
              <a:gd name="connsiteX628" fmla="*/ 5701160 w 7757049"/>
              <a:gd name="connsiteY628" fmla="*/ 2689083 h 7184141"/>
              <a:gd name="connsiteX629" fmla="*/ 5698984 w 7757049"/>
              <a:gd name="connsiteY629" fmla="*/ 2672417 h 7184141"/>
              <a:gd name="connsiteX630" fmla="*/ 5827069 w 7757049"/>
              <a:gd name="connsiteY630" fmla="*/ 2601396 h 7184141"/>
              <a:gd name="connsiteX631" fmla="*/ 5413131 w 7757049"/>
              <a:gd name="connsiteY631" fmla="*/ 2420510 h 7184141"/>
              <a:gd name="connsiteX632" fmla="*/ 5383784 w 7757049"/>
              <a:gd name="connsiteY632" fmla="*/ 2449247 h 7184141"/>
              <a:gd name="connsiteX633" fmla="*/ 5160607 w 7757049"/>
              <a:gd name="connsiteY633" fmla="*/ 2787634 h 7184141"/>
              <a:gd name="connsiteX634" fmla="*/ 4977284 w 7757049"/>
              <a:gd name="connsiteY634" fmla="*/ 3333259 h 7184141"/>
              <a:gd name="connsiteX635" fmla="*/ 4930183 w 7757049"/>
              <a:gd name="connsiteY635" fmla="*/ 3553541 h 7184141"/>
              <a:gd name="connsiteX636" fmla="*/ 4953369 w 7757049"/>
              <a:gd name="connsiteY636" fmla="*/ 3609333 h 7184141"/>
              <a:gd name="connsiteX637" fmla="*/ 4980180 w 7757049"/>
              <a:gd name="connsiteY637" fmla="*/ 3561507 h 7184141"/>
              <a:gd name="connsiteX638" fmla="*/ 4985253 w 7757049"/>
              <a:gd name="connsiteY638" fmla="*/ 3541220 h 7184141"/>
              <a:gd name="connsiteX639" fmla="*/ 5049743 w 7757049"/>
              <a:gd name="connsiteY639" fmla="*/ 3278914 h 7184141"/>
              <a:gd name="connsiteX640" fmla="*/ 5395377 w 7757049"/>
              <a:gd name="connsiteY640" fmla="*/ 2518807 h 7184141"/>
              <a:gd name="connsiteX641" fmla="*/ 5420739 w 7757049"/>
              <a:gd name="connsiteY641" fmla="*/ 2473881 h 7184141"/>
              <a:gd name="connsiteX642" fmla="*/ 5425812 w 7757049"/>
              <a:gd name="connsiteY642" fmla="*/ 2423159 h 7184141"/>
              <a:gd name="connsiteX643" fmla="*/ 5413131 w 7757049"/>
              <a:gd name="connsiteY643" fmla="*/ 2420510 h 7184141"/>
              <a:gd name="connsiteX644" fmla="*/ 5150461 w 7757049"/>
              <a:gd name="connsiteY644" fmla="*/ 1943745 h 7184141"/>
              <a:gd name="connsiteX645" fmla="*/ 5138143 w 7757049"/>
              <a:gd name="connsiteY645" fmla="*/ 1949995 h 7184141"/>
              <a:gd name="connsiteX646" fmla="*/ 4985253 w 7757049"/>
              <a:gd name="connsiteY646" fmla="*/ 2063033 h 7184141"/>
              <a:gd name="connsiteX647" fmla="*/ 4753381 w 7757049"/>
              <a:gd name="connsiteY647" fmla="*/ 2378235 h 7184141"/>
              <a:gd name="connsiteX648" fmla="*/ 4741062 w 7757049"/>
              <a:gd name="connsiteY648" fmla="*/ 2402146 h 7184141"/>
              <a:gd name="connsiteX649" fmla="*/ 4775119 w 7757049"/>
              <a:gd name="connsiteY649" fmla="*/ 2447070 h 7184141"/>
              <a:gd name="connsiteX650" fmla="*/ 4815696 w 7757049"/>
              <a:gd name="connsiteY650" fmla="*/ 2407219 h 7184141"/>
              <a:gd name="connsiteX651" fmla="*/ 5135969 w 7757049"/>
              <a:gd name="connsiteY651" fmla="*/ 1996369 h 7184141"/>
              <a:gd name="connsiteX652" fmla="*/ 5156259 w 7757049"/>
              <a:gd name="connsiteY652" fmla="*/ 1969559 h 7184141"/>
              <a:gd name="connsiteX653" fmla="*/ 5162780 w 7757049"/>
              <a:gd name="connsiteY653" fmla="*/ 1947821 h 7184141"/>
              <a:gd name="connsiteX654" fmla="*/ 5150461 w 7757049"/>
              <a:gd name="connsiteY654" fmla="*/ 1943745 h 7184141"/>
              <a:gd name="connsiteX655" fmla="*/ 6701653 w 7757049"/>
              <a:gd name="connsiteY655" fmla="*/ 2065839 h 7184141"/>
              <a:gd name="connsiteX656" fmla="*/ 6893854 w 7757049"/>
              <a:gd name="connsiteY656" fmla="*/ 2115201 h 7184141"/>
              <a:gd name="connsiteX657" fmla="*/ 7007616 w 7757049"/>
              <a:gd name="connsiteY657" fmla="*/ 2192735 h 7184141"/>
              <a:gd name="connsiteX658" fmla="*/ 6982255 w 7757049"/>
              <a:gd name="connsiteY658" fmla="*/ 2191285 h 7184141"/>
              <a:gd name="connsiteX659" fmla="*/ 6371416 w 7757049"/>
              <a:gd name="connsiteY659" fmla="*/ 2191284 h 7184141"/>
              <a:gd name="connsiteX660" fmla="*/ 6056938 w 7757049"/>
              <a:gd name="connsiteY660" fmla="*/ 2376058 h 7184141"/>
              <a:gd name="connsiteX661" fmla="*/ 5877237 w 7757049"/>
              <a:gd name="connsiteY661" fmla="*/ 2536920 h 7184141"/>
              <a:gd name="connsiteX662" fmla="*/ 5851152 w 7757049"/>
              <a:gd name="connsiteY662" fmla="*/ 2550687 h 7184141"/>
              <a:gd name="connsiteX663" fmla="*/ 5838833 w 7757049"/>
              <a:gd name="connsiteY663" fmla="*/ 2510833 h 7184141"/>
              <a:gd name="connsiteX664" fmla="*/ 5864195 w 7757049"/>
              <a:gd name="connsiteY664" fmla="*/ 2469531 h 7184141"/>
              <a:gd name="connsiteX665" fmla="*/ 6100416 w 7757049"/>
              <a:gd name="connsiteY665" fmla="*/ 2261571 h 7184141"/>
              <a:gd name="connsiteX666" fmla="*/ 6504018 w 7757049"/>
              <a:gd name="connsiteY666" fmla="*/ 2074624 h 7184141"/>
              <a:gd name="connsiteX667" fmla="*/ 6701653 w 7757049"/>
              <a:gd name="connsiteY667" fmla="*/ 2065839 h 7184141"/>
              <a:gd name="connsiteX668" fmla="*/ 3501005 w 7757049"/>
              <a:gd name="connsiteY668" fmla="*/ 1621933 h 7184141"/>
              <a:gd name="connsiteX669" fmla="*/ 3475915 w 7757049"/>
              <a:gd name="connsiteY669" fmla="*/ 1625375 h 7184141"/>
              <a:gd name="connsiteX670" fmla="*/ 3282446 w 7757049"/>
              <a:gd name="connsiteY670" fmla="*/ 1721746 h 7184141"/>
              <a:gd name="connsiteX671" fmla="*/ 2952028 w 7757049"/>
              <a:gd name="connsiteY671" fmla="*/ 1873188 h 7184141"/>
              <a:gd name="connsiteX672" fmla="*/ 2829567 w 7757049"/>
              <a:gd name="connsiteY672" fmla="*/ 1870289 h 7184141"/>
              <a:gd name="connsiteX673" fmla="*/ 2817247 w 7757049"/>
              <a:gd name="connsiteY673" fmla="*/ 1794930 h 7184141"/>
              <a:gd name="connsiteX674" fmla="*/ 2866525 w 7757049"/>
              <a:gd name="connsiteY674" fmla="*/ 1765946 h 7184141"/>
              <a:gd name="connsiteX675" fmla="*/ 3037532 w 7757049"/>
              <a:gd name="connsiteY675" fmla="*/ 1730442 h 7184141"/>
              <a:gd name="connsiteX676" fmla="*/ 3138974 w 7757049"/>
              <a:gd name="connsiteY676" fmla="*/ 1705080 h 7184141"/>
              <a:gd name="connsiteX677" fmla="*/ 3154915 w 7757049"/>
              <a:gd name="connsiteY677" fmla="*/ 1681168 h 7184141"/>
              <a:gd name="connsiteX678" fmla="*/ 3129556 w 7757049"/>
              <a:gd name="connsiteY678" fmla="*/ 1669576 h 7184141"/>
              <a:gd name="connsiteX679" fmla="*/ 2975214 w 7757049"/>
              <a:gd name="connsiteY679" fmla="*/ 1672472 h 7184141"/>
              <a:gd name="connsiteX680" fmla="*/ 2453500 w 7757049"/>
              <a:gd name="connsiteY680" fmla="*/ 1688414 h 7184141"/>
              <a:gd name="connsiteX681" fmla="*/ 2299162 w 7757049"/>
              <a:gd name="connsiteY681" fmla="*/ 1650011 h 7184141"/>
              <a:gd name="connsiteX682" fmla="*/ 2199167 w 7757049"/>
              <a:gd name="connsiteY682" fmla="*/ 1600012 h 7184141"/>
              <a:gd name="connsiteX683" fmla="*/ 2193369 w 7757049"/>
              <a:gd name="connsiteY683" fmla="*/ 1605810 h 7184141"/>
              <a:gd name="connsiteX684" fmla="*/ 2207863 w 7757049"/>
              <a:gd name="connsiteY684" fmla="*/ 1631895 h 7184141"/>
              <a:gd name="connsiteX685" fmla="*/ 2403504 w 7757049"/>
              <a:gd name="connsiteY685" fmla="*/ 1847102 h 7184141"/>
              <a:gd name="connsiteX686" fmla="*/ 2582480 w 7757049"/>
              <a:gd name="connsiteY686" fmla="*/ 1931880 h 7184141"/>
              <a:gd name="connsiteX687" fmla="*/ 3014343 w 7757049"/>
              <a:gd name="connsiteY687" fmla="*/ 1951445 h 7184141"/>
              <a:gd name="connsiteX688" fmla="*/ 3140423 w 7757049"/>
              <a:gd name="connsiteY688" fmla="*/ 1903621 h 7184141"/>
              <a:gd name="connsiteX689" fmla="*/ 3269402 w 7757049"/>
              <a:gd name="connsiteY689" fmla="*/ 1797829 h 7184141"/>
              <a:gd name="connsiteX690" fmla="*/ 3486784 w 7757049"/>
              <a:gd name="connsiteY690" fmla="*/ 1655807 h 7184141"/>
              <a:gd name="connsiteX691" fmla="*/ 3517942 w 7757049"/>
              <a:gd name="connsiteY691" fmla="*/ 1630447 h 7184141"/>
              <a:gd name="connsiteX692" fmla="*/ 3501005 w 7757049"/>
              <a:gd name="connsiteY692" fmla="*/ 1621933 h 7184141"/>
              <a:gd name="connsiteX693" fmla="*/ 5151277 w 7757049"/>
              <a:gd name="connsiteY693" fmla="*/ 1588142 h 7184141"/>
              <a:gd name="connsiteX694" fmla="*/ 5163506 w 7757049"/>
              <a:gd name="connsiteY694" fmla="*/ 1592761 h 7184141"/>
              <a:gd name="connsiteX695" fmla="*/ 5156260 w 7757049"/>
              <a:gd name="connsiteY695" fmla="*/ 1613774 h 7184141"/>
              <a:gd name="connsiteX696" fmla="*/ 5158433 w 7757049"/>
              <a:gd name="connsiteY696" fmla="*/ 1665946 h 7184141"/>
              <a:gd name="connsiteX697" fmla="*/ 5288136 w 7757049"/>
              <a:gd name="connsiteY697" fmla="*/ 1915934 h 7184141"/>
              <a:gd name="connsiteX698" fmla="*/ 5355525 w 7757049"/>
              <a:gd name="connsiteY698" fmla="*/ 2023898 h 7184141"/>
              <a:gd name="connsiteX699" fmla="*/ 5449723 w 7757049"/>
              <a:gd name="connsiteY699" fmla="*/ 2053608 h 7184141"/>
              <a:gd name="connsiteX700" fmla="*/ 5393204 w 7757049"/>
              <a:gd name="connsiteY700" fmla="*/ 2115200 h 7184141"/>
              <a:gd name="connsiteX701" fmla="*/ 5368567 w 7757049"/>
              <a:gd name="connsiteY701" fmla="*/ 2113026 h 7184141"/>
              <a:gd name="connsiteX702" fmla="*/ 5136695 w 7757049"/>
              <a:gd name="connsiteY702" fmla="*/ 1683337 h 7184141"/>
              <a:gd name="connsiteX703" fmla="*/ 5117856 w 7757049"/>
              <a:gd name="connsiteY703" fmla="*/ 1620297 h 7184141"/>
              <a:gd name="connsiteX704" fmla="*/ 5137419 w 7757049"/>
              <a:gd name="connsiteY704" fmla="*/ 1590588 h 7184141"/>
              <a:gd name="connsiteX705" fmla="*/ 5151277 w 7757049"/>
              <a:gd name="connsiteY705" fmla="*/ 1588142 h 7184141"/>
              <a:gd name="connsiteX706" fmla="*/ 4517160 w 7757049"/>
              <a:gd name="connsiteY706" fmla="*/ 1479728 h 7184141"/>
              <a:gd name="connsiteX707" fmla="*/ 4150517 w 7757049"/>
              <a:gd name="connsiteY707" fmla="*/ 1502193 h 7184141"/>
              <a:gd name="connsiteX708" fmla="*/ 3429540 w 7757049"/>
              <a:gd name="connsiteY708" fmla="*/ 1819567 h 7184141"/>
              <a:gd name="connsiteX709" fmla="*/ 2594074 w 7757049"/>
              <a:gd name="connsiteY709" fmla="*/ 2555038 h 7184141"/>
              <a:gd name="connsiteX710" fmla="*/ 2540455 w 7757049"/>
              <a:gd name="connsiteY710" fmla="*/ 2731116 h 7184141"/>
              <a:gd name="connsiteX711" fmla="*/ 2440459 w 7757049"/>
              <a:gd name="connsiteY711" fmla="*/ 3082550 h 7184141"/>
              <a:gd name="connsiteX712" fmla="*/ 2406403 w 7757049"/>
              <a:gd name="connsiteY712" fmla="*/ 3132546 h 7184141"/>
              <a:gd name="connsiteX713" fmla="*/ 2404229 w 7757049"/>
              <a:gd name="connsiteY713" fmla="*/ 3152109 h 7184141"/>
              <a:gd name="connsiteX714" fmla="*/ 2423793 w 7757049"/>
              <a:gd name="connsiteY714" fmla="*/ 3151383 h 7184141"/>
              <a:gd name="connsiteX715" fmla="*/ 2504222 w 7757049"/>
              <a:gd name="connsiteY715" fmla="*/ 3103563 h 7184141"/>
              <a:gd name="connsiteX716" fmla="*/ 2947681 w 7757049"/>
              <a:gd name="connsiteY716" fmla="*/ 2764448 h 7184141"/>
              <a:gd name="connsiteX717" fmla="*/ 3374471 w 7757049"/>
              <a:gd name="connsiteY717" fmla="*/ 2488374 h 7184141"/>
              <a:gd name="connsiteX718" fmla="*/ 4362096 w 7757049"/>
              <a:gd name="connsiteY718" fmla="*/ 2252155 h 7184141"/>
              <a:gd name="connsiteX719" fmla="*/ 4731643 w 7757049"/>
              <a:gd name="connsiteY719" fmla="*/ 2228965 h 7184141"/>
              <a:gd name="connsiteX720" fmla="*/ 4877288 w 7757049"/>
              <a:gd name="connsiteY720" fmla="*/ 2111582 h 7184141"/>
              <a:gd name="connsiteX721" fmla="*/ 4901200 w 7757049"/>
              <a:gd name="connsiteY721" fmla="*/ 1940575 h 7184141"/>
              <a:gd name="connsiteX722" fmla="*/ 4879462 w 7757049"/>
              <a:gd name="connsiteY722" fmla="*/ 1805075 h 7184141"/>
              <a:gd name="connsiteX723" fmla="*/ 4720050 w 7757049"/>
              <a:gd name="connsiteY723" fmla="*/ 1581172 h 7184141"/>
              <a:gd name="connsiteX724" fmla="*/ 4517160 w 7757049"/>
              <a:gd name="connsiteY724" fmla="*/ 1479728 h 7184141"/>
              <a:gd name="connsiteX725" fmla="*/ 5180080 w 7757049"/>
              <a:gd name="connsiteY725" fmla="*/ 1538149 h 7184141"/>
              <a:gd name="connsiteX726" fmla="*/ 5111335 w 7757049"/>
              <a:gd name="connsiteY726" fmla="*/ 1551463 h 7184141"/>
              <a:gd name="connsiteX727" fmla="*/ 5079453 w 7757049"/>
              <a:gd name="connsiteY727" fmla="*/ 1671748 h 7184141"/>
              <a:gd name="connsiteX728" fmla="*/ 5144666 w 7757049"/>
              <a:gd name="connsiteY728" fmla="*/ 1801451 h 7184141"/>
              <a:gd name="connsiteX729" fmla="*/ 5374364 w 7757049"/>
              <a:gd name="connsiteY729" fmla="*/ 2234037 h 7184141"/>
              <a:gd name="connsiteX730" fmla="*/ 5491025 w 7757049"/>
              <a:gd name="connsiteY730" fmla="*/ 2431856 h 7184141"/>
              <a:gd name="connsiteX731" fmla="*/ 5653336 w 7757049"/>
              <a:gd name="connsiteY731" fmla="*/ 2708653 h 7184141"/>
              <a:gd name="connsiteX732" fmla="*/ 5709130 w 7757049"/>
              <a:gd name="connsiteY732" fmla="*/ 2770243 h 7184141"/>
              <a:gd name="connsiteX733" fmla="*/ 5727246 w 7757049"/>
              <a:gd name="connsiteY733" fmla="*/ 2785459 h 7184141"/>
              <a:gd name="connsiteX734" fmla="*/ 5815646 w 7757049"/>
              <a:gd name="connsiteY734" fmla="*/ 2954291 h 7184141"/>
              <a:gd name="connsiteX735" fmla="*/ 5812025 w 7757049"/>
              <a:gd name="connsiteY735" fmla="*/ 2961537 h 7184141"/>
              <a:gd name="connsiteX736" fmla="*/ 5734492 w 7757049"/>
              <a:gd name="connsiteY736" fmla="*/ 2833283 h 7184141"/>
              <a:gd name="connsiteX737" fmla="*/ 5649714 w 7757049"/>
              <a:gd name="connsiteY737" fmla="*/ 2833283 h 7184141"/>
              <a:gd name="connsiteX738" fmla="*/ 5412044 w 7757049"/>
              <a:gd name="connsiteY738" fmla="*/ 3606434 h 7184141"/>
              <a:gd name="connsiteX739" fmla="*/ 5440304 w 7757049"/>
              <a:gd name="connsiteY739" fmla="*/ 4062206 h 7184141"/>
              <a:gd name="connsiteX740" fmla="*/ 5493925 w 7757049"/>
              <a:gd name="connsiteY740" fmla="*/ 4254222 h 7184141"/>
              <a:gd name="connsiteX741" fmla="*/ 5489578 w 7757049"/>
              <a:gd name="connsiteY741" fmla="*/ 4257120 h 7184141"/>
              <a:gd name="connsiteX742" fmla="*/ 5483055 w 7757049"/>
              <a:gd name="connsiteY742" fmla="*/ 4247701 h 7184141"/>
              <a:gd name="connsiteX743" fmla="*/ 5365670 w 7757049"/>
              <a:gd name="connsiteY743" fmla="*/ 3832509 h 7184141"/>
              <a:gd name="connsiteX744" fmla="*/ 5374364 w 7757049"/>
              <a:gd name="connsiteY744" fmla="*/ 3408617 h 7184141"/>
              <a:gd name="connsiteX745" fmla="*/ 5491025 w 7757049"/>
              <a:gd name="connsiteY745" fmla="*/ 3036173 h 7184141"/>
              <a:gd name="connsiteX746" fmla="*/ 5554791 w 7757049"/>
              <a:gd name="connsiteY746" fmla="*/ 2923134 h 7184141"/>
              <a:gd name="connsiteX747" fmla="*/ 5570008 w 7757049"/>
              <a:gd name="connsiteY747" fmla="*/ 2884730 h 7184141"/>
              <a:gd name="connsiteX748" fmla="*/ 5590296 w 7757049"/>
              <a:gd name="connsiteY748" fmla="*/ 2823863 h 7184141"/>
              <a:gd name="connsiteX749" fmla="*/ 5599715 w 7757049"/>
              <a:gd name="connsiteY749" fmla="*/ 2650684 h 7184141"/>
              <a:gd name="connsiteX750" fmla="*/ 5593919 w 7757049"/>
              <a:gd name="connsiteY750" fmla="*/ 2640541 h 7184141"/>
              <a:gd name="connsiteX751" fmla="*/ 5563485 w 7757049"/>
              <a:gd name="connsiteY751" fmla="*/ 2639090 h 7184141"/>
              <a:gd name="connsiteX752" fmla="*/ 5351901 w 7757049"/>
              <a:gd name="connsiteY752" fmla="*/ 3070953 h 7184141"/>
              <a:gd name="connsiteX753" fmla="*/ 5277994 w 7757049"/>
              <a:gd name="connsiteY753" fmla="*/ 3995545 h 7184141"/>
              <a:gd name="connsiteX754" fmla="*/ 5895353 w 7757049"/>
              <a:gd name="connsiteY754" fmla="*/ 4604204 h 7184141"/>
              <a:gd name="connsiteX755" fmla="*/ 6019260 w 7757049"/>
              <a:gd name="connsiteY755" fmla="*/ 4611450 h 7184141"/>
              <a:gd name="connsiteX756" fmla="*/ 6691690 w 7757049"/>
              <a:gd name="connsiteY756" fmla="*/ 4302044 h 7184141"/>
              <a:gd name="connsiteX757" fmla="*/ 7360498 w 7757049"/>
              <a:gd name="connsiteY757" fmla="*/ 2885455 h 7184141"/>
              <a:gd name="connsiteX758" fmla="*/ 7176449 w 7757049"/>
              <a:gd name="connsiteY758" fmla="*/ 2225344 h 7184141"/>
              <a:gd name="connsiteX759" fmla="*/ 6493875 w 7757049"/>
              <a:gd name="connsiteY759" fmla="*/ 1945647 h 7184141"/>
              <a:gd name="connsiteX760" fmla="*/ 6010564 w 7757049"/>
              <a:gd name="connsiteY760" fmla="*/ 2160853 h 7184141"/>
              <a:gd name="connsiteX761" fmla="*/ 5790287 w 7757049"/>
              <a:gd name="connsiteY761" fmla="*/ 2346352 h 7184141"/>
              <a:gd name="connsiteX762" fmla="*/ 5736666 w 7757049"/>
              <a:gd name="connsiteY762" fmla="*/ 2336932 h 7184141"/>
              <a:gd name="connsiteX763" fmla="*/ 5562762 w 7757049"/>
              <a:gd name="connsiteY763" fmla="*/ 2059409 h 7184141"/>
              <a:gd name="connsiteX764" fmla="*/ 5452621 w 7757049"/>
              <a:gd name="connsiteY764" fmla="*/ 1910866 h 7184141"/>
              <a:gd name="connsiteX765" fmla="*/ 5289586 w 7757049"/>
              <a:gd name="connsiteY765" fmla="*/ 1636967 h 7184141"/>
              <a:gd name="connsiteX766" fmla="*/ 5243937 w 7757049"/>
              <a:gd name="connsiteY766" fmla="*/ 1573201 h 7184141"/>
              <a:gd name="connsiteX767" fmla="*/ 5180080 w 7757049"/>
              <a:gd name="connsiteY767" fmla="*/ 1538149 h 7184141"/>
              <a:gd name="connsiteX768" fmla="*/ 4065734 w 7757049"/>
              <a:gd name="connsiteY768" fmla="*/ 1367412 h 7184141"/>
              <a:gd name="connsiteX769" fmla="*/ 4071532 w 7757049"/>
              <a:gd name="connsiteY769" fmla="*/ 1371759 h 7184141"/>
              <a:gd name="connsiteX770" fmla="*/ 4049795 w 7757049"/>
              <a:gd name="connsiteY770" fmla="*/ 1404368 h 7184141"/>
              <a:gd name="connsiteX771" fmla="*/ 4065734 w 7757049"/>
              <a:gd name="connsiteY771" fmla="*/ 1367412 h 7184141"/>
              <a:gd name="connsiteX772" fmla="*/ 4281668 w 7757049"/>
              <a:gd name="connsiteY772" fmla="*/ 1288430 h 7184141"/>
              <a:gd name="connsiteX773" fmla="*/ 4250512 w 7757049"/>
              <a:gd name="connsiteY773" fmla="*/ 1344949 h 7184141"/>
              <a:gd name="connsiteX774" fmla="*/ 4281668 w 7757049"/>
              <a:gd name="connsiteY774" fmla="*/ 1288430 h 7184141"/>
              <a:gd name="connsiteX775" fmla="*/ 2587371 w 7757049"/>
              <a:gd name="connsiteY775" fmla="*/ 997472 h 7184141"/>
              <a:gd name="connsiteX776" fmla="*/ 2570887 w 7757049"/>
              <a:gd name="connsiteY776" fmla="*/ 1002216 h 7184141"/>
              <a:gd name="connsiteX777" fmla="*/ 2571612 w 7757049"/>
              <a:gd name="connsiteY777" fmla="*/ 1072502 h 7184141"/>
              <a:gd name="connsiteX778" fmla="*/ 2659289 w 7757049"/>
              <a:gd name="connsiteY778" fmla="*/ 1311621 h 7184141"/>
              <a:gd name="connsiteX779" fmla="*/ 2647694 w 7757049"/>
              <a:gd name="connsiteY779" fmla="*/ 1357996 h 7184141"/>
              <a:gd name="connsiteX780" fmla="*/ 2555669 w 7757049"/>
              <a:gd name="connsiteY780" fmla="*/ 1450020 h 7184141"/>
              <a:gd name="connsiteX781" fmla="*/ 2558568 w 7757049"/>
              <a:gd name="connsiteY781" fmla="*/ 1557262 h 7184141"/>
              <a:gd name="connsiteX782" fmla="*/ 2619435 w 7757049"/>
              <a:gd name="connsiteY782" fmla="*/ 1615955 h 7184141"/>
              <a:gd name="connsiteX783" fmla="*/ 2640448 w 7757049"/>
              <a:gd name="connsiteY783" fmla="*/ 1626100 h 7184141"/>
              <a:gd name="connsiteX784" fmla="*/ 2645520 w 7757049"/>
              <a:gd name="connsiteY784" fmla="*/ 1602186 h 7184141"/>
              <a:gd name="connsiteX785" fmla="*/ 2732472 w 7757049"/>
              <a:gd name="connsiteY785" fmla="*/ 1502916 h 7184141"/>
              <a:gd name="connsiteX786" fmla="*/ 2980286 w 7757049"/>
              <a:gd name="connsiteY786" fmla="*/ 1447121 h 7184141"/>
              <a:gd name="connsiteX787" fmla="*/ 3399107 w 7757049"/>
              <a:gd name="connsiteY787" fmla="*/ 1325388 h 7184141"/>
              <a:gd name="connsiteX788" fmla="*/ 3443308 w 7757049"/>
              <a:gd name="connsiteY788" fmla="*/ 1345677 h 7184141"/>
              <a:gd name="connsiteX789" fmla="*/ 3449828 w 7757049"/>
              <a:gd name="connsiteY789" fmla="*/ 1351475 h 7184141"/>
              <a:gd name="connsiteX790" fmla="*/ 3490406 w 7757049"/>
              <a:gd name="connsiteY790" fmla="*/ 1409443 h 7184141"/>
              <a:gd name="connsiteX791" fmla="*/ 3578809 w 7757049"/>
              <a:gd name="connsiteY791" fmla="*/ 1555088 h 7184141"/>
              <a:gd name="connsiteX792" fmla="*/ 3601994 w 7757049"/>
              <a:gd name="connsiteY792" fmla="*/ 1562334 h 7184141"/>
              <a:gd name="connsiteX793" fmla="*/ 3600547 w 7757049"/>
              <a:gd name="connsiteY793" fmla="*/ 1539871 h 7184141"/>
              <a:gd name="connsiteX794" fmla="*/ 3584604 w 7757049"/>
              <a:gd name="connsiteY794" fmla="*/ 1447847 h 7184141"/>
              <a:gd name="connsiteX795" fmla="*/ 3592575 w 7757049"/>
              <a:gd name="connsiteY795" fmla="*/ 1321040 h 7184141"/>
              <a:gd name="connsiteX796" fmla="*/ 3559967 w 7757049"/>
              <a:gd name="connsiteY796" fmla="*/ 1286983 h 7184141"/>
              <a:gd name="connsiteX797" fmla="*/ 3457075 w 7757049"/>
              <a:gd name="connsiteY797" fmla="*/ 1290607 h 7184141"/>
              <a:gd name="connsiteX798" fmla="*/ 3036082 w 7757049"/>
              <a:gd name="connsiteY798" fmla="*/ 1271769 h 7184141"/>
              <a:gd name="connsiteX799" fmla="*/ 2949128 w 7757049"/>
              <a:gd name="connsiteY799" fmla="*/ 1242060 h 7184141"/>
              <a:gd name="connsiteX800" fmla="*/ 2634652 w 7757049"/>
              <a:gd name="connsiteY800" fmla="*/ 1024677 h 7184141"/>
              <a:gd name="connsiteX801" fmla="*/ 2587371 w 7757049"/>
              <a:gd name="connsiteY801" fmla="*/ 997472 h 7184141"/>
              <a:gd name="connsiteX802" fmla="*/ 4240369 w 7757049"/>
              <a:gd name="connsiteY802" fmla="*/ 1167422 h 7184141"/>
              <a:gd name="connsiteX803" fmla="*/ 4283117 w 7757049"/>
              <a:gd name="connsiteY803" fmla="*/ 1220317 h 7184141"/>
              <a:gd name="connsiteX804" fmla="*/ 4283119 w 7757049"/>
              <a:gd name="connsiteY804" fmla="*/ 1242055 h 7184141"/>
              <a:gd name="connsiteX805" fmla="*/ 4265730 w 7757049"/>
              <a:gd name="connsiteY805" fmla="*/ 1229737 h 7184141"/>
              <a:gd name="connsiteX806" fmla="*/ 4240369 w 7757049"/>
              <a:gd name="connsiteY806" fmla="*/ 1167422 h 7184141"/>
              <a:gd name="connsiteX807" fmla="*/ 3359159 w 7757049"/>
              <a:gd name="connsiteY807" fmla="*/ 969063 h 7184141"/>
              <a:gd name="connsiteX808" fmla="*/ 3394031 w 7757049"/>
              <a:gd name="connsiteY808" fmla="*/ 973954 h 7184141"/>
              <a:gd name="connsiteX809" fmla="*/ 3325918 w 7757049"/>
              <a:gd name="connsiteY809" fmla="*/ 986997 h 7184141"/>
              <a:gd name="connsiteX810" fmla="*/ 3359159 w 7757049"/>
              <a:gd name="connsiteY810" fmla="*/ 969063 h 7184141"/>
              <a:gd name="connsiteX811" fmla="*/ 2482982 w 7757049"/>
              <a:gd name="connsiteY811" fmla="*/ 844275 h 7184141"/>
              <a:gd name="connsiteX812" fmla="*/ 2484377 w 7757049"/>
              <a:gd name="connsiteY812" fmla="*/ 846668 h 7184141"/>
              <a:gd name="connsiteX813" fmla="*/ 2484336 w 7757049"/>
              <a:gd name="connsiteY813" fmla="*/ 846307 h 7184141"/>
              <a:gd name="connsiteX814" fmla="*/ 2481488 w 7757049"/>
              <a:gd name="connsiteY814" fmla="*/ 843684 h 7184141"/>
              <a:gd name="connsiteX815" fmla="*/ 2483929 w 7757049"/>
              <a:gd name="connsiteY815" fmla="*/ 847869 h 7184141"/>
              <a:gd name="connsiteX816" fmla="*/ 2484056 w 7757049"/>
              <a:gd name="connsiteY816" fmla="*/ 847911 h 7184141"/>
              <a:gd name="connsiteX817" fmla="*/ 2483928 w 7757049"/>
              <a:gd name="connsiteY817" fmla="*/ 847144 h 7184141"/>
              <a:gd name="connsiteX818" fmla="*/ 2484453 w 7757049"/>
              <a:gd name="connsiteY818" fmla="*/ 847327 h 7184141"/>
              <a:gd name="connsiteX819" fmla="*/ 2484401 w 7757049"/>
              <a:gd name="connsiteY819" fmla="*/ 846867 h 7184141"/>
              <a:gd name="connsiteX820" fmla="*/ 4836711 w 7757049"/>
              <a:gd name="connsiteY820" fmla="*/ 1150034 h 7184141"/>
              <a:gd name="connsiteX821" fmla="*/ 4705558 w 7757049"/>
              <a:gd name="connsiteY821" fmla="*/ 1194958 h 7184141"/>
              <a:gd name="connsiteX822" fmla="*/ 4698312 w 7757049"/>
              <a:gd name="connsiteY822" fmla="*/ 1250753 h 7184141"/>
              <a:gd name="connsiteX823" fmla="*/ 4884534 w 7757049"/>
              <a:gd name="connsiteY823" fmla="*/ 1252203 h 7184141"/>
              <a:gd name="connsiteX824" fmla="*/ 4901200 w 7757049"/>
              <a:gd name="connsiteY824" fmla="*/ 1186987 h 7184141"/>
              <a:gd name="connsiteX825" fmla="*/ 4836711 w 7757049"/>
              <a:gd name="connsiteY825" fmla="*/ 1150034 h 7184141"/>
              <a:gd name="connsiteX826" fmla="*/ 4098343 w 7757049"/>
              <a:gd name="connsiteY826" fmla="*/ 1051486 h 7184141"/>
              <a:gd name="connsiteX827" fmla="*/ 4145442 w 7757049"/>
              <a:gd name="connsiteY827" fmla="*/ 1138438 h 7184141"/>
              <a:gd name="connsiteX828" fmla="*/ 4098343 w 7757049"/>
              <a:gd name="connsiteY828" fmla="*/ 1051486 h 7184141"/>
              <a:gd name="connsiteX829" fmla="*/ 5730325 w 7757049"/>
              <a:gd name="connsiteY829" fmla="*/ 1205194 h 7184141"/>
              <a:gd name="connsiteX830" fmla="*/ 5741738 w 7757049"/>
              <a:gd name="connsiteY830" fmla="*/ 1215247 h 7184141"/>
              <a:gd name="connsiteX831" fmla="*/ 5777243 w 7757049"/>
              <a:gd name="connsiteY831" fmla="*/ 1260174 h 7184141"/>
              <a:gd name="connsiteX832" fmla="*/ 5938829 w 7757049"/>
              <a:gd name="connsiteY832" fmla="*/ 1565956 h 7184141"/>
              <a:gd name="connsiteX833" fmla="*/ 5899702 w 7757049"/>
              <a:gd name="connsiteY833" fmla="*/ 1544941 h 7184141"/>
              <a:gd name="connsiteX834" fmla="*/ 5784489 w 7757049"/>
              <a:gd name="connsiteY834" fmla="*/ 1332634 h 7184141"/>
              <a:gd name="connsiteX835" fmla="*/ 5717101 w 7757049"/>
              <a:gd name="connsiteY835" fmla="*/ 1260174 h 7184141"/>
              <a:gd name="connsiteX836" fmla="*/ 5700436 w 7757049"/>
              <a:gd name="connsiteY836" fmla="*/ 1235537 h 7184141"/>
              <a:gd name="connsiteX837" fmla="*/ 5715651 w 7757049"/>
              <a:gd name="connsiteY837" fmla="*/ 1204380 h 7184141"/>
              <a:gd name="connsiteX838" fmla="*/ 5730325 w 7757049"/>
              <a:gd name="connsiteY838" fmla="*/ 1205194 h 7184141"/>
              <a:gd name="connsiteX839" fmla="*/ 2412097 w 7757049"/>
              <a:gd name="connsiteY839" fmla="*/ 759365 h 7184141"/>
              <a:gd name="connsiteX840" fmla="*/ 2410835 w 7757049"/>
              <a:gd name="connsiteY840" fmla="*/ 762276 h 7184141"/>
              <a:gd name="connsiteX841" fmla="*/ 2427410 w 7757049"/>
              <a:gd name="connsiteY841" fmla="*/ 778308 h 7184141"/>
              <a:gd name="connsiteX842" fmla="*/ 2458429 w 7757049"/>
              <a:gd name="connsiteY842" fmla="*/ 803687 h 7184141"/>
              <a:gd name="connsiteX843" fmla="*/ 2458567 w 7757049"/>
              <a:gd name="connsiteY843" fmla="*/ 804393 h 7184141"/>
              <a:gd name="connsiteX844" fmla="*/ 2460823 w 7757049"/>
              <a:gd name="connsiteY844" fmla="*/ 808259 h 7184141"/>
              <a:gd name="connsiteX845" fmla="*/ 2460742 w 7757049"/>
              <a:gd name="connsiteY845" fmla="*/ 808018 h 7184141"/>
              <a:gd name="connsiteX846" fmla="*/ 2459293 w 7757049"/>
              <a:gd name="connsiteY846" fmla="*/ 804393 h 7184141"/>
              <a:gd name="connsiteX847" fmla="*/ 2458429 w 7757049"/>
              <a:gd name="connsiteY847" fmla="*/ 803687 h 7184141"/>
              <a:gd name="connsiteX848" fmla="*/ 2458261 w 7757049"/>
              <a:gd name="connsiteY848" fmla="*/ 802826 h 7184141"/>
              <a:gd name="connsiteX849" fmla="*/ 2427416 w 7757049"/>
              <a:gd name="connsiteY849" fmla="*/ 777589 h 7184141"/>
              <a:gd name="connsiteX850" fmla="*/ 2415154 w 7757049"/>
              <a:gd name="connsiteY850" fmla="*/ 768792 h 7184141"/>
              <a:gd name="connsiteX851" fmla="*/ 2415152 w 7757049"/>
              <a:gd name="connsiteY851" fmla="*/ 768788 h 7184141"/>
              <a:gd name="connsiteX852" fmla="*/ 2415149 w 7757049"/>
              <a:gd name="connsiteY852" fmla="*/ 768786 h 7184141"/>
              <a:gd name="connsiteX853" fmla="*/ 4825931 w 7757049"/>
              <a:gd name="connsiteY853" fmla="*/ 1069241 h 7184141"/>
              <a:gd name="connsiteX854" fmla="*/ 4812074 w 7757049"/>
              <a:gd name="connsiteY854" fmla="*/ 1069603 h 7184141"/>
              <a:gd name="connsiteX855" fmla="*/ 4700486 w 7757049"/>
              <a:gd name="connsiteY855" fmla="*/ 1097137 h 7184141"/>
              <a:gd name="connsiteX856" fmla="*/ 4472959 w 7757049"/>
              <a:gd name="connsiteY856" fmla="*/ 1141338 h 7184141"/>
              <a:gd name="connsiteX857" fmla="*/ 4406297 w 7757049"/>
              <a:gd name="connsiteY857" fmla="*/ 1141338 h 7184141"/>
              <a:gd name="connsiteX858" fmla="*/ 4366443 w 7757049"/>
              <a:gd name="connsiteY858" fmla="*/ 1151482 h 7184141"/>
              <a:gd name="connsiteX859" fmla="*/ 4408470 w 7757049"/>
              <a:gd name="connsiteY859" fmla="*/ 1172495 h 7184141"/>
              <a:gd name="connsiteX860" fmla="*/ 4738889 w 7757049"/>
              <a:gd name="connsiteY860" fmla="*/ 1141338 h 7184141"/>
              <a:gd name="connsiteX861" fmla="*/ 4825116 w 7757049"/>
              <a:gd name="connsiteY861" fmla="*/ 1097862 h 7184141"/>
              <a:gd name="connsiteX862" fmla="*/ 4835986 w 7757049"/>
              <a:gd name="connsiteY862" fmla="*/ 1077574 h 7184141"/>
              <a:gd name="connsiteX863" fmla="*/ 4825931 w 7757049"/>
              <a:gd name="connsiteY863" fmla="*/ 1069241 h 7184141"/>
              <a:gd name="connsiteX864" fmla="*/ 2418846 w 7757049"/>
              <a:gd name="connsiteY864" fmla="*/ 749838 h 7184141"/>
              <a:gd name="connsiteX865" fmla="*/ 2414265 w 7757049"/>
              <a:gd name="connsiteY865" fmla="*/ 754362 h 7184141"/>
              <a:gd name="connsiteX866" fmla="*/ 2413835 w 7757049"/>
              <a:gd name="connsiteY866" fmla="*/ 755354 h 7184141"/>
              <a:gd name="connsiteX867" fmla="*/ 2863438 w 7757049"/>
              <a:gd name="connsiteY867" fmla="*/ 768937 h 7184141"/>
              <a:gd name="connsiteX868" fmla="*/ 2862706 w 7757049"/>
              <a:gd name="connsiteY868" fmla="*/ 769141 h 7184141"/>
              <a:gd name="connsiteX869" fmla="*/ 2862560 w 7757049"/>
              <a:gd name="connsiteY869" fmla="*/ 770410 h 7184141"/>
              <a:gd name="connsiteX870" fmla="*/ 3377367 w 7757049"/>
              <a:gd name="connsiteY870" fmla="*/ 825411 h 7184141"/>
              <a:gd name="connsiteX871" fmla="*/ 3398377 w 7757049"/>
              <a:gd name="connsiteY871" fmla="*/ 841353 h 7184141"/>
              <a:gd name="connsiteX872" fmla="*/ 3379539 w 7757049"/>
              <a:gd name="connsiteY872" fmla="*/ 850773 h 7184141"/>
              <a:gd name="connsiteX873" fmla="*/ 3360700 w 7757049"/>
              <a:gd name="connsiteY873" fmla="*/ 838454 h 7184141"/>
              <a:gd name="connsiteX874" fmla="*/ 3377367 w 7757049"/>
              <a:gd name="connsiteY874" fmla="*/ 825411 h 7184141"/>
              <a:gd name="connsiteX875" fmla="*/ 5316395 w 7757049"/>
              <a:gd name="connsiteY875" fmla="*/ 1056468 h 7184141"/>
              <a:gd name="connsiteX876" fmla="*/ 5342482 w 7757049"/>
              <a:gd name="connsiteY876" fmla="*/ 1063080 h 7184141"/>
              <a:gd name="connsiteX877" fmla="*/ 5612033 w 7757049"/>
              <a:gd name="connsiteY877" fmla="*/ 1274663 h 7184141"/>
              <a:gd name="connsiteX878" fmla="*/ 5645364 w 7757049"/>
              <a:gd name="connsiteY878" fmla="*/ 1341328 h 7184141"/>
              <a:gd name="connsiteX879" fmla="*/ 5639567 w 7757049"/>
              <a:gd name="connsiteY879" fmla="*/ 1368861 h 7184141"/>
              <a:gd name="connsiteX880" fmla="*/ 5539571 w 7757049"/>
              <a:gd name="connsiteY880" fmla="*/ 1398570 h 7184141"/>
              <a:gd name="connsiteX881" fmla="*/ 5445373 w 7757049"/>
              <a:gd name="connsiteY881" fmla="*/ 1345675 h 7184141"/>
              <a:gd name="connsiteX882" fmla="*/ 5414941 w 7757049"/>
              <a:gd name="connsiteY882" fmla="*/ 1240607 h 7184141"/>
              <a:gd name="connsiteX883" fmla="*/ 5431607 w 7757049"/>
              <a:gd name="connsiteY883" fmla="*/ 1236260 h 7184141"/>
              <a:gd name="connsiteX884" fmla="*/ 5462764 w 7757049"/>
              <a:gd name="connsiteY884" fmla="*/ 1277562 h 7184141"/>
              <a:gd name="connsiteX885" fmla="*/ 5530152 w 7757049"/>
              <a:gd name="connsiteY885" fmla="*/ 1345675 h 7184141"/>
              <a:gd name="connsiteX886" fmla="*/ 5564208 w 7757049"/>
              <a:gd name="connsiteY886" fmla="*/ 1348574 h 7184141"/>
              <a:gd name="connsiteX887" fmla="*/ 5568557 w 7757049"/>
              <a:gd name="connsiteY887" fmla="*/ 1317414 h 7184141"/>
              <a:gd name="connsiteX888" fmla="*/ 5508414 w 7757049"/>
              <a:gd name="connsiteY888" fmla="*/ 1179740 h 7184141"/>
              <a:gd name="connsiteX889" fmla="*/ 5472909 w 7757049"/>
              <a:gd name="connsiteY889" fmla="*/ 1152207 h 7184141"/>
              <a:gd name="connsiteX890" fmla="*/ 5344655 w 7757049"/>
              <a:gd name="connsiteY890" fmla="*/ 1097861 h 7184141"/>
              <a:gd name="connsiteX891" fmla="*/ 5288136 w 7757049"/>
              <a:gd name="connsiteY891" fmla="*/ 1064530 h 7184141"/>
              <a:gd name="connsiteX892" fmla="*/ 5316395 w 7757049"/>
              <a:gd name="connsiteY892" fmla="*/ 1056468 h 7184141"/>
              <a:gd name="connsiteX893" fmla="*/ 5458417 w 7757049"/>
              <a:gd name="connsiteY893" fmla="*/ 1037719 h 7184141"/>
              <a:gd name="connsiteX894" fmla="*/ 5480155 w 7757049"/>
              <a:gd name="connsiteY894" fmla="*/ 1050762 h 7184141"/>
              <a:gd name="connsiteX895" fmla="*/ 5467114 w 7757049"/>
              <a:gd name="connsiteY895" fmla="*/ 1059456 h 7184141"/>
              <a:gd name="connsiteX896" fmla="*/ 5445376 w 7757049"/>
              <a:gd name="connsiteY896" fmla="*/ 1050037 h 7184141"/>
              <a:gd name="connsiteX897" fmla="*/ 5458417 w 7757049"/>
              <a:gd name="connsiteY897" fmla="*/ 1037719 h 7184141"/>
              <a:gd name="connsiteX898" fmla="*/ 4951288 w 7757049"/>
              <a:gd name="connsiteY898" fmla="*/ 961366 h 7184141"/>
              <a:gd name="connsiteX899" fmla="*/ 4935981 w 7757049"/>
              <a:gd name="connsiteY899" fmla="*/ 961637 h 7184141"/>
              <a:gd name="connsiteX900" fmla="*/ 4840333 w 7757049"/>
              <a:gd name="connsiteY900" fmla="*/ 1010910 h 7184141"/>
              <a:gd name="connsiteX901" fmla="*/ 4833087 w 7757049"/>
              <a:gd name="connsiteY901" fmla="*/ 1039894 h 7184141"/>
              <a:gd name="connsiteX902" fmla="*/ 4927285 w 7757049"/>
              <a:gd name="connsiteY902" fmla="*/ 1097862 h 7184141"/>
              <a:gd name="connsiteX903" fmla="*/ 4980905 w 7757049"/>
              <a:gd name="connsiteY903" fmla="*/ 1062357 h 7184141"/>
              <a:gd name="connsiteX904" fmla="*/ 4962792 w 7757049"/>
              <a:gd name="connsiteY904" fmla="*/ 970333 h 7184141"/>
              <a:gd name="connsiteX905" fmla="*/ 4951288 w 7757049"/>
              <a:gd name="connsiteY905" fmla="*/ 961366 h 7184141"/>
              <a:gd name="connsiteX906" fmla="*/ 5246381 w 7757049"/>
              <a:gd name="connsiteY906" fmla="*/ 975946 h 7184141"/>
              <a:gd name="connsiteX907" fmla="*/ 5262777 w 7757049"/>
              <a:gd name="connsiteY907" fmla="*/ 979027 h 7184141"/>
              <a:gd name="connsiteX908" fmla="*/ 5412043 w 7757049"/>
              <a:gd name="connsiteY908" fmla="*/ 1015982 h 7184141"/>
              <a:gd name="connsiteX909" fmla="*/ 5425810 w 7757049"/>
              <a:gd name="connsiteY909" fmla="*/ 1028298 h 7184141"/>
              <a:gd name="connsiteX910" fmla="*/ 5402624 w 7757049"/>
              <a:gd name="connsiteY910" fmla="*/ 1037719 h 7184141"/>
              <a:gd name="connsiteX911" fmla="*/ 5344656 w 7757049"/>
              <a:gd name="connsiteY911" fmla="*/ 1021777 h 7184141"/>
              <a:gd name="connsiteX912" fmla="*/ 5289587 w 7757049"/>
              <a:gd name="connsiteY912" fmla="*/ 1036994 h 7184141"/>
              <a:gd name="connsiteX913" fmla="*/ 5264950 w 7757049"/>
              <a:gd name="connsiteY913" fmla="*/ 1039893 h 7184141"/>
              <a:gd name="connsiteX914" fmla="*/ 5238140 w 7757049"/>
              <a:gd name="connsiteY914" fmla="*/ 1015982 h 7184141"/>
              <a:gd name="connsiteX915" fmla="*/ 5231617 w 7757049"/>
              <a:gd name="connsiteY915" fmla="*/ 982649 h 7184141"/>
              <a:gd name="connsiteX916" fmla="*/ 5246381 w 7757049"/>
              <a:gd name="connsiteY916" fmla="*/ 975946 h 7184141"/>
              <a:gd name="connsiteX917" fmla="*/ 3402094 w 7757049"/>
              <a:gd name="connsiteY917" fmla="*/ 613287 h 7184141"/>
              <a:gd name="connsiteX918" fmla="*/ 3390428 w 7757049"/>
              <a:gd name="connsiteY918" fmla="*/ 617374 h 7184141"/>
              <a:gd name="connsiteX919" fmla="*/ 3388724 w 7757049"/>
              <a:gd name="connsiteY919" fmla="*/ 618999 h 7184141"/>
              <a:gd name="connsiteX920" fmla="*/ 3387461 w 7757049"/>
              <a:gd name="connsiteY920" fmla="*/ 619457 h 7184141"/>
              <a:gd name="connsiteX921" fmla="*/ 3387393 w 7757049"/>
              <a:gd name="connsiteY921" fmla="*/ 619521 h 7184141"/>
              <a:gd name="connsiteX922" fmla="*/ 3380716 w 7757049"/>
              <a:gd name="connsiteY922" fmla="*/ 626634 h 7184141"/>
              <a:gd name="connsiteX923" fmla="*/ 3375913 w 7757049"/>
              <a:gd name="connsiteY923" fmla="*/ 631212 h 7184141"/>
              <a:gd name="connsiteX924" fmla="*/ 3374268 w 7757049"/>
              <a:gd name="connsiteY924" fmla="*/ 633501 h 7184141"/>
              <a:gd name="connsiteX925" fmla="*/ 3373014 w 7757049"/>
              <a:gd name="connsiteY925" fmla="*/ 634836 h 7184141"/>
              <a:gd name="connsiteX926" fmla="*/ 3358522 w 7757049"/>
              <a:gd name="connsiteY926" fmla="*/ 655126 h 7184141"/>
              <a:gd name="connsiteX927" fmla="*/ 3320307 w 7757049"/>
              <a:gd name="connsiteY927" fmla="*/ 708483 h 7184141"/>
              <a:gd name="connsiteX928" fmla="*/ 3319603 w 7757049"/>
              <a:gd name="connsiteY928" fmla="*/ 709089 h 7184141"/>
              <a:gd name="connsiteX929" fmla="*/ 3304182 w 7757049"/>
              <a:gd name="connsiteY929" fmla="*/ 731215 h 7184141"/>
              <a:gd name="connsiteX930" fmla="*/ 3253460 w 7757049"/>
              <a:gd name="connsiteY930" fmla="*/ 763822 h 7184141"/>
              <a:gd name="connsiteX931" fmla="*/ 3224761 w 7757049"/>
              <a:gd name="connsiteY931" fmla="*/ 767159 h 7184141"/>
              <a:gd name="connsiteX932" fmla="*/ 3222297 w 7757049"/>
              <a:gd name="connsiteY932" fmla="*/ 768163 h 7184141"/>
              <a:gd name="connsiteX933" fmla="*/ 3155634 w 7757049"/>
              <a:gd name="connsiteY933" fmla="*/ 773235 h 7184141"/>
              <a:gd name="connsiteX934" fmla="*/ 3125685 w 7757049"/>
              <a:gd name="connsiteY934" fmla="*/ 766462 h 7184141"/>
              <a:gd name="connsiteX935" fmla="*/ 3154910 w 7757049"/>
              <a:gd name="connsiteY935" fmla="*/ 773236 h 7184141"/>
              <a:gd name="connsiteX936" fmla="*/ 3154886 w 7757049"/>
              <a:gd name="connsiteY936" fmla="*/ 773236 h 7184141"/>
              <a:gd name="connsiteX937" fmla="*/ 3154916 w 7757049"/>
              <a:gd name="connsiteY937" fmla="*/ 773243 h 7184141"/>
              <a:gd name="connsiteX938" fmla="*/ 3153468 w 7757049"/>
              <a:gd name="connsiteY938" fmla="*/ 773243 h 7184141"/>
              <a:gd name="connsiteX939" fmla="*/ 3067238 w 7757049"/>
              <a:gd name="connsiteY939" fmla="*/ 742085 h 7184141"/>
              <a:gd name="connsiteX940" fmla="*/ 3041152 w 7757049"/>
              <a:gd name="connsiteY940" fmla="*/ 721795 h 7184141"/>
              <a:gd name="connsiteX941" fmla="*/ 3041225 w 7757049"/>
              <a:gd name="connsiteY941" fmla="*/ 721849 h 7184141"/>
              <a:gd name="connsiteX942" fmla="*/ 3041148 w 7757049"/>
              <a:gd name="connsiteY942" fmla="*/ 721789 h 7184141"/>
              <a:gd name="connsiteX943" fmla="*/ 3062886 w 7757049"/>
              <a:gd name="connsiteY943" fmla="*/ 737729 h 7184141"/>
              <a:gd name="connsiteX944" fmla="*/ 3106452 w 7757049"/>
              <a:gd name="connsiteY944" fmla="*/ 762004 h 7184141"/>
              <a:gd name="connsiteX945" fmla="*/ 3106864 w 7757049"/>
              <a:gd name="connsiteY945" fmla="*/ 762099 h 7184141"/>
              <a:gd name="connsiteX946" fmla="*/ 3063610 w 7757049"/>
              <a:gd name="connsiteY946" fmla="*/ 737731 h 7184141"/>
              <a:gd name="connsiteX947" fmla="*/ 3041872 w 7757049"/>
              <a:gd name="connsiteY947" fmla="*/ 721788 h 7184141"/>
              <a:gd name="connsiteX948" fmla="*/ 3022617 w 7757049"/>
              <a:gd name="connsiteY948" fmla="*/ 712500 h 7184141"/>
              <a:gd name="connsiteX949" fmla="*/ 2999126 w 7757049"/>
              <a:gd name="connsiteY949" fmla="*/ 702048 h 7184141"/>
              <a:gd name="connsiteX950" fmla="*/ 2994553 w 7757049"/>
              <a:gd name="connsiteY950" fmla="*/ 701990 h 7184141"/>
              <a:gd name="connsiteX951" fmla="*/ 2956369 w 7757049"/>
              <a:gd name="connsiteY951" fmla="*/ 702224 h 7184141"/>
              <a:gd name="connsiteX952" fmla="*/ 2924486 w 7757049"/>
              <a:gd name="connsiteY952" fmla="*/ 712369 h 7184141"/>
              <a:gd name="connsiteX953" fmla="*/ 2911112 w 7757049"/>
              <a:gd name="connsiteY953" fmla="*/ 718482 h 7184141"/>
              <a:gd name="connsiteX954" fmla="*/ 2892747 w 7757049"/>
              <a:gd name="connsiteY954" fmla="*/ 727860 h 7184141"/>
              <a:gd name="connsiteX955" fmla="*/ 2886083 w 7757049"/>
              <a:gd name="connsiteY955" fmla="*/ 731933 h 7184141"/>
              <a:gd name="connsiteX956" fmla="*/ 2885047 w 7757049"/>
              <a:gd name="connsiteY956" fmla="*/ 732423 h 7184141"/>
              <a:gd name="connsiteX957" fmla="*/ 2872134 w 7757049"/>
              <a:gd name="connsiteY957" fmla="*/ 747602 h 7184141"/>
              <a:gd name="connsiteX958" fmla="*/ 2863931 w 7757049"/>
              <a:gd name="connsiteY958" fmla="*/ 768110 h 7184141"/>
              <a:gd name="connsiteX959" fmla="*/ 2884634 w 7757049"/>
              <a:gd name="connsiteY959" fmla="*/ 733381 h 7184141"/>
              <a:gd name="connsiteX960" fmla="*/ 2888982 w 7757049"/>
              <a:gd name="connsiteY960" fmla="*/ 731208 h 7184141"/>
              <a:gd name="connsiteX961" fmla="*/ 2923038 w 7757049"/>
              <a:gd name="connsiteY961" fmla="*/ 713817 h 7184141"/>
              <a:gd name="connsiteX962" fmla="*/ 2954920 w 7757049"/>
              <a:gd name="connsiteY962" fmla="*/ 703674 h 7184141"/>
              <a:gd name="connsiteX963" fmla="*/ 3040422 w 7757049"/>
              <a:gd name="connsiteY963" fmla="*/ 723239 h 7184141"/>
              <a:gd name="connsiteX964" fmla="*/ 3066509 w 7757049"/>
              <a:gd name="connsiteY964" fmla="*/ 743526 h 7184141"/>
              <a:gd name="connsiteX965" fmla="*/ 3152736 w 7757049"/>
              <a:gd name="connsiteY965" fmla="*/ 774684 h 7184141"/>
              <a:gd name="connsiteX966" fmla="*/ 3154184 w 7757049"/>
              <a:gd name="connsiteY966" fmla="*/ 774684 h 7184141"/>
              <a:gd name="connsiteX967" fmla="*/ 3220848 w 7757049"/>
              <a:gd name="connsiteY967" fmla="*/ 769611 h 7184141"/>
              <a:gd name="connsiteX968" fmla="*/ 3252006 w 7757049"/>
              <a:gd name="connsiteY968" fmla="*/ 765989 h 7184141"/>
              <a:gd name="connsiteX969" fmla="*/ 3303453 w 7757049"/>
              <a:gd name="connsiteY969" fmla="*/ 732658 h 7184141"/>
              <a:gd name="connsiteX970" fmla="*/ 3320119 w 7757049"/>
              <a:gd name="connsiteY970" fmla="*/ 708747 h 7184141"/>
              <a:gd name="connsiteX971" fmla="*/ 3320307 w 7757049"/>
              <a:gd name="connsiteY971" fmla="*/ 708483 h 7184141"/>
              <a:gd name="connsiteX972" fmla="*/ 3320844 w 7757049"/>
              <a:gd name="connsiteY972" fmla="*/ 708022 h 7184141"/>
              <a:gd name="connsiteX973" fmla="*/ 3359247 w 7757049"/>
              <a:gd name="connsiteY973" fmla="*/ 654401 h 7184141"/>
              <a:gd name="connsiteX974" fmla="*/ 3374268 w 7757049"/>
              <a:gd name="connsiteY974" fmla="*/ 633501 h 7184141"/>
              <a:gd name="connsiteX975" fmla="*/ 3380716 w 7757049"/>
              <a:gd name="connsiteY975" fmla="*/ 626634 h 7184141"/>
              <a:gd name="connsiteX976" fmla="*/ 3388724 w 7757049"/>
              <a:gd name="connsiteY976" fmla="*/ 618999 h 7184141"/>
              <a:gd name="connsiteX977" fmla="*/ 3401003 w 7757049"/>
              <a:gd name="connsiteY977" fmla="*/ 614547 h 7184141"/>
              <a:gd name="connsiteX978" fmla="*/ 3429534 w 7757049"/>
              <a:gd name="connsiteY978" fmla="*/ 635562 h 7184141"/>
              <a:gd name="connsiteX979" fmla="*/ 3470111 w 7757049"/>
              <a:gd name="connsiteY979" fmla="*/ 702949 h 7184141"/>
              <a:gd name="connsiteX980" fmla="*/ 3496198 w 7757049"/>
              <a:gd name="connsiteY980" fmla="*/ 729034 h 7184141"/>
              <a:gd name="connsiteX981" fmla="*/ 3495123 w 7757049"/>
              <a:gd name="connsiteY981" fmla="*/ 726260 h 7184141"/>
              <a:gd name="connsiteX982" fmla="*/ 3479263 w 7757049"/>
              <a:gd name="connsiteY982" fmla="*/ 714549 h 7184141"/>
              <a:gd name="connsiteX983" fmla="*/ 3479261 w 7757049"/>
              <a:gd name="connsiteY983" fmla="*/ 714545 h 7184141"/>
              <a:gd name="connsiteX984" fmla="*/ 3479259 w 7757049"/>
              <a:gd name="connsiteY984" fmla="*/ 714544 h 7184141"/>
              <a:gd name="connsiteX985" fmla="*/ 3470835 w 7757049"/>
              <a:gd name="connsiteY985" fmla="*/ 701502 h 7184141"/>
              <a:gd name="connsiteX986" fmla="*/ 3430259 w 7757049"/>
              <a:gd name="connsiteY986" fmla="*/ 634116 h 7184141"/>
              <a:gd name="connsiteX987" fmla="*/ 3415736 w 7757049"/>
              <a:gd name="connsiteY987" fmla="*/ 618609 h 7184141"/>
              <a:gd name="connsiteX988" fmla="*/ 3402094 w 7757049"/>
              <a:gd name="connsiteY988" fmla="*/ 613287 h 7184141"/>
              <a:gd name="connsiteX989" fmla="*/ 3304907 w 7757049"/>
              <a:gd name="connsiteY989" fmla="*/ 514557 h 7184141"/>
              <a:gd name="connsiteX990" fmla="*/ 3337515 w 7757049"/>
              <a:gd name="connsiteY990" fmla="*/ 588467 h 7184141"/>
              <a:gd name="connsiteX991" fmla="*/ 3225927 w 7757049"/>
              <a:gd name="connsiteY991" fmla="*/ 688463 h 7184141"/>
              <a:gd name="connsiteX992" fmla="*/ 3161436 w 7757049"/>
              <a:gd name="connsiteY992" fmla="*/ 702955 h 7184141"/>
              <a:gd name="connsiteX993" fmla="*/ 3034632 w 7757049"/>
              <a:gd name="connsiteY993" fmla="*/ 633391 h 7184141"/>
              <a:gd name="connsiteX994" fmla="*/ 3035355 w 7757049"/>
              <a:gd name="connsiteY994" fmla="*/ 589916 h 7184141"/>
              <a:gd name="connsiteX995" fmla="*/ 3078831 w 7757049"/>
              <a:gd name="connsiteY995" fmla="*/ 557310 h 7184141"/>
              <a:gd name="connsiteX996" fmla="*/ 3304907 w 7757049"/>
              <a:gd name="connsiteY996" fmla="*/ 514557 h 7184141"/>
              <a:gd name="connsiteX997" fmla="*/ 3164329 w 7757049"/>
              <a:gd name="connsiteY997" fmla="*/ 471801 h 7184141"/>
              <a:gd name="connsiteX998" fmla="*/ 3099115 w 7757049"/>
              <a:gd name="connsiteY998" fmla="*/ 486293 h 7184141"/>
              <a:gd name="connsiteX999" fmla="*/ 3007816 w 7757049"/>
              <a:gd name="connsiteY999" fmla="*/ 510929 h 7184141"/>
              <a:gd name="connsiteX1000" fmla="*/ 2992562 w 7757049"/>
              <a:gd name="connsiteY1000" fmla="*/ 515172 h 7184141"/>
              <a:gd name="connsiteX1001" fmla="*/ 2868243 w 7757049"/>
              <a:gd name="connsiteY1001" fmla="*/ 555590 h 7184141"/>
              <a:gd name="connsiteX1002" fmla="*/ 2730299 w 7757049"/>
              <a:gd name="connsiteY1002" fmla="*/ 605859 h 7184141"/>
              <a:gd name="connsiteX1003" fmla="*/ 2492629 w 7757049"/>
              <a:gd name="connsiteY1003" fmla="*/ 713098 h 7184141"/>
              <a:gd name="connsiteX1004" fmla="*/ 2456942 w 7757049"/>
              <a:gd name="connsiteY1004" fmla="*/ 752408 h 7184141"/>
              <a:gd name="connsiteX1005" fmla="*/ 2456887 w 7757049"/>
              <a:gd name="connsiteY1005" fmla="*/ 752789 h 7184141"/>
              <a:gd name="connsiteX1006" fmla="*/ 2469878 w 7757049"/>
              <a:gd name="connsiteY1006" fmla="*/ 731944 h 7184141"/>
              <a:gd name="connsiteX1007" fmla="*/ 2492624 w 7757049"/>
              <a:gd name="connsiteY1007" fmla="*/ 713817 h 7184141"/>
              <a:gd name="connsiteX1008" fmla="*/ 2730293 w 7757049"/>
              <a:gd name="connsiteY1008" fmla="*/ 606578 h 7184141"/>
              <a:gd name="connsiteX1009" fmla="*/ 3007816 w 7757049"/>
              <a:gd name="connsiteY1009" fmla="*/ 510929 h 7184141"/>
              <a:gd name="connsiteX1010" fmla="*/ 3007879 w 7757049"/>
              <a:gd name="connsiteY1010" fmla="*/ 510914 h 7184141"/>
              <a:gd name="connsiteX1011" fmla="*/ 3099114 w 7757049"/>
              <a:gd name="connsiteY1011" fmla="*/ 486294 h 7184141"/>
              <a:gd name="connsiteX1012" fmla="*/ 3164283 w 7757049"/>
              <a:gd name="connsiteY1012" fmla="*/ 471812 h 7184141"/>
              <a:gd name="connsiteX1013" fmla="*/ 3195940 w 7757049"/>
              <a:gd name="connsiteY1013" fmla="*/ 461023 h 7184141"/>
              <a:gd name="connsiteX1014" fmla="*/ 3218675 w 7757049"/>
              <a:gd name="connsiteY1014" fmla="*/ 469627 h 7184141"/>
              <a:gd name="connsiteX1015" fmla="*/ 2931732 w 7757049"/>
              <a:gd name="connsiteY1015" fmla="*/ 551507 h 7184141"/>
              <a:gd name="connsiteX1016" fmla="*/ 2555664 w 7757049"/>
              <a:gd name="connsiteY1016" fmla="*/ 696428 h 7184141"/>
              <a:gd name="connsiteX1017" fmla="*/ 2504942 w 7757049"/>
              <a:gd name="connsiteY1017" fmla="*/ 723962 h 7184141"/>
              <a:gd name="connsiteX1018" fmla="*/ 2473059 w 7757049"/>
              <a:gd name="connsiteY1018" fmla="*/ 818160 h 7184141"/>
              <a:gd name="connsiteX1019" fmla="*/ 2520159 w 7757049"/>
              <a:gd name="connsiteY1019" fmla="*/ 840623 h 7184141"/>
              <a:gd name="connsiteX1020" fmla="*/ 2619430 w 7757049"/>
              <a:gd name="connsiteY1020" fmla="*/ 814538 h 7184141"/>
              <a:gd name="connsiteX1021" fmla="*/ 2926660 w 7757049"/>
              <a:gd name="connsiteY1021" fmla="*/ 702224 h 7184141"/>
              <a:gd name="connsiteX1022" fmla="*/ 3045494 w 7757049"/>
              <a:gd name="connsiteY1022" fmla="*/ 717441 h 7184141"/>
              <a:gd name="connsiteX1023" fmla="*/ 3176647 w 7757049"/>
              <a:gd name="connsiteY1023" fmla="*/ 763816 h 7184141"/>
              <a:gd name="connsiteX1024" fmla="*/ 3341856 w 7757049"/>
              <a:gd name="connsiteY1024" fmla="*/ 667445 h 7184141"/>
              <a:gd name="connsiteX1025" fmla="*/ 3406347 w 7757049"/>
              <a:gd name="connsiteY1025" fmla="*/ 587013 h 7184141"/>
              <a:gd name="connsiteX1026" fmla="*/ 3459966 w 7757049"/>
              <a:gd name="connsiteY1026" fmla="*/ 598607 h 7184141"/>
              <a:gd name="connsiteX1027" fmla="*/ 3508516 w 7757049"/>
              <a:gd name="connsiteY1027" fmla="*/ 709470 h 7184141"/>
              <a:gd name="connsiteX1028" fmla="*/ 3507066 w 7757049"/>
              <a:gd name="connsiteY1028" fmla="*/ 764541 h 7184141"/>
              <a:gd name="connsiteX1029" fmla="*/ 3471561 w 7757049"/>
              <a:gd name="connsiteY1029" fmla="*/ 731933 h 7184141"/>
              <a:gd name="connsiteX1030" fmla="*/ 3417215 w 7757049"/>
              <a:gd name="connsiteY1030" fmla="*/ 640634 h 7184141"/>
              <a:gd name="connsiteX1031" fmla="*/ 3380985 w 7757049"/>
              <a:gd name="connsiteY1031" fmla="*/ 637735 h 7184141"/>
              <a:gd name="connsiteX1032" fmla="*/ 3310699 w 7757049"/>
              <a:gd name="connsiteY1032" fmla="*/ 754396 h 7184141"/>
              <a:gd name="connsiteX1033" fmla="*/ 3285337 w 7757049"/>
              <a:gd name="connsiteY1033" fmla="*/ 775409 h 7184141"/>
              <a:gd name="connsiteX1034" fmla="*/ 3136795 w 7757049"/>
              <a:gd name="connsiteY1034" fmla="*/ 780481 h 7184141"/>
              <a:gd name="connsiteX1035" fmla="*/ 3054191 w 7757049"/>
              <a:gd name="connsiteY1035" fmla="*/ 739179 h 7184141"/>
              <a:gd name="connsiteX1036" fmla="*/ 2910719 w 7757049"/>
              <a:gd name="connsiteY1036" fmla="*/ 724687 h 7184141"/>
              <a:gd name="connsiteX1037" fmla="*/ 2879562 w 7757049"/>
              <a:gd name="connsiteY1037" fmla="*/ 765990 h 7184141"/>
              <a:gd name="connsiteX1038" fmla="*/ 2862495 w 7757049"/>
              <a:gd name="connsiteY1038" fmla="*/ 770967 h 7184141"/>
              <a:gd name="connsiteX1039" fmla="*/ 2856369 w 7757049"/>
              <a:gd name="connsiteY1039" fmla="*/ 824099 h 7184141"/>
              <a:gd name="connsiteX1040" fmla="*/ 2901304 w 7757049"/>
              <a:gd name="connsiteY1040" fmla="*/ 982652 h 7184141"/>
              <a:gd name="connsiteX1041" fmla="*/ 3126657 w 7757049"/>
              <a:gd name="connsiteY1041" fmla="*/ 1176120 h 7184141"/>
              <a:gd name="connsiteX1042" fmla="*/ 3602720 w 7757049"/>
              <a:gd name="connsiteY1042" fmla="*/ 1265971 h 7184141"/>
              <a:gd name="connsiteX1043" fmla="*/ 3632430 w 7757049"/>
              <a:gd name="connsiteY1043" fmla="*/ 1268144 h 7184141"/>
              <a:gd name="connsiteX1044" fmla="*/ 3608518 w 7757049"/>
              <a:gd name="connsiteY1044" fmla="*/ 1326113 h 7184141"/>
              <a:gd name="connsiteX1045" fmla="*/ 3657788 w 7757049"/>
              <a:gd name="connsiteY1045" fmla="*/ 1375387 h 7184141"/>
              <a:gd name="connsiteX1046" fmla="*/ 3732423 w 7757049"/>
              <a:gd name="connsiteY1046" fmla="*/ 1350025 h 7184141"/>
              <a:gd name="connsiteX1047" fmla="*/ 3953429 w 7757049"/>
              <a:gd name="connsiteY1047" fmla="*/ 1206553 h 7184141"/>
              <a:gd name="connsiteX1048" fmla="*/ 3983136 w 7757049"/>
              <a:gd name="connsiteY1048" fmla="*/ 1197858 h 7184141"/>
              <a:gd name="connsiteX1049" fmla="*/ 3991108 w 7757049"/>
              <a:gd name="connsiteY1049" fmla="*/ 1225394 h 7184141"/>
              <a:gd name="connsiteX1050" fmla="*/ 3970094 w 7757049"/>
              <a:gd name="connsiteY1050" fmla="*/ 1350749 h 7184141"/>
              <a:gd name="connsiteX1051" fmla="*/ 3955603 w 7757049"/>
              <a:gd name="connsiteY1051" fmla="*/ 1415964 h 7184141"/>
              <a:gd name="connsiteX1052" fmla="*/ 4001974 w 7757049"/>
              <a:gd name="connsiteY1052" fmla="*/ 1465237 h 7184141"/>
              <a:gd name="connsiteX1053" fmla="*/ 4115739 w 7757049"/>
              <a:gd name="connsiteY1053" fmla="*/ 1448572 h 7184141"/>
              <a:gd name="connsiteX1054" fmla="*/ 4310649 w 7757049"/>
              <a:gd name="connsiteY1054" fmla="*/ 1367414 h 7184141"/>
              <a:gd name="connsiteX1055" fmla="*/ 4367893 w 7757049"/>
              <a:gd name="connsiteY1055" fmla="*/ 1254377 h 7184141"/>
              <a:gd name="connsiteX1056" fmla="*/ 4341083 w 7757049"/>
              <a:gd name="connsiteY1056" fmla="*/ 1161627 h 7184141"/>
              <a:gd name="connsiteX1057" fmla="*/ 4361371 w 7757049"/>
              <a:gd name="connsiteY1057" fmla="*/ 1129744 h 7184141"/>
              <a:gd name="connsiteX1058" fmla="*/ 4457744 w 7757049"/>
              <a:gd name="connsiteY1058" fmla="*/ 1129745 h 7184141"/>
              <a:gd name="connsiteX1059" fmla="*/ 4720050 w 7757049"/>
              <a:gd name="connsiteY1059" fmla="*/ 1078297 h 7184141"/>
              <a:gd name="connsiteX1060" fmla="*/ 4758454 w 7757049"/>
              <a:gd name="connsiteY1060" fmla="*/ 1046415 h 7184141"/>
              <a:gd name="connsiteX1061" fmla="*/ 4817870 w 7757049"/>
              <a:gd name="connsiteY1061" fmla="*/ 992794 h 7184141"/>
              <a:gd name="connsiteX1062" fmla="*/ 4925111 w 7757049"/>
              <a:gd name="connsiteY1062" fmla="*/ 951492 h 7184141"/>
              <a:gd name="connsiteX1063" fmla="*/ 4945932 w 7757049"/>
              <a:gd name="connsiteY1063" fmla="*/ 947043 h 7184141"/>
              <a:gd name="connsiteX1064" fmla="*/ 4979457 w 7757049"/>
              <a:gd name="connsiteY1064" fmla="*/ 979753 h 7184141"/>
              <a:gd name="connsiteX1065" fmla="*/ 5010615 w 7757049"/>
              <a:gd name="connsiteY1065" fmla="*/ 1077574 h 7184141"/>
              <a:gd name="connsiteX1066" fmla="*/ 5218574 w 7757049"/>
              <a:gd name="connsiteY1066" fmla="*/ 1305098 h 7184141"/>
              <a:gd name="connsiteX1067" fmla="*/ 5559863 w 7757049"/>
              <a:gd name="connsiteY1067" fmla="*/ 1535522 h 7184141"/>
              <a:gd name="connsiteX1068" fmla="*/ 5942452 w 7757049"/>
              <a:gd name="connsiteY1068" fmla="*/ 1686240 h 7184141"/>
              <a:gd name="connsiteX1069" fmla="*/ 6077229 w 7757049"/>
              <a:gd name="connsiteY1069" fmla="*/ 1690587 h 7184141"/>
              <a:gd name="connsiteX1070" fmla="*/ 6043896 w 7757049"/>
              <a:gd name="connsiteY1070" fmla="*/ 1709426 h 7184141"/>
              <a:gd name="connsiteX1071" fmla="*/ 5769272 w 7757049"/>
              <a:gd name="connsiteY1071" fmla="*/ 1965937 h 7184141"/>
              <a:gd name="connsiteX1072" fmla="*/ 5740288 w 7757049"/>
              <a:gd name="connsiteY1072" fmla="*/ 2001441 h 7184141"/>
              <a:gd name="connsiteX1073" fmla="*/ 5734492 w 7757049"/>
              <a:gd name="connsiteY1073" fmla="*/ 2040570 h 7184141"/>
              <a:gd name="connsiteX1074" fmla="*/ 5775795 w 7757049"/>
              <a:gd name="connsiteY1074" fmla="*/ 2049990 h 7184141"/>
              <a:gd name="connsiteX1075" fmla="*/ 5848254 w 7757049"/>
              <a:gd name="connsiteY1075" fmla="*/ 2013035 h 7184141"/>
              <a:gd name="connsiteX1076" fmla="*/ 6152585 w 7757049"/>
              <a:gd name="connsiteY1076" fmla="*/ 1781886 h 7184141"/>
              <a:gd name="connsiteX1077" fmla="*/ 6679371 w 7757049"/>
              <a:gd name="connsiteY1077" fmla="*/ 1554361 h 7184141"/>
              <a:gd name="connsiteX1078" fmla="*/ 6853277 w 7757049"/>
              <a:gd name="connsiteY1078" fmla="*/ 1503639 h 7184141"/>
              <a:gd name="connsiteX1079" fmla="*/ 7014862 w 7757049"/>
              <a:gd name="connsiteY1079" fmla="*/ 1501465 h 7184141"/>
              <a:gd name="connsiteX1080" fmla="*/ 7152536 w 7757049"/>
              <a:gd name="connsiteY1080" fmla="*/ 1652908 h 7184141"/>
              <a:gd name="connsiteX1081" fmla="*/ 7203260 w 7757049"/>
              <a:gd name="connsiteY1081" fmla="*/ 1705803 h 7184141"/>
              <a:gd name="connsiteX1082" fmla="*/ 7302530 w 7757049"/>
              <a:gd name="connsiteY1082" fmla="*/ 1757973 h 7184141"/>
              <a:gd name="connsiteX1083" fmla="*/ 7621355 w 7757049"/>
              <a:gd name="connsiteY1083" fmla="*/ 2140566 h 7184141"/>
              <a:gd name="connsiteX1084" fmla="*/ 7756856 w 7757049"/>
              <a:gd name="connsiteY1084" fmla="*/ 2742710 h 7184141"/>
              <a:gd name="connsiteX1085" fmla="*/ 7735118 w 7757049"/>
              <a:gd name="connsiteY1085" fmla="*/ 3123850 h 7184141"/>
              <a:gd name="connsiteX1086" fmla="*/ 7501796 w 7757049"/>
              <a:gd name="connsiteY1086" fmla="*/ 3825987 h 7184141"/>
              <a:gd name="connsiteX1087" fmla="*/ 6829366 w 7757049"/>
              <a:gd name="connsiteY1087" fmla="*/ 4621595 h 7184141"/>
              <a:gd name="connsiteX1088" fmla="*/ 6034477 w 7757049"/>
              <a:gd name="connsiteY1088" fmla="*/ 4884624 h 7184141"/>
              <a:gd name="connsiteX1089" fmla="*/ 5404799 w 7757049"/>
              <a:gd name="connsiteY1089" fmla="*/ 4634636 h 7184141"/>
              <a:gd name="connsiteX1090" fmla="*/ 5224373 w 7757049"/>
              <a:gd name="connsiteY1090" fmla="*/ 4349144 h 7184141"/>
              <a:gd name="connsiteX1091" fmla="*/ 5199736 w 7757049"/>
              <a:gd name="connsiteY1091" fmla="*/ 4300596 h 7184141"/>
              <a:gd name="connsiteX1092" fmla="*/ 5169304 w 7757049"/>
              <a:gd name="connsiteY1092" fmla="*/ 4279583 h 7184141"/>
              <a:gd name="connsiteX1093" fmla="*/ 5142494 w 7757049"/>
              <a:gd name="connsiteY1093" fmla="*/ 4304943 h 7184141"/>
              <a:gd name="connsiteX1094" fmla="*/ 5125103 w 7757049"/>
              <a:gd name="connsiteY1094" fmla="*/ 4389721 h 7184141"/>
              <a:gd name="connsiteX1095" fmla="*/ 5087422 w 7757049"/>
              <a:gd name="connsiteY1095" fmla="*/ 4563627 h 7184141"/>
              <a:gd name="connsiteX1096" fmla="*/ 4778018 w 7757049"/>
              <a:gd name="connsiteY1096" fmla="*/ 5152728 h 7184141"/>
              <a:gd name="connsiteX1097" fmla="*/ 4596144 w 7757049"/>
              <a:gd name="connsiteY1097" fmla="*/ 5317212 h 7184141"/>
              <a:gd name="connsiteX1098" fmla="*/ 4063561 w 7757049"/>
              <a:gd name="connsiteY1098" fmla="*/ 5535316 h 7184141"/>
              <a:gd name="connsiteX1099" fmla="*/ 3092601 w 7757049"/>
              <a:gd name="connsiteY1099" fmla="*/ 5919357 h 7184141"/>
              <a:gd name="connsiteX1100" fmla="*/ 2706388 w 7757049"/>
              <a:gd name="connsiteY1100" fmla="*/ 5962833 h 7184141"/>
              <a:gd name="connsiteX1101" fmla="*/ 2404953 w 7757049"/>
              <a:gd name="connsiteY1101" fmla="*/ 5836752 h 7184141"/>
              <a:gd name="connsiteX1102" fmla="*/ 2337564 w 7757049"/>
              <a:gd name="connsiteY1102" fmla="*/ 5876606 h 7184141"/>
              <a:gd name="connsiteX1103" fmla="*/ 2099896 w 7757049"/>
              <a:gd name="connsiteY1103" fmla="*/ 6481646 h 7184141"/>
              <a:gd name="connsiteX1104" fmla="*/ 1626007 w 7757049"/>
              <a:gd name="connsiteY1104" fmla="*/ 6988144 h 7184141"/>
              <a:gd name="connsiteX1105" fmla="*/ 788367 w 7757049"/>
              <a:gd name="connsiteY1105" fmla="*/ 7161325 h 7184141"/>
              <a:gd name="connsiteX1106" fmla="*/ 176803 w 7757049"/>
              <a:gd name="connsiteY1106" fmla="*/ 6562078 h 7184141"/>
              <a:gd name="connsiteX1107" fmla="*/ 97822 w 7757049"/>
              <a:gd name="connsiteY1107" fmla="*/ 5907038 h 7184141"/>
              <a:gd name="connsiteX1108" fmla="*/ 71012 w 7757049"/>
              <a:gd name="connsiteY1108" fmla="*/ 5877329 h 7184141"/>
              <a:gd name="connsiteX1109" fmla="*/ 0 w 7757049"/>
              <a:gd name="connsiteY1109" fmla="*/ 5840376 h 7184141"/>
              <a:gd name="connsiteX1110" fmla="*/ 0 w 7757049"/>
              <a:gd name="connsiteY1110" fmla="*/ 5791828 h 7184141"/>
              <a:gd name="connsiteX1111" fmla="*/ 392734 w 7757049"/>
              <a:gd name="connsiteY1111" fmla="*/ 4862161 h 7184141"/>
              <a:gd name="connsiteX1112" fmla="*/ 671705 w 7757049"/>
              <a:gd name="connsiteY1112" fmla="*/ 4484645 h 7184141"/>
              <a:gd name="connsiteX1113" fmla="*/ 773149 w 7757049"/>
              <a:gd name="connsiteY1113" fmla="*/ 4372331 h 7184141"/>
              <a:gd name="connsiteX1114" fmla="*/ 755760 w 7757049"/>
              <a:gd name="connsiteY1114" fmla="*/ 4304944 h 7184141"/>
              <a:gd name="connsiteX1115" fmla="*/ 707935 w 7757049"/>
              <a:gd name="connsiteY1115" fmla="*/ 4274512 h 7184141"/>
              <a:gd name="connsiteX1116" fmla="*/ 678228 w 7757049"/>
              <a:gd name="connsiteY1116" fmla="*/ 4158574 h 7184141"/>
              <a:gd name="connsiteX1117" fmla="*/ 704313 w 7757049"/>
              <a:gd name="connsiteY1117" fmla="*/ 4116548 h 7184141"/>
              <a:gd name="connsiteX1118" fmla="*/ 748514 w 7757049"/>
              <a:gd name="connsiteY1118" fmla="*/ 4052783 h 7184141"/>
              <a:gd name="connsiteX1119" fmla="*/ 765180 w 7757049"/>
              <a:gd name="connsiteY1119" fmla="*/ 3981771 h 7184141"/>
              <a:gd name="connsiteX1120" fmla="*/ 907926 w 7757049"/>
              <a:gd name="connsiteY1120" fmla="*/ 3786855 h 7184141"/>
              <a:gd name="connsiteX1121" fmla="*/ 932563 w 7757049"/>
              <a:gd name="connsiteY1121" fmla="*/ 3774536 h 7184141"/>
              <a:gd name="connsiteX1122" fmla="*/ 1313704 w 7757049"/>
              <a:gd name="connsiteY1122" fmla="*/ 3586864 h 7184141"/>
              <a:gd name="connsiteX1123" fmla="*/ 1584704 w 7757049"/>
              <a:gd name="connsiteY1123" fmla="*/ 3362969 h 7184141"/>
              <a:gd name="connsiteX1124" fmla="*/ 1553547 w 7757049"/>
              <a:gd name="connsiteY1124" fmla="*/ 3580344 h 7184141"/>
              <a:gd name="connsiteX1125" fmla="*/ 1519491 w 7757049"/>
              <a:gd name="connsiteY1125" fmla="*/ 3930324 h 7184141"/>
              <a:gd name="connsiteX1126" fmla="*/ 1512245 w 7757049"/>
              <a:gd name="connsiteY1126" fmla="*/ 4066550 h 7184141"/>
              <a:gd name="connsiteX1127" fmla="*/ 1390512 w 7757049"/>
              <a:gd name="connsiteY1127" fmla="*/ 4541890 h 7184141"/>
              <a:gd name="connsiteX1128" fmla="*/ 1330370 w 7757049"/>
              <a:gd name="connsiteY1128" fmla="*/ 4723039 h 7184141"/>
              <a:gd name="connsiteX1129" fmla="*/ 1341963 w 7757049"/>
              <a:gd name="connsiteY1129" fmla="*/ 4783181 h 7184141"/>
              <a:gd name="connsiteX1130" fmla="*/ 1398482 w 7757049"/>
              <a:gd name="connsiteY1130" fmla="*/ 4759269 h 7184141"/>
              <a:gd name="connsiteX1131" fmla="*/ 1402830 w 7757049"/>
              <a:gd name="connsiteY1131" fmla="*/ 4754922 h 7184141"/>
              <a:gd name="connsiteX1132" fmla="*/ 1472390 w 7757049"/>
              <a:gd name="connsiteY1132" fmla="*/ 4666520 h 7184141"/>
              <a:gd name="connsiteX1133" fmla="*/ 1523115 w 7757049"/>
              <a:gd name="connsiteY1133" fmla="*/ 4567250 h 7184141"/>
              <a:gd name="connsiteX1134" fmla="*/ 1607893 w 7757049"/>
              <a:gd name="connsiteY1134" fmla="*/ 4235383 h 7184141"/>
              <a:gd name="connsiteX1135" fmla="*/ 1897008 w 7757049"/>
              <a:gd name="connsiteY1135" fmla="*/ 3407894 h 7184141"/>
              <a:gd name="connsiteX1136" fmla="*/ 2075260 w 7757049"/>
              <a:gd name="connsiteY1136" fmla="*/ 3087621 h 7184141"/>
              <a:gd name="connsiteX1137" fmla="*/ 2140473 w 7757049"/>
              <a:gd name="connsiteY1137" fmla="*/ 2985453 h 7184141"/>
              <a:gd name="connsiteX1138" fmla="*/ 2136126 w 7757049"/>
              <a:gd name="connsiteY1138" fmla="*/ 2913715 h 7184141"/>
              <a:gd name="connsiteX1139" fmla="*/ 2083956 w 7757049"/>
              <a:gd name="connsiteY1139" fmla="*/ 2868791 h 7184141"/>
              <a:gd name="connsiteX1140" fmla="*/ 1965120 w 7757049"/>
              <a:gd name="connsiteY1140" fmla="*/ 2834735 h 7184141"/>
              <a:gd name="connsiteX1141" fmla="*/ 1678901 w 7757049"/>
              <a:gd name="connsiteY1141" fmla="*/ 3003567 h 7184141"/>
              <a:gd name="connsiteX1142" fmla="*/ 1642672 w 7757049"/>
              <a:gd name="connsiteY1142" fmla="*/ 3115879 h 7184141"/>
              <a:gd name="connsiteX1143" fmla="*/ 1509345 w 7757049"/>
              <a:gd name="connsiteY1143" fmla="*/ 3352100 h 7184141"/>
              <a:gd name="connsiteX1144" fmla="*/ 1179652 w 7757049"/>
              <a:gd name="connsiteY1144" fmla="*/ 3566575 h 7184141"/>
              <a:gd name="connsiteX1145" fmla="*/ 991255 w 7757049"/>
              <a:gd name="connsiteY1145" fmla="*/ 3607155 h 7184141"/>
              <a:gd name="connsiteX1146" fmla="*/ 830394 w 7757049"/>
              <a:gd name="connsiteY1146" fmla="*/ 3485420 h 7184141"/>
              <a:gd name="connsiteX1147" fmla="*/ 786917 w 7757049"/>
              <a:gd name="connsiteY1147" fmla="*/ 3144138 h 7184141"/>
              <a:gd name="connsiteX1148" fmla="*/ 795611 w 7757049"/>
              <a:gd name="connsiteY1148" fmla="*/ 3090517 h 7184141"/>
              <a:gd name="connsiteX1149" fmla="*/ 819523 w 7757049"/>
              <a:gd name="connsiteY1149" fmla="*/ 3080375 h 7184141"/>
              <a:gd name="connsiteX1150" fmla="*/ 960820 w 7757049"/>
              <a:gd name="connsiteY1150" fmla="*/ 3093416 h 7184141"/>
              <a:gd name="connsiteX1151" fmla="*/ 1250664 w 7757049"/>
              <a:gd name="connsiteY1151" fmla="*/ 2906469 h 7184141"/>
              <a:gd name="connsiteX1152" fmla="*/ 1669482 w 7757049"/>
              <a:gd name="connsiteY1152" fmla="*/ 2647788 h 7184141"/>
              <a:gd name="connsiteX1153" fmla="*/ 2051348 w 7757049"/>
              <a:gd name="connsiteY1153" fmla="*/ 2611558 h 7184141"/>
              <a:gd name="connsiteX1154" fmla="*/ 2194819 w 7757049"/>
              <a:gd name="connsiteY1154" fmla="*/ 2734015 h 7184141"/>
              <a:gd name="connsiteX1155" fmla="*/ 2209311 w 7757049"/>
              <a:gd name="connsiteY1155" fmla="*/ 2767346 h 7184141"/>
              <a:gd name="connsiteX1156" fmla="*/ 2285394 w 7757049"/>
              <a:gd name="connsiteY1156" fmla="*/ 2820967 h 7184141"/>
              <a:gd name="connsiteX1157" fmla="*/ 2345536 w 7757049"/>
              <a:gd name="connsiteY1157" fmla="*/ 2749232 h 7184141"/>
              <a:gd name="connsiteX1158" fmla="*/ 2230324 w 7757049"/>
              <a:gd name="connsiteY1158" fmla="*/ 2502142 h 7184141"/>
              <a:gd name="connsiteX1159" fmla="*/ 1981061 w 7757049"/>
              <a:gd name="connsiteY1159" fmla="*/ 2449247 h 7184141"/>
              <a:gd name="connsiteX1160" fmla="*/ 1737595 w 7757049"/>
              <a:gd name="connsiteY1160" fmla="*/ 2497794 h 7184141"/>
              <a:gd name="connsiteX1161" fmla="*/ 1307905 w 7757049"/>
              <a:gd name="connsiteY1161" fmla="*/ 2665901 h 7184141"/>
              <a:gd name="connsiteX1162" fmla="*/ 1186172 w 7757049"/>
              <a:gd name="connsiteY1162" fmla="*/ 2713001 h 7184141"/>
              <a:gd name="connsiteX1163" fmla="*/ 1117335 w 7757049"/>
              <a:gd name="connsiteY1163" fmla="*/ 2676771 h 7184141"/>
              <a:gd name="connsiteX1164" fmla="*/ 1107916 w 7757049"/>
              <a:gd name="connsiteY1164" fmla="*/ 2632571 h 7184141"/>
              <a:gd name="connsiteX1165" fmla="*/ 1100670 w 7757049"/>
              <a:gd name="connsiteY1165" fmla="*/ 2584748 h 7184141"/>
              <a:gd name="connsiteX1166" fmla="*/ 1081105 w 7757049"/>
              <a:gd name="connsiteY1166" fmla="*/ 2560836 h 7184141"/>
              <a:gd name="connsiteX1167" fmla="*/ 1070938 w 7757049"/>
              <a:gd name="connsiteY1167" fmla="*/ 2561636 h 7184141"/>
              <a:gd name="connsiteX1168" fmla="*/ 1080018 w 7757049"/>
              <a:gd name="connsiteY1168" fmla="*/ 2555854 h 7184141"/>
              <a:gd name="connsiteX1169" fmla="*/ 1101393 w 7757049"/>
              <a:gd name="connsiteY1169" fmla="*/ 2565908 h 7184141"/>
              <a:gd name="connsiteX1170" fmla="*/ 1155013 w 7757049"/>
              <a:gd name="connsiteY1170" fmla="*/ 2565909 h 7184141"/>
              <a:gd name="connsiteX1171" fmla="*/ 1212259 w 7757049"/>
              <a:gd name="connsiteY1171" fmla="*/ 2495620 h 7184141"/>
              <a:gd name="connsiteX1172" fmla="*/ 1433263 w 7757049"/>
              <a:gd name="connsiteY1172" fmla="*/ 2173172 h 7184141"/>
              <a:gd name="connsiteX1173" fmla="*/ 1597022 w 7757049"/>
              <a:gd name="connsiteY1173" fmla="*/ 2039846 h 7184141"/>
              <a:gd name="connsiteX1174" fmla="*/ 1720204 w 7757049"/>
              <a:gd name="connsiteY1174" fmla="*/ 2062309 h 7184141"/>
              <a:gd name="connsiteX1175" fmla="*/ 1737595 w 7757049"/>
              <a:gd name="connsiteY1175" fmla="*/ 2078975 h 7184141"/>
              <a:gd name="connsiteX1176" fmla="*/ 1865849 w 7757049"/>
              <a:gd name="connsiteY1176" fmla="*/ 2098538 h 7184141"/>
              <a:gd name="connsiteX1177" fmla="*/ 1969468 w 7757049"/>
              <a:gd name="connsiteY1177" fmla="*/ 2016660 h 7184141"/>
              <a:gd name="connsiteX1178" fmla="*/ 1965121 w 7757049"/>
              <a:gd name="connsiteY1178" fmla="*/ 1852899 h 7184141"/>
              <a:gd name="connsiteX1179" fmla="*/ 1901356 w 7757049"/>
              <a:gd name="connsiteY1179" fmla="*/ 1760874 h 7184141"/>
              <a:gd name="connsiteX1180" fmla="*/ 1761507 w 7757049"/>
              <a:gd name="connsiteY1180" fmla="*/ 1370315 h 7184141"/>
              <a:gd name="connsiteX1181" fmla="*/ 1765856 w 7757049"/>
              <a:gd name="connsiteY1181" fmla="*/ 1292782 h 7184141"/>
              <a:gd name="connsiteX1182" fmla="*/ 1843388 w 7757049"/>
              <a:gd name="connsiteY1182" fmla="*/ 1184815 h 7184141"/>
              <a:gd name="connsiteX1183" fmla="*/ 1841937 w 7757049"/>
              <a:gd name="connsiteY1183" fmla="*/ 1200033 h 7184141"/>
              <a:gd name="connsiteX1184" fmla="*/ 1799912 w 7757049"/>
              <a:gd name="connsiteY1184" fmla="*/ 1436977 h 7184141"/>
              <a:gd name="connsiteX1185" fmla="*/ 1936860 w 7757049"/>
              <a:gd name="connsiteY1185" fmla="*/ 1736963 h 7184141"/>
              <a:gd name="connsiteX1186" fmla="*/ 2296988 w 7757049"/>
              <a:gd name="connsiteY1186" fmla="*/ 1915939 h 7184141"/>
              <a:gd name="connsiteX1187" fmla="*/ 2362926 w 7757049"/>
              <a:gd name="connsiteY1187" fmla="*/ 1922459 h 7184141"/>
              <a:gd name="connsiteX1188" fmla="*/ 2383939 w 7757049"/>
              <a:gd name="connsiteY1188" fmla="*/ 1866667 h 7184141"/>
              <a:gd name="connsiteX1189" fmla="*/ 2358577 w 7757049"/>
              <a:gd name="connsiteY1189" fmla="*/ 1840579 h 7184141"/>
              <a:gd name="connsiteX1190" fmla="*/ 2147719 w 7757049"/>
              <a:gd name="connsiteY1190" fmla="*/ 1667402 h 7184141"/>
              <a:gd name="connsiteX1191" fmla="*/ 1973090 w 7757049"/>
              <a:gd name="connsiteY1191" fmla="*/ 1504366 h 7184141"/>
              <a:gd name="connsiteX1192" fmla="*/ 1993380 w 7757049"/>
              <a:gd name="connsiteY1192" fmla="*/ 1399299 h 7184141"/>
              <a:gd name="connsiteX1193" fmla="*/ 2178876 w 7757049"/>
              <a:gd name="connsiteY1193" fmla="*/ 1302927 h 7184141"/>
              <a:gd name="connsiteX1194" fmla="*/ 2283220 w 7757049"/>
              <a:gd name="connsiteY1194" fmla="*/ 1305101 h 7184141"/>
              <a:gd name="connsiteX1195" fmla="*/ 2344811 w 7757049"/>
              <a:gd name="connsiteY1195" fmla="*/ 1271044 h 7184141"/>
              <a:gd name="connsiteX1196" fmla="*/ 2271626 w 7757049"/>
              <a:gd name="connsiteY1196" fmla="*/ 1180468 h 7184141"/>
              <a:gd name="connsiteX1197" fmla="*/ 2187573 w 7757049"/>
              <a:gd name="connsiteY1197" fmla="*/ 1188439 h 7184141"/>
              <a:gd name="connsiteX1198" fmla="*/ 2078883 w 7757049"/>
              <a:gd name="connsiteY1198" fmla="*/ 1215975 h 7184141"/>
              <a:gd name="connsiteX1199" fmla="*/ 2052073 w 7757049"/>
              <a:gd name="connsiteY1199" fmla="*/ 1208004 h 7184141"/>
              <a:gd name="connsiteX1200" fmla="*/ 2067288 w 7757049"/>
              <a:gd name="connsiteY1200" fmla="*/ 1181919 h 7184141"/>
              <a:gd name="connsiteX1201" fmla="*/ 2094824 w 7757049"/>
              <a:gd name="connsiteY1201" fmla="*/ 1170323 h 7184141"/>
              <a:gd name="connsiteX1202" fmla="*/ 2194818 w 7757049"/>
              <a:gd name="connsiteY1202" fmla="*/ 1145687 h 7184141"/>
              <a:gd name="connsiteX1203" fmla="*/ 2486834 w 7757049"/>
              <a:gd name="connsiteY1203" fmla="*/ 1220322 h 7184141"/>
              <a:gd name="connsiteX1204" fmla="*/ 2524512 w 7757049"/>
              <a:gd name="connsiteY1204" fmla="*/ 1250754 h 7184141"/>
              <a:gd name="connsiteX1205" fmla="*/ 2561467 w 7757049"/>
              <a:gd name="connsiteY1205" fmla="*/ 1254378 h 7184141"/>
              <a:gd name="connsiteX1206" fmla="*/ 2574508 w 7757049"/>
              <a:gd name="connsiteY1206" fmla="*/ 1219597 h 7184141"/>
              <a:gd name="connsiteX1207" fmla="*/ 2567262 w 7757049"/>
              <a:gd name="connsiteY1207" fmla="*/ 1186989 h 7184141"/>
              <a:gd name="connsiteX1208" fmla="*/ 2489730 w 7757049"/>
              <a:gd name="connsiteY1208" fmla="*/ 1012359 h 7184141"/>
              <a:gd name="connsiteX1209" fmla="*/ 2480310 w 7757049"/>
              <a:gd name="connsiteY1209" fmla="*/ 918886 h 7184141"/>
              <a:gd name="connsiteX1210" fmla="*/ 2488100 w 7757049"/>
              <a:gd name="connsiteY1210" fmla="*/ 879214 h 7184141"/>
              <a:gd name="connsiteX1211" fmla="*/ 2487560 w 7757049"/>
              <a:gd name="connsiteY1211" fmla="*/ 874495 h 7184141"/>
              <a:gd name="connsiteX1212" fmla="*/ 2478132 w 7757049"/>
              <a:gd name="connsiteY1212" fmla="*/ 876853 h 7184141"/>
              <a:gd name="connsiteX1213" fmla="*/ 2402048 w 7757049"/>
              <a:gd name="connsiteY1213" fmla="*/ 786279 h 7184141"/>
              <a:gd name="connsiteX1214" fmla="*/ 2373064 w 7757049"/>
              <a:gd name="connsiteY1214" fmla="*/ 774684 h 7184141"/>
              <a:gd name="connsiteX1215" fmla="*/ 2392628 w 7757049"/>
              <a:gd name="connsiteY1215" fmla="*/ 750049 h 7184141"/>
              <a:gd name="connsiteX1216" fmla="*/ 2665804 w 7757049"/>
              <a:gd name="connsiteY1216" fmla="*/ 594982 h 7184141"/>
              <a:gd name="connsiteX1217" fmla="*/ 3167228 w 7757049"/>
              <a:gd name="connsiteY1217" fmla="*/ 463829 h 7184141"/>
              <a:gd name="connsiteX1218" fmla="*/ 3195940 w 7757049"/>
              <a:gd name="connsiteY1218" fmla="*/ 461023 h 7184141"/>
              <a:gd name="connsiteX1219" fmla="*/ 3419394 w 7757049"/>
              <a:gd name="connsiteY1219" fmla="*/ 443548 h 7184141"/>
              <a:gd name="connsiteX1220" fmla="*/ 3476636 w 7757049"/>
              <a:gd name="connsiteY1220" fmla="*/ 473980 h 7184141"/>
              <a:gd name="connsiteX1221" fmla="*/ 3498375 w 7757049"/>
              <a:gd name="connsiteY1221" fmla="*/ 476153 h 7184141"/>
              <a:gd name="connsiteX1222" fmla="*/ 3518664 w 7757049"/>
              <a:gd name="connsiteY1222" fmla="*/ 468907 h 7184141"/>
              <a:gd name="connsiteX1223" fmla="*/ 3541128 w 7757049"/>
              <a:gd name="connsiteY1223" fmla="*/ 496443 h 7184141"/>
              <a:gd name="connsiteX1224" fmla="*/ 3530257 w 7757049"/>
              <a:gd name="connsiteY1224" fmla="*/ 506588 h 7184141"/>
              <a:gd name="connsiteX1225" fmla="*/ 3488955 w 7757049"/>
              <a:gd name="connsiteY1225" fmla="*/ 499342 h 7184141"/>
              <a:gd name="connsiteX1226" fmla="*/ 3324470 w 7757049"/>
              <a:gd name="connsiteY1226" fmla="*/ 452967 h 7184141"/>
              <a:gd name="connsiteX1227" fmla="*/ 3307805 w 7757049"/>
              <a:gd name="connsiteY1227" fmla="*/ 448620 h 7184141"/>
              <a:gd name="connsiteX1228" fmla="*/ 3307805 w 7757049"/>
              <a:gd name="connsiteY1228" fmla="*/ 442822 h 7184141"/>
              <a:gd name="connsiteX1229" fmla="*/ 3419394 w 7757049"/>
              <a:gd name="connsiteY1229" fmla="*/ 443548 h 7184141"/>
              <a:gd name="connsiteX1230" fmla="*/ 2640444 w 7757049"/>
              <a:gd name="connsiteY1230" fmla="*/ 36320 h 7184141"/>
              <a:gd name="connsiteX1231" fmla="*/ 2608561 w 7757049"/>
              <a:gd name="connsiteY1231" fmla="*/ 118925 h 7184141"/>
              <a:gd name="connsiteX1232" fmla="*/ 2522336 w 7757049"/>
              <a:gd name="connsiteY1232" fmla="*/ 381956 h 7184141"/>
              <a:gd name="connsiteX1233" fmla="*/ 2612911 w 7757049"/>
              <a:gd name="connsiteY1233" fmla="*/ 460213 h 7184141"/>
              <a:gd name="connsiteX1234" fmla="*/ 3169404 w 7757049"/>
              <a:gd name="connsiteY1234" fmla="*/ 380506 h 7184141"/>
              <a:gd name="connsiteX1235" fmla="*/ 3190419 w 7757049"/>
              <a:gd name="connsiteY1235" fmla="*/ 384855 h 7184141"/>
              <a:gd name="connsiteX1236" fmla="*/ 2941880 w 7757049"/>
              <a:gd name="connsiteY1236" fmla="*/ 429054 h 7184141"/>
              <a:gd name="connsiteX1237" fmla="*/ 2442630 w 7757049"/>
              <a:gd name="connsiteY1237" fmla="*/ 639915 h 7184141"/>
              <a:gd name="connsiteX1238" fmla="*/ 2432485 w 7757049"/>
              <a:gd name="connsiteY1238" fmla="*/ 646435 h 7184141"/>
              <a:gd name="connsiteX1239" fmla="*/ 2387561 w 7757049"/>
              <a:gd name="connsiteY1239" fmla="*/ 621073 h 7184141"/>
              <a:gd name="connsiteX1240" fmla="*/ 2458570 w 7757049"/>
              <a:gd name="connsiteY1240" fmla="*/ 241383 h 7184141"/>
              <a:gd name="connsiteX1241" fmla="*/ 2614359 w 7757049"/>
              <a:gd name="connsiteY1241" fmla="*/ 46465 h 7184141"/>
              <a:gd name="connsiteX1242" fmla="*/ 2640444 w 7757049"/>
              <a:gd name="connsiteY1242" fmla="*/ 36320 h 7184141"/>
              <a:gd name="connsiteX1243" fmla="*/ 2678127 w 7757049"/>
              <a:gd name="connsiteY1243" fmla="*/ 91 h 7184141"/>
              <a:gd name="connsiteX1244" fmla="*/ 2689719 w 7757049"/>
              <a:gd name="connsiteY1244" fmla="*/ 10233 h 7184141"/>
              <a:gd name="connsiteX1245" fmla="*/ 2673054 w 7757049"/>
              <a:gd name="connsiteY1245" fmla="*/ 29075 h 7184141"/>
              <a:gd name="connsiteX1246" fmla="*/ 2664358 w 7757049"/>
              <a:gd name="connsiteY1246" fmla="*/ 19655 h 7184141"/>
              <a:gd name="connsiteX1247" fmla="*/ 2678127 w 7757049"/>
              <a:gd name="connsiteY1247" fmla="*/ 91 h 718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</a:cxnLst>
            <a:rect l="l" t="t" r="r" b="b"/>
            <a:pathLst>
              <a:path w="7757049" h="7184141">
                <a:moveTo>
                  <a:pt x="608661" y="6480198"/>
                </a:moveTo>
                <a:cubicBezTo>
                  <a:pt x="642717" y="6499762"/>
                  <a:pt x="671701" y="6524399"/>
                  <a:pt x="697786" y="6553383"/>
                </a:cubicBezTo>
                <a:cubicBezTo>
                  <a:pt x="704309" y="6559904"/>
                  <a:pt x="712278" y="6566424"/>
                  <a:pt x="709382" y="6576569"/>
                </a:cubicBezTo>
                <a:cubicBezTo>
                  <a:pt x="707931" y="6581642"/>
                  <a:pt x="701410" y="6580916"/>
                  <a:pt x="696338" y="6579468"/>
                </a:cubicBezTo>
                <a:cubicBezTo>
                  <a:pt x="686193" y="6577295"/>
                  <a:pt x="672426" y="6574395"/>
                  <a:pt x="673875" y="6562803"/>
                </a:cubicBezTo>
                <a:cubicBezTo>
                  <a:pt x="675325" y="6543238"/>
                  <a:pt x="664455" y="6541065"/>
                  <a:pt x="650688" y="6535267"/>
                </a:cubicBezTo>
                <a:cubicBezTo>
                  <a:pt x="627500" y="6525847"/>
                  <a:pt x="615907" y="6504110"/>
                  <a:pt x="608661" y="6480198"/>
                </a:cubicBezTo>
                <a:close/>
                <a:moveTo>
                  <a:pt x="568084" y="6395420"/>
                </a:moveTo>
                <a:cubicBezTo>
                  <a:pt x="585475" y="6407739"/>
                  <a:pt x="591270" y="6421505"/>
                  <a:pt x="594895" y="6436723"/>
                </a:cubicBezTo>
                <a:cubicBezTo>
                  <a:pt x="597793" y="6444694"/>
                  <a:pt x="596343" y="6453388"/>
                  <a:pt x="586923" y="6456287"/>
                </a:cubicBezTo>
                <a:cubicBezTo>
                  <a:pt x="577504" y="6459186"/>
                  <a:pt x="573156" y="6451940"/>
                  <a:pt x="569532" y="6443968"/>
                </a:cubicBezTo>
                <a:cubicBezTo>
                  <a:pt x="563737" y="6429476"/>
                  <a:pt x="564460" y="6414984"/>
                  <a:pt x="568084" y="6395420"/>
                </a:cubicBezTo>
                <a:close/>
                <a:moveTo>
                  <a:pt x="1412243" y="6354118"/>
                </a:moveTo>
                <a:cubicBezTo>
                  <a:pt x="1389782" y="6396145"/>
                  <a:pt x="1355000" y="6427303"/>
                  <a:pt x="1318770" y="6457012"/>
                </a:cubicBezTo>
                <a:cubicBezTo>
                  <a:pt x="1344855" y="6417883"/>
                  <a:pt x="1372391" y="6380203"/>
                  <a:pt x="1412243" y="6354118"/>
                </a:cubicBezTo>
                <a:close/>
                <a:moveTo>
                  <a:pt x="553589" y="5949788"/>
                </a:moveTo>
                <a:cubicBezTo>
                  <a:pt x="567356" y="5962107"/>
                  <a:pt x="583298" y="5975874"/>
                  <a:pt x="598513" y="5988918"/>
                </a:cubicBezTo>
                <a:cubicBezTo>
                  <a:pt x="597065" y="5990366"/>
                  <a:pt x="595616" y="5991091"/>
                  <a:pt x="594891" y="5992539"/>
                </a:cubicBezTo>
                <a:cubicBezTo>
                  <a:pt x="581124" y="5978047"/>
                  <a:pt x="566633" y="5963555"/>
                  <a:pt x="553589" y="5949788"/>
                </a:cubicBezTo>
                <a:close/>
                <a:moveTo>
                  <a:pt x="972411" y="5568648"/>
                </a:moveTo>
                <a:cubicBezTo>
                  <a:pt x="994875" y="5720813"/>
                  <a:pt x="901402" y="5852691"/>
                  <a:pt x="770972" y="5858489"/>
                </a:cubicBezTo>
                <a:cubicBezTo>
                  <a:pt x="768799" y="5847619"/>
                  <a:pt x="778219" y="5851966"/>
                  <a:pt x="781843" y="5850518"/>
                </a:cubicBezTo>
                <a:cubicBezTo>
                  <a:pt x="873141" y="5807767"/>
                  <a:pt x="946326" y="5750523"/>
                  <a:pt x="956471" y="5640384"/>
                </a:cubicBezTo>
                <a:cubicBezTo>
                  <a:pt x="958645" y="5615748"/>
                  <a:pt x="960818" y="5591111"/>
                  <a:pt x="972411" y="5568648"/>
                </a:cubicBezTo>
                <a:close/>
                <a:moveTo>
                  <a:pt x="784830" y="5495011"/>
                </a:moveTo>
                <a:cubicBezTo>
                  <a:pt x="788906" y="5496188"/>
                  <a:pt x="792348" y="5498724"/>
                  <a:pt x="794161" y="5504158"/>
                </a:cubicBezTo>
                <a:cubicBezTo>
                  <a:pt x="796334" y="5510681"/>
                  <a:pt x="791987" y="5517201"/>
                  <a:pt x="786189" y="5519375"/>
                </a:cubicBezTo>
                <a:cubicBezTo>
                  <a:pt x="740540" y="5538939"/>
                  <a:pt x="725323" y="5580967"/>
                  <a:pt x="708657" y="5622269"/>
                </a:cubicBezTo>
                <a:cubicBezTo>
                  <a:pt x="677500" y="5699076"/>
                  <a:pt x="678225" y="5699076"/>
                  <a:pt x="759379" y="5699802"/>
                </a:cubicBezTo>
                <a:cubicBezTo>
                  <a:pt x="792711" y="5699801"/>
                  <a:pt x="826044" y="5700527"/>
                  <a:pt x="858649" y="5709221"/>
                </a:cubicBezTo>
                <a:cubicBezTo>
                  <a:pt x="865173" y="5711395"/>
                  <a:pt x="873142" y="5713569"/>
                  <a:pt x="874592" y="5721539"/>
                </a:cubicBezTo>
                <a:cubicBezTo>
                  <a:pt x="875315" y="5728785"/>
                  <a:pt x="869519" y="5731685"/>
                  <a:pt x="864447" y="5735306"/>
                </a:cubicBezTo>
                <a:cubicBezTo>
                  <a:pt x="804305" y="5776609"/>
                  <a:pt x="716628" y="5765015"/>
                  <a:pt x="671702" y="5710669"/>
                </a:cubicBezTo>
                <a:cubicBezTo>
                  <a:pt x="656485" y="5691830"/>
                  <a:pt x="649239" y="5670818"/>
                  <a:pt x="652138" y="5646181"/>
                </a:cubicBezTo>
                <a:cubicBezTo>
                  <a:pt x="655762" y="5621544"/>
                  <a:pt x="659384" y="5596184"/>
                  <a:pt x="666630" y="5572271"/>
                </a:cubicBezTo>
                <a:cubicBezTo>
                  <a:pt x="682572" y="5522274"/>
                  <a:pt x="719527" y="5494015"/>
                  <a:pt x="771697" y="5494015"/>
                </a:cubicBezTo>
                <a:cubicBezTo>
                  <a:pt x="776044" y="5494015"/>
                  <a:pt x="780754" y="5493834"/>
                  <a:pt x="784830" y="5495011"/>
                </a:cubicBezTo>
                <a:close/>
                <a:moveTo>
                  <a:pt x="476057" y="5379527"/>
                </a:moveTo>
                <a:cubicBezTo>
                  <a:pt x="482578" y="5394744"/>
                  <a:pt x="476057" y="5405612"/>
                  <a:pt x="473159" y="5416482"/>
                </a:cubicBezTo>
                <a:cubicBezTo>
                  <a:pt x="439102" y="5538938"/>
                  <a:pt x="440553" y="5662122"/>
                  <a:pt x="452871" y="5786753"/>
                </a:cubicBezTo>
                <a:cubicBezTo>
                  <a:pt x="455768" y="5816462"/>
                  <a:pt x="470262" y="5842547"/>
                  <a:pt x="483303" y="5868634"/>
                </a:cubicBezTo>
                <a:cubicBezTo>
                  <a:pt x="487650" y="5878054"/>
                  <a:pt x="493448" y="5886023"/>
                  <a:pt x="476783" y="5893994"/>
                </a:cubicBezTo>
                <a:cubicBezTo>
                  <a:pt x="459392" y="5901965"/>
                  <a:pt x="472435" y="5925877"/>
                  <a:pt x="463739" y="5940369"/>
                </a:cubicBezTo>
                <a:cubicBezTo>
                  <a:pt x="452146" y="5941817"/>
                  <a:pt x="452146" y="5925877"/>
                  <a:pt x="439828" y="5925877"/>
                </a:cubicBezTo>
                <a:cubicBezTo>
                  <a:pt x="430408" y="5951239"/>
                  <a:pt x="435480" y="5978047"/>
                  <a:pt x="439827" y="6004134"/>
                </a:cubicBezTo>
                <a:cubicBezTo>
                  <a:pt x="459392" y="6116446"/>
                  <a:pt x="494896" y="6223688"/>
                  <a:pt x="536199" y="6328755"/>
                </a:cubicBezTo>
                <a:cubicBezTo>
                  <a:pt x="541271" y="6342522"/>
                  <a:pt x="556488" y="6362812"/>
                  <a:pt x="540548" y="6369332"/>
                </a:cubicBezTo>
                <a:cubicBezTo>
                  <a:pt x="523157" y="6377304"/>
                  <a:pt x="516634" y="6351941"/>
                  <a:pt x="510839" y="6338900"/>
                </a:cubicBezTo>
                <a:cubicBezTo>
                  <a:pt x="404323" y="6091811"/>
                  <a:pt x="354324" y="5837475"/>
                  <a:pt x="416641" y="5570096"/>
                </a:cubicBezTo>
                <a:cubicBezTo>
                  <a:pt x="428960" y="5517926"/>
                  <a:pt x="439827" y="5465755"/>
                  <a:pt x="457218" y="5415032"/>
                </a:cubicBezTo>
                <a:cubicBezTo>
                  <a:pt x="460840" y="5403438"/>
                  <a:pt x="464464" y="5391120"/>
                  <a:pt x="476057" y="5379527"/>
                </a:cubicBezTo>
                <a:close/>
                <a:moveTo>
                  <a:pt x="620977" y="5313587"/>
                </a:moveTo>
                <a:cubicBezTo>
                  <a:pt x="613008" y="5336051"/>
                  <a:pt x="599239" y="5353441"/>
                  <a:pt x="575328" y="5359237"/>
                </a:cubicBezTo>
                <a:cubicBezTo>
                  <a:pt x="573154" y="5356338"/>
                  <a:pt x="570980" y="5354164"/>
                  <a:pt x="568807" y="5351991"/>
                </a:cubicBezTo>
                <a:cubicBezTo>
                  <a:pt x="586198" y="5338950"/>
                  <a:pt x="603588" y="5326631"/>
                  <a:pt x="620977" y="5313587"/>
                </a:cubicBezTo>
                <a:close/>
                <a:moveTo>
                  <a:pt x="842707" y="4957809"/>
                </a:moveTo>
                <a:cubicBezTo>
                  <a:pt x="790534" y="5017951"/>
                  <a:pt x="723872" y="5061427"/>
                  <a:pt x="657933" y="5115773"/>
                </a:cubicBezTo>
                <a:cubicBezTo>
                  <a:pt x="671700" y="5073022"/>
                  <a:pt x="796332" y="4964330"/>
                  <a:pt x="842707" y="4957809"/>
                </a:cubicBezTo>
                <a:close/>
                <a:moveTo>
                  <a:pt x="1355278" y="5001287"/>
                </a:moveTo>
                <a:cubicBezTo>
                  <a:pt x="1350840" y="5001650"/>
                  <a:pt x="1346674" y="5003823"/>
                  <a:pt x="1342688" y="5009257"/>
                </a:cubicBezTo>
                <a:cubicBezTo>
                  <a:pt x="1308632" y="5055631"/>
                  <a:pt x="1269504" y="5098383"/>
                  <a:pt x="1247766" y="5152729"/>
                </a:cubicBezTo>
                <a:cubicBezTo>
                  <a:pt x="1227476" y="5202002"/>
                  <a:pt x="1242693" y="5247652"/>
                  <a:pt x="1288343" y="5275185"/>
                </a:cubicBezTo>
                <a:cubicBezTo>
                  <a:pt x="1320950" y="5295474"/>
                  <a:pt x="1357905" y="5301272"/>
                  <a:pt x="1395584" y="5300547"/>
                </a:cubicBezTo>
                <a:cubicBezTo>
                  <a:pt x="1497753" y="5299822"/>
                  <a:pt x="1612239" y="5238955"/>
                  <a:pt x="1666584" y="5156351"/>
                </a:cubicBezTo>
                <a:cubicBezTo>
                  <a:pt x="1686873" y="5124467"/>
                  <a:pt x="1685425" y="5115048"/>
                  <a:pt x="1651367" y="5102730"/>
                </a:cubicBezTo>
                <a:cubicBezTo>
                  <a:pt x="1557171" y="5069398"/>
                  <a:pt x="1462248" y="5036792"/>
                  <a:pt x="1369498" y="5004185"/>
                </a:cubicBezTo>
                <a:cubicBezTo>
                  <a:pt x="1364426" y="5002374"/>
                  <a:pt x="1359716" y="5000925"/>
                  <a:pt x="1355278" y="5001287"/>
                </a:cubicBezTo>
                <a:close/>
                <a:moveTo>
                  <a:pt x="3670549" y="5283971"/>
                </a:moveTo>
                <a:cubicBezTo>
                  <a:pt x="3619702" y="5278130"/>
                  <a:pt x="3571198" y="5286960"/>
                  <a:pt x="3522288" y="5309241"/>
                </a:cubicBezTo>
                <a:cubicBezTo>
                  <a:pt x="3227377" y="5442570"/>
                  <a:pt x="2936088" y="5582417"/>
                  <a:pt x="2650594" y="5735308"/>
                </a:cubicBezTo>
                <a:cubicBezTo>
                  <a:pt x="2630304" y="5746176"/>
                  <a:pt x="2609292" y="5756321"/>
                  <a:pt x="2589726" y="5776610"/>
                </a:cubicBezTo>
                <a:cubicBezTo>
                  <a:pt x="2617989" y="5785304"/>
                  <a:pt x="2639727" y="5775885"/>
                  <a:pt x="2661464" y="5768639"/>
                </a:cubicBezTo>
                <a:cubicBezTo>
                  <a:pt x="2812182" y="5718643"/>
                  <a:pt x="2955651" y="5651255"/>
                  <a:pt x="3099846" y="5584590"/>
                </a:cubicBezTo>
                <a:cubicBezTo>
                  <a:pt x="3251289" y="5515029"/>
                  <a:pt x="3404182" y="5448365"/>
                  <a:pt x="3557072" y="5381703"/>
                </a:cubicBezTo>
                <a:cubicBezTo>
                  <a:pt x="3617212" y="5355616"/>
                  <a:pt x="3679524" y="5348369"/>
                  <a:pt x="3742568" y="5373006"/>
                </a:cubicBezTo>
                <a:cubicBezTo>
                  <a:pt x="3798356" y="5394744"/>
                  <a:pt x="3852702" y="5419381"/>
                  <a:pt x="3901975" y="5453437"/>
                </a:cubicBezTo>
                <a:cubicBezTo>
                  <a:pt x="3955596" y="5491117"/>
                  <a:pt x="4015738" y="5504884"/>
                  <a:pt x="4078778" y="5510680"/>
                </a:cubicBezTo>
                <a:cubicBezTo>
                  <a:pt x="4089646" y="5512130"/>
                  <a:pt x="4101241" y="5509957"/>
                  <a:pt x="4111384" y="5506332"/>
                </a:cubicBezTo>
                <a:cubicBezTo>
                  <a:pt x="4139645" y="5496912"/>
                  <a:pt x="4145440" y="5475900"/>
                  <a:pt x="4126601" y="5450538"/>
                </a:cubicBezTo>
                <a:cubicBezTo>
                  <a:pt x="4111384" y="5431699"/>
                  <a:pt x="4091096" y="5420831"/>
                  <a:pt x="4069358" y="5412135"/>
                </a:cubicBezTo>
                <a:cubicBezTo>
                  <a:pt x="3956319" y="5365035"/>
                  <a:pt x="3839658" y="5330255"/>
                  <a:pt x="3722280" y="5294749"/>
                </a:cubicBezTo>
                <a:cubicBezTo>
                  <a:pt x="3704708" y="5289496"/>
                  <a:pt x="3687497" y="5285918"/>
                  <a:pt x="3670549" y="5283971"/>
                </a:cubicBezTo>
                <a:close/>
                <a:moveTo>
                  <a:pt x="3808182" y="5164227"/>
                </a:moveTo>
                <a:cubicBezTo>
                  <a:pt x="3785427" y="5160891"/>
                  <a:pt x="3762132" y="5158707"/>
                  <a:pt x="3738219" y="5157801"/>
                </a:cubicBezTo>
                <a:cubicBezTo>
                  <a:pt x="3642574" y="5154176"/>
                  <a:pt x="3560692" y="5170842"/>
                  <a:pt x="3475915" y="5214320"/>
                </a:cubicBezTo>
                <a:cubicBezTo>
                  <a:pt x="3183177" y="5363587"/>
                  <a:pt x="2885364" y="5502711"/>
                  <a:pt x="2595524" y="5657776"/>
                </a:cubicBezTo>
                <a:cubicBezTo>
                  <a:pt x="2575960" y="5668646"/>
                  <a:pt x="2556396" y="5680239"/>
                  <a:pt x="2536831" y="5691832"/>
                </a:cubicBezTo>
                <a:cubicBezTo>
                  <a:pt x="2567264" y="5696179"/>
                  <a:pt x="2591178" y="5683861"/>
                  <a:pt x="2615812" y="5673716"/>
                </a:cubicBezTo>
                <a:cubicBezTo>
                  <a:pt x="2794790" y="5598357"/>
                  <a:pt x="2967967" y="5509957"/>
                  <a:pt x="3141873" y="5424454"/>
                </a:cubicBezTo>
                <a:cubicBezTo>
                  <a:pt x="3280274" y="5356341"/>
                  <a:pt x="3415051" y="5283156"/>
                  <a:pt x="3557791" y="5225187"/>
                </a:cubicBezTo>
                <a:cubicBezTo>
                  <a:pt x="3628075" y="5196204"/>
                  <a:pt x="3700540" y="5178813"/>
                  <a:pt x="3776618" y="5197652"/>
                </a:cubicBezTo>
                <a:cubicBezTo>
                  <a:pt x="3861396" y="5218667"/>
                  <a:pt x="3944001" y="5245477"/>
                  <a:pt x="4022258" y="5283881"/>
                </a:cubicBezTo>
                <a:cubicBezTo>
                  <a:pt x="4098342" y="5320835"/>
                  <a:pt x="4167903" y="5367210"/>
                  <a:pt x="4228770" y="5425901"/>
                </a:cubicBezTo>
                <a:cubicBezTo>
                  <a:pt x="4236016" y="5433150"/>
                  <a:pt x="4246161" y="5446916"/>
                  <a:pt x="4259202" y="5434598"/>
                </a:cubicBezTo>
                <a:cubicBezTo>
                  <a:pt x="4270072" y="5424453"/>
                  <a:pt x="4268622" y="5410686"/>
                  <a:pt x="4262101" y="5398367"/>
                </a:cubicBezTo>
                <a:cubicBezTo>
                  <a:pt x="4253406" y="5383151"/>
                  <a:pt x="4242536" y="5369384"/>
                  <a:pt x="4228770" y="5359239"/>
                </a:cubicBezTo>
                <a:cubicBezTo>
                  <a:pt x="4100064" y="5267305"/>
                  <a:pt x="3967471" y="5187576"/>
                  <a:pt x="3808182" y="5164227"/>
                </a:cubicBezTo>
                <a:close/>
                <a:moveTo>
                  <a:pt x="2342026" y="4902990"/>
                </a:moveTo>
                <a:cubicBezTo>
                  <a:pt x="2329595" y="4903465"/>
                  <a:pt x="2314922" y="4917596"/>
                  <a:pt x="2303509" y="4925204"/>
                </a:cubicBezTo>
                <a:cubicBezTo>
                  <a:pt x="2255686" y="4957810"/>
                  <a:pt x="2213659" y="4997664"/>
                  <a:pt x="2172356" y="5037515"/>
                </a:cubicBezTo>
                <a:cubicBezTo>
                  <a:pt x="2085404" y="5120845"/>
                  <a:pt x="1986859" y="5187510"/>
                  <a:pt x="1876720" y="5235333"/>
                </a:cubicBezTo>
                <a:cubicBezTo>
                  <a:pt x="1793390" y="5271563"/>
                  <a:pt x="1707887" y="5296923"/>
                  <a:pt x="1615862" y="5290402"/>
                </a:cubicBezTo>
                <a:cubicBezTo>
                  <a:pt x="1597748" y="5290402"/>
                  <a:pt x="1579631" y="5289677"/>
                  <a:pt x="1561518" y="5290402"/>
                </a:cubicBezTo>
                <a:cubicBezTo>
                  <a:pt x="1552821" y="5290402"/>
                  <a:pt x="1541229" y="5289677"/>
                  <a:pt x="1538330" y="5300547"/>
                </a:cubicBezTo>
                <a:cubicBezTo>
                  <a:pt x="1536157" y="5309241"/>
                  <a:pt x="1544852" y="5315039"/>
                  <a:pt x="1552098" y="5319386"/>
                </a:cubicBezTo>
                <a:cubicBezTo>
                  <a:pt x="1586878" y="5344023"/>
                  <a:pt x="1626006" y="5360688"/>
                  <a:pt x="1663687" y="5380253"/>
                </a:cubicBezTo>
                <a:cubicBezTo>
                  <a:pt x="1673107" y="5385325"/>
                  <a:pt x="1681076" y="5379530"/>
                  <a:pt x="1689047" y="5375906"/>
                </a:cubicBezTo>
                <a:cubicBezTo>
                  <a:pt x="1738321" y="5354893"/>
                  <a:pt x="1788318" y="5335328"/>
                  <a:pt x="1836866" y="5312866"/>
                </a:cubicBezTo>
                <a:cubicBezTo>
                  <a:pt x="2025986" y="5226639"/>
                  <a:pt x="2186848" y="5100556"/>
                  <a:pt x="2331768" y="4953463"/>
                </a:cubicBezTo>
                <a:cubicBezTo>
                  <a:pt x="2344086" y="4941144"/>
                  <a:pt x="2368723" y="4923753"/>
                  <a:pt x="2353505" y="4907813"/>
                </a:cubicBezTo>
                <a:cubicBezTo>
                  <a:pt x="2350064" y="4904191"/>
                  <a:pt x="2346170" y="4902832"/>
                  <a:pt x="2342026" y="4902990"/>
                </a:cubicBezTo>
                <a:close/>
                <a:moveTo>
                  <a:pt x="4148190" y="5015770"/>
                </a:moveTo>
                <a:cubicBezTo>
                  <a:pt x="4092069" y="5003154"/>
                  <a:pt x="4027421" y="5021212"/>
                  <a:pt x="3996173" y="5070123"/>
                </a:cubicBezTo>
                <a:cubicBezTo>
                  <a:pt x="3982404" y="5091136"/>
                  <a:pt x="3989650" y="5099107"/>
                  <a:pt x="4012114" y="5099832"/>
                </a:cubicBezTo>
                <a:cubicBezTo>
                  <a:pt x="4041097" y="5099832"/>
                  <a:pt x="4238915" y="5084615"/>
                  <a:pt x="4230943" y="5071571"/>
                </a:cubicBezTo>
                <a:cubicBezTo>
                  <a:pt x="4212466" y="5041953"/>
                  <a:pt x="4181863" y="5023340"/>
                  <a:pt x="4148190" y="5015770"/>
                </a:cubicBezTo>
                <a:close/>
                <a:moveTo>
                  <a:pt x="1810406" y="4676727"/>
                </a:moveTo>
                <a:cubicBezTo>
                  <a:pt x="1773261" y="4668355"/>
                  <a:pt x="1733248" y="4671955"/>
                  <a:pt x="1696292" y="4690432"/>
                </a:cubicBezTo>
                <a:cubicBezTo>
                  <a:pt x="1599922" y="4738257"/>
                  <a:pt x="1519490" y="4806370"/>
                  <a:pt x="1448479" y="4886798"/>
                </a:cubicBezTo>
                <a:cubicBezTo>
                  <a:pt x="1420220" y="4917958"/>
                  <a:pt x="1424567" y="4936072"/>
                  <a:pt x="1463696" y="4954188"/>
                </a:cubicBezTo>
                <a:cubicBezTo>
                  <a:pt x="1474566" y="4959260"/>
                  <a:pt x="1486160" y="4963607"/>
                  <a:pt x="1497752" y="4966507"/>
                </a:cubicBezTo>
                <a:cubicBezTo>
                  <a:pt x="1562242" y="4984620"/>
                  <a:pt x="1628905" y="4988967"/>
                  <a:pt x="1691946" y="4990418"/>
                </a:cubicBezTo>
                <a:cubicBezTo>
                  <a:pt x="1744842" y="4988967"/>
                  <a:pt x="1794115" y="4988244"/>
                  <a:pt x="1841938" y="4972302"/>
                </a:cubicBezTo>
                <a:cubicBezTo>
                  <a:pt x="1915124" y="4947665"/>
                  <a:pt x="1962945" y="4870133"/>
                  <a:pt x="1944833" y="4804919"/>
                </a:cubicBezTo>
                <a:cubicBezTo>
                  <a:pt x="1926264" y="4737893"/>
                  <a:pt x="1872316" y="4690681"/>
                  <a:pt x="1810406" y="4676727"/>
                </a:cubicBezTo>
                <a:close/>
                <a:moveTo>
                  <a:pt x="2220905" y="4695504"/>
                </a:moveTo>
                <a:cubicBezTo>
                  <a:pt x="2190472" y="4683185"/>
                  <a:pt x="2163661" y="4688983"/>
                  <a:pt x="2138300" y="4707822"/>
                </a:cubicBezTo>
                <a:cubicBezTo>
                  <a:pt x="2096272" y="4739705"/>
                  <a:pt x="2057145" y="4774486"/>
                  <a:pt x="2022364" y="4814339"/>
                </a:cubicBezTo>
                <a:cubicBezTo>
                  <a:pt x="2012219" y="4825932"/>
                  <a:pt x="1992654" y="4838250"/>
                  <a:pt x="2000626" y="4853467"/>
                </a:cubicBezTo>
                <a:cubicBezTo>
                  <a:pt x="2007146" y="4865061"/>
                  <a:pt x="2028885" y="4859265"/>
                  <a:pt x="2043376" y="4857815"/>
                </a:cubicBezTo>
                <a:cubicBezTo>
                  <a:pt x="2115837" y="4851294"/>
                  <a:pt x="2188298" y="4844047"/>
                  <a:pt x="2252062" y="4837527"/>
                </a:cubicBezTo>
                <a:cubicBezTo>
                  <a:pt x="2310756" y="4838250"/>
                  <a:pt x="2361478" y="4834628"/>
                  <a:pt x="2396984" y="4880278"/>
                </a:cubicBezTo>
                <a:cubicBezTo>
                  <a:pt x="2402778" y="4887523"/>
                  <a:pt x="2411476" y="4885350"/>
                  <a:pt x="2419444" y="4881726"/>
                </a:cubicBezTo>
                <a:cubicBezTo>
                  <a:pt x="2452777" y="4867234"/>
                  <a:pt x="2458573" y="4833903"/>
                  <a:pt x="2429590" y="4811440"/>
                </a:cubicBezTo>
                <a:cubicBezTo>
                  <a:pt x="2365824" y="4762894"/>
                  <a:pt x="2295538" y="4724488"/>
                  <a:pt x="2220905" y="4695504"/>
                </a:cubicBezTo>
                <a:close/>
                <a:moveTo>
                  <a:pt x="1836685" y="4556709"/>
                </a:moveTo>
                <a:cubicBezTo>
                  <a:pt x="1819793" y="4553980"/>
                  <a:pt x="1800455" y="4553119"/>
                  <a:pt x="1778173" y="4554206"/>
                </a:cubicBezTo>
                <a:cubicBezTo>
                  <a:pt x="1717307" y="4560729"/>
                  <a:pt x="1631080" y="4581017"/>
                  <a:pt x="1560067" y="4641160"/>
                </a:cubicBezTo>
                <a:cubicBezTo>
                  <a:pt x="1487607" y="4702750"/>
                  <a:pt x="1304285" y="4930276"/>
                  <a:pt x="1281822" y="4957087"/>
                </a:cubicBezTo>
                <a:cubicBezTo>
                  <a:pt x="1253563" y="4991143"/>
                  <a:pt x="1221680" y="5022301"/>
                  <a:pt x="1199943" y="5062153"/>
                </a:cubicBezTo>
                <a:cubicBezTo>
                  <a:pt x="1188347" y="5083165"/>
                  <a:pt x="1178204" y="5105629"/>
                  <a:pt x="1173855" y="5129540"/>
                </a:cubicBezTo>
                <a:cubicBezTo>
                  <a:pt x="1172407" y="5138962"/>
                  <a:pt x="1171682" y="5149830"/>
                  <a:pt x="1181826" y="5153453"/>
                </a:cubicBezTo>
                <a:cubicBezTo>
                  <a:pt x="1193420" y="5157801"/>
                  <a:pt x="1197769" y="5146208"/>
                  <a:pt x="1200666" y="5138237"/>
                </a:cubicBezTo>
                <a:cubicBezTo>
                  <a:pt x="1205738" y="5122294"/>
                  <a:pt x="1290516" y="5011431"/>
                  <a:pt x="1301386" y="4999112"/>
                </a:cubicBezTo>
                <a:cubicBezTo>
                  <a:pt x="1384716" y="4906363"/>
                  <a:pt x="1474566" y="4820862"/>
                  <a:pt x="1573111" y="4744052"/>
                </a:cubicBezTo>
                <a:cubicBezTo>
                  <a:pt x="1613688" y="4712170"/>
                  <a:pt x="1657164" y="4685359"/>
                  <a:pt x="1705712" y="4665795"/>
                </a:cubicBezTo>
                <a:cubicBezTo>
                  <a:pt x="1781072" y="4636088"/>
                  <a:pt x="1848462" y="4646956"/>
                  <a:pt x="1908603" y="4701302"/>
                </a:cubicBezTo>
                <a:cubicBezTo>
                  <a:pt x="1920195" y="4711446"/>
                  <a:pt x="1931789" y="4721591"/>
                  <a:pt x="1943382" y="4731011"/>
                </a:cubicBezTo>
                <a:cubicBezTo>
                  <a:pt x="1949180" y="4736083"/>
                  <a:pt x="1956426" y="4744052"/>
                  <a:pt x="1964397" y="4738257"/>
                </a:cubicBezTo>
                <a:cubicBezTo>
                  <a:pt x="1971642" y="4733184"/>
                  <a:pt x="1968018" y="4723040"/>
                  <a:pt x="1966570" y="4715068"/>
                </a:cubicBezTo>
                <a:cubicBezTo>
                  <a:pt x="1960050" y="4685359"/>
                  <a:pt x="1949905" y="4656375"/>
                  <a:pt x="1936136" y="4629565"/>
                </a:cubicBezTo>
                <a:cubicBezTo>
                  <a:pt x="1916028" y="4589893"/>
                  <a:pt x="1887362" y="4564895"/>
                  <a:pt x="1836685" y="4556709"/>
                </a:cubicBezTo>
                <a:close/>
                <a:moveTo>
                  <a:pt x="2702222" y="4462998"/>
                </a:moveTo>
                <a:cubicBezTo>
                  <a:pt x="2694796" y="4463451"/>
                  <a:pt x="2687188" y="4467980"/>
                  <a:pt x="2678855" y="4475951"/>
                </a:cubicBezTo>
                <a:cubicBezTo>
                  <a:pt x="2639726" y="4513629"/>
                  <a:pt x="2643348" y="4560004"/>
                  <a:pt x="2648421" y="4606378"/>
                </a:cubicBezTo>
                <a:cubicBezTo>
                  <a:pt x="2652045" y="4641883"/>
                  <a:pt x="2658566" y="4678113"/>
                  <a:pt x="2661464" y="4714345"/>
                </a:cubicBezTo>
                <a:cubicBezTo>
                  <a:pt x="2664361" y="4740430"/>
                  <a:pt x="2653492" y="4749125"/>
                  <a:pt x="2627408" y="4745503"/>
                </a:cubicBezTo>
                <a:cubicBezTo>
                  <a:pt x="2603494" y="4742604"/>
                  <a:pt x="2589002" y="4728112"/>
                  <a:pt x="2580308" y="4707097"/>
                </a:cubicBezTo>
                <a:cubicBezTo>
                  <a:pt x="2568715" y="4679564"/>
                  <a:pt x="2566541" y="4650580"/>
                  <a:pt x="2570889" y="4620871"/>
                </a:cubicBezTo>
                <a:cubicBezTo>
                  <a:pt x="2573787" y="4601307"/>
                  <a:pt x="2575961" y="4581017"/>
                  <a:pt x="2578860" y="4561453"/>
                </a:cubicBezTo>
                <a:cubicBezTo>
                  <a:pt x="2528136" y="4614350"/>
                  <a:pt x="2502049" y="4678113"/>
                  <a:pt x="2481763" y="4744778"/>
                </a:cubicBezTo>
                <a:cubicBezTo>
                  <a:pt x="2460747" y="4813616"/>
                  <a:pt x="2481761" y="4854192"/>
                  <a:pt x="2553498" y="4874480"/>
                </a:cubicBezTo>
                <a:cubicBezTo>
                  <a:pt x="2650595" y="4902016"/>
                  <a:pt x="2749141" y="4900567"/>
                  <a:pt x="2846236" y="4868684"/>
                </a:cubicBezTo>
                <a:cubicBezTo>
                  <a:pt x="2898409" y="4852019"/>
                  <a:pt x="2926666" y="4817963"/>
                  <a:pt x="2931740" y="4763617"/>
                </a:cubicBezTo>
                <a:cubicBezTo>
                  <a:pt x="2935363" y="4732459"/>
                  <a:pt x="2941883" y="4701302"/>
                  <a:pt x="2957826" y="4673766"/>
                </a:cubicBezTo>
                <a:cubicBezTo>
                  <a:pt x="2978839" y="4637536"/>
                  <a:pt x="2975215" y="4621596"/>
                  <a:pt x="2938985" y="4600581"/>
                </a:cubicBezTo>
                <a:cubicBezTo>
                  <a:pt x="2928842" y="4594060"/>
                  <a:pt x="2917971" y="4588262"/>
                  <a:pt x="2906379" y="4584640"/>
                </a:cubicBezTo>
                <a:cubicBezTo>
                  <a:pt x="2837542" y="4562178"/>
                  <a:pt x="2774501" y="4528846"/>
                  <a:pt x="2724504" y="4474500"/>
                </a:cubicBezTo>
                <a:cubicBezTo>
                  <a:pt x="2716896" y="4466168"/>
                  <a:pt x="2709650" y="4462545"/>
                  <a:pt x="2702222" y="4462998"/>
                </a:cubicBezTo>
                <a:close/>
                <a:moveTo>
                  <a:pt x="1035456" y="4102056"/>
                </a:moveTo>
                <a:cubicBezTo>
                  <a:pt x="1020240" y="4101331"/>
                  <a:pt x="1012268" y="4107852"/>
                  <a:pt x="1012269" y="4123069"/>
                </a:cubicBezTo>
                <a:lnTo>
                  <a:pt x="1013326" y="4127215"/>
                </a:lnTo>
                <a:lnTo>
                  <a:pt x="1018877" y="4111928"/>
                </a:lnTo>
                <a:cubicBezTo>
                  <a:pt x="1022772" y="4108396"/>
                  <a:pt x="1028569" y="4106766"/>
                  <a:pt x="1036176" y="4107129"/>
                </a:cubicBezTo>
                <a:cubicBezTo>
                  <a:pt x="1053024" y="4107671"/>
                  <a:pt x="1075169" y="4120442"/>
                  <a:pt x="1084579" y="4132907"/>
                </a:cubicBezTo>
                <a:lnTo>
                  <a:pt x="1087529" y="4140719"/>
                </a:lnTo>
                <a:lnTo>
                  <a:pt x="1088353" y="4139735"/>
                </a:lnTo>
                <a:cubicBezTo>
                  <a:pt x="1090527" y="4124517"/>
                  <a:pt x="1058644" y="4102780"/>
                  <a:pt x="1035456" y="4102056"/>
                </a:cubicBezTo>
                <a:close/>
                <a:moveTo>
                  <a:pt x="1044152" y="3988294"/>
                </a:moveTo>
                <a:cubicBezTo>
                  <a:pt x="1019516" y="3989017"/>
                  <a:pt x="992704" y="4001336"/>
                  <a:pt x="969518" y="4019452"/>
                </a:cubicBezTo>
                <a:cubicBezTo>
                  <a:pt x="936184" y="4046262"/>
                  <a:pt x="911550" y="4080318"/>
                  <a:pt x="889810" y="4117271"/>
                </a:cubicBezTo>
                <a:cubicBezTo>
                  <a:pt x="884014" y="4126691"/>
                  <a:pt x="874595" y="4138286"/>
                  <a:pt x="882564" y="4146980"/>
                </a:cubicBezTo>
                <a:lnTo>
                  <a:pt x="883285" y="4147459"/>
                </a:lnTo>
                <a:lnTo>
                  <a:pt x="882379" y="4139010"/>
                </a:lnTo>
                <a:cubicBezTo>
                  <a:pt x="884372" y="4133757"/>
                  <a:pt x="887995" y="4128504"/>
                  <a:pt x="890531" y="4123794"/>
                </a:cubicBezTo>
                <a:cubicBezTo>
                  <a:pt x="911546" y="4086839"/>
                  <a:pt x="936183" y="4052783"/>
                  <a:pt x="970239" y="4025973"/>
                </a:cubicBezTo>
                <a:cubicBezTo>
                  <a:pt x="994151" y="4007133"/>
                  <a:pt x="1020236" y="3994815"/>
                  <a:pt x="1044873" y="3994815"/>
                </a:cubicBezTo>
                <a:cubicBezTo>
                  <a:pt x="1090523" y="3995359"/>
                  <a:pt x="1136173" y="4031362"/>
                  <a:pt x="1155839" y="4073174"/>
                </a:cubicBezTo>
                <a:lnTo>
                  <a:pt x="1164644" y="4110569"/>
                </a:lnTo>
                <a:lnTo>
                  <a:pt x="1165160" y="4109302"/>
                </a:lnTo>
                <a:cubicBezTo>
                  <a:pt x="1165886" y="4052783"/>
                  <a:pt x="1105019" y="3989017"/>
                  <a:pt x="1044152" y="3988294"/>
                </a:cubicBezTo>
                <a:close/>
                <a:moveTo>
                  <a:pt x="5975874" y="4442980"/>
                </a:moveTo>
                <a:cubicBezTo>
                  <a:pt x="5985203" y="4442980"/>
                  <a:pt x="5995710" y="4444791"/>
                  <a:pt x="6008390" y="4448414"/>
                </a:cubicBezTo>
                <a:cubicBezTo>
                  <a:pt x="5983753" y="4456383"/>
                  <a:pt x="5967087" y="4455660"/>
                  <a:pt x="5950422" y="4448414"/>
                </a:cubicBezTo>
                <a:cubicBezTo>
                  <a:pt x="5958392" y="4444791"/>
                  <a:pt x="5966544" y="4442980"/>
                  <a:pt x="5975874" y="4442980"/>
                </a:cubicBezTo>
                <a:close/>
                <a:moveTo>
                  <a:pt x="4743962" y="4147706"/>
                </a:moveTo>
                <a:cubicBezTo>
                  <a:pt x="4735266" y="4143358"/>
                  <a:pt x="4730918" y="4150604"/>
                  <a:pt x="4726571" y="4155677"/>
                </a:cubicBezTo>
                <a:cubicBezTo>
                  <a:pt x="4707007" y="4180311"/>
                  <a:pt x="4693963" y="4208572"/>
                  <a:pt x="4687443" y="4239729"/>
                </a:cubicBezTo>
                <a:cubicBezTo>
                  <a:pt x="4676575" y="4293350"/>
                  <a:pt x="4673676" y="4347693"/>
                  <a:pt x="4670777" y="4405664"/>
                </a:cubicBezTo>
                <a:cubicBezTo>
                  <a:pt x="4670777" y="4441168"/>
                  <a:pt x="4670777" y="4481022"/>
                  <a:pt x="4679471" y="4519426"/>
                </a:cubicBezTo>
                <a:cubicBezTo>
                  <a:pt x="4683821" y="4538265"/>
                  <a:pt x="4687443" y="4565801"/>
                  <a:pt x="4712080" y="4562902"/>
                </a:cubicBezTo>
                <a:cubicBezTo>
                  <a:pt x="4735266" y="4560728"/>
                  <a:pt x="4735991" y="4533918"/>
                  <a:pt x="4736717" y="4513628"/>
                </a:cubicBezTo>
                <a:cubicBezTo>
                  <a:pt x="4737440" y="4480297"/>
                  <a:pt x="4737440" y="4446966"/>
                  <a:pt x="4735266" y="4413633"/>
                </a:cubicBezTo>
                <a:cubicBezTo>
                  <a:pt x="4730194" y="4342623"/>
                  <a:pt x="4733092" y="4272337"/>
                  <a:pt x="4746136" y="4202774"/>
                </a:cubicBezTo>
                <a:cubicBezTo>
                  <a:pt x="4748309" y="4189733"/>
                  <a:pt x="4749034" y="4176689"/>
                  <a:pt x="4749035" y="4163646"/>
                </a:cubicBezTo>
                <a:cubicBezTo>
                  <a:pt x="4749034" y="4157851"/>
                  <a:pt x="4750483" y="4150604"/>
                  <a:pt x="4743962" y="4147706"/>
                </a:cubicBezTo>
                <a:close/>
                <a:moveTo>
                  <a:pt x="4985978" y="4015104"/>
                </a:moveTo>
                <a:cubicBezTo>
                  <a:pt x="4972934" y="4008586"/>
                  <a:pt x="5049744" y="4173065"/>
                  <a:pt x="5051918" y="4223065"/>
                </a:cubicBezTo>
                <a:cubicBezTo>
                  <a:pt x="5056990" y="4332479"/>
                  <a:pt x="4996123" y="4589712"/>
                  <a:pt x="5014238" y="4590435"/>
                </a:cubicBezTo>
                <a:cubicBezTo>
                  <a:pt x="5036701" y="4591160"/>
                  <a:pt x="5122929" y="4288277"/>
                  <a:pt x="5122204" y="4250599"/>
                </a:cubicBezTo>
                <a:cubicBezTo>
                  <a:pt x="5117131" y="4152053"/>
                  <a:pt x="5052643" y="4086114"/>
                  <a:pt x="4991051" y="4018727"/>
                </a:cubicBezTo>
                <a:cubicBezTo>
                  <a:pt x="4989602" y="4017279"/>
                  <a:pt x="4987427" y="4015829"/>
                  <a:pt x="4985978" y="4015104"/>
                </a:cubicBezTo>
                <a:close/>
                <a:moveTo>
                  <a:pt x="3023039" y="3754249"/>
                </a:moveTo>
                <a:cubicBezTo>
                  <a:pt x="2972318" y="3745557"/>
                  <a:pt x="2949855" y="3765117"/>
                  <a:pt x="2944784" y="3817288"/>
                </a:cubicBezTo>
                <a:cubicBezTo>
                  <a:pt x="2941159" y="3857865"/>
                  <a:pt x="2928116" y="3895546"/>
                  <a:pt x="2904206" y="3929602"/>
                </a:cubicBezTo>
                <a:cubicBezTo>
                  <a:pt x="2882467" y="3960759"/>
                  <a:pt x="2852759" y="3982496"/>
                  <a:pt x="2822324" y="4004960"/>
                </a:cubicBezTo>
                <a:cubicBezTo>
                  <a:pt x="2736823" y="4068000"/>
                  <a:pt x="2670884" y="4138286"/>
                  <a:pt x="2687549" y="4259294"/>
                </a:cubicBezTo>
                <a:cubicBezTo>
                  <a:pt x="2699868" y="4349145"/>
                  <a:pt x="2733924" y="4421605"/>
                  <a:pt x="2802760" y="4478125"/>
                </a:cubicBezTo>
                <a:cubicBezTo>
                  <a:pt x="2851308" y="4517253"/>
                  <a:pt x="2907827" y="4533193"/>
                  <a:pt x="2970143" y="4524499"/>
                </a:cubicBezTo>
                <a:cubicBezTo>
                  <a:pt x="3050573" y="4512906"/>
                  <a:pt x="3115063" y="4470878"/>
                  <a:pt x="3175931" y="4420880"/>
                </a:cubicBezTo>
                <a:cubicBezTo>
                  <a:pt x="3186798" y="4412185"/>
                  <a:pt x="3196945" y="4403489"/>
                  <a:pt x="3207813" y="4394795"/>
                </a:cubicBezTo>
                <a:cubicBezTo>
                  <a:pt x="3209262" y="4396968"/>
                  <a:pt x="3211437" y="4399142"/>
                  <a:pt x="3212885" y="4402041"/>
                </a:cubicBezTo>
                <a:cubicBezTo>
                  <a:pt x="3175206" y="4444068"/>
                  <a:pt x="3145497" y="4493342"/>
                  <a:pt x="3090428" y="4524499"/>
                </a:cubicBezTo>
                <a:cubicBezTo>
                  <a:pt x="3095501" y="4528846"/>
                  <a:pt x="3098399" y="4532468"/>
                  <a:pt x="3102745" y="4534644"/>
                </a:cubicBezTo>
                <a:cubicBezTo>
                  <a:pt x="3179552" y="4581017"/>
                  <a:pt x="3306360" y="4572323"/>
                  <a:pt x="3373746" y="4512906"/>
                </a:cubicBezTo>
                <a:cubicBezTo>
                  <a:pt x="3445484" y="4449863"/>
                  <a:pt x="3507798" y="4378129"/>
                  <a:pt x="3554174" y="4294076"/>
                </a:cubicBezTo>
                <a:cubicBezTo>
                  <a:pt x="3557796" y="4287553"/>
                  <a:pt x="3562146" y="4276685"/>
                  <a:pt x="3567941" y="4275235"/>
                </a:cubicBezTo>
                <a:cubicBezTo>
                  <a:pt x="3598374" y="4267989"/>
                  <a:pt x="3594751" y="4241904"/>
                  <a:pt x="3600547" y="4220891"/>
                </a:cubicBezTo>
                <a:cubicBezTo>
                  <a:pt x="3606344" y="4199876"/>
                  <a:pt x="3612867" y="4178138"/>
                  <a:pt x="3619387" y="4157126"/>
                </a:cubicBezTo>
                <a:cubicBezTo>
                  <a:pt x="3630255" y="4123069"/>
                  <a:pt x="3641124" y="4089738"/>
                  <a:pt x="3644749" y="4054231"/>
                </a:cubicBezTo>
                <a:cubicBezTo>
                  <a:pt x="3649821" y="3999163"/>
                  <a:pt x="3632431" y="3967279"/>
                  <a:pt x="3582433" y="3945543"/>
                </a:cubicBezTo>
                <a:cubicBezTo>
                  <a:pt x="3561419" y="3936123"/>
                  <a:pt x="3538956" y="3928876"/>
                  <a:pt x="3516492" y="3923080"/>
                </a:cubicBezTo>
                <a:cubicBezTo>
                  <a:pt x="3405630" y="3894095"/>
                  <a:pt x="3374471" y="3910760"/>
                  <a:pt x="3336790" y="4018727"/>
                </a:cubicBezTo>
                <a:cubicBezTo>
                  <a:pt x="3327372" y="4044089"/>
                  <a:pt x="3319404" y="4070174"/>
                  <a:pt x="3310706" y="4096259"/>
                </a:cubicBezTo>
                <a:cubicBezTo>
                  <a:pt x="3306360" y="4075969"/>
                  <a:pt x="3304911" y="4057130"/>
                  <a:pt x="3306359" y="4038291"/>
                </a:cubicBezTo>
                <a:cubicBezTo>
                  <a:pt x="3309257" y="3987570"/>
                  <a:pt x="3327371" y="3939747"/>
                  <a:pt x="3342588" y="3891921"/>
                </a:cubicBezTo>
                <a:cubicBezTo>
                  <a:pt x="3354909" y="3852069"/>
                  <a:pt x="3349109" y="3834679"/>
                  <a:pt x="3317226" y="3826707"/>
                </a:cubicBezTo>
                <a:cubicBezTo>
                  <a:pt x="3219407" y="3801347"/>
                  <a:pt x="3123035" y="3771639"/>
                  <a:pt x="3023039" y="3754249"/>
                </a:cubicBezTo>
                <a:close/>
                <a:moveTo>
                  <a:pt x="4816161" y="3933208"/>
                </a:moveTo>
                <a:cubicBezTo>
                  <a:pt x="4795408" y="3928790"/>
                  <a:pt x="4778017" y="3937213"/>
                  <a:pt x="4760627" y="3957865"/>
                </a:cubicBezTo>
                <a:cubicBezTo>
                  <a:pt x="4736716" y="3986120"/>
                  <a:pt x="4738165" y="4015827"/>
                  <a:pt x="4750483" y="4048435"/>
                </a:cubicBezTo>
                <a:cubicBezTo>
                  <a:pt x="4782366" y="4133937"/>
                  <a:pt x="4817148" y="4217266"/>
                  <a:pt x="4830189" y="4308567"/>
                </a:cubicBezTo>
                <a:cubicBezTo>
                  <a:pt x="4878737" y="4644056"/>
                  <a:pt x="4764975" y="4924478"/>
                  <a:pt x="4547595" y="5171567"/>
                </a:cubicBezTo>
                <a:cubicBezTo>
                  <a:pt x="4512814" y="5211421"/>
                  <a:pt x="4473685" y="5246925"/>
                  <a:pt x="4437455" y="5284606"/>
                </a:cubicBezTo>
                <a:cubicBezTo>
                  <a:pt x="4429484" y="5293300"/>
                  <a:pt x="4419342" y="5301994"/>
                  <a:pt x="4417891" y="5324458"/>
                </a:cubicBezTo>
                <a:cubicBezTo>
                  <a:pt x="4777293" y="5152002"/>
                  <a:pt x="4951923" y="4786804"/>
                  <a:pt x="4983080" y="4300596"/>
                </a:cubicBezTo>
                <a:cubicBezTo>
                  <a:pt x="4988152" y="4217992"/>
                  <a:pt x="4974385" y="4137561"/>
                  <a:pt x="4942503" y="4060753"/>
                </a:cubicBezTo>
                <a:cubicBezTo>
                  <a:pt x="4920765" y="4009308"/>
                  <a:pt x="4886708" y="3968735"/>
                  <a:pt x="4838159" y="3941926"/>
                </a:cubicBezTo>
                <a:cubicBezTo>
                  <a:pt x="4830370" y="3937578"/>
                  <a:pt x="4823078" y="3934680"/>
                  <a:pt x="4816161" y="3933208"/>
                </a:cubicBezTo>
                <a:close/>
                <a:moveTo>
                  <a:pt x="4304400" y="3731665"/>
                </a:moveTo>
                <a:cubicBezTo>
                  <a:pt x="4296565" y="3730885"/>
                  <a:pt x="4287825" y="3731428"/>
                  <a:pt x="4278043" y="3733240"/>
                </a:cubicBezTo>
                <a:cubicBezTo>
                  <a:pt x="4247608" y="3739037"/>
                  <a:pt x="4232391" y="3760051"/>
                  <a:pt x="4234567" y="3799180"/>
                </a:cubicBezTo>
                <a:cubicBezTo>
                  <a:pt x="4236015" y="3823815"/>
                  <a:pt x="4236015" y="3848450"/>
                  <a:pt x="4229494" y="3871640"/>
                </a:cubicBezTo>
                <a:cubicBezTo>
                  <a:pt x="4171527" y="4073072"/>
                  <a:pt x="4093270" y="4265814"/>
                  <a:pt x="3957770" y="4428850"/>
                </a:cubicBezTo>
                <a:cubicBezTo>
                  <a:pt x="3818651" y="4596233"/>
                  <a:pt x="3654168" y="4736083"/>
                  <a:pt x="3461424" y="4841149"/>
                </a:cubicBezTo>
                <a:cubicBezTo>
                  <a:pt x="3354907" y="4899117"/>
                  <a:pt x="3248391" y="4957810"/>
                  <a:pt x="3141148" y="5013604"/>
                </a:cubicBezTo>
                <a:cubicBezTo>
                  <a:pt x="2754211" y="5215044"/>
                  <a:pt x="2365101" y="5409962"/>
                  <a:pt x="1949904" y="5548361"/>
                </a:cubicBezTo>
                <a:cubicBezTo>
                  <a:pt x="1707886" y="5629517"/>
                  <a:pt x="1465145" y="5704876"/>
                  <a:pt x="1220955" y="5777335"/>
                </a:cubicBezTo>
                <a:cubicBezTo>
                  <a:pt x="1185451" y="5787479"/>
                  <a:pt x="1151394" y="5799796"/>
                  <a:pt x="1120237" y="5819361"/>
                </a:cubicBezTo>
                <a:cubicBezTo>
                  <a:pt x="1096323" y="5834578"/>
                  <a:pt x="1086180" y="5855591"/>
                  <a:pt x="1092701" y="5883852"/>
                </a:cubicBezTo>
                <a:cubicBezTo>
                  <a:pt x="1103569" y="5929502"/>
                  <a:pt x="1157190" y="5965731"/>
                  <a:pt x="1203564" y="5957760"/>
                </a:cubicBezTo>
                <a:cubicBezTo>
                  <a:pt x="1279648" y="5944718"/>
                  <a:pt x="1352107" y="5918634"/>
                  <a:pt x="1426018" y="5898344"/>
                </a:cubicBezTo>
                <a:cubicBezTo>
                  <a:pt x="1448479" y="5891823"/>
                  <a:pt x="1470217" y="5885300"/>
                  <a:pt x="1494130" y="5883852"/>
                </a:cubicBezTo>
                <a:cubicBezTo>
                  <a:pt x="1507171" y="5883127"/>
                  <a:pt x="1530360" y="5899792"/>
                  <a:pt x="1527462" y="5867186"/>
                </a:cubicBezTo>
                <a:cubicBezTo>
                  <a:pt x="1527461" y="5865736"/>
                  <a:pt x="1537606" y="5862837"/>
                  <a:pt x="1543402" y="5861388"/>
                </a:cubicBezTo>
                <a:cubicBezTo>
                  <a:pt x="1559344" y="5857042"/>
                  <a:pt x="1575285" y="5854868"/>
                  <a:pt x="1590502" y="5849796"/>
                </a:cubicBezTo>
                <a:cubicBezTo>
                  <a:pt x="1881791" y="5759219"/>
                  <a:pt x="2169457" y="5657776"/>
                  <a:pt x="2445534" y="5525173"/>
                </a:cubicBezTo>
                <a:cubicBezTo>
                  <a:pt x="2795513" y="5357066"/>
                  <a:pt x="3141149" y="5181712"/>
                  <a:pt x="3475191" y="4983172"/>
                </a:cubicBezTo>
                <a:cubicBezTo>
                  <a:pt x="3528088" y="4951289"/>
                  <a:pt x="3583880" y="4924478"/>
                  <a:pt x="3637501" y="4894044"/>
                </a:cubicBezTo>
                <a:cubicBezTo>
                  <a:pt x="3828790" y="4783906"/>
                  <a:pt x="4002694" y="4653478"/>
                  <a:pt x="4138194" y="4477398"/>
                </a:cubicBezTo>
                <a:cubicBezTo>
                  <a:pt x="4275868" y="4298422"/>
                  <a:pt x="4357024" y="4098432"/>
                  <a:pt x="4365720" y="3884679"/>
                </a:cubicBezTo>
                <a:cubicBezTo>
                  <a:pt x="4365720" y="3839031"/>
                  <a:pt x="4365719" y="3806426"/>
                  <a:pt x="4354125" y="3775992"/>
                </a:cubicBezTo>
                <a:cubicBezTo>
                  <a:pt x="4343256" y="3748274"/>
                  <a:pt x="4327904" y="3734009"/>
                  <a:pt x="4304400" y="3731665"/>
                </a:cubicBezTo>
                <a:close/>
                <a:moveTo>
                  <a:pt x="3410701" y="3528903"/>
                </a:moveTo>
                <a:cubicBezTo>
                  <a:pt x="3328095" y="3512960"/>
                  <a:pt x="3244042" y="3508613"/>
                  <a:pt x="3159987" y="3510063"/>
                </a:cubicBezTo>
                <a:cubicBezTo>
                  <a:pt x="3153467" y="3510063"/>
                  <a:pt x="3146946" y="3512236"/>
                  <a:pt x="3131003" y="3515135"/>
                </a:cubicBezTo>
                <a:cubicBezTo>
                  <a:pt x="3142597" y="3520931"/>
                  <a:pt x="3146946" y="3523830"/>
                  <a:pt x="3151293" y="3525279"/>
                </a:cubicBezTo>
                <a:cubicBezTo>
                  <a:pt x="3228102" y="3547017"/>
                  <a:pt x="3307084" y="3560060"/>
                  <a:pt x="3387515" y="3555713"/>
                </a:cubicBezTo>
                <a:cubicBezTo>
                  <a:pt x="3409252" y="3554263"/>
                  <a:pt x="3429540" y="3551366"/>
                  <a:pt x="3446205" y="3570205"/>
                </a:cubicBezTo>
                <a:cubicBezTo>
                  <a:pt x="3450555" y="3574552"/>
                  <a:pt x="3456351" y="3578900"/>
                  <a:pt x="3462147" y="3573828"/>
                </a:cubicBezTo>
                <a:cubicBezTo>
                  <a:pt x="3468669" y="3568755"/>
                  <a:pt x="3463597" y="3562959"/>
                  <a:pt x="3461423" y="3557885"/>
                </a:cubicBezTo>
                <a:cubicBezTo>
                  <a:pt x="3450555" y="3537599"/>
                  <a:pt x="3430265" y="3532524"/>
                  <a:pt x="3410701" y="3528903"/>
                </a:cubicBezTo>
                <a:close/>
                <a:moveTo>
                  <a:pt x="3443671" y="3456714"/>
                </a:moveTo>
                <a:cubicBezTo>
                  <a:pt x="3432983" y="3454269"/>
                  <a:pt x="3421932" y="3453181"/>
                  <a:pt x="3410701" y="3452819"/>
                </a:cubicBezTo>
                <a:cubicBezTo>
                  <a:pt x="3346936" y="3450646"/>
                  <a:pt x="3283895" y="3443399"/>
                  <a:pt x="3220853" y="3432529"/>
                </a:cubicBezTo>
                <a:cubicBezTo>
                  <a:pt x="3191871" y="3428182"/>
                  <a:pt x="3162887" y="3420936"/>
                  <a:pt x="3127382" y="3425285"/>
                </a:cubicBezTo>
                <a:cubicBezTo>
                  <a:pt x="3146947" y="3439775"/>
                  <a:pt x="3163613" y="3443399"/>
                  <a:pt x="3179551" y="3448472"/>
                </a:cubicBezTo>
                <a:cubicBezTo>
                  <a:pt x="3254186" y="3472383"/>
                  <a:pt x="3330994" y="3484702"/>
                  <a:pt x="3407803" y="3495572"/>
                </a:cubicBezTo>
                <a:cubicBezTo>
                  <a:pt x="3430992" y="3499193"/>
                  <a:pt x="3456352" y="3501368"/>
                  <a:pt x="3470842" y="3526004"/>
                </a:cubicBezTo>
                <a:cubicBezTo>
                  <a:pt x="3474467" y="3531801"/>
                  <a:pt x="3481713" y="3534699"/>
                  <a:pt x="3489681" y="3531077"/>
                </a:cubicBezTo>
                <a:cubicBezTo>
                  <a:pt x="3496929" y="3527451"/>
                  <a:pt x="3499826" y="3520931"/>
                  <a:pt x="3499826" y="3513686"/>
                </a:cubicBezTo>
                <a:cubicBezTo>
                  <a:pt x="3500552" y="3493396"/>
                  <a:pt x="3491132" y="3478904"/>
                  <a:pt x="3474467" y="3468761"/>
                </a:cubicBezTo>
                <a:cubicBezTo>
                  <a:pt x="3464684" y="3462963"/>
                  <a:pt x="3454358" y="3459158"/>
                  <a:pt x="3443671" y="3456714"/>
                </a:cubicBezTo>
                <a:close/>
                <a:moveTo>
                  <a:pt x="6914868" y="3864388"/>
                </a:moveTo>
                <a:cubicBezTo>
                  <a:pt x="6838786" y="3965106"/>
                  <a:pt x="6762702" y="4066553"/>
                  <a:pt x="6666331" y="4149158"/>
                </a:cubicBezTo>
                <a:cubicBezTo>
                  <a:pt x="6645316" y="4167272"/>
                  <a:pt x="6615609" y="4171617"/>
                  <a:pt x="6605464" y="4203499"/>
                </a:cubicBezTo>
                <a:cubicBezTo>
                  <a:pt x="6601840" y="4215094"/>
                  <a:pt x="6583001" y="4222339"/>
                  <a:pt x="6569958" y="4229582"/>
                </a:cubicBezTo>
                <a:cubicBezTo>
                  <a:pt x="6542424" y="4245525"/>
                  <a:pt x="6517788" y="4263639"/>
                  <a:pt x="6492425" y="4282480"/>
                </a:cubicBezTo>
                <a:cubicBezTo>
                  <a:pt x="6454022" y="4310739"/>
                  <a:pt x="6399678" y="4316536"/>
                  <a:pt x="6373591" y="4362911"/>
                </a:cubicBezTo>
                <a:cubicBezTo>
                  <a:pt x="6272872" y="4393343"/>
                  <a:pt x="6178675" y="4448412"/>
                  <a:pt x="6065635" y="4436094"/>
                </a:cubicBezTo>
                <a:cubicBezTo>
                  <a:pt x="6109111" y="4415807"/>
                  <a:pt x="6150414" y="4393343"/>
                  <a:pt x="6195340" y="4386097"/>
                </a:cubicBezTo>
                <a:cubicBezTo>
                  <a:pt x="6258381" y="4375230"/>
                  <a:pt x="6309826" y="4341896"/>
                  <a:pt x="6363446" y="4313638"/>
                </a:cubicBezTo>
                <a:cubicBezTo>
                  <a:pt x="6414170" y="4286827"/>
                  <a:pt x="6461268" y="4252046"/>
                  <a:pt x="6513440" y="4228859"/>
                </a:cubicBezTo>
                <a:cubicBezTo>
                  <a:pt x="6557639" y="4208572"/>
                  <a:pt x="6590972" y="4178863"/>
                  <a:pt x="6622855" y="4144086"/>
                </a:cubicBezTo>
                <a:cubicBezTo>
                  <a:pt x="6703284" y="4055683"/>
                  <a:pt x="6788062" y="3971629"/>
                  <a:pt x="6875739" y="3890473"/>
                </a:cubicBezTo>
                <a:cubicBezTo>
                  <a:pt x="6886609" y="3880328"/>
                  <a:pt x="6897477" y="3868011"/>
                  <a:pt x="6914868" y="3864388"/>
                </a:cubicBezTo>
                <a:close/>
                <a:moveTo>
                  <a:pt x="3764146" y="3437059"/>
                </a:moveTo>
                <a:cubicBezTo>
                  <a:pt x="3755201" y="3436967"/>
                  <a:pt x="3745828" y="3438145"/>
                  <a:pt x="3736046" y="3440500"/>
                </a:cubicBezTo>
                <a:cubicBezTo>
                  <a:pt x="3710685" y="3446299"/>
                  <a:pt x="3689672" y="3460066"/>
                  <a:pt x="3670108" y="3476731"/>
                </a:cubicBezTo>
                <a:cubicBezTo>
                  <a:pt x="3650545" y="3493396"/>
                  <a:pt x="3647647" y="3510064"/>
                  <a:pt x="3662864" y="3531802"/>
                </a:cubicBezTo>
                <a:cubicBezTo>
                  <a:pt x="3689672" y="3570205"/>
                  <a:pt x="3713582" y="3610058"/>
                  <a:pt x="3732421" y="3652810"/>
                </a:cubicBezTo>
                <a:cubicBezTo>
                  <a:pt x="3822999" y="3860039"/>
                  <a:pt x="3828070" y="4058581"/>
                  <a:pt x="3688222" y="4252048"/>
                </a:cubicBezTo>
                <a:cubicBezTo>
                  <a:pt x="3580984" y="4400592"/>
                  <a:pt x="3452730" y="4523774"/>
                  <a:pt x="3307085" y="4631739"/>
                </a:cubicBezTo>
                <a:cubicBezTo>
                  <a:pt x="3106368" y="4779559"/>
                  <a:pt x="2886815" y="4893321"/>
                  <a:pt x="2665811" y="5006358"/>
                </a:cubicBezTo>
                <a:cubicBezTo>
                  <a:pt x="2198442" y="5244752"/>
                  <a:pt x="1718031" y="5447643"/>
                  <a:pt x="1201391" y="5552708"/>
                </a:cubicBezTo>
                <a:cubicBezTo>
                  <a:pt x="1127483" y="5567925"/>
                  <a:pt x="1126757" y="5569374"/>
                  <a:pt x="1105745" y="5496189"/>
                </a:cubicBezTo>
                <a:cubicBezTo>
                  <a:pt x="1067339" y="5364313"/>
                  <a:pt x="978938" y="5286055"/>
                  <a:pt x="845612" y="5257796"/>
                </a:cubicBezTo>
                <a:cubicBezTo>
                  <a:pt x="834015" y="5254898"/>
                  <a:pt x="822422" y="5252724"/>
                  <a:pt x="810829" y="5249825"/>
                </a:cubicBezTo>
                <a:cubicBezTo>
                  <a:pt x="862999" y="5246201"/>
                  <a:pt x="914448" y="5246926"/>
                  <a:pt x="965895" y="5251999"/>
                </a:cubicBezTo>
                <a:cubicBezTo>
                  <a:pt x="997778" y="5255623"/>
                  <a:pt x="1005749" y="5244028"/>
                  <a:pt x="1008645" y="5213595"/>
                </a:cubicBezTo>
                <a:cubicBezTo>
                  <a:pt x="1020241" y="5088963"/>
                  <a:pt x="1031109" y="4963608"/>
                  <a:pt x="1050673" y="4839701"/>
                </a:cubicBezTo>
                <a:cubicBezTo>
                  <a:pt x="1054297" y="4815064"/>
                  <a:pt x="1065165" y="4800572"/>
                  <a:pt x="1088353" y="4791152"/>
                </a:cubicBezTo>
                <a:cubicBezTo>
                  <a:pt x="1128205" y="4775210"/>
                  <a:pt x="1166609" y="4758544"/>
                  <a:pt x="1205738" y="4741155"/>
                </a:cubicBezTo>
                <a:cubicBezTo>
                  <a:pt x="1212261" y="4738257"/>
                  <a:pt x="1222403" y="4733907"/>
                  <a:pt x="1219507" y="4723765"/>
                </a:cubicBezTo>
                <a:cubicBezTo>
                  <a:pt x="1216608" y="4712895"/>
                  <a:pt x="1205738" y="4715794"/>
                  <a:pt x="1198492" y="4717242"/>
                </a:cubicBezTo>
                <a:cubicBezTo>
                  <a:pt x="1167334" y="4723039"/>
                  <a:pt x="1136176" y="4728112"/>
                  <a:pt x="1106467" y="4736806"/>
                </a:cubicBezTo>
                <a:cubicBezTo>
                  <a:pt x="1084004" y="4743329"/>
                  <a:pt x="1078934" y="4737531"/>
                  <a:pt x="1080382" y="4715068"/>
                </a:cubicBezTo>
                <a:cubicBezTo>
                  <a:pt x="1086180" y="4604205"/>
                  <a:pt x="1089801" y="4492616"/>
                  <a:pt x="1095600" y="4381751"/>
                </a:cubicBezTo>
                <a:cubicBezTo>
                  <a:pt x="1097773" y="4340448"/>
                  <a:pt x="1099221" y="4298423"/>
                  <a:pt x="1107918" y="4257846"/>
                </a:cubicBezTo>
                <a:cubicBezTo>
                  <a:pt x="1115887" y="4222339"/>
                  <a:pt x="1109366" y="4211471"/>
                  <a:pt x="1074585" y="4201327"/>
                </a:cubicBezTo>
                <a:cubicBezTo>
                  <a:pt x="991979" y="4178138"/>
                  <a:pt x="918796" y="4230310"/>
                  <a:pt x="912273" y="4318710"/>
                </a:cubicBezTo>
                <a:cubicBezTo>
                  <a:pt x="904302" y="4420880"/>
                  <a:pt x="888361" y="4521600"/>
                  <a:pt x="876768" y="4623044"/>
                </a:cubicBezTo>
                <a:cubicBezTo>
                  <a:pt x="873144" y="4657826"/>
                  <a:pt x="857204" y="4690431"/>
                  <a:pt x="879667" y="4727387"/>
                </a:cubicBezTo>
                <a:cubicBezTo>
                  <a:pt x="896333" y="4754922"/>
                  <a:pt x="855030" y="4847670"/>
                  <a:pt x="828220" y="4870133"/>
                </a:cubicBezTo>
                <a:cubicBezTo>
                  <a:pt x="699966" y="4977375"/>
                  <a:pt x="584028" y="5097657"/>
                  <a:pt x="497076" y="5241854"/>
                </a:cubicBezTo>
                <a:cubicBezTo>
                  <a:pt x="394907" y="5410687"/>
                  <a:pt x="331867" y="5594736"/>
                  <a:pt x="305057" y="5790377"/>
                </a:cubicBezTo>
                <a:cubicBezTo>
                  <a:pt x="277523" y="5986021"/>
                  <a:pt x="292015" y="6178040"/>
                  <a:pt x="369547" y="6362089"/>
                </a:cubicBezTo>
                <a:cubicBezTo>
                  <a:pt x="456499" y="6568600"/>
                  <a:pt x="658665" y="6762069"/>
                  <a:pt x="978214" y="6705549"/>
                </a:cubicBezTo>
                <a:cubicBezTo>
                  <a:pt x="1138350" y="6675842"/>
                  <a:pt x="1270951" y="6596859"/>
                  <a:pt x="1388338" y="6488892"/>
                </a:cubicBezTo>
                <a:cubicBezTo>
                  <a:pt x="1570213" y="6321510"/>
                  <a:pt x="1686148" y="6112824"/>
                  <a:pt x="1762958" y="5880953"/>
                </a:cubicBezTo>
                <a:cubicBezTo>
                  <a:pt x="1765856" y="5871533"/>
                  <a:pt x="1768030" y="5861388"/>
                  <a:pt x="1769478" y="5851244"/>
                </a:cubicBezTo>
                <a:cubicBezTo>
                  <a:pt x="1770204" y="5843998"/>
                  <a:pt x="1770926" y="5836027"/>
                  <a:pt x="1762958" y="5832405"/>
                </a:cubicBezTo>
                <a:cubicBezTo>
                  <a:pt x="1757160" y="5829506"/>
                  <a:pt x="1751364" y="5833130"/>
                  <a:pt x="1746292" y="5836026"/>
                </a:cubicBezTo>
                <a:cubicBezTo>
                  <a:pt x="1726728" y="5847622"/>
                  <a:pt x="1713684" y="5866461"/>
                  <a:pt x="1701366" y="5884577"/>
                </a:cubicBezTo>
                <a:cubicBezTo>
                  <a:pt x="1663688" y="5940371"/>
                  <a:pt x="1636152" y="6001236"/>
                  <a:pt x="1606443" y="6060655"/>
                </a:cubicBezTo>
                <a:cubicBezTo>
                  <a:pt x="1570212" y="6133840"/>
                  <a:pt x="1530360" y="6205574"/>
                  <a:pt x="1482535" y="6272238"/>
                </a:cubicBezTo>
                <a:cubicBezTo>
                  <a:pt x="1472389" y="6286730"/>
                  <a:pt x="1464421" y="6303396"/>
                  <a:pt x="1445581" y="6309194"/>
                </a:cubicBezTo>
                <a:cubicBezTo>
                  <a:pt x="1441233" y="6301222"/>
                  <a:pt x="1444857" y="6296150"/>
                  <a:pt x="1447030" y="6290352"/>
                </a:cubicBezTo>
                <a:cubicBezTo>
                  <a:pt x="1461522" y="6254848"/>
                  <a:pt x="1482535" y="6222965"/>
                  <a:pt x="1503549" y="6190359"/>
                </a:cubicBezTo>
                <a:cubicBezTo>
                  <a:pt x="1543402" y="6128041"/>
                  <a:pt x="1576736" y="6062828"/>
                  <a:pt x="1591227" y="5988918"/>
                </a:cubicBezTo>
                <a:cubicBezTo>
                  <a:pt x="1602821" y="5929502"/>
                  <a:pt x="1572386" y="5902691"/>
                  <a:pt x="1513692" y="5918633"/>
                </a:cubicBezTo>
                <a:cubicBezTo>
                  <a:pt x="1485433" y="5926603"/>
                  <a:pt x="1460075" y="5941094"/>
                  <a:pt x="1433988" y="5954864"/>
                </a:cubicBezTo>
                <a:cubicBezTo>
                  <a:pt x="1320225" y="6015005"/>
                  <a:pt x="1212261" y="6086014"/>
                  <a:pt x="1101395" y="6149779"/>
                </a:cubicBezTo>
                <a:cubicBezTo>
                  <a:pt x="978939" y="6220066"/>
                  <a:pt x="854306" y="6289629"/>
                  <a:pt x="707936" y="6299048"/>
                </a:cubicBezTo>
                <a:cubicBezTo>
                  <a:pt x="694168" y="6299771"/>
                  <a:pt x="680401" y="6304844"/>
                  <a:pt x="668808" y="6314263"/>
                </a:cubicBezTo>
                <a:cubicBezTo>
                  <a:pt x="663011" y="6318613"/>
                  <a:pt x="657213" y="6324408"/>
                  <a:pt x="658663" y="6331654"/>
                </a:cubicBezTo>
                <a:cubicBezTo>
                  <a:pt x="660112" y="6338177"/>
                  <a:pt x="668083" y="6338900"/>
                  <a:pt x="673878" y="6338900"/>
                </a:cubicBezTo>
                <a:cubicBezTo>
                  <a:pt x="697067" y="6339625"/>
                  <a:pt x="697794" y="6352670"/>
                  <a:pt x="691994" y="6370060"/>
                </a:cubicBezTo>
                <a:cubicBezTo>
                  <a:pt x="684748" y="6390347"/>
                  <a:pt x="690546" y="6399767"/>
                  <a:pt x="712285" y="6407739"/>
                </a:cubicBezTo>
                <a:cubicBezTo>
                  <a:pt x="745617" y="6420057"/>
                  <a:pt x="771701" y="6446142"/>
                  <a:pt x="783294" y="6478750"/>
                </a:cubicBezTo>
                <a:cubicBezTo>
                  <a:pt x="789817" y="6497589"/>
                  <a:pt x="797786" y="6501211"/>
                  <a:pt x="814452" y="6505561"/>
                </a:cubicBezTo>
                <a:cubicBezTo>
                  <a:pt x="852858" y="6515703"/>
                  <a:pt x="889088" y="6533093"/>
                  <a:pt x="926043" y="6556282"/>
                </a:cubicBezTo>
                <a:cubicBezTo>
                  <a:pt x="870971" y="6559181"/>
                  <a:pt x="751412" y="6505561"/>
                  <a:pt x="731124" y="6462084"/>
                </a:cubicBezTo>
                <a:cubicBezTo>
                  <a:pt x="720980" y="6439621"/>
                  <a:pt x="705763" y="6430925"/>
                  <a:pt x="689096" y="6417158"/>
                </a:cubicBezTo>
                <a:cubicBezTo>
                  <a:pt x="653591" y="6388174"/>
                  <a:pt x="631128" y="6347597"/>
                  <a:pt x="610115" y="6307017"/>
                </a:cubicBezTo>
                <a:cubicBezTo>
                  <a:pt x="602869" y="6292525"/>
                  <a:pt x="599970" y="6280933"/>
                  <a:pt x="612289" y="6265716"/>
                </a:cubicBezTo>
                <a:cubicBezTo>
                  <a:pt x="625330" y="6249050"/>
                  <a:pt x="617361" y="6214993"/>
                  <a:pt x="600696" y="6213545"/>
                </a:cubicBezTo>
                <a:cubicBezTo>
                  <a:pt x="558668" y="6210646"/>
                  <a:pt x="554321" y="6180214"/>
                  <a:pt x="549249" y="6150505"/>
                </a:cubicBezTo>
                <a:cubicBezTo>
                  <a:pt x="545625" y="6130215"/>
                  <a:pt x="534757" y="6106304"/>
                  <a:pt x="554321" y="6090363"/>
                </a:cubicBezTo>
                <a:cubicBezTo>
                  <a:pt x="573160" y="6074421"/>
                  <a:pt x="594898" y="6088190"/>
                  <a:pt x="614462" y="6094710"/>
                </a:cubicBezTo>
                <a:cubicBezTo>
                  <a:pt x="649244" y="6107029"/>
                  <a:pt x="683300" y="6120072"/>
                  <a:pt x="720253" y="6120796"/>
                </a:cubicBezTo>
                <a:cubicBezTo>
                  <a:pt x="736921" y="6121521"/>
                  <a:pt x="757210" y="6109203"/>
                  <a:pt x="768080" y="6133840"/>
                </a:cubicBezTo>
                <a:cubicBezTo>
                  <a:pt x="770253" y="6139635"/>
                  <a:pt x="774600" y="6135288"/>
                  <a:pt x="777499" y="6133114"/>
                </a:cubicBezTo>
                <a:cubicBezTo>
                  <a:pt x="816628" y="6097610"/>
                  <a:pt x="868798" y="6081667"/>
                  <a:pt x="910100" y="6049061"/>
                </a:cubicBezTo>
                <a:cubicBezTo>
                  <a:pt x="922418" y="6039642"/>
                  <a:pt x="937636" y="6031671"/>
                  <a:pt x="941983" y="6010656"/>
                </a:cubicBezTo>
                <a:cubicBezTo>
                  <a:pt x="894883" y="6022974"/>
                  <a:pt x="849959" y="6033844"/>
                  <a:pt x="803585" y="6036742"/>
                </a:cubicBezTo>
                <a:cubicBezTo>
                  <a:pt x="711559" y="6042538"/>
                  <a:pt x="690546" y="6040364"/>
                  <a:pt x="671705" y="6021526"/>
                </a:cubicBezTo>
                <a:cubicBezTo>
                  <a:pt x="686922" y="6015005"/>
                  <a:pt x="702139" y="6018626"/>
                  <a:pt x="716631" y="6018627"/>
                </a:cubicBezTo>
                <a:cubicBezTo>
                  <a:pt x="747064" y="6018627"/>
                  <a:pt x="777499" y="6020077"/>
                  <a:pt x="807206" y="6014280"/>
                </a:cubicBezTo>
                <a:cubicBezTo>
                  <a:pt x="926043" y="5990368"/>
                  <a:pt x="1007197" y="5917183"/>
                  <a:pt x="1065891" y="5815739"/>
                </a:cubicBezTo>
                <a:cubicBezTo>
                  <a:pt x="1082556" y="5786755"/>
                  <a:pt x="1100672" y="5757772"/>
                  <a:pt x="1060818" y="5723715"/>
                </a:cubicBezTo>
                <a:cubicBezTo>
                  <a:pt x="1075310" y="5725888"/>
                  <a:pt x="1081108" y="5725164"/>
                  <a:pt x="1084730" y="5728062"/>
                </a:cubicBezTo>
                <a:cubicBezTo>
                  <a:pt x="1115164" y="5749075"/>
                  <a:pt x="1146322" y="5746901"/>
                  <a:pt x="1180378" y="5738930"/>
                </a:cubicBezTo>
                <a:cubicBezTo>
                  <a:pt x="1427466" y="5680239"/>
                  <a:pt x="1668035" y="5601257"/>
                  <a:pt x="1905703" y="5510681"/>
                </a:cubicBezTo>
                <a:cubicBezTo>
                  <a:pt x="2318726" y="5352719"/>
                  <a:pt x="2715807" y="5159249"/>
                  <a:pt x="3111441" y="4962157"/>
                </a:cubicBezTo>
                <a:cubicBezTo>
                  <a:pt x="3257811" y="4889698"/>
                  <a:pt x="3396936" y="4805644"/>
                  <a:pt x="3524465" y="4703476"/>
                </a:cubicBezTo>
                <a:cubicBezTo>
                  <a:pt x="3686049" y="4573770"/>
                  <a:pt x="3827345" y="4426677"/>
                  <a:pt x="3921540" y="4239004"/>
                </a:cubicBezTo>
                <a:cubicBezTo>
                  <a:pt x="3981681" y="4118721"/>
                  <a:pt x="4009940" y="3991916"/>
                  <a:pt x="3985302" y="3857146"/>
                </a:cubicBezTo>
                <a:cubicBezTo>
                  <a:pt x="3959949" y="3719472"/>
                  <a:pt x="3914297" y="3589770"/>
                  <a:pt x="3832418" y="3474557"/>
                </a:cubicBezTo>
                <a:cubicBezTo>
                  <a:pt x="3813938" y="3449015"/>
                  <a:pt x="3790978" y="3437330"/>
                  <a:pt x="3764146" y="3437059"/>
                </a:cubicBezTo>
                <a:close/>
                <a:moveTo>
                  <a:pt x="2925218" y="3307172"/>
                </a:moveTo>
                <a:cubicBezTo>
                  <a:pt x="2914349" y="3306447"/>
                  <a:pt x="2910000" y="3316593"/>
                  <a:pt x="2906378" y="3324565"/>
                </a:cubicBezTo>
                <a:lnTo>
                  <a:pt x="2904156" y="3334565"/>
                </a:lnTo>
                <a:lnTo>
                  <a:pt x="2905649" y="3330357"/>
                </a:lnTo>
                <a:cubicBezTo>
                  <a:pt x="2909996" y="3321661"/>
                  <a:pt x="2913620" y="3312240"/>
                  <a:pt x="2924488" y="3312966"/>
                </a:cubicBezTo>
                <a:cubicBezTo>
                  <a:pt x="2936083" y="3312965"/>
                  <a:pt x="2937531" y="3323837"/>
                  <a:pt x="2939705" y="3332530"/>
                </a:cubicBezTo>
                <a:cubicBezTo>
                  <a:pt x="2941154" y="3335430"/>
                  <a:pt x="2941878" y="3338329"/>
                  <a:pt x="2941878" y="3341225"/>
                </a:cubicBezTo>
                <a:cubicBezTo>
                  <a:pt x="2941153" y="3383978"/>
                  <a:pt x="2955645" y="3421656"/>
                  <a:pt x="2981007" y="3455713"/>
                </a:cubicBezTo>
                <a:lnTo>
                  <a:pt x="2989942" y="3468648"/>
                </a:lnTo>
                <a:lnTo>
                  <a:pt x="2990703" y="3463689"/>
                </a:lnTo>
                <a:cubicBezTo>
                  <a:pt x="2988620" y="3458616"/>
                  <a:pt x="2984635" y="3453905"/>
                  <a:pt x="2981738" y="3449920"/>
                </a:cubicBezTo>
                <a:cubicBezTo>
                  <a:pt x="2956375" y="3415863"/>
                  <a:pt x="2941883" y="3378186"/>
                  <a:pt x="2942608" y="3335433"/>
                </a:cubicBezTo>
                <a:cubicBezTo>
                  <a:pt x="2942608" y="3332537"/>
                  <a:pt x="2941158" y="3329637"/>
                  <a:pt x="2940435" y="3326738"/>
                </a:cubicBezTo>
                <a:cubicBezTo>
                  <a:pt x="2938261" y="3318043"/>
                  <a:pt x="2936088" y="3307899"/>
                  <a:pt x="2925218" y="3307172"/>
                </a:cubicBezTo>
                <a:close/>
                <a:moveTo>
                  <a:pt x="3164517" y="3332534"/>
                </a:moveTo>
                <a:cubicBezTo>
                  <a:pt x="3146039" y="3329998"/>
                  <a:pt x="3126657" y="3328189"/>
                  <a:pt x="3105645" y="3328188"/>
                </a:cubicBezTo>
                <a:cubicBezTo>
                  <a:pt x="3123035" y="3350649"/>
                  <a:pt x="3142597" y="3354996"/>
                  <a:pt x="3159988" y="3361520"/>
                </a:cubicBezTo>
                <a:cubicBezTo>
                  <a:pt x="3226652" y="3384704"/>
                  <a:pt x="3295488" y="3400649"/>
                  <a:pt x="3365777" y="3410791"/>
                </a:cubicBezTo>
                <a:cubicBezTo>
                  <a:pt x="3389687" y="3413690"/>
                  <a:pt x="3414325" y="3420214"/>
                  <a:pt x="3438236" y="3413690"/>
                </a:cubicBezTo>
                <a:cubicBezTo>
                  <a:pt x="3459973" y="3407894"/>
                  <a:pt x="3475190" y="3412966"/>
                  <a:pt x="3489682" y="3428906"/>
                </a:cubicBezTo>
                <a:cubicBezTo>
                  <a:pt x="3494754" y="3434705"/>
                  <a:pt x="3501277" y="3439776"/>
                  <a:pt x="3507073" y="3444125"/>
                </a:cubicBezTo>
                <a:cubicBezTo>
                  <a:pt x="3513595" y="3448472"/>
                  <a:pt x="3520840" y="3454269"/>
                  <a:pt x="3528810" y="3447021"/>
                </a:cubicBezTo>
                <a:cubicBezTo>
                  <a:pt x="3535332" y="3441951"/>
                  <a:pt x="3531708" y="3433980"/>
                  <a:pt x="3530261" y="3427459"/>
                </a:cubicBezTo>
                <a:cubicBezTo>
                  <a:pt x="3522291" y="3395577"/>
                  <a:pt x="3489682" y="3373113"/>
                  <a:pt x="3442584" y="3370939"/>
                </a:cubicBezTo>
                <a:cubicBezTo>
                  <a:pt x="3366499" y="3367318"/>
                  <a:pt x="3292591" y="3354272"/>
                  <a:pt x="3217955" y="3341231"/>
                </a:cubicBezTo>
                <a:cubicBezTo>
                  <a:pt x="3200565" y="3338332"/>
                  <a:pt x="3182994" y="3335069"/>
                  <a:pt x="3164517" y="3332534"/>
                </a:cubicBezTo>
                <a:close/>
                <a:moveTo>
                  <a:pt x="2891887" y="3286886"/>
                </a:moveTo>
                <a:cubicBezTo>
                  <a:pt x="2860004" y="3319492"/>
                  <a:pt x="2838989" y="3349927"/>
                  <a:pt x="2831743" y="3389053"/>
                </a:cubicBezTo>
                <a:lnTo>
                  <a:pt x="2831550" y="3392721"/>
                </a:lnTo>
                <a:lnTo>
                  <a:pt x="2851305" y="3340866"/>
                </a:lnTo>
                <a:cubicBezTo>
                  <a:pt x="2861449" y="3324199"/>
                  <a:pt x="2874854" y="3308259"/>
                  <a:pt x="2891159" y="3291953"/>
                </a:cubicBezTo>
                <a:cubicBezTo>
                  <a:pt x="2887535" y="3324563"/>
                  <a:pt x="2886086" y="3351373"/>
                  <a:pt x="2881014" y="3377458"/>
                </a:cubicBezTo>
                <a:cubicBezTo>
                  <a:pt x="2875217" y="3413688"/>
                  <a:pt x="2883912" y="3444120"/>
                  <a:pt x="2912897" y="3469482"/>
                </a:cubicBezTo>
                <a:cubicBezTo>
                  <a:pt x="2919780" y="3475278"/>
                  <a:pt x="2929200" y="3482162"/>
                  <a:pt x="2935268" y="3489861"/>
                </a:cubicBezTo>
                <a:lnTo>
                  <a:pt x="2940657" y="3501026"/>
                </a:lnTo>
                <a:lnTo>
                  <a:pt x="2941747" y="3496918"/>
                </a:lnTo>
                <a:cubicBezTo>
                  <a:pt x="2939709" y="3484249"/>
                  <a:pt x="2923406" y="3473108"/>
                  <a:pt x="2913624" y="3464413"/>
                </a:cubicBezTo>
                <a:cubicBezTo>
                  <a:pt x="2884640" y="3439052"/>
                  <a:pt x="2875944" y="3408619"/>
                  <a:pt x="2882466" y="3373113"/>
                </a:cubicBezTo>
                <a:cubicBezTo>
                  <a:pt x="2886815" y="3346303"/>
                  <a:pt x="2888263" y="3320218"/>
                  <a:pt x="2891887" y="3286886"/>
                </a:cubicBezTo>
                <a:close/>
                <a:moveTo>
                  <a:pt x="3820821" y="3350649"/>
                </a:moveTo>
                <a:cubicBezTo>
                  <a:pt x="3765755" y="3347750"/>
                  <a:pt x="3711411" y="3350649"/>
                  <a:pt x="3659242" y="3369489"/>
                </a:cubicBezTo>
                <a:cubicBezTo>
                  <a:pt x="3621560" y="3383258"/>
                  <a:pt x="3595475" y="3411516"/>
                  <a:pt x="3578808" y="3447746"/>
                </a:cubicBezTo>
                <a:cubicBezTo>
                  <a:pt x="3569389" y="3469484"/>
                  <a:pt x="3578809" y="3483975"/>
                  <a:pt x="3601995" y="3484702"/>
                </a:cubicBezTo>
                <a:cubicBezTo>
                  <a:pt x="3613588" y="3484702"/>
                  <a:pt x="3624458" y="3481077"/>
                  <a:pt x="3632429" y="3473107"/>
                </a:cubicBezTo>
                <a:cubicBezTo>
                  <a:pt x="3670834" y="3435428"/>
                  <a:pt x="3720830" y="3421660"/>
                  <a:pt x="3768651" y="3405722"/>
                </a:cubicBezTo>
                <a:cubicBezTo>
                  <a:pt x="3788939" y="3399199"/>
                  <a:pt x="3807780" y="3390504"/>
                  <a:pt x="3827344" y="3381807"/>
                </a:cubicBezTo>
                <a:cubicBezTo>
                  <a:pt x="3835313" y="3378185"/>
                  <a:pt x="3846186" y="3373112"/>
                  <a:pt x="3843289" y="3362244"/>
                </a:cubicBezTo>
                <a:cubicBezTo>
                  <a:pt x="3841114" y="3352101"/>
                  <a:pt x="3829517" y="3351375"/>
                  <a:pt x="3820821" y="3350649"/>
                </a:cubicBezTo>
                <a:close/>
                <a:moveTo>
                  <a:pt x="2781928" y="3110264"/>
                </a:moveTo>
                <a:cubicBezTo>
                  <a:pt x="2770515" y="3103562"/>
                  <a:pt x="2752037" y="3108270"/>
                  <a:pt x="2723052" y="3122400"/>
                </a:cubicBezTo>
                <a:cubicBezTo>
                  <a:pt x="2715081" y="3126025"/>
                  <a:pt x="2707111" y="3131098"/>
                  <a:pt x="2699141" y="3135445"/>
                </a:cubicBezTo>
                <a:cubicBezTo>
                  <a:pt x="2652763" y="3163702"/>
                  <a:pt x="2615086" y="3202106"/>
                  <a:pt x="2574509" y="3236889"/>
                </a:cubicBezTo>
                <a:cubicBezTo>
                  <a:pt x="2565090" y="3245582"/>
                  <a:pt x="2565814" y="3253553"/>
                  <a:pt x="2570162" y="3263698"/>
                </a:cubicBezTo>
                <a:cubicBezTo>
                  <a:pt x="2579581" y="3286161"/>
                  <a:pt x="2589727" y="3307899"/>
                  <a:pt x="2597697" y="3331085"/>
                </a:cubicBezTo>
                <a:cubicBezTo>
                  <a:pt x="2610737" y="3368039"/>
                  <a:pt x="2603491" y="3386878"/>
                  <a:pt x="2567262" y="3405719"/>
                </a:cubicBezTo>
                <a:cubicBezTo>
                  <a:pt x="2543352" y="3418762"/>
                  <a:pt x="2517991" y="3429633"/>
                  <a:pt x="2493354" y="3441226"/>
                </a:cubicBezTo>
                <a:cubicBezTo>
                  <a:pt x="2467993" y="3453545"/>
                  <a:pt x="2443358" y="3466586"/>
                  <a:pt x="2423068" y="3487601"/>
                </a:cubicBezTo>
                <a:cubicBezTo>
                  <a:pt x="2398431" y="3512961"/>
                  <a:pt x="2402055" y="3536149"/>
                  <a:pt x="2433936" y="3552815"/>
                </a:cubicBezTo>
                <a:cubicBezTo>
                  <a:pt x="2447705" y="3560061"/>
                  <a:pt x="2462197" y="3565135"/>
                  <a:pt x="2476688" y="3568032"/>
                </a:cubicBezTo>
                <a:cubicBezTo>
                  <a:pt x="2506398" y="3573828"/>
                  <a:pt x="2536104" y="3578899"/>
                  <a:pt x="2566540" y="3581800"/>
                </a:cubicBezTo>
                <a:cubicBezTo>
                  <a:pt x="2589724" y="3583972"/>
                  <a:pt x="2599146" y="3590493"/>
                  <a:pt x="2598423" y="3616580"/>
                </a:cubicBezTo>
                <a:cubicBezTo>
                  <a:pt x="2596248" y="3681066"/>
                  <a:pt x="2597697" y="3746276"/>
                  <a:pt x="2598422" y="3810767"/>
                </a:cubicBezTo>
                <a:cubicBezTo>
                  <a:pt x="2599146" y="3843373"/>
                  <a:pt x="2602044" y="3875256"/>
                  <a:pt x="2604219" y="3907863"/>
                </a:cubicBezTo>
                <a:cubicBezTo>
                  <a:pt x="2604944" y="3918731"/>
                  <a:pt x="2606392" y="3931049"/>
                  <a:pt x="2621609" y="3920905"/>
                </a:cubicBezTo>
                <a:cubicBezTo>
                  <a:pt x="2655667" y="3898441"/>
                  <a:pt x="2687549" y="3870908"/>
                  <a:pt x="2694070" y="3828158"/>
                </a:cubicBezTo>
                <a:cubicBezTo>
                  <a:pt x="2701316" y="3777435"/>
                  <a:pt x="2719432" y="3730336"/>
                  <a:pt x="2740444" y="3684691"/>
                </a:cubicBezTo>
                <a:cubicBezTo>
                  <a:pt x="2765806" y="3629622"/>
                  <a:pt x="2780298" y="3571653"/>
                  <a:pt x="2785370" y="3512238"/>
                </a:cubicBezTo>
                <a:cubicBezTo>
                  <a:pt x="2791166" y="3442672"/>
                  <a:pt x="2794790" y="3373114"/>
                  <a:pt x="2798412" y="3315144"/>
                </a:cubicBezTo>
                <a:cubicBezTo>
                  <a:pt x="2798412" y="3257900"/>
                  <a:pt x="2799862" y="3212250"/>
                  <a:pt x="2798412" y="3166601"/>
                </a:cubicBezTo>
                <a:cubicBezTo>
                  <a:pt x="2797687" y="3135082"/>
                  <a:pt x="2793340" y="3116966"/>
                  <a:pt x="2781928" y="3110264"/>
                </a:cubicBezTo>
                <a:close/>
                <a:moveTo>
                  <a:pt x="2261844" y="3028654"/>
                </a:moveTo>
                <a:cubicBezTo>
                  <a:pt x="2258583" y="3027839"/>
                  <a:pt x="2255322" y="3028203"/>
                  <a:pt x="2252061" y="3031102"/>
                </a:cubicBezTo>
                <a:cubicBezTo>
                  <a:pt x="2246265" y="3036174"/>
                  <a:pt x="2249162" y="3042693"/>
                  <a:pt x="2251337" y="3047767"/>
                </a:cubicBezTo>
                <a:cubicBezTo>
                  <a:pt x="2255685" y="3060087"/>
                  <a:pt x="2260757" y="3072405"/>
                  <a:pt x="2266553" y="3083997"/>
                </a:cubicBezTo>
                <a:cubicBezTo>
                  <a:pt x="2286842" y="3127473"/>
                  <a:pt x="2290465" y="3171674"/>
                  <a:pt x="2278871" y="3217323"/>
                </a:cubicBezTo>
                <a:cubicBezTo>
                  <a:pt x="2262931" y="3278914"/>
                  <a:pt x="2230323" y="3332536"/>
                  <a:pt x="2191194" y="3381806"/>
                </a:cubicBezTo>
                <a:cubicBezTo>
                  <a:pt x="2176702" y="3400648"/>
                  <a:pt x="2162935" y="3422387"/>
                  <a:pt x="2135401" y="3424560"/>
                </a:cubicBezTo>
                <a:cubicBezTo>
                  <a:pt x="2127432" y="3424560"/>
                  <a:pt x="2129606" y="3429633"/>
                  <a:pt x="2129605" y="3434705"/>
                </a:cubicBezTo>
                <a:cubicBezTo>
                  <a:pt x="2129605" y="3471659"/>
                  <a:pt x="2112940" y="3502819"/>
                  <a:pt x="2097723" y="3534699"/>
                </a:cubicBezTo>
                <a:cubicBezTo>
                  <a:pt x="2057868" y="3615854"/>
                  <a:pt x="2025263" y="3699178"/>
                  <a:pt x="1996280" y="3784682"/>
                </a:cubicBezTo>
                <a:cubicBezTo>
                  <a:pt x="1936136" y="3960758"/>
                  <a:pt x="1889761" y="4140460"/>
                  <a:pt x="1852809" y="4323060"/>
                </a:cubicBezTo>
                <a:cubicBezTo>
                  <a:pt x="1849185" y="4343348"/>
                  <a:pt x="1843389" y="4364363"/>
                  <a:pt x="1819478" y="4367984"/>
                </a:cubicBezTo>
                <a:cubicBezTo>
                  <a:pt x="1769478" y="4375230"/>
                  <a:pt x="1736146" y="4407838"/>
                  <a:pt x="1697017" y="4444793"/>
                </a:cubicBezTo>
                <a:cubicBezTo>
                  <a:pt x="1752812" y="4444793"/>
                  <a:pt x="1801361" y="4444068"/>
                  <a:pt x="1849184" y="4445516"/>
                </a:cubicBezTo>
                <a:cubicBezTo>
                  <a:pt x="1868023" y="4446242"/>
                  <a:pt x="1874546" y="4438270"/>
                  <a:pt x="1879619" y="4420880"/>
                </a:cubicBezTo>
                <a:cubicBezTo>
                  <a:pt x="1892660" y="4373782"/>
                  <a:pt x="1906429" y="4327407"/>
                  <a:pt x="1922369" y="4281758"/>
                </a:cubicBezTo>
                <a:cubicBezTo>
                  <a:pt x="2031784" y="3973077"/>
                  <a:pt x="2164385" y="3673092"/>
                  <a:pt x="2297713" y="3374561"/>
                </a:cubicBezTo>
                <a:cubicBezTo>
                  <a:pt x="2320174" y="3324564"/>
                  <a:pt x="2343362" y="3275290"/>
                  <a:pt x="2357129" y="3222397"/>
                </a:cubicBezTo>
                <a:cubicBezTo>
                  <a:pt x="2376694" y="3144863"/>
                  <a:pt x="2341912" y="3068780"/>
                  <a:pt x="2271625" y="3033275"/>
                </a:cubicBezTo>
                <a:cubicBezTo>
                  <a:pt x="2268365" y="3031463"/>
                  <a:pt x="2265104" y="3029470"/>
                  <a:pt x="2261844" y="3028654"/>
                </a:cubicBezTo>
                <a:close/>
                <a:moveTo>
                  <a:pt x="6176790" y="3288937"/>
                </a:moveTo>
                <a:lnTo>
                  <a:pt x="6176503" y="3289050"/>
                </a:lnTo>
                <a:lnTo>
                  <a:pt x="6176497" y="3289057"/>
                </a:lnTo>
                <a:close/>
                <a:moveTo>
                  <a:pt x="1058638" y="2577492"/>
                </a:moveTo>
                <a:lnTo>
                  <a:pt x="1019457" y="2633772"/>
                </a:lnTo>
                <a:lnTo>
                  <a:pt x="1018788" y="2634744"/>
                </a:lnTo>
                <a:lnTo>
                  <a:pt x="1019143" y="2634222"/>
                </a:lnTo>
                <a:lnTo>
                  <a:pt x="1018784" y="2634738"/>
                </a:lnTo>
                <a:lnTo>
                  <a:pt x="1019411" y="2633828"/>
                </a:lnTo>
                <a:lnTo>
                  <a:pt x="1055743" y="2580401"/>
                </a:lnTo>
                <a:lnTo>
                  <a:pt x="1057643" y="2578229"/>
                </a:lnTo>
                <a:lnTo>
                  <a:pt x="1022236" y="2629729"/>
                </a:lnTo>
                <a:lnTo>
                  <a:pt x="1055739" y="2581116"/>
                </a:lnTo>
                <a:cubicBezTo>
                  <a:pt x="1056463" y="2579666"/>
                  <a:pt x="1057913" y="2578941"/>
                  <a:pt x="1058638" y="2577492"/>
                </a:cubicBezTo>
                <a:close/>
                <a:moveTo>
                  <a:pt x="1060815" y="2574604"/>
                </a:moveTo>
                <a:lnTo>
                  <a:pt x="1057643" y="2578229"/>
                </a:lnTo>
                <a:lnTo>
                  <a:pt x="1058642" y="2576776"/>
                </a:lnTo>
                <a:cubicBezTo>
                  <a:pt x="1059365" y="2576051"/>
                  <a:pt x="1060090" y="2575328"/>
                  <a:pt x="1060815" y="2574604"/>
                </a:cubicBezTo>
                <a:close/>
                <a:moveTo>
                  <a:pt x="1070938" y="2561636"/>
                </a:moveTo>
                <a:lnTo>
                  <a:pt x="1060816" y="2568082"/>
                </a:lnTo>
                <a:cubicBezTo>
                  <a:pt x="1063352" y="2565546"/>
                  <a:pt x="1066250" y="2563191"/>
                  <a:pt x="1069602" y="2561740"/>
                </a:cubicBezTo>
                <a:close/>
                <a:moveTo>
                  <a:pt x="4594693" y="3011537"/>
                </a:moveTo>
                <a:cubicBezTo>
                  <a:pt x="4558463" y="3008638"/>
                  <a:pt x="4552667" y="3012985"/>
                  <a:pt x="4554115" y="3048492"/>
                </a:cubicBezTo>
                <a:cubicBezTo>
                  <a:pt x="4556289" y="3091968"/>
                  <a:pt x="4546144" y="3132545"/>
                  <a:pt x="4526579" y="3170948"/>
                </a:cubicBezTo>
                <a:cubicBezTo>
                  <a:pt x="4488902" y="3244858"/>
                  <a:pt x="4449773" y="3318043"/>
                  <a:pt x="4411369" y="3391228"/>
                </a:cubicBezTo>
                <a:cubicBezTo>
                  <a:pt x="4396877" y="3418761"/>
                  <a:pt x="4381660" y="3446298"/>
                  <a:pt x="4377313" y="3478181"/>
                </a:cubicBezTo>
                <a:cubicBezTo>
                  <a:pt x="4373689" y="3504266"/>
                  <a:pt x="4383834" y="3512237"/>
                  <a:pt x="4409196" y="3503538"/>
                </a:cubicBezTo>
                <a:cubicBezTo>
                  <a:pt x="4452672" y="3489773"/>
                  <a:pt x="4480205" y="3456442"/>
                  <a:pt x="4504117" y="3421661"/>
                </a:cubicBezTo>
                <a:cubicBezTo>
                  <a:pt x="4532377" y="3381084"/>
                  <a:pt x="4557737" y="3338331"/>
                  <a:pt x="4584550" y="3297029"/>
                </a:cubicBezTo>
                <a:cubicBezTo>
                  <a:pt x="4591796" y="3286160"/>
                  <a:pt x="4596866" y="3273842"/>
                  <a:pt x="4614982" y="3266596"/>
                </a:cubicBezTo>
                <a:cubicBezTo>
                  <a:pt x="4613534" y="3290508"/>
                  <a:pt x="4606287" y="3309347"/>
                  <a:pt x="4599042" y="3328187"/>
                </a:cubicBezTo>
                <a:cubicBezTo>
                  <a:pt x="4591071" y="3349200"/>
                  <a:pt x="4580926" y="3369489"/>
                  <a:pt x="4578752" y="3391953"/>
                </a:cubicBezTo>
                <a:cubicBezTo>
                  <a:pt x="4576579" y="3410790"/>
                  <a:pt x="4574405" y="3431079"/>
                  <a:pt x="4592519" y="3444848"/>
                </a:cubicBezTo>
                <a:cubicBezTo>
                  <a:pt x="4609910" y="3458615"/>
                  <a:pt x="4628749" y="3451369"/>
                  <a:pt x="4646864" y="3443398"/>
                </a:cubicBezTo>
                <a:cubicBezTo>
                  <a:pt x="4697586" y="3420936"/>
                  <a:pt x="4725120" y="3378910"/>
                  <a:pt x="4741062" y="3327464"/>
                </a:cubicBezTo>
                <a:cubicBezTo>
                  <a:pt x="4762075" y="3258625"/>
                  <a:pt x="4764249" y="3188339"/>
                  <a:pt x="4760627" y="3117327"/>
                </a:cubicBezTo>
                <a:cubicBezTo>
                  <a:pt x="4759177" y="3081823"/>
                  <a:pt x="4741788" y="3058636"/>
                  <a:pt x="4711353" y="3043420"/>
                </a:cubicBezTo>
                <a:cubicBezTo>
                  <a:pt x="4674398" y="3025304"/>
                  <a:pt x="4635272" y="3015158"/>
                  <a:pt x="4594693" y="3011537"/>
                </a:cubicBezTo>
                <a:close/>
                <a:moveTo>
                  <a:pt x="6243270" y="3187239"/>
                </a:moveTo>
                <a:lnTo>
                  <a:pt x="6245154" y="3218286"/>
                </a:lnTo>
                <a:lnTo>
                  <a:pt x="6245175" y="3218237"/>
                </a:lnTo>
                <a:close/>
                <a:moveTo>
                  <a:pt x="6226030" y="3097296"/>
                </a:moveTo>
                <a:cubicBezTo>
                  <a:pt x="6236684" y="3098531"/>
                  <a:pt x="6247689" y="3102652"/>
                  <a:pt x="6258377" y="3110079"/>
                </a:cubicBezTo>
                <a:cubicBezTo>
                  <a:pt x="6274317" y="3120949"/>
                  <a:pt x="6283739" y="3136889"/>
                  <a:pt x="6285187" y="3155730"/>
                </a:cubicBezTo>
                <a:cubicBezTo>
                  <a:pt x="6291708" y="3228915"/>
                  <a:pt x="6266348" y="3289779"/>
                  <a:pt x="6211277" y="3336154"/>
                </a:cubicBezTo>
                <a:cubicBezTo>
                  <a:pt x="6174324" y="3366589"/>
                  <a:pt x="6136643" y="3362242"/>
                  <a:pt x="6104037" y="3326735"/>
                </a:cubicBezTo>
                <a:cubicBezTo>
                  <a:pt x="6077227" y="3297751"/>
                  <a:pt x="6050417" y="3268767"/>
                  <a:pt x="6016361" y="3248478"/>
                </a:cubicBezTo>
                <a:cubicBezTo>
                  <a:pt x="5979405" y="3226740"/>
                  <a:pt x="5966361" y="3229638"/>
                  <a:pt x="5959116" y="3270216"/>
                </a:cubicBezTo>
                <a:cubicBezTo>
                  <a:pt x="5934479" y="3402093"/>
                  <a:pt x="5927233" y="3534697"/>
                  <a:pt x="5975058" y="3664399"/>
                </a:cubicBezTo>
                <a:cubicBezTo>
                  <a:pt x="5977955" y="3673818"/>
                  <a:pt x="5980854" y="3683239"/>
                  <a:pt x="5983753" y="3692660"/>
                </a:cubicBezTo>
                <a:cubicBezTo>
                  <a:pt x="5981579" y="3694109"/>
                  <a:pt x="5979405" y="3695556"/>
                  <a:pt x="5977231" y="3697008"/>
                </a:cubicBezTo>
                <a:cubicBezTo>
                  <a:pt x="5921438" y="3631793"/>
                  <a:pt x="5880858" y="3559332"/>
                  <a:pt x="5866366" y="3473831"/>
                </a:cubicBezTo>
                <a:cubicBezTo>
                  <a:pt x="5847527" y="3365139"/>
                  <a:pt x="5872889" y="3260795"/>
                  <a:pt x="5901148" y="3157179"/>
                </a:cubicBezTo>
                <a:cubicBezTo>
                  <a:pt x="5904772" y="3143412"/>
                  <a:pt x="5912741" y="3141238"/>
                  <a:pt x="5922886" y="3149207"/>
                </a:cubicBezTo>
                <a:cubicBezTo>
                  <a:pt x="5936652" y="3159352"/>
                  <a:pt x="5948971" y="3170945"/>
                  <a:pt x="5962014" y="3182540"/>
                </a:cubicBezTo>
                <a:cubicBezTo>
                  <a:pt x="5972159" y="3191235"/>
                  <a:pt x="5980854" y="3200654"/>
                  <a:pt x="5990999" y="3209351"/>
                </a:cubicBezTo>
                <a:cubicBezTo>
                  <a:pt x="6058386" y="3265868"/>
                  <a:pt x="6139542" y="3239783"/>
                  <a:pt x="6157656" y="3152831"/>
                </a:cubicBezTo>
                <a:cubicBezTo>
                  <a:pt x="6165265" y="3115876"/>
                  <a:pt x="6194068" y="3093595"/>
                  <a:pt x="6226030" y="3097296"/>
                </a:cubicBezTo>
                <a:close/>
                <a:moveTo>
                  <a:pt x="3277679" y="2678820"/>
                </a:moveTo>
                <a:cubicBezTo>
                  <a:pt x="3251334" y="2676410"/>
                  <a:pt x="3224660" y="2675685"/>
                  <a:pt x="3197667" y="2676772"/>
                </a:cubicBezTo>
                <a:cubicBezTo>
                  <a:pt x="3090427" y="2681119"/>
                  <a:pt x="2999851" y="2750680"/>
                  <a:pt x="2965071" y="2852126"/>
                </a:cubicBezTo>
                <a:cubicBezTo>
                  <a:pt x="2945507" y="2907920"/>
                  <a:pt x="2942608" y="2965162"/>
                  <a:pt x="2944782" y="3023130"/>
                </a:cubicBezTo>
                <a:cubicBezTo>
                  <a:pt x="2945506" y="3044146"/>
                  <a:pt x="2954926" y="3060085"/>
                  <a:pt x="2970141" y="3073130"/>
                </a:cubicBezTo>
                <a:cubicBezTo>
                  <a:pt x="3004924" y="3102835"/>
                  <a:pt x="3029560" y="3139067"/>
                  <a:pt x="3046227" y="3181094"/>
                </a:cubicBezTo>
                <a:cubicBezTo>
                  <a:pt x="3064342" y="3225294"/>
                  <a:pt x="3095499" y="3255003"/>
                  <a:pt x="3138975" y="3272394"/>
                </a:cubicBezTo>
                <a:cubicBezTo>
                  <a:pt x="3288967" y="3333985"/>
                  <a:pt x="3438236" y="3334710"/>
                  <a:pt x="3585330" y="3263697"/>
                </a:cubicBezTo>
                <a:cubicBezTo>
                  <a:pt x="3624459" y="3244860"/>
                  <a:pt x="3665037" y="3224570"/>
                  <a:pt x="3708512" y="3225294"/>
                </a:cubicBezTo>
                <a:cubicBezTo>
                  <a:pt x="3783143" y="3226020"/>
                  <a:pt x="3844735" y="3202832"/>
                  <a:pt x="3897630" y="3147762"/>
                </a:cubicBezTo>
                <a:cubicBezTo>
                  <a:pt x="3908500" y="3136169"/>
                  <a:pt x="3916470" y="3139065"/>
                  <a:pt x="3927340" y="3149211"/>
                </a:cubicBezTo>
                <a:cubicBezTo>
                  <a:pt x="3949078" y="3168775"/>
                  <a:pt x="3971539" y="3187612"/>
                  <a:pt x="3994004" y="3206456"/>
                </a:cubicBezTo>
                <a:cubicBezTo>
                  <a:pt x="4011394" y="3220947"/>
                  <a:pt x="4029509" y="3233989"/>
                  <a:pt x="4053415" y="3233987"/>
                </a:cubicBezTo>
                <a:cubicBezTo>
                  <a:pt x="4111383" y="3233989"/>
                  <a:pt x="4167902" y="3223843"/>
                  <a:pt x="4220797" y="3197759"/>
                </a:cubicBezTo>
                <a:cubicBezTo>
                  <a:pt x="4262826" y="3176746"/>
                  <a:pt x="4283115" y="3141964"/>
                  <a:pt x="4283115" y="3094866"/>
                </a:cubicBezTo>
                <a:cubicBezTo>
                  <a:pt x="4283115" y="3044144"/>
                  <a:pt x="4266447" y="2997044"/>
                  <a:pt x="4247608" y="2951396"/>
                </a:cubicBezTo>
                <a:cubicBezTo>
                  <a:pt x="4226596" y="2899948"/>
                  <a:pt x="4202684" y="2887630"/>
                  <a:pt x="4148338" y="2897774"/>
                </a:cubicBezTo>
                <a:cubicBezTo>
                  <a:pt x="4130224" y="2901396"/>
                  <a:pt x="4113556" y="2907919"/>
                  <a:pt x="4097616" y="2917339"/>
                </a:cubicBezTo>
                <a:cubicBezTo>
                  <a:pt x="4034583" y="2953569"/>
                  <a:pt x="3999077" y="2947771"/>
                  <a:pt x="3951977" y="2892703"/>
                </a:cubicBezTo>
                <a:cubicBezTo>
                  <a:pt x="3929512" y="2866617"/>
                  <a:pt x="3909227" y="2838357"/>
                  <a:pt x="3884587" y="2814445"/>
                </a:cubicBezTo>
                <a:cubicBezTo>
                  <a:pt x="3856327" y="2787635"/>
                  <a:pt x="3823723" y="2777490"/>
                  <a:pt x="3784594" y="2782562"/>
                </a:cubicBezTo>
                <a:cubicBezTo>
                  <a:pt x="3712137" y="2791983"/>
                  <a:pt x="3653443" y="2827489"/>
                  <a:pt x="3601270" y="2876038"/>
                </a:cubicBezTo>
                <a:cubicBezTo>
                  <a:pt x="3575185" y="2899948"/>
                  <a:pt x="3549100" y="2923861"/>
                  <a:pt x="3523015" y="2947772"/>
                </a:cubicBezTo>
                <a:cubicBezTo>
                  <a:pt x="3511421" y="2957917"/>
                  <a:pt x="3500551" y="2958642"/>
                  <a:pt x="3488959" y="2947047"/>
                </a:cubicBezTo>
                <a:cubicBezTo>
                  <a:pt x="3462872" y="2922413"/>
                  <a:pt x="3443307" y="2893428"/>
                  <a:pt x="3420845" y="2862268"/>
                </a:cubicBezTo>
                <a:cubicBezTo>
                  <a:pt x="3450554" y="2859371"/>
                  <a:pt x="3475916" y="2860095"/>
                  <a:pt x="3499824" y="2854299"/>
                </a:cubicBezTo>
                <a:cubicBezTo>
                  <a:pt x="3527361" y="2848502"/>
                  <a:pt x="3552724" y="2834010"/>
                  <a:pt x="3557072" y="2802853"/>
                </a:cubicBezTo>
                <a:cubicBezTo>
                  <a:pt x="3561418" y="2772417"/>
                  <a:pt x="3534607" y="2760824"/>
                  <a:pt x="3513595" y="2747058"/>
                </a:cubicBezTo>
                <a:cubicBezTo>
                  <a:pt x="3510696" y="2745607"/>
                  <a:pt x="3508523" y="2744159"/>
                  <a:pt x="3505623" y="2742711"/>
                </a:cubicBezTo>
                <a:cubicBezTo>
                  <a:pt x="3432801" y="2708472"/>
                  <a:pt x="3356717" y="2686056"/>
                  <a:pt x="3277679" y="2678820"/>
                </a:cubicBezTo>
                <a:close/>
                <a:moveTo>
                  <a:pt x="5850427" y="3019502"/>
                </a:moveTo>
                <a:cubicBezTo>
                  <a:pt x="5872165" y="3031820"/>
                  <a:pt x="5880860" y="3045587"/>
                  <a:pt x="5885932" y="3078195"/>
                </a:cubicBezTo>
                <a:cubicBezTo>
                  <a:pt x="5864919" y="3062978"/>
                  <a:pt x="5856225" y="3043414"/>
                  <a:pt x="5850427" y="3019502"/>
                </a:cubicBezTo>
                <a:close/>
                <a:moveTo>
                  <a:pt x="5903325" y="3023126"/>
                </a:moveTo>
                <a:cubicBezTo>
                  <a:pt x="5917817" y="3020952"/>
                  <a:pt x="5922164" y="3032546"/>
                  <a:pt x="5928686" y="3040517"/>
                </a:cubicBezTo>
                <a:cubicBezTo>
                  <a:pt x="5956220" y="3073848"/>
                  <a:pt x="5982305" y="3108630"/>
                  <a:pt x="6015638" y="3136889"/>
                </a:cubicBezTo>
                <a:cubicBezTo>
                  <a:pt x="6027232" y="3147033"/>
                  <a:pt x="6039550" y="3161525"/>
                  <a:pt x="6057664" y="3155005"/>
                </a:cubicBezTo>
                <a:cubicBezTo>
                  <a:pt x="6075780" y="3148482"/>
                  <a:pt x="6072156" y="3128194"/>
                  <a:pt x="6075054" y="3112977"/>
                </a:cubicBezTo>
                <a:cubicBezTo>
                  <a:pt x="6077228" y="3104283"/>
                  <a:pt x="6077228" y="3094863"/>
                  <a:pt x="6078679" y="3077472"/>
                </a:cubicBezTo>
                <a:cubicBezTo>
                  <a:pt x="6096069" y="3112977"/>
                  <a:pt x="6115634" y="3139062"/>
                  <a:pt x="6090997" y="3169497"/>
                </a:cubicBezTo>
                <a:cubicBezTo>
                  <a:pt x="6067808" y="3198481"/>
                  <a:pt x="6040273" y="3202103"/>
                  <a:pt x="6012014" y="3178916"/>
                </a:cubicBezTo>
                <a:cubicBezTo>
                  <a:pt x="5990277" y="3161526"/>
                  <a:pt x="5973611" y="3138339"/>
                  <a:pt x="5958394" y="3114425"/>
                </a:cubicBezTo>
                <a:cubicBezTo>
                  <a:pt x="5940280" y="3086166"/>
                  <a:pt x="5922889" y="3057908"/>
                  <a:pt x="5905498" y="3029647"/>
                </a:cubicBezTo>
                <a:cubicBezTo>
                  <a:pt x="5904773" y="3028199"/>
                  <a:pt x="5904773" y="3026025"/>
                  <a:pt x="5903325" y="3023126"/>
                </a:cubicBezTo>
                <a:close/>
                <a:moveTo>
                  <a:pt x="6425943" y="2724681"/>
                </a:moveTo>
                <a:cubicBezTo>
                  <a:pt x="6448224" y="2726946"/>
                  <a:pt x="6467788" y="2732562"/>
                  <a:pt x="6482280" y="2741257"/>
                </a:cubicBezTo>
                <a:cubicBezTo>
                  <a:pt x="6469964" y="2753575"/>
                  <a:pt x="6453296" y="2755026"/>
                  <a:pt x="6438081" y="2758647"/>
                </a:cubicBezTo>
                <a:cubicBezTo>
                  <a:pt x="6320695" y="2787631"/>
                  <a:pt x="6223598" y="2850671"/>
                  <a:pt x="6143167" y="2939796"/>
                </a:cubicBezTo>
                <a:cubicBezTo>
                  <a:pt x="6127950" y="2956464"/>
                  <a:pt x="6112735" y="2971680"/>
                  <a:pt x="6097518" y="2988345"/>
                </a:cubicBezTo>
                <a:cubicBezTo>
                  <a:pt x="6088098" y="2998490"/>
                  <a:pt x="6082300" y="2996316"/>
                  <a:pt x="6074329" y="2985448"/>
                </a:cubicBezTo>
                <a:cubicBezTo>
                  <a:pt x="6037376" y="2931828"/>
                  <a:pt x="6039549" y="2910813"/>
                  <a:pt x="6088098" y="2866614"/>
                </a:cubicBezTo>
                <a:cubicBezTo>
                  <a:pt x="6164905" y="2797050"/>
                  <a:pt x="6250409" y="2746329"/>
                  <a:pt x="6353303" y="2728215"/>
                </a:cubicBezTo>
                <a:cubicBezTo>
                  <a:pt x="6378664" y="2723505"/>
                  <a:pt x="6403662" y="2722417"/>
                  <a:pt x="6425943" y="2724681"/>
                </a:cubicBezTo>
                <a:close/>
                <a:moveTo>
                  <a:pt x="6603290" y="2738357"/>
                </a:moveTo>
                <a:cubicBezTo>
                  <a:pt x="6639520" y="2746329"/>
                  <a:pt x="6665605" y="2768792"/>
                  <a:pt x="6688068" y="2796325"/>
                </a:cubicBezTo>
                <a:cubicBezTo>
                  <a:pt x="6739514" y="2860091"/>
                  <a:pt x="6764875" y="2935450"/>
                  <a:pt x="6781541" y="3014430"/>
                </a:cubicBezTo>
                <a:cubicBezTo>
                  <a:pt x="6808351" y="3142685"/>
                  <a:pt x="6790235" y="3265869"/>
                  <a:pt x="6740964" y="3387602"/>
                </a:cubicBezTo>
                <a:cubicBezTo>
                  <a:pt x="6673577" y="3553534"/>
                  <a:pt x="6574304" y="3691933"/>
                  <a:pt x="6422863" y="3789755"/>
                </a:cubicBezTo>
                <a:cubicBezTo>
                  <a:pt x="6328666" y="3849896"/>
                  <a:pt x="6227945" y="3883228"/>
                  <a:pt x="6115631" y="3854970"/>
                </a:cubicBezTo>
                <a:cubicBezTo>
                  <a:pt x="6046795" y="3836852"/>
                  <a:pt x="5991001" y="3797726"/>
                  <a:pt x="5944626" y="3744105"/>
                </a:cubicBezTo>
                <a:cubicBezTo>
                  <a:pt x="5955497" y="3736135"/>
                  <a:pt x="5960567" y="3744828"/>
                  <a:pt x="5965639" y="3749178"/>
                </a:cubicBezTo>
                <a:cubicBezTo>
                  <a:pt x="6100416" y="3858592"/>
                  <a:pt x="6250408" y="3852070"/>
                  <a:pt x="6399677" y="3755697"/>
                </a:cubicBezTo>
                <a:cubicBezTo>
                  <a:pt x="6572856" y="3642660"/>
                  <a:pt x="6693141" y="3485422"/>
                  <a:pt x="6736616" y="3277462"/>
                </a:cubicBezTo>
                <a:cubicBezTo>
                  <a:pt x="6757629" y="3176741"/>
                  <a:pt x="6759078" y="3074572"/>
                  <a:pt x="6743863" y="2973128"/>
                </a:cubicBezTo>
                <a:cubicBezTo>
                  <a:pt x="6729371" y="2876031"/>
                  <a:pt x="6683721" y="2797051"/>
                  <a:pt x="6603290" y="2738357"/>
                </a:cubicBezTo>
                <a:close/>
                <a:moveTo>
                  <a:pt x="4730918" y="2462016"/>
                </a:moveTo>
                <a:cubicBezTo>
                  <a:pt x="4696862" y="2453412"/>
                  <a:pt x="4659907" y="2456128"/>
                  <a:pt x="4625852" y="2471707"/>
                </a:cubicBezTo>
                <a:cubicBezTo>
                  <a:pt x="4606288" y="2481126"/>
                  <a:pt x="4604112" y="2493445"/>
                  <a:pt x="4617155" y="2510111"/>
                </a:cubicBezTo>
                <a:cubicBezTo>
                  <a:pt x="4625852" y="2520980"/>
                  <a:pt x="4640344" y="2531848"/>
                  <a:pt x="4637445" y="2545617"/>
                </a:cubicBezTo>
                <a:cubicBezTo>
                  <a:pt x="4633098" y="2565181"/>
                  <a:pt x="4645414" y="2566630"/>
                  <a:pt x="4658458" y="2570253"/>
                </a:cubicBezTo>
                <a:cubicBezTo>
                  <a:pt x="4604837" y="2626048"/>
                  <a:pt x="4569332" y="2690537"/>
                  <a:pt x="4532377" y="2754302"/>
                </a:cubicBezTo>
                <a:cubicBezTo>
                  <a:pt x="4439628" y="2914440"/>
                  <a:pt x="4347604" y="3075303"/>
                  <a:pt x="4257028" y="3236162"/>
                </a:cubicBezTo>
                <a:cubicBezTo>
                  <a:pt x="4170076" y="3390504"/>
                  <a:pt x="4084572" y="3544841"/>
                  <a:pt x="4004867" y="3702804"/>
                </a:cubicBezTo>
                <a:cubicBezTo>
                  <a:pt x="3996895" y="3718749"/>
                  <a:pt x="3987476" y="3734690"/>
                  <a:pt x="3994722" y="3754253"/>
                </a:cubicBezTo>
                <a:cubicBezTo>
                  <a:pt x="3997621" y="3762948"/>
                  <a:pt x="4002693" y="3770919"/>
                  <a:pt x="4012838" y="3772370"/>
                </a:cubicBezTo>
                <a:cubicBezTo>
                  <a:pt x="4022257" y="3773819"/>
                  <a:pt x="4028055" y="3768021"/>
                  <a:pt x="4032402" y="3760773"/>
                </a:cubicBezTo>
                <a:cubicBezTo>
                  <a:pt x="4043995" y="3741935"/>
                  <a:pt x="4056314" y="3723821"/>
                  <a:pt x="4067184" y="3704256"/>
                </a:cubicBezTo>
                <a:cubicBezTo>
                  <a:pt x="4188192" y="3486875"/>
                  <a:pt x="4313547" y="3272395"/>
                  <a:pt x="4438903" y="3057912"/>
                </a:cubicBezTo>
                <a:cubicBezTo>
                  <a:pt x="4514987" y="2926759"/>
                  <a:pt x="4592519" y="2796330"/>
                  <a:pt x="4660631" y="2660827"/>
                </a:cubicBezTo>
                <a:cubicBezTo>
                  <a:pt x="4673675" y="2634742"/>
                  <a:pt x="4693240" y="2610831"/>
                  <a:pt x="4688167" y="2578948"/>
                </a:cubicBezTo>
                <a:cubicBezTo>
                  <a:pt x="4687442" y="2573875"/>
                  <a:pt x="4691066" y="2568803"/>
                  <a:pt x="4696862" y="2568080"/>
                </a:cubicBezTo>
                <a:cubicBezTo>
                  <a:pt x="4702659" y="2567355"/>
                  <a:pt x="4706281" y="2571702"/>
                  <a:pt x="4708455" y="2576049"/>
                </a:cubicBezTo>
                <a:cubicBezTo>
                  <a:pt x="4710628" y="2580398"/>
                  <a:pt x="4712079" y="2585468"/>
                  <a:pt x="4712079" y="2590541"/>
                </a:cubicBezTo>
                <a:cubicBezTo>
                  <a:pt x="4714252" y="2619525"/>
                  <a:pt x="4728744" y="2617352"/>
                  <a:pt x="4745410" y="2602859"/>
                </a:cubicBezTo>
                <a:cubicBezTo>
                  <a:pt x="4770047" y="2581847"/>
                  <a:pt x="4793235" y="2559383"/>
                  <a:pt x="4817147" y="2537646"/>
                </a:cubicBezTo>
                <a:cubicBezTo>
                  <a:pt x="4823667" y="2531849"/>
                  <a:pt x="4824392" y="2528227"/>
                  <a:pt x="4818595" y="2520256"/>
                </a:cubicBezTo>
                <a:cubicBezTo>
                  <a:pt x="4796133" y="2490547"/>
                  <a:pt x="4764974" y="2470621"/>
                  <a:pt x="4730918" y="2462016"/>
                </a:cubicBezTo>
                <a:close/>
                <a:moveTo>
                  <a:pt x="5827069" y="2601396"/>
                </a:moveTo>
                <a:cubicBezTo>
                  <a:pt x="5844357" y="2603219"/>
                  <a:pt x="5860027" y="2609197"/>
                  <a:pt x="5871439" y="2620247"/>
                </a:cubicBezTo>
                <a:cubicBezTo>
                  <a:pt x="5808399" y="2607204"/>
                  <a:pt x="5762026" y="2631841"/>
                  <a:pt x="5723621" y="2678215"/>
                </a:cubicBezTo>
                <a:cubicBezTo>
                  <a:pt x="5718548" y="2684736"/>
                  <a:pt x="5711302" y="2694155"/>
                  <a:pt x="5701160" y="2689083"/>
                </a:cubicBezTo>
                <a:cubicBezTo>
                  <a:pt x="5694637" y="2686184"/>
                  <a:pt x="5697536" y="2678938"/>
                  <a:pt x="5698984" y="2672417"/>
                </a:cubicBezTo>
                <a:cubicBezTo>
                  <a:pt x="5708767" y="2627856"/>
                  <a:pt x="5775203" y="2595928"/>
                  <a:pt x="5827069" y="2601396"/>
                </a:cubicBezTo>
                <a:close/>
                <a:moveTo>
                  <a:pt x="5413131" y="2420510"/>
                </a:moveTo>
                <a:cubicBezTo>
                  <a:pt x="5401310" y="2423160"/>
                  <a:pt x="5391936" y="2439464"/>
                  <a:pt x="5383784" y="2449247"/>
                </a:cubicBezTo>
                <a:cubicBezTo>
                  <a:pt x="5298280" y="2554311"/>
                  <a:pt x="5219299" y="2664452"/>
                  <a:pt x="5160607" y="2787634"/>
                </a:cubicBezTo>
                <a:cubicBezTo>
                  <a:pt x="5077279" y="2962263"/>
                  <a:pt x="5027280" y="3147762"/>
                  <a:pt x="4977284" y="3333259"/>
                </a:cubicBezTo>
                <a:cubicBezTo>
                  <a:pt x="4957719" y="3405721"/>
                  <a:pt x="4937430" y="3477454"/>
                  <a:pt x="4930183" y="3553541"/>
                </a:cubicBezTo>
                <a:cubicBezTo>
                  <a:pt x="4933082" y="3574552"/>
                  <a:pt x="4930184" y="3606435"/>
                  <a:pt x="4953369" y="3609333"/>
                </a:cubicBezTo>
                <a:cubicBezTo>
                  <a:pt x="4974385" y="3612228"/>
                  <a:pt x="4972934" y="3579623"/>
                  <a:pt x="4980180" y="3561507"/>
                </a:cubicBezTo>
                <a:cubicBezTo>
                  <a:pt x="4982356" y="3554987"/>
                  <a:pt x="4983804" y="3548466"/>
                  <a:pt x="4985253" y="3541220"/>
                </a:cubicBezTo>
                <a:cubicBezTo>
                  <a:pt x="5004094" y="3452818"/>
                  <a:pt x="5027280" y="3365867"/>
                  <a:pt x="5049743" y="3278914"/>
                </a:cubicBezTo>
                <a:cubicBezTo>
                  <a:pt x="5120755" y="3005738"/>
                  <a:pt x="5229445" y="2749230"/>
                  <a:pt x="5395377" y="2518807"/>
                </a:cubicBezTo>
                <a:cubicBezTo>
                  <a:pt x="5404798" y="2504315"/>
                  <a:pt x="5414218" y="2489823"/>
                  <a:pt x="5420739" y="2473881"/>
                </a:cubicBezTo>
                <a:cubicBezTo>
                  <a:pt x="5427259" y="2457941"/>
                  <a:pt x="5446824" y="2436203"/>
                  <a:pt x="5425812" y="2423159"/>
                </a:cubicBezTo>
                <a:cubicBezTo>
                  <a:pt x="5421283" y="2420261"/>
                  <a:pt x="5417071" y="2419627"/>
                  <a:pt x="5413131" y="2420510"/>
                </a:cubicBezTo>
                <a:close/>
                <a:moveTo>
                  <a:pt x="5150461" y="1943745"/>
                </a:moveTo>
                <a:cubicBezTo>
                  <a:pt x="5146114" y="1945104"/>
                  <a:pt x="5141766" y="1948183"/>
                  <a:pt x="5138143" y="1949995"/>
                </a:cubicBezTo>
                <a:cubicBezTo>
                  <a:pt x="5080900" y="1978978"/>
                  <a:pt x="5028005" y="2014485"/>
                  <a:pt x="4985253" y="2063033"/>
                </a:cubicBezTo>
                <a:cubicBezTo>
                  <a:pt x="4899026" y="2161578"/>
                  <a:pt x="4825840" y="2269545"/>
                  <a:pt x="4753381" y="2378235"/>
                </a:cubicBezTo>
                <a:cubicBezTo>
                  <a:pt x="4748308" y="2385480"/>
                  <a:pt x="4744685" y="2393450"/>
                  <a:pt x="4741062" y="2402146"/>
                </a:cubicBezTo>
                <a:cubicBezTo>
                  <a:pt x="4731643" y="2425333"/>
                  <a:pt x="4747583" y="2448521"/>
                  <a:pt x="4775119" y="2447070"/>
                </a:cubicBezTo>
                <a:cubicBezTo>
                  <a:pt x="4794683" y="2442000"/>
                  <a:pt x="4804103" y="2423159"/>
                  <a:pt x="4815696" y="2407219"/>
                </a:cubicBezTo>
                <a:cubicBezTo>
                  <a:pt x="4916417" y="2265195"/>
                  <a:pt x="5014236" y="2121002"/>
                  <a:pt x="5135969" y="1996369"/>
                </a:cubicBezTo>
                <a:cubicBezTo>
                  <a:pt x="5143941" y="1988398"/>
                  <a:pt x="5149738" y="1978978"/>
                  <a:pt x="5156259" y="1969559"/>
                </a:cubicBezTo>
                <a:cubicBezTo>
                  <a:pt x="5160606" y="1963038"/>
                  <a:pt x="5167852" y="1955067"/>
                  <a:pt x="5162780" y="1947821"/>
                </a:cubicBezTo>
                <a:cubicBezTo>
                  <a:pt x="5159157" y="1942749"/>
                  <a:pt x="5154809" y="1942386"/>
                  <a:pt x="5150461" y="1943745"/>
                </a:cubicBezTo>
                <a:close/>
                <a:moveTo>
                  <a:pt x="6701653" y="2065839"/>
                </a:moveTo>
                <a:cubicBezTo>
                  <a:pt x="6766867" y="2072089"/>
                  <a:pt x="6831176" y="2088029"/>
                  <a:pt x="6893854" y="2115201"/>
                </a:cubicBezTo>
                <a:cubicBezTo>
                  <a:pt x="6936605" y="2133317"/>
                  <a:pt x="6975008" y="2157954"/>
                  <a:pt x="7007616" y="2192735"/>
                </a:cubicBezTo>
                <a:cubicBezTo>
                  <a:pt x="6996024" y="2200705"/>
                  <a:pt x="6989500" y="2194184"/>
                  <a:pt x="6982255" y="2191285"/>
                </a:cubicBezTo>
                <a:cubicBezTo>
                  <a:pt x="6778642" y="2113753"/>
                  <a:pt x="6575029" y="2105782"/>
                  <a:pt x="6371416" y="2191284"/>
                </a:cubicBezTo>
                <a:cubicBezTo>
                  <a:pt x="6258377" y="2238385"/>
                  <a:pt x="6152586" y="2296353"/>
                  <a:pt x="6056938" y="2376058"/>
                </a:cubicBezTo>
                <a:cubicBezTo>
                  <a:pt x="5995348" y="2427506"/>
                  <a:pt x="5939554" y="2485474"/>
                  <a:pt x="5877237" y="2536920"/>
                </a:cubicBezTo>
                <a:cubicBezTo>
                  <a:pt x="5869991" y="2543441"/>
                  <a:pt x="5862745" y="2559382"/>
                  <a:pt x="5851152" y="2550687"/>
                </a:cubicBezTo>
                <a:cubicBezTo>
                  <a:pt x="5839558" y="2541268"/>
                  <a:pt x="5832312" y="2526775"/>
                  <a:pt x="5838833" y="2510833"/>
                </a:cubicBezTo>
                <a:cubicBezTo>
                  <a:pt x="5844631" y="2495618"/>
                  <a:pt x="5854050" y="2481849"/>
                  <a:pt x="5864195" y="2469531"/>
                </a:cubicBezTo>
                <a:cubicBezTo>
                  <a:pt x="5932308" y="2387651"/>
                  <a:pt x="6014913" y="2323162"/>
                  <a:pt x="6100416" y="2261571"/>
                </a:cubicBezTo>
                <a:cubicBezTo>
                  <a:pt x="6222872" y="2173894"/>
                  <a:pt x="6354026" y="2100709"/>
                  <a:pt x="6504018" y="2074624"/>
                </a:cubicBezTo>
                <a:cubicBezTo>
                  <a:pt x="6570319" y="2063031"/>
                  <a:pt x="6636439" y="2059590"/>
                  <a:pt x="6701653" y="2065839"/>
                </a:cubicBezTo>
                <a:close/>
                <a:moveTo>
                  <a:pt x="3501005" y="1621933"/>
                </a:moveTo>
                <a:cubicBezTo>
                  <a:pt x="3492944" y="1621932"/>
                  <a:pt x="3483523" y="1623925"/>
                  <a:pt x="3475915" y="1625375"/>
                </a:cubicBezTo>
                <a:cubicBezTo>
                  <a:pt x="3403454" y="1640592"/>
                  <a:pt x="3340414" y="1676097"/>
                  <a:pt x="3282446" y="1721746"/>
                </a:cubicBezTo>
                <a:cubicBezTo>
                  <a:pt x="3184625" y="1799278"/>
                  <a:pt x="3074485" y="1849277"/>
                  <a:pt x="2952028" y="1873188"/>
                </a:cubicBezTo>
                <a:cubicBezTo>
                  <a:pt x="2911451" y="1881160"/>
                  <a:pt x="2870147" y="1886229"/>
                  <a:pt x="2829567" y="1870289"/>
                </a:cubicBezTo>
                <a:cubicBezTo>
                  <a:pt x="2791166" y="1855072"/>
                  <a:pt x="2786092" y="1821016"/>
                  <a:pt x="2817247" y="1794930"/>
                </a:cubicBezTo>
                <a:cubicBezTo>
                  <a:pt x="2831743" y="1782613"/>
                  <a:pt x="2849134" y="1773918"/>
                  <a:pt x="2866525" y="1765946"/>
                </a:cubicBezTo>
                <a:cubicBezTo>
                  <a:pt x="2920870" y="1742035"/>
                  <a:pt x="2978113" y="1731165"/>
                  <a:pt x="3037532" y="1730442"/>
                </a:cubicBezTo>
                <a:cubicBezTo>
                  <a:pt x="3073037" y="1729717"/>
                  <a:pt x="3107818" y="1724644"/>
                  <a:pt x="3138974" y="1705080"/>
                </a:cubicBezTo>
                <a:cubicBezTo>
                  <a:pt x="3147669" y="1700008"/>
                  <a:pt x="3157091" y="1692037"/>
                  <a:pt x="3154915" y="1681168"/>
                </a:cubicBezTo>
                <a:cubicBezTo>
                  <a:pt x="3152018" y="1668850"/>
                  <a:pt x="3138975" y="1670298"/>
                  <a:pt x="3129556" y="1669576"/>
                </a:cubicBezTo>
                <a:cubicBezTo>
                  <a:pt x="3078108" y="1667402"/>
                  <a:pt x="3026662" y="1669575"/>
                  <a:pt x="2975214" y="1672472"/>
                </a:cubicBezTo>
                <a:cubicBezTo>
                  <a:pt x="2801310" y="1682617"/>
                  <a:pt x="2627406" y="1691313"/>
                  <a:pt x="2453500" y="1688414"/>
                </a:cubicBezTo>
                <a:cubicBezTo>
                  <a:pt x="2399156" y="1687689"/>
                  <a:pt x="2347710" y="1676096"/>
                  <a:pt x="2299162" y="1650011"/>
                </a:cubicBezTo>
                <a:cubicBezTo>
                  <a:pt x="2265831" y="1631895"/>
                  <a:pt x="2232497" y="1616678"/>
                  <a:pt x="2199167" y="1600012"/>
                </a:cubicBezTo>
                <a:cubicBezTo>
                  <a:pt x="2196993" y="1602186"/>
                  <a:pt x="2195544" y="1603636"/>
                  <a:pt x="2193369" y="1605810"/>
                </a:cubicBezTo>
                <a:cubicBezTo>
                  <a:pt x="2198442" y="1614504"/>
                  <a:pt x="2202065" y="1623924"/>
                  <a:pt x="2207863" y="1631895"/>
                </a:cubicBezTo>
                <a:cubicBezTo>
                  <a:pt x="2262932" y="1712325"/>
                  <a:pt x="2325972" y="1785511"/>
                  <a:pt x="2403504" y="1847102"/>
                </a:cubicBezTo>
                <a:cubicBezTo>
                  <a:pt x="2456399" y="1889128"/>
                  <a:pt x="2515818" y="1918837"/>
                  <a:pt x="2582480" y="1931880"/>
                </a:cubicBezTo>
                <a:cubicBezTo>
                  <a:pt x="2725226" y="1960140"/>
                  <a:pt x="2869421" y="1962313"/>
                  <a:pt x="3014343" y="1951445"/>
                </a:cubicBezTo>
                <a:cubicBezTo>
                  <a:pt x="3061443" y="1948547"/>
                  <a:pt x="3102020" y="1930430"/>
                  <a:pt x="3140423" y="1903621"/>
                </a:cubicBezTo>
                <a:cubicBezTo>
                  <a:pt x="3186076" y="1871738"/>
                  <a:pt x="3227375" y="1834785"/>
                  <a:pt x="3269402" y="1797829"/>
                </a:cubicBezTo>
                <a:cubicBezTo>
                  <a:pt x="3335341" y="1739861"/>
                  <a:pt x="3403453" y="1686964"/>
                  <a:pt x="3486784" y="1655807"/>
                </a:cubicBezTo>
                <a:cubicBezTo>
                  <a:pt x="3499103" y="1651460"/>
                  <a:pt x="3523014" y="1647113"/>
                  <a:pt x="3517942" y="1630447"/>
                </a:cubicBezTo>
                <a:cubicBezTo>
                  <a:pt x="3515768" y="1623925"/>
                  <a:pt x="3509065" y="1621932"/>
                  <a:pt x="3501005" y="1621933"/>
                </a:cubicBezTo>
                <a:close/>
                <a:moveTo>
                  <a:pt x="5151277" y="1588142"/>
                </a:moveTo>
                <a:cubicBezTo>
                  <a:pt x="5155896" y="1588052"/>
                  <a:pt x="5160244" y="1589138"/>
                  <a:pt x="5163506" y="1592761"/>
                </a:cubicBezTo>
                <a:cubicBezTo>
                  <a:pt x="5170026" y="1600732"/>
                  <a:pt x="5160607" y="1607253"/>
                  <a:pt x="5156260" y="1613774"/>
                </a:cubicBezTo>
                <a:cubicBezTo>
                  <a:pt x="5144667" y="1631890"/>
                  <a:pt x="5151913" y="1649281"/>
                  <a:pt x="5158433" y="1665946"/>
                </a:cubicBezTo>
                <a:cubicBezTo>
                  <a:pt x="5193938" y="1752898"/>
                  <a:pt x="5239588" y="1835503"/>
                  <a:pt x="5288136" y="1915934"/>
                </a:cubicBezTo>
                <a:cubicBezTo>
                  <a:pt x="5309874" y="1952164"/>
                  <a:pt x="5333062" y="1987669"/>
                  <a:pt x="5355525" y="2023898"/>
                </a:cubicBezTo>
                <a:cubicBezTo>
                  <a:pt x="5386683" y="2073897"/>
                  <a:pt x="5388131" y="2074620"/>
                  <a:pt x="5449723" y="2053608"/>
                </a:cubicBezTo>
                <a:cubicBezTo>
                  <a:pt x="5427260" y="2078244"/>
                  <a:pt x="5409869" y="2096358"/>
                  <a:pt x="5393204" y="2115200"/>
                </a:cubicBezTo>
                <a:cubicBezTo>
                  <a:pt x="5383059" y="2126067"/>
                  <a:pt x="5376538" y="2127518"/>
                  <a:pt x="5368567" y="2113026"/>
                </a:cubicBezTo>
                <a:cubicBezTo>
                  <a:pt x="5290309" y="1970278"/>
                  <a:pt x="5204808" y="1831156"/>
                  <a:pt x="5136695" y="1683337"/>
                </a:cubicBezTo>
                <a:cubicBezTo>
                  <a:pt x="5127999" y="1663047"/>
                  <a:pt x="5119305" y="1642758"/>
                  <a:pt x="5117856" y="1620297"/>
                </a:cubicBezTo>
                <a:cubicBezTo>
                  <a:pt x="5117131" y="1605080"/>
                  <a:pt x="5121478" y="1594210"/>
                  <a:pt x="5137419" y="1590588"/>
                </a:cubicBezTo>
                <a:cubicBezTo>
                  <a:pt x="5141767" y="1589501"/>
                  <a:pt x="5146658" y="1588233"/>
                  <a:pt x="5151277" y="1588142"/>
                </a:cubicBezTo>
                <a:close/>
                <a:moveTo>
                  <a:pt x="4517160" y="1479728"/>
                </a:moveTo>
                <a:cubicBezTo>
                  <a:pt x="4393253" y="1459439"/>
                  <a:pt x="4271520" y="1473931"/>
                  <a:pt x="4150517" y="1502193"/>
                </a:cubicBezTo>
                <a:cubicBezTo>
                  <a:pt x="3890387" y="1563060"/>
                  <a:pt x="3654891" y="1679719"/>
                  <a:pt x="3429540" y="1819567"/>
                </a:cubicBezTo>
                <a:cubicBezTo>
                  <a:pt x="3110717" y="2018833"/>
                  <a:pt x="2852033" y="2286211"/>
                  <a:pt x="2594074" y="2555038"/>
                </a:cubicBezTo>
                <a:cubicBezTo>
                  <a:pt x="2546250" y="2605035"/>
                  <a:pt x="2531032" y="2663728"/>
                  <a:pt x="2540455" y="2731116"/>
                </a:cubicBezTo>
                <a:cubicBezTo>
                  <a:pt x="2560017" y="2862994"/>
                  <a:pt x="2533932" y="2982553"/>
                  <a:pt x="2440459" y="3082550"/>
                </a:cubicBezTo>
                <a:cubicBezTo>
                  <a:pt x="2426690" y="3097040"/>
                  <a:pt x="2417270" y="3115155"/>
                  <a:pt x="2406403" y="3132546"/>
                </a:cubicBezTo>
                <a:cubicBezTo>
                  <a:pt x="2402778" y="3138343"/>
                  <a:pt x="2397707" y="3145589"/>
                  <a:pt x="2404229" y="3152109"/>
                </a:cubicBezTo>
                <a:cubicBezTo>
                  <a:pt x="2410750" y="3158629"/>
                  <a:pt x="2417271" y="3153558"/>
                  <a:pt x="2423793" y="3151383"/>
                </a:cubicBezTo>
                <a:cubicBezTo>
                  <a:pt x="2452778" y="3139790"/>
                  <a:pt x="2478863" y="3121678"/>
                  <a:pt x="2504222" y="3103563"/>
                </a:cubicBezTo>
                <a:cubicBezTo>
                  <a:pt x="2655663" y="2995594"/>
                  <a:pt x="2801311" y="2879659"/>
                  <a:pt x="2947681" y="2764448"/>
                </a:cubicBezTo>
                <a:cubicBezTo>
                  <a:pt x="3081731" y="2659381"/>
                  <a:pt x="3220855" y="2563009"/>
                  <a:pt x="3374471" y="2488374"/>
                </a:cubicBezTo>
                <a:cubicBezTo>
                  <a:pt x="3686774" y="2337659"/>
                  <a:pt x="4020089" y="2276067"/>
                  <a:pt x="4362096" y="2252155"/>
                </a:cubicBezTo>
                <a:cubicBezTo>
                  <a:pt x="4485277" y="2243458"/>
                  <a:pt x="4608461" y="2242010"/>
                  <a:pt x="4731643" y="2228965"/>
                </a:cubicBezTo>
                <a:cubicBezTo>
                  <a:pt x="4807727" y="2220997"/>
                  <a:pt x="4852651" y="2181142"/>
                  <a:pt x="4877288" y="2111582"/>
                </a:cubicBezTo>
                <a:cubicBezTo>
                  <a:pt x="4896127" y="2057235"/>
                  <a:pt x="4901924" y="2001441"/>
                  <a:pt x="4901200" y="1940575"/>
                </a:cubicBezTo>
                <a:cubicBezTo>
                  <a:pt x="4901925" y="1897099"/>
                  <a:pt x="4901925" y="1849276"/>
                  <a:pt x="4879462" y="1805075"/>
                </a:cubicBezTo>
                <a:cubicBezTo>
                  <a:pt x="4837434" y="1722470"/>
                  <a:pt x="4786712" y="1646386"/>
                  <a:pt x="4720050" y="1581172"/>
                </a:cubicBezTo>
                <a:cubicBezTo>
                  <a:pt x="4663530" y="1525378"/>
                  <a:pt x="4595418" y="1492772"/>
                  <a:pt x="4517160" y="1479728"/>
                </a:cubicBezTo>
                <a:close/>
                <a:moveTo>
                  <a:pt x="5180080" y="1538149"/>
                </a:moveTo>
                <a:cubicBezTo>
                  <a:pt x="5156440" y="1534436"/>
                  <a:pt x="5131985" y="1538783"/>
                  <a:pt x="5111335" y="1551463"/>
                </a:cubicBezTo>
                <a:cubicBezTo>
                  <a:pt x="5070756" y="1576100"/>
                  <a:pt x="5059888" y="1617402"/>
                  <a:pt x="5079453" y="1671748"/>
                </a:cubicBezTo>
                <a:cubicBezTo>
                  <a:pt x="5096843" y="1716672"/>
                  <a:pt x="5120755" y="1759425"/>
                  <a:pt x="5144666" y="1801451"/>
                </a:cubicBezTo>
                <a:cubicBezTo>
                  <a:pt x="5224372" y="1943474"/>
                  <a:pt x="5318570" y="2077524"/>
                  <a:pt x="5374364" y="2234037"/>
                </a:cubicBezTo>
                <a:cubicBezTo>
                  <a:pt x="5399726" y="2305049"/>
                  <a:pt x="5448275" y="2368090"/>
                  <a:pt x="5491025" y="2431856"/>
                </a:cubicBezTo>
                <a:cubicBezTo>
                  <a:pt x="5550444" y="2520981"/>
                  <a:pt x="5607686" y="2611557"/>
                  <a:pt x="5653336" y="2708653"/>
                </a:cubicBezTo>
                <a:cubicBezTo>
                  <a:pt x="5666379" y="2736187"/>
                  <a:pt x="5670726" y="2766620"/>
                  <a:pt x="5709130" y="2770243"/>
                </a:cubicBezTo>
                <a:cubicBezTo>
                  <a:pt x="5715651" y="2770968"/>
                  <a:pt x="5723622" y="2778939"/>
                  <a:pt x="5727246" y="2785459"/>
                </a:cubicBezTo>
                <a:cubicBezTo>
                  <a:pt x="5759129" y="2840529"/>
                  <a:pt x="5789561" y="2896323"/>
                  <a:pt x="5815646" y="2954291"/>
                </a:cubicBezTo>
                <a:cubicBezTo>
                  <a:pt x="5815646" y="2955016"/>
                  <a:pt x="5814198" y="2957190"/>
                  <a:pt x="5812025" y="2961537"/>
                </a:cubicBezTo>
                <a:cubicBezTo>
                  <a:pt x="5785939" y="2917338"/>
                  <a:pt x="5760577" y="2875311"/>
                  <a:pt x="5734492" y="2833283"/>
                </a:cubicBezTo>
                <a:cubicBezTo>
                  <a:pt x="5693913" y="2766621"/>
                  <a:pt x="5691016" y="2765896"/>
                  <a:pt x="5649714" y="2833283"/>
                </a:cubicBezTo>
                <a:cubicBezTo>
                  <a:pt x="5505517" y="3070953"/>
                  <a:pt x="5415667" y="3325290"/>
                  <a:pt x="5412044" y="3606434"/>
                </a:cubicBezTo>
                <a:cubicBezTo>
                  <a:pt x="5409869" y="3758599"/>
                  <a:pt x="5404799" y="3912217"/>
                  <a:pt x="5440304" y="4062206"/>
                </a:cubicBezTo>
                <a:cubicBezTo>
                  <a:pt x="5455521" y="4126691"/>
                  <a:pt x="5475809" y="4190457"/>
                  <a:pt x="5493925" y="4254222"/>
                </a:cubicBezTo>
                <a:cubicBezTo>
                  <a:pt x="5492475" y="4255670"/>
                  <a:pt x="5491026" y="4256395"/>
                  <a:pt x="5489578" y="4257120"/>
                </a:cubicBezTo>
                <a:cubicBezTo>
                  <a:pt x="5487402" y="4254222"/>
                  <a:pt x="5484505" y="4251323"/>
                  <a:pt x="5483055" y="4247701"/>
                </a:cubicBezTo>
                <a:cubicBezTo>
                  <a:pt x="5425087" y="4114375"/>
                  <a:pt x="5375814" y="3978156"/>
                  <a:pt x="5365670" y="3832509"/>
                </a:cubicBezTo>
                <a:cubicBezTo>
                  <a:pt x="5356251" y="3691212"/>
                  <a:pt x="5349005" y="3549189"/>
                  <a:pt x="5374364" y="3408617"/>
                </a:cubicBezTo>
                <a:cubicBezTo>
                  <a:pt x="5397553" y="3280362"/>
                  <a:pt x="5441751" y="3157181"/>
                  <a:pt x="5491025" y="3036173"/>
                </a:cubicBezTo>
                <a:cubicBezTo>
                  <a:pt x="5506965" y="2995594"/>
                  <a:pt x="5524356" y="2955742"/>
                  <a:pt x="5554791" y="2923134"/>
                </a:cubicBezTo>
                <a:cubicBezTo>
                  <a:pt x="5564936" y="2912992"/>
                  <a:pt x="5572905" y="2899222"/>
                  <a:pt x="5570008" y="2884730"/>
                </a:cubicBezTo>
                <a:cubicBezTo>
                  <a:pt x="5565659" y="2860094"/>
                  <a:pt x="5576529" y="2841980"/>
                  <a:pt x="5590296" y="2823863"/>
                </a:cubicBezTo>
                <a:cubicBezTo>
                  <a:pt x="5648989" y="2746331"/>
                  <a:pt x="5648989" y="2734738"/>
                  <a:pt x="5599715" y="2650684"/>
                </a:cubicBezTo>
                <a:cubicBezTo>
                  <a:pt x="5598267" y="2647785"/>
                  <a:pt x="5595368" y="2644162"/>
                  <a:pt x="5593919" y="2640541"/>
                </a:cubicBezTo>
                <a:cubicBezTo>
                  <a:pt x="5584500" y="2618803"/>
                  <a:pt x="5577254" y="2619526"/>
                  <a:pt x="5563485" y="2639090"/>
                </a:cubicBezTo>
                <a:cubicBezTo>
                  <a:pt x="5470013" y="2771693"/>
                  <a:pt x="5406247" y="2919512"/>
                  <a:pt x="5351901" y="3070953"/>
                </a:cubicBezTo>
                <a:cubicBezTo>
                  <a:pt x="5243937" y="3372387"/>
                  <a:pt x="5199736" y="3682515"/>
                  <a:pt x="5277994" y="3995545"/>
                </a:cubicBezTo>
                <a:cubicBezTo>
                  <a:pt x="5358425" y="4317987"/>
                  <a:pt x="5544647" y="4548410"/>
                  <a:pt x="5895353" y="4604204"/>
                </a:cubicBezTo>
                <a:cubicBezTo>
                  <a:pt x="5936655" y="4610725"/>
                  <a:pt x="5977235" y="4615797"/>
                  <a:pt x="6019260" y="4611450"/>
                </a:cubicBezTo>
                <a:cubicBezTo>
                  <a:pt x="6277944" y="4583914"/>
                  <a:pt x="6499673" y="4472326"/>
                  <a:pt x="6691690" y="4302044"/>
                </a:cubicBezTo>
                <a:cubicBezTo>
                  <a:pt x="7115583" y="3925258"/>
                  <a:pt x="7332963" y="3448471"/>
                  <a:pt x="7360498" y="2885455"/>
                </a:cubicBezTo>
                <a:cubicBezTo>
                  <a:pt x="7372091" y="2647787"/>
                  <a:pt x="7317022" y="2423884"/>
                  <a:pt x="7176449" y="2225344"/>
                </a:cubicBezTo>
                <a:cubicBezTo>
                  <a:pt x="7007616" y="1986949"/>
                  <a:pt x="6776470" y="1901446"/>
                  <a:pt x="6493875" y="1945647"/>
                </a:cubicBezTo>
                <a:cubicBezTo>
                  <a:pt x="6314898" y="1973906"/>
                  <a:pt x="6156935" y="2056511"/>
                  <a:pt x="6010564" y="2160853"/>
                </a:cubicBezTo>
                <a:cubicBezTo>
                  <a:pt x="5932307" y="2216647"/>
                  <a:pt x="5863472" y="2284037"/>
                  <a:pt x="5790287" y="2346352"/>
                </a:cubicBezTo>
                <a:cubicBezTo>
                  <a:pt x="5758403" y="2373162"/>
                  <a:pt x="5758404" y="2372437"/>
                  <a:pt x="5736666" y="2336932"/>
                </a:cubicBezTo>
                <a:cubicBezTo>
                  <a:pt x="5680146" y="2243457"/>
                  <a:pt x="5630872" y="2145638"/>
                  <a:pt x="5562762" y="2059409"/>
                </a:cubicBezTo>
                <a:cubicBezTo>
                  <a:pt x="5524356" y="2010861"/>
                  <a:pt x="5484505" y="1963763"/>
                  <a:pt x="5452621" y="1910866"/>
                </a:cubicBezTo>
                <a:cubicBezTo>
                  <a:pt x="5398276" y="1819567"/>
                  <a:pt x="5344655" y="1727542"/>
                  <a:pt x="5289586" y="1636967"/>
                </a:cubicBezTo>
                <a:cubicBezTo>
                  <a:pt x="5276543" y="1614503"/>
                  <a:pt x="5261327" y="1592765"/>
                  <a:pt x="5243937" y="1573201"/>
                </a:cubicBezTo>
                <a:cubicBezTo>
                  <a:pt x="5226546" y="1553638"/>
                  <a:pt x="5203721" y="1541863"/>
                  <a:pt x="5180080" y="1538149"/>
                </a:cubicBezTo>
                <a:close/>
                <a:moveTo>
                  <a:pt x="4065734" y="1367412"/>
                </a:moveTo>
                <a:cubicBezTo>
                  <a:pt x="4066459" y="1366686"/>
                  <a:pt x="4071533" y="1369586"/>
                  <a:pt x="4071532" y="1371759"/>
                </a:cubicBezTo>
                <a:cubicBezTo>
                  <a:pt x="4071531" y="1386978"/>
                  <a:pt x="4062113" y="1395671"/>
                  <a:pt x="4049795" y="1404368"/>
                </a:cubicBezTo>
                <a:cubicBezTo>
                  <a:pt x="4046174" y="1386977"/>
                  <a:pt x="4054867" y="1376106"/>
                  <a:pt x="4065734" y="1367412"/>
                </a:cubicBezTo>
                <a:close/>
                <a:moveTo>
                  <a:pt x="4281668" y="1288430"/>
                </a:moveTo>
                <a:cubicBezTo>
                  <a:pt x="4282395" y="1311616"/>
                  <a:pt x="4274424" y="1330457"/>
                  <a:pt x="4250512" y="1344949"/>
                </a:cubicBezTo>
                <a:cubicBezTo>
                  <a:pt x="4249063" y="1315240"/>
                  <a:pt x="4262831" y="1300023"/>
                  <a:pt x="4281668" y="1288430"/>
                </a:cubicBezTo>
                <a:close/>
                <a:moveTo>
                  <a:pt x="2587371" y="997472"/>
                </a:moveTo>
                <a:cubicBezTo>
                  <a:pt x="2581846" y="997099"/>
                  <a:pt x="2576321" y="998412"/>
                  <a:pt x="2570887" y="1002216"/>
                </a:cubicBezTo>
                <a:cubicBezTo>
                  <a:pt x="2547700" y="1018882"/>
                  <a:pt x="2565089" y="1049314"/>
                  <a:pt x="2571612" y="1072502"/>
                </a:cubicBezTo>
                <a:cubicBezTo>
                  <a:pt x="2595523" y="1154382"/>
                  <a:pt x="2628129" y="1232640"/>
                  <a:pt x="2659289" y="1311621"/>
                </a:cubicBezTo>
                <a:cubicBezTo>
                  <a:pt x="2667258" y="1331911"/>
                  <a:pt x="2663637" y="1343504"/>
                  <a:pt x="2647694" y="1357996"/>
                </a:cubicBezTo>
                <a:cubicBezTo>
                  <a:pt x="2615088" y="1386980"/>
                  <a:pt x="2581031" y="1414515"/>
                  <a:pt x="2555669" y="1450020"/>
                </a:cubicBezTo>
                <a:cubicBezTo>
                  <a:pt x="2528136" y="1489149"/>
                  <a:pt x="2528136" y="1522480"/>
                  <a:pt x="2558568" y="1557262"/>
                </a:cubicBezTo>
                <a:cubicBezTo>
                  <a:pt x="2576684" y="1578275"/>
                  <a:pt x="2598422" y="1596391"/>
                  <a:pt x="2619435" y="1615955"/>
                </a:cubicBezTo>
                <a:cubicBezTo>
                  <a:pt x="2625233" y="1621027"/>
                  <a:pt x="2632479" y="1628996"/>
                  <a:pt x="2640448" y="1626100"/>
                </a:cubicBezTo>
                <a:cubicBezTo>
                  <a:pt x="2652043" y="1621750"/>
                  <a:pt x="2645520" y="1610157"/>
                  <a:pt x="2645520" y="1602186"/>
                </a:cubicBezTo>
                <a:cubicBezTo>
                  <a:pt x="2645520" y="1542770"/>
                  <a:pt x="2673056" y="1507988"/>
                  <a:pt x="2732472" y="1502916"/>
                </a:cubicBezTo>
                <a:cubicBezTo>
                  <a:pt x="2817975" y="1495670"/>
                  <a:pt x="2899130" y="1471033"/>
                  <a:pt x="2980286" y="1447121"/>
                </a:cubicBezTo>
                <a:cubicBezTo>
                  <a:pt x="3119411" y="1405819"/>
                  <a:pt x="3257084" y="1356547"/>
                  <a:pt x="3399107" y="1325388"/>
                </a:cubicBezTo>
                <a:cubicBezTo>
                  <a:pt x="3415773" y="1321766"/>
                  <a:pt x="3444032" y="1305826"/>
                  <a:pt x="3443308" y="1345677"/>
                </a:cubicBezTo>
                <a:cubicBezTo>
                  <a:pt x="3443308" y="1347851"/>
                  <a:pt x="3447655" y="1350750"/>
                  <a:pt x="3449828" y="1351475"/>
                </a:cubicBezTo>
                <a:cubicBezTo>
                  <a:pt x="3480987" y="1357996"/>
                  <a:pt x="3483885" y="1385531"/>
                  <a:pt x="3490406" y="1409443"/>
                </a:cubicBezTo>
                <a:cubicBezTo>
                  <a:pt x="3505623" y="1466685"/>
                  <a:pt x="3536057" y="1514511"/>
                  <a:pt x="3578809" y="1555088"/>
                </a:cubicBezTo>
                <a:cubicBezTo>
                  <a:pt x="3584605" y="1560884"/>
                  <a:pt x="3592576" y="1569580"/>
                  <a:pt x="3601994" y="1562334"/>
                </a:cubicBezTo>
                <a:cubicBezTo>
                  <a:pt x="3609967" y="1555814"/>
                  <a:pt x="3604169" y="1547117"/>
                  <a:pt x="3600547" y="1539871"/>
                </a:cubicBezTo>
                <a:cubicBezTo>
                  <a:pt x="3586055" y="1510887"/>
                  <a:pt x="3583881" y="1479004"/>
                  <a:pt x="3584604" y="1447847"/>
                </a:cubicBezTo>
                <a:cubicBezTo>
                  <a:pt x="3586054" y="1405819"/>
                  <a:pt x="3589676" y="1363068"/>
                  <a:pt x="3592575" y="1321040"/>
                </a:cubicBezTo>
                <a:cubicBezTo>
                  <a:pt x="3596199" y="1284084"/>
                  <a:pt x="3596200" y="1283361"/>
                  <a:pt x="3559967" y="1286983"/>
                </a:cubicBezTo>
                <a:cubicBezTo>
                  <a:pt x="3525914" y="1290607"/>
                  <a:pt x="3491132" y="1292056"/>
                  <a:pt x="3457075" y="1290607"/>
                </a:cubicBezTo>
                <a:cubicBezTo>
                  <a:pt x="3317226" y="1284810"/>
                  <a:pt x="3176652" y="1276840"/>
                  <a:pt x="3036082" y="1271769"/>
                </a:cubicBezTo>
                <a:cubicBezTo>
                  <a:pt x="3002750" y="1270319"/>
                  <a:pt x="2975213" y="1260174"/>
                  <a:pt x="2949128" y="1242060"/>
                </a:cubicBezTo>
                <a:cubicBezTo>
                  <a:pt x="2844786" y="1168874"/>
                  <a:pt x="2739718" y="1096414"/>
                  <a:pt x="2634652" y="1024677"/>
                </a:cubicBezTo>
                <a:cubicBezTo>
                  <a:pt x="2620521" y="1014896"/>
                  <a:pt x="2603946" y="998593"/>
                  <a:pt x="2587371" y="997472"/>
                </a:cubicBezTo>
                <a:close/>
                <a:moveTo>
                  <a:pt x="4240369" y="1167422"/>
                </a:moveTo>
                <a:cubicBezTo>
                  <a:pt x="4263553" y="1184812"/>
                  <a:pt x="4273698" y="1201478"/>
                  <a:pt x="4283117" y="1220317"/>
                </a:cubicBezTo>
                <a:cubicBezTo>
                  <a:pt x="4286743" y="1227563"/>
                  <a:pt x="4291090" y="1237708"/>
                  <a:pt x="4283119" y="1242055"/>
                </a:cubicBezTo>
                <a:cubicBezTo>
                  <a:pt x="4273699" y="1247128"/>
                  <a:pt x="4268627" y="1236983"/>
                  <a:pt x="4265730" y="1229737"/>
                </a:cubicBezTo>
                <a:cubicBezTo>
                  <a:pt x="4257758" y="1211623"/>
                  <a:pt x="4250512" y="1192784"/>
                  <a:pt x="4240369" y="1167422"/>
                </a:cubicBezTo>
                <a:close/>
                <a:moveTo>
                  <a:pt x="3359159" y="969063"/>
                </a:moveTo>
                <a:cubicBezTo>
                  <a:pt x="3369938" y="967613"/>
                  <a:pt x="3380988" y="969968"/>
                  <a:pt x="3394031" y="973954"/>
                </a:cubicBezTo>
                <a:cubicBezTo>
                  <a:pt x="3370846" y="985547"/>
                  <a:pt x="3352729" y="989894"/>
                  <a:pt x="3325918" y="986997"/>
                </a:cubicBezTo>
                <a:cubicBezTo>
                  <a:pt x="3337874" y="975766"/>
                  <a:pt x="3348381" y="970512"/>
                  <a:pt x="3359159" y="969063"/>
                </a:cubicBezTo>
                <a:close/>
                <a:moveTo>
                  <a:pt x="2482982" y="844275"/>
                </a:moveTo>
                <a:lnTo>
                  <a:pt x="2484377" y="846668"/>
                </a:lnTo>
                <a:lnTo>
                  <a:pt x="2484336" y="846307"/>
                </a:lnTo>
                <a:close/>
                <a:moveTo>
                  <a:pt x="2481488" y="843684"/>
                </a:moveTo>
                <a:lnTo>
                  <a:pt x="2483929" y="847869"/>
                </a:lnTo>
                <a:lnTo>
                  <a:pt x="2484056" y="847911"/>
                </a:lnTo>
                <a:lnTo>
                  <a:pt x="2483928" y="847144"/>
                </a:lnTo>
                <a:lnTo>
                  <a:pt x="2484453" y="847327"/>
                </a:lnTo>
                <a:lnTo>
                  <a:pt x="2484401" y="846867"/>
                </a:lnTo>
                <a:close/>
                <a:moveTo>
                  <a:pt x="4836711" y="1150034"/>
                </a:moveTo>
                <a:cubicBezTo>
                  <a:pt x="4794683" y="1155107"/>
                  <a:pt x="4746860" y="1164526"/>
                  <a:pt x="4705558" y="1194958"/>
                </a:cubicBezTo>
                <a:cubicBezTo>
                  <a:pt x="4680921" y="1213074"/>
                  <a:pt x="4679471" y="1232639"/>
                  <a:pt x="4698312" y="1250753"/>
                </a:cubicBezTo>
                <a:cubicBezTo>
                  <a:pt x="4743236" y="1293505"/>
                  <a:pt x="4840333" y="1294228"/>
                  <a:pt x="4884534" y="1252203"/>
                </a:cubicBezTo>
                <a:cubicBezTo>
                  <a:pt x="4904824" y="1233362"/>
                  <a:pt x="4911344" y="1213074"/>
                  <a:pt x="4901200" y="1186987"/>
                </a:cubicBezTo>
                <a:cubicBezTo>
                  <a:pt x="4890332" y="1160902"/>
                  <a:pt x="4871490" y="1149309"/>
                  <a:pt x="4836711" y="1150034"/>
                </a:cubicBezTo>
                <a:close/>
                <a:moveTo>
                  <a:pt x="4098343" y="1051486"/>
                </a:moveTo>
                <a:cubicBezTo>
                  <a:pt x="4122979" y="1076123"/>
                  <a:pt x="4136747" y="1105832"/>
                  <a:pt x="4145442" y="1138438"/>
                </a:cubicBezTo>
                <a:cubicBezTo>
                  <a:pt x="4115734" y="1117425"/>
                  <a:pt x="4096892" y="1089889"/>
                  <a:pt x="4098343" y="1051486"/>
                </a:cubicBezTo>
                <a:close/>
                <a:moveTo>
                  <a:pt x="5730325" y="1205194"/>
                </a:moveTo>
                <a:cubicBezTo>
                  <a:pt x="5734673" y="1207639"/>
                  <a:pt x="5738477" y="1211624"/>
                  <a:pt x="5741738" y="1215247"/>
                </a:cubicBezTo>
                <a:cubicBezTo>
                  <a:pt x="5754054" y="1229739"/>
                  <a:pt x="5767098" y="1244231"/>
                  <a:pt x="5777243" y="1260174"/>
                </a:cubicBezTo>
                <a:cubicBezTo>
                  <a:pt x="5838110" y="1357270"/>
                  <a:pt x="5886658" y="1460888"/>
                  <a:pt x="5938829" y="1565956"/>
                </a:cubicBezTo>
                <a:cubicBezTo>
                  <a:pt x="5917816" y="1565956"/>
                  <a:pt x="5907671" y="1557259"/>
                  <a:pt x="5899702" y="1544941"/>
                </a:cubicBezTo>
                <a:cubicBezTo>
                  <a:pt x="5855501" y="1477553"/>
                  <a:pt x="5812025" y="1409441"/>
                  <a:pt x="5784489" y="1332634"/>
                </a:cubicBezTo>
                <a:cubicBezTo>
                  <a:pt x="5772896" y="1300751"/>
                  <a:pt x="5754780" y="1270317"/>
                  <a:pt x="5717101" y="1260174"/>
                </a:cubicBezTo>
                <a:cubicBezTo>
                  <a:pt x="5704058" y="1257275"/>
                  <a:pt x="5698986" y="1248579"/>
                  <a:pt x="5700436" y="1235537"/>
                </a:cubicBezTo>
                <a:cubicBezTo>
                  <a:pt x="5701884" y="1223219"/>
                  <a:pt x="5703333" y="1210175"/>
                  <a:pt x="5715651" y="1204380"/>
                </a:cubicBezTo>
                <a:cubicBezTo>
                  <a:pt x="5721086" y="1201843"/>
                  <a:pt x="5725977" y="1202749"/>
                  <a:pt x="5730325" y="1205194"/>
                </a:cubicBezTo>
                <a:close/>
                <a:moveTo>
                  <a:pt x="2412097" y="759365"/>
                </a:moveTo>
                <a:lnTo>
                  <a:pt x="2410835" y="762276"/>
                </a:lnTo>
                <a:cubicBezTo>
                  <a:pt x="2411106" y="767077"/>
                  <a:pt x="2416541" y="771425"/>
                  <a:pt x="2427410" y="778308"/>
                </a:cubicBezTo>
                <a:lnTo>
                  <a:pt x="2458429" y="803687"/>
                </a:lnTo>
                <a:lnTo>
                  <a:pt x="2458567" y="804393"/>
                </a:lnTo>
                <a:lnTo>
                  <a:pt x="2460823" y="808259"/>
                </a:lnTo>
                <a:lnTo>
                  <a:pt x="2460742" y="808018"/>
                </a:lnTo>
                <a:lnTo>
                  <a:pt x="2459293" y="804393"/>
                </a:lnTo>
                <a:lnTo>
                  <a:pt x="2458429" y="803687"/>
                </a:lnTo>
                <a:lnTo>
                  <a:pt x="2458261" y="802826"/>
                </a:lnTo>
                <a:lnTo>
                  <a:pt x="2427416" y="777589"/>
                </a:lnTo>
                <a:cubicBezTo>
                  <a:pt x="2421982" y="774147"/>
                  <a:pt x="2417906" y="771339"/>
                  <a:pt x="2415154" y="768792"/>
                </a:cubicBezTo>
                <a:lnTo>
                  <a:pt x="2415152" y="768788"/>
                </a:lnTo>
                <a:lnTo>
                  <a:pt x="2415149" y="768786"/>
                </a:lnTo>
                <a:close/>
                <a:moveTo>
                  <a:pt x="4825931" y="1069241"/>
                </a:moveTo>
                <a:cubicBezTo>
                  <a:pt x="4821493" y="1068516"/>
                  <a:pt x="4816421" y="1069241"/>
                  <a:pt x="4812074" y="1069603"/>
                </a:cubicBezTo>
                <a:cubicBezTo>
                  <a:pt x="4773671" y="1073225"/>
                  <a:pt x="4737439" y="1085543"/>
                  <a:pt x="4700486" y="1097137"/>
                </a:cubicBezTo>
                <a:cubicBezTo>
                  <a:pt x="4626575" y="1120325"/>
                  <a:pt x="4553390" y="1151482"/>
                  <a:pt x="4472959" y="1141338"/>
                </a:cubicBezTo>
                <a:cubicBezTo>
                  <a:pt x="4450498" y="1141338"/>
                  <a:pt x="4428760" y="1139889"/>
                  <a:pt x="4406297" y="1141338"/>
                </a:cubicBezTo>
                <a:cubicBezTo>
                  <a:pt x="4391805" y="1142063"/>
                  <a:pt x="4366443" y="1136990"/>
                  <a:pt x="4366443" y="1151482"/>
                </a:cubicBezTo>
                <a:cubicBezTo>
                  <a:pt x="4366443" y="1171047"/>
                  <a:pt x="4391805" y="1170322"/>
                  <a:pt x="4408470" y="1172495"/>
                </a:cubicBezTo>
                <a:cubicBezTo>
                  <a:pt x="4520059" y="1179741"/>
                  <a:pt x="4630199" y="1170321"/>
                  <a:pt x="4738889" y="1141338"/>
                </a:cubicBezTo>
                <a:cubicBezTo>
                  <a:pt x="4770047" y="1132643"/>
                  <a:pt x="4800481" y="1119600"/>
                  <a:pt x="4825116" y="1097862"/>
                </a:cubicBezTo>
                <a:cubicBezTo>
                  <a:pt x="4830913" y="1092789"/>
                  <a:pt x="4838885" y="1085543"/>
                  <a:pt x="4835986" y="1077574"/>
                </a:cubicBezTo>
                <a:cubicBezTo>
                  <a:pt x="4834174" y="1072139"/>
                  <a:pt x="4830370" y="1069965"/>
                  <a:pt x="4825931" y="1069241"/>
                </a:cubicBezTo>
                <a:close/>
                <a:moveTo>
                  <a:pt x="2418846" y="749838"/>
                </a:moveTo>
                <a:lnTo>
                  <a:pt x="2414265" y="754362"/>
                </a:lnTo>
                <a:lnTo>
                  <a:pt x="2413835" y="755354"/>
                </a:lnTo>
                <a:close/>
                <a:moveTo>
                  <a:pt x="2863438" y="768937"/>
                </a:moveTo>
                <a:lnTo>
                  <a:pt x="2862706" y="769141"/>
                </a:lnTo>
                <a:lnTo>
                  <a:pt x="2862560" y="770410"/>
                </a:lnTo>
                <a:close/>
                <a:moveTo>
                  <a:pt x="3377367" y="825411"/>
                </a:moveTo>
                <a:cubicBezTo>
                  <a:pt x="3387511" y="826136"/>
                  <a:pt x="3398378" y="831208"/>
                  <a:pt x="3398377" y="841353"/>
                </a:cubicBezTo>
                <a:cubicBezTo>
                  <a:pt x="3398378" y="852221"/>
                  <a:pt x="3386785" y="849325"/>
                  <a:pt x="3379539" y="850773"/>
                </a:cubicBezTo>
                <a:cubicBezTo>
                  <a:pt x="3371568" y="850048"/>
                  <a:pt x="3359975" y="851498"/>
                  <a:pt x="3360700" y="838454"/>
                </a:cubicBezTo>
                <a:cubicBezTo>
                  <a:pt x="3360701" y="829760"/>
                  <a:pt x="3368672" y="824687"/>
                  <a:pt x="3377367" y="825411"/>
                </a:cubicBezTo>
                <a:close/>
                <a:moveTo>
                  <a:pt x="5316395" y="1056468"/>
                </a:moveTo>
                <a:cubicBezTo>
                  <a:pt x="5325453" y="1057283"/>
                  <a:pt x="5334149" y="1060543"/>
                  <a:pt x="5342482" y="1063080"/>
                </a:cubicBezTo>
                <a:cubicBezTo>
                  <a:pt x="5459143" y="1098586"/>
                  <a:pt x="5551166" y="1166699"/>
                  <a:pt x="5612033" y="1274663"/>
                </a:cubicBezTo>
                <a:cubicBezTo>
                  <a:pt x="5624352" y="1296401"/>
                  <a:pt x="5620002" y="1324660"/>
                  <a:pt x="5645364" y="1341328"/>
                </a:cubicBezTo>
                <a:cubicBezTo>
                  <a:pt x="5652610" y="1346400"/>
                  <a:pt x="5644639" y="1360167"/>
                  <a:pt x="5639567" y="1368861"/>
                </a:cubicBezTo>
                <a:cubicBezTo>
                  <a:pt x="5621453" y="1399296"/>
                  <a:pt x="5583772" y="1410889"/>
                  <a:pt x="5539571" y="1398570"/>
                </a:cubicBezTo>
                <a:cubicBezTo>
                  <a:pt x="5503342" y="1389151"/>
                  <a:pt x="5470010" y="1371760"/>
                  <a:pt x="5445373" y="1345675"/>
                </a:cubicBezTo>
                <a:cubicBezTo>
                  <a:pt x="5419289" y="1318139"/>
                  <a:pt x="5417115" y="1277562"/>
                  <a:pt x="5414941" y="1240607"/>
                </a:cubicBezTo>
                <a:cubicBezTo>
                  <a:pt x="5414216" y="1227563"/>
                  <a:pt x="5425809" y="1229014"/>
                  <a:pt x="5431607" y="1236260"/>
                </a:cubicBezTo>
                <a:cubicBezTo>
                  <a:pt x="5443200" y="1249304"/>
                  <a:pt x="5453345" y="1263070"/>
                  <a:pt x="5462764" y="1277562"/>
                </a:cubicBezTo>
                <a:cubicBezTo>
                  <a:pt x="5480880" y="1305098"/>
                  <a:pt x="5501168" y="1329732"/>
                  <a:pt x="5530152" y="1345675"/>
                </a:cubicBezTo>
                <a:cubicBezTo>
                  <a:pt x="5540296" y="1351470"/>
                  <a:pt x="5552615" y="1357268"/>
                  <a:pt x="5564208" y="1348574"/>
                </a:cubicBezTo>
                <a:cubicBezTo>
                  <a:pt x="5575078" y="1339877"/>
                  <a:pt x="5570731" y="1328284"/>
                  <a:pt x="5568557" y="1317414"/>
                </a:cubicBezTo>
                <a:cubicBezTo>
                  <a:pt x="5557687" y="1267417"/>
                  <a:pt x="5536674" y="1221768"/>
                  <a:pt x="5508414" y="1179740"/>
                </a:cubicBezTo>
                <a:cubicBezTo>
                  <a:pt x="5499719" y="1166699"/>
                  <a:pt x="5487401" y="1158003"/>
                  <a:pt x="5472909" y="1152207"/>
                </a:cubicBezTo>
                <a:cubicBezTo>
                  <a:pt x="5430159" y="1134091"/>
                  <a:pt x="5387406" y="1115975"/>
                  <a:pt x="5344655" y="1097861"/>
                </a:cubicBezTo>
                <a:cubicBezTo>
                  <a:pt x="5325091" y="1089165"/>
                  <a:pt x="5304801" y="1083369"/>
                  <a:pt x="5288136" y="1064530"/>
                </a:cubicBezTo>
                <a:cubicBezTo>
                  <a:pt x="5297918" y="1057284"/>
                  <a:pt x="5307338" y="1055653"/>
                  <a:pt x="5316395" y="1056468"/>
                </a:cubicBezTo>
                <a:close/>
                <a:moveTo>
                  <a:pt x="5458417" y="1037719"/>
                </a:moveTo>
                <a:cubicBezTo>
                  <a:pt x="5467837" y="1037719"/>
                  <a:pt x="5475083" y="1042791"/>
                  <a:pt x="5480155" y="1050762"/>
                </a:cubicBezTo>
                <a:cubicBezTo>
                  <a:pt x="5479432" y="1058731"/>
                  <a:pt x="5472909" y="1059456"/>
                  <a:pt x="5467114" y="1059456"/>
                </a:cubicBezTo>
                <a:cubicBezTo>
                  <a:pt x="5458418" y="1060181"/>
                  <a:pt x="5447550" y="1060904"/>
                  <a:pt x="5445376" y="1050037"/>
                </a:cubicBezTo>
                <a:cubicBezTo>
                  <a:pt x="5443203" y="1041343"/>
                  <a:pt x="5451171" y="1037719"/>
                  <a:pt x="5458417" y="1037719"/>
                </a:cubicBezTo>
                <a:close/>
                <a:moveTo>
                  <a:pt x="4951288" y="961366"/>
                </a:moveTo>
                <a:cubicBezTo>
                  <a:pt x="4946668" y="960006"/>
                  <a:pt x="4941415" y="960187"/>
                  <a:pt x="4935981" y="961637"/>
                </a:cubicBezTo>
                <a:cubicBezTo>
                  <a:pt x="4900474" y="971056"/>
                  <a:pt x="4868594" y="986998"/>
                  <a:pt x="4840333" y="1010910"/>
                </a:cubicBezTo>
                <a:cubicBezTo>
                  <a:pt x="4830913" y="1018881"/>
                  <a:pt x="4824393" y="1027576"/>
                  <a:pt x="4833087" y="1039894"/>
                </a:cubicBezTo>
                <a:cubicBezTo>
                  <a:pt x="4854825" y="1071777"/>
                  <a:pt x="4882360" y="1095688"/>
                  <a:pt x="4927285" y="1097862"/>
                </a:cubicBezTo>
                <a:cubicBezTo>
                  <a:pt x="4948300" y="1094963"/>
                  <a:pt x="4973659" y="1090616"/>
                  <a:pt x="4980905" y="1062357"/>
                </a:cubicBezTo>
                <a:cubicBezTo>
                  <a:pt x="4989602" y="1029749"/>
                  <a:pt x="4980180" y="998592"/>
                  <a:pt x="4962792" y="970333"/>
                </a:cubicBezTo>
                <a:cubicBezTo>
                  <a:pt x="4959893" y="965623"/>
                  <a:pt x="4955907" y="962724"/>
                  <a:pt x="4951288" y="961366"/>
                </a:cubicBezTo>
                <a:close/>
                <a:moveTo>
                  <a:pt x="5246381" y="975946"/>
                </a:moveTo>
                <a:cubicBezTo>
                  <a:pt x="5251907" y="975947"/>
                  <a:pt x="5257704" y="977577"/>
                  <a:pt x="5262777" y="979027"/>
                </a:cubicBezTo>
                <a:cubicBezTo>
                  <a:pt x="5312773" y="991345"/>
                  <a:pt x="5359873" y="1012358"/>
                  <a:pt x="5412043" y="1015982"/>
                </a:cubicBezTo>
                <a:cubicBezTo>
                  <a:pt x="5418564" y="1016705"/>
                  <a:pt x="5427984" y="1019604"/>
                  <a:pt x="5425810" y="1028298"/>
                </a:cubicBezTo>
                <a:cubicBezTo>
                  <a:pt x="5423637" y="1036994"/>
                  <a:pt x="5414217" y="1037719"/>
                  <a:pt x="5402624" y="1037719"/>
                </a:cubicBezTo>
                <a:cubicBezTo>
                  <a:pt x="5383785" y="1036994"/>
                  <a:pt x="5365668" y="1023951"/>
                  <a:pt x="5344656" y="1021777"/>
                </a:cubicBezTo>
                <a:cubicBezTo>
                  <a:pt x="5325092" y="1019603"/>
                  <a:pt x="5300455" y="1000039"/>
                  <a:pt x="5289587" y="1036994"/>
                </a:cubicBezTo>
                <a:cubicBezTo>
                  <a:pt x="5287411" y="1045688"/>
                  <a:pt x="5274370" y="1042789"/>
                  <a:pt x="5264950" y="1039893"/>
                </a:cubicBezTo>
                <a:cubicBezTo>
                  <a:pt x="5253355" y="1034821"/>
                  <a:pt x="5243935" y="1026849"/>
                  <a:pt x="5238140" y="1015982"/>
                </a:cubicBezTo>
                <a:cubicBezTo>
                  <a:pt x="5233067" y="1005837"/>
                  <a:pt x="5222922" y="994967"/>
                  <a:pt x="5231617" y="982649"/>
                </a:cubicBezTo>
                <a:cubicBezTo>
                  <a:pt x="5235602" y="977576"/>
                  <a:pt x="5240856" y="975946"/>
                  <a:pt x="5246381" y="975946"/>
                </a:cubicBezTo>
                <a:close/>
                <a:moveTo>
                  <a:pt x="3402094" y="613287"/>
                </a:moveTo>
                <a:lnTo>
                  <a:pt x="3390428" y="617374"/>
                </a:lnTo>
                <a:lnTo>
                  <a:pt x="3388724" y="618999"/>
                </a:lnTo>
                <a:lnTo>
                  <a:pt x="3387461" y="619457"/>
                </a:lnTo>
                <a:lnTo>
                  <a:pt x="3387393" y="619521"/>
                </a:lnTo>
                <a:lnTo>
                  <a:pt x="3380716" y="626634"/>
                </a:lnTo>
                <a:lnTo>
                  <a:pt x="3375913" y="631212"/>
                </a:lnTo>
                <a:lnTo>
                  <a:pt x="3374268" y="633501"/>
                </a:lnTo>
                <a:lnTo>
                  <a:pt x="3373014" y="634836"/>
                </a:lnTo>
                <a:cubicBezTo>
                  <a:pt x="3367941" y="641357"/>
                  <a:pt x="3363595" y="647880"/>
                  <a:pt x="3358522" y="655126"/>
                </a:cubicBezTo>
                <a:lnTo>
                  <a:pt x="3320307" y="708483"/>
                </a:lnTo>
                <a:lnTo>
                  <a:pt x="3319603" y="709089"/>
                </a:lnTo>
                <a:lnTo>
                  <a:pt x="3304182" y="731215"/>
                </a:lnTo>
                <a:cubicBezTo>
                  <a:pt x="3290416" y="750779"/>
                  <a:pt x="3275198" y="762372"/>
                  <a:pt x="3253460" y="763822"/>
                </a:cubicBezTo>
                <a:lnTo>
                  <a:pt x="3224761" y="767159"/>
                </a:lnTo>
                <a:lnTo>
                  <a:pt x="3222297" y="768163"/>
                </a:lnTo>
                <a:cubicBezTo>
                  <a:pt x="3200559" y="771062"/>
                  <a:pt x="3178098" y="773235"/>
                  <a:pt x="3155634" y="773235"/>
                </a:cubicBezTo>
                <a:lnTo>
                  <a:pt x="3125685" y="766462"/>
                </a:lnTo>
                <a:lnTo>
                  <a:pt x="3154910" y="773236"/>
                </a:lnTo>
                <a:lnTo>
                  <a:pt x="3154886" y="773236"/>
                </a:lnTo>
                <a:lnTo>
                  <a:pt x="3154916" y="773243"/>
                </a:lnTo>
                <a:cubicBezTo>
                  <a:pt x="3154191" y="773243"/>
                  <a:pt x="3154191" y="773243"/>
                  <a:pt x="3153468" y="773243"/>
                </a:cubicBezTo>
                <a:cubicBezTo>
                  <a:pt x="3120860" y="772517"/>
                  <a:pt x="3092601" y="763823"/>
                  <a:pt x="3067238" y="742085"/>
                </a:cubicBezTo>
                <a:cubicBezTo>
                  <a:pt x="3057820" y="734114"/>
                  <a:pt x="3049125" y="727593"/>
                  <a:pt x="3041152" y="721795"/>
                </a:cubicBezTo>
                <a:lnTo>
                  <a:pt x="3041225" y="721849"/>
                </a:lnTo>
                <a:lnTo>
                  <a:pt x="3041148" y="721789"/>
                </a:lnTo>
                <a:cubicBezTo>
                  <a:pt x="3048394" y="726136"/>
                  <a:pt x="3055640" y="731933"/>
                  <a:pt x="3062886" y="737729"/>
                </a:cubicBezTo>
                <a:cubicBezTo>
                  <a:pt x="3076291" y="747874"/>
                  <a:pt x="3090964" y="756026"/>
                  <a:pt x="3106452" y="762004"/>
                </a:cubicBezTo>
                <a:lnTo>
                  <a:pt x="3106864" y="762099"/>
                </a:lnTo>
                <a:lnTo>
                  <a:pt x="3063610" y="737731"/>
                </a:lnTo>
                <a:cubicBezTo>
                  <a:pt x="3056364" y="731933"/>
                  <a:pt x="3049118" y="726135"/>
                  <a:pt x="3041872" y="721788"/>
                </a:cubicBezTo>
                <a:lnTo>
                  <a:pt x="3022617" y="712500"/>
                </a:lnTo>
                <a:lnTo>
                  <a:pt x="2999126" y="702048"/>
                </a:lnTo>
                <a:lnTo>
                  <a:pt x="2994553" y="701990"/>
                </a:lnTo>
                <a:lnTo>
                  <a:pt x="2956369" y="702224"/>
                </a:lnTo>
                <a:cubicBezTo>
                  <a:pt x="2946224" y="704397"/>
                  <a:pt x="2936079" y="707296"/>
                  <a:pt x="2924486" y="712369"/>
                </a:cubicBezTo>
                <a:lnTo>
                  <a:pt x="2911112" y="718482"/>
                </a:lnTo>
                <a:lnTo>
                  <a:pt x="2892747" y="727860"/>
                </a:lnTo>
                <a:lnTo>
                  <a:pt x="2886083" y="731933"/>
                </a:lnTo>
                <a:lnTo>
                  <a:pt x="2885047" y="732423"/>
                </a:lnTo>
                <a:lnTo>
                  <a:pt x="2872134" y="747602"/>
                </a:lnTo>
                <a:lnTo>
                  <a:pt x="2863931" y="768110"/>
                </a:lnTo>
                <a:lnTo>
                  <a:pt x="2884634" y="733381"/>
                </a:lnTo>
                <a:cubicBezTo>
                  <a:pt x="2886082" y="732658"/>
                  <a:pt x="2887531" y="731933"/>
                  <a:pt x="2888982" y="731208"/>
                </a:cubicBezTo>
                <a:cubicBezTo>
                  <a:pt x="2901300" y="723962"/>
                  <a:pt x="2912168" y="718166"/>
                  <a:pt x="2923038" y="713817"/>
                </a:cubicBezTo>
                <a:cubicBezTo>
                  <a:pt x="2934631" y="709470"/>
                  <a:pt x="2944776" y="705848"/>
                  <a:pt x="2954920" y="703674"/>
                </a:cubicBezTo>
                <a:cubicBezTo>
                  <a:pt x="2985353" y="697877"/>
                  <a:pt x="3010715" y="704397"/>
                  <a:pt x="3040422" y="723239"/>
                </a:cubicBezTo>
                <a:cubicBezTo>
                  <a:pt x="3049118" y="729034"/>
                  <a:pt x="3057087" y="735555"/>
                  <a:pt x="3066509" y="743526"/>
                </a:cubicBezTo>
                <a:cubicBezTo>
                  <a:pt x="3091869" y="765264"/>
                  <a:pt x="3120130" y="774684"/>
                  <a:pt x="3152736" y="774684"/>
                </a:cubicBezTo>
                <a:cubicBezTo>
                  <a:pt x="3153461" y="774684"/>
                  <a:pt x="3153461" y="774684"/>
                  <a:pt x="3154184" y="774684"/>
                </a:cubicBezTo>
                <a:cubicBezTo>
                  <a:pt x="3176647" y="776857"/>
                  <a:pt x="3199110" y="774684"/>
                  <a:pt x="3220848" y="769611"/>
                </a:cubicBezTo>
                <a:cubicBezTo>
                  <a:pt x="3231719" y="768163"/>
                  <a:pt x="3241861" y="766715"/>
                  <a:pt x="3252006" y="765989"/>
                </a:cubicBezTo>
                <a:cubicBezTo>
                  <a:pt x="3275194" y="763816"/>
                  <a:pt x="3290409" y="751498"/>
                  <a:pt x="3303453" y="732658"/>
                </a:cubicBezTo>
                <a:cubicBezTo>
                  <a:pt x="3308525" y="724687"/>
                  <a:pt x="3314321" y="716716"/>
                  <a:pt x="3320119" y="708747"/>
                </a:cubicBezTo>
                <a:lnTo>
                  <a:pt x="3320307" y="708483"/>
                </a:lnTo>
                <a:lnTo>
                  <a:pt x="3320844" y="708022"/>
                </a:lnTo>
                <a:cubicBezTo>
                  <a:pt x="3333885" y="689906"/>
                  <a:pt x="3346204" y="671792"/>
                  <a:pt x="3359247" y="654401"/>
                </a:cubicBezTo>
                <a:lnTo>
                  <a:pt x="3374268" y="633501"/>
                </a:lnTo>
                <a:lnTo>
                  <a:pt x="3380716" y="626634"/>
                </a:lnTo>
                <a:lnTo>
                  <a:pt x="3388724" y="618999"/>
                </a:lnTo>
                <a:lnTo>
                  <a:pt x="3401003" y="614547"/>
                </a:lnTo>
                <a:cubicBezTo>
                  <a:pt x="3409970" y="614729"/>
                  <a:pt x="3419027" y="621794"/>
                  <a:pt x="3429534" y="635562"/>
                </a:cubicBezTo>
                <a:cubicBezTo>
                  <a:pt x="3445474" y="656574"/>
                  <a:pt x="3456344" y="680486"/>
                  <a:pt x="3470111" y="702949"/>
                </a:cubicBezTo>
                <a:cubicBezTo>
                  <a:pt x="3475183" y="711643"/>
                  <a:pt x="3478807" y="721063"/>
                  <a:pt x="3496198" y="729034"/>
                </a:cubicBezTo>
                <a:lnTo>
                  <a:pt x="3495123" y="726260"/>
                </a:lnTo>
                <a:lnTo>
                  <a:pt x="3479263" y="714549"/>
                </a:lnTo>
                <a:lnTo>
                  <a:pt x="3479261" y="714545"/>
                </a:lnTo>
                <a:lnTo>
                  <a:pt x="3479259" y="714544"/>
                </a:lnTo>
                <a:cubicBezTo>
                  <a:pt x="3475545" y="710015"/>
                  <a:pt x="3473371" y="705487"/>
                  <a:pt x="3470835" y="701502"/>
                </a:cubicBezTo>
                <a:lnTo>
                  <a:pt x="3430259" y="634116"/>
                </a:lnTo>
                <a:lnTo>
                  <a:pt x="3415736" y="618609"/>
                </a:lnTo>
                <a:cubicBezTo>
                  <a:pt x="3411082" y="615144"/>
                  <a:pt x="3406577" y="613378"/>
                  <a:pt x="3402094" y="613287"/>
                </a:cubicBezTo>
                <a:close/>
                <a:moveTo>
                  <a:pt x="3304907" y="514557"/>
                </a:moveTo>
                <a:cubicBezTo>
                  <a:pt x="3353456" y="519629"/>
                  <a:pt x="3365775" y="547165"/>
                  <a:pt x="3337515" y="588467"/>
                </a:cubicBezTo>
                <a:cubicBezTo>
                  <a:pt x="3308531" y="630495"/>
                  <a:pt x="3270851" y="663826"/>
                  <a:pt x="3225927" y="688463"/>
                </a:cubicBezTo>
                <a:cubicBezTo>
                  <a:pt x="3207811" y="697882"/>
                  <a:pt x="3188246" y="702955"/>
                  <a:pt x="3161436" y="702955"/>
                </a:cubicBezTo>
                <a:cubicBezTo>
                  <a:pt x="3115064" y="696432"/>
                  <a:pt x="3070137" y="673971"/>
                  <a:pt x="3034632" y="633391"/>
                </a:cubicBezTo>
                <a:cubicBezTo>
                  <a:pt x="3021589" y="618900"/>
                  <a:pt x="3023039" y="604408"/>
                  <a:pt x="3035355" y="589916"/>
                </a:cubicBezTo>
                <a:cubicBezTo>
                  <a:pt x="3047674" y="575424"/>
                  <a:pt x="3062889" y="566004"/>
                  <a:pt x="3078831" y="557310"/>
                </a:cubicBezTo>
                <a:cubicBezTo>
                  <a:pt x="3149843" y="520355"/>
                  <a:pt x="3225927" y="506588"/>
                  <a:pt x="3304907" y="514557"/>
                </a:cubicBezTo>
                <a:close/>
                <a:moveTo>
                  <a:pt x="3164329" y="471801"/>
                </a:moveTo>
                <a:cubicBezTo>
                  <a:pt x="3142591" y="476148"/>
                  <a:pt x="3120853" y="481220"/>
                  <a:pt x="3099115" y="486293"/>
                </a:cubicBezTo>
                <a:cubicBezTo>
                  <a:pt x="3068683" y="493539"/>
                  <a:pt x="3038248" y="502235"/>
                  <a:pt x="3007816" y="510929"/>
                </a:cubicBezTo>
                <a:lnTo>
                  <a:pt x="2992562" y="515172"/>
                </a:lnTo>
                <a:lnTo>
                  <a:pt x="2868243" y="555590"/>
                </a:lnTo>
                <a:cubicBezTo>
                  <a:pt x="2822141" y="571803"/>
                  <a:pt x="2776310" y="588831"/>
                  <a:pt x="2730299" y="605859"/>
                </a:cubicBezTo>
                <a:cubicBezTo>
                  <a:pt x="2648419" y="636291"/>
                  <a:pt x="2567262" y="667449"/>
                  <a:pt x="2492629" y="713098"/>
                </a:cubicBezTo>
                <a:cubicBezTo>
                  <a:pt x="2474152" y="724692"/>
                  <a:pt x="2462377" y="737554"/>
                  <a:pt x="2456942" y="752408"/>
                </a:cubicBezTo>
                <a:lnTo>
                  <a:pt x="2456887" y="752789"/>
                </a:lnTo>
                <a:lnTo>
                  <a:pt x="2469878" y="731944"/>
                </a:lnTo>
                <a:cubicBezTo>
                  <a:pt x="2475822" y="725456"/>
                  <a:pt x="2483385" y="719433"/>
                  <a:pt x="2492624" y="713817"/>
                </a:cubicBezTo>
                <a:cubicBezTo>
                  <a:pt x="2567257" y="668168"/>
                  <a:pt x="2648413" y="637010"/>
                  <a:pt x="2730293" y="606578"/>
                </a:cubicBezTo>
                <a:cubicBezTo>
                  <a:pt x="2822317" y="572521"/>
                  <a:pt x="2913618" y="538465"/>
                  <a:pt x="3007816" y="510929"/>
                </a:cubicBezTo>
                <a:lnTo>
                  <a:pt x="3007879" y="510914"/>
                </a:lnTo>
                <a:lnTo>
                  <a:pt x="3099114" y="486294"/>
                </a:lnTo>
                <a:lnTo>
                  <a:pt x="3164283" y="471812"/>
                </a:lnTo>
                <a:close/>
                <a:moveTo>
                  <a:pt x="3195940" y="461023"/>
                </a:moveTo>
                <a:cubicBezTo>
                  <a:pt x="3202371" y="461838"/>
                  <a:pt x="3207806" y="464555"/>
                  <a:pt x="3218675" y="469627"/>
                </a:cubicBezTo>
                <a:cubicBezTo>
                  <a:pt x="3117954" y="486293"/>
                  <a:pt x="3025207" y="519624"/>
                  <a:pt x="2931732" y="551507"/>
                </a:cubicBezTo>
                <a:cubicBezTo>
                  <a:pt x="2804203" y="594259"/>
                  <a:pt x="2677397" y="637735"/>
                  <a:pt x="2555664" y="696428"/>
                </a:cubicBezTo>
                <a:cubicBezTo>
                  <a:pt x="2538273" y="705123"/>
                  <a:pt x="2520883" y="713817"/>
                  <a:pt x="2504942" y="723962"/>
                </a:cubicBezTo>
                <a:cubicBezTo>
                  <a:pt x="2468712" y="746425"/>
                  <a:pt x="2458567" y="778308"/>
                  <a:pt x="2473059" y="818160"/>
                </a:cubicBezTo>
                <a:cubicBezTo>
                  <a:pt x="2481031" y="840623"/>
                  <a:pt x="2499870" y="843522"/>
                  <a:pt x="2520159" y="840623"/>
                </a:cubicBezTo>
                <a:cubicBezTo>
                  <a:pt x="2554216" y="836276"/>
                  <a:pt x="2586822" y="825406"/>
                  <a:pt x="2619430" y="814538"/>
                </a:cubicBezTo>
                <a:cubicBezTo>
                  <a:pt x="2723047" y="779756"/>
                  <a:pt x="2825941" y="744977"/>
                  <a:pt x="2926660" y="702224"/>
                </a:cubicBezTo>
                <a:cubicBezTo>
                  <a:pt x="2969412" y="683385"/>
                  <a:pt x="3009990" y="686284"/>
                  <a:pt x="3045494" y="717441"/>
                </a:cubicBezTo>
                <a:cubicBezTo>
                  <a:pt x="3083175" y="750772"/>
                  <a:pt x="3122303" y="773961"/>
                  <a:pt x="3176647" y="763816"/>
                </a:cubicBezTo>
                <a:cubicBezTo>
                  <a:pt x="3244035" y="750772"/>
                  <a:pt x="3302728" y="726861"/>
                  <a:pt x="3341856" y="667445"/>
                </a:cubicBezTo>
                <a:cubicBezTo>
                  <a:pt x="3361421" y="638458"/>
                  <a:pt x="3380260" y="609474"/>
                  <a:pt x="3406347" y="587013"/>
                </a:cubicBezTo>
                <a:cubicBezTo>
                  <a:pt x="3435331" y="562377"/>
                  <a:pt x="3444751" y="564550"/>
                  <a:pt x="3459966" y="598607"/>
                </a:cubicBezTo>
                <a:cubicBezTo>
                  <a:pt x="3476633" y="635562"/>
                  <a:pt x="3493299" y="671792"/>
                  <a:pt x="3508516" y="709470"/>
                </a:cubicBezTo>
                <a:cubicBezTo>
                  <a:pt x="3515762" y="727586"/>
                  <a:pt x="3526630" y="754396"/>
                  <a:pt x="3507066" y="764541"/>
                </a:cubicBezTo>
                <a:cubicBezTo>
                  <a:pt x="3488952" y="773961"/>
                  <a:pt x="3480981" y="745700"/>
                  <a:pt x="3471561" y="731933"/>
                </a:cubicBezTo>
                <a:cubicBezTo>
                  <a:pt x="3451997" y="702224"/>
                  <a:pt x="3435331" y="671066"/>
                  <a:pt x="3417215" y="640634"/>
                </a:cubicBezTo>
                <a:cubicBezTo>
                  <a:pt x="3406347" y="621793"/>
                  <a:pt x="3395477" y="619619"/>
                  <a:pt x="3380985" y="637735"/>
                </a:cubicBezTo>
                <a:cubicBezTo>
                  <a:pt x="3352727" y="673965"/>
                  <a:pt x="3325916" y="710920"/>
                  <a:pt x="3310699" y="754396"/>
                </a:cubicBezTo>
                <a:cubicBezTo>
                  <a:pt x="3305627" y="768888"/>
                  <a:pt x="3297655" y="773235"/>
                  <a:pt x="3285337" y="775409"/>
                </a:cubicBezTo>
                <a:cubicBezTo>
                  <a:pt x="3236065" y="782655"/>
                  <a:pt x="3186067" y="784103"/>
                  <a:pt x="3136795" y="780481"/>
                </a:cubicBezTo>
                <a:cubicBezTo>
                  <a:pt x="3104188" y="777583"/>
                  <a:pt x="3076652" y="761642"/>
                  <a:pt x="3054191" y="739179"/>
                </a:cubicBezTo>
                <a:cubicBezTo>
                  <a:pt x="3009264" y="694978"/>
                  <a:pt x="2960716" y="704398"/>
                  <a:pt x="2910719" y="724687"/>
                </a:cubicBezTo>
                <a:cubicBezTo>
                  <a:pt x="2892603" y="732658"/>
                  <a:pt x="2885357" y="747873"/>
                  <a:pt x="2879562" y="765990"/>
                </a:cubicBezTo>
                <a:lnTo>
                  <a:pt x="2862495" y="770967"/>
                </a:lnTo>
                <a:lnTo>
                  <a:pt x="2856369" y="824099"/>
                </a:lnTo>
                <a:cubicBezTo>
                  <a:pt x="2855248" y="879804"/>
                  <a:pt x="2870328" y="932654"/>
                  <a:pt x="2901304" y="982652"/>
                </a:cubicBezTo>
                <a:cubicBezTo>
                  <a:pt x="2956373" y="1070329"/>
                  <a:pt x="3037531" y="1128297"/>
                  <a:pt x="3126657" y="1176120"/>
                </a:cubicBezTo>
                <a:cubicBezTo>
                  <a:pt x="3275201" y="1256551"/>
                  <a:pt x="3436787" y="1272492"/>
                  <a:pt x="3602720" y="1265971"/>
                </a:cubicBezTo>
                <a:cubicBezTo>
                  <a:pt x="3612141" y="1265970"/>
                  <a:pt x="3622285" y="1260173"/>
                  <a:pt x="3632430" y="1268144"/>
                </a:cubicBezTo>
                <a:cubicBezTo>
                  <a:pt x="3626632" y="1287709"/>
                  <a:pt x="3611415" y="1304374"/>
                  <a:pt x="3608518" y="1326113"/>
                </a:cubicBezTo>
                <a:cubicBezTo>
                  <a:pt x="3604170" y="1358721"/>
                  <a:pt x="3625907" y="1381907"/>
                  <a:pt x="3657788" y="1375387"/>
                </a:cubicBezTo>
                <a:cubicBezTo>
                  <a:pt x="3683874" y="1370314"/>
                  <a:pt x="3708511" y="1361620"/>
                  <a:pt x="3732423" y="1350025"/>
                </a:cubicBezTo>
                <a:cubicBezTo>
                  <a:pt x="3812130" y="1311620"/>
                  <a:pt x="3884591" y="1261624"/>
                  <a:pt x="3953429" y="1206553"/>
                </a:cubicBezTo>
                <a:cubicBezTo>
                  <a:pt x="3962125" y="1200032"/>
                  <a:pt x="3971545" y="1190612"/>
                  <a:pt x="3983136" y="1197858"/>
                </a:cubicBezTo>
                <a:cubicBezTo>
                  <a:pt x="3993282" y="1203656"/>
                  <a:pt x="3991833" y="1215249"/>
                  <a:pt x="3991108" y="1225394"/>
                </a:cubicBezTo>
                <a:cubicBezTo>
                  <a:pt x="3988934" y="1268144"/>
                  <a:pt x="3983136" y="1310172"/>
                  <a:pt x="3970094" y="1350749"/>
                </a:cubicBezTo>
                <a:cubicBezTo>
                  <a:pt x="3962849" y="1372488"/>
                  <a:pt x="3955603" y="1393500"/>
                  <a:pt x="3955603" y="1415964"/>
                </a:cubicBezTo>
                <a:cubicBezTo>
                  <a:pt x="3955603" y="1451471"/>
                  <a:pt x="3965745" y="1462339"/>
                  <a:pt x="4001974" y="1465237"/>
                </a:cubicBezTo>
                <a:cubicBezTo>
                  <a:pt x="4041101" y="1468136"/>
                  <a:pt x="4078781" y="1458716"/>
                  <a:pt x="4115739" y="1448572"/>
                </a:cubicBezTo>
                <a:cubicBezTo>
                  <a:pt x="4183849" y="1429007"/>
                  <a:pt x="4251959" y="1410169"/>
                  <a:pt x="4310649" y="1367414"/>
                </a:cubicBezTo>
                <a:cubicBezTo>
                  <a:pt x="4348329" y="1339878"/>
                  <a:pt x="4371515" y="1304373"/>
                  <a:pt x="4367893" y="1254377"/>
                </a:cubicBezTo>
                <a:cubicBezTo>
                  <a:pt x="4365720" y="1221043"/>
                  <a:pt x="4354125" y="1191336"/>
                  <a:pt x="4341083" y="1161627"/>
                </a:cubicBezTo>
                <a:cubicBezTo>
                  <a:pt x="4330938" y="1137716"/>
                  <a:pt x="4335285" y="1130470"/>
                  <a:pt x="4361371" y="1129744"/>
                </a:cubicBezTo>
                <a:cubicBezTo>
                  <a:pt x="4393253" y="1129019"/>
                  <a:pt x="4425861" y="1129744"/>
                  <a:pt x="4457744" y="1129745"/>
                </a:cubicBezTo>
                <a:cubicBezTo>
                  <a:pt x="4548318" y="1129019"/>
                  <a:pt x="4635995" y="1112354"/>
                  <a:pt x="4720050" y="1078297"/>
                </a:cubicBezTo>
                <a:cubicBezTo>
                  <a:pt x="4735990" y="1071777"/>
                  <a:pt x="4751208" y="1062357"/>
                  <a:pt x="4758454" y="1046415"/>
                </a:cubicBezTo>
                <a:cubicBezTo>
                  <a:pt x="4770772" y="1019604"/>
                  <a:pt x="4792510" y="1005112"/>
                  <a:pt x="4817870" y="992794"/>
                </a:cubicBezTo>
                <a:cubicBezTo>
                  <a:pt x="4852651" y="976129"/>
                  <a:pt x="4888156" y="962362"/>
                  <a:pt x="4925111" y="951492"/>
                </a:cubicBezTo>
                <a:cubicBezTo>
                  <a:pt x="4933444" y="948956"/>
                  <a:pt x="4940237" y="947416"/>
                  <a:pt x="4945932" y="947043"/>
                </a:cubicBezTo>
                <a:cubicBezTo>
                  <a:pt x="4963016" y="945923"/>
                  <a:pt x="4970218" y="955297"/>
                  <a:pt x="4979457" y="979753"/>
                </a:cubicBezTo>
                <a:cubicBezTo>
                  <a:pt x="4991775" y="1012358"/>
                  <a:pt x="4992499" y="1047140"/>
                  <a:pt x="5010615" y="1077574"/>
                </a:cubicBezTo>
                <a:cubicBezTo>
                  <a:pt x="5064960" y="1168148"/>
                  <a:pt x="5139594" y="1238434"/>
                  <a:pt x="5218574" y="1305098"/>
                </a:cubicBezTo>
                <a:cubicBezTo>
                  <a:pt x="5323643" y="1394224"/>
                  <a:pt x="5438853" y="1469582"/>
                  <a:pt x="5559863" y="1535522"/>
                </a:cubicBezTo>
                <a:cubicBezTo>
                  <a:pt x="5680871" y="1601461"/>
                  <a:pt x="5805503" y="1659429"/>
                  <a:pt x="5942452" y="1686240"/>
                </a:cubicBezTo>
                <a:cubicBezTo>
                  <a:pt x="5987378" y="1695659"/>
                  <a:pt x="6031577" y="1702906"/>
                  <a:pt x="6077229" y="1690587"/>
                </a:cubicBezTo>
                <a:cubicBezTo>
                  <a:pt x="6064911" y="1693486"/>
                  <a:pt x="6054041" y="1700732"/>
                  <a:pt x="6043896" y="1709426"/>
                </a:cubicBezTo>
                <a:cubicBezTo>
                  <a:pt x="5946076" y="1787684"/>
                  <a:pt x="5856949" y="1876809"/>
                  <a:pt x="5769272" y="1965937"/>
                </a:cubicBezTo>
                <a:cubicBezTo>
                  <a:pt x="5758404" y="1976805"/>
                  <a:pt x="5749707" y="1989123"/>
                  <a:pt x="5740288" y="2001441"/>
                </a:cubicBezTo>
                <a:cubicBezTo>
                  <a:pt x="5731593" y="2013760"/>
                  <a:pt x="5725073" y="2026078"/>
                  <a:pt x="5734492" y="2040570"/>
                </a:cubicBezTo>
                <a:cubicBezTo>
                  <a:pt x="5745360" y="2055787"/>
                  <a:pt x="5760577" y="2054337"/>
                  <a:pt x="5775795" y="2049990"/>
                </a:cubicBezTo>
                <a:cubicBezTo>
                  <a:pt x="5801880" y="2042019"/>
                  <a:pt x="5825791" y="2028252"/>
                  <a:pt x="5848254" y="2013035"/>
                </a:cubicBezTo>
                <a:cubicBezTo>
                  <a:pt x="5954045" y="1942023"/>
                  <a:pt x="6048245" y="1855072"/>
                  <a:pt x="6152585" y="1781886"/>
                </a:cubicBezTo>
                <a:cubicBezTo>
                  <a:pt x="6312725" y="1669573"/>
                  <a:pt x="6483730" y="1582619"/>
                  <a:pt x="6679371" y="1554361"/>
                </a:cubicBezTo>
                <a:cubicBezTo>
                  <a:pt x="6740238" y="1545667"/>
                  <a:pt x="6796758" y="1527550"/>
                  <a:pt x="6853277" y="1503639"/>
                </a:cubicBezTo>
                <a:cubicBezTo>
                  <a:pt x="6904724" y="1481901"/>
                  <a:pt x="6961967" y="1473207"/>
                  <a:pt x="7014862" y="1501465"/>
                </a:cubicBezTo>
                <a:cubicBezTo>
                  <a:pt x="7077180" y="1535522"/>
                  <a:pt x="7126451" y="1584795"/>
                  <a:pt x="7152536" y="1652908"/>
                </a:cubicBezTo>
                <a:cubicBezTo>
                  <a:pt x="7162681" y="1678268"/>
                  <a:pt x="7180072" y="1694210"/>
                  <a:pt x="7203260" y="1705803"/>
                </a:cubicBezTo>
                <a:cubicBezTo>
                  <a:pt x="7236591" y="1722469"/>
                  <a:pt x="7271373" y="1736961"/>
                  <a:pt x="7302530" y="1757973"/>
                </a:cubicBezTo>
                <a:cubicBezTo>
                  <a:pt x="7446002" y="1855071"/>
                  <a:pt x="7545997" y="1988398"/>
                  <a:pt x="7621355" y="2140566"/>
                </a:cubicBezTo>
                <a:cubicBezTo>
                  <a:pt x="7714828" y="2329687"/>
                  <a:pt x="7750333" y="2533299"/>
                  <a:pt x="7756856" y="2742710"/>
                </a:cubicBezTo>
                <a:cubicBezTo>
                  <a:pt x="7759029" y="2813719"/>
                  <a:pt x="7742364" y="3068056"/>
                  <a:pt x="7735118" y="3123850"/>
                </a:cubicBezTo>
                <a:cubicBezTo>
                  <a:pt x="7703235" y="3373113"/>
                  <a:pt x="7614109" y="3604261"/>
                  <a:pt x="7501796" y="3825987"/>
                </a:cubicBezTo>
                <a:cubicBezTo>
                  <a:pt x="7362671" y="4101336"/>
                  <a:pt x="7098193" y="4463632"/>
                  <a:pt x="6829366" y="4621595"/>
                </a:cubicBezTo>
                <a:cubicBezTo>
                  <a:pt x="6577928" y="4769413"/>
                  <a:pt x="6330114" y="4920131"/>
                  <a:pt x="6034477" y="4884624"/>
                </a:cubicBezTo>
                <a:cubicBezTo>
                  <a:pt x="5701159" y="4844047"/>
                  <a:pt x="5525808" y="4786079"/>
                  <a:pt x="5404799" y="4634636"/>
                </a:cubicBezTo>
                <a:cubicBezTo>
                  <a:pt x="5333063" y="4545511"/>
                  <a:pt x="5262777" y="4458559"/>
                  <a:pt x="5224373" y="4349144"/>
                </a:cubicBezTo>
                <a:cubicBezTo>
                  <a:pt x="5218575" y="4332479"/>
                  <a:pt x="5208431" y="4316536"/>
                  <a:pt x="5199736" y="4300596"/>
                </a:cubicBezTo>
                <a:cubicBezTo>
                  <a:pt x="5193216" y="4289003"/>
                  <a:pt x="5184519" y="4278858"/>
                  <a:pt x="5169304" y="4279583"/>
                </a:cubicBezTo>
                <a:cubicBezTo>
                  <a:pt x="5154087" y="4280306"/>
                  <a:pt x="5147566" y="4292625"/>
                  <a:pt x="5142494" y="4304943"/>
                </a:cubicBezTo>
                <a:cubicBezTo>
                  <a:pt x="5130899" y="4331753"/>
                  <a:pt x="5130899" y="4361463"/>
                  <a:pt x="5125103" y="4389721"/>
                </a:cubicBezTo>
                <a:cubicBezTo>
                  <a:pt x="5112784" y="4447689"/>
                  <a:pt x="5112059" y="4507833"/>
                  <a:pt x="5087422" y="4563627"/>
                </a:cubicBezTo>
                <a:cubicBezTo>
                  <a:pt x="5038874" y="4672317"/>
                  <a:pt x="4818596" y="5098382"/>
                  <a:pt x="4778018" y="5152728"/>
                </a:cubicBezTo>
                <a:cubicBezTo>
                  <a:pt x="4728745" y="5219392"/>
                  <a:pt x="4676575" y="5282430"/>
                  <a:pt x="4596144" y="5317212"/>
                </a:cubicBezTo>
                <a:cubicBezTo>
                  <a:pt x="4419341" y="5392570"/>
                  <a:pt x="4242537" y="5465755"/>
                  <a:pt x="4063561" y="5535316"/>
                </a:cubicBezTo>
                <a:cubicBezTo>
                  <a:pt x="3831689" y="5625892"/>
                  <a:pt x="3185351" y="5883852"/>
                  <a:pt x="3092601" y="5919357"/>
                </a:cubicBezTo>
                <a:cubicBezTo>
                  <a:pt x="2967968" y="5967905"/>
                  <a:pt x="2837541" y="5971529"/>
                  <a:pt x="2706388" y="5962833"/>
                </a:cubicBezTo>
                <a:cubicBezTo>
                  <a:pt x="2650594" y="5959211"/>
                  <a:pt x="2456401" y="5854142"/>
                  <a:pt x="2404953" y="5836752"/>
                </a:cubicBezTo>
                <a:cubicBezTo>
                  <a:pt x="2368722" y="5824433"/>
                  <a:pt x="2344086" y="5838925"/>
                  <a:pt x="2337564" y="5876606"/>
                </a:cubicBezTo>
                <a:cubicBezTo>
                  <a:pt x="2300611" y="6093986"/>
                  <a:pt x="2205688" y="6304844"/>
                  <a:pt x="2099896" y="6481646"/>
                </a:cubicBezTo>
                <a:cubicBezTo>
                  <a:pt x="1978163" y="6684536"/>
                  <a:pt x="1820925" y="6852644"/>
                  <a:pt x="1626007" y="6988144"/>
                </a:cubicBezTo>
                <a:cubicBezTo>
                  <a:pt x="1278923" y="7228713"/>
                  <a:pt x="975315" y="7193205"/>
                  <a:pt x="788367" y="7161325"/>
                </a:cubicBezTo>
                <a:cubicBezTo>
                  <a:pt x="473890" y="7107704"/>
                  <a:pt x="286943" y="6855543"/>
                  <a:pt x="176803" y="6562078"/>
                </a:cubicBezTo>
                <a:cubicBezTo>
                  <a:pt x="109415" y="6382376"/>
                  <a:pt x="76807" y="6093262"/>
                  <a:pt x="97822" y="5907038"/>
                </a:cubicBezTo>
                <a:cubicBezTo>
                  <a:pt x="99996" y="5889648"/>
                  <a:pt x="90576" y="5878779"/>
                  <a:pt x="71012" y="5877329"/>
                </a:cubicBezTo>
                <a:cubicBezTo>
                  <a:pt x="42028" y="5875155"/>
                  <a:pt x="19565" y="5859941"/>
                  <a:pt x="0" y="5840376"/>
                </a:cubicBezTo>
                <a:cubicBezTo>
                  <a:pt x="0" y="5824434"/>
                  <a:pt x="0" y="5807768"/>
                  <a:pt x="0" y="5791828"/>
                </a:cubicBezTo>
                <a:cubicBezTo>
                  <a:pt x="22464" y="5794001"/>
                  <a:pt x="105068" y="5382427"/>
                  <a:pt x="392734" y="4862161"/>
                </a:cubicBezTo>
                <a:cubicBezTo>
                  <a:pt x="468818" y="4724488"/>
                  <a:pt x="563741" y="4599132"/>
                  <a:pt x="671705" y="4484645"/>
                </a:cubicBezTo>
                <a:cubicBezTo>
                  <a:pt x="706487" y="4448415"/>
                  <a:pt x="743442" y="4413633"/>
                  <a:pt x="773149" y="4372331"/>
                </a:cubicBezTo>
                <a:cubicBezTo>
                  <a:pt x="797786" y="4339000"/>
                  <a:pt x="793438" y="4320161"/>
                  <a:pt x="755760" y="4304944"/>
                </a:cubicBezTo>
                <a:cubicBezTo>
                  <a:pt x="737644" y="4297698"/>
                  <a:pt x="719530" y="4291177"/>
                  <a:pt x="707935" y="4274512"/>
                </a:cubicBezTo>
                <a:cubicBezTo>
                  <a:pt x="684023" y="4239005"/>
                  <a:pt x="678228" y="4199153"/>
                  <a:pt x="678228" y="4158574"/>
                </a:cubicBezTo>
                <a:cubicBezTo>
                  <a:pt x="678228" y="4141183"/>
                  <a:pt x="689096" y="4126691"/>
                  <a:pt x="704313" y="4116548"/>
                </a:cubicBezTo>
                <a:cubicBezTo>
                  <a:pt x="727499" y="4101331"/>
                  <a:pt x="740543" y="4078868"/>
                  <a:pt x="748514" y="4052783"/>
                </a:cubicBezTo>
                <a:cubicBezTo>
                  <a:pt x="755035" y="4028871"/>
                  <a:pt x="763006" y="4005683"/>
                  <a:pt x="765180" y="3981771"/>
                </a:cubicBezTo>
                <a:cubicBezTo>
                  <a:pt x="773874" y="3887573"/>
                  <a:pt x="823148" y="3824533"/>
                  <a:pt x="907926" y="3786855"/>
                </a:cubicBezTo>
                <a:cubicBezTo>
                  <a:pt x="916620" y="3783231"/>
                  <a:pt x="924591" y="3778158"/>
                  <a:pt x="932563" y="3774536"/>
                </a:cubicBezTo>
                <a:cubicBezTo>
                  <a:pt x="1060092" y="3712945"/>
                  <a:pt x="1187623" y="3651354"/>
                  <a:pt x="1313704" y="3586864"/>
                </a:cubicBezTo>
                <a:cubicBezTo>
                  <a:pt x="1419495" y="3532524"/>
                  <a:pt x="1516591" y="3468762"/>
                  <a:pt x="1584704" y="3362969"/>
                </a:cubicBezTo>
                <a:cubicBezTo>
                  <a:pt x="1570211" y="3437605"/>
                  <a:pt x="1561517" y="3509338"/>
                  <a:pt x="1553547" y="3580344"/>
                </a:cubicBezTo>
                <a:cubicBezTo>
                  <a:pt x="1539780" y="3697006"/>
                  <a:pt x="1524563" y="3812940"/>
                  <a:pt x="1519491" y="3930324"/>
                </a:cubicBezTo>
                <a:cubicBezTo>
                  <a:pt x="1517317" y="3975976"/>
                  <a:pt x="1517317" y="4021625"/>
                  <a:pt x="1512245" y="4066550"/>
                </a:cubicBezTo>
                <a:cubicBezTo>
                  <a:pt x="1494854" y="4231036"/>
                  <a:pt x="1446305" y="4387549"/>
                  <a:pt x="1390512" y="4541890"/>
                </a:cubicBezTo>
                <a:cubicBezTo>
                  <a:pt x="1369499" y="4602031"/>
                  <a:pt x="1344862" y="4660724"/>
                  <a:pt x="1330370" y="4723039"/>
                </a:cubicBezTo>
                <a:cubicBezTo>
                  <a:pt x="1325298" y="4744052"/>
                  <a:pt x="1317327" y="4770139"/>
                  <a:pt x="1341963" y="4783181"/>
                </a:cubicBezTo>
                <a:cubicBezTo>
                  <a:pt x="1365875" y="4796225"/>
                  <a:pt x="1381817" y="4773036"/>
                  <a:pt x="1398482" y="4759269"/>
                </a:cubicBezTo>
                <a:cubicBezTo>
                  <a:pt x="1399931" y="4757821"/>
                  <a:pt x="1401382" y="4756371"/>
                  <a:pt x="1402830" y="4754922"/>
                </a:cubicBezTo>
                <a:cubicBezTo>
                  <a:pt x="1426741" y="4725938"/>
                  <a:pt x="1450652" y="4696955"/>
                  <a:pt x="1472390" y="4666520"/>
                </a:cubicBezTo>
                <a:cubicBezTo>
                  <a:pt x="1493405" y="4636088"/>
                  <a:pt x="1515868" y="4604928"/>
                  <a:pt x="1523115" y="4567250"/>
                </a:cubicBezTo>
                <a:cubicBezTo>
                  <a:pt x="1544853" y="4454936"/>
                  <a:pt x="1573836" y="4344798"/>
                  <a:pt x="1607893" y="4235383"/>
                </a:cubicBezTo>
                <a:cubicBezTo>
                  <a:pt x="1695570" y="3956412"/>
                  <a:pt x="1792666" y="3681062"/>
                  <a:pt x="1897008" y="3407894"/>
                </a:cubicBezTo>
                <a:cubicBezTo>
                  <a:pt x="1941208" y="3293407"/>
                  <a:pt x="2004974" y="3188337"/>
                  <a:pt x="2075260" y="3087621"/>
                </a:cubicBezTo>
                <a:cubicBezTo>
                  <a:pt x="2098448" y="3054289"/>
                  <a:pt x="2123082" y="3022404"/>
                  <a:pt x="2140473" y="2985453"/>
                </a:cubicBezTo>
                <a:cubicBezTo>
                  <a:pt x="2152792" y="2960815"/>
                  <a:pt x="2153517" y="2936179"/>
                  <a:pt x="2136126" y="2913715"/>
                </a:cubicBezTo>
                <a:cubicBezTo>
                  <a:pt x="2122359" y="2895601"/>
                  <a:pt x="2105694" y="2879659"/>
                  <a:pt x="2083956" y="2868791"/>
                </a:cubicBezTo>
                <a:cubicBezTo>
                  <a:pt x="2046276" y="2849950"/>
                  <a:pt x="2006422" y="2840529"/>
                  <a:pt x="1965120" y="2834735"/>
                </a:cubicBezTo>
                <a:cubicBezTo>
                  <a:pt x="1820924" y="2814445"/>
                  <a:pt x="1726001" y="2893427"/>
                  <a:pt x="1678901" y="3003567"/>
                </a:cubicBezTo>
                <a:cubicBezTo>
                  <a:pt x="1663686" y="3039795"/>
                  <a:pt x="1651368" y="3077475"/>
                  <a:pt x="1642672" y="3115879"/>
                </a:cubicBezTo>
                <a:cubicBezTo>
                  <a:pt x="1621659" y="3207904"/>
                  <a:pt x="1583256" y="3289783"/>
                  <a:pt x="1509345" y="3352100"/>
                </a:cubicBezTo>
                <a:cubicBezTo>
                  <a:pt x="1407901" y="3437602"/>
                  <a:pt x="1301385" y="3513683"/>
                  <a:pt x="1179652" y="3566575"/>
                </a:cubicBezTo>
                <a:cubicBezTo>
                  <a:pt x="1120236" y="3592662"/>
                  <a:pt x="1057918" y="3610050"/>
                  <a:pt x="991255" y="3607155"/>
                </a:cubicBezTo>
                <a:cubicBezTo>
                  <a:pt x="905027" y="3602805"/>
                  <a:pt x="854305" y="3567300"/>
                  <a:pt x="830394" y="3485420"/>
                </a:cubicBezTo>
                <a:cubicBezTo>
                  <a:pt x="797785" y="3374562"/>
                  <a:pt x="784018" y="3260076"/>
                  <a:pt x="786917" y="3144138"/>
                </a:cubicBezTo>
                <a:cubicBezTo>
                  <a:pt x="787642" y="3126024"/>
                  <a:pt x="791264" y="3107907"/>
                  <a:pt x="795611" y="3090517"/>
                </a:cubicBezTo>
                <a:cubicBezTo>
                  <a:pt x="799235" y="3078198"/>
                  <a:pt x="806481" y="3068779"/>
                  <a:pt x="819523" y="3080375"/>
                </a:cubicBezTo>
                <a:cubicBezTo>
                  <a:pt x="863724" y="3122400"/>
                  <a:pt x="911549" y="3112981"/>
                  <a:pt x="960820" y="3093416"/>
                </a:cubicBezTo>
                <a:cubicBezTo>
                  <a:pt x="1069510" y="3049942"/>
                  <a:pt x="1160086" y="2977481"/>
                  <a:pt x="1250664" y="2906469"/>
                </a:cubicBezTo>
                <a:cubicBezTo>
                  <a:pt x="1380366" y="2804300"/>
                  <a:pt x="1512244" y="2705756"/>
                  <a:pt x="1669482" y="2647788"/>
                </a:cubicBezTo>
                <a:cubicBezTo>
                  <a:pt x="1793388" y="2602138"/>
                  <a:pt x="1920195" y="2585471"/>
                  <a:pt x="2051348" y="2611558"/>
                </a:cubicBezTo>
                <a:cubicBezTo>
                  <a:pt x="2122359" y="2625325"/>
                  <a:pt x="2173806" y="2661555"/>
                  <a:pt x="2194819" y="2734015"/>
                </a:cubicBezTo>
                <a:cubicBezTo>
                  <a:pt x="2197718" y="2745608"/>
                  <a:pt x="2203513" y="2756478"/>
                  <a:pt x="2209311" y="2767346"/>
                </a:cubicBezTo>
                <a:cubicBezTo>
                  <a:pt x="2225976" y="2797055"/>
                  <a:pt x="2246265" y="2826764"/>
                  <a:pt x="2285394" y="2820967"/>
                </a:cubicBezTo>
                <a:cubicBezTo>
                  <a:pt x="2323798" y="2815170"/>
                  <a:pt x="2337565" y="2783288"/>
                  <a:pt x="2345536" y="2749232"/>
                </a:cubicBezTo>
                <a:cubicBezTo>
                  <a:pt x="2371621" y="2644888"/>
                  <a:pt x="2323072" y="2555038"/>
                  <a:pt x="2230324" y="2502142"/>
                </a:cubicBezTo>
                <a:cubicBezTo>
                  <a:pt x="2153517" y="2457941"/>
                  <a:pt x="2068013" y="2445623"/>
                  <a:pt x="1981061" y="2449247"/>
                </a:cubicBezTo>
                <a:cubicBezTo>
                  <a:pt x="1897732" y="2452869"/>
                  <a:pt x="1816577" y="2472432"/>
                  <a:pt x="1737595" y="2497794"/>
                </a:cubicBezTo>
                <a:cubicBezTo>
                  <a:pt x="1590502" y="2544894"/>
                  <a:pt x="1447755" y="2602138"/>
                  <a:pt x="1307905" y="2665901"/>
                </a:cubicBezTo>
                <a:cubicBezTo>
                  <a:pt x="1268054" y="2684017"/>
                  <a:pt x="1228200" y="2702131"/>
                  <a:pt x="1186172" y="2713001"/>
                </a:cubicBezTo>
                <a:cubicBezTo>
                  <a:pt x="1150666" y="2721697"/>
                  <a:pt x="1131102" y="2711551"/>
                  <a:pt x="1117335" y="2676771"/>
                </a:cubicBezTo>
                <a:cubicBezTo>
                  <a:pt x="1111538" y="2663002"/>
                  <a:pt x="1107916" y="2647788"/>
                  <a:pt x="1107916" y="2632571"/>
                </a:cubicBezTo>
                <a:cubicBezTo>
                  <a:pt x="1107916" y="2616630"/>
                  <a:pt x="1102843" y="2600687"/>
                  <a:pt x="1100670" y="2584748"/>
                </a:cubicBezTo>
                <a:cubicBezTo>
                  <a:pt x="1099219" y="2573154"/>
                  <a:pt x="1093424" y="2563732"/>
                  <a:pt x="1081105" y="2560836"/>
                </a:cubicBezTo>
                <a:lnTo>
                  <a:pt x="1070938" y="2561636"/>
                </a:lnTo>
                <a:lnTo>
                  <a:pt x="1080018" y="2555854"/>
                </a:lnTo>
                <a:cubicBezTo>
                  <a:pt x="1086721" y="2555038"/>
                  <a:pt x="1093785" y="2557936"/>
                  <a:pt x="1101393" y="2565908"/>
                </a:cubicBezTo>
                <a:cubicBezTo>
                  <a:pt x="1118784" y="2584022"/>
                  <a:pt x="1136174" y="2581123"/>
                  <a:pt x="1155013" y="2565909"/>
                </a:cubicBezTo>
                <a:cubicBezTo>
                  <a:pt x="1178925" y="2546344"/>
                  <a:pt x="1197041" y="2521707"/>
                  <a:pt x="1212259" y="2495620"/>
                </a:cubicBezTo>
                <a:cubicBezTo>
                  <a:pt x="1276748" y="2381858"/>
                  <a:pt x="1347035" y="2271719"/>
                  <a:pt x="1433263" y="2173172"/>
                </a:cubicBezTo>
                <a:cubicBezTo>
                  <a:pt x="1480361" y="2119551"/>
                  <a:pt x="1530360" y="2068829"/>
                  <a:pt x="1597022" y="2039846"/>
                </a:cubicBezTo>
                <a:cubicBezTo>
                  <a:pt x="1648470" y="2016659"/>
                  <a:pt x="1679627" y="2023180"/>
                  <a:pt x="1720204" y="2062309"/>
                </a:cubicBezTo>
                <a:cubicBezTo>
                  <a:pt x="1726002" y="2068106"/>
                  <a:pt x="1731799" y="2073177"/>
                  <a:pt x="1737595" y="2078975"/>
                </a:cubicBezTo>
                <a:cubicBezTo>
                  <a:pt x="1778897" y="2116656"/>
                  <a:pt x="1815127" y="2122450"/>
                  <a:pt x="1865849" y="2098538"/>
                </a:cubicBezTo>
                <a:cubicBezTo>
                  <a:pt x="1906428" y="2078974"/>
                  <a:pt x="1941207" y="2052164"/>
                  <a:pt x="1969468" y="2016660"/>
                </a:cubicBezTo>
                <a:cubicBezTo>
                  <a:pt x="2018739" y="1955068"/>
                  <a:pt x="2018739" y="1910144"/>
                  <a:pt x="1965121" y="1852899"/>
                </a:cubicBezTo>
                <a:cubicBezTo>
                  <a:pt x="1939034" y="1825365"/>
                  <a:pt x="1918746" y="1794205"/>
                  <a:pt x="1901356" y="1760874"/>
                </a:cubicBezTo>
                <a:cubicBezTo>
                  <a:pt x="1836865" y="1636967"/>
                  <a:pt x="1798462" y="1503641"/>
                  <a:pt x="1761507" y="1370315"/>
                </a:cubicBezTo>
                <a:cubicBezTo>
                  <a:pt x="1754261" y="1344230"/>
                  <a:pt x="1753537" y="1317419"/>
                  <a:pt x="1765856" y="1292782"/>
                </a:cubicBezTo>
                <a:cubicBezTo>
                  <a:pt x="1786143" y="1253653"/>
                  <a:pt x="1812228" y="1217423"/>
                  <a:pt x="1843388" y="1184815"/>
                </a:cubicBezTo>
                <a:cubicBezTo>
                  <a:pt x="1847010" y="1191339"/>
                  <a:pt x="1844111" y="1195686"/>
                  <a:pt x="1841937" y="1200033"/>
                </a:cubicBezTo>
                <a:cubicBezTo>
                  <a:pt x="1806433" y="1275391"/>
                  <a:pt x="1799187" y="1355098"/>
                  <a:pt x="1799912" y="1436977"/>
                </a:cubicBezTo>
                <a:cubicBezTo>
                  <a:pt x="1801360" y="1557987"/>
                  <a:pt x="1849908" y="1656532"/>
                  <a:pt x="1936860" y="1736963"/>
                </a:cubicBezTo>
                <a:cubicBezTo>
                  <a:pt x="2039028" y="1831160"/>
                  <a:pt x="2162212" y="1886229"/>
                  <a:pt x="2296988" y="1915939"/>
                </a:cubicBezTo>
                <a:cubicBezTo>
                  <a:pt x="2318001" y="1921011"/>
                  <a:pt x="2340464" y="1926809"/>
                  <a:pt x="2362926" y="1922459"/>
                </a:cubicBezTo>
                <a:cubicBezTo>
                  <a:pt x="2394084" y="1915939"/>
                  <a:pt x="2403503" y="1892027"/>
                  <a:pt x="2383939" y="1866667"/>
                </a:cubicBezTo>
                <a:cubicBezTo>
                  <a:pt x="2376693" y="1857245"/>
                  <a:pt x="2367999" y="1848551"/>
                  <a:pt x="2358577" y="1840579"/>
                </a:cubicBezTo>
                <a:cubicBezTo>
                  <a:pt x="2290465" y="1780439"/>
                  <a:pt x="2219456" y="1723196"/>
                  <a:pt x="2147719" y="1667402"/>
                </a:cubicBezTo>
                <a:cubicBezTo>
                  <a:pt x="2084678" y="1618127"/>
                  <a:pt x="2020190" y="1570305"/>
                  <a:pt x="1973090" y="1504366"/>
                </a:cubicBezTo>
                <a:cubicBezTo>
                  <a:pt x="1939033" y="1457266"/>
                  <a:pt x="1944832" y="1429731"/>
                  <a:pt x="1993380" y="1399299"/>
                </a:cubicBezTo>
                <a:cubicBezTo>
                  <a:pt x="2052796" y="1362344"/>
                  <a:pt x="2114387" y="1330460"/>
                  <a:pt x="2178876" y="1302927"/>
                </a:cubicBezTo>
                <a:cubicBezTo>
                  <a:pt x="2214384" y="1287710"/>
                  <a:pt x="2246990" y="1284811"/>
                  <a:pt x="2283220" y="1305101"/>
                </a:cubicBezTo>
                <a:cubicBezTo>
                  <a:pt x="2312206" y="1322491"/>
                  <a:pt x="2339739" y="1304375"/>
                  <a:pt x="2344811" y="1271044"/>
                </a:cubicBezTo>
                <a:cubicBezTo>
                  <a:pt x="2351332" y="1226843"/>
                  <a:pt x="2318726" y="1185541"/>
                  <a:pt x="2271626" y="1180468"/>
                </a:cubicBezTo>
                <a:cubicBezTo>
                  <a:pt x="2243367" y="1177570"/>
                  <a:pt x="2215109" y="1179020"/>
                  <a:pt x="2187573" y="1188439"/>
                </a:cubicBezTo>
                <a:cubicBezTo>
                  <a:pt x="2152065" y="1200758"/>
                  <a:pt x="2115836" y="1210903"/>
                  <a:pt x="2078883" y="1215975"/>
                </a:cubicBezTo>
                <a:cubicBezTo>
                  <a:pt x="2068739" y="1217423"/>
                  <a:pt x="2056420" y="1219597"/>
                  <a:pt x="2052073" y="1208004"/>
                </a:cubicBezTo>
                <a:cubicBezTo>
                  <a:pt x="2047001" y="1194960"/>
                  <a:pt x="2057869" y="1188439"/>
                  <a:pt x="2067288" y="1181919"/>
                </a:cubicBezTo>
                <a:cubicBezTo>
                  <a:pt x="2075259" y="1176847"/>
                  <a:pt x="2085404" y="1173222"/>
                  <a:pt x="2094824" y="1170323"/>
                </a:cubicBezTo>
                <a:cubicBezTo>
                  <a:pt x="2127430" y="1159455"/>
                  <a:pt x="2160761" y="1151484"/>
                  <a:pt x="2194818" y="1145687"/>
                </a:cubicBezTo>
                <a:cubicBezTo>
                  <a:pt x="2302784" y="1126846"/>
                  <a:pt x="2401331" y="1147861"/>
                  <a:pt x="2486834" y="1220322"/>
                </a:cubicBezTo>
                <a:cubicBezTo>
                  <a:pt x="2499150" y="1231190"/>
                  <a:pt x="2510020" y="1242783"/>
                  <a:pt x="2524512" y="1250754"/>
                </a:cubicBezTo>
                <a:cubicBezTo>
                  <a:pt x="2536105" y="1257277"/>
                  <a:pt x="2548423" y="1263073"/>
                  <a:pt x="2561467" y="1254378"/>
                </a:cubicBezTo>
                <a:cubicBezTo>
                  <a:pt x="2574508" y="1246407"/>
                  <a:pt x="2574508" y="1232641"/>
                  <a:pt x="2574508" y="1219597"/>
                </a:cubicBezTo>
                <a:cubicBezTo>
                  <a:pt x="2574508" y="1208004"/>
                  <a:pt x="2570887" y="1197859"/>
                  <a:pt x="2567262" y="1186989"/>
                </a:cubicBezTo>
                <a:cubicBezTo>
                  <a:pt x="2547700" y="1126123"/>
                  <a:pt x="2517991" y="1069604"/>
                  <a:pt x="2489730" y="1012359"/>
                </a:cubicBezTo>
                <a:cubicBezTo>
                  <a:pt x="2475238" y="982652"/>
                  <a:pt x="2468719" y="952218"/>
                  <a:pt x="2480310" y="918886"/>
                </a:cubicBezTo>
                <a:cubicBezTo>
                  <a:pt x="2485020" y="905119"/>
                  <a:pt x="2487556" y="891895"/>
                  <a:pt x="2488100" y="879214"/>
                </a:cubicBezTo>
                <a:lnTo>
                  <a:pt x="2487560" y="874495"/>
                </a:lnTo>
                <a:lnTo>
                  <a:pt x="2478132" y="876853"/>
                </a:lnTo>
                <a:cubicBezTo>
                  <a:pt x="2479580" y="836276"/>
                  <a:pt x="2446249" y="794973"/>
                  <a:pt x="2402048" y="786279"/>
                </a:cubicBezTo>
                <a:cubicBezTo>
                  <a:pt x="2391180" y="784103"/>
                  <a:pt x="2375963" y="787002"/>
                  <a:pt x="2373064" y="774684"/>
                </a:cubicBezTo>
                <a:cubicBezTo>
                  <a:pt x="2370165" y="763091"/>
                  <a:pt x="2383934" y="756570"/>
                  <a:pt x="2392628" y="750049"/>
                </a:cubicBezTo>
                <a:cubicBezTo>
                  <a:pt x="2477407" y="687007"/>
                  <a:pt x="2565084" y="629764"/>
                  <a:pt x="2665804" y="594982"/>
                </a:cubicBezTo>
                <a:cubicBezTo>
                  <a:pt x="2829563" y="538465"/>
                  <a:pt x="2996223" y="491365"/>
                  <a:pt x="3167228" y="463829"/>
                </a:cubicBezTo>
                <a:cubicBezTo>
                  <a:pt x="3182082" y="461294"/>
                  <a:pt x="3189509" y="460208"/>
                  <a:pt x="3195940" y="461023"/>
                </a:cubicBezTo>
                <a:close/>
                <a:moveTo>
                  <a:pt x="3419394" y="443548"/>
                </a:moveTo>
                <a:cubicBezTo>
                  <a:pt x="3442582" y="444271"/>
                  <a:pt x="3465768" y="447169"/>
                  <a:pt x="3476636" y="473980"/>
                </a:cubicBezTo>
                <a:cubicBezTo>
                  <a:pt x="3481708" y="487746"/>
                  <a:pt x="3489680" y="487746"/>
                  <a:pt x="3498375" y="476153"/>
                </a:cubicBezTo>
                <a:cubicBezTo>
                  <a:pt x="3503447" y="469633"/>
                  <a:pt x="3509243" y="462386"/>
                  <a:pt x="3518664" y="468907"/>
                </a:cubicBezTo>
                <a:cubicBezTo>
                  <a:pt x="3528809" y="476153"/>
                  <a:pt x="3538228" y="484850"/>
                  <a:pt x="3541128" y="496443"/>
                </a:cubicBezTo>
                <a:cubicBezTo>
                  <a:pt x="3544026" y="504414"/>
                  <a:pt x="3536055" y="505862"/>
                  <a:pt x="3530257" y="506588"/>
                </a:cubicBezTo>
                <a:cubicBezTo>
                  <a:pt x="3515766" y="508036"/>
                  <a:pt x="3500551" y="506588"/>
                  <a:pt x="3488955" y="499342"/>
                </a:cubicBezTo>
                <a:cubicBezTo>
                  <a:pt x="3438232" y="467459"/>
                  <a:pt x="3380991" y="462387"/>
                  <a:pt x="3324470" y="452967"/>
                </a:cubicBezTo>
                <a:cubicBezTo>
                  <a:pt x="3318675" y="452242"/>
                  <a:pt x="3313602" y="450068"/>
                  <a:pt x="3307805" y="448620"/>
                </a:cubicBezTo>
                <a:cubicBezTo>
                  <a:pt x="3307805" y="446444"/>
                  <a:pt x="3307805" y="444996"/>
                  <a:pt x="3307805" y="442822"/>
                </a:cubicBezTo>
                <a:cubicBezTo>
                  <a:pt x="3344760" y="442822"/>
                  <a:pt x="3382438" y="442097"/>
                  <a:pt x="3419394" y="443548"/>
                </a:cubicBezTo>
                <a:close/>
                <a:moveTo>
                  <a:pt x="2640444" y="36320"/>
                </a:moveTo>
                <a:cubicBezTo>
                  <a:pt x="2634649" y="67478"/>
                  <a:pt x="2621605" y="93565"/>
                  <a:pt x="2608561" y="118925"/>
                </a:cubicBezTo>
                <a:cubicBezTo>
                  <a:pt x="2565086" y="201529"/>
                  <a:pt x="2533929" y="287758"/>
                  <a:pt x="2522336" y="381956"/>
                </a:cubicBezTo>
                <a:cubicBezTo>
                  <a:pt x="2512191" y="466009"/>
                  <a:pt x="2531030" y="487024"/>
                  <a:pt x="2612911" y="460213"/>
                </a:cubicBezTo>
                <a:cubicBezTo>
                  <a:pt x="2794061" y="401520"/>
                  <a:pt x="2981008" y="387028"/>
                  <a:pt x="3169404" y="380506"/>
                </a:cubicBezTo>
                <a:cubicBezTo>
                  <a:pt x="3175927" y="379783"/>
                  <a:pt x="3183173" y="377609"/>
                  <a:pt x="3190419" y="384855"/>
                </a:cubicBezTo>
                <a:cubicBezTo>
                  <a:pt x="3106364" y="399347"/>
                  <a:pt x="3023036" y="409492"/>
                  <a:pt x="2941880" y="429054"/>
                </a:cubicBezTo>
                <a:cubicBezTo>
                  <a:pt x="2763629" y="471081"/>
                  <a:pt x="2591896" y="529049"/>
                  <a:pt x="2442630" y="639915"/>
                </a:cubicBezTo>
                <a:cubicBezTo>
                  <a:pt x="2439731" y="642088"/>
                  <a:pt x="2436109" y="644262"/>
                  <a:pt x="2432485" y="646435"/>
                </a:cubicBezTo>
                <a:cubicBezTo>
                  <a:pt x="2397704" y="666000"/>
                  <a:pt x="2386111" y="660927"/>
                  <a:pt x="2387561" y="621073"/>
                </a:cubicBezTo>
                <a:cubicBezTo>
                  <a:pt x="2392631" y="491371"/>
                  <a:pt x="2410022" y="362392"/>
                  <a:pt x="2458570" y="241383"/>
                </a:cubicBezTo>
                <a:cubicBezTo>
                  <a:pt x="2490453" y="163126"/>
                  <a:pt x="2549872" y="101534"/>
                  <a:pt x="2614359" y="46465"/>
                </a:cubicBezTo>
                <a:cubicBezTo>
                  <a:pt x="2620157" y="41393"/>
                  <a:pt x="2626678" y="35597"/>
                  <a:pt x="2640444" y="36320"/>
                </a:cubicBezTo>
                <a:close/>
                <a:moveTo>
                  <a:pt x="2678127" y="91"/>
                </a:moveTo>
                <a:cubicBezTo>
                  <a:pt x="2686095" y="-634"/>
                  <a:pt x="2691167" y="2987"/>
                  <a:pt x="2689719" y="10233"/>
                </a:cubicBezTo>
                <a:cubicBezTo>
                  <a:pt x="2688269" y="19655"/>
                  <a:pt x="2682474" y="26901"/>
                  <a:pt x="2673054" y="29075"/>
                </a:cubicBezTo>
                <a:cubicBezTo>
                  <a:pt x="2667256" y="29798"/>
                  <a:pt x="2665083" y="24002"/>
                  <a:pt x="2664358" y="19655"/>
                </a:cubicBezTo>
                <a:cubicBezTo>
                  <a:pt x="2663634" y="8785"/>
                  <a:pt x="2668705" y="2264"/>
                  <a:pt x="2678127" y="9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33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BA1FE62-1DEA-4875-87AB-5B0C19D87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9C23760-8759-41CA-8B08-4B39995ACBA8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210BED19-5153-4870-9811-D7BA2500FA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774BD228-0F39-4C75-9B16-AD47CE6DD0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D98DB63-12AD-4CDA-93EC-05BF95A980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23C9EA16-309F-4277-ADD0-2107CB934B6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F39CEF44-90F9-4505-8186-29939C9092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559FB7-CB71-4A13-93B6-FA381EAF52A8}"/>
              </a:ext>
            </a:extLst>
          </p:cNvPr>
          <p:cNvSpPr/>
          <p:nvPr userDrawn="1"/>
        </p:nvSpPr>
        <p:spPr>
          <a:xfrm>
            <a:off x="10544175" y="5350559"/>
            <a:ext cx="1532848" cy="1419638"/>
          </a:xfrm>
          <a:custGeom>
            <a:avLst/>
            <a:gdLst>
              <a:gd name="connsiteX0" fmla="*/ 120276 w 1532848"/>
              <a:gd name="connsiteY0" fmla="*/ 1280533 h 1419638"/>
              <a:gd name="connsiteX1" fmla="*/ 137888 w 1532848"/>
              <a:gd name="connsiteY1" fmla="*/ 1294995 h 1419638"/>
              <a:gd name="connsiteX2" fmla="*/ 140179 w 1532848"/>
              <a:gd name="connsiteY2" fmla="*/ 1299576 h 1419638"/>
              <a:gd name="connsiteX3" fmla="*/ 137602 w 1532848"/>
              <a:gd name="connsiteY3" fmla="*/ 1300149 h 1419638"/>
              <a:gd name="connsiteX4" fmla="*/ 133163 w 1532848"/>
              <a:gd name="connsiteY4" fmla="*/ 1296856 h 1419638"/>
              <a:gd name="connsiteX5" fmla="*/ 128581 w 1532848"/>
              <a:gd name="connsiteY5" fmla="*/ 1291415 h 1419638"/>
              <a:gd name="connsiteX6" fmla="*/ 120276 w 1532848"/>
              <a:gd name="connsiteY6" fmla="*/ 1280533 h 1419638"/>
              <a:gd name="connsiteX7" fmla="*/ 112258 w 1532848"/>
              <a:gd name="connsiteY7" fmla="*/ 1263780 h 1419638"/>
              <a:gd name="connsiteX8" fmla="*/ 117556 w 1532848"/>
              <a:gd name="connsiteY8" fmla="*/ 1271941 h 1419638"/>
              <a:gd name="connsiteX9" fmla="*/ 115981 w 1532848"/>
              <a:gd name="connsiteY9" fmla="*/ 1275807 h 1419638"/>
              <a:gd name="connsiteX10" fmla="*/ 112544 w 1532848"/>
              <a:gd name="connsiteY10" fmla="*/ 1273373 h 1419638"/>
              <a:gd name="connsiteX11" fmla="*/ 112258 w 1532848"/>
              <a:gd name="connsiteY11" fmla="*/ 1263780 h 1419638"/>
              <a:gd name="connsiteX12" fmla="*/ 109394 w 1532848"/>
              <a:gd name="connsiteY12" fmla="*/ 1175720 h 1419638"/>
              <a:gd name="connsiteX13" fmla="*/ 118271 w 1532848"/>
              <a:gd name="connsiteY13" fmla="*/ 1183452 h 1419638"/>
              <a:gd name="connsiteX14" fmla="*/ 117555 w 1532848"/>
              <a:gd name="connsiteY14" fmla="*/ 1184168 h 1419638"/>
              <a:gd name="connsiteX15" fmla="*/ 109394 w 1532848"/>
              <a:gd name="connsiteY15" fmla="*/ 1175720 h 1419638"/>
              <a:gd name="connsiteX16" fmla="*/ 192156 w 1532848"/>
              <a:gd name="connsiteY16" fmla="*/ 1100404 h 1419638"/>
              <a:gd name="connsiteX17" fmla="*/ 152350 w 1532848"/>
              <a:gd name="connsiteY17" fmla="*/ 1157678 h 1419638"/>
              <a:gd name="connsiteX18" fmla="*/ 154498 w 1532848"/>
              <a:gd name="connsiteY18" fmla="*/ 1156103 h 1419638"/>
              <a:gd name="connsiteX19" fmla="*/ 189006 w 1532848"/>
              <a:gd name="connsiteY19" fmla="*/ 1114579 h 1419638"/>
              <a:gd name="connsiteX20" fmla="*/ 192156 w 1532848"/>
              <a:gd name="connsiteY20" fmla="*/ 1100404 h 1419638"/>
              <a:gd name="connsiteX21" fmla="*/ 152494 w 1532848"/>
              <a:gd name="connsiteY21" fmla="*/ 1085656 h 1419638"/>
              <a:gd name="connsiteX22" fmla="*/ 156933 w 1532848"/>
              <a:gd name="connsiteY22" fmla="*/ 1087660 h 1419638"/>
              <a:gd name="connsiteX23" fmla="*/ 155357 w 1532848"/>
              <a:gd name="connsiteY23" fmla="*/ 1090667 h 1419638"/>
              <a:gd name="connsiteX24" fmla="*/ 140037 w 1532848"/>
              <a:gd name="connsiteY24" fmla="*/ 1111000 h 1419638"/>
              <a:gd name="connsiteX25" fmla="*/ 150060 w 1532848"/>
              <a:gd name="connsiteY25" fmla="*/ 1126321 h 1419638"/>
              <a:gd name="connsiteX26" fmla="*/ 169676 w 1532848"/>
              <a:gd name="connsiteY26" fmla="*/ 1128182 h 1419638"/>
              <a:gd name="connsiteX27" fmla="*/ 172826 w 1532848"/>
              <a:gd name="connsiteY27" fmla="*/ 1130616 h 1419638"/>
              <a:gd name="connsiteX28" fmla="*/ 170822 w 1532848"/>
              <a:gd name="connsiteY28" fmla="*/ 1133337 h 1419638"/>
              <a:gd name="connsiteX29" fmla="*/ 132734 w 1532848"/>
              <a:gd name="connsiteY29" fmla="*/ 1128468 h 1419638"/>
              <a:gd name="connsiteX30" fmla="*/ 128868 w 1532848"/>
              <a:gd name="connsiteY30" fmla="*/ 1115725 h 1419638"/>
              <a:gd name="connsiteX31" fmla="*/ 131732 w 1532848"/>
              <a:gd name="connsiteY31" fmla="*/ 1101120 h 1419638"/>
              <a:gd name="connsiteX32" fmla="*/ 152494 w 1532848"/>
              <a:gd name="connsiteY32" fmla="*/ 1085656 h 1419638"/>
              <a:gd name="connsiteX33" fmla="*/ 94073 w 1532848"/>
              <a:gd name="connsiteY33" fmla="*/ 1063033 h 1419638"/>
              <a:gd name="connsiteX34" fmla="*/ 93500 w 1532848"/>
              <a:gd name="connsiteY34" fmla="*/ 1070335 h 1419638"/>
              <a:gd name="connsiteX35" fmla="*/ 89491 w 1532848"/>
              <a:gd name="connsiteY35" fmla="*/ 1143504 h 1419638"/>
              <a:gd name="connsiteX36" fmla="*/ 95505 w 1532848"/>
              <a:gd name="connsiteY36" fmla="*/ 1159684 h 1419638"/>
              <a:gd name="connsiteX37" fmla="*/ 94216 w 1532848"/>
              <a:gd name="connsiteY37" fmla="*/ 1164695 h 1419638"/>
              <a:gd name="connsiteX38" fmla="*/ 91639 w 1532848"/>
              <a:gd name="connsiteY38" fmla="*/ 1173859 h 1419638"/>
              <a:gd name="connsiteX39" fmla="*/ 86914 w 1532848"/>
              <a:gd name="connsiteY39" fmla="*/ 1170996 h 1419638"/>
              <a:gd name="connsiteX40" fmla="*/ 86914 w 1532848"/>
              <a:gd name="connsiteY40" fmla="*/ 1186460 h 1419638"/>
              <a:gd name="connsiteX41" fmla="*/ 105957 w 1532848"/>
              <a:gd name="connsiteY41" fmla="*/ 1250607 h 1419638"/>
              <a:gd name="connsiteX42" fmla="*/ 106817 w 1532848"/>
              <a:gd name="connsiteY42" fmla="*/ 1258626 h 1419638"/>
              <a:gd name="connsiteX43" fmla="*/ 100946 w 1532848"/>
              <a:gd name="connsiteY43" fmla="*/ 1252612 h 1419638"/>
              <a:gd name="connsiteX44" fmla="*/ 82332 w 1532848"/>
              <a:gd name="connsiteY44" fmla="*/ 1100691 h 1419638"/>
              <a:gd name="connsiteX45" fmla="*/ 90350 w 1532848"/>
              <a:gd name="connsiteY45" fmla="*/ 1070049 h 1419638"/>
              <a:gd name="connsiteX46" fmla="*/ 94073 w 1532848"/>
              <a:gd name="connsiteY46" fmla="*/ 1063033 h 1419638"/>
              <a:gd name="connsiteX47" fmla="*/ 122710 w 1532848"/>
              <a:gd name="connsiteY47" fmla="*/ 1050003 h 1419638"/>
              <a:gd name="connsiteX48" fmla="*/ 113690 w 1532848"/>
              <a:gd name="connsiteY48" fmla="*/ 1059024 h 1419638"/>
              <a:gd name="connsiteX49" fmla="*/ 112401 w 1532848"/>
              <a:gd name="connsiteY49" fmla="*/ 1057592 h 1419638"/>
              <a:gd name="connsiteX50" fmla="*/ 122710 w 1532848"/>
              <a:gd name="connsiteY50" fmla="*/ 1050003 h 1419638"/>
              <a:gd name="connsiteX51" fmla="*/ 715413 w 1532848"/>
              <a:gd name="connsiteY51" fmla="*/ 1043953 h 1419638"/>
              <a:gd name="connsiteX52" fmla="*/ 696029 w 1532848"/>
              <a:gd name="connsiteY52" fmla="*/ 1049144 h 1419638"/>
              <a:gd name="connsiteX53" fmla="*/ 523776 w 1532848"/>
              <a:gd name="connsiteY53" fmla="*/ 1133337 h 1419638"/>
              <a:gd name="connsiteX54" fmla="*/ 511748 w 1532848"/>
              <a:gd name="connsiteY54" fmla="*/ 1141499 h 1419638"/>
              <a:gd name="connsiteX55" fmla="*/ 525924 w 1532848"/>
              <a:gd name="connsiteY55" fmla="*/ 1139924 h 1419638"/>
              <a:gd name="connsiteX56" fmla="*/ 612551 w 1532848"/>
              <a:gd name="connsiteY56" fmla="*/ 1103555 h 1419638"/>
              <a:gd name="connsiteX57" fmla="*/ 702902 w 1532848"/>
              <a:gd name="connsiteY57" fmla="*/ 1063463 h 1419638"/>
              <a:gd name="connsiteX58" fmla="*/ 739557 w 1532848"/>
              <a:gd name="connsiteY58" fmla="*/ 1061744 h 1419638"/>
              <a:gd name="connsiteX59" fmla="*/ 771059 w 1532848"/>
              <a:gd name="connsiteY59" fmla="*/ 1077638 h 1419638"/>
              <a:gd name="connsiteX60" fmla="*/ 805996 w 1532848"/>
              <a:gd name="connsiteY60" fmla="*/ 1088949 h 1419638"/>
              <a:gd name="connsiteX61" fmla="*/ 812439 w 1532848"/>
              <a:gd name="connsiteY61" fmla="*/ 1088090 h 1419638"/>
              <a:gd name="connsiteX62" fmla="*/ 815446 w 1532848"/>
              <a:gd name="connsiteY62" fmla="*/ 1077065 h 1419638"/>
              <a:gd name="connsiteX63" fmla="*/ 804135 w 1532848"/>
              <a:gd name="connsiteY63" fmla="*/ 1069476 h 1419638"/>
              <a:gd name="connsiteX64" fmla="*/ 735548 w 1532848"/>
              <a:gd name="connsiteY64" fmla="*/ 1046280 h 1419638"/>
              <a:gd name="connsiteX65" fmla="*/ 715413 w 1532848"/>
              <a:gd name="connsiteY65" fmla="*/ 1043953 h 1419638"/>
              <a:gd name="connsiteX66" fmla="*/ 738698 w 1532848"/>
              <a:gd name="connsiteY66" fmla="*/ 1019218 h 1419638"/>
              <a:gd name="connsiteX67" fmla="*/ 686865 w 1532848"/>
              <a:gd name="connsiteY67" fmla="*/ 1030386 h 1419638"/>
              <a:gd name="connsiteX68" fmla="*/ 512894 w 1532848"/>
              <a:gd name="connsiteY68" fmla="*/ 1118016 h 1419638"/>
              <a:gd name="connsiteX69" fmla="*/ 501295 w 1532848"/>
              <a:gd name="connsiteY69" fmla="*/ 1124746 h 1419638"/>
              <a:gd name="connsiteX70" fmla="*/ 516903 w 1532848"/>
              <a:gd name="connsiteY70" fmla="*/ 1121166 h 1419638"/>
              <a:gd name="connsiteX71" fmla="*/ 620856 w 1532848"/>
              <a:gd name="connsiteY71" fmla="*/ 1071910 h 1419638"/>
              <a:gd name="connsiteX72" fmla="*/ 703045 w 1532848"/>
              <a:gd name="connsiteY72" fmla="*/ 1032534 h 1419638"/>
              <a:gd name="connsiteX73" fmla="*/ 746287 w 1532848"/>
              <a:gd name="connsiteY73" fmla="*/ 1027093 h 1419638"/>
              <a:gd name="connsiteX74" fmla="*/ 794827 w 1532848"/>
              <a:gd name="connsiteY74" fmla="*/ 1044132 h 1419638"/>
              <a:gd name="connsiteX75" fmla="*/ 835636 w 1532848"/>
              <a:gd name="connsiteY75" fmla="*/ 1072197 h 1419638"/>
              <a:gd name="connsiteX76" fmla="*/ 841649 w 1532848"/>
              <a:gd name="connsiteY76" fmla="*/ 1073915 h 1419638"/>
              <a:gd name="connsiteX77" fmla="*/ 842222 w 1532848"/>
              <a:gd name="connsiteY77" fmla="*/ 1066756 h 1419638"/>
              <a:gd name="connsiteX78" fmla="*/ 835636 w 1532848"/>
              <a:gd name="connsiteY78" fmla="*/ 1059024 h 1419638"/>
              <a:gd name="connsiteX79" fmla="*/ 738698 w 1532848"/>
              <a:gd name="connsiteY79" fmla="*/ 1019218 h 1419638"/>
              <a:gd name="connsiteX80" fmla="*/ 812922 w 1532848"/>
              <a:gd name="connsiteY80" fmla="*/ 990383 h 1419638"/>
              <a:gd name="connsiteX81" fmla="*/ 789673 w 1532848"/>
              <a:gd name="connsiteY81" fmla="*/ 1001892 h 1419638"/>
              <a:gd name="connsiteX82" fmla="*/ 792823 w 1532848"/>
              <a:gd name="connsiteY82" fmla="*/ 1007763 h 1419638"/>
              <a:gd name="connsiteX83" fmla="*/ 836065 w 1532848"/>
              <a:gd name="connsiteY83" fmla="*/ 1002178 h 1419638"/>
              <a:gd name="connsiteX84" fmla="*/ 812922 w 1532848"/>
              <a:gd name="connsiteY84" fmla="*/ 990383 h 1419638"/>
              <a:gd name="connsiteX85" fmla="*/ 270622 w 1532848"/>
              <a:gd name="connsiteY85" fmla="*/ 988862 h 1419638"/>
              <a:gd name="connsiteX86" fmla="*/ 265324 w 1532848"/>
              <a:gd name="connsiteY86" fmla="*/ 989865 h 1419638"/>
              <a:gd name="connsiteX87" fmla="*/ 246567 w 1532848"/>
              <a:gd name="connsiteY87" fmla="*/ 1018215 h 1419638"/>
              <a:gd name="connsiteX88" fmla="*/ 254585 w 1532848"/>
              <a:gd name="connsiteY88" fmla="*/ 1042414 h 1419638"/>
              <a:gd name="connsiteX89" fmla="*/ 275777 w 1532848"/>
              <a:gd name="connsiteY89" fmla="*/ 1047425 h 1419638"/>
              <a:gd name="connsiteX90" fmla="*/ 329328 w 1532848"/>
              <a:gd name="connsiteY90" fmla="*/ 1018931 h 1419638"/>
              <a:gd name="connsiteX91" fmla="*/ 326322 w 1532848"/>
              <a:gd name="connsiteY91" fmla="*/ 1008335 h 1419638"/>
              <a:gd name="connsiteX92" fmla="*/ 270622 w 1532848"/>
              <a:gd name="connsiteY92" fmla="*/ 988862 h 1419638"/>
              <a:gd name="connsiteX93" fmla="*/ 166525 w 1532848"/>
              <a:gd name="connsiteY93" fmla="*/ 979698 h 1419638"/>
              <a:gd name="connsiteX94" fmla="*/ 130013 w 1532848"/>
              <a:gd name="connsiteY94" fmla="*/ 1010912 h 1419638"/>
              <a:gd name="connsiteX95" fmla="*/ 166525 w 1532848"/>
              <a:gd name="connsiteY95" fmla="*/ 979698 h 1419638"/>
              <a:gd name="connsiteX96" fmla="*/ 460237 w 1532848"/>
              <a:gd name="connsiteY96" fmla="*/ 969711 h 1419638"/>
              <a:gd name="connsiteX97" fmla="*/ 455189 w 1532848"/>
              <a:gd name="connsiteY97" fmla="*/ 973255 h 1419638"/>
              <a:gd name="connsiteX98" fmla="*/ 429273 w 1532848"/>
              <a:gd name="connsiteY98" fmla="*/ 995449 h 1419638"/>
              <a:gd name="connsiteX99" fmla="*/ 370853 w 1532848"/>
              <a:gd name="connsiteY99" fmla="*/ 1034539 h 1419638"/>
              <a:gd name="connsiteX100" fmla="*/ 319305 w 1532848"/>
              <a:gd name="connsiteY100" fmla="*/ 1045421 h 1419638"/>
              <a:gd name="connsiteX101" fmla="*/ 308567 w 1532848"/>
              <a:gd name="connsiteY101" fmla="*/ 1045421 h 1419638"/>
              <a:gd name="connsiteX102" fmla="*/ 303984 w 1532848"/>
              <a:gd name="connsiteY102" fmla="*/ 1047425 h 1419638"/>
              <a:gd name="connsiteX103" fmla="*/ 306705 w 1532848"/>
              <a:gd name="connsiteY103" fmla="*/ 1051148 h 1419638"/>
              <a:gd name="connsiteX104" fmla="*/ 328756 w 1532848"/>
              <a:gd name="connsiteY104" fmla="*/ 1063176 h 1419638"/>
              <a:gd name="connsiteX105" fmla="*/ 333767 w 1532848"/>
              <a:gd name="connsiteY105" fmla="*/ 1062317 h 1419638"/>
              <a:gd name="connsiteX106" fmla="*/ 362977 w 1532848"/>
              <a:gd name="connsiteY106" fmla="*/ 1049860 h 1419638"/>
              <a:gd name="connsiteX107" fmla="*/ 460773 w 1532848"/>
              <a:gd name="connsiteY107" fmla="*/ 978839 h 1419638"/>
              <a:gd name="connsiteX108" fmla="*/ 465069 w 1532848"/>
              <a:gd name="connsiteY108" fmla="*/ 969819 h 1419638"/>
              <a:gd name="connsiteX109" fmla="*/ 460237 w 1532848"/>
              <a:gd name="connsiteY109" fmla="*/ 969711 h 1419638"/>
              <a:gd name="connsiteX110" fmla="*/ 438866 w 1532848"/>
              <a:gd name="connsiteY110" fmla="*/ 927865 h 1419638"/>
              <a:gd name="connsiteX111" fmla="*/ 422543 w 1532848"/>
              <a:gd name="connsiteY111" fmla="*/ 930299 h 1419638"/>
              <a:gd name="connsiteX112" fmla="*/ 399633 w 1532848"/>
              <a:gd name="connsiteY112" fmla="*/ 951347 h 1419638"/>
              <a:gd name="connsiteX113" fmla="*/ 395338 w 1532848"/>
              <a:gd name="connsiteY113" fmla="*/ 959079 h 1419638"/>
              <a:gd name="connsiteX114" fmla="*/ 403785 w 1532848"/>
              <a:gd name="connsiteY114" fmla="*/ 959938 h 1419638"/>
              <a:gd name="connsiteX115" fmla="*/ 445023 w 1532848"/>
              <a:gd name="connsiteY115" fmla="*/ 955929 h 1419638"/>
              <a:gd name="connsiteX116" fmla="*/ 473661 w 1532848"/>
              <a:gd name="connsiteY116" fmla="*/ 964377 h 1419638"/>
              <a:gd name="connsiteX117" fmla="*/ 478099 w 1532848"/>
              <a:gd name="connsiteY117" fmla="*/ 964663 h 1419638"/>
              <a:gd name="connsiteX118" fmla="*/ 480104 w 1532848"/>
              <a:gd name="connsiteY118" fmla="*/ 950774 h 1419638"/>
              <a:gd name="connsiteX119" fmla="*/ 438866 w 1532848"/>
              <a:gd name="connsiteY119" fmla="*/ 927865 h 1419638"/>
              <a:gd name="connsiteX120" fmla="*/ 350263 w 1532848"/>
              <a:gd name="connsiteY120" fmla="*/ 923310 h 1419638"/>
              <a:gd name="connsiteX121" fmla="*/ 335199 w 1532848"/>
              <a:gd name="connsiteY121" fmla="*/ 926862 h 1419638"/>
              <a:gd name="connsiteX122" fmla="*/ 286229 w 1532848"/>
              <a:gd name="connsiteY122" fmla="*/ 965666 h 1419638"/>
              <a:gd name="connsiteX123" fmla="*/ 289236 w 1532848"/>
              <a:gd name="connsiteY123" fmla="*/ 978982 h 1419638"/>
              <a:gd name="connsiteX124" fmla="*/ 295966 w 1532848"/>
              <a:gd name="connsiteY124" fmla="*/ 981417 h 1419638"/>
              <a:gd name="connsiteX125" fmla="*/ 334340 w 1532848"/>
              <a:gd name="connsiteY125" fmla="*/ 986142 h 1419638"/>
              <a:gd name="connsiteX126" fmla="*/ 363980 w 1532848"/>
              <a:gd name="connsiteY126" fmla="*/ 982562 h 1419638"/>
              <a:gd name="connsiteX127" fmla="*/ 384312 w 1532848"/>
              <a:gd name="connsiteY127" fmla="*/ 949486 h 1419638"/>
              <a:gd name="connsiteX128" fmla="*/ 350263 w 1532848"/>
              <a:gd name="connsiteY128" fmla="*/ 923310 h 1419638"/>
              <a:gd name="connsiteX129" fmla="*/ 351379 w 1532848"/>
              <a:gd name="connsiteY129" fmla="*/ 899943 h 1419638"/>
              <a:gd name="connsiteX130" fmla="*/ 308280 w 1532848"/>
              <a:gd name="connsiteY130" fmla="*/ 917126 h 1419638"/>
              <a:gd name="connsiteX131" fmla="*/ 253297 w 1532848"/>
              <a:gd name="connsiteY131" fmla="*/ 979555 h 1419638"/>
              <a:gd name="connsiteX132" fmla="*/ 237117 w 1532848"/>
              <a:gd name="connsiteY132" fmla="*/ 1000317 h 1419638"/>
              <a:gd name="connsiteX133" fmla="*/ 231962 w 1532848"/>
              <a:gd name="connsiteY133" fmla="*/ 1013633 h 1419638"/>
              <a:gd name="connsiteX134" fmla="*/ 233537 w 1532848"/>
              <a:gd name="connsiteY134" fmla="*/ 1018359 h 1419638"/>
              <a:gd name="connsiteX135" fmla="*/ 237260 w 1532848"/>
              <a:gd name="connsiteY135" fmla="*/ 1015352 h 1419638"/>
              <a:gd name="connsiteX136" fmla="*/ 257163 w 1532848"/>
              <a:gd name="connsiteY136" fmla="*/ 987860 h 1419638"/>
              <a:gd name="connsiteX137" fmla="*/ 310858 w 1532848"/>
              <a:gd name="connsiteY137" fmla="*/ 937458 h 1419638"/>
              <a:gd name="connsiteX138" fmla="*/ 337060 w 1532848"/>
              <a:gd name="connsiteY138" fmla="*/ 921994 h 1419638"/>
              <a:gd name="connsiteX139" fmla="*/ 377153 w 1532848"/>
              <a:gd name="connsiteY139" fmla="*/ 929010 h 1419638"/>
              <a:gd name="connsiteX140" fmla="*/ 384026 w 1532848"/>
              <a:gd name="connsiteY140" fmla="*/ 934881 h 1419638"/>
              <a:gd name="connsiteX141" fmla="*/ 388178 w 1532848"/>
              <a:gd name="connsiteY141" fmla="*/ 936313 h 1419638"/>
              <a:gd name="connsiteX142" fmla="*/ 388608 w 1532848"/>
              <a:gd name="connsiteY142" fmla="*/ 931731 h 1419638"/>
              <a:gd name="connsiteX143" fmla="*/ 382594 w 1532848"/>
              <a:gd name="connsiteY143" fmla="*/ 914835 h 1419638"/>
              <a:gd name="connsiteX144" fmla="*/ 351379 w 1532848"/>
              <a:gd name="connsiteY144" fmla="*/ 899943 h 1419638"/>
              <a:gd name="connsiteX145" fmla="*/ 538381 w 1532848"/>
              <a:gd name="connsiteY145" fmla="*/ 884193 h 1419638"/>
              <a:gd name="connsiteX146" fmla="*/ 529360 w 1532848"/>
              <a:gd name="connsiteY146" fmla="*/ 884479 h 1419638"/>
              <a:gd name="connsiteX147" fmla="*/ 523346 w 1532848"/>
              <a:gd name="connsiteY147" fmla="*/ 910253 h 1419638"/>
              <a:gd name="connsiteX148" fmla="*/ 525924 w 1532848"/>
              <a:gd name="connsiteY148" fmla="*/ 931588 h 1419638"/>
              <a:gd name="connsiteX149" fmla="*/ 519194 w 1532848"/>
              <a:gd name="connsiteY149" fmla="*/ 937745 h 1419638"/>
              <a:gd name="connsiteX150" fmla="*/ 509887 w 1532848"/>
              <a:gd name="connsiteY150" fmla="*/ 930156 h 1419638"/>
              <a:gd name="connsiteX151" fmla="*/ 508025 w 1532848"/>
              <a:gd name="connsiteY151" fmla="*/ 913117 h 1419638"/>
              <a:gd name="connsiteX152" fmla="*/ 509600 w 1532848"/>
              <a:gd name="connsiteY152" fmla="*/ 901375 h 1419638"/>
              <a:gd name="connsiteX153" fmla="*/ 490413 w 1532848"/>
              <a:gd name="connsiteY153" fmla="*/ 937602 h 1419638"/>
              <a:gd name="connsiteX154" fmla="*/ 504589 w 1532848"/>
              <a:gd name="connsiteY154" fmla="*/ 963232 h 1419638"/>
              <a:gd name="connsiteX155" fmla="*/ 562436 w 1532848"/>
              <a:gd name="connsiteY155" fmla="*/ 962086 h 1419638"/>
              <a:gd name="connsiteX156" fmla="*/ 579332 w 1532848"/>
              <a:gd name="connsiteY156" fmla="*/ 941324 h 1419638"/>
              <a:gd name="connsiteX157" fmla="*/ 584487 w 1532848"/>
              <a:gd name="connsiteY157" fmla="*/ 923569 h 1419638"/>
              <a:gd name="connsiteX158" fmla="*/ 580764 w 1532848"/>
              <a:gd name="connsiteY158" fmla="*/ 909107 h 1419638"/>
              <a:gd name="connsiteX159" fmla="*/ 574321 w 1532848"/>
              <a:gd name="connsiteY159" fmla="*/ 905957 h 1419638"/>
              <a:gd name="connsiteX160" fmla="*/ 538381 w 1532848"/>
              <a:gd name="connsiteY160" fmla="*/ 884193 h 1419638"/>
              <a:gd name="connsiteX161" fmla="*/ 937441 w 1532848"/>
              <a:gd name="connsiteY161" fmla="*/ 819616 h 1419638"/>
              <a:gd name="connsiteX162" fmla="*/ 934005 w 1532848"/>
              <a:gd name="connsiteY162" fmla="*/ 821191 h 1419638"/>
              <a:gd name="connsiteX163" fmla="*/ 926272 w 1532848"/>
              <a:gd name="connsiteY163" fmla="*/ 837801 h 1419638"/>
              <a:gd name="connsiteX164" fmla="*/ 922979 w 1532848"/>
              <a:gd name="connsiteY164" fmla="*/ 870590 h 1419638"/>
              <a:gd name="connsiteX165" fmla="*/ 924697 w 1532848"/>
              <a:gd name="connsiteY165" fmla="*/ 893071 h 1419638"/>
              <a:gd name="connsiteX166" fmla="*/ 931141 w 1532848"/>
              <a:gd name="connsiteY166" fmla="*/ 901662 h 1419638"/>
              <a:gd name="connsiteX167" fmla="*/ 936009 w 1532848"/>
              <a:gd name="connsiteY167" fmla="*/ 891925 h 1419638"/>
              <a:gd name="connsiteX168" fmla="*/ 935723 w 1532848"/>
              <a:gd name="connsiteY168" fmla="*/ 872165 h 1419638"/>
              <a:gd name="connsiteX169" fmla="*/ 937871 w 1532848"/>
              <a:gd name="connsiteY169" fmla="*/ 830498 h 1419638"/>
              <a:gd name="connsiteX170" fmla="*/ 938443 w 1532848"/>
              <a:gd name="connsiteY170" fmla="*/ 822766 h 1419638"/>
              <a:gd name="connsiteX171" fmla="*/ 937441 w 1532848"/>
              <a:gd name="connsiteY171" fmla="*/ 819616 h 1419638"/>
              <a:gd name="connsiteX172" fmla="*/ 204613 w 1532848"/>
              <a:gd name="connsiteY172" fmla="*/ 810595 h 1419638"/>
              <a:gd name="connsiteX173" fmla="*/ 200031 w 1532848"/>
              <a:gd name="connsiteY173" fmla="*/ 814748 h 1419638"/>
              <a:gd name="connsiteX174" fmla="*/ 200454 w 1532848"/>
              <a:gd name="connsiteY174" fmla="*/ 815497 h 1419638"/>
              <a:gd name="connsiteX175" fmla="*/ 204756 w 1532848"/>
              <a:gd name="connsiteY175" fmla="*/ 811598 h 1419638"/>
              <a:gd name="connsiteX176" fmla="*/ 211754 w 1532848"/>
              <a:gd name="connsiteY176" fmla="*/ 814300 h 1419638"/>
              <a:gd name="connsiteX177" fmla="*/ 214649 w 1532848"/>
              <a:gd name="connsiteY177" fmla="*/ 818274 h 1419638"/>
              <a:gd name="connsiteX178" fmla="*/ 215066 w 1532848"/>
              <a:gd name="connsiteY178" fmla="*/ 818041 h 1419638"/>
              <a:gd name="connsiteX179" fmla="*/ 204613 w 1532848"/>
              <a:gd name="connsiteY179" fmla="*/ 810595 h 1419638"/>
              <a:gd name="connsiteX180" fmla="*/ 985265 w 1532848"/>
              <a:gd name="connsiteY180" fmla="*/ 793413 h 1419638"/>
              <a:gd name="connsiteX181" fmla="*/ 998295 w 1532848"/>
              <a:gd name="connsiteY181" fmla="*/ 834507 h 1419638"/>
              <a:gd name="connsiteX182" fmla="*/ 990849 w 1532848"/>
              <a:gd name="connsiteY182" fmla="*/ 907103 h 1419638"/>
              <a:gd name="connsiteX183" fmla="*/ 1012184 w 1532848"/>
              <a:gd name="connsiteY183" fmla="*/ 839949 h 1419638"/>
              <a:gd name="connsiteX184" fmla="*/ 986268 w 1532848"/>
              <a:gd name="connsiteY184" fmla="*/ 794129 h 1419638"/>
              <a:gd name="connsiteX185" fmla="*/ 985265 w 1532848"/>
              <a:gd name="connsiteY185" fmla="*/ 793413 h 1419638"/>
              <a:gd name="connsiteX186" fmla="*/ 206332 w 1532848"/>
              <a:gd name="connsiteY186" fmla="*/ 788115 h 1419638"/>
              <a:gd name="connsiteX187" fmla="*/ 191584 w 1532848"/>
              <a:gd name="connsiteY187" fmla="*/ 794272 h 1419638"/>
              <a:gd name="connsiteX188" fmla="*/ 175833 w 1532848"/>
              <a:gd name="connsiteY188" fmla="*/ 813602 h 1419638"/>
              <a:gd name="connsiteX189" fmla="*/ 174401 w 1532848"/>
              <a:gd name="connsiteY189" fmla="*/ 819473 h 1419638"/>
              <a:gd name="connsiteX190" fmla="*/ 175008 w 1532848"/>
              <a:gd name="connsiteY190" fmla="*/ 819405 h 1419638"/>
              <a:gd name="connsiteX191" fmla="*/ 175976 w 1532848"/>
              <a:gd name="connsiteY191" fmla="*/ 814891 h 1419638"/>
              <a:gd name="connsiteX192" fmla="*/ 191727 w 1532848"/>
              <a:gd name="connsiteY192" fmla="*/ 795561 h 1419638"/>
              <a:gd name="connsiteX193" fmla="*/ 206475 w 1532848"/>
              <a:gd name="connsiteY193" fmla="*/ 789404 h 1419638"/>
              <a:gd name="connsiteX194" fmla="*/ 222995 w 1532848"/>
              <a:gd name="connsiteY194" fmla="*/ 797225 h 1419638"/>
              <a:gd name="connsiteX195" fmla="*/ 229886 w 1532848"/>
              <a:gd name="connsiteY195" fmla="*/ 812225 h 1419638"/>
              <a:gd name="connsiteX196" fmla="*/ 230244 w 1532848"/>
              <a:gd name="connsiteY196" fmla="*/ 812027 h 1419638"/>
              <a:gd name="connsiteX197" fmla="*/ 206332 w 1532848"/>
              <a:gd name="connsiteY197" fmla="*/ 788115 h 1419638"/>
              <a:gd name="connsiteX198" fmla="*/ 956055 w 1532848"/>
              <a:gd name="connsiteY198" fmla="*/ 778951 h 1419638"/>
              <a:gd name="connsiteX199" fmla="*/ 940734 w 1532848"/>
              <a:gd name="connsiteY199" fmla="*/ 782101 h 1419638"/>
              <a:gd name="connsiteX200" fmla="*/ 938730 w 1532848"/>
              <a:gd name="connsiteY200" fmla="*/ 799999 h 1419638"/>
              <a:gd name="connsiteX201" fmla="*/ 954480 w 1532848"/>
              <a:gd name="connsiteY201" fmla="*/ 851403 h 1419638"/>
              <a:gd name="connsiteX202" fmla="*/ 898638 w 1532848"/>
              <a:gd name="connsiteY202" fmla="*/ 1021938 h 1419638"/>
              <a:gd name="connsiteX203" fmla="*/ 876873 w 1532848"/>
              <a:gd name="connsiteY203" fmla="*/ 1044276 h 1419638"/>
              <a:gd name="connsiteX204" fmla="*/ 873007 w 1532848"/>
              <a:gd name="connsiteY204" fmla="*/ 1052151 h 1419638"/>
              <a:gd name="connsiteX205" fmla="*/ 984692 w 1532848"/>
              <a:gd name="connsiteY205" fmla="*/ 849828 h 1419638"/>
              <a:gd name="connsiteX206" fmla="*/ 976674 w 1532848"/>
              <a:gd name="connsiteY206" fmla="*/ 802434 h 1419638"/>
              <a:gd name="connsiteX207" fmla="*/ 956055 w 1532848"/>
              <a:gd name="connsiteY207" fmla="*/ 778951 h 1419638"/>
              <a:gd name="connsiteX208" fmla="*/ 1366427 w 1532848"/>
              <a:gd name="connsiteY208" fmla="*/ 763630 h 1419638"/>
              <a:gd name="connsiteX209" fmla="*/ 1317314 w 1532848"/>
              <a:gd name="connsiteY209" fmla="*/ 819902 h 1419638"/>
              <a:gd name="connsiteX210" fmla="*/ 1305287 w 1532848"/>
              <a:gd name="connsiteY210" fmla="*/ 830641 h 1419638"/>
              <a:gd name="connsiteX211" fmla="*/ 1298270 w 1532848"/>
              <a:gd name="connsiteY211" fmla="*/ 835795 h 1419638"/>
              <a:gd name="connsiteX212" fmla="*/ 1282950 w 1532848"/>
              <a:gd name="connsiteY212" fmla="*/ 846248 h 1419638"/>
              <a:gd name="connsiteX213" fmla="*/ 1259467 w 1532848"/>
              <a:gd name="connsiteY213" fmla="*/ 862142 h 1419638"/>
              <a:gd name="connsiteX214" fmla="*/ 1198613 w 1532848"/>
              <a:gd name="connsiteY214" fmla="*/ 876604 h 1419638"/>
              <a:gd name="connsiteX215" fmla="*/ 1224243 w 1532848"/>
              <a:gd name="connsiteY215" fmla="*/ 866724 h 1419638"/>
              <a:gd name="connsiteX216" fmla="*/ 1257462 w 1532848"/>
              <a:gd name="connsiteY216" fmla="*/ 852405 h 1419638"/>
              <a:gd name="connsiteX217" fmla="*/ 1287102 w 1532848"/>
              <a:gd name="connsiteY217" fmla="*/ 835653 h 1419638"/>
              <a:gd name="connsiteX218" fmla="*/ 1308723 w 1532848"/>
              <a:gd name="connsiteY218" fmla="*/ 818900 h 1419638"/>
              <a:gd name="connsiteX219" fmla="*/ 1358695 w 1532848"/>
              <a:gd name="connsiteY219" fmla="*/ 768784 h 1419638"/>
              <a:gd name="connsiteX220" fmla="*/ 1366427 w 1532848"/>
              <a:gd name="connsiteY220" fmla="*/ 763630 h 1419638"/>
              <a:gd name="connsiteX221" fmla="*/ 597374 w 1532848"/>
              <a:gd name="connsiteY221" fmla="*/ 741866 h 1419638"/>
              <a:gd name="connsiteX222" fmla="*/ 581909 w 1532848"/>
              <a:gd name="connsiteY222" fmla="*/ 754323 h 1419638"/>
              <a:gd name="connsiteX223" fmla="*/ 573891 w 1532848"/>
              <a:gd name="connsiteY223" fmla="*/ 776517 h 1419638"/>
              <a:gd name="connsiteX224" fmla="*/ 557711 w 1532848"/>
              <a:gd name="connsiteY224" fmla="*/ 791408 h 1419638"/>
              <a:gd name="connsiteX225" fmla="*/ 531078 w 1532848"/>
              <a:gd name="connsiteY225" fmla="*/ 841667 h 1419638"/>
              <a:gd name="connsiteX226" fmla="*/ 553845 w 1532848"/>
              <a:gd name="connsiteY226" fmla="*/ 884909 h 1419638"/>
              <a:gd name="connsiteX227" fmla="*/ 586921 w 1532848"/>
              <a:gd name="connsiteY227" fmla="*/ 894073 h 1419638"/>
              <a:gd name="connsiteX228" fmla="*/ 627586 w 1532848"/>
              <a:gd name="connsiteY228" fmla="*/ 873597 h 1419638"/>
              <a:gd name="connsiteX229" fmla="*/ 633886 w 1532848"/>
              <a:gd name="connsiteY229" fmla="*/ 868442 h 1419638"/>
              <a:gd name="connsiteX230" fmla="*/ 634888 w 1532848"/>
              <a:gd name="connsiteY230" fmla="*/ 869874 h 1419638"/>
              <a:gd name="connsiteX231" fmla="*/ 610690 w 1532848"/>
              <a:gd name="connsiteY231" fmla="*/ 894073 h 1419638"/>
              <a:gd name="connsiteX232" fmla="*/ 613124 w 1532848"/>
              <a:gd name="connsiteY232" fmla="*/ 896078 h 1419638"/>
              <a:gd name="connsiteX233" fmla="*/ 666676 w 1532848"/>
              <a:gd name="connsiteY233" fmla="*/ 891782 h 1419638"/>
              <a:gd name="connsiteX234" fmla="*/ 702329 w 1532848"/>
              <a:gd name="connsiteY234" fmla="*/ 848540 h 1419638"/>
              <a:gd name="connsiteX235" fmla="*/ 705050 w 1532848"/>
              <a:gd name="connsiteY235" fmla="*/ 844817 h 1419638"/>
              <a:gd name="connsiteX236" fmla="*/ 711493 w 1532848"/>
              <a:gd name="connsiteY236" fmla="*/ 834078 h 1419638"/>
              <a:gd name="connsiteX237" fmla="*/ 715216 w 1532848"/>
              <a:gd name="connsiteY237" fmla="*/ 821477 h 1419638"/>
              <a:gd name="connsiteX238" fmla="*/ 720228 w 1532848"/>
              <a:gd name="connsiteY238" fmla="*/ 801145 h 1419638"/>
              <a:gd name="connsiteX239" fmla="*/ 707913 w 1532848"/>
              <a:gd name="connsiteY239" fmla="*/ 779667 h 1419638"/>
              <a:gd name="connsiteX240" fmla="*/ 694883 w 1532848"/>
              <a:gd name="connsiteY240" fmla="*/ 775228 h 1419638"/>
              <a:gd name="connsiteX241" fmla="*/ 659373 w 1532848"/>
              <a:gd name="connsiteY241" fmla="*/ 794129 h 1419638"/>
              <a:gd name="connsiteX242" fmla="*/ 654218 w 1532848"/>
              <a:gd name="connsiteY242" fmla="*/ 809450 h 1419638"/>
              <a:gd name="connsiteX243" fmla="*/ 653359 w 1532848"/>
              <a:gd name="connsiteY243" fmla="*/ 797995 h 1419638"/>
              <a:gd name="connsiteX244" fmla="*/ 660519 w 1532848"/>
              <a:gd name="connsiteY244" fmla="*/ 769071 h 1419638"/>
              <a:gd name="connsiteX245" fmla="*/ 655507 w 1532848"/>
              <a:gd name="connsiteY245" fmla="*/ 756184 h 1419638"/>
              <a:gd name="connsiteX246" fmla="*/ 597374 w 1532848"/>
              <a:gd name="connsiteY246" fmla="*/ 741866 h 1419638"/>
              <a:gd name="connsiteX247" fmla="*/ 845372 w 1532848"/>
              <a:gd name="connsiteY247" fmla="*/ 737713 h 1419638"/>
              <a:gd name="connsiteX248" fmla="*/ 836781 w 1532848"/>
              <a:gd name="connsiteY248" fmla="*/ 750743 h 1419638"/>
              <a:gd name="connsiteX249" fmla="*/ 835779 w 1532848"/>
              <a:gd name="connsiteY249" fmla="*/ 765062 h 1419638"/>
              <a:gd name="connsiteX250" fmla="*/ 782084 w 1532848"/>
              <a:gd name="connsiteY250" fmla="*/ 875172 h 1419638"/>
              <a:gd name="connsiteX251" fmla="*/ 684001 w 1532848"/>
              <a:gd name="connsiteY251" fmla="*/ 956645 h 1419638"/>
              <a:gd name="connsiteX252" fmla="*/ 620713 w 1532848"/>
              <a:gd name="connsiteY252" fmla="*/ 990724 h 1419638"/>
              <a:gd name="connsiteX253" fmla="*/ 385315 w 1532848"/>
              <a:gd name="connsiteY253" fmla="*/ 1096395 h 1419638"/>
              <a:gd name="connsiteX254" fmla="*/ 241269 w 1532848"/>
              <a:gd name="connsiteY254" fmla="*/ 1141642 h 1419638"/>
              <a:gd name="connsiteX255" fmla="*/ 221366 w 1532848"/>
              <a:gd name="connsiteY255" fmla="*/ 1149947 h 1419638"/>
              <a:gd name="connsiteX256" fmla="*/ 215925 w 1532848"/>
              <a:gd name="connsiteY256" fmla="*/ 1162691 h 1419638"/>
              <a:gd name="connsiteX257" fmla="*/ 237832 w 1532848"/>
              <a:gd name="connsiteY257" fmla="*/ 1177295 h 1419638"/>
              <a:gd name="connsiteX258" fmla="*/ 281791 w 1532848"/>
              <a:gd name="connsiteY258" fmla="*/ 1165554 h 1419638"/>
              <a:gd name="connsiteX259" fmla="*/ 295250 w 1532848"/>
              <a:gd name="connsiteY259" fmla="*/ 1162691 h 1419638"/>
              <a:gd name="connsiteX260" fmla="*/ 301837 w 1532848"/>
              <a:gd name="connsiteY260" fmla="*/ 1159397 h 1419638"/>
              <a:gd name="connsiteX261" fmla="*/ 304987 w 1532848"/>
              <a:gd name="connsiteY261" fmla="*/ 1158252 h 1419638"/>
              <a:gd name="connsiteX262" fmla="*/ 314294 w 1532848"/>
              <a:gd name="connsiteY262" fmla="*/ 1155961 h 1419638"/>
              <a:gd name="connsiteX263" fmla="*/ 483254 w 1532848"/>
              <a:gd name="connsiteY263" fmla="*/ 1091813 h 1419638"/>
              <a:gd name="connsiteX264" fmla="*/ 686722 w 1532848"/>
              <a:gd name="connsiteY264" fmla="*/ 984710 h 1419638"/>
              <a:gd name="connsiteX265" fmla="*/ 718796 w 1532848"/>
              <a:gd name="connsiteY265" fmla="*/ 967098 h 1419638"/>
              <a:gd name="connsiteX266" fmla="*/ 817737 w 1532848"/>
              <a:gd name="connsiteY266" fmla="*/ 884766 h 1419638"/>
              <a:gd name="connsiteX267" fmla="*/ 862698 w 1532848"/>
              <a:gd name="connsiteY267" fmla="*/ 767639 h 1419638"/>
              <a:gd name="connsiteX268" fmla="*/ 860407 w 1532848"/>
              <a:gd name="connsiteY268" fmla="*/ 746161 h 1419638"/>
              <a:gd name="connsiteX269" fmla="*/ 845372 w 1532848"/>
              <a:gd name="connsiteY269" fmla="*/ 737713 h 1419638"/>
              <a:gd name="connsiteX270" fmla="*/ 624436 w 1532848"/>
              <a:gd name="connsiteY270" fmla="*/ 693612 h 1419638"/>
              <a:gd name="connsiteX271" fmla="*/ 618708 w 1532848"/>
              <a:gd name="connsiteY271" fmla="*/ 694614 h 1419638"/>
              <a:gd name="connsiteX272" fmla="*/ 622718 w 1532848"/>
              <a:gd name="connsiteY272" fmla="*/ 696619 h 1419638"/>
              <a:gd name="connsiteX273" fmla="*/ 669396 w 1532848"/>
              <a:gd name="connsiteY273" fmla="*/ 702633 h 1419638"/>
              <a:gd name="connsiteX274" fmla="*/ 680994 w 1532848"/>
              <a:gd name="connsiteY274" fmla="*/ 705496 h 1419638"/>
              <a:gd name="connsiteX275" fmla="*/ 684144 w 1532848"/>
              <a:gd name="connsiteY275" fmla="*/ 706212 h 1419638"/>
              <a:gd name="connsiteX276" fmla="*/ 684001 w 1532848"/>
              <a:gd name="connsiteY276" fmla="*/ 703062 h 1419638"/>
              <a:gd name="connsiteX277" fmla="*/ 673978 w 1532848"/>
              <a:gd name="connsiteY277" fmla="*/ 697335 h 1419638"/>
              <a:gd name="connsiteX278" fmla="*/ 624436 w 1532848"/>
              <a:gd name="connsiteY278" fmla="*/ 693612 h 1419638"/>
              <a:gd name="connsiteX279" fmla="*/ 738269 w 1532848"/>
              <a:gd name="connsiteY279" fmla="*/ 679866 h 1419638"/>
              <a:gd name="connsiteX280" fmla="*/ 725239 w 1532848"/>
              <a:gd name="connsiteY280" fmla="*/ 687025 h 1419638"/>
              <a:gd name="connsiteX281" fmla="*/ 723807 w 1532848"/>
              <a:gd name="connsiteY281" fmla="*/ 697908 h 1419638"/>
              <a:gd name="connsiteX282" fmla="*/ 737553 w 1532848"/>
              <a:gd name="connsiteY282" fmla="*/ 721820 h 1419638"/>
              <a:gd name="connsiteX283" fmla="*/ 728819 w 1532848"/>
              <a:gd name="connsiteY283" fmla="*/ 840235 h 1419638"/>
              <a:gd name="connsiteX284" fmla="*/ 653503 w 1532848"/>
              <a:gd name="connsiteY284" fmla="*/ 915264 h 1419638"/>
              <a:gd name="connsiteX285" fmla="*/ 526783 w 1532848"/>
              <a:gd name="connsiteY285" fmla="*/ 989292 h 1419638"/>
              <a:gd name="connsiteX286" fmla="*/ 237403 w 1532848"/>
              <a:gd name="connsiteY286" fmla="*/ 1097254 h 1419638"/>
              <a:gd name="connsiteX287" fmla="*/ 218503 w 1532848"/>
              <a:gd name="connsiteY287" fmla="*/ 1086086 h 1419638"/>
              <a:gd name="connsiteX288" fmla="*/ 167099 w 1532848"/>
              <a:gd name="connsiteY288" fmla="*/ 1038978 h 1419638"/>
              <a:gd name="connsiteX289" fmla="*/ 160226 w 1532848"/>
              <a:gd name="connsiteY289" fmla="*/ 1037402 h 1419638"/>
              <a:gd name="connsiteX290" fmla="*/ 190867 w 1532848"/>
              <a:gd name="connsiteY290" fmla="*/ 1037832 h 1419638"/>
              <a:gd name="connsiteX291" fmla="*/ 199315 w 1532848"/>
              <a:gd name="connsiteY291" fmla="*/ 1030243 h 1419638"/>
              <a:gd name="connsiteX292" fmla="*/ 207620 w 1532848"/>
              <a:gd name="connsiteY292" fmla="*/ 956359 h 1419638"/>
              <a:gd name="connsiteX293" fmla="*/ 215066 w 1532848"/>
              <a:gd name="connsiteY293" fmla="*/ 946765 h 1419638"/>
              <a:gd name="connsiteX294" fmla="*/ 238262 w 1532848"/>
              <a:gd name="connsiteY294" fmla="*/ 936886 h 1419638"/>
              <a:gd name="connsiteX295" fmla="*/ 240983 w 1532848"/>
              <a:gd name="connsiteY295" fmla="*/ 933449 h 1419638"/>
              <a:gd name="connsiteX296" fmla="*/ 236830 w 1532848"/>
              <a:gd name="connsiteY296" fmla="*/ 932160 h 1419638"/>
              <a:gd name="connsiteX297" fmla="*/ 218645 w 1532848"/>
              <a:gd name="connsiteY297" fmla="*/ 936026 h 1419638"/>
              <a:gd name="connsiteX298" fmla="*/ 213491 w 1532848"/>
              <a:gd name="connsiteY298" fmla="*/ 931731 h 1419638"/>
              <a:gd name="connsiteX299" fmla="*/ 216498 w 1532848"/>
              <a:gd name="connsiteY299" fmla="*/ 865865 h 1419638"/>
              <a:gd name="connsiteX300" fmla="*/ 218932 w 1532848"/>
              <a:gd name="connsiteY300" fmla="*/ 841380 h 1419638"/>
              <a:gd name="connsiteX301" fmla="*/ 212345 w 1532848"/>
              <a:gd name="connsiteY301" fmla="*/ 830212 h 1419638"/>
              <a:gd name="connsiteX302" fmla="*/ 180272 w 1532848"/>
              <a:gd name="connsiteY302" fmla="*/ 853408 h 1419638"/>
              <a:gd name="connsiteX303" fmla="*/ 173256 w 1532848"/>
              <a:gd name="connsiteY303" fmla="*/ 913546 h 1419638"/>
              <a:gd name="connsiteX304" fmla="*/ 173828 w 1532848"/>
              <a:gd name="connsiteY304" fmla="*/ 934165 h 1419638"/>
              <a:gd name="connsiteX305" fmla="*/ 163662 w 1532848"/>
              <a:gd name="connsiteY305" fmla="*/ 962373 h 1419638"/>
              <a:gd name="connsiteX306" fmla="*/ 98226 w 1532848"/>
              <a:gd name="connsiteY306" fmla="*/ 1035827 h 1419638"/>
              <a:gd name="connsiteX307" fmla="*/ 60281 w 1532848"/>
              <a:gd name="connsiteY307" fmla="*/ 1144219 h 1419638"/>
              <a:gd name="connsiteX308" fmla="*/ 73025 w 1532848"/>
              <a:gd name="connsiteY308" fmla="*/ 1257194 h 1419638"/>
              <a:gd name="connsiteX309" fmla="*/ 193302 w 1532848"/>
              <a:gd name="connsiteY309" fmla="*/ 1325064 h 1419638"/>
              <a:gd name="connsiteX310" fmla="*/ 274345 w 1532848"/>
              <a:gd name="connsiteY310" fmla="*/ 1282251 h 1419638"/>
              <a:gd name="connsiteX311" fmla="*/ 348372 w 1532848"/>
              <a:gd name="connsiteY311" fmla="*/ 1162118 h 1419638"/>
              <a:gd name="connsiteX312" fmla="*/ 349661 w 1532848"/>
              <a:gd name="connsiteY312" fmla="*/ 1156247 h 1419638"/>
              <a:gd name="connsiteX313" fmla="*/ 348372 w 1532848"/>
              <a:gd name="connsiteY313" fmla="*/ 1152524 h 1419638"/>
              <a:gd name="connsiteX314" fmla="*/ 345079 w 1532848"/>
              <a:gd name="connsiteY314" fmla="*/ 1153240 h 1419638"/>
              <a:gd name="connsiteX315" fmla="*/ 336202 w 1532848"/>
              <a:gd name="connsiteY315" fmla="*/ 1162834 h 1419638"/>
              <a:gd name="connsiteX316" fmla="*/ 317444 w 1532848"/>
              <a:gd name="connsiteY316" fmla="*/ 1197628 h 1419638"/>
              <a:gd name="connsiteX317" fmla="*/ 292959 w 1532848"/>
              <a:gd name="connsiteY317" fmla="*/ 1239439 h 1419638"/>
              <a:gd name="connsiteX318" fmla="*/ 285657 w 1532848"/>
              <a:gd name="connsiteY318" fmla="*/ 1246741 h 1419638"/>
              <a:gd name="connsiteX319" fmla="*/ 285943 w 1532848"/>
              <a:gd name="connsiteY319" fmla="*/ 1243018 h 1419638"/>
              <a:gd name="connsiteX320" fmla="*/ 297112 w 1532848"/>
              <a:gd name="connsiteY320" fmla="*/ 1223259 h 1419638"/>
              <a:gd name="connsiteX321" fmla="*/ 314437 w 1532848"/>
              <a:gd name="connsiteY321" fmla="*/ 1183452 h 1419638"/>
              <a:gd name="connsiteX322" fmla="*/ 299116 w 1532848"/>
              <a:gd name="connsiteY322" fmla="*/ 1169564 h 1419638"/>
              <a:gd name="connsiteX323" fmla="*/ 283366 w 1532848"/>
              <a:gd name="connsiteY323" fmla="*/ 1176723 h 1419638"/>
              <a:gd name="connsiteX324" fmla="*/ 217643 w 1532848"/>
              <a:gd name="connsiteY324" fmla="*/ 1215240 h 1419638"/>
              <a:gd name="connsiteX325" fmla="*/ 139893 w 1532848"/>
              <a:gd name="connsiteY325" fmla="*/ 1244737 h 1419638"/>
              <a:gd name="connsiteX326" fmla="*/ 132161 w 1532848"/>
              <a:gd name="connsiteY326" fmla="*/ 1247743 h 1419638"/>
              <a:gd name="connsiteX327" fmla="*/ 130157 w 1532848"/>
              <a:gd name="connsiteY327" fmla="*/ 1251180 h 1419638"/>
              <a:gd name="connsiteX328" fmla="*/ 133163 w 1532848"/>
              <a:gd name="connsiteY328" fmla="*/ 1252612 h 1419638"/>
              <a:gd name="connsiteX329" fmla="*/ 136743 w 1532848"/>
              <a:gd name="connsiteY329" fmla="*/ 1258769 h 1419638"/>
              <a:gd name="connsiteX330" fmla="*/ 140752 w 1532848"/>
              <a:gd name="connsiteY330" fmla="*/ 1266214 h 1419638"/>
              <a:gd name="connsiteX331" fmla="*/ 154784 w 1532848"/>
              <a:gd name="connsiteY331" fmla="*/ 1280247 h 1419638"/>
              <a:gd name="connsiteX332" fmla="*/ 160941 w 1532848"/>
              <a:gd name="connsiteY332" fmla="*/ 1285545 h 1419638"/>
              <a:gd name="connsiteX333" fmla="*/ 182992 w 1532848"/>
              <a:gd name="connsiteY333" fmla="*/ 1295568 h 1419638"/>
              <a:gd name="connsiteX334" fmla="*/ 144475 w 1532848"/>
              <a:gd name="connsiteY334" fmla="*/ 1276954 h 1419638"/>
              <a:gd name="connsiteX335" fmla="*/ 136170 w 1532848"/>
              <a:gd name="connsiteY335" fmla="*/ 1268076 h 1419638"/>
              <a:gd name="connsiteX336" fmla="*/ 120563 w 1532848"/>
              <a:gd name="connsiteY336" fmla="*/ 1246311 h 1419638"/>
              <a:gd name="connsiteX337" fmla="*/ 120993 w 1532848"/>
              <a:gd name="connsiteY337" fmla="*/ 1238150 h 1419638"/>
              <a:gd name="connsiteX338" fmla="*/ 118702 w 1532848"/>
              <a:gd name="connsiteY338" fmla="*/ 1227840 h 1419638"/>
              <a:gd name="connsiteX339" fmla="*/ 108535 w 1532848"/>
              <a:gd name="connsiteY339" fmla="*/ 1215383 h 1419638"/>
              <a:gd name="connsiteX340" fmla="*/ 109538 w 1532848"/>
              <a:gd name="connsiteY340" fmla="*/ 1203499 h 1419638"/>
              <a:gd name="connsiteX341" fmla="*/ 121422 w 1532848"/>
              <a:gd name="connsiteY341" fmla="*/ 1204358 h 1419638"/>
              <a:gd name="connsiteX342" fmla="*/ 142327 w 1532848"/>
              <a:gd name="connsiteY342" fmla="*/ 1209512 h 1419638"/>
              <a:gd name="connsiteX343" fmla="*/ 151778 w 1532848"/>
              <a:gd name="connsiteY343" fmla="*/ 1212090 h 1419638"/>
              <a:gd name="connsiteX344" fmla="*/ 153639 w 1532848"/>
              <a:gd name="connsiteY344" fmla="*/ 1211947 h 1419638"/>
              <a:gd name="connsiteX345" fmla="*/ 179842 w 1532848"/>
              <a:gd name="connsiteY345" fmla="*/ 1195337 h 1419638"/>
              <a:gd name="connsiteX346" fmla="*/ 186142 w 1532848"/>
              <a:gd name="connsiteY346" fmla="*/ 1187748 h 1419638"/>
              <a:gd name="connsiteX347" fmla="*/ 158794 w 1532848"/>
              <a:gd name="connsiteY347" fmla="*/ 1192903 h 1419638"/>
              <a:gd name="connsiteX348" fmla="*/ 132734 w 1532848"/>
              <a:gd name="connsiteY348" fmla="*/ 1189896 h 1419638"/>
              <a:gd name="connsiteX349" fmla="*/ 141611 w 1532848"/>
              <a:gd name="connsiteY349" fmla="*/ 1189323 h 1419638"/>
              <a:gd name="connsiteX350" fmla="*/ 159509 w 1532848"/>
              <a:gd name="connsiteY350" fmla="*/ 1188464 h 1419638"/>
              <a:gd name="connsiteX351" fmla="*/ 210627 w 1532848"/>
              <a:gd name="connsiteY351" fmla="*/ 1149231 h 1419638"/>
              <a:gd name="connsiteX352" fmla="*/ 209625 w 1532848"/>
              <a:gd name="connsiteY352" fmla="*/ 1131046 h 1419638"/>
              <a:gd name="connsiteX353" fmla="*/ 214350 w 1532848"/>
              <a:gd name="connsiteY353" fmla="*/ 1131905 h 1419638"/>
              <a:gd name="connsiteX354" fmla="*/ 233251 w 1532848"/>
              <a:gd name="connsiteY354" fmla="*/ 1134053 h 1419638"/>
              <a:gd name="connsiteX355" fmla="*/ 376580 w 1532848"/>
              <a:gd name="connsiteY355" fmla="*/ 1088949 h 1419638"/>
              <a:gd name="connsiteX356" fmla="*/ 614842 w 1532848"/>
              <a:gd name="connsiteY356" fmla="*/ 980557 h 1419638"/>
              <a:gd name="connsiteX357" fmla="*/ 696458 w 1532848"/>
              <a:gd name="connsiteY357" fmla="*/ 929440 h 1419638"/>
              <a:gd name="connsiteX358" fmla="*/ 774925 w 1532848"/>
              <a:gd name="connsiteY358" fmla="*/ 837657 h 1419638"/>
              <a:gd name="connsiteX359" fmla="*/ 787525 w 1532848"/>
              <a:gd name="connsiteY359" fmla="*/ 762198 h 1419638"/>
              <a:gd name="connsiteX360" fmla="*/ 757312 w 1532848"/>
              <a:gd name="connsiteY360" fmla="*/ 686596 h 1419638"/>
              <a:gd name="connsiteX361" fmla="*/ 738269 w 1532848"/>
              <a:gd name="connsiteY361" fmla="*/ 679866 h 1419638"/>
              <a:gd name="connsiteX362" fmla="*/ 617992 w 1532848"/>
              <a:gd name="connsiteY362" fmla="*/ 676859 h 1419638"/>
              <a:gd name="connsiteX363" fmla="*/ 628302 w 1532848"/>
              <a:gd name="connsiteY363" fmla="*/ 681441 h 1419638"/>
              <a:gd name="connsiteX364" fmla="*/ 673405 w 1532848"/>
              <a:gd name="connsiteY364" fmla="*/ 690748 h 1419638"/>
              <a:gd name="connsiteX365" fmla="*/ 685862 w 1532848"/>
              <a:gd name="connsiteY365" fmla="*/ 696762 h 1419638"/>
              <a:gd name="connsiteX366" fmla="*/ 689585 w 1532848"/>
              <a:gd name="connsiteY366" fmla="*/ 697764 h 1419638"/>
              <a:gd name="connsiteX367" fmla="*/ 691590 w 1532848"/>
              <a:gd name="connsiteY367" fmla="*/ 694328 h 1419638"/>
              <a:gd name="connsiteX368" fmla="*/ 686579 w 1532848"/>
              <a:gd name="connsiteY368" fmla="*/ 685450 h 1419638"/>
              <a:gd name="connsiteX369" fmla="*/ 673978 w 1532848"/>
              <a:gd name="connsiteY369" fmla="*/ 682300 h 1419638"/>
              <a:gd name="connsiteX370" fmla="*/ 636463 w 1532848"/>
              <a:gd name="connsiteY370" fmla="*/ 678291 h 1419638"/>
              <a:gd name="connsiteX371" fmla="*/ 617992 w 1532848"/>
              <a:gd name="connsiteY371" fmla="*/ 676859 h 1419638"/>
              <a:gd name="connsiteX372" fmla="*/ 755022 w 1532848"/>
              <a:gd name="connsiteY372" fmla="*/ 662111 h 1419638"/>
              <a:gd name="connsiteX373" fmla="*/ 723091 w 1532848"/>
              <a:gd name="connsiteY373" fmla="*/ 665833 h 1419638"/>
              <a:gd name="connsiteX374" fmla="*/ 707198 w 1532848"/>
              <a:gd name="connsiteY374" fmla="*/ 681298 h 1419638"/>
              <a:gd name="connsiteX375" fmla="*/ 711779 w 1532848"/>
              <a:gd name="connsiteY375" fmla="*/ 688600 h 1419638"/>
              <a:gd name="connsiteX376" fmla="*/ 717793 w 1532848"/>
              <a:gd name="connsiteY376" fmla="*/ 686309 h 1419638"/>
              <a:gd name="connsiteX377" fmla="*/ 744712 w 1532848"/>
              <a:gd name="connsiteY377" fmla="*/ 672993 h 1419638"/>
              <a:gd name="connsiteX378" fmla="*/ 756310 w 1532848"/>
              <a:gd name="connsiteY378" fmla="*/ 668268 h 1419638"/>
              <a:gd name="connsiteX379" fmla="*/ 759460 w 1532848"/>
              <a:gd name="connsiteY379" fmla="*/ 664402 h 1419638"/>
              <a:gd name="connsiteX380" fmla="*/ 755022 w 1532848"/>
              <a:gd name="connsiteY380" fmla="*/ 662111 h 1419638"/>
              <a:gd name="connsiteX381" fmla="*/ 613697 w 1532848"/>
              <a:gd name="connsiteY381" fmla="*/ 657672 h 1419638"/>
              <a:gd name="connsiteX382" fmla="*/ 624436 w 1532848"/>
              <a:gd name="connsiteY382" fmla="*/ 664259 h 1419638"/>
              <a:gd name="connsiteX383" fmla="*/ 665101 w 1532848"/>
              <a:gd name="connsiteY383" fmla="*/ 673995 h 1419638"/>
              <a:gd name="connsiteX384" fmla="*/ 679419 w 1532848"/>
              <a:gd name="connsiteY384" fmla="*/ 674568 h 1419638"/>
              <a:gd name="connsiteX385" fmla="*/ 689585 w 1532848"/>
              <a:gd name="connsiteY385" fmla="*/ 677575 h 1419638"/>
              <a:gd name="connsiteX386" fmla="*/ 693022 w 1532848"/>
              <a:gd name="connsiteY386" fmla="*/ 680582 h 1419638"/>
              <a:gd name="connsiteX387" fmla="*/ 697317 w 1532848"/>
              <a:gd name="connsiteY387" fmla="*/ 681154 h 1419638"/>
              <a:gd name="connsiteX388" fmla="*/ 697604 w 1532848"/>
              <a:gd name="connsiteY388" fmla="*/ 677289 h 1419638"/>
              <a:gd name="connsiteX389" fmla="*/ 680278 w 1532848"/>
              <a:gd name="connsiteY389" fmla="*/ 666120 h 1419638"/>
              <a:gd name="connsiteX390" fmla="*/ 635890 w 1532848"/>
              <a:gd name="connsiteY390" fmla="*/ 660249 h 1419638"/>
              <a:gd name="connsiteX391" fmla="*/ 613697 w 1532848"/>
              <a:gd name="connsiteY391" fmla="*/ 657672 h 1419638"/>
              <a:gd name="connsiteX392" fmla="*/ 578043 w 1532848"/>
              <a:gd name="connsiteY392" fmla="*/ 653520 h 1419638"/>
              <a:gd name="connsiteX393" fmla="*/ 574321 w 1532848"/>
              <a:gd name="connsiteY393" fmla="*/ 656956 h 1419638"/>
              <a:gd name="connsiteX394" fmla="*/ 572030 w 1532848"/>
              <a:gd name="connsiteY394" fmla="*/ 667266 h 1419638"/>
              <a:gd name="connsiteX395" fmla="*/ 572091 w 1532848"/>
              <a:gd name="connsiteY395" fmla="*/ 667485 h 1419638"/>
              <a:gd name="connsiteX396" fmla="*/ 574176 w 1532848"/>
              <a:gd name="connsiteY396" fmla="*/ 658101 h 1419638"/>
              <a:gd name="connsiteX397" fmla="*/ 577899 w 1532848"/>
              <a:gd name="connsiteY397" fmla="*/ 654665 h 1419638"/>
              <a:gd name="connsiteX398" fmla="*/ 580906 w 1532848"/>
              <a:gd name="connsiteY398" fmla="*/ 658531 h 1419638"/>
              <a:gd name="connsiteX399" fmla="*/ 581336 w 1532848"/>
              <a:gd name="connsiteY399" fmla="*/ 660249 h 1419638"/>
              <a:gd name="connsiteX400" fmla="*/ 589068 w 1532848"/>
              <a:gd name="connsiteY400" fmla="*/ 682872 h 1419638"/>
              <a:gd name="connsiteX401" fmla="*/ 590099 w 1532848"/>
              <a:gd name="connsiteY401" fmla="*/ 687572 h 1419638"/>
              <a:gd name="connsiteX402" fmla="*/ 590500 w 1532848"/>
              <a:gd name="connsiteY402" fmla="*/ 687598 h 1419638"/>
              <a:gd name="connsiteX403" fmla="*/ 589212 w 1532848"/>
              <a:gd name="connsiteY403" fmla="*/ 681727 h 1419638"/>
              <a:gd name="connsiteX404" fmla="*/ 581480 w 1532848"/>
              <a:gd name="connsiteY404" fmla="*/ 659104 h 1419638"/>
              <a:gd name="connsiteX405" fmla="*/ 581050 w 1532848"/>
              <a:gd name="connsiteY405" fmla="*/ 657386 h 1419638"/>
              <a:gd name="connsiteX406" fmla="*/ 578043 w 1532848"/>
              <a:gd name="connsiteY406" fmla="*/ 653520 h 1419638"/>
              <a:gd name="connsiteX407" fmla="*/ 571457 w 1532848"/>
              <a:gd name="connsiteY407" fmla="*/ 649511 h 1419638"/>
              <a:gd name="connsiteX408" fmla="*/ 559572 w 1532848"/>
              <a:gd name="connsiteY408" fmla="*/ 669700 h 1419638"/>
              <a:gd name="connsiteX409" fmla="*/ 559632 w 1532848"/>
              <a:gd name="connsiteY409" fmla="*/ 670357 h 1419638"/>
              <a:gd name="connsiteX410" fmla="*/ 571314 w 1532848"/>
              <a:gd name="connsiteY410" fmla="*/ 650513 h 1419638"/>
              <a:gd name="connsiteX411" fmla="*/ 569309 w 1532848"/>
              <a:gd name="connsiteY411" fmla="*/ 667409 h 1419638"/>
              <a:gd name="connsiteX412" fmla="*/ 575609 w 1532848"/>
              <a:gd name="connsiteY412" fmla="*/ 685593 h 1419638"/>
              <a:gd name="connsiteX413" fmla="*/ 580030 w 1532848"/>
              <a:gd name="connsiteY413" fmla="*/ 689620 h 1419638"/>
              <a:gd name="connsiteX414" fmla="*/ 580394 w 1532848"/>
              <a:gd name="connsiteY414" fmla="*/ 693672 h 1419638"/>
              <a:gd name="connsiteX415" fmla="*/ 580621 w 1532848"/>
              <a:gd name="connsiteY415" fmla="*/ 693612 h 1419638"/>
              <a:gd name="connsiteX416" fmla="*/ 575752 w 1532848"/>
              <a:gd name="connsiteY416" fmla="*/ 684591 h 1419638"/>
              <a:gd name="connsiteX417" fmla="*/ 569595 w 1532848"/>
              <a:gd name="connsiteY417" fmla="*/ 666550 h 1419638"/>
              <a:gd name="connsiteX418" fmla="*/ 571457 w 1532848"/>
              <a:gd name="connsiteY418" fmla="*/ 649511 h 1419638"/>
              <a:gd name="connsiteX419" fmla="*/ 549728 w 1532848"/>
              <a:gd name="connsiteY419" fmla="*/ 614609 h 1419638"/>
              <a:gd name="connsiteX420" fmla="*/ 538094 w 1532848"/>
              <a:gd name="connsiteY420" fmla="*/ 617007 h 1419638"/>
              <a:gd name="connsiteX421" fmla="*/ 533369 w 1532848"/>
              <a:gd name="connsiteY421" fmla="*/ 619584 h 1419638"/>
              <a:gd name="connsiteX422" fmla="*/ 508741 w 1532848"/>
              <a:gd name="connsiteY422" fmla="*/ 639630 h 1419638"/>
              <a:gd name="connsiteX423" fmla="*/ 507882 w 1532848"/>
              <a:gd name="connsiteY423" fmla="*/ 644928 h 1419638"/>
              <a:gd name="connsiteX424" fmla="*/ 513323 w 1532848"/>
              <a:gd name="connsiteY424" fmla="*/ 658245 h 1419638"/>
              <a:gd name="connsiteX425" fmla="*/ 507309 w 1532848"/>
              <a:gd name="connsiteY425" fmla="*/ 672993 h 1419638"/>
              <a:gd name="connsiteX426" fmla="*/ 492704 w 1532848"/>
              <a:gd name="connsiteY426" fmla="*/ 680009 h 1419638"/>
              <a:gd name="connsiteX427" fmla="*/ 478815 w 1532848"/>
              <a:gd name="connsiteY427" fmla="*/ 689173 h 1419638"/>
              <a:gd name="connsiteX428" fmla="*/ 480963 w 1532848"/>
              <a:gd name="connsiteY428" fmla="*/ 702060 h 1419638"/>
              <a:gd name="connsiteX429" fmla="*/ 489411 w 1532848"/>
              <a:gd name="connsiteY429" fmla="*/ 705067 h 1419638"/>
              <a:gd name="connsiteX430" fmla="*/ 507166 w 1532848"/>
              <a:gd name="connsiteY430" fmla="*/ 707787 h 1419638"/>
              <a:gd name="connsiteX431" fmla="*/ 513466 w 1532848"/>
              <a:gd name="connsiteY431" fmla="*/ 714660 h 1419638"/>
              <a:gd name="connsiteX432" fmla="*/ 513466 w 1532848"/>
              <a:gd name="connsiteY432" fmla="*/ 753034 h 1419638"/>
              <a:gd name="connsiteX433" fmla="*/ 514612 w 1532848"/>
              <a:gd name="connsiteY433" fmla="*/ 772221 h 1419638"/>
              <a:gd name="connsiteX434" fmla="*/ 518048 w 1532848"/>
              <a:gd name="connsiteY434" fmla="*/ 774798 h 1419638"/>
              <a:gd name="connsiteX435" fmla="*/ 532367 w 1532848"/>
              <a:gd name="connsiteY435" fmla="*/ 756471 h 1419638"/>
              <a:gd name="connsiteX436" fmla="*/ 541531 w 1532848"/>
              <a:gd name="connsiteY436" fmla="*/ 728120 h 1419638"/>
              <a:gd name="connsiteX437" fmla="*/ 550408 w 1532848"/>
              <a:gd name="connsiteY437" fmla="*/ 694042 h 1419638"/>
              <a:gd name="connsiteX438" fmla="*/ 552986 w 1532848"/>
              <a:gd name="connsiteY438" fmla="*/ 655095 h 1419638"/>
              <a:gd name="connsiteX439" fmla="*/ 552986 w 1532848"/>
              <a:gd name="connsiteY439" fmla="*/ 625741 h 1419638"/>
              <a:gd name="connsiteX440" fmla="*/ 549728 w 1532848"/>
              <a:gd name="connsiteY440" fmla="*/ 614609 h 1419638"/>
              <a:gd name="connsiteX441" fmla="*/ 1224332 w 1532848"/>
              <a:gd name="connsiteY441" fmla="*/ 612944 h 1419638"/>
              <a:gd name="connsiteX442" fmla="*/ 1236700 w 1532848"/>
              <a:gd name="connsiteY442" fmla="*/ 614572 h 1419638"/>
              <a:gd name="connsiteX443" fmla="*/ 1241998 w 1532848"/>
              <a:gd name="connsiteY443" fmla="*/ 623594 h 1419638"/>
              <a:gd name="connsiteX444" fmla="*/ 1227393 w 1532848"/>
              <a:gd name="connsiteY444" fmla="*/ 659247 h 1419638"/>
              <a:gd name="connsiteX445" fmla="*/ 1206201 w 1532848"/>
              <a:gd name="connsiteY445" fmla="*/ 657385 h 1419638"/>
              <a:gd name="connsiteX446" fmla="*/ 1188876 w 1532848"/>
              <a:gd name="connsiteY446" fmla="*/ 641921 h 1419638"/>
              <a:gd name="connsiteX447" fmla="*/ 1177564 w 1532848"/>
              <a:gd name="connsiteY447" fmla="*/ 646217 h 1419638"/>
              <a:gd name="connsiteX448" fmla="*/ 1180714 w 1532848"/>
              <a:gd name="connsiteY448" fmla="*/ 724111 h 1419638"/>
              <a:gd name="connsiteX449" fmla="*/ 1182432 w 1532848"/>
              <a:gd name="connsiteY449" fmla="*/ 729695 h 1419638"/>
              <a:gd name="connsiteX450" fmla="*/ 1181144 w 1532848"/>
              <a:gd name="connsiteY450" fmla="*/ 730554 h 1419638"/>
              <a:gd name="connsiteX451" fmla="*/ 1159236 w 1532848"/>
              <a:gd name="connsiteY451" fmla="*/ 686453 h 1419638"/>
              <a:gd name="connsiteX452" fmla="*/ 1166109 w 1532848"/>
              <a:gd name="connsiteY452" fmla="*/ 623880 h 1419638"/>
              <a:gd name="connsiteX453" fmla="*/ 1170404 w 1532848"/>
              <a:gd name="connsiteY453" fmla="*/ 622305 h 1419638"/>
              <a:gd name="connsiteX454" fmla="*/ 1178137 w 1532848"/>
              <a:gd name="connsiteY454" fmla="*/ 628892 h 1419638"/>
              <a:gd name="connsiteX455" fmla="*/ 1183864 w 1532848"/>
              <a:gd name="connsiteY455" fmla="*/ 634189 h 1419638"/>
              <a:gd name="connsiteX456" fmla="*/ 1216797 w 1532848"/>
              <a:gd name="connsiteY456" fmla="*/ 623021 h 1419638"/>
              <a:gd name="connsiteX457" fmla="*/ 1224332 w 1532848"/>
              <a:gd name="connsiteY457" fmla="*/ 612944 h 1419638"/>
              <a:gd name="connsiteX458" fmla="*/ 445023 w 1532848"/>
              <a:gd name="connsiteY458" fmla="*/ 598966 h 1419638"/>
              <a:gd name="connsiteX459" fmla="*/ 444880 w 1532848"/>
              <a:gd name="connsiteY459" fmla="*/ 602259 h 1419638"/>
              <a:gd name="connsiteX460" fmla="*/ 447887 w 1532848"/>
              <a:gd name="connsiteY460" fmla="*/ 609418 h 1419638"/>
              <a:gd name="connsiteX461" fmla="*/ 450321 w 1532848"/>
              <a:gd name="connsiteY461" fmla="*/ 635764 h 1419638"/>
              <a:gd name="connsiteX462" fmla="*/ 432995 w 1532848"/>
              <a:gd name="connsiteY462" fmla="*/ 668268 h 1419638"/>
              <a:gd name="connsiteX463" fmla="*/ 421970 w 1532848"/>
              <a:gd name="connsiteY463" fmla="*/ 676716 h 1419638"/>
              <a:gd name="connsiteX464" fmla="*/ 420825 w 1532848"/>
              <a:gd name="connsiteY464" fmla="*/ 678721 h 1419638"/>
              <a:gd name="connsiteX465" fmla="*/ 414525 w 1532848"/>
              <a:gd name="connsiteY465" fmla="*/ 698480 h 1419638"/>
              <a:gd name="connsiteX466" fmla="*/ 394479 w 1532848"/>
              <a:gd name="connsiteY466" fmla="*/ 747880 h 1419638"/>
              <a:gd name="connsiteX467" fmla="*/ 366128 w 1532848"/>
              <a:gd name="connsiteY467" fmla="*/ 854267 h 1419638"/>
              <a:gd name="connsiteX468" fmla="*/ 359541 w 1532848"/>
              <a:gd name="connsiteY468" fmla="*/ 863144 h 1419638"/>
              <a:gd name="connsiteX469" fmla="*/ 335342 w 1532848"/>
              <a:gd name="connsiteY469" fmla="*/ 878323 h 1419638"/>
              <a:gd name="connsiteX470" fmla="*/ 365411 w 1532848"/>
              <a:gd name="connsiteY470" fmla="*/ 878465 h 1419638"/>
              <a:gd name="connsiteX471" fmla="*/ 371426 w 1532848"/>
              <a:gd name="connsiteY471" fmla="*/ 873597 h 1419638"/>
              <a:gd name="connsiteX472" fmla="*/ 379873 w 1532848"/>
              <a:gd name="connsiteY472" fmla="*/ 846105 h 1419638"/>
              <a:gd name="connsiteX473" fmla="*/ 454044 w 1532848"/>
              <a:gd name="connsiteY473" fmla="*/ 666836 h 1419638"/>
              <a:gd name="connsiteX474" fmla="*/ 465785 w 1532848"/>
              <a:gd name="connsiteY474" fmla="*/ 636767 h 1419638"/>
              <a:gd name="connsiteX475" fmla="*/ 448889 w 1532848"/>
              <a:gd name="connsiteY475" fmla="*/ 599395 h 1419638"/>
              <a:gd name="connsiteX476" fmla="*/ 445023 w 1532848"/>
              <a:gd name="connsiteY476" fmla="*/ 598966 h 1419638"/>
              <a:gd name="connsiteX477" fmla="*/ 1166539 w 1532848"/>
              <a:gd name="connsiteY477" fmla="*/ 597390 h 1419638"/>
              <a:gd name="connsiteX478" fmla="*/ 1171551 w 1532848"/>
              <a:gd name="connsiteY478" fmla="*/ 600827 h 1419638"/>
              <a:gd name="connsiteX479" fmla="*/ 1188733 w 1532848"/>
              <a:gd name="connsiteY479" fmla="*/ 619870 h 1419638"/>
              <a:gd name="connsiteX480" fmla="*/ 1197038 w 1532848"/>
              <a:gd name="connsiteY480" fmla="*/ 623450 h 1419638"/>
              <a:gd name="connsiteX481" fmla="*/ 1200474 w 1532848"/>
              <a:gd name="connsiteY481" fmla="*/ 615145 h 1419638"/>
              <a:gd name="connsiteX482" fmla="*/ 1201190 w 1532848"/>
              <a:gd name="connsiteY482" fmla="*/ 608130 h 1419638"/>
              <a:gd name="connsiteX483" fmla="*/ 1203624 w 1532848"/>
              <a:gd name="connsiteY483" fmla="*/ 626314 h 1419638"/>
              <a:gd name="connsiteX484" fmla="*/ 1188017 w 1532848"/>
              <a:gd name="connsiteY484" fmla="*/ 628175 h 1419638"/>
              <a:gd name="connsiteX485" fmla="*/ 1177421 w 1532848"/>
              <a:gd name="connsiteY485" fmla="*/ 615432 h 1419638"/>
              <a:gd name="connsiteX486" fmla="*/ 1166969 w 1532848"/>
              <a:gd name="connsiteY486" fmla="*/ 598679 h 1419638"/>
              <a:gd name="connsiteX487" fmla="*/ 1166539 w 1532848"/>
              <a:gd name="connsiteY487" fmla="*/ 597390 h 1419638"/>
              <a:gd name="connsiteX488" fmla="*/ 907944 w 1532848"/>
              <a:gd name="connsiteY488" fmla="*/ 595100 h 1419638"/>
              <a:gd name="connsiteX489" fmla="*/ 899926 w 1532848"/>
              <a:gd name="connsiteY489" fmla="*/ 602402 h 1419638"/>
              <a:gd name="connsiteX490" fmla="*/ 894485 w 1532848"/>
              <a:gd name="connsiteY490" fmla="*/ 626600 h 1419638"/>
              <a:gd name="connsiteX491" fmla="*/ 871719 w 1532848"/>
              <a:gd name="connsiteY491" fmla="*/ 670129 h 1419638"/>
              <a:gd name="connsiteX492" fmla="*/ 864989 w 1532848"/>
              <a:gd name="connsiteY492" fmla="*/ 687312 h 1419638"/>
              <a:gd name="connsiteX493" fmla="*/ 871289 w 1532848"/>
              <a:gd name="connsiteY493" fmla="*/ 692323 h 1419638"/>
              <a:gd name="connsiteX494" fmla="*/ 890046 w 1532848"/>
              <a:gd name="connsiteY494" fmla="*/ 676143 h 1419638"/>
              <a:gd name="connsiteX495" fmla="*/ 905940 w 1532848"/>
              <a:gd name="connsiteY495" fmla="*/ 651515 h 1419638"/>
              <a:gd name="connsiteX496" fmla="*/ 911954 w 1532848"/>
              <a:gd name="connsiteY496" fmla="*/ 645501 h 1419638"/>
              <a:gd name="connsiteX497" fmla="*/ 908804 w 1532848"/>
              <a:gd name="connsiteY497" fmla="*/ 657672 h 1419638"/>
              <a:gd name="connsiteX498" fmla="*/ 904795 w 1532848"/>
              <a:gd name="connsiteY498" fmla="*/ 670272 h 1419638"/>
              <a:gd name="connsiteX499" fmla="*/ 907515 w 1532848"/>
              <a:gd name="connsiteY499" fmla="*/ 680725 h 1419638"/>
              <a:gd name="connsiteX500" fmla="*/ 918254 w 1532848"/>
              <a:gd name="connsiteY500" fmla="*/ 680439 h 1419638"/>
              <a:gd name="connsiteX501" fmla="*/ 936868 w 1532848"/>
              <a:gd name="connsiteY501" fmla="*/ 657529 h 1419638"/>
              <a:gd name="connsiteX502" fmla="*/ 940734 w 1532848"/>
              <a:gd name="connsiteY502" fmla="*/ 616005 h 1419638"/>
              <a:gd name="connsiteX503" fmla="*/ 930998 w 1532848"/>
              <a:gd name="connsiteY503" fmla="*/ 601400 h 1419638"/>
              <a:gd name="connsiteX504" fmla="*/ 907944 w 1532848"/>
              <a:gd name="connsiteY504" fmla="*/ 595100 h 1419638"/>
              <a:gd name="connsiteX505" fmla="*/ 1304858 w 1532848"/>
              <a:gd name="connsiteY505" fmla="*/ 541118 h 1419638"/>
              <a:gd name="connsiteX506" fmla="*/ 1321610 w 1532848"/>
              <a:gd name="connsiteY506" fmla="*/ 552573 h 1419638"/>
              <a:gd name="connsiteX507" fmla="*/ 1340081 w 1532848"/>
              <a:gd name="connsiteY507" fmla="*/ 595672 h 1419638"/>
              <a:gd name="connsiteX508" fmla="*/ 1332063 w 1532848"/>
              <a:gd name="connsiteY508" fmla="*/ 669413 h 1419638"/>
              <a:gd name="connsiteX509" fmla="*/ 1269204 w 1532848"/>
              <a:gd name="connsiteY509" fmla="*/ 748881 h 1419638"/>
              <a:gd name="connsiteX510" fmla="*/ 1208493 w 1532848"/>
              <a:gd name="connsiteY510" fmla="*/ 761768 h 1419638"/>
              <a:gd name="connsiteX511" fmla="*/ 1174701 w 1532848"/>
              <a:gd name="connsiteY511" fmla="*/ 739861 h 1419638"/>
              <a:gd name="connsiteX512" fmla="*/ 1178853 w 1532848"/>
              <a:gd name="connsiteY512" fmla="*/ 740863 h 1419638"/>
              <a:gd name="connsiteX513" fmla="*/ 1264622 w 1532848"/>
              <a:gd name="connsiteY513" fmla="*/ 742152 h 1419638"/>
              <a:gd name="connsiteX514" fmla="*/ 1331204 w 1532848"/>
              <a:gd name="connsiteY514" fmla="*/ 647648 h 1419638"/>
              <a:gd name="connsiteX515" fmla="*/ 1332636 w 1532848"/>
              <a:gd name="connsiteY515" fmla="*/ 587510 h 1419638"/>
              <a:gd name="connsiteX516" fmla="*/ 1304858 w 1532848"/>
              <a:gd name="connsiteY516" fmla="*/ 541118 h 1419638"/>
              <a:gd name="connsiteX517" fmla="*/ 1255458 w 1532848"/>
              <a:gd name="connsiteY517" fmla="*/ 539114 h 1419638"/>
              <a:gd name="connsiteX518" fmla="*/ 1280945 w 1532848"/>
              <a:gd name="connsiteY518" fmla="*/ 541691 h 1419638"/>
              <a:gd name="connsiteX519" fmla="*/ 1272211 w 1532848"/>
              <a:gd name="connsiteY519" fmla="*/ 545127 h 1419638"/>
              <a:gd name="connsiteX520" fmla="*/ 1213934 w 1532848"/>
              <a:gd name="connsiteY520" fmla="*/ 580924 h 1419638"/>
              <a:gd name="connsiteX521" fmla="*/ 1204913 w 1532848"/>
              <a:gd name="connsiteY521" fmla="*/ 590517 h 1419638"/>
              <a:gd name="connsiteX522" fmla="*/ 1200331 w 1532848"/>
              <a:gd name="connsiteY522" fmla="*/ 589945 h 1419638"/>
              <a:gd name="connsiteX523" fmla="*/ 1203052 w 1532848"/>
              <a:gd name="connsiteY523" fmla="*/ 566462 h 1419638"/>
              <a:gd name="connsiteX524" fmla="*/ 1255458 w 1532848"/>
              <a:gd name="connsiteY524" fmla="*/ 539114 h 1419638"/>
              <a:gd name="connsiteX525" fmla="*/ 631881 w 1532848"/>
              <a:gd name="connsiteY525" fmla="*/ 528948 h 1419638"/>
              <a:gd name="connsiteX526" fmla="*/ 585919 w 1532848"/>
              <a:gd name="connsiteY526" fmla="*/ 563599 h 1419638"/>
              <a:gd name="connsiteX527" fmla="*/ 581909 w 1532848"/>
              <a:gd name="connsiteY527" fmla="*/ 597390 h 1419638"/>
              <a:gd name="connsiteX528" fmla="*/ 586921 w 1532848"/>
              <a:gd name="connsiteY528" fmla="*/ 607271 h 1419638"/>
              <a:gd name="connsiteX529" fmla="*/ 601955 w 1532848"/>
              <a:gd name="connsiteY529" fmla="*/ 628605 h 1419638"/>
              <a:gd name="connsiteX530" fmla="*/ 620283 w 1532848"/>
              <a:gd name="connsiteY530" fmla="*/ 646647 h 1419638"/>
              <a:gd name="connsiteX531" fmla="*/ 708486 w 1532848"/>
              <a:gd name="connsiteY531" fmla="*/ 644928 h 1419638"/>
              <a:gd name="connsiteX532" fmla="*/ 732828 w 1532848"/>
              <a:gd name="connsiteY532" fmla="*/ 637340 h 1419638"/>
              <a:gd name="connsiteX533" fmla="*/ 770199 w 1532848"/>
              <a:gd name="connsiteY533" fmla="*/ 622019 h 1419638"/>
              <a:gd name="connsiteX534" fmla="*/ 776070 w 1532848"/>
              <a:gd name="connsiteY534" fmla="*/ 622305 h 1419638"/>
              <a:gd name="connsiteX535" fmla="*/ 789243 w 1532848"/>
              <a:gd name="connsiteY535" fmla="*/ 633617 h 1419638"/>
              <a:gd name="connsiteX536" fmla="*/ 800984 w 1532848"/>
              <a:gd name="connsiteY536" fmla="*/ 639058 h 1419638"/>
              <a:gd name="connsiteX537" fmla="*/ 834060 w 1532848"/>
              <a:gd name="connsiteY537" fmla="*/ 631898 h 1419638"/>
              <a:gd name="connsiteX538" fmla="*/ 846375 w 1532848"/>
              <a:gd name="connsiteY538" fmla="*/ 611566 h 1419638"/>
              <a:gd name="connsiteX539" fmla="*/ 839358 w 1532848"/>
              <a:gd name="connsiteY539" fmla="*/ 583215 h 1419638"/>
              <a:gd name="connsiteX540" fmla="*/ 819742 w 1532848"/>
              <a:gd name="connsiteY540" fmla="*/ 572619 h 1419638"/>
              <a:gd name="connsiteX541" fmla="*/ 809719 w 1532848"/>
              <a:gd name="connsiteY541" fmla="*/ 576485 h 1419638"/>
              <a:gd name="connsiteX542" fmla="*/ 780938 w 1532848"/>
              <a:gd name="connsiteY542" fmla="*/ 571617 h 1419638"/>
              <a:gd name="connsiteX543" fmla="*/ 767622 w 1532848"/>
              <a:gd name="connsiteY543" fmla="*/ 556153 h 1419638"/>
              <a:gd name="connsiteX544" fmla="*/ 747862 w 1532848"/>
              <a:gd name="connsiteY544" fmla="*/ 549853 h 1419638"/>
              <a:gd name="connsiteX545" fmla="*/ 711636 w 1532848"/>
              <a:gd name="connsiteY545" fmla="*/ 568324 h 1419638"/>
              <a:gd name="connsiteX546" fmla="*/ 696172 w 1532848"/>
              <a:gd name="connsiteY546" fmla="*/ 582499 h 1419638"/>
              <a:gd name="connsiteX547" fmla="*/ 689442 w 1532848"/>
              <a:gd name="connsiteY547" fmla="*/ 582356 h 1419638"/>
              <a:gd name="connsiteX548" fmla="*/ 675983 w 1532848"/>
              <a:gd name="connsiteY548" fmla="*/ 565603 h 1419638"/>
              <a:gd name="connsiteX549" fmla="*/ 691590 w 1532848"/>
              <a:gd name="connsiteY549" fmla="*/ 564028 h 1419638"/>
              <a:gd name="connsiteX550" fmla="*/ 702902 w 1532848"/>
              <a:gd name="connsiteY550" fmla="*/ 553862 h 1419638"/>
              <a:gd name="connsiteX551" fmla="*/ 694311 w 1532848"/>
              <a:gd name="connsiteY551" fmla="*/ 542837 h 1419638"/>
              <a:gd name="connsiteX552" fmla="*/ 692736 w 1532848"/>
              <a:gd name="connsiteY552" fmla="*/ 541978 h 1419638"/>
              <a:gd name="connsiteX553" fmla="*/ 631881 w 1532848"/>
              <a:gd name="connsiteY553" fmla="*/ 528948 h 1419638"/>
              <a:gd name="connsiteX554" fmla="*/ 1140782 w 1532848"/>
              <a:gd name="connsiteY554" fmla="*/ 515255 h 1419638"/>
              <a:gd name="connsiteX555" fmla="*/ 1160238 w 1532848"/>
              <a:gd name="connsiteY555" fmla="*/ 517778 h 1419638"/>
              <a:gd name="connsiteX556" fmla="*/ 1131028 w 1532848"/>
              <a:gd name="connsiteY556" fmla="*/ 529233 h 1419638"/>
              <a:gd name="connsiteX557" fmla="*/ 1126590 w 1532848"/>
              <a:gd name="connsiteY557" fmla="*/ 531381 h 1419638"/>
              <a:gd name="connsiteX558" fmla="*/ 1126160 w 1532848"/>
              <a:gd name="connsiteY558" fmla="*/ 528088 h 1419638"/>
              <a:gd name="connsiteX559" fmla="*/ 1140782 w 1532848"/>
              <a:gd name="connsiteY559" fmla="*/ 515255 h 1419638"/>
              <a:gd name="connsiteX560" fmla="*/ 209000 w 1532848"/>
              <a:gd name="connsiteY560" fmla="*/ 509472 h 1419638"/>
              <a:gd name="connsiteX561" fmla="*/ 201320 w 1532848"/>
              <a:gd name="connsiteY561" fmla="*/ 520642 h 1419638"/>
              <a:gd name="connsiteX562" fmla="*/ 208623 w 1532848"/>
              <a:gd name="connsiteY562" fmla="*/ 509903 h 1419638"/>
              <a:gd name="connsiteX563" fmla="*/ 209195 w 1532848"/>
              <a:gd name="connsiteY563" fmla="*/ 509331 h 1419638"/>
              <a:gd name="connsiteX564" fmla="*/ 201320 w 1532848"/>
              <a:gd name="connsiteY564" fmla="*/ 520643 h 1419638"/>
              <a:gd name="connsiteX565" fmla="*/ 208623 w 1532848"/>
              <a:gd name="connsiteY565" fmla="*/ 510047 h 1419638"/>
              <a:gd name="connsiteX566" fmla="*/ 209195 w 1532848"/>
              <a:gd name="connsiteY566" fmla="*/ 509331 h 1419638"/>
              <a:gd name="connsiteX567" fmla="*/ 209625 w 1532848"/>
              <a:gd name="connsiteY567" fmla="*/ 508758 h 1419638"/>
              <a:gd name="connsiteX568" fmla="*/ 209000 w 1532848"/>
              <a:gd name="connsiteY568" fmla="*/ 509472 h 1419638"/>
              <a:gd name="connsiteX569" fmla="*/ 209196 w 1532848"/>
              <a:gd name="connsiteY569" fmla="*/ 509187 h 1419638"/>
              <a:gd name="connsiteX570" fmla="*/ 209625 w 1532848"/>
              <a:gd name="connsiteY570" fmla="*/ 508758 h 1419638"/>
              <a:gd name="connsiteX571" fmla="*/ 213634 w 1532848"/>
              <a:gd name="connsiteY571" fmla="*/ 506038 h 1419638"/>
              <a:gd name="connsiteX572" fmla="*/ 214588 w 1532848"/>
              <a:gd name="connsiteY572" fmla="*/ 507204 h 1419638"/>
              <a:gd name="connsiteX573" fmla="*/ 209625 w 1532848"/>
              <a:gd name="connsiteY573" fmla="*/ 507470 h 1419638"/>
              <a:gd name="connsiteX574" fmla="*/ 213634 w 1532848"/>
              <a:gd name="connsiteY574" fmla="*/ 506038 h 1419638"/>
              <a:gd name="connsiteX575" fmla="*/ 934864 w 1532848"/>
              <a:gd name="connsiteY575" fmla="*/ 486511 h 1419638"/>
              <a:gd name="connsiteX576" fmla="*/ 914102 w 1532848"/>
              <a:gd name="connsiteY576" fmla="*/ 488426 h 1419638"/>
              <a:gd name="connsiteX577" fmla="*/ 912383 w 1532848"/>
              <a:gd name="connsiteY577" fmla="*/ 496014 h 1419638"/>
              <a:gd name="connsiteX578" fmla="*/ 916393 w 1532848"/>
              <a:gd name="connsiteY578" fmla="*/ 503031 h 1419638"/>
              <a:gd name="connsiteX579" fmla="*/ 920545 w 1532848"/>
              <a:gd name="connsiteY579" fmla="*/ 507899 h 1419638"/>
              <a:gd name="connsiteX580" fmla="*/ 895631 w 1532848"/>
              <a:gd name="connsiteY580" fmla="*/ 544268 h 1419638"/>
              <a:gd name="connsiteX581" fmla="*/ 841220 w 1532848"/>
              <a:gd name="connsiteY581" fmla="*/ 639487 h 1419638"/>
              <a:gd name="connsiteX582" fmla="*/ 791391 w 1532848"/>
              <a:gd name="connsiteY582" fmla="*/ 731699 h 1419638"/>
              <a:gd name="connsiteX583" fmla="*/ 789386 w 1532848"/>
              <a:gd name="connsiteY583" fmla="*/ 741866 h 1419638"/>
              <a:gd name="connsiteX584" fmla="*/ 792966 w 1532848"/>
              <a:gd name="connsiteY584" fmla="*/ 745446 h 1419638"/>
              <a:gd name="connsiteX585" fmla="*/ 796832 w 1532848"/>
              <a:gd name="connsiteY585" fmla="*/ 743154 h 1419638"/>
              <a:gd name="connsiteX586" fmla="*/ 803705 w 1532848"/>
              <a:gd name="connsiteY586" fmla="*/ 731986 h 1419638"/>
              <a:gd name="connsiteX587" fmla="*/ 877159 w 1532848"/>
              <a:gd name="connsiteY587" fmla="*/ 604264 h 1419638"/>
              <a:gd name="connsiteX588" fmla="*/ 920975 w 1532848"/>
              <a:gd name="connsiteY588" fmla="*/ 525797 h 1419638"/>
              <a:gd name="connsiteX589" fmla="*/ 926416 w 1532848"/>
              <a:gd name="connsiteY589" fmla="*/ 509617 h 1419638"/>
              <a:gd name="connsiteX590" fmla="*/ 928134 w 1532848"/>
              <a:gd name="connsiteY590" fmla="*/ 507470 h 1419638"/>
              <a:gd name="connsiteX591" fmla="*/ 930425 w 1532848"/>
              <a:gd name="connsiteY591" fmla="*/ 509044 h 1419638"/>
              <a:gd name="connsiteX592" fmla="*/ 931141 w 1532848"/>
              <a:gd name="connsiteY592" fmla="*/ 511908 h 1419638"/>
              <a:gd name="connsiteX593" fmla="*/ 937727 w 1532848"/>
              <a:gd name="connsiteY593" fmla="*/ 514342 h 1419638"/>
              <a:gd name="connsiteX594" fmla="*/ 951903 w 1532848"/>
              <a:gd name="connsiteY594" fmla="*/ 501456 h 1419638"/>
              <a:gd name="connsiteX595" fmla="*/ 952189 w 1532848"/>
              <a:gd name="connsiteY595" fmla="*/ 498019 h 1419638"/>
              <a:gd name="connsiteX596" fmla="*/ 934864 w 1532848"/>
              <a:gd name="connsiteY596" fmla="*/ 486511 h 1419638"/>
              <a:gd name="connsiteX597" fmla="*/ 1072179 w 1532848"/>
              <a:gd name="connsiteY597" fmla="*/ 478832 h 1419638"/>
              <a:gd name="connsiteX598" fmla="*/ 1063874 w 1532848"/>
              <a:gd name="connsiteY598" fmla="*/ 483987 h 1419638"/>
              <a:gd name="connsiteX599" fmla="*/ 1019773 w 1532848"/>
              <a:gd name="connsiteY599" fmla="*/ 550855 h 1419638"/>
              <a:gd name="connsiteX600" fmla="*/ 983547 w 1532848"/>
              <a:gd name="connsiteY600" fmla="*/ 658674 h 1419638"/>
              <a:gd name="connsiteX601" fmla="*/ 974240 w 1532848"/>
              <a:gd name="connsiteY601" fmla="*/ 702203 h 1419638"/>
              <a:gd name="connsiteX602" fmla="*/ 978822 w 1532848"/>
              <a:gd name="connsiteY602" fmla="*/ 713229 h 1419638"/>
              <a:gd name="connsiteX603" fmla="*/ 984120 w 1532848"/>
              <a:gd name="connsiteY603" fmla="*/ 703778 h 1419638"/>
              <a:gd name="connsiteX604" fmla="*/ 985122 w 1532848"/>
              <a:gd name="connsiteY604" fmla="*/ 699769 h 1419638"/>
              <a:gd name="connsiteX605" fmla="*/ 997866 w 1532848"/>
              <a:gd name="connsiteY605" fmla="*/ 647935 h 1419638"/>
              <a:gd name="connsiteX606" fmla="*/ 1066165 w 1532848"/>
              <a:gd name="connsiteY606" fmla="*/ 497733 h 1419638"/>
              <a:gd name="connsiteX607" fmla="*/ 1071177 w 1532848"/>
              <a:gd name="connsiteY607" fmla="*/ 488855 h 1419638"/>
              <a:gd name="connsiteX608" fmla="*/ 1072179 w 1532848"/>
              <a:gd name="connsiteY608" fmla="*/ 478832 h 1419638"/>
              <a:gd name="connsiteX609" fmla="*/ 1324294 w 1532848"/>
              <a:gd name="connsiteY609" fmla="*/ 408224 h 1419638"/>
              <a:gd name="connsiteX610" fmla="*/ 1362274 w 1532848"/>
              <a:gd name="connsiteY610" fmla="*/ 417978 h 1419638"/>
              <a:gd name="connsiteX611" fmla="*/ 1384754 w 1532848"/>
              <a:gd name="connsiteY611" fmla="*/ 433299 h 1419638"/>
              <a:gd name="connsiteX612" fmla="*/ 1379743 w 1532848"/>
              <a:gd name="connsiteY612" fmla="*/ 433013 h 1419638"/>
              <a:gd name="connsiteX613" fmla="*/ 1259037 w 1532848"/>
              <a:gd name="connsiteY613" fmla="*/ 433013 h 1419638"/>
              <a:gd name="connsiteX614" fmla="*/ 1196894 w 1532848"/>
              <a:gd name="connsiteY614" fmla="*/ 469525 h 1419638"/>
              <a:gd name="connsiteX615" fmla="*/ 1161384 w 1532848"/>
              <a:gd name="connsiteY615" fmla="*/ 501313 h 1419638"/>
              <a:gd name="connsiteX616" fmla="*/ 1156229 w 1532848"/>
              <a:gd name="connsiteY616" fmla="*/ 504033 h 1419638"/>
              <a:gd name="connsiteX617" fmla="*/ 1153795 w 1532848"/>
              <a:gd name="connsiteY617" fmla="*/ 496158 h 1419638"/>
              <a:gd name="connsiteX618" fmla="*/ 1158807 w 1532848"/>
              <a:gd name="connsiteY618" fmla="*/ 487996 h 1419638"/>
              <a:gd name="connsiteX619" fmla="*/ 1205486 w 1532848"/>
              <a:gd name="connsiteY619" fmla="*/ 446902 h 1419638"/>
              <a:gd name="connsiteX620" fmla="*/ 1285240 w 1532848"/>
              <a:gd name="connsiteY620" fmla="*/ 409960 h 1419638"/>
              <a:gd name="connsiteX621" fmla="*/ 1324294 w 1532848"/>
              <a:gd name="connsiteY621" fmla="*/ 408224 h 1419638"/>
              <a:gd name="connsiteX622" fmla="*/ 1020203 w 1532848"/>
              <a:gd name="connsiteY622" fmla="*/ 384902 h 1419638"/>
              <a:gd name="connsiteX623" fmla="*/ 1015334 w 1532848"/>
              <a:gd name="connsiteY623" fmla="*/ 385331 h 1419638"/>
              <a:gd name="connsiteX624" fmla="*/ 985122 w 1532848"/>
              <a:gd name="connsiteY624" fmla="*/ 407669 h 1419638"/>
              <a:gd name="connsiteX625" fmla="*/ 939302 w 1532848"/>
              <a:gd name="connsiteY625" fmla="*/ 469955 h 1419638"/>
              <a:gd name="connsiteX626" fmla="*/ 936868 w 1532848"/>
              <a:gd name="connsiteY626" fmla="*/ 474680 h 1419638"/>
              <a:gd name="connsiteX627" fmla="*/ 943598 w 1532848"/>
              <a:gd name="connsiteY627" fmla="*/ 483557 h 1419638"/>
              <a:gd name="connsiteX628" fmla="*/ 951616 w 1532848"/>
              <a:gd name="connsiteY628" fmla="*/ 475682 h 1419638"/>
              <a:gd name="connsiteX629" fmla="*/ 1014905 w 1532848"/>
              <a:gd name="connsiteY629" fmla="*/ 394495 h 1419638"/>
              <a:gd name="connsiteX630" fmla="*/ 1018914 w 1532848"/>
              <a:gd name="connsiteY630" fmla="*/ 389197 h 1419638"/>
              <a:gd name="connsiteX631" fmla="*/ 1020203 w 1532848"/>
              <a:gd name="connsiteY631" fmla="*/ 384902 h 1419638"/>
              <a:gd name="connsiteX632" fmla="*/ 434571 w 1532848"/>
              <a:gd name="connsiteY632" fmla="*/ 316172 h 1419638"/>
              <a:gd name="connsiteX633" fmla="*/ 433425 w 1532848"/>
              <a:gd name="connsiteY633" fmla="*/ 317318 h 1419638"/>
              <a:gd name="connsiteX634" fmla="*/ 436289 w 1532848"/>
              <a:gd name="connsiteY634" fmla="*/ 322473 h 1419638"/>
              <a:gd name="connsiteX635" fmla="*/ 474949 w 1532848"/>
              <a:gd name="connsiteY635" fmla="*/ 364999 h 1419638"/>
              <a:gd name="connsiteX636" fmla="*/ 510316 w 1532848"/>
              <a:gd name="connsiteY636" fmla="*/ 381752 h 1419638"/>
              <a:gd name="connsiteX637" fmla="*/ 595655 w 1532848"/>
              <a:gd name="connsiteY637" fmla="*/ 385618 h 1419638"/>
              <a:gd name="connsiteX638" fmla="*/ 620570 w 1532848"/>
              <a:gd name="connsiteY638" fmla="*/ 376167 h 1419638"/>
              <a:gd name="connsiteX639" fmla="*/ 646057 w 1532848"/>
              <a:gd name="connsiteY639" fmla="*/ 355262 h 1419638"/>
              <a:gd name="connsiteX640" fmla="*/ 689013 w 1532848"/>
              <a:gd name="connsiteY640" fmla="*/ 327198 h 1419638"/>
              <a:gd name="connsiteX641" fmla="*/ 695170 w 1532848"/>
              <a:gd name="connsiteY641" fmla="*/ 322186 h 1419638"/>
              <a:gd name="connsiteX642" fmla="*/ 686865 w 1532848"/>
              <a:gd name="connsiteY642" fmla="*/ 321184 h 1419638"/>
              <a:gd name="connsiteX643" fmla="*/ 648634 w 1532848"/>
              <a:gd name="connsiteY643" fmla="*/ 340228 h 1419638"/>
              <a:gd name="connsiteX644" fmla="*/ 583341 w 1532848"/>
              <a:gd name="connsiteY644" fmla="*/ 370154 h 1419638"/>
              <a:gd name="connsiteX645" fmla="*/ 559142 w 1532848"/>
              <a:gd name="connsiteY645" fmla="*/ 369581 h 1419638"/>
              <a:gd name="connsiteX646" fmla="*/ 556708 w 1532848"/>
              <a:gd name="connsiteY646" fmla="*/ 354690 h 1419638"/>
              <a:gd name="connsiteX647" fmla="*/ 566445 w 1532848"/>
              <a:gd name="connsiteY647" fmla="*/ 348962 h 1419638"/>
              <a:gd name="connsiteX648" fmla="*/ 600237 w 1532848"/>
              <a:gd name="connsiteY648" fmla="*/ 341946 h 1419638"/>
              <a:gd name="connsiteX649" fmla="*/ 620283 w 1532848"/>
              <a:gd name="connsiteY649" fmla="*/ 336934 h 1419638"/>
              <a:gd name="connsiteX650" fmla="*/ 623433 w 1532848"/>
              <a:gd name="connsiteY650" fmla="*/ 332209 h 1419638"/>
              <a:gd name="connsiteX651" fmla="*/ 618422 w 1532848"/>
              <a:gd name="connsiteY651" fmla="*/ 329918 h 1419638"/>
              <a:gd name="connsiteX652" fmla="*/ 587923 w 1532848"/>
              <a:gd name="connsiteY652" fmla="*/ 330491 h 1419638"/>
              <a:gd name="connsiteX653" fmla="*/ 484829 w 1532848"/>
              <a:gd name="connsiteY653" fmla="*/ 333641 h 1419638"/>
              <a:gd name="connsiteX654" fmla="*/ 454330 w 1532848"/>
              <a:gd name="connsiteY654" fmla="*/ 326052 h 1419638"/>
              <a:gd name="connsiteX655" fmla="*/ 434571 w 1532848"/>
              <a:gd name="connsiteY655" fmla="*/ 316172 h 1419638"/>
              <a:gd name="connsiteX656" fmla="*/ 1015191 w 1532848"/>
              <a:gd name="connsiteY656" fmla="*/ 314311 h 1419638"/>
              <a:gd name="connsiteX657" fmla="*/ 1020346 w 1532848"/>
              <a:gd name="connsiteY657" fmla="*/ 314741 h 1419638"/>
              <a:gd name="connsiteX658" fmla="*/ 1018914 w 1532848"/>
              <a:gd name="connsiteY658" fmla="*/ 318893 h 1419638"/>
              <a:gd name="connsiteX659" fmla="*/ 1019343 w 1532848"/>
              <a:gd name="connsiteY659" fmla="*/ 329203 h 1419638"/>
              <a:gd name="connsiteX660" fmla="*/ 1044974 w 1532848"/>
              <a:gd name="connsiteY660" fmla="*/ 378602 h 1419638"/>
              <a:gd name="connsiteX661" fmla="*/ 1058290 w 1532848"/>
              <a:gd name="connsiteY661" fmla="*/ 399936 h 1419638"/>
              <a:gd name="connsiteX662" fmla="*/ 1076904 w 1532848"/>
              <a:gd name="connsiteY662" fmla="*/ 405807 h 1419638"/>
              <a:gd name="connsiteX663" fmla="*/ 1065736 w 1532848"/>
              <a:gd name="connsiteY663" fmla="*/ 417978 h 1419638"/>
              <a:gd name="connsiteX664" fmla="*/ 1060867 w 1532848"/>
              <a:gd name="connsiteY664" fmla="*/ 417549 h 1419638"/>
              <a:gd name="connsiteX665" fmla="*/ 1015048 w 1532848"/>
              <a:gd name="connsiteY665" fmla="*/ 332639 h 1419638"/>
              <a:gd name="connsiteX666" fmla="*/ 1011325 w 1532848"/>
              <a:gd name="connsiteY666" fmla="*/ 320182 h 1419638"/>
              <a:gd name="connsiteX667" fmla="*/ 1015191 w 1532848"/>
              <a:gd name="connsiteY667" fmla="*/ 314311 h 1419638"/>
              <a:gd name="connsiteX668" fmla="*/ 360273 w 1532848"/>
              <a:gd name="connsiteY668" fmla="*/ 304816 h 1419638"/>
              <a:gd name="connsiteX669" fmla="*/ 365991 w 1532848"/>
              <a:gd name="connsiteY669" fmla="*/ 320785 h 1419638"/>
              <a:gd name="connsiteX670" fmla="*/ 362870 w 1532848"/>
              <a:gd name="connsiteY670" fmla="*/ 316602 h 1419638"/>
              <a:gd name="connsiteX671" fmla="*/ 1023621 w 1532848"/>
              <a:gd name="connsiteY671" fmla="*/ 303948 h 1419638"/>
              <a:gd name="connsiteX672" fmla="*/ 1010037 w 1532848"/>
              <a:gd name="connsiteY672" fmla="*/ 306579 h 1419638"/>
              <a:gd name="connsiteX673" fmla="*/ 1003736 w 1532848"/>
              <a:gd name="connsiteY673" fmla="*/ 330348 h 1419638"/>
              <a:gd name="connsiteX674" fmla="*/ 1016623 w 1532848"/>
              <a:gd name="connsiteY674" fmla="*/ 355978 h 1419638"/>
              <a:gd name="connsiteX675" fmla="*/ 1062013 w 1532848"/>
              <a:gd name="connsiteY675" fmla="*/ 441460 h 1419638"/>
              <a:gd name="connsiteX676" fmla="*/ 1085066 w 1532848"/>
              <a:gd name="connsiteY676" fmla="*/ 480551 h 1419638"/>
              <a:gd name="connsiteX677" fmla="*/ 1117140 w 1532848"/>
              <a:gd name="connsiteY677" fmla="*/ 535248 h 1419638"/>
              <a:gd name="connsiteX678" fmla="*/ 1128165 w 1532848"/>
              <a:gd name="connsiteY678" fmla="*/ 547418 h 1419638"/>
              <a:gd name="connsiteX679" fmla="*/ 1131745 w 1532848"/>
              <a:gd name="connsiteY679" fmla="*/ 550425 h 1419638"/>
              <a:gd name="connsiteX680" fmla="*/ 1149214 w 1532848"/>
              <a:gd name="connsiteY680" fmla="*/ 583788 h 1419638"/>
              <a:gd name="connsiteX681" fmla="*/ 1148498 w 1532848"/>
              <a:gd name="connsiteY681" fmla="*/ 585219 h 1419638"/>
              <a:gd name="connsiteX682" fmla="*/ 1133177 w 1532848"/>
              <a:gd name="connsiteY682" fmla="*/ 559876 h 1419638"/>
              <a:gd name="connsiteX683" fmla="*/ 1116424 w 1532848"/>
              <a:gd name="connsiteY683" fmla="*/ 559876 h 1419638"/>
              <a:gd name="connsiteX684" fmla="*/ 1069459 w 1532848"/>
              <a:gd name="connsiteY684" fmla="*/ 712656 h 1419638"/>
              <a:gd name="connsiteX685" fmla="*/ 1075043 w 1532848"/>
              <a:gd name="connsiteY685" fmla="*/ 802720 h 1419638"/>
              <a:gd name="connsiteX686" fmla="*/ 1085639 w 1532848"/>
              <a:gd name="connsiteY686" fmla="*/ 840664 h 1419638"/>
              <a:gd name="connsiteX687" fmla="*/ 1084780 w 1532848"/>
              <a:gd name="connsiteY687" fmla="*/ 841237 h 1419638"/>
              <a:gd name="connsiteX688" fmla="*/ 1083491 w 1532848"/>
              <a:gd name="connsiteY688" fmla="*/ 839376 h 1419638"/>
              <a:gd name="connsiteX689" fmla="*/ 1060295 w 1532848"/>
              <a:gd name="connsiteY689" fmla="*/ 757330 h 1419638"/>
              <a:gd name="connsiteX690" fmla="*/ 1062013 w 1532848"/>
              <a:gd name="connsiteY690" fmla="*/ 673566 h 1419638"/>
              <a:gd name="connsiteX691" fmla="*/ 1085066 w 1532848"/>
              <a:gd name="connsiteY691" fmla="*/ 599968 h 1419638"/>
              <a:gd name="connsiteX692" fmla="*/ 1097667 w 1532848"/>
              <a:gd name="connsiteY692" fmla="*/ 577631 h 1419638"/>
              <a:gd name="connsiteX693" fmla="*/ 1100674 w 1532848"/>
              <a:gd name="connsiteY693" fmla="*/ 570042 h 1419638"/>
              <a:gd name="connsiteX694" fmla="*/ 1104683 w 1532848"/>
              <a:gd name="connsiteY694" fmla="*/ 558014 h 1419638"/>
              <a:gd name="connsiteX695" fmla="*/ 1106544 w 1532848"/>
              <a:gd name="connsiteY695" fmla="*/ 523793 h 1419638"/>
              <a:gd name="connsiteX696" fmla="*/ 1105399 w 1532848"/>
              <a:gd name="connsiteY696" fmla="*/ 521788 h 1419638"/>
              <a:gd name="connsiteX697" fmla="*/ 1099385 w 1532848"/>
              <a:gd name="connsiteY697" fmla="*/ 521502 h 1419638"/>
              <a:gd name="connsiteX698" fmla="*/ 1057574 w 1532848"/>
              <a:gd name="connsiteY698" fmla="*/ 606841 h 1419638"/>
              <a:gd name="connsiteX699" fmla="*/ 1042969 w 1532848"/>
              <a:gd name="connsiteY699" fmla="*/ 789547 h 1419638"/>
              <a:gd name="connsiteX700" fmla="*/ 1164964 w 1532848"/>
              <a:gd name="connsiteY700" fmla="*/ 909823 h 1419638"/>
              <a:gd name="connsiteX701" fmla="*/ 1189449 w 1532848"/>
              <a:gd name="connsiteY701" fmla="*/ 911255 h 1419638"/>
              <a:gd name="connsiteX702" fmla="*/ 1322326 w 1532848"/>
              <a:gd name="connsiteY702" fmla="*/ 850114 h 1419638"/>
              <a:gd name="connsiteX703" fmla="*/ 1454487 w 1532848"/>
              <a:gd name="connsiteY703" fmla="*/ 570185 h 1419638"/>
              <a:gd name="connsiteX704" fmla="*/ 1418118 w 1532848"/>
              <a:gd name="connsiteY704" fmla="*/ 439742 h 1419638"/>
              <a:gd name="connsiteX705" fmla="*/ 1283236 w 1532848"/>
              <a:gd name="connsiteY705" fmla="*/ 384472 h 1419638"/>
              <a:gd name="connsiteX706" fmla="*/ 1187731 w 1532848"/>
              <a:gd name="connsiteY706" fmla="*/ 426999 h 1419638"/>
              <a:gd name="connsiteX707" fmla="*/ 1144202 w 1532848"/>
              <a:gd name="connsiteY707" fmla="*/ 463654 h 1419638"/>
              <a:gd name="connsiteX708" fmla="*/ 1133606 w 1532848"/>
              <a:gd name="connsiteY708" fmla="*/ 461793 h 1419638"/>
              <a:gd name="connsiteX709" fmla="*/ 1099242 w 1532848"/>
              <a:gd name="connsiteY709" fmla="*/ 406953 h 1419638"/>
              <a:gd name="connsiteX710" fmla="*/ 1077477 w 1532848"/>
              <a:gd name="connsiteY710" fmla="*/ 377599 h 1419638"/>
              <a:gd name="connsiteX711" fmla="*/ 1045260 w 1532848"/>
              <a:gd name="connsiteY711" fmla="*/ 323475 h 1419638"/>
              <a:gd name="connsiteX712" fmla="*/ 1036240 w 1532848"/>
              <a:gd name="connsiteY712" fmla="*/ 310874 h 1419638"/>
              <a:gd name="connsiteX713" fmla="*/ 1023621 w 1532848"/>
              <a:gd name="connsiteY713" fmla="*/ 303948 h 1419638"/>
              <a:gd name="connsiteX714" fmla="*/ 856183 w 1532848"/>
              <a:gd name="connsiteY714" fmla="*/ 291025 h 1419638"/>
              <a:gd name="connsiteX715" fmla="*/ 820171 w 1532848"/>
              <a:gd name="connsiteY715" fmla="*/ 296842 h 1419638"/>
              <a:gd name="connsiteX716" fmla="*/ 677701 w 1532848"/>
              <a:gd name="connsiteY716" fmla="*/ 359558 h 1419638"/>
              <a:gd name="connsiteX717" fmla="*/ 512607 w 1532848"/>
              <a:gd name="connsiteY717" fmla="*/ 504892 h 1419638"/>
              <a:gd name="connsiteX718" fmla="*/ 502012 w 1532848"/>
              <a:gd name="connsiteY718" fmla="*/ 539686 h 1419638"/>
              <a:gd name="connsiteX719" fmla="*/ 482252 w 1532848"/>
              <a:gd name="connsiteY719" fmla="*/ 609132 h 1419638"/>
              <a:gd name="connsiteX720" fmla="*/ 475522 w 1532848"/>
              <a:gd name="connsiteY720" fmla="*/ 619012 h 1419638"/>
              <a:gd name="connsiteX721" fmla="*/ 475092 w 1532848"/>
              <a:gd name="connsiteY721" fmla="*/ 622878 h 1419638"/>
              <a:gd name="connsiteX722" fmla="*/ 478959 w 1532848"/>
              <a:gd name="connsiteY722" fmla="*/ 622734 h 1419638"/>
              <a:gd name="connsiteX723" fmla="*/ 494852 w 1532848"/>
              <a:gd name="connsiteY723" fmla="*/ 613284 h 1419638"/>
              <a:gd name="connsiteX724" fmla="*/ 582482 w 1532848"/>
              <a:gd name="connsiteY724" fmla="*/ 546273 h 1419638"/>
              <a:gd name="connsiteX725" fmla="*/ 666819 w 1532848"/>
              <a:gd name="connsiteY725" fmla="*/ 491719 h 1419638"/>
              <a:gd name="connsiteX726" fmla="*/ 861982 w 1532848"/>
              <a:gd name="connsiteY726" fmla="*/ 445040 h 1419638"/>
              <a:gd name="connsiteX727" fmla="*/ 935007 w 1532848"/>
              <a:gd name="connsiteY727" fmla="*/ 440458 h 1419638"/>
              <a:gd name="connsiteX728" fmla="*/ 963787 w 1532848"/>
              <a:gd name="connsiteY728" fmla="*/ 417262 h 1419638"/>
              <a:gd name="connsiteX729" fmla="*/ 968512 w 1532848"/>
              <a:gd name="connsiteY729" fmla="*/ 383470 h 1419638"/>
              <a:gd name="connsiteX730" fmla="*/ 964217 w 1532848"/>
              <a:gd name="connsiteY730" fmla="*/ 356694 h 1419638"/>
              <a:gd name="connsiteX731" fmla="*/ 932716 w 1532848"/>
              <a:gd name="connsiteY731" fmla="*/ 312450 h 1419638"/>
              <a:gd name="connsiteX732" fmla="*/ 892624 w 1532848"/>
              <a:gd name="connsiteY732" fmla="*/ 292403 h 1419638"/>
              <a:gd name="connsiteX733" fmla="*/ 856183 w 1532848"/>
              <a:gd name="connsiteY733" fmla="*/ 291025 h 1419638"/>
              <a:gd name="connsiteX734" fmla="*/ 803417 w 1532848"/>
              <a:gd name="connsiteY734" fmla="*/ 270209 h 1419638"/>
              <a:gd name="connsiteX735" fmla="*/ 804563 w 1532848"/>
              <a:gd name="connsiteY735" fmla="*/ 271068 h 1419638"/>
              <a:gd name="connsiteX736" fmla="*/ 800268 w 1532848"/>
              <a:gd name="connsiteY736" fmla="*/ 277512 h 1419638"/>
              <a:gd name="connsiteX737" fmla="*/ 803417 w 1532848"/>
              <a:gd name="connsiteY737" fmla="*/ 270209 h 1419638"/>
              <a:gd name="connsiteX738" fmla="*/ 1129454 w 1532848"/>
              <a:gd name="connsiteY738" fmla="*/ 237993 h 1419638"/>
              <a:gd name="connsiteX739" fmla="*/ 1134609 w 1532848"/>
              <a:gd name="connsiteY739" fmla="*/ 240141 h 1419638"/>
              <a:gd name="connsiteX740" fmla="*/ 1141625 w 1532848"/>
              <a:gd name="connsiteY740" fmla="*/ 249019 h 1419638"/>
              <a:gd name="connsiteX741" fmla="*/ 1173555 w 1532848"/>
              <a:gd name="connsiteY741" fmla="*/ 309443 h 1419638"/>
              <a:gd name="connsiteX742" fmla="*/ 1165823 w 1532848"/>
              <a:gd name="connsiteY742" fmla="*/ 305291 h 1419638"/>
              <a:gd name="connsiteX743" fmla="*/ 1143057 w 1532848"/>
              <a:gd name="connsiteY743" fmla="*/ 263337 h 1419638"/>
              <a:gd name="connsiteX744" fmla="*/ 1129741 w 1532848"/>
              <a:gd name="connsiteY744" fmla="*/ 249019 h 1419638"/>
              <a:gd name="connsiteX745" fmla="*/ 1126447 w 1532848"/>
              <a:gd name="connsiteY745" fmla="*/ 244150 h 1419638"/>
              <a:gd name="connsiteX746" fmla="*/ 1129454 w 1532848"/>
              <a:gd name="connsiteY746" fmla="*/ 237993 h 1419638"/>
              <a:gd name="connsiteX747" fmla="*/ 364266 w 1532848"/>
              <a:gd name="connsiteY747" fmla="*/ 234126 h 1419638"/>
              <a:gd name="connsiteX748" fmla="*/ 363980 w 1532848"/>
              <a:gd name="connsiteY748" fmla="*/ 237133 h 1419638"/>
              <a:gd name="connsiteX749" fmla="*/ 355675 w 1532848"/>
              <a:gd name="connsiteY749" fmla="*/ 283955 h 1419638"/>
              <a:gd name="connsiteX750" fmla="*/ 360273 w 1532848"/>
              <a:gd name="connsiteY750" fmla="*/ 304816 h 1419638"/>
              <a:gd name="connsiteX751" fmla="*/ 348086 w 1532848"/>
              <a:gd name="connsiteY751" fmla="*/ 270782 h 1419638"/>
              <a:gd name="connsiteX752" fmla="*/ 348945 w 1532848"/>
              <a:gd name="connsiteY752" fmla="*/ 255461 h 1419638"/>
              <a:gd name="connsiteX753" fmla="*/ 364266 w 1532848"/>
              <a:gd name="connsiteY753" fmla="*/ 234126 h 1419638"/>
              <a:gd name="connsiteX754" fmla="*/ 837927 w 1532848"/>
              <a:gd name="connsiteY754" fmla="*/ 230690 h 1419638"/>
              <a:gd name="connsiteX755" fmla="*/ 846375 w 1532848"/>
              <a:gd name="connsiteY755" fmla="*/ 241142 h 1419638"/>
              <a:gd name="connsiteX756" fmla="*/ 846375 w 1532848"/>
              <a:gd name="connsiteY756" fmla="*/ 245438 h 1419638"/>
              <a:gd name="connsiteX757" fmla="*/ 842939 w 1532848"/>
              <a:gd name="connsiteY757" fmla="*/ 243003 h 1419638"/>
              <a:gd name="connsiteX758" fmla="*/ 837927 w 1532848"/>
              <a:gd name="connsiteY758" fmla="*/ 230690 h 1419638"/>
              <a:gd name="connsiteX759" fmla="*/ 955769 w 1532848"/>
              <a:gd name="connsiteY759" fmla="*/ 227254 h 1419638"/>
              <a:gd name="connsiteX760" fmla="*/ 929852 w 1532848"/>
              <a:gd name="connsiteY760" fmla="*/ 236131 h 1419638"/>
              <a:gd name="connsiteX761" fmla="*/ 928420 w 1532848"/>
              <a:gd name="connsiteY761" fmla="*/ 247156 h 1419638"/>
              <a:gd name="connsiteX762" fmla="*/ 965219 w 1532848"/>
              <a:gd name="connsiteY762" fmla="*/ 247443 h 1419638"/>
              <a:gd name="connsiteX763" fmla="*/ 968512 w 1532848"/>
              <a:gd name="connsiteY763" fmla="*/ 234556 h 1419638"/>
              <a:gd name="connsiteX764" fmla="*/ 955769 w 1532848"/>
              <a:gd name="connsiteY764" fmla="*/ 227254 h 1419638"/>
              <a:gd name="connsiteX765" fmla="*/ 950901 w 1532848"/>
              <a:gd name="connsiteY765" fmla="*/ 211360 h 1419638"/>
              <a:gd name="connsiteX766" fmla="*/ 928850 w 1532848"/>
              <a:gd name="connsiteY766" fmla="*/ 216801 h 1419638"/>
              <a:gd name="connsiteX767" fmla="*/ 883889 w 1532848"/>
              <a:gd name="connsiteY767" fmla="*/ 225535 h 1419638"/>
              <a:gd name="connsiteX768" fmla="*/ 870716 w 1532848"/>
              <a:gd name="connsiteY768" fmla="*/ 225535 h 1419638"/>
              <a:gd name="connsiteX769" fmla="*/ 862841 w 1532848"/>
              <a:gd name="connsiteY769" fmla="*/ 227540 h 1419638"/>
              <a:gd name="connsiteX770" fmla="*/ 871146 w 1532848"/>
              <a:gd name="connsiteY770" fmla="*/ 231692 h 1419638"/>
              <a:gd name="connsiteX771" fmla="*/ 936439 w 1532848"/>
              <a:gd name="connsiteY771" fmla="*/ 225535 h 1419638"/>
              <a:gd name="connsiteX772" fmla="*/ 953478 w 1532848"/>
              <a:gd name="connsiteY772" fmla="*/ 216944 h 1419638"/>
              <a:gd name="connsiteX773" fmla="*/ 955626 w 1532848"/>
              <a:gd name="connsiteY773" fmla="*/ 212935 h 1419638"/>
              <a:gd name="connsiteX774" fmla="*/ 950901 w 1532848"/>
              <a:gd name="connsiteY774" fmla="*/ 211360 h 1419638"/>
              <a:gd name="connsiteX775" fmla="*/ 1055713 w 1532848"/>
              <a:gd name="connsiteY775" fmla="*/ 210071 h 1419638"/>
              <a:gd name="connsiteX776" fmla="*/ 1108978 w 1532848"/>
              <a:gd name="connsiteY776" fmla="*/ 251882 h 1419638"/>
              <a:gd name="connsiteX777" fmla="*/ 1115565 w 1532848"/>
              <a:gd name="connsiteY777" fmla="*/ 265055 h 1419638"/>
              <a:gd name="connsiteX778" fmla="*/ 1114419 w 1532848"/>
              <a:gd name="connsiteY778" fmla="*/ 270496 h 1419638"/>
              <a:gd name="connsiteX779" fmla="*/ 1094659 w 1532848"/>
              <a:gd name="connsiteY779" fmla="*/ 276366 h 1419638"/>
              <a:gd name="connsiteX780" fmla="*/ 1076045 w 1532848"/>
              <a:gd name="connsiteY780" fmla="*/ 265914 h 1419638"/>
              <a:gd name="connsiteX781" fmla="*/ 1070032 w 1532848"/>
              <a:gd name="connsiteY781" fmla="*/ 245152 h 1419638"/>
              <a:gd name="connsiteX782" fmla="*/ 1073325 w 1532848"/>
              <a:gd name="connsiteY782" fmla="*/ 244293 h 1419638"/>
              <a:gd name="connsiteX783" fmla="*/ 1079482 w 1532848"/>
              <a:gd name="connsiteY783" fmla="*/ 252454 h 1419638"/>
              <a:gd name="connsiteX784" fmla="*/ 1092798 w 1532848"/>
              <a:gd name="connsiteY784" fmla="*/ 265914 h 1419638"/>
              <a:gd name="connsiteX785" fmla="*/ 1099528 w 1532848"/>
              <a:gd name="connsiteY785" fmla="*/ 266487 h 1419638"/>
              <a:gd name="connsiteX786" fmla="*/ 1100387 w 1532848"/>
              <a:gd name="connsiteY786" fmla="*/ 260329 h 1419638"/>
              <a:gd name="connsiteX787" fmla="*/ 1088502 w 1532848"/>
              <a:gd name="connsiteY787" fmla="*/ 233124 h 1419638"/>
              <a:gd name="connsiteX788" fmla="*/ 1081487 w 1532848"/>
              <a:gd name="connsiteY788" fmla="*/ 227683 h 1419638"/>
              <a:gd name="connsiteX789" fmla="*/ 1056143 w 1532848"/>
              <a:gd name="connsiteY789" fmla="*/ 216944 h 1419638"/>
              <a:gd name="connsiteX790" fmla="*/ 1044974 w 1532848"/>
              <a:gd name="connsiteY790" fmla="*/ 210358 h 1419638"/>
              <a:gd name="connsiteX791" fmla="*/ 1055713 w 1532848"/>
              <a:gd name="connsiteY791" fmla="*/ 210071 h 1419638"/>
              <a:gd name="connsiteX792" fmla="*/ 1078623 w 1532848"/>
              <a:gd name="connsiteY792" fmla="*/ 205060 h 1419638"/>
              <a:gd name="connsiteX793" fmla="*/ 1082919 w 1532848"/>
              <a:gd name="connsiteY793" fmla="*/ 207637 h 1419638"/>
              <a:gd name="connsiteX794" fmla="*/ 1080342 w 1532848"/>
              <a:gd name="connsiteY794" fmla="*/ 209356 h 1419638"/>
              <a:gd name="connsiteX795" fmla="*/ 1076046 w 1532848"/>
              <a:gd name="connsiteY795" fmla="*/ 207494 h 1419638"/>
              <a:gd name="connsiteX796" fmla="*/ 1078623 w 1532848"/>
              <a:gd name="connsiteY796" fmla="*/ 205060 h 1419638"/>
              <a:gd name="connsiteX797" fmla="*/ 508025 w 1532848"/>
              <a:gd name="connsiteY797" fmla="*/ 198044 h 1419638"/>
              <a:gd name="connsiteX798" fmla="*/ 508168 w 1532848"/>
              <a:gd name="connsiteY798" fmla="*/ 211933 h 1419638"/>
              <a:gd name="connsiteX799" fmla="*/ 525494 w 1532848"/>
              <a:gd name="connsiteY799" fmla="*/ 259184 h 1419638"/>
              <a:gd name="connsiteX800" fmla="*/ 523203 w 1532848"/>
              <a:gd name="connsiteY800" fmla="*/ 268348 h 1419638"/>
              <a:gd name="connsiteX801" fmla="*/ 505018 w 1532848"/>
              <a:gd name="connsiteY801" fmla="*/ 286533 h 1419638"/>
              <a:gd name="connsiteX802" fmla="*/ 505591 w 1532848"/>
              <a:gd name="connsiteY802" fmla="*/ 307724 h 1419638"/>
              <a:gd name="connsiteX803" fmla="*/ 517619 w 1532848"/>
              <a:gd name="connsiteY803" fmla="*/ 319323 h 1419638"/>
              <a:gd name="connsiteX804" fmla="*/ 521771 w 1532848"/>
              <a:gd name="connsiteY804" fmla="*/ 321327 h 1419638"/>
              <a:gd name="connsiteX805" fmla="*/ 522773 w 1532848"/>
              <a:gd name="connsiteY805" fmla="*/ 316602 h 1419638"/>
              <a:gd name="connsiteX806" fmla="*/ 539956 w 1532848"/>
              <a:gd name="connsiteY806" fmla="*/ 296985 h 1419638"/>
              <a:gd name="connsiteX807" fmla="*/ 588925 w 1532848"/>
              <a:gd name="connsiteY807" fmla="*/ 285960 h 1419638"/>
              <a:gd name="connsiteX808" fmla="*/ 671687 w 1532848"/>
              <a:gd name="connsiteY808" fmla="*/ 261905 h 1419638"/>
              <a:gd name="connsiteX809" fmla="*/ 680422 w 1532848"/>
              <a:gd name="connsiteY809" fmla="*/ 265914 h 1419638"/>
              <a:gd name="connsiteX810" fmla="*/ 681710 w 1532848"/>
              <a:gd name="connsiteY810" fmla="*/ 267060 h 1419638"/>
              <a:gd name="connsiteX811" fmla="*/ 689729 w 1532848"/>
              <a:gd name="connsiteY811" fmla="*/ 278514 h 1419638"/>
              <a:gd name="connsiteX812" fmla="*/ 707198 w 1532848"/>
              <a:gd name="connsiteY812" fmla="*/ 307295 h 1419638"/>
              <a:gd name="connsiteX813" fmla="*/ 711779 w 1532848"/>
              <a:gd name="connsiteY813" fmla="*/ 308727 h 1419638"/>
              <a:gd name="connsiteX814" fmla="*/ 711493 w 1532848"/>
              <a:gd name="connsiteY814" fmla="*/ 304288 h 1419638"/>
              <a:gd name="connsiteX815" fmla="*/ 708343 w 1532848"/>
              <a:gd name="connsiteY815" fmla="*/ 286103 h 1419638"/>
              <a:gd name="connsiteX816" fmla="*/ 709918 w 1532848"/>
              <a:gd name="connsiteY816" fmla="*/ 261046 h 1419638"/>
              <a:gd name="connsiteX817" fmla="*/ 703474 w 1532848"/>
              <a:gd name="connsiteY817" fmla="*/ 254316 h 1419638"/>
              <a:gd name="connsiteX818" fmla="*/ 683142 w 1532848"/>
              <a:gd name="connsiteY818" fmla="*/ 255032 h 1419638"/>
              <a:gd name="connsiteX819" fmla="*/ 599951 w 1532848"/>
              <a:gd name="connsiteY819" fmla="*/ 251309 h 1419638"/>
              <a:gd name="connsiteX820" fmla="*/ 582768 w 1532848"/>
              <a:gd name="connsiteY820" fmla="*/ 245438 h 1419638"/>
              <a:gd name="connsiteX821" fmla="*/ 520626 w 1532848"/>
              <a:gd name="connsiteY821" fmla="*/ 202482 h 1419638"/>
              <a:gd name="connsiteX822" fmla="*/ 508025 w 1532848"/>
              <a:gd name="connsiteY822" fmla="*/ 198044 h 1419638"/>
              <a:gd name="connsiteX823" fmla="*/ 1039963 w 1532848"/>
              <a:gd name="connsiteY823" fmla="*/ 193461 h 1419638"/>
              <a:gd name="connsiteX824" fmla="*/ 1069459 w 1532848"/>
              <a:gd name="connsiteY824" fmla="*/ 200764 h 1419638"/>
              <a:gd name="connsiteX825" fmla="*/ 1072179 w 1532848"/>
              <a:gd name="connsiteY825" fmla="*/ 203198 h 1419638"/>
              <a:gd name="connsiteX826" fmla="*/ 1067597 w 1532848"/>
              <a:gd name="connsiteY826" fmla="*/ 205060 h 1419638"/>
              <a:gd name="connsiteX827" fmla="*/ 1056142 w 1532848"/>
              <a:gd name="connsiteY827" fmla="*/ 201909 h 1419638"/>
              <a:gd name="connsiteX828" fmla="*/ 1045260 w 1532848"/>
              <a:gd name="connsiteY828" fmla="*/ 204917 h 1419638"/>
              <a:gd name="connsiteX829" fmla="*/ 1040392 w 1532848"/>
              <a:gd name="connsiteY829" fmla="*/ 205489 h 1419638"/>
              <a:gd name="connsiteX830" fmla="*/ 1035094 w 1532848"/>
              <a:gd name="connsiteY830" fmla="*/ 200764 h 1419638"/>
              <a:gd name="connsiteX831" fmla="*/ 1033805 w 1532848"/>
              <a:gd name="connsiteY831" fmla="*/ 194177 h 1419638"/>
              <a:gd name="connsiteX832" fmla="*/ 1039963 w 1532848"/>
              <a:gd name="connsiteY832" fmla="*/ 193461 h 1419638"/>
              <a:gd name="connsiteX833" fmla="*/ 975386 w 1532848"/>
              <a:gd name="connsiteY833" fmla="*/ 190025 h 1419638"/>
              <a:gd name="connsiteX834" fmla="*/ 956485 w 1532848"/>
              <a:gd name="connsiteY834" fmla="*/ 199762 h 1419638"/>
              <a:gd name="connsiteX835" fmla="*/ 955053 w 1532848"/>
              <a:gd name="connsiteY835" fmla="*/ 205489 h 1419638"/>
              <a:gd name="connsiteX836" fmla="*/ 973667 w 1532848"/>
              <a:gd name="connsiteY836" fmla="*/ 216944 h 1419638"/>
              <a:gd name="connsiteX837" fmla="*/ 984263 w 1532848"/>
              <a:gd name="connsiteY837" fmla="*/ 209928 h 1419638"/>
              <a:gd name="connsiteX838" fmla="*/ 980683 w 1532848"/>
              <a:gd name="connsiteY838" fmla="*/ 191744 h 1419638"/>
              <a:gd name="connsiteX839" fmla="*/ 975386 w 1532848"/>
              <a:gd name="connsiteY839" fmla="*/ 190025 h 1419638"/>
              <a:gd name="connsiteX840" fmla="*/ 490649 w 1532848"/>
              <a:gd name="connsiteY840" fmla="*/ 166825 h 1419638"/>
              <a:gd name="connsiteX841" fmla="*/ 490816 w 1532848"/>
              <a:gd name="connsiteY841" fmla="*/ 167112 h 1419638"/>
              <a:gd name="connsiteX842" fmla="*/ 490818 w 1532848"/>
              <a:gd name="connsiteY842" fmla="*/ 167078 h 1419638"/>
              <a:gd name="connsiteX843" fmla="*/ 489178 w 1532848"/>
              <a:gd name="connsiteY843" fmla="*/ 164692 h 1419638"/>
              <a:gd name="connsiteX844" fmla="*/ 490799 w 1532848"/>
              <a:gd name="connsiteY844" fmla="*/ 167469 h 1419638"/>
              <a:gd name="connsiteX845" fmla="*/ 490814 w 1532848"/>
              <a:gd name="connsiteY845" fmla="*/ 167146 h 1419638"/>
              <a:gd name="connsiteX846" fmla="*/ 667392 w 1532848"/>
              <a:gd name="connsiteY846" fmla="*/ 163106 h 1419638"/>
              <a:gd name="connsiteX847" fmla="*/ 671544 w 1532848"/>
              <a:gd name="connsiteY847" fmla="*/ 166257 h 1419638"/>
              <a:gd name="connsiteX848" fmla="*/ 667821 w 1532848"/>
              <a:gd name="connsiteY848" fmla="*/ 168118 h 1419638"/>
              <a:gd name="connsiteX849" fmla="*/ 664098 w 1532848"/>
              <a:gd name="connsiteY849" fmla="*/ 165684 h 1419638"/>
              <a:gd name="connsiteX850" fmla="*/ 667392 w 1532848"/>
              <a:gd name="connsiteY850" fmla="*/ 163106 h 1419638"/>
              <a:gd name="connsiteX851" fmla="*/ 565837 w 1532848"/>
              <a:gd name="connsiteY851" fmla="*/ 151947 h 1419638"/>
              <a:gd name="connsiteX852" fmla="*/ 565722 w 1532848"/>
              <a:gd name="connsiteY852" fmla="*/ 151979 h 1419638"/>
              <a:gd name="connsiteX853" fmla="*/ 565719 w 1532848"/>
              <a:gd name="connsiteY853" fmla="*/ 152145 h 1419638"/>
              <a:gd name="connsiteX854" fmla="*/ 479254 w 1532848"/>
              <a:gd name="connsiteY854" fmla="*/ 146919 h 1419638"/>
              <a:gd name="connsiteX855" fmla="*/ 479244 w 1532848"/>
              <a:gd name="connsiteY855" fmla="*/ 146926 h 1419638"/>
              <a:gd name="connsiteX856" fmla="*/ 479674 w 1532848"/>
              <a:gd name="connsiteY856" fmla="*/ 153799 h 1419638"/>
              <a:gd name="connsiteX857" fmla="*/ 485865 w 1532848"/>
              <a:gd name="connsiteY857" fmla="*/ 158865 h 1419638"/>
              <a:gd name="connsiteX858" fmla="*/ 485831 w 1532848"/>
              <a:gd name="connsiteY858" fmla="*/ 158954 h 1419638"/>
              <a:gd name="connsiteX859" fmla="*/ 486276 w 1532848"/>
              <a:gd name="connsiteY859" fmla="*/ 159717 h 1419638"/>
              <a:gd name="connsiteX860" fmla="*/ 486261 w 1532848"/>
              <a:gd name="connsiteY860" fmla="*/ 159673 h 1419638"/>
              <a:gd name="connsiteX861" fmla="*/ 485974 w 1532848"/>
              <a:gd name="connsiteY861" fmla="*/ 158954 h 1419638"/>
              <a:gd name="connsiteX862" fmla="*/ 485865 w 1532848"/>
              <a:gd name="connsiteY862" fmla="*/ 158865 h 1419638"/>
              <a:gd name="connsiteX863" fmla="*/ 485906 w 1532848"/>
              <a:gd name="connsiteY863" fmla="*/ 158754 h 1419638"/>
              <a:gd name="connsiteX864" fmla="*/ 479675 w 1532848"/>
              <a:gd name="connsiteY864" fmla="*/ 153655 h 1419638"/>
              <a:gd name="connsiteX865" fmla="*/ 600953 w 1532848"/>
              <a:gd name="connsiteY865" fmla="*/ 142631 h 1419638"/>
              <a:gd name="connsiteX866" fmla="*/ 605249 w 1532848"/>
              <a:gd name="connsiteY866" fmla="*/ 145781 h 1419638"/>
              <a:gd name="connsiteX867" fmla="*/ 611401 w 1532848"/>
              <a:gd name="connsiteY867" fmla="*/ 148155 h 1419638"/>
              <a:gd name="connsiteX868" fmla="*/ 611205 w 1532848"/>
              <a:gd name="connsiteY868" fmla="*/ 148024 h 1419638"/>
              <a:gd name="connsiteX869" fmla="*/ 615784 w 1532848"/>
              <a:gd name="connsiteY869" fmla="*/ 149791 h 1419638"/>
              <a:gd name="connsiteX870" fmla="*/ 615595 w 1532848"/>
              <a:gd name="connsiteY870" fmla="*/ 149773 h 1419638"/>
              <a:gd name="connsiteX871" fmla="*/ 623433 w 1532848"/>
              <a:gd name="connsiteY871" fmla="*/ 152797 h 1419638"/>
              <a:gd name="connsiteX872" fmla="*/ 623147 w 1532848"/>
              <a:gd name="connsiteY872" fmla="*/ 152797 h 1419638"/>
              <a:gd name="connsiteX873" fmla="*/ 614482 w 1532848"/>
              <a:gd name="connsiteY873" fmla="*/ 149666 h 1419638"/>
              <a:gd name="connsiteX874" fmla="*/ 613536 w 1532848"/>
              <a:gd name="connsiteY874" fmla="*/ 149575 h 1419638"/>
              <a:gd name="connsiteX875" fmla="*/ 612710 w 1532848"/>
              <a:gd name="connsiteY875" fmla="*/ 149026 h 1419638"/>
              <a:gd name="connsiteX876" fmla="*/ 606108 w 1532848"/>
              <a:gd name="connsiteY876" fmla="*/ 146640 h 1419638"/>
              <a:gd name="connsiteX877" fmla="*/ 600953 w 1532848"/>
              <a:gd name="connsiteY877" fmla="*/ 142631 h 1419638"/>
              <a:gd name="connsiteX878" fmla="*/ 589352 w 1532848"/>
              <a:gd name="connsiteY878" fmla="*/ 139944 h 1419638"/>
              <a:gd name="connsiteX879" fmla="*/ 590516 w 1532848"/>
              <a:gd name="connsiteY879" fmla="*/ 140210 h 1419638"/>
              <a:gd name="connsiteX880" fmla="*/ 592107 w 1532848"/>
              <a:gd name="connsiteY880" fmla="*/ 140926 h 1419638"/>
              <a:gd name="connsiteX881" fmla="*/ 588585 w 1532848"/>
              <a:gd name="connsiteY881" fmla="*/ 140120 h 1419638"/>
              <a:gd name="connsiteX882" fmla="*/ 679437 w 1532848"/>
              <a:gd name="connsiteY882" fmla="*/ 112794 h 1419638"/>
              <a:gd name="connsiteX883" fmla="*/ 683714 w 1532848"/>
              <a:gd name="connsiteY883" fmla="*/ 118289 h 1419638"/>
              <a:gd name="connsiteX884" fmla="*/ 693308 w 1532848"/>
              <a:gd name="connsiteY884" fmla="*/ 140197 h 1419638"/>
              <a:gd name="connsiteX885" fmla="*/ 693022 w 1532848"/>
              <a:gd name="connsiteY885" fmla="*/ 151079 h 1419638"/>
              <a:gd name="connsiteX886" fmla="*/ 686006 w 1532848"/>
              <a:gd name="connsiteY886" fmla="*/ 144635 h 1419638"/>
              <a:gd name="connsiteX887" fmla="*/ 675267 w 1532848"/>
              <a:gd name="connsiteY887" fmla="*/ 126594 h 1419638"/>
              <a:gd name="connsiteX888" fmla="*/ 668107 w 1532848"/>
              <a:gd name="connsiteY888" fmla="*/ 126021 h 1419638"/>
              <a:gd name="connsiteX889" fmla="*/ 654218 w 1532848"/>
              <a:gd name="connsiteY889" fmla="*/ 149074 h 1419638"/>
              <a:gd name="connsiteX890" fmla="*/ 649206 w 1532848"/>
              <a:gd name="connsiteY890" fmla="*/ 153227 h 1419638"/>
              <a:gd name="connsiteX891" fmla="*/ 619854 w 1532848"/>
              <a:gd name="connsiteY891" fmla="*/ 154229 h 1419638"/>
              <a:gd name="connsiteX892" fmla="*/ 603530 w 1532848"/>
              <a:gd name="connsiteY892" fmla="*/ 146067 h 1419638"/>
              <a:gd name="connsiteX893" fmla="*/ 592107 w 1532848"/>
              <a:gd name="connsiteY893" fmla="*/ 140926 h 1419638"/>
              <a:gd name="connsiteX894" fmla="*/ 600809 w 1532848"/>
              <a:gd name="connsiteY894" fmla="*/ 142917 h 1419638"/>
              <a:gd name="connsiteX895" fmla="*/ 605965 w 1532848"/>
              <a:gd name="connsiteY895" fmla="*/ 146926 h 1419638"/>
              <a:gd name="connsiteX896" fmla="*/ 623004 w 1532848"/>
              <a:gd name="connsiteY896" fmla="*/ 153083 h 1419638"/>
              <a:gd name="connsiteX897" fmla="*/ 623290 w 1532848"/>
              <a:gd name="connsiteY897" fmla="*/ 153083 h 1419638"/>
              <a:gd name="connsiteX898" fmla="*/ 636463 w 1532848"/>
              <a:gd name="connsiteY898" fmla="*/ 152081 h 1419638"/>
              <a:gd name="connsiteX899" fmla="*/ 642620 w 1532848"/>
              <a:gd name="connsiteY899" fmla="*/ 151365 h 1419638"/>
              <a:gd name="connsiteX900" fmla="*/ 652786 w 1532848"/>
              <a:gd name="connsiteY900" fmla="*/ 144779 h 1419638"/>
              <a:gd name="connsiteX901" fmla="*/ 656080 w 1532848"/>
              <a:gd name="connsiteY901" fmla="*/ 140054 h 1419638"/>
              <a:gd name="connsiteX902" fmla="*/ 656152 w 1532848"/>
              <a:gd name="connsiteY902" fmla="*/ 139954 h 1419638"/>
              <a:gd name="connsiteX903" fmla="*/ 656223 w 1532848"/>
              <a:gd name="connsiteY903" fmla="*/ 139910 h 1419638"/>
              <a:gd name="connsiteX904" fmla="*/ 663812 w 1532848"/>
              <a:gd name="connsiteY904" fmla="*/ 129315 h 1419638"/>
              <a:gd name="connsiteX905" fmla="*/ 666654 w 1532848"/>
              <a:gd name="connsiteY905" fmla="*/ 125360 h 1419638"/>
              <a:gd name="connsiteX906" fmla="*/ 672063 w 1532848"/>
              <a:gd name="connsiteY906" fmla="*/ 121439 h 1419638"/>
              <a:gd name="connsiteX907" fmla="*/ 677701 w 1532848"/>
              <a:gd name="connsiteY907" fmla="*/ 125592 h 1419638"/>
              <a:gd name="connsiteX908" fmla="*/ 685719 w 1532848"/>
              <a:gd name="connsiteY908" fmla="*/ 138908 h 1419638"/>
              <a:gd name="connsiteX909" fmla="*/ 690874 w 1532848"/>
              <a:gd name="connsiteY909" fmla="*/ 144063 h 1419638"/>
              <a:gd name="connsiteX910" fmla="*/ 690541 w 1532848"/>
              <a:gd name="connsiteY910" fmla="*/ 143301 h 1419638"/>
              <a:gd name="connsiteX911" fmla="*/ 685862 w 1532848"/>
              <a:gd name="connsiteY911" fmla="*/ 138622 h 1419638"/>
              <a:gd name="connsiteX912" fmla="*/ 677844 w 1532848"/>
              <a:gd name="connsiteY912" fmla="*/ 125306 h 1419638"/>
              <a:gd name="connsiteX913" fmla="*/ 672278 w 1532848"/>
              <a:gd name="connsiteY913" fmla="*/ 121189 h 1419638"/>
              <a:gd name="connsiteX914" fmla="*/ 666980 w 1532848"/>
              <a:gd name="connsiteY914" fmla="*/ 124906 h 1419638"/>
              <a:gd name="connsiteX915" fmla="*/ 666654 w 1532848"/>
              <a:gd name="connsiteY915" fmla="*/ 125360 h 1419638"/>
              <a:gd name="connsiteX916" fmla="*/ 666532 w 1532848"/>
              <a:gd name="connsiteY916" fmla="*/ 125448 h 1419638"/>
              <a:gd name="connsiteX917" fmla="*/ 663668 w 1532848"/>
              <a:gd name="connsiteY917" fmla="*/ 129458 h 1419638"/>
              <a:gd name="connsiteX918" fmla="*/ 656152 w 1532848"/>
              <a:gd name="connsiteY918" fmla="*/ 139954 h 1419638"/>
              <a:gd name="connsiteX919" fmla="*/ 656049 w 1532848"/>
              <a:gd name="connsiteY919" fmla="*/ 140016 h 1419638"/>
              <a:gd name="connsiteX920" fmla="*/ 652930 w 1532848"/>
              <a:gd name="connsiteY920" fmla="*/ 144492 h 1419638"/>
              <a:gd name="connsiteX921" fmla="*/ 642907 w 1532848"/>
              <a:gd name="connsiteY921" fmla="*/ 150935 h 1419638"/>
              <a:gd name="connsiteX922" fmla="*/ 637040 w 1532848"/>
              <a:gd name="connsiteY922" fmla="*/ 151617 h 1419638"/>
              <a:gd name="connsiteX923" fmla="*/ 636749 w 1532848"/>
              <a:gd name="connsiteY923" fmla="*/ 151795 h 1419638"/>
              <a:gd name="connsiteX924" fmla="*/ 623576 w 1532848"/>
              <a:gd name="connsiteY924" fmla="*/ 152797 h 1419638"/>
              <a:gd name="connsiteX925" fmla="*/ 615784 w 1532848"/>
              <a:gd name="connsiteY925" fmla="*/ 149791 h 1419638"/>
              <a:gd name="connsiteX926" fmla="*/ 627729 w 1532848"/>
              <a:gd name="connsiteY926" fmla="*/ 150936 h 1419638"/>
              <a:gd name="connsiteX927" fmla="*/ 660375 w 1532848"/>
              <a:gd name="connsiteY927" fmla="*/ 131892 h 1419638"/>
              <a:gd name="connsiteX928" fmla="*/ 673119 w 1532848"/>
              <a:gd name="connsiteY928" fmla="*/ 115998 h 1419638"/>
              <a:gd name="connsiteX929" fmla="*/ 679437 w 1532848"/>
              <a:gd name="connsiteY929" fmla="*/ 112794 h 1419638"/>
              <a:gd name="connsiteX930" fmla="*/ 653072 w 1532848"/>
              <a:gd name="connsiteY930" fmla="*/ 101679 h 1419638"/>
              <a:gd name="connsiteX931" fmla="*/ 659516 w 1532848"/>
              <a:gd name="connsiteY931" fmla="*/ 116284 h 1419638"/>
              <a:gd name="connsiteX932" fmla="*/ 637465 w 1532848"/>
              <a:gd name="connsiteY932" fmla="*/ 136044 h 1419638"/>
              <a:gd name="connsiteX933" fmla="*/ 624722 w 1532848"/>
              <a:gd name="connsiteY933" fmla="*/ 138908 h 1419638"/>
              <a:gd name="connsiteX934" fmla="*/ 599664 w 1532848"/>
              <a:gd name="connsiteY934" fmla="*/ 125162 h 1419638"/>
              <a:gd name="connsiteX935" fmla="*/ 599807 w 1532848"/>
              <a:gd name="connsiteY935" fmla="*/ 116571 h 1419638"/>
              <a:gd name="connsiteX936" fmla="*/ 608398 w 1532848"/>
              <a:gd name="connsiteY936" fmla="*/ 110127 h 1419638"/>
              <a:gd name="connsiteX937" fmla="*/ 653072 w 1532848"/>
              <a:gd name="connsiteY937" fmla="*/ 101679 h 1419638"/>
              <a:gd name="connsiteX938" fmla="*/ 625294 w 1532848"/>
              <a:gd name="connsiteY938" fmla="*/ 93231 h 1419638"/>
              <a:gd name="connsiteX939" fmla="*/ 625276 w 1532848"/>
              <a:gd name="connsiteY939" fmla="*/ 93235 h 1419638"/>
              <a:gd name="connsiteX940" fmla="*/ 594366 w 1532848"/>
              <a:gd name="connsiteY940" fmla="*/ 100963 h 1419638"/>
              <a:gd name="connsiteX941" fmla="*/ 592215 w 1532848"/>
              <a:gd name="connsiteY941" fmla="*/ 101561 h 1419638"/>
              <a:gd name="connsiteX942" fmla="*/ 539527 w 1532848"/>
              <a:gd name="connsiteY942" fmla="*/ 119720 h 1419638"/>
              <a:gd name="connsiteX943" fmla="*/ 492561 w 1532848"/>
              <a:gd name="connsiteY943" fmla="*/ 140911 h 1419638"/>
              <a:gd name="connsiteX944" fmla="*/ 490076 w 1532848"/>
              <a:gd name="connsiteY944" fmla="*/ 147665 h 1419638"/>
              <a:gd name="connsiteX945" fmla="*/ 492561 w 1532848"/>
              <a:gd name="connsiteY945" fmla="*/ 141056 h 1419638"/>
              <a:gd name="connsiteX946" fmla="*/ 539526 w 1532848"/>
              <a:gd name="connsiteY946" fmla="*/ 119864 h 1419638"/>
              <a:gd name="connsiteX947" fmla="*/ 594366 w 1532848"/>
              <a:gd name="connsiteY947" fmla="*/ 100963 h 1419638"/>
              <a:gd name="connsiteX948" fmla="*/ 625294 w 1532848"/>
              <a:gd name="connsiteY948" fmla="*/ 93231 h 1419638"/>
              <a:gd name="connsiteX949" fmla="*/ 631541 w 1532848"/>
              <a:gd name="connsiteY949" fmla="*/ 91102 h 1419638"/>
              <a:gd name="connsiteX950" fmla="*/ 636034 w 1532848"/>
              <a:gd name="connsiteY950" fmla="*/ 92802 h 1419638"/>
              <a:gd name="connsiteX951" fmla="*/ 579332 w 1532848"/>
              <a:gd name="connsiteY951" fmla="*/ 108982 h 1419638"/>
              <a:gd name="connsiteX952" fmla="*/ 505018 w 1532848"/>
              <a:gd name="connsiteY952" fmla="*/ 137619 h 1419638"/>
              <a:gd name="connsiteX953" fmla="*/ 494995 w 1532848"/>
              <a:gd name="connsiteY953" fmla="*/ 143060 h 1419638"/>
              <a:gd name="connsiteX954" fmla="*/ 488695 w 1532848"/>
              <a:gd name="connsiteY954" fmla="*/ 161675 h 1419638"/>
              <a:gd name="connsiteX955" fmla="*/ 498002 w 1532848"/>
              <a:gd name="connsiteY955" fmla="*/ 166113 h 1419638"/>
              <a:gd name="connsiteX956" fmla="*/ 517618 w 1532848"/>
              <a:gd name="connsiteY956" fmla="*/ 160959 h 1419638"/>
              <a:gd name="connsiteX957" fmla="*/ 578329 w 1532848"/>
              <a:gd name="connsiteY957" fmla="*/ 138765 h 1419638"/>
              <a:gd name="connsiteX958" fmla="*/ 601812 w 1532848"/>
              <a:gd name="connsiteY958" fmla="*/ 141772 h 1419638"/>
              <a:gd name="connsiteX959" fmla="*/ 611205 w 1532848"/>
              <a:gd name="connsiteY959" fmla="*/ 148024 h 1419638"/>
              <a:gd name="connsiteX960" fmla="*/ 605392 w 1532848"/>
              <a:gd name="connsiteY960" fmla="*/ 145781 h 1419638"/>
              <a:gd name="connsiteX961" fmla="*/ 601096 w 1532848"/>
              <a:gd name="connsiteY961" fmla="*/ 142631 h 1419638"/>
              <a:gd name="connsiteX962" fmla="*/ 590516 w 1532848"/>
              <a:gd name="connsiteY962" fmla="*/ 140210 h 1419638"/>
              <a:gd name="connsiteX963" fmla="*/ 589731 w 1532848"/>
              <a:gd name="connsiteY963" fmla="*/ 139857 h 1419638"/>
              <a:gd name="connsiteX964" fmla="*/ 589352 w 1532848"/>
              <a:gd name="connsiteY964" fmla="*/ 139944 h 1419638"/>
              <a:gd name="connsiteX965" fmla="*/ 584200 w 1532848"/>
              <a:gd name="connsiteY965" fmla="*/ 138765 h 1419638"/>
              <a:gd name="connsiteX966" fmla="*/ 577900 w 1532848"/>
              <a:gd name="connsiteY966" fmla="*/ 140769 h 1419638"/>
              <a:gd name="connsiteX967" fmla="*/ 575222 w 1532848"/>
              <a:gd name="connsiteY967" fmla="*/ 141993 h 1419638"/>
              <a:gd name="connsiteX968" fmla="*/ 571643 w 1532848"/>
              <a:gd name="connsiteY968" fmla="*/ 143821 h 1419638"/>
              <a:gd name="connsiteX969" fmla="*/ 570311 w 1532848"/>
              <a:gd name="connsiteY969" fmla="*/ 144635 h 1419638"/>
              <a:gd name="connsiteX970" fmla="*/ 570197 w 1532848"/>
              <a:gd name="connsiteY970" fmla="*/ 144683 h 1419638"/>
              <a:gd name="connsiteX971" fmla="*/ 570067 w 1532848"/>
              <a:gd name="connsiteY971" fmla="*/ 144901 h 1419638"/>
              <a:gd name="connsiteX972" fmla="*/ 570884 w 1532848"/>
              <a:gd name="connsiteY972" fmla="*/ 144492 h 1419638"/>
              <a:gd name="connsiteX973" fmla="*/ 577614 w 1532848"/>
              <a:gd name="connsiteY973" fmla="*/ 141056 h 1419638"/>
              <a:gd name="connsiteX974" fmla="*/ 583914 w 1532848"/>
              <a:gd name="connsiteY974" fmla="*/ 139051 h 1419638"/>
              <a:gd name="connsiteX975" fmla="*/ 588585 w 1532848"/>
              <a:gd name="connsiteY975" fmla="*/ 140120 h 1419638"/>
              <a:gd name="connsiteX976" fmla="*/ 575179 w 1532848"/>
              <a:gd name="connsiteY976" fmla="*/ 143204 h 1419638"/>
              <a:gd name="connsiteX977" fmla="*/ 569022 w 1532848"/>
              <a:gd name="connsiteY977" fmla="*/ 151365 h 1419638"/>
              <a:gd name="connsiteX978" fmla="*/ 565715 w 1532848"/>
              <a:gd name="connsiteY978" fmla="*/ 152330 h 1419638"/>
              <a:gd name="connsiteX979" fmla="*/ 565282 w 1532848"/>
              <a:gd name="connsiteY979" fmla="*/ 173666 h 1419638"/>
              <a:gd name="connsiteX980" fmla="*/ 573318 w 1532848"/>
              <a:gd name="connsiteY980" fmla="*/ 194178 h 1419638"/>
              <a:gd name="connsiteX981" fmla="*/ 617849 w 1532848"/>
              <a:gd name="connsiteY981" fmla="*/ 232408 h 1419638"/>
              <a:gd name="connsiteX982" fmla="*/ 711923 w 1532848"/>
              <a:gd name="connsiteY982" fmla="*/ 250163 h 1419638"/>
              <a:gd name="connsiteX983" fmla="*/ 717793 w 1532848"/>
              <a:gd name="connsiteY983" fmla="*/ 250593 h 1419638"/>
              <a:gd name="connsiteX984" fmla="*/ 713068 w 1532848"/>
              <a:gd name="connsiteY984" fmla="*/ 262048 h 1419638"/>
              <a:gd name="connsiteX985" fmla="*/ 722805 w 1532848"/>
              <a:gd name="connsiteY985" fmla="*/ 271785 h 1419638"/>
              <a:gd name="connsiteX986" fmla="*/ 737553 w 1532848"/>
              <a:gd name="connsiteY986" fmla="*/ 266773 h 1419638"/>
              <a:gd name="connsiteX987" fmla="*/ 781225 w 1532848"/>
              <a:gd name="connsiteY987" fmla="*/ 238422 h 1419638"/>
              <a:gd name="connsiteX988" fmla="*/ 787095 w 1532848"/>
              <a:gd name="connsiteY988" fmla="*/ 236704 h 1419638"/>
              <a:gd name="connsiteX989" fmla="*/ 788670 w 1532848"/>
              <a:gd name="connsiteY989" fmla="*/ 242145 h 1419638"/>
              <a:gd name="connsiteX990" fmla="*/ 784518 w 1532848"/>
              <a:gd name="connsiteY990" fmla="*/ 266916 h 1419638"/>
              <a:gd name="connsiteX991" fmla="*/ 781654 w 1532848"/>
              <a:gd name="connsiteY991" fmla="*/ 279803 h 1419638"/>
              <a:gd name="connsiteX992" fmla="*/ 790818 w 1532848"/>
              <a:gd name="connsiteY992" fmla="*/ 289540 h 1419638"/>
              <a:gd name="connsiteX993" fmla="*/ 813299 w 1532848"/>
              <a:gd name="connsiteY993" fmla="*/ 286247 h 1419638"/>
              <a:gd name="connsiteX994" fmla="*/ 851816 w 1532848"/>
              <a:gd name="connsiteY994" fmla="*/ 270209 h 1419638"/>
              <a:gd name="connsiteX995" fmla="*/ 863127 w 1532848"/>
              <a:gd name="connsiteY995" fmla="*/ 247873 h 1419638"/>
              <a:gd name="connsiteX996" fmla="*/ 857830 w 1532848"/>
              <a:gd name="connsiteY996" fmla="*/ 229545 h 1419638"/>
              <a:gd name="connsiteX997" fmla="*/ 861838 w 1532848"/>
              <a:gd name="connsiteY997" fmla="*/ 223244 h 1419638"/>
              <a:gd name="connsiteX998" fmla="*/ 880883 w 1532848"/>
              <a:gd name="connsiteY998" fmla="*/ 223244 h 1419638"/>
              <a:gd name="connsiteX999" fmla="*/ 932716 w 1532848"/>
              <a:gd name="connsiteY999" fmla="*/ 213078 h 1419638"/>
              <a:gd name="connsiteX1000" fmla="*/ 940305 w 1532848"/>
              <a:gd name="connsiteY1000" fmla="*/ 206778 h 1419638"/>
              <a:gd name="connsiteX1001" fmla="*/ 952046 w 1532848"/>
              <a:gd name="connsiteY1001" fmla="*/ 196182 h 1419638"/>
              <a:gd name="connsiteX1002" fmla="*/ 973238 w 1532848"/>
              <a:gd name="connsiteY1002" fmla="*/ 188020 h 1419638"/>
              <a:gd name="connsiteX1003" fmla="*/ 983977 w 1532848"/>
              <a:gd name="connsiteY1003" fmla="*/ 193605 h 1419638"/>
              <a:gd name="connsiteX1004" fmla="*/ 990134 w 1532848"/>
              <a:gd name="connsiteY1004" fmla="*/ 212935 h 1419638"/>
              <a:gd name="connsiteX1005" fmla="*/ 1031228 w 1532848"/>
              <a:gd name="connsiteY1005" fmla="*/ 257896 h 1419638"/>
              <a:gd name="connsiteX1006" fmla="*/ 1098669 w 1532848"/>
              <a:gd name="connsiteY1006" fmla="*/ 303429 h 1419638"/>
              <a:gd name="connsiteX1007" fmla="*/ 1174271 w 1532848"/>
              <a:gd name="connsiteY1007" fmla="*/ 333212 h 1419638"/>
              <a:gd name="connsiteX1008" fmla="*/ 1200904 w 1532848"/>
              <a:gd name="connsiteY1008" fmla="*/ 334071 h 1419638"/>
              <a:gd name="connsiteX1009" fmla="*/ 1194317 w 1532848"/>
              <a:gd name="connsiteY1009" fmla="*/ 337793 h 1419638"/>
              <a:gd name="connsiteX1010" fmla="*/ 1140050 w 1532848"/>
              <a:gd name="connsiteY1010" fmla="*/ 388482 h 1419638"/>
              <a:gd name="connsiteX1011" fmla="*/ 1134322 w 1532848"/>
              <a:gd name="connsiteY1011" fmla="*/ 395498 h 1419638"/>
              <a:gd name="connsiteX1012" fmla="*/ 1133177 w 1532848"/>
              <a:gd name="connsiteY1012" fmla="*/ 403230 h 1419638"/>
              <a:gd name="connsiteX1013" fmla="*/ 1141338 w 1532848"/>
              <a:gd name="connsiteY1013" fmla="*/ 405091 h 1419638"/>
              <a:gd name="connsiteX1014" fmla="*/ 1155657 w 1532848"/>
              <a:gd name="connsiteY1014" fmla="*/ 397789 h 1419638"/>
              <a:gd name="connsiteX1015" fmla="*/ 1215795 w 1532848"/>
              <a:gd name="connsiteY1015" fmla="*/ 352112 h 1419638"/>
              <a:gd name="connsiteX1016" fmla="*/ 1319892 w 1532848"/>
              <a:gd name="connsiteY1016" fmla="*/ 307152 h 1419638"/>
              <a:gd name="connsiteX1017" fmla="*/ 1354256 w 1532848"/>
              <a:gd name="connsiteY1017" fmla="*/ 297129 h 1419638"/>
              <a:gd name="connsiteX1018" fmla="*/ 1386187 w 1532848"/>
              <a:gd name="connsiteY1018" fmla="*/ 296699 h 1419638"/>
              <a:gd name="connsiteX1019" fmla="*/ 1413392 w 1532848"/>
              <a:gd name="connsiteY1019" fmla="*/ 326625 h 1419638"/>
              <a:gd name="connsiteX1020" fmla="*/ 1423416 w 1532848"/>
              <a:gd name="connsiteY1020" fmla="*/ 337078 h 1419638"/>
              <a:gd name="connsiteX1021" fmla="*/ 1443032 w 1532848"/>
              <a:gd name="connsiteY1021" fmla="*/ 347387 h 1419638"/>
              <a:gd name="connsiteX1022" fmla="*/ 1506034 w 1532848"/>
              <a:gd name="connsiteY1022" fmla="*/ 422990 h 1419638"/>
              <a:gd name="connsiteX1023" fmla="*/ 1532810 w 1532848"/>
              <a:gd name="connsiteY1023" fmla="*/ 541978 h 1419638"/>
              <a:gd name="connsiteX1024" fmla="*/ 1528514 w 1532848"/>
              <a:gd name="connsiteY1024" fmla="*/ 617294 h 1419638"/>
              <a:gd name="connsiteX1025" fmla="*/ 1482408 w 1532848"/>
              <a:gd name="connsiteY1025" fmla="*/ 756041 h 1419638"/>
              <a:gd name="connsiteX1026" fmla="*/ 1349532 w 1532848"/>
              <a:gd name="connsiteY1026" fmla="*/ 913260 h 1419638"/>
              <a:gd name="connsiteX1027" fmla="*/ 1192456 w 1532848"/>
              <a:gd name="connsiteY1027" fmla="*/ 965236 h 1419638"/>
              <a:gd name="connsiteX1028" fmla="*/ 1068027 w 1532848"/>
              <a:gd name="connsiteY1028" fmla="*/ 915837 h 1419638"/>
              <a:gd name="connsiteX1029" fmla="*/ 1032374 w 1532848"/>
              <a:gd name="connsiteY1029" fmla="*/ 859422 h 1419638"/>
              <a:gd name="connsiteX1030" fmla="*/ 1027505 w 1532848"/>
              <a:gd name="connsiteY1030" fmla="*/ 849828 h 1419638"/>
              <a:gd name="connsiteX1031" fmla="*/ 1021492 w 1532848"/>
              <a:gd name="connsiteY1031" fmla="*/ 845676 h 1419638"/>
              <a:gd name="connsiteX1032" fmla="*/ 1016194 w 1532848"/>
              <a:gd name="connsiteY1032" fmla="*/ 850687 h 1419638"/>
              <a:gd name="connsiteX1033" fmla="*/ 1012757 w 1532848"/>
              <a:gd name="connsiteY1033" fmla="*/ 867440 h 1419638"/>
              <a:gd name="connsiteX1034" fmla="*/ 1005311 w 1532848"/>
              <a:gd name="connsiteY1034" fmla="*/ 901805 h 1419638"/>
              <a:gd name="connsiteX1035" fmla="*/ 944171 w 1532848"/>
              <a:gd name="connsiteY1035" fmla="*/ 1018215 h 1419638"/>
              <a:gd name="connsiteX1036" fmla="*/ 908231 w 1532848"/>
              <a:gd name="connsiteY1036" fmla="*/ 1050719 h 1419638"/>
              <a:gd name="connsiteX1037" fmla="*/ 802989 w 1532848"/>
              <a:gd name="connsiteY1037" fmla="*/ 1093818 h 1419638"/>
              <a:gd name="connsiteX1038" fmla="*/ 611119 w 1532848"/>
              <a:gd name="connsiteY1038" fmla="*/ 1169707 h 1419638"/>
              <a:gd name="connsiteX1039" fmla="*/ 534801 w 1532848"/>
              <a:gd name="connsiteY1039" fmla="*/ 1178298 h 1419638"/>
              <a:gd name="connsiteX1040" fmla="*/ 475235 w 1532848"/>
              <a:gd name="connsiteY1040" fmla="*/ 1153383 h 1419638"/>
              <a:gd name="connsiteX1041" fmla="*/ 461919 w 1532848"/>
              <a:gd name="connsiteY1041" fmla="*/ 1161259 h 1419638"/>
              <a:gd name="connsiteX1042" fmla="*/ 414954 w 1532848"/>
              <a:gd name="connsiteY1042" fmla="*/ 1280819 h 1419638"/>
              <a:gd name="connsiteX1043" fmla="*/ 321310 w 1532848"/>
              <a:gd name="connsiteY1043" fmla="*/ 1380907 h 1419638"/>
              <a:gd name="connsiteX1044" fmla="*/ 155787 w 1532848"/>
              <a:gd name="connsiteY1044" fmla="*/ 1415128 h 1419638"/>
              <a:gd name="connsiteX1045" fmla="*/ 34937 w 1532848"/>
              <a:gd name="connsiteY1045" fmla="*/ 1296713 h 1419638"/>
              <a:gd name="connsiteX1046" fmla="*/ 19330 w 1532848"/>
              <a:gd name="connsiteY1046" fmla="*/ 1167272 h 1419638"/>
              <a:gd name="connsiteX1047" fmla="*/ 14032 w 1532848"/>
              <a:gd name="connsiteY1047" fmla="*/ 1161402 h 1419638"/>
              <a:gd name="connsiteX1048" fmla="*/ 0 w 1532848"/>
              <a:gd name="connsiteY1048" fmla="*/ 1154099 h 1419638"/>
              <a:gd name="connsiteX1049" fmla="*/ 0 w 1532848"/>
              <a:gd name="connsiteY1049" fmla="*/ 1144506 h 1419638"/>
              <a:gd name="connsiteX1050" fmla="*/ 77607 w 1532848"/>
              <a:gd name="connsiteY1050" fmla="*/ 960797 h 1419638"/>
              <a:gd name="connsiteX1051" fmla="*/ 132734 w 1532848"/>
              <a:gd name="connsiteY1051" fmla="*/ 886198 h 1419638"/>
              <a:gd name="connsiteX1052" fmla="*/ 152780 w 1532848"/>
              <a:gd name="connsiteY1052" fmla="*/ 864004 h 1419638"/>
              <a:gd name="connsiteX1053" fmla="*/ 149344 w 1532848"/>
              <a:gd name="connsiteY1053" fmla="*/ 850687 h 1419638"/>
              <a:gd name="connsiteX1054" fmla="*/ 139893 w 1532848"/>
              <a:gd name="connsiteY1054" fmla="*/ 844674 h 1419638"/>
              <a:gd name="connsiteX1055" fmla="*/ 134023 w 1532848"/>
              <a:gd name="connsiteY1055" fmla="*/ 821763 h 1419638"/>
              <a:gd name="connsiteX1056" fmla="*/ 139177 w 1532848"/>
              <a:gd name="connsiteY1056" fmla="*/ 813459 h 1419638"/>
              <a:gd name="connsiteX1057" fmla="*/ 147912 w 1532848"/>
              <a:gd name="connsiteY1057" fmla="*/ 800858 h 1419638"/>
              <a:gd name="connsiteX1058" fmla="*/ 151205 w 1532848"/>
              <a:gd name="connsiteY1058" fmla="*/ 786826 h 1419638"/>
              <a:gd name="connsiteX1059" fmla="*/ 179412 w 1532848"/>
              <a:gd name="connsiteY1059" fmla="*/ 748309 h 1419638"/>
              <a:gd name="connsiteX1060" fmla="*/ 184281 w 1532848"/>
              <a:gd name="connsiteY1060" fmla="*/ 745875 h 1419638"/>
              <a:gd name="connsiteX1061" fmla="*/ 259597 w 1532848"/>
              <a:gd name="connsiteY1061" fmla="*/ 708790 h 1419638"/>
              <a:gd name="connsiteX1062" fmla="*/ 313148 w 1532848"/>
              <a:gd name="connsiteY1062" fmla="*/ 664545 h 1419638"/>
              <a:gd name="connsiteX1063" fmla="*/ 306992 w 1532848"/>
              <a:gd name="connsiteY1063" fmla="*/ 707501 h 1419638"/>
              <a:gd name="connsiteX1064" fmla="*/ 300262 w 1532848"/>
              <a:gd name="connsiteY1064" fmla="*/ 776660 h 1419638"/>
              <a:gd name="connsiteX1065" fmla="*/ 298830 w 1532848"/>
              <a:gd name="connsiteY1065" fmla="*/ 803579 h 1419638"/>
              <a:gd name="connsiteX1066" fmla="*/ 274775 w 1532848"/>
              <a:gd name="connsiteY1066" fmla="*/ 897509 h 1419638"/>
              <a:gd name="connsiteX1067" fmla="*/ 262890 w 1532848"/>
              <a:gd name="connsiteY1067" fmla="*/ 933306 h 1419638"/>
              <a:gd name="connsiteX1068" fmla="*/ 265181 w 1532848"/>
              <a:gd name="connsiteY1068" fmla="*/ 945190 h 1419638"/>
              <a:gd name="connsiteX1069" fmla="*/ 276350 w 1532848"/>
              <a:gd name="connsiteY1069" fmla="*/ 940465 h 1419638"/>
              <a:gd name="connsiteX1070" fmla="*/ 277209 w 1532848"/>
              <a:gd name="connsiteY1070" fmla="*/ 939606 h 1419638"/>
              <a:gd name="connsiteX1071" fmla="*/ 290954 w 1532848"/>
              <a:gd name="connsiteY1071" fmla="*/ 922137 h 1419638"/>
              <a:gd name="connsiteX1072" fmla="*/ 300978 w 1532848"/>
              <a:gd name="connsiteY1072" fmla="*/ 902521 h 1419638"/>
              <a:gd name="connsiteX1073" fmla="*/ 317731 w 1532848"/>
              <a:gd name="connsiteY1073" fmla="*/ 836942 h 1419638"/>
              <a:gd name="connsiteX1074" fmla="*/ 374862 w 1532848"/>
              <a:gd name="connsiteY1074" fmla="*/ 673423 h 1419638"/>
              <a:gd name="connsiteX1075" fmla="*/ 410086 w 1532848"/>
              <a:gd name="connsiteY1075" fmla="*/ 610134 h 1419638"/>
              <a:gd name="connsiteX1076" fmla="*/ 422972 w 1532848"/>
              <a:gd name="connsiteY1076" fmla="*/ 589945 h 1419638"/>
              <a:gd name="connsiteX1077" fmla="*/ 422113 w 1532848"/>
              <a:gd name="connsiteY1077" fmla="*/ 575769 h 1419638"/>
              <a:gd name="connsiteX1078" fmla="*/ 411804 w 1532848"/>
              <a:gd name="connsiteY1078" fmla="*/ 566892 h 1419638"/>
              <a:gd name="connsiteX1079" fmla="*/ 388322 w 1532848"/>
              <a:gd name="connsiteY1079" fmla="*/ 560162 h 1419638"/>
              <a:gd name="connsiteX1080" fmla="*/ 331763 w 1532848"/>
              <a:gd name="connsiteY1080" fmla="*/ 593524 h 1419638"/>
              <a:gd name="connsiteX1081" fmla="*/ 324603 w 1532848"/>
              <a:gd name="connsiteY1081" fmla="*/ 615718 h 1419638"/>
              <a:gd name="connsiteX1082" fmla="*/ 298257 w 1532848"/>
              <a:gd name="connsiteY1082" fmla="*/ 662397 h 1419638"/>
              <a:gd name="connsiteX1083" fmla="*/ 233107 w 1532848"/>
              <a:gd name="connsiteY1083" fmla="*/ 704780 h 1419638"/>
              <a:gd name="connsiteX1084" fmla="*/ 195879 w 1532848"/>
              <a:gd name="connsiteY1084" fmla="*/ 712799 h 1419638"/>
              <a:gd name="connsiteX1085" fmla="*/ 164092 w 1532848"/>
              <a:gd name="connsiteY1085" fmla="*/ 688744 h 1419638"/>
              <a:gd name="connsiteX1086" fmla="*/ 155500 w 1532848"/>
              <a:gd name="connsiteY1086" fmla="*/ 621303 h 1419638"/>
              <a:gd name="connsiteX1087" fmla="*/ 157218 w 1532848"/>
              <a:gd name="connsiteY1087" fmla="*/ 610707 h 1419638"/>
              <a:gd name="connsiteX1088" fmla="*/ 161944 w 1532848"/>
              <a:gd name="connsiteY1088" fmla="*/ 608702 h 1419638"/>
              <a:gd name="connsiteX1089" fmla="*/ 189865 w 1532848"/>
              <a:gd name="connsiteY1089" fmla="*/ 611280 h 1419638"/>
              <a:gd name="connsiteX1090" fmla="*/ 247140 w 1532848"/>
              <a:gd name="connsiteY1090" fmla="*/ 574337 h 1419638"/>
              <a:gd name="connsiteX1091" fmla="*/ 329901 w 1532848"/>
              <a:gd name="connsiteY1091" fmla="*/ 523220 h 1419638"/>
              <a:gd name="connsiteX1092" fmla="*/ 405361 w 1532848"/>
              <a:gd name="connsiteY1092" fmla="*/ 516061 h 1419638"/>
              <a:gd name="connsiteX1093" fmla="*/ 433712 w 1532848"/>
              <a:gd name="connsiteY1093" fmla="*/ 540259 h 1419638"/>
              <a:gd name="connsiteX1094" fmla="*/ 436575 w 1532848"/>
              <a:gd name="connsiteY1094" fmla="*/ 546846 h 1419638"/>
              <a:gd name="connsiteX1095" fmla="*/ 451610 w 1532848"/>
              <a:gd name="connsiteY1095" fmla="*/ 557441 h 1419638"/>
              <a:gd name="connsiteX1096" fmla="*/ 463494 w 1532848"/>
              <a:gd name="connsiteY1096" fmla="*/ 543266 h 1419638"/>
              <a:gd name="connsiteX1097" fmla="*/ 440727 w 1532848"/>
              <a:gd name="connsiteY1097" fmla="*/ 494440 h 1419638"/>
              <a:gd name="connsiteX1098" fmla="*/ 391472 w 1532848"/>
              <a:gd name="connsiteY1098" fmla="*/ 483987 h 1419638"/>
              <a:gd name="connsiteX1099" fmla="*/ 343361 w 1532848"/>
              <a:gd name="connsiteY1099" fmla="*/ 493580 h 1419638"/>
              <a:gd name="connsiteX1100" fmla="*/ 258451 w 1532848"/>
              <a:gd name="connsiteY1100" fmla="*/ 526800 h 1419638"/>
              <a:gd name="connsiteX1101" fmla="*/ 234396 w 1532848"/>
              <a:gd name="connsiteY1101" fmla="*/ 536107 h 1419638"/>
              <a:gd name="connsiteX1102" fmla="*/ 220793 w 1532848"/>
              <a:gd name="connsiteY1102" fmla="*/ 528948 h 1419638"/>
              <a:gd name="connsiteX1103" fmla="*/ 218932 w 1532848"/>
              <a:gd name="connsiteY1103" fmla="*/ 520213 h 1419638"/>
              <a:gd name="connsiteX1104" fmla="*/ 217500 w 1532848"/>
              <a:gd name="connsiteY1104" fmla="*/ 510763 h 1419638"/>
              <a:gd name="connsiteX1105" fmla="*/ 214588 w 1532848"/>
              <a:gd name="connsiteY1105" fmla="*/ 507204 h 1419638"/>
              <a:gd name="connsiteX1106" fmla="*/ 217643 w 1532848"/>
              <a:gd name="connsiteY1106" fmla="*/ 507040 h 1419638"/>
              <a:gd name="connsiteX1107" fmla="*/ 228239 w 1532848"/>
              <a:gd name="connsiteY1107" fmla="*/ 507040 h 1419638"/>
              <a:gd name="connsiteX1108" fmla="*/ 239551 w 1532848"/>
              <a:gd name="connsiteY1108" fmla="*/ 493151 h 1419638"/>
              <a:gd name="connsiteX1109" fmla="*/ 283223 w 1532848"/>
              <a:gd name="connsiteY1109" fmla="*/ 429433 h 1419638"/>
              <a:gd name="connsiteX1110" fmla="*/ 315583 w 1532848"/>
              <a:gd name="connsiteY1110" fmla="*/ 403086 h 1419638"/>
              <a:gd name="connsiteX1111" fmla="*/ 339924 w 1532848"/>
              <a:gd name="connsiteY1111" fmla="*/ 407525 h 1419638"/>
              <a:gd name="connsiteX1112" fmla="*/ 343361 w 1532848"/>
              <a:gd name="connsiteY1112" fmla="*/ 410819 h 1419638"/>
              <a:gd name="connsiteX1113" fmla="*/ 368705 w 1532848"/>
              <a:gd name="connsiteY1113" fmla="*/ 414685 h 1419638"/>
              <a:gd name="connsiteX1114" fmla="*/ 389181 w 1532848"/>
              <a:gd name="connsiteY1114" fmla="*/ 398505 h 1419638"/>
              <a:gd name="connsiteX1115" fmla="*/ 388322 w 1532848"/>
              <a:gd name="connsiteY1115" fmla="*/ 366144 h 1419638"/>
              <a:gd name="connsiteX1116" fmla="*/ 375721 w 1532848"/>
              <a:gd name="connsiteY1116" fmla="*/ 347960 h 1419638"/>
              <a:gd name="connsiteX1117" fmla="*/ 365991 w 1532848"/>
              <a:gd name="connsiteY1117" fmla="*/ 320785 h 1419638"/>
              <a:gd name="connsiteX1118" fmla="*/ 382737 w 1532848"/>
              <a:gd name="connsiteY1118" fmla="*/ 343235 h 1419638"/>
              <a:gd name="connsiteX1119" fmla="*/ 453901 w 1532848"/>
              <a:gd name="connsiteY1119" fmla="*/ 378602 h 1419638"/>
              <a:gd name="connsiteX1120" fmla="*/ 466931 w 1532848"/>
              <a:gd name="connsiteY1120" fmla="*/ 379890 h 1419638"/>
              <a:gd name="connsiteX1121" fmla="*/ 471083 w 1532848"/>
              <a:gd name="connsiteY1121" fmla="*/ 368865 h 1419638"/>
              <a:gd name="connsiteX1122" fmla="*/ 466071 w 1532848"/>
              <a:gd name="connsiteY1122" fmla="*/ 363710 h 1419638"/>
              <a:gd name="connsiteX1123" fmla="*/ 424404 w 1532848"/>
              <a:gd name="connsiteY1123" fmla="*/ 329489 h 1419638"/>
              <a:gd name="connsiteX1124" fmla="*/ 389896 w 1532848"/>
              <a:gd name="connsiteY1124" fmla="*/ 297272 h 1419638"/>
              <a:gd name="connsiteX1125" fmla="*/ 393906 w 1532848"/>
              <a:gd name="connsiteY1125" fmla="*/ 276510 h 1419638"/>
              <a:gd name="connsiteX1126" fmla="*/ 430561 w 1532848"/>
              <a:gd name="connsiteY1126" fmla="*/ 257466 h 1419638"/>
              <a:gd name="connsiteX1127" fmla="*/ 451180 w 1532848"/>
              <a:gd name="connsiteY1127" fmla="*/ 257896 h 1419638"/>
              <a:gd name="connsiteX1128" fmla="*/ 463351 w 1532848"/>
              <a:gd name="connsiteY1128" fmla="*/ 251166 h 1419638"/>
              <a:gd name="connsiteX1129" fmla="*/ 448889 w 1532848"/>
              <a:gd name="connsiteY1129" fmla="*/ 233267 h 1419638"/>
              <a:gd name="connsiteX1130" fmla="*/ 432280 w 1532848"/>
              <a:gd name="connsiteY1130" fmla="*/ 234843 h 1419638"/>
              <a:gd name="connsiteX1131" fmla="*/ 410802 w 1532848"/>
              <a:gd name="connsiteY1131" fmla="*/ 240284 h 1419638"/>
              <a:gd name="connsiteX1132" fmla="*/ 405504 w 1532848"/>
              <a:gd name="connsiteY1132" fmla="*/ 238709 h 1419638"/>
              <a:gd name="connsiteX1133" fmla="*/ 408510 w 1532848"/>
              <a:gd name="connsiteY1133" fmla="*/ 233554 h 1419638"/>
              <a:gd name="connsiteX1134" fmla="*/ 413952 w 1532848"/>
              <a:gd name="connsiteY1134" fmla="*/ 231263 h 1419638"/>
              <a:gd name="connsiteX1135" fmla="*/ 433712 w 1532848"/>
              <a:gd name="connsiteY1135" fmla="*/ 226394 h 1419638"/>
              <a:gd name="connsiteX1136" fmla="*/ 491416 w 1532848"/>
              <a:gd name="connsiteY1136" fmla="*/ 241143 h 1419638"/>
              <a:gd name="connsiteX1137" fmla="*/ 498861 w 1532848"/>
              <a:gd name="connsiteY1137" fmla="*/ 247156 h 1419638"/>
              <a:gd name="connsiteX1138" fmla="*/ 506164 w 1532848"/>
              <a:gd name="connsiteY1138" fmla="*/ 247873 h 1419638"/>
              <a:gd name="connsiteX1139" fmla="*/ 508741 w 1532848"/>
              <a:gd name="connsiteY1139" fmla="*/ 241000 h 1419638"/>
              <a:gd name="connsiteX1140" fmla="*/ 507309 w 1532848"/>
              <a:gd name="connsiteY1140" fmla="*/ 234556 h 1419638"/>
              <a:gd name="connsiteX1141" fmla="*/ 491988 w 1532848"/>
              <a:gd name="connsiteY1141" fmla="*/ 200048 h 1419638"/>
              <a:gd name="connsiteX1142" fmla="*/ 490127 w 1532848"/>
              <a:gd name="connsiteY1142" fmla="*/ 181577 h 1419638"/>
              <a:gd name="connsiteX1143" fmla="*/ 490532 w 1532848"/>
              <a:gd name="connsiteY1143" fmla="*/ 173064 h 1419638"/>
              <a:gd name="connsiteX1144" fmla="*/ 489697 w 1532848"/>
              <a:gd name="connsiteY1144" fmla="*/ 173273 h 1419638"/>
              <a:gd name="connsiteX1145" fmla="*/ 474662 w 1532848"/>
              <a:gd name="connsiteY1145" fmla="*/ 155375 h 1419638"/>
              <a:gd name="connsiteX1146" fmla="*/ 468935 w 1532848"/>
              <a:gd name="connsiteY1146" fmla="*/ 153083 h 1419638"/>
              <a:gd name="connsiteX1147" fmla="*/ 472801 w 1532848"/>
              <a:gd name="connsiteY1147" fmla="*/ 148215 h 1419638"/>
              <a:gd name="connsiteX1148" fmla="*/ 526782 w 1532848"/>
              <a:gd name="connsiteY1148" fmla="*/ 117573 h 1419638"/>
              <a:gd name="connsiteX1149" fmla="*/ 625867 w 1532848"/>
              <a:gd name="connsiteY1149" fmla="*/ 91656 h 1419638"/>
              <a:gd name="connsiteX1150" fmla="*/ 631541 w 1532848"/>
              <a:gd name="connsiteY1150" fmla="*/ 91102 h 1419638"/>
              <a:gd name="connsiteX1151" fmla="*/ 653646 w 1532848"/>
              <a:gd name="connsiteY1151" fmla="*/ 87504 h 1419638"/>
              <a:gd name="connsiteX1152" fmla="*/ 675697 w 1532848"/>
              <a:gd name="connsiteY1152" fmla="*/ 87647 h 1419638"/>
              <a:gd name="connsiteX1153" fmla="*/ 687008 w 1532848"/>
              <a:gd name="connsiteY1153" fmla="*/ 93661 h 1419638"/>
              <a:gd name="connsiteX1154" fmla="*/ 691304 w 1532848"/>
              <a:gd name="connsiteY1154" fmla="*/ 94090 h 1419638"/>
              <a:gd name="connsiteX1155" fmla="*/ 695313 w 1532848"/>
              <a:gd name="connsiteY1155" fmla="*/ 92658 h 1419638"/>
              <a:gd name="connsiteX1156" fmla="*/ 699752 w 1532848"/>
              <a:gd name="connsiteY1156" fmla="*/ 98100 h 1419638"/>
              <a:gd name="connsiteX1157" fmla="*/ 697604 w 1532848"/>
              <a:gd name="connsiteY1157" fmla="*/ 100104 h 1419638"/>
              <a:gd name="connsiteX1158" fmla="*/ 689442 w 1532848"/>
              <a:gd name="connsiteY1158" fmla="*/ 98673 h 1419638"/>
              <a:gd name="connsiteX1159" fmla="*/ 656939 w 1532848"/>
              <a:gd name="connsiteY1159" fmla="*/ 89508 h 1419638"/>
              <a:gd name="connsiteX1160" fmla="*/ 653646 w 1532848"/>
              <a:gd name="connsiteY1160" fmla="*/ 88649 h 1419638"/>
              <a:gd name="connsiteX1161" fmla="*/ 653646 w 1532848"/>
              <a:gd name="connsiteY1161" fmla="*/ 87504 h 1419638"/>
              <a:gd name="connsiteX1162" fmla="*/ 521771 w 1532848"/>
              <a:gd name="connsiteY1162" fmla="*/ 7176 h 1419638"/>
              <a:gd name="connsiteX1163" fmla="*/ 515470 w 1532848"/>
              <a:gd name="connsiteY1163" fmla="*/ 23499 h 1419638"/>
              <a:gd name="connsiteX1164" fmla="*/ 498431 w 1532848"/>
              <a:gd name="connsiteY1164" fmla="*/ 75476 h 1419638"/>
              <a:gd name="connsiteX1165" fmla="*/ 516330 w 1532848"/>
              <a:gd name="connsiteY1165" fmla="*/ 90940 h 1419638"/>
              <a:gd name="connsiteX1166" fmla="*/ 626297 w 1532848"/>
              <a:gd name="connsiteY1166" fmla="*/ 75189 h 1419638"/>
              <a:gd name="connsiteX1167" fmla="*/ 630449 w 1532848"/>
              <a:gd name="connsiteY1167" fmla="*/ 76048 h 1419638"/>
              <a:gd name="connsiteX1168" fmla="*/ 581336 w 1532848"/>
              <a:gd name="connsiteY1168" fmla="*/ 84782 h 1419638"/>
              <a:gd name="connsiteX1169" fmla="*/ 482681 w 1532848"/>
              <a:gd name="connsiteY1169" fmla="*/ 126450 h 1419638"/>
              <a:gd name="connsiteX1170" fmla="*/ 480676 w 1532848"/>
              <a:gd name="connsiteY1170" fmla="*/ 127738 h 1419638"/>
              <a:gd name="connsiteX1171" fmla="*/ 471799 w 1532848"/>
              <a:gd name="connsiteY1171" fmla="*/ 122727 h 1419638"/>
              <a:gd name="connsiteX1172" fmla="*/ 485831 w 1532848"/>
              <a:gd name="connsiteY1172" fmla="*/ 47698 h 1419638"/>
              <a:gd name="connsiteX1173" fmla="*/ 516616 w 1532848"/>
              <a:gd name="connsiteY1173" fmla="*/ 9181 h 1419638"/>
              <a:gd name="connsiteX1174" fmla="*/ 521771 w 1532848"/>
              <a:gd name="connsiteY1174" fmla="*/ 7176 h 1419638"/>
              <a:gd name="connsiteX1175" fmla="*/ 529217 w 1532848"/>
              <a:gd name="connsiteY1175" fmla="*/ 17 h 1419638"/>
              <a:gd name="connsiteX1176" fmla="*/ 531508 w 1532848"/>
              <a:gd name="connsiteY1176" fmla="*/ 2021 h 1419638"/>
              <a:gd name="connsiteX1177" fmla="*/ 528215 w 1532848"/>
              <a:gd name="connsiteY1177" fmla="*/ 5745 h 1419638"/>
              <a:gd name="connsiteX1178" fmla="*/ 526496 w 1532848"/>
              <a:gd name="connsiteY1178" fmla="*/ 3883 h 1419638"/>
              <a:gd name="connsiteX1179" fmla="*/ 529217 w 1532848"/>
              <a:gd name="connsiteY1179" fmla="*/ 17 h 141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</a:cxnLst>
            <a:rect l="l" t="t" r="r" b="b"/>
            <a:pathLst>
              <a:path w="1532848" h="1419638">
                <a:moveTo>
                  <a:pt x="120276" y="1280533"/>
                </a:moveTo>
                <a:cubicBezTo>
                  <a:pt x="127006" y="1284399"/>
                  <a:pt x="132733" y="1289267"/>
                  <a:pt x="137888" y="1294995"/>
                </a:cubicBezTo>
                <a:cubicBezTo>
                  <a:pt x="139177" y="1296283"/>
                  <a:pt x="140752" y="1297572"/>
                  <a:pt x="140179" y="1299576"/>
                </a:cubicBezTo>
                <a:cubicBezTo>
                  <a:pt x="139893" y="1300579"/>
                  <a:pt x="138604" y="1300435"/>
                  <a:pt x="137602" y="1300149"/>
                </a:cubicBezTo>
                <a:cubicBezTo>
                  <a:pt x="135597" y="1299720"/>
                  <a:pt x="132877" y="1299147"/>
                  <a:pt x="133163" y="1296856"/>
                </a:cubicBezTo>
                <a:cubicBezTo>
                  <a:pt x="133449" y="1292990"/>
                  <a:pt x="131301" y="1292560"/>
                  <a:pt x="128581" y="1291415"/>
                </a:cubicBezTo>
                <a:cubicBezTo>
                  <a:pt x="123999" y="1289553"/>
                  <a:pt x="121708" y="1285258"/>
                  <a:pt x="120276" y="1280533"/>
                </a:cubicBezTo>
                <a:close/>
                <a:moveTo>
                  <a:pt x="112258" y="1263780"/>
                </a:moveTo>
                <a:cubicBezTo>
                  <a:pt x="115695" y="1266214"/>
                  <a:pt x="116840" y="1268934"/>
                  <a:pt x="117556" y="1271941"/>
                </a:cubicBezTo>
                <a:cubicBezTo>
                  <a:pt x="118129" y="1273516"/>
                  <a:pt x="117842" y="1275234"/>
                  <a:pt x="115981" y="1275807"/>
                </a:cubicBezTo>
                <a:cubicBezTo>
                  <a:pt x="114119" y="1276380"/>
                  <a:pt x="113260" y="1274948"/>
                  <a:pt x="112544" y="1273373"/>
                </a:cubicBezTo>
                <a:cubicBezTo>
                  <a:pt x="111399" y="1270509"/>
                  <a:pt x="111542" y="1267646"/>
                  <a:pt x="112258" y="1263780"/>
                </a:cubicBezTo>
                <a:close/>
                <a:moveTo>
                  <a:pt x="109394" y="1175720"/>
                </a:moveTo>
                <a:cubicBezTo>
                  <a:pt x="112114" y="1178154"/>
                  <a:pt x="115265" y="1180874"/>
                  <a:pt x="118271" y="1183452"/>
                </a:cubicBezTo>
                <a:cubicBezTo>
                  <a:pt x="117985" y="1183738"/>
                  <a:pt x="117699" y="1183882"/>
                  <a:pt x="117555" y="1184168"/>
                </a:cubicBezTo>
                <a:cubicBezTo>
                  <a:pt x="114835" y="1181304"/>
                  <a:pt x="111971" y="1178440"/>
                  <a:pt x="109394" y="1175720"/>
                </a:cubicBezTo>
                <a:close/>
                <a:moveTo>
                  <a:pt x="192156" y="1100404"/>
                </a:moveTo>
                <a:cubicBezTo>
                  <a:pt x="196595" y="1130473"/>
                  <a:pt x="178124" y="1156533"/>
                  <a:pt x="152350" y="1157678"/>
                </a:cubicBezTo>
                <a:cubicBezTo>
                  <a:pt x="151921" y="1155530"/>
                  <a:pt x="153782" y="1156389"/>
                  <a:pt x="154498" y="1156103"/>
                </a:cubicBezTo>
                <a:cubicBezTo>
                  <a:pt x="172540" y="1147655"/>
                  <a:pt x="187001" y="1136343"/>
                  <a:pt x="189006" y="1114579"/>
                </a:cubicBezTo>
                <a:cubicBezTo>
                  <a:pt x="189436" y="1109711"/>
                  <a:pt x="189865" y="1104843"/>
                  <a:pt x="192156" y="1100404"/>
                </a:cubicBezTo>
                <a:close/>
                <a:moveTo>
                  <a:pt x="152494" y="1085656"/>
                </a:moveTo>
                <a:cubicBezTo>
                  <a:pt x="154212" y="1085656"/>
                  <a:pt x="156216" y="1085513"/>
                  <a:pt x="156933" y="1087660"/>
                </a:cubicBezTo>
                <a:cubicBezTo>
                  <a:pt x="157362" y="1088949"/>
                  <a:pt x="156503" y="1090238"/>
                  <a:pt x="155357" y="1090667"/>
                </a:cubicBezTo>
                <a:cubicBezTo>
                  <a:pt x="146337" y="1094533"/>
                  <a:pt x="143330" y="1102838"/>
                  <a:pt x="140037" y="1111000"/>
                </a:cubicBezTo>
                <a:cubicBezTo>
                  <a:pt x="133880" y="1126177"/>
                  <a:pt x="134023" y="1126177"/>
                  <a:pt x="150060" y="1126321"/>
                </a:cubicBezTo>
                <a:cubicBezTo>
                  <a:pt x="156646" y="1126321"/>
                  <a:pt x="163233" y="1126464"/>
                  <a:pt x="169676" y="1128182"/>
                </a:cubicBezTo>
                <a:cubicBezTo>
                  <a:pt x="170965" y="1128612"/>
                  <a:pt x="172540" y="1129041"/>
                  <a:pt x="172826" y="1130616"/>
                </a:cubicBezTo>
                <a:cubicBezTo>
                  <a:pt x="172969" y="1132048"/>
                  <a:pt x="171824" y="1132621"/>
                  <a:pt x="170822" y="1133337"/>
                </a:cubicBezTo>
                <a:cubicBezTo>
                  <a:pt x="158937" y="1141498"/>
                  <a:pt x="141612" y="1139208"/>
                  <a:pt x="132734" y="1128468"/>
                </a:cubicBezTo>
                <a:cubicBezTo>
                  <a:pt x="129727" y="1124746"/>
                  <a:pt x="128295" y="1120593"/>
                  <a:pt x="128868" y="1115725"/>
                </a:cubicBezTo>
                <a:cubicBezTo>
                  <a:pt x="129584" y="1110857"/>
                  <a:pt x="130300" y="1105845"/>
                  <a:pt x="131732" y="1101120"/>
                </a:cubicBezTo>
                <a:cubicBezTo>
                  <a:pt x="134882" y="1091240"/>
                  <a:pt x="142185" y="1085656"/>
                  <a:pt x="152494" y="1085656"/>
                </a:cubicBezTo>
                <a:close/>
                <a:moveTo>
                  <a:pt x="94073" y="1063033"/>
                </a:moveTo>
                <a:cubicBezTo>
                  <a:pt x="95362" y="1066040"/>
                  <a:pt x="94073" y="1068187"/>
                  <a:pt x="93500" y="1070335"/>
                </a:cubicBezTo>
                <a:cubicBezTo>
                  <a:pt x="86770" y="1094534"/>
                  <a:pt x="87057" y="1118876"/>
                  <a:pt x="89491" y="1143504"/>
                </a:cubicBezTo>
                <a:cubicBezTo>
                  <a:pt x="90064" y="1149374"/>
                  <a:pt x="92928" y="1154529"/>
                  <a:pt x="95505" y="1159684"/>
                </a:cubicBezTo>
                <a:cubicBezTo>
                  <a:pt x="96364" y="1161545"/>
                  <a:pt x="97509" y="1163120"/>
                  <a:pt x="94216" y="1164695"/>
                </a:cubicBezTo>
                <a:cubicBezTo>
                  <a:pt x="90780" y="1166270"/>
                  <a:pt x="93357" y="1170996"/>
                  <a:pt x="91639" y="1173859"/>
                </a:cubicBezTo>
                <a:cubicBezTo>
                  <a:pt x="89348" y="1174146"/>
                  <a:pt x="89348" y="1170996"/>
                  <a:pt x="86914" y="1170996"/>
                </a:cubicBezTo>
                <a:cubicBezTo>
                  <a:pt x="85052" y="1176007"/>
                  <a:pt x="86055" y="1181305"/>
                  <a:pt x="86914" y="1186460"/>
                </a:cubicBezTo>
                <a:cubicBezTo>
                  <a:pt x="90780" y="1208653"/>
                  <a:pt x="97796" y="1229845"/>
                  <a:pt x="105957" y="1250607"/>
                </a:cubicBezTo>
                <a:cubicBezTo>
                  <a:pt x="106960" y="1253328"/>
                  <a:pt x="109967" y="1257337"/>
                  <a:pt x="106817" y="1258626"/>
                </a:cubicBezTo>
                <a:cubicBezTo>
                  <a:pt x="103380" y="1260201"/>
                  <a:pt x="102091" y="1255189"/>
                  <a:pt x="100946" y="1252612"/>
                </a:cubicBezTo>
                <a:cubicBezTo>
                  <a:pt x="79898" y="1203786"/>
                  <a:pt x="70018" y="1153527"/>
                  <a:pt x="82332" y="1100691"/>
                </a:cubicBezTo>
                <a:cubicBezTo>
                  <a:pt x="84766" y="1090381"/>
                  <a:pt x="86914" y="1080072"/>
                  <a:pt x="90350" y="1070049"/>
                </a:cubicBezTo>
                <a:cubicBezTo>
                  <a:pt x="91066" y="1067758"/>
                  <a:pt x="91782" y="1065324"/>
                  <a:pt x="94073" y="1063033"/>
                </a:cubicBezTo>
                <a:close/>
                <a:moveTo>
                  <a:pt x="122710" y="1050003"/>
                </a:moveTo>
                <a:cubicBezTo>
                  <a:pt x="121135" y="1054442"/>
                  <a:pt x="118415" y="1057878"/>
                  <a:pt x="113690" y="1059024"/>
                </a:cubicBezTo>
                <a:cubicBezTo>
                  <a:pt x="113260" y="1058451"/>
                  <a:pt x="112831" y="1058021"/>
                  <a:pt x="112401" y="1057592"/>
                </a:cubicBezTo>
                <a:cubicBezTo>
                  <a:pt x="115837" y="1055015"/>
                  <a:pt x="119274" y="1052580"/>
                  <a:pt x="122710" y="1050003"/>
                </a:cubicBezTo>
                <a:close/>
                <a:moveTo>
                  <a:pt x="715413" y="1043953"/>
                </a:moveTo>
                <a:cubicBezTo>
                  <a:pt x="708880" y="1044455"/>
                  <a:pt x="702473" y="1046208"/>
                  <a:pt x="696029" y="1049144"/>
                </a:cubicBezTo>
                <a:cubicBezTo>
                  <a:pt x="637752" y="1075490"/>
                  <a:pt x="580191" y="1103125"/>
                  <a:pt x="523776" y="1133337"/>
                </a:cubicBezTo>
                <a:cubicBezTo>
                  <a:pt x="519766" y="1135485"/>
                  <a:pt x="515614" y="1137490"/>
                  <a:pt x="511748" y="1141499"/>
                </a:cubicBezTo>
                <a:cubicBezTo>
                  <a:pt x="517332" y="1143217"/>
                  <a:pt x="521628" y="1141356"/>
                  <a:pt x="525924" y="1139924"/>
                </a:cubicBezTo>
                <a:cubicBezTo>
                  <a:pt x="555706" y="1130044"/>
                  <a:pt x="584057" y="1116728"/>
                  <a:pt x="612551" y="1103555"/>
                </a:cubicBezTo>
                <a:cubicBezTo>
                  <a:pt x="642477" y="1089809"/>
                  <a:pt x="672690" y="1076635"/>
                  <a:pt x="702902" y="1063463"/>
                </a:cubicBezTo>
                <a:cubicBezTo>
                  <a:pt x="714786" y="1058307"/>
                  <a:pt x="727100" y="1056876"/>
                  <a:pt x="739557" y="1061744"/>
                </a:cubicBezTo>
                <a:cubicBezTo>
                  <a:pt x="750583" y="1066040"/>
                  <a:pt x="761322" y="1070908"/>
                  <a:pt x="771059" y="1077638"/>
                </a:cubicBezTo>
                <a:cubicBezTo>
                  <a:pt x="781654" y="1085084"/>
                  <a:pt x="793539" y="1087804"/>
                  <a:pt x="805996" y="1088949"/>
                </a:cubicBezTo>
                <a:cubicBezTo>
                  <a:pt x="808144" y="1089236"/>
                  <a:pt x="810435" y="1088806"/>
                  <a:pt x="812439" y="1088090"/>
                </a:cubicBezTo>
                <a:cubicBezTo>
                  <a:pt x="818024" y="1086229"/>
                  <a:pt x="819169" y="1082077"/>
                  <a:pt x="815446" y="1077065"/>
                </a:cubicBezTo>
                <a:cubicBezTo>
                  <a:pt x="812439" y="1073342"/>
                  <a:pt x="808430" y="1071195"/>
                  <a:pt x="804135" y="1069476"/>
                </a:cubicBezTo>
                <a:cubicBezTo>
                  <a:pt x="781797" y="1060169"/>
                  <a:pt x="758744" y="1053296"/>
                  <a:pt x="735548" y="1046280"/>
                </a:cubicBezTo>
                <a:cubicBezTo>
                  <a:pt x="728604" y="1044204"/>
                  <a:pt x="721946" y="1043452"/>
                  <a:pt x="715413" y="1043953"/>
                </a:cubicBezTo>
                <a:close/>
                <a:moveTo>
                  <a:pt x="738698" y="1019218"/>
                </a:moveTo>
                <a:cubicBezTo>
                  <a:pt x="719798" y="1018502"/>
                  <a:pt x="703618" y="1021795"/>
                  <a:pt x="686865" y="1030386"/>
                </a:cubicBezTo>
                <a:cubicBezTo>
                  <a:pt x="629018" y="1059883"/>
                  <a:pt x="570168" y="1087375"/>
                  <a:pt x="512894" y="1118016"/>
                </a:cubicBezTo>
                <a:cubicBezTo>
                  <a:pt x="509028" y="1120164"/>
                  <a:pt x="505161" y="1122455"/>
                  <a:pt x="501295" y="1124746"/>
                </a:cubicBezTo>
                <a:cubicBezTo>
                  <a:pt x="507309" y="1125605"/>
                  <a:pt x="512035" y="1123171"/>
                  <a:pt x="516903" y="1121166"/>
                </a:cubicBezTo>
                <a:cubicBezTo>
                  <a:pt x="552270" y="1106275"/>
                  <a:pt x="586491" y="1088806"/>
                  <a:pt x="620856" y="1071910"/>
                </a:cubicBezTo>
                <a:cubicBezTo>
                  <a:pt x="648205" y="1058451"/>
                  <a:pt x="674837" y="1043989"/>
                  <a:pt x="703045" y="1032534"/>
                </a:cubicBezTo>
                <a:cubicBezTo>
                  <a:pt x="716934" y="1026807"/>
                  <a:pt x="731253" y="1023370"/>
                  <a:pt x="746287" y="1027093"/>
                </a:cubicBezTo>
                <a:cubicBezTo>
                  <a:pt x="763040" y="1031246"/>
                  <a:pt x="779363" y="1036543"/>
                  <a:pt x="794827" y="1044132"/>
                </a:cubicBezTo>
                <a:cubicBezTo>
                  <a:pt x="809862" y="1051435"/>
                  <a:pt x="823608" y="1060599"/>
                  <a:pt x="835636" y="1072197"/>
                </a:cubicBezTo>
                <a:cubicBezTo>
                  <a:pt x="837067" y="1073629"/>
                  <a:pt x="839072" y="1076349"/>
                  <a:pt x="841649" y="1073915"/>
                </a:cubicBezTo>
                <a:cubicBezTo>
                  <a:pt x="843797" y="1071910"/>
                  <a:pt x="843510" y="1069190"/>
                  <a:pt x="842222" y="1066756"/>
                </a:cubicBezTo>
                <a:cubicBezTo>
                  <a:pt x="840504" y="1063749"/>
                  <a:pt x="838356" y="1061028"/>
                  <a:pt x="835636" y="1059024"/>
                </a:cubicBezTo>
                <a:cubicBezTo>
                  <a:pt x="806569" y="1038261"/>
                  <a:pt x="776499" y="1020650"/>
                  <a:pt x="738698" y="1019218"/>
                </a:cubicBezTo>
                <a:close/>
                <a:moveTo>
                  <a:pt x="812922" y="990383"/>
                </a:moveTo>
                <a:cubicBezTo>
                  <a:pt x="803776" y="990330"/>
                  <a:pt x="794613" y="994160"/>
                  <a:pt x="789673" y="1001892"/>
                </a:cubicBezTo>
                <a:cubicBezTo>
                  <a:pt x="786952" y="1006044"/>
                  <a:pt x="788384" y="1007620"/>
                  <a:pt x="792823" y="1007763"/>
                </a:cubicBezTo>
                <a:cubicBezTo>
                  <a:pt x="798550" y="1007763"/>
                  <a:pt x="837640" y="1004756"/>
                  <a:pt x="836065" y="1002178"/>
                </a:cubicBezTo>
                <a:cubicBezTo>
                  <a:pt x="831197" y="994375"/>
                  <a:pt x="822068" y="990437"/>
                  <a:pt x="812922" y="990383"/>
                </a:cubicBezTo>
                <a:close/>
                <a:moveTo>
                  <a:pt x="270622" y="988862"/>
                </a:moveTo>
                <a:cubicBezTo>
                  <a:pt x="268618" y="988146"/>
                  <a:pt x="266900" y="987717"/>
                  <a:pt x="265324" y="989865"/>
                </a:cubicBezTo>
                <a:cubicBezTo>
                  <a:pt x="258595" y="999028"/>
                  <a:pt x="250862" y="1007476"/>
                  <a:pt x="246567" y="1018215"/>
                </a:cubicBezTo>
                <a:cubicBezTo>
                  <a:pt x="242558" y="1027952"/>
                  <a:pt x="245565" y="1036973"/>
                  <a:pt x="254585" y="1042414"/>
                </a:cubicBezTo>
                <a:cubicBezTo>
                  <a:pt x="261029" y="1046423"/>
                  <a:pt x="268331" y="1047569"/>
                  <a:pt x="275777" y="1047425"/>
                </a:cubicBezTo>
                <a:cubicBezTo>
                  <a:pt x="295966" y="1047282"/>
                  <a:pt x="318590" y="1035254"/>
                  <a:pt x="329328" y="1018931"/>
                </a:cubicBezTo>
                <a:cubicBezTo>
                  <a:pt x="333338" y="1012631"/>
                  <a:pt x="333052" y="1010770"/>
                  <a:pt x="326322" y="1008335"/>
                </a:cubicBezTo>
                <a:cubicBezTo>
                  <a:pt x="307708" y="1001749"/>
                  <a:pt x="288950" y="995306"/>
                  <a:pt x="270622" y="988862"/>
                </a:cubicBezTo>
                <a:close/>
                <a:moveTo>
                  <a:pt x="166525" y="979698"/>
                </a:moveTo>
                <a:cubicBezTo>
                  <a:pt x="156216" y="991582"/>
                  <a:pt x="143043" y="1000173"/>
                  <a:pt x="130013" y="1010912"/>
                </a:cubicBezTo>
                <a:cubicBezTo>
                  <a:pt x="132733" y="1002464"/>
                  <a:pt x="157361" y="980986"/>
                  <a:pt x="166525" y="979698"/>
                </a:cubicBezTo>
                <a:close/>
                <a:moveTo>
                  <a:pt x="460237" y="969711"/>
                </a:moveTo>
                <a:cubicBezTo>
                  <a:pt x="458483" y="970678"/>
                  <a:pt x="456693" y="972252"/>
                  <a:pt x="455189" y="973255"/>
                </a:cubicBezTo>
                <a:cubicBezTo>
                  <a:pt x="445739" y="979698"/>
                  <a:pt x="437434" y="987574"/>
                  <a:pt x="429273" y="995449"/>
                </a:cubicBezTo>
                <a:cubicBezTo>
                  <a:pt x="412090" y="1011915"/>
                  <a:pt x="392617" y="1025089"/>
                  <a:pt x="370853" y="1034539"/>
                </a:cubicBezTo>
                <a:cubicBezTo>
                  <a:pt x="354386" y="1041698"/>
                  <a:pt x="337490" y="1046709"/>
                  <a:pt x="319305" y="1045421"/>
                </a:cubicBezTo>
                <a:cubicBezTo>
                  <a:pt x="315726" y="1045421"/>
                  <a:pt x="312146" y="1045277"/>
                  <a:pt x="308567" y="1045421"/>
                </a:cubicBezTo>
                <a:cubicBezTo>
                  <a:pt x="306848" y="1045421"/>
                  <a:pt x="304557" y="1045277"/>
                  <a:pt x="303984" y="1047425"/>
                </a:cubicBezTo>
                <a:cubicBezTo>
                  <a:pt x="303555" y="1049144"/>
                  <a:pt x="305273" y="1050289"/>
                  <a:pt x="306705" y="1051148"/>
                </a:cubicBezTo>
                <a:cubicBezTo>
                  <a:pt x="313578" y="1056017"/>
                  <a:pt x="321310" y="1059310"/>
                  <a:pt x="328756" y="1063176"/>
                </a:cubicBezTo>
                <a:cubicBezTo>
                  <a:pt x="330617" y="1064178"/>
                  <a:pt x="332192" y="1063033"/>
                  <a:pt x="333767" y="1062317"/>
                </a:cubicBezTo>
                <a:cubicBezTo>
                  <a:pt x="343504" y="1058165"/>
                  <a:pt x="353384" y="1054299"/>
                  <a:pt x="362977" y="1049860"/>
                </a:cubicBezTo>
                <a:cubicBezTo>
                  <a:pt x="400349" y="1032821"/>
                  <a:pt x="432136" y="1007906"/>
                  <a:pt x="460773" y="978839"/>
                </a:cubicBezTo>
                <a:cubicBezTo>
                  <a:pt x="463208" y="976405"/>
                  <a:pt x="468076" y="972968"/>
                  <a:pt x="465069" y="969819"/>
                </a:cubicBezTo>
                <a:cubicBezTo>
                  <a:pt x="463709" y="968387"/>
                  <a:pt x="461991" y="968745"/>
                  <a:pt x="460237" y="969711"/>
                </a:cubicBezTo>
                <a:close/>
                <a:moveTo>
                  <a:pt x="438866" y="927865"/>
                </a:moveTo>
                <a:cubicBezTo>
                  <a:pt x="432852" y="925430"/>
                  <a:pt x="427555" y="926576"/>
                  <a:pt x="422543" y="930299"/>
                </a:cubicBezTo>
                <a:cubicBezTo>
                  <a:pt x="414238" y="936599"/>
                  <a:pt x="406506" y="943472"/>
                  <a:pt x="399633" y="951347"/>
                </a:cubicBezTo>
                <a:cubicBezTo>
                  <a:pt x="397628" y="953638"/>
                  <a:pt x="393762" y="956072"/>
                  <a:pt x="395338" y="959079"/>
                </a:cubicBezTo>
                <a:cubicBezTo>
                  <a:pt x="396626" y="961370"/>
                  <a:pt x="400922" y="960225"/>
                  <a:pt x="403785" y="959938"/>
                </a:cubicBezTo>
                <a:cubicBezTo>
                  <a:pt x="418104" y="958650"/>
                  <a:pt x="432423" y="957218"/>
                  <a:pt x="445023" y="955929"/>
                </a:cubicBezTo>
                <a:cubicBezTo>
                  <a:pt x="456621" y="956072"/>
                  <a:pt x="466644" y="955357"/>
                  <a:pt x="473661" y="964377"/>
                </a:cubicBezTo>
                <a:cubicBezTo>
                  <a:pt x="474806" y="965809"/>
                  <a:pt x="476524" y="965380"/>
                  <a:pt x="478099" y="964663"/>
                </a:cubicBezTo>
                <a:cubicBezTo>
                  <a:pt x="484686" y="961800"/>
                  <a:pt x="485831" y="955213"/>
                  <a:pt x="480104" y="950774"/>
                </a:cubicBezTo>
                <a:cubicBezTo>
                  <a:pt x="467503" y="941181"/>
                  <a:pt x="453614" y="933592"/>
                  <a:pt x="438866" y="927865"/>
                </a:cubicBezTo>
                <a:close/>
                <a:moveTo>
                  <a:pt x="350263" y="923310"/>
                </a:moveTo>
                <a:cubicBezTo>
                  <a:pt x="345204" y="923301"/>
                  <a:pt x="340068" y="924428"/>
                  <a:pt x="335199" y="926862"/>
                </a:cubicBezTo>
                <a:cubicBezTo>
                  <a:pt x="316156" y="936313"/>
                  <a:pt x="300262" y="949773"/>
                  <a:pt x="286229" y="965666"/>
                </a:cubicBezTo>
                <a:cubicBezTo>
                  <a:pt x="280645" y="971823"/>
                  <a:pt x="281504" y="975403"/>
                  <a:pt x="289236" y="978982"/>
                </a:cubicBezTo>
                <a:cubicBezTo>
                  <a:pt x="291384" y="979985"/>
                  <a:pt x="293675" y="980844"/>
                  <a:pt x="295966" y="981417"/>
                </a:cubicBezTo>
                <a:cubicBezTo>
                  <a:pt x="308710" y="984996"/>
                  <a:pt x="321883" y="985855"/>
                  <a:pt x="334340" y="986142"/>
                </a:cubicBezTo>
                <a:cubicBezTo>
                  <a:pt x="344793" y="985855"/>
                  <a:pt x="354529" y="985712"/>
                  <a:pt x="363980" y="982562"/>
                </a:cubicBezTo>
                <a:cubicBezTo>
                  <a:pt x="378441" y="977694"/>
                  <a:pt x="387892" y="962373"/>
                  <a:pt x="384312" y="949486"/>
                </a:cubicBezTo>
                <a:cubicBezTo>
                  <a:pt x="379909" y="933592"/>
                  <a:pt x="365438" y="923336"/>
                  <a:pt x="350263" y="923310"/>
                </a:cubicBezTo>
                <a:close/>
                <a:moveTo>
                  <a:pt x="351379" y="899943"/>
                </a:moveTo>
                <a:cubicBezTo>
                  <a:pt x="339352" y="901232"/>
                  <a:pt x="322312" y="905241"/>
                  <a:pt x="308280" y="917126"/>
                </a:cubicBezTo>
                <a:cubicBezTo>
                  <a:pt x="293962" y="929297"/>
                  <a:pt x="257736" y="974257"/>
                  <a:pt x="253297" y="979555"/>
                </a:cubicBezTo>
                <a:cubicBezTo>
                  <a:pt x="247713" y="986285"/>
                  <a:pt x="241412" y="992442"/>
                  <a:pt x="237117" y="1000317"/>
                </a:cubicBezTo>
                <a:cubicBezTo>
                  <a:pt x="234825" y="1004469"/>
                  <a:pt x="232821" y="1008908"/>
                  <a:pt x="231962" y="1013633"/>
                </a:cubicBezTo>
                <a:cubicBezTo>
                  <a:pt x="231676" y="1015495"/>
                  <a:pt x="231532" y="1017643"/>
                  <a:pt x="233537" y="1018359"/>
                </a:cubicBezTo>
                <a:cubicBezTo>
                  <a:pt x="235828" y="1019218"/>
                  <a:pt x="236687" y="1016927"/>
                  <a:pt x="237260" y="1015352"/>
                </a:cubicBezTo>
                <a:cubicBezTo>
                  <a:pt x="238262" y="1012201"/>
                  <a:pt x="255015" y="990294"/>
                  <a:pt x="257163" y="987860"/>
                </a:cubicBezTo>
                <a:cubicBezTo>
                  <a:pt x="273629" y="969532"/>
                  <a:pt x="291384" y="952636"/>
                  <a:pt x="310858" y="937458"/>
                </a:cubicBezTo>
                <a:cubicBezTo>
                  <a:pt x="318876" y="931158"/>
                  <a:pt x="327467" y="925860"/>
                  <a:pt x="337060" y="921994"/>
                </a:cubicBezTo>
                <a:cubicBezTo>
                  <a:pt x="351952" y="916124"/>
                  <a:pt x="365269" y="918271"/>
                  <a:pt x="377153" y="929010"/>
                </a:cubicBezTo>
                <a:cubicBezTo>
                  <a:pt x="379444" y="931015"/>
                  <a:pt x="381735" y="933020"/>
                  <a:pt x="384026" y="934881"/>
                </a:cubicBezTo>
                <a:cubicBezTo>
                  <a:pt x="385171" y="935883"/>
                  <a:pt x="386603" y="937458"/>
                  <a:pt x="388178" y="936313"/>
                </a:cubicBezTo>
                <a:cubicBezTo>
                  <a:pt x="389610" y="935311"/>
                  <a:pt x="388894" y="933306"/>
                  <a:pt x="388608" y="931731"/>
                </a:cubicBezTo>
                <a:cubicBezTo>
                  <a:pt x="387319" y="925860"/>
                  <a:pt x="385315" y="920133"/>
                  <a:pt x="382594" y="914835"/>
                </a:cubicBezTo>
                <a:cubicBezTo>
                  <a:pt x="377296" y="904382"/>
                  <a:pt x="368991" y="899084"/>
                  <a:pt x="351379" y="899943"/>
                </a:cubicBezTo>
                <a:close/>
                <a:moveTo>
                  <a:pt x="538381" y="884193"/>
                </a:moveTo>
                <a:cubicBezTo>
                  <a:pt x="535374" y="880900"/>
                  <a:pt x="532653" y="881329"/>
                  <a:pt x="529360" y="884479"/>
                </a:cubicBezTo>
                <a:cubicBezTo>
                  <a:pt x="521628" y="891925"/>
                  <a:pt x="522344" y="901089"/>
                  <a:pt x="523346" y="910253"/>
                </a:cubicBezTo>
                <a:cubicBezTo>
                  <a:pt x="524062" y="917269"/>
                  <a:pt x="525351" y="924428"/>
                  <a:pt x="525924" y="931588"/>
                </a:cubicBezTo>
                <a:cubicBezTo>
                  <a:pt x="526496" y="936742"/>
                  <a:pt x="524348" y="938461"/>
                  <a:pt x="519194" y="937745"/>
                </a:cubicBezTo>
                <a:cubicBezTo>
                  <a:pt x="514468" y="937172"/>
                  <a:pt x="511605" y="934308"/>
                  <a:pt x="509887" y="930156"/>
                </a:cubicBezTo>
                <a:cubicBezTo>
                  <a:pt x="507596" y="924715"/>
                  <a:pt x="507166" y="918987"/>
                  <a:pt x="508025" y="913117"/>
                </a:cubicBezTo>
                <a:cubicBezTo>
                  <a:pt x="508598" y="909251"/>
                  <a:pt x="509028" y="905241"/>
                  <a:pt x="509600" y="901375"/>
                </a:cubicBezTo>
                <a:cubicBezTo>
                  <a:pt x="499577" y="911828"/>
                  <a:pt x="494422" y="924428"/>
                  <a:pt x="490413" y="937602"/>
                </a:cubicBezTo>
                <a:cubicBezTo>
                  <a:pt x="486261" y="951204"/>
                  <a:pt x="490413" y="959223"/>
                  <a:pt x="504589" y="963232"/>
                </a:cubicBezTo>
                <a:cubicBezTo>
                  <a:pt x="523776" y="968673"/>
                  <a:pt x="543249" y="968387"/>
                  <a:pt x="562436" y="962086"/>
                </a:cubicBezTo>
                <a:cubicBezTo>
                  <a:pt x="572745" y="958793"/>
                  <a:pt x="578330" y="952063"/>
                  <a:pt x="579332" y="941324"/>
                </a:cubicBezTo>
                <a:cubicBezTo>
                  <a:pt x="580048" y="935167"/>
                  <a:pt x="581336" y="929010"/>
                  <a:pt x="584487" y="923569"/>
                </a:cubicBezTo>
                <a:cubicBezTo>
                  <a:pt x="588639" y="916410"/>
                  <a:pt x="587923" y="913260"/>
                  <a:pt x="580764" y="909107"/>
                </a:cubicBezTo>
                <a:cubicBezTo>
                  <a:pt x="578759" y="907819"/>
                  <a:pt x="576611" y="906673"/>
                  <a:pt x="574321" y="905957"/>
                </a:cubicBezTo>
                <a:cubicBezTo>
                  <a:pt x="560718" y="901518"/>
                  <a:pt x="548260" y="894932"/>
                  <a:pt x="538381" y="884193"/>
                </a:cubicBezTo>
                <a:close/>
                <a:moveTo>
                  <a:pt x="937441" y="819616"/>
                </a:moveTo>
                <a:cubicBezTo>
                  <a:pt x="935723" y="818757"/>
                  <a:pt x="934864" y="820189"/>
                  <a:pt x="934005" y="821191"/>
                </a:cubicBezTo>
                <a:cubicBezTo>
                  <a:pt x="930138" y="826059"/>
                  <a:pt x="927561" y="831644"/>
                  <a:pt x="926272" y="837801"/>
                </a:cubicBezTo>
                <a:cubicBezTo>
                  <a:pt x="924125" y="848396"/>
                  <a:pt x="923552" y="859135"/>
                  <a:pt x="922979" y="870590"/>
                </a:cubicBezTo>
                <a:cubicBezTo>
                  <a:pt x="922979" y="877606"/>
                  <a:pt x="922979" y="885482"/>
                  <a:pt x="924697" y="893071"/>
                </a:cubicBezTo>
                <a:cubicBezTo>
                  <a:pt x="925557" y="896793"/>
                  <a:pt x="926272" y="902235"/>
                  <a:pt x="931141" y="901662"/>
                </a:cubicBezTo>
                <a:cubicBezTo>
                  <a:pt x="935723" y="901232"/>
                  <a:pt x="935866" y="895934"/>
                  <a:pt x="936009" y="891925"/>
                </a:cubicBezTo>
                <a:cubicBezTo>
                  <a:pt x="936152" y="885338"/>
                  <a:pt x="936152" y="878752"/>
                  <a:pt x="935723" y="872165"/>
                </a:cubicBezTo>
                <a:cubicBezTo>
                  <a:pt x="934720" y="858133"/>
                  <a:pt x="935293" y="844244"/>
                  <a:pt x="937871" y="830498"/>
                </a:cubicBezTo>
                <a:cubicBezTo>
                  <a:pt x="938300" y="827921"/>
                  <a:pt x="938443" y="825343"/>
                  <a:pt x="938443" y="822766"/>
                </a:cubicBezTo>
                <a:cubicBezTo>
                  <a:pt x="938443" y="821621"/>
                  <a:pt x="938730" y="820189"/>
                  <a:pt x="937441" y="819616"/>
                </a:cubicBezTo>
                <a:close/>
                <a:moveTo>
                  <a:pt x="204613" y="810595"/>
                </a:moveTo>
                <a:cubicBezTo>
                  <a:pt x="201606" y="810452"/>
                  <a:pt x="200031" y="811740"/>
                  <a:pt x="200031" y="814748"/>
                </a:cubicBezTo>
                <a:lnTo>
                  <a:pt x="200454" y="815497"/>
                </a:lnTo>
                <a:lnTo>
                  <a:pt x="204756" y="811598"/>
                </a:lnTo>
                <a:cubicBezTo>
                  <a:pt x="206976" y="811669"/>
                  <a:pt x="209660" y="812815"/>
                  <a:pt x="211754" y="814300"/>
                </a:cubicBezTo>
                <a:lnTo>
                  <a:pt x="214649" y="818274"/>
                </a:lnTo>
                <a:lnTo>
                  <a:pt x="215066" y="818041"/>
                </a:lnTo>
                <a:cubicBezTo>
                  <a:pt x="215496" y="815034"/>
                  <a:pt x="209195" y="810738"/>
                  <a:pt x="204613" y="810595"/>
                </a:cubicBezTo>
                <a:close/>
                <a:moveTo>
                  <a:pt x="985265" y="793413"/>
                </a:moveTo>
                <a:cubicBezTo>
                  <a:pt x="982688" y="792124"/>
                  <a:pt x="997866" y="824627"/>
                  <a:pt x="998295" y="834507"/>
                </a:cubicBezTo>
                <a:cubicBezTo>
                  <a:pt x="999298" y="856129"/>
                  <a:pt x="987270" y="906960"/>
                  <a:pt x="990849" y="907103"/>
                </a:cubicBezTo>
                <a:cubicBezTo>
                  <a:pt x="995288" y="907246"/>
                  <a:pt x="1012328" y="847394"/>
                  <a:pt x="1012184" y="839949"/>
                </a:cubicBezTo>
                <a:cubicBezTo>
                  <a:pt x="1011182" y="820475"/>
                  <a:pt x="998439" y="807445"/>
                  <a:pt x="986268" y="794129"/>
                </a:cubicBezTo>
                <a:cubicBezTo>
                  <a:pt x="985981" y="793842"/>
                  <a:pt x="985551" y="793556"/>
                  <a:pt x="985265" y="793413"/>
                </a:cubicBezTo>
                <a:close/>
                <a:moveTo>
                  <a:pt x="206332" y="788115"/>
                </a:moveTo>
                <a:cubicBezTo>
                  <a:pt x="201463" y="788258"/>
                  <a:pt x="196165" y="790692"/>
                  <a:pt x="191584" y="794272"/>
                </a:cubicBezTo>
                <a:cubicBezTo>
                  <a:pt x="184997" y="799570"/>
                  <a:pt x="180129" y="806300"/>
                  <a:pt x="175833" y="813602"/>
                </a:cubicBezTo>
                <a:cubicBezTo>
                  <a:pt x="174687" y="815463"/>
                  <a:pt x="172826" y="817755"/>
                  <a:pt x="174401" y="819473"/>
                </a:cubicBezTo>
                <a:lnTo>
                  <a:pt x="175008" y="819405"/>
                </a:lnTo>
                <a:lnTo>
                  <a:pt x="175976" y="814891"/>
                </a:lnTo>
                <a:cubicBezTo>
                  <a:pt x="180128" y="807588"/>
                  <a:pt x="184997" y="800859"/>
                  <a:pt x="191727" y="795561"/>
                </a:cubicBezTo>
                <a:cubicBezTo>
                  <a:pt x="196452" y="791838"/>
                  <a:pt x="201606" y="789404"/>
                  <a:pt x="206475" y="789404"/>
                </a:cubicBezTo>
                <a:cubicBezTo>
                  <a:pt x="212489" y="789476"/>
                  <a:pt x="218503" y="792661"/>
                  <a:pt x="222995" y="797225"/>
                </a:cubicBezTo>
                <a:lnTo>
                  <a:pt x="229886" y="812225"/>
                </a:lnTo>
                <a:lnTo>
                  <a:pt x="230244" y="812027"/>
                </a:lnTo>
                <a:cubicBezTo>
                  <a:pt x="230387" y="800858"/>
                  <a:pt x="218359" y="788258"/>
                  <a:pt x="206332" y="788115"/>
                </a:cubicBezTo>
                <a:close/>
                <a:moveTo>
                  <a:pt x="956055" y="778951"/>
                </a:moveTo>
                <a:cubicBezTo>
                  <a:pt x="949898" y="775515"/>
                  <a:pt x="945316" y="776660"/>
                  <a:pt x="940734" y="782101"/>
                </a:cubicBezTo>
                <a:cubicBezTo>
                  <a:pt x="936009" y="787685"/>
                  <a:pt x="936295" y="793556"/>
                  <a:pt x="938730" y="799999"/>
                </a:cubicBezTo>
                <a:cubicBezTo>
                  <a:pt x="945030" y="816895"/>
                  <a:pt x="951903" y="833362"/>
                  <a:pt x="954480" y="851403"/>
                </a:cubicBezTo>
                <a:cubicBezTo>
                  <a:pt x="964074" y="917698"/>
                  <a:pt x="941593" y="973112"/>
                  <a:pt x="898638" y="1021938"/>
                </a:cubicBezTo>
                <a:cubicBezTo>
                  <a:pt x="891765" y="1029814"/>
                  <a:pt x="884032" y="1036830"/>
                  <a:pt x="876873" y="1044276"/>
                </a:cubicBezTo>
                <a:cubicBezTo>
                  <a:pt x="875298" y="1045994"/>
                  <a:pt x="873294" y="1047712"/>
                  <a:pt x="873007" y="1052151"/>
                </a:cubicBezTo>
                <a:cubicBezTo>
                  <a:pt x="944028" y="1018072"/>
                  <a:pt x="978535" y="945906"/>
                  <a:pt x="984692" y="849828"/>
                </a:cubicBezTo>
                <a:cubicBezTo>
                  <a:pt x="985695" y="833505"/>
                  <a:pt x="982974" y="817611"/>
                  <a:pt x="976674" y="802434"/>
                </a:cubicBezTo>
                <a:cubicBezTo>
                  <a:pt x="972378" y="792267"/>
                  <a:pt x="965649" y="784249"/>
                  <a:pt x="956055" y="778951"/>
                </a:cubicBezTo>
                <a:close/>
                <a:moveTo>
                  <a:pt x="1366427" y="763630"/>
                </a:moveTo>
                <a:cubicBezTo>
                  <a:pt x="1351393" y="783532"/>
                  <a:pt x="1336358" y="803579"/>
                  <a:pt x="1317314" y="819902"/>
                </a:cubicBezTo>
                <a:cubicBezTo>
                  <a:pt x="1313162" y="823482"/>
                  <a:pt x="1307291" y="824341"/>
                  <a:pt x="1305287" y="830641"/>
                </a:cubicBezTo>
                <a:cubicBezTo>
                  <a:pt x="1304571" y="832932"/>
                  <a:pt x="1300848" y="834364"/>
                  <a:pt x="1298270" y="835795"/>
                </a:cubicBezTo>
                <a:cubicBezTo>
                  <a:pt x="1292830" y="838946"/>
                  <a:pt x="1287961" y="842525"/>
                  <a:pt x="1282950" y="846248"/>
                </a:cubicBezTo>
                <a:cubicBezTo>
                  <a:pt x="1275361" y="851832"/>
                  <a:pt x="1264622" y="852978"/>
                  <a:pt x="1259467" y="862142"/>
                </a:cubicBezTo>
                <a:cubicBezTo>
                  <a:pt x="1239564" y="868156"/>
                  <a:pt x="1220950" y="879038"/>
                  <a:pt x="1198613" y="876604"/>
                </a:cubicBezTo>
                <a:cubicBezTo>
                  <a:pt x="1207204" y="872595"/>
                  <a:pt x="1215366" y="868156"/>
                  <a:pt x="1224243" y="866724"/>
                </a:cubicBezTo>
                <a:cubicBezTo>
                  <a:pt x="1236701" y="864576"/>
                  <a:pt x="1246867" y="857989"/>
                  <a:pt x="1257462" y="852405"/>
                </a:cubicBezTo>
                <a:cubicBezTo>
                  <a:pt x="1267486" y="847107"/>
                  <a:pt x="1276793" y="840234"/>
                  <a:pt x="1287102" y="835653"/>
                </a:cubicBezTo>
                <a:cubicBezTo>
                  <a:pt x="1295836" y="831643"/>
                  <a:pt x="1302423" y="825772"/>
                  <a:pt x="1308723" y="818900"/>
                </a:cubicBezTo>
                <a:cubicBezTo>
                  <a:pt x="1324617" y="801431"/>
                  <a:pt x="1341369" y="784821"/>
                  <a:pt x="1358695" y="768784"/>
                </a:cubicBezTo>
                <a:cubicBezTo>
                  <a:pt x="1360843" y="766780"/>
                  <a:pt x="1362990" y="764346"/>
                  <a:pt x="1366427" y="763630"/>
                </a:cubicBezTo>
                <a:close/>
                <a:moveTo>
                  <a:pt x="597374" y="741866"/>
                </a:moveTo>
                <a:cubicBezTo>
                  <a:pt x="587351" y="740148"/>
                  <a:pt x="582912" y="744014"/>
                  <a:pt x="581909" y="754323"/>
                </a:cubicBezTo>
                <a:cubicBezTo>
                  <a:pt x="581193" y="762341"/>
                  <a:pt x="578616" y="769787"/>
                  <a:pt x="573891" y="776517"/>
                </a:cubicBezTo>
                <a:cubicBezTo>
                  <a:pt x="569595" y="782674"/>
                  <a:pt x="563725" y="786969"/>
                  <a:pt x="557711" y="791408"/>
                </a:cubicBezTo>
                <a:cubicBezTo>
                  <a:pt x="540815" y="803865"/>
                  <a:pt x="527785" y="817755"/>
                  <a:pt x="531078" y="841667"/>
                </a:cubicBezTo>
                <a:cubicBezTo>
                  <a:pt x="533512" y="859422"/>
                  <a:pt x="540242" y="873740"/>
                  <a:pt x="553845" y="884909"/>
                </a:cubicBezTo>
                <a:cubicBezTo>
                  <a:pt x="563438" y="892641"/>
                  <a:pt x="574607" y="895791"/>
                  <a:pt x="586921" y="894073"/>
                </a:cubicBezTo>
                <a:cubicBezTo>
                  <a:pt x="602814" y="891782"/>
                  <a:pt x="615558" y="883477"/>
                  <a:pt x="627586" y="873597"/>
                </a:cubicBezTo>
                <a:cubicBezTo>
                  <a:pt x="629733" y="871879"/>
                  <a:pt x="631738" y="870160"/>
                  <a:pt x="633886" y="868442"/>
                </a:cubicBezTo>
                <a:cubicBezTo>
                  <a:pt x="634172" y="868872"/>
                  <a:pt x="634602" y="869301"/>
                  <a:pt x="634888" y="869874"/>
                </a:cubicBezTo>
                <a:cubicBezTo>
                  <a:pt x="627443" y="878179"/>
                  <a:pt x="621572" y="887916"/>
                  <a:pt x="610690" y="894073"/>
                </a:cubicBezTo>
                <a:cubicBezTo>
                  <a:pt x="611692" y="894932"/>
                  <a:pt x="612265" y="895648"/>
                  <a:pt x="613124" y="896078"/>
                </a:cubicBezTo>
                <a:cubicBezTo>
                  <a:pt x="628302" y="905241"/>
                  <a:pt x="653359" y="903523"/>
                  <a:pt x="666676" y="891782"/>
                </a:cubicBezTo>
                <a:cubicBezTo>
                  <a:pt x="680851" y="879324"/>
                  <a:pt x="693165" y="865149"/>
                  <a:pt x="702329" y="848540"/>
                </a:cubicBezTo>
                <a:cubicBezTo>
                  <a:pt x="703045" y="847251"/>
                  <a:pt x="703904" y="845103"/>
                  <a:pt x="705050" y="844817"/>
                </a:cubicBezTo>
                <a:cubicBezTo>
                  <a:pt x="711064" y="843385"/>
                  <a:pt x="710347" y="838230"/>
                  <a:pt x="711493" y="834078"/>
                </a:cubicBezTo>
                <a:cubicBezTo>
                  <a:pt x="712638" y="829925"/>
                  <a:pt x="713927" y="825630"/>
                  <a:pt x="715216" y="821477"/>
                </a:cubicBezTo>
                <a:cubicBezTo>
                  <a:pt x="717364" y="814748"/>
                  <a:pt x="719511" y="808161"/>
                  <a:pt x="720228" y="801145"/>
                </a:cubicBezTo>
                <a:cubicBezTo>
                  <a:pt x="721230" y="790263"/>
                  <a:pt x="717793" y="783962"/>
                  <a:pt x="707913" y="779667"/>
                </a:cubicBezTo>
                <a:cubicBezTo>
                  <a:pt x="703761" y="777805"/>
                  <a:pt x="699322" y="776374"/>
                  <a:pt x="694883" y="775228"/>
                </a:cubicBezTo>
                <a:cubicBezTo>
                  <a:pt x="672976" y="769500"/>
                  <a:pt x="666819" y="772794"/>
                  <a:pt x="659373" y="794129"/>
                </a:cubicBezTo>
                <a:cubicBezTo>
                  <a:pt x="657512" y="799140"/>
                  <a:pt x="655937" y="804295"/>
                  <a:pt x="654218" y="809450"/>
                </a:cubicBezTo>
                <a:cubicBezTo>
                  <a:pt x="653359" y="805440"/>
                  <a:pt x="653073" y="801717"/>
                  <a:pt x="653359" y="797995"/>
                </a:cubicBezTo>
                <a:cubicBezTo>
                  <a:pt x="653932" y="787972"/>
                  <a:pt x="657512" y="778522"/>
                  <a:pt x="660519" y="769071"/>
                </a:cubicBezTo>
                <a:cubicBezTo>
                  <a:pt x="662953" y="761196"/>
                  <a:pt x="661807" y="757759"/>
                  <a:pt x="655507" y="756184"/>
                </a:cubicBezTo>
                <a:cubicBezTo>
                  <a:pt x="636177" y="751173"/>
                  <a:pt x="617133" y="745302"/>
                  <a:pt x="597374" y="741866"/>
                </a:cubicBezTo>
                <a:close/>
                <a:moveTo>
                  <a:pt x="845372" y="737713"/>
                </a:moveTo>
                <a:cubicBezTo>
                  <a:pt x="839358" y="738859"/>
                  <a:pt x="836351" y="743011"/>
                  <a:pt x="836781" y="750743"/>
                </a:cubicBezTo>
                <a:cubicBezTo>
                  <a:pt x="837067" y="755611"/>
                  <a:pt x="837067" y="760480"/>
                  <a:pt x="835779" y="765062"/>
                </a:cubicBezTo>
                <a:cubicBezTo>
                  <a:pt x="824324" y="804868"/>
                  <a:pt x="808860" y="842955"/>
                  <a:pt x="782084" y="875172"/>
                </a:cubicBezTo>
                <a:cubicBezTo>
                  <a:pt x="754592" y="908248"/>
                  <a:pt x="722089" y="935883"/>
                  <a:pt x="684001" y="956645"/>
                </a:cubicBezTo>
                <a:cubicBezTo>
                  <a:pt x="662953" y="968100"/>
                  <a:pt x="641904" y="979698"/>
                  <a:pt x="620713" y="990724"/>
                </a:cubicBezTo>
                <a:cubicBezTo>
                  <a:pt x="544251" y="1030529"/>
                  <a:pt x="467360" y="1069047"/>
                  <a:pt x="385315" y="1096395"/>
                </a:cubicBezTo>
                <a:cubicBezTo>
                  <a:pt x="337490" y="1112432"/>
                  <a:pt x="289523" y="1127324"/>
                  <a:pt x="241269" y="1141642"/>
                </a:cubicBezTo>
                <a:cubicBezTo>
                  <a:pt x="234253" y="1143647"/>
                  <a:pt x="227523" y="1146081"/>
                  <a:pt x="221366" y="1149947"/>
                </a:cubicBezTo>
                <a:cubicBezTo>
                  <a:pt x="216641" y="1152954"/>
                  <a:pt x="214637" y="1157106"/>
                  <a:pt x="215925" y="1162691"/>
                </a:cubicBezTo>
                <a:cubicBezTo>
                  <a:pt x="218073" y="1171711"/>
                  <a:pt x="228668" y="1178871"/>
                  <a:pt x="237832" y="1177295"/>
                </a:cubicBezTo>
                <a:cubicBezTo>
                  <a:pt x="252867" y="1174718"/>
                  <a:pt x="267186" y="1169564"/>
                  <a:pt x="281791" y="1165554"/>
                </a:cubicBezTo>
                <a:cubicBezTo>
                  <a:pt x="286229" y="1164266"/>
                  <a:pt x="290525" y="1162977"/>
                  <a:pt x="295250" y="1162691"/>
                </a:cubicBezTo>
                <a:cubicBezTo>
                  <a:pt x="297828" y="1162547"/>
                  <a:pt x="302410" y="1165841"/>
                  <a:pt x="301837" y="1159397"/>
                </a:cubicBezTo>
                <a:cubicBezTo>
                  <a:pt x="301837" y="1159111"/>
                  <a:pt x="303842" y="1158538"/>
                  <a:pt x="304987" y="1158252"/>
                </a:cubicBezTo>
                <a:cubicBezTo>
                  <a:pt x="308137" y="1157393"/>
                  <a:pt x="311287" y="1156963"/>
                  <a:pt x="314294" y="1155961"/>
                </a:cubicBezTo>
                <a:cubicBezTo>
                  <a:pt x="371855" y="1138062"/>
                  <a:pt x="428700" y="1118016"/>
                  <a:pt x="483254" y="1091813"/>
                </a:cubicBezTo>
                <a:cubicBezTo>
                  <a:pt x="552413" y="1058594"/>
                  <a:pt x="620713" y="1023943"/>
                  <a:pt x="686722" y="984710"/>
                </a:cubicBezTo>
                <a:cubicBezTo>
                  <a:pt x="697174" y="978410"/>
                  <a:pt x="708200" y="973112"/>
                  <a:pt x="718796" y="967098"/>
                </a:cubicBezTo>
                <a:cubicBezTo>
                  <a:pt x="756597" y="945334"/>
                  <a:pt x="790961" y="919560"/>
                  <a:pt x="817737" y="884766"/>
                </a:cubicBezTo>
                <a:cubicBezTo>
                  <a:pt x="844942" y="849399"/>
                  <a:pt x="860979" y="809879"/>
                  <a:pt x="862698" y="767639"/>
                </a:cubicBezTo>
                <a:cubicBezTo>
                  <a:pt x="862698" y="758618"/>
                  <a:pt x="862698" y="752175"/>
                  <a:pt x="860407" y="746161"/>
                </a:cubicBezTo>
                <a:cubicBezTo>
                  <a:pt x="857543" y="738859"/>
                  <a:pt x="853104" y="736282"/>
                  <a:pt x="845372" y="737713"/>
                </a:cubicBezTo>
                <a:close/>
                <a:moveTo>
                  <a:pt x="624436" y="693612"/>
                </a:moveTo>
                <a:cubicBezTo>
                  <a:pt x="623147" y="693612"/>
                  <a:pt x="621858" y="694042"/>
                  <a:pt x="618708" y="694614"/>
                </a:cubicBezTo>
                <a:cubicBezTo>
                  <a:pt x="620999" y="695760"/>
                  <a:pt x="621858" y="696332"/>
                  <a:pt x="622718" y="696619"/>
                </a:cubicBezTo>
                <a:cubicBezTo>
                  <a:pt x="637895" y="700914"/>
                  <a:pt x="653503" y="703492"/>
                  <a:pt x="669396" y="702633"/>
                </a:cubicBezTo>
                <a:cubicBezTo>
                  <a:pt x="673692" y="702346"/>
                  <a:pt x="677701" y="701774"/>
                  <a:pt x="680994" y="705496"/>
                </a:cubicBezTo>
                <a:cubicBezTo>
                  <a:pt x="681854" y="706355"/>
                  <a:pt x="682999" y="707214"/>
                  <a:pt x="684144" y="706212"/>
                </a:cubicBezTo>
                <a:cubicBezTo>
                  <a:pt x="685433" y="705210"/>
                  <a:pt x="684431" y="704065"/>
                  <a:pt x="684001" y="703062"/>
                </a:cubicBezTo>
                <a:cubicBezTo>
                  <a:pt x="681854" y="699053"/>
                  <a:pt x="677844" y="698050"/>
                  <a:pt x="673978" y="697335"/>
                </a:cubicBezTo>
                <a:cubicBezTo>
                  <a:pt x="657655" y="694184"/>
                  <a:pt x="641045" y="693325"/>
                  <a:pt x="624436" y="693612"/>
                </a:cubicBezTo>
                <a:close/>
                <a:moveTo>
                  <a:pt x="738269" y="679866"/>
                </a:moveTo>
                <a:cubicBezTo>
                  <a:pt x="733257" y="681011"/>
                  <a:pt x="729105" y="683732"/>
                  <a:pt x="725239" y="687025"/>
                </a:cubicBezTo>
                <a:cubicBezTo>
                  <a:pt x="721373" y="690318"/>
                  <a:pt x="720800" y="693612"/>
                  <a:pt x="723807" y="697908"/>
                </a:cubicBezTo>
                <a:cubicBezTo>
                  <a:pt x="729105" y="705496"/>
                  <a:pt x="733830" y="713371"/>
                  <a:pt x="737553" y="721820"/>
                </a:cubicBezTo>
                <a:cubicBezTo>
                  <a:pt x="755451" y="762771"/>
                  <a:pt x="756453" y="802004"/>
                  <a:pt x="728819" y="840235"/>
                </a:cubicBezTo>
                <a:cubicBezTo>
                  <a:pt x="707627" y="869588"/>
                  <a:pt x="682283" y="893930"/>
                  <a:pt x="653503" y="915264"/>
                </a:cubicBezTo>
                <a:cubicBezTo>
                  <a:pt x="613840" y="944475"/>
                  <a:pt x="570454" y="966955"/>
                  <a:pt x="526783" y="989292"/>
                </a:cubicBezTo>
                <a:cubicBezTo>
                  <a:pt x="434427" y="1036400"/>
                  <a:pt x="339495" y="1076493"/>
                  <a:pt x="237403" y="1097254"/>
                </a:cubicBezTo>
                <a:cubicBezTo>
                  <a:pt x="222798" y="1100261"/>
                  <a:pt x="222655" y="1100548"/>
                  <a:pt x="218503" y="1086086"/>
                </a:cubicBezTo>
                <a:cubicBezTo>
                  <a:pt x="210913" y="1060026"/>
                  <a:pt x="193445" y="1044562"/>
                  <a:pt x="167099" y="1038978"/>
                </a:cubicBezTo>
                <a:cubicBezTo>
                  <a:pt x="164807" y="1038405"/>
                  <a:pt x="162516" y="1037975"/>
                  <a:pt x="160226" y="1037402"/>
                </a:cubicBezTo>
                <a:cubicBezTo>
                  <a:pt x="170535" y="1036686"/>
                  <a:pt x="180701" y="1036830"/>
                  <a:pt x="190867" y="1037832"/>
                </a:cubicBezTo>
                <a:cubicBezTo>
                  <a:pt x="197168" y="1038548"/>
                  <a:pt x="198743" y="1036257"/>
                  <a:pt x="199315" y="1030243"/>
                </a:cubicBezTo>
                <a:cubicBezTo>
                  <a:pt x="201606" y="1005615"/>
                  <a:pt x="203754" y="980844"/>
                  <a:pt x="207620" y="956359"/>
                </a:cubicBezTo>
                <a:cubicBezTo>
                  <a:pt x="208336" y="951491"/>
                  <a:pt x="210484" y="948627"/>
                  <a:pt x="215066" y="946765"/>
                </a:cubicBezTo>
                <a:cubicBezTo>
                  <a:pt x="222941" y="943615"/>
                  <a:pt x="230530" y="940322"/>
                  <a:pt x="238262" y="936886"/>
                </a:cubicBezTo>
                <a:cubicBezTo>
                  <a:pt x="239551" y="936313"/>
                  <a:pt x="241555" y="935454"/>
                  <a:pt x="240983" y="933449"/>
                </a:cubicBezTo>
                <a:cubicBezTo>
                  <a:pt x="240410" y="931301"/>
                  <a:pt x="238262" y="931874"/>
                  <a:pt x="236830" y="932160"/>
                </a:cubicBezTo>
                <a:cubicBezTo>
                  <a:pt x="230673" y="933306"/>
                  <a:pt x="224516" y="934308"/>
                  <a:pt x="218645" y="936026"/>
                </a:cubicBezTo>
                <a:cubicBezTo>
                  <a:pt x="214207" y="937315"/>
                  <a:pt x="213205" y="936170"/>
                  <a:pt x="213491" y="931731"/>
                </a:cubicBezTo>
                <a:cubicBezTo>
                  <a:pt x="214637" y="909823"/>
                  <a:pt x="215352" y="887773"/>
                  <a:pt x="216498" y="865865"/>
                </a:cubicBezTo>
                <a:cubicBezTo>
                  <a:pt x="216927" y="857703"/>
                  <a:pt x="217214" y="849399"/>
                  <a:pt x="218932" y="841380"/>
                </a:cubicBezTo>
                <a:cubicBezTo>
                  <a:pt x="220507" y="834364"/>
                  <a:pt x="219218" y="832216"/>
                  <a:pt x="212345" y="830212"/>
                </a:cubicBezTo>
                <a:cubicBezTo>
                  <a:pt x="196022" y="825630"/>
                  <a:pt x="181560" y="835939"/>
                  <a:pt x="180272" y="853408"/>
                </a:cubicBezTo>
                <a:cubicBezTo>
                  <a:pt x="178696" y="873597"/>
                  <a:pt x="175546" y="893500"/>
                  <a:pt x="173256" y="913546"/>
                </a:cubicBezTo>
                <a:cubicBezTo>
                  <a:pt x="172539" y="920419"/>
                  <a:pt x="169390" y="926862"/>
                  <a:pt x="173828" y="934165"/>
                </a:cubicBezTo>
                <a:cubicBezTo>
                  <a:pt x="177122" y="939606"/>
                  <a:pt x="168960" y="957934"/>
                  <a:pt x="163662" y="962373"/>
                </a:cubicBezTo>
                <a:cubicBezTo>
                  <a:pt x="138318" y="983564"/>
                  <a:pt x="115408" y="1007333"/>
                  <a:pt x="98226" y="1035827"/>
                </a:cubicBezTo>
                <a:cubicBezTo>
                  <a:pt x="78036" y="1069190"/>
                  <a:pt x="65579" y="1105559"/>
                  <a:pt x="60281" y="1144219"/>
                </a:cubicBezTo>
                <a:cubicBezTo>
                  <a:pt x="54841" y="1182880"/>
                  <a:pt x="57704" y="1220824"/>
                  <a:pt x="73025" y="1257194"/>
                </a:cubicBezTo>
                <a:cubicBezTo>
                  <a:pt x="90207" y="1298002"/>
                  <a:pt x="130157" y="1336233"/>
                  <a:pt x="193302" y="1325064"/>
                </a:cubicBezTo>
                <a:cubicBezTo>
                  <a:pt x="224946" y="1319194"/>
                  <a:pt x="251149" y="1303586"/>
                  <a:pt x="274345" y="1282251"/>
                </a:cubicBezTo>
                <a:cubicBezTo>
                  <a:pt x="310285" y="1249175"/>
                  <a:pt x="333194" y="1207937"/>
                  <a:pt x="348372" y="1162118"/>
                </a:cubicBezTo>
                <a:cubicBezTo>
                  <a:pt x="348945" y="1160256"/>
                  <a:pt x="349375" y="1158252"/>
                  <a:pt x="349661" y="1156247"/>
                </a:cubicBezTo>
                <a:cubicBezTo>
                  <a:pt x="349804" y="1154815"/>
                  <a:pt x="349947" y="1153240"/>
                  <a:pt x="348372" y="1152524"/>
                </a:cubicBezTo>
                <a:cubicBezTo>
                  <a:pt x="347227" y="1151951"/>
                  <a:pt x="346082" y="1152668"/>
                  <a:pt x="345079" y="1153240"/>
                </a:cubicBezTo>
                <a:cubicBezTo>
                  <a:pt x="341213" y="1155531"/>
                  <a:pt x="338636" y="1159254"/>
                  <a:pt x="336202" y="1162834"/>
                </a:cubicBezTo>
                <a:cubicBezTo>
                  <a:pt x="328756" y="1173859"/>
                  <a:pt x="323315" y="1185887"/>
                  <a:pt x="317444" y="1197628"/>
                </a:cubicBezTo>
                <a:cubicBezTo>
                  <a:pt x="310285" y="1212090"/>
                  <a:pt x="302410" y="1226265"/>
                  <a:pt x="292959" y="1239439"/>
                </a:cubicBezTo>
                <a:cubicBezTo>
                  <a:pt x="290954" y="1242302"/>
                  <a:pt x="289380" y="1245596"/>
                  <a:pt x="285657" y="1246741"/>
                </a:cubicBezTo>
                <a:cubicBezTo>
                  <a:pt x="284798" y="1245166"/>
                  <a:pt x="285514" y="1244164"/>
                  <a:pt x="285943" y="1243018"/>
                </a:cubicBezTo>
                <a:cubicBezTo>
                  <a:pt x="288807" y="1236002"/>
                  <a:pt x="292959" y="1229702"/>
                  <a:pt x="297112" y="1223259"/>
                </a:cubicBezTo>
                <a:cubicBezTo>
                  <a:pt x="304987" y="1210944"/>
                  <a:pt x="311574" y="1198058"/>
                  <a:pt x="314437" y="1183452"/>
                </a:cubicBezTo>
                <a:cubicBezTo>
                  <a:pt x="316728" y="1171711"/>
                  <a:pt x="310714" y="1166413"/>
                  <a:pt x="299116" y="1169564"/>
                </a:cubicBezTo>
                <a:cubicBezTo>
                  <a:pt x="293532" y="1171138"/>
                  <a:pt x="288521" y="1174002"/>
                  <a:pt x="283366" y="1176723"/>
                </a:cubicBezTo>
                <a:cubicBezTo>
                  <a:pt x="260885" y="1188607"/>
                  <a:pt x="239551" y="1202639"/>
                  <a:pt x="217643" y="1215240"/>
                </a:cubicBezTo>
                <a:cubicBezTo>
                  <a:pt x="193445" y="1229129"/>
                  <a:pt x="168817" y="1242875"/>
                  <a:pt x="139893" y="1244737"/>
                </a:cubicBezTo>
                <a:cubicBezTo>
                  <a:pt x="137172" y="1244879"/>
                  <a:pt x="134452" y="1245882"/>
                  <a:pt x="132161" y="1247743"/>
                </a:cubicBezTo>
                <a:cubicBezTo>
                  <a:pt x="131016" y="1248603"/>
                  <a:pt x="129870" y="1249748"/>
                  <a:pt x="130157" y="1251180"/>
                </a:cubicBezTo>
                <a:cubicBezTo>
                  <a:pt x="130443" y="1252469"/>
                  <a:pt x="132018" y="1252612"/>
                  <a:pt x="133163" y="1252612"/>
                </a:cubicBezTo>
                <a:cubicBezTo>
                  <a:pt x="137745" y="1252755"/>
                  <a:pt x="137889" y="1255332"/>
                  <a:pt x="136743" y="1258769"/>
                </a:cubicBezTo>
                <a:cubicBezTo>
                  <a:pt x="135311" y="1262778"/>
                  <a:pt x="136457" y="1264639"/>
                  <a:pt x="140752" y="1266214"/>
                </a:cubicBezTo>
                <a:cubicBezTo>
                  <a:pt x="147339" y="1268649"/>
                  <a:pt x="152493" y="1273803"/>
                  <a:pt x="154784" y="1280247"/>
                </a:cubicBezTo>
                <a:cubicBezTo>
                  <a:pt x="156073" y="1283969"/>
                  <a:pt x="157648" y="1284685"/>
                  <a:pt x="160941" y="1285545"/>
                </a:cubicBezTo>
                <a:cubicBezTo>
                  <a:pt x="168530" y="1287549"/>
                  <a:pt x="175690" y="1290985"/>
                  <a:pt x="182992" y="1295568"/>
                </a:cubicBezTo>
                <a:cubicBezTo>
                  <a:pt x="172110" y="1296140"/>
                  <a:pt x="148484" y="1285545"/>
                  <a:pt x="144475" y="1276954"/>
                </a:cubicBezTo>
                <a:cubicBezTo>
                  <a:pt x="142470" y="1272515"/>
                  <a:pt x="139463" y="1270796"/>
                  <a:pt x="136170" y="1268076"/>
                </a:cubicBezTo>
                <a:cubicBezTo>
                  <a:pt x="129154" y="1262348"/>
                  <a:pt x="124715" y="1254330"/>
                  <a:pt x="120563" y="1246311"/>
                </a:cubicBezTo>
                <a:cubicBezTo>
                  <a:pt x="119131" y="1243448"/>
                  <a:pt x="118558" y="1241157"/>
                  <a:pt x="120993" y="1238150"/>
                </a:cubicBezTo>
                <a:cubicBezTo>
                  <a:pt x="123570" y="1234856"/>
                  <a:pt x="121995" y="1228127"/>
                  <a:pt x="118702" y="1227840"/>
                </a:cubicBezTo>
                <a:cubicBezTo>
                  <a:pt x="110397" y="1227268"/>
                  <a:pt x="109538" y="1221254"/>
                  <a:pt x="108535" y="1215383"/>
                </a:cubicBezTo>
                <a:cubicBezTo>
                  <a:pt x="107819" y="1211374"/>
                  <a:pt x="105672" y="1206649"/>
                  <a:pt x="109538" y="1203499"/>
                </a:cubicBezTo>
                <a:cubicBezTo>
                  <a:pt x="113260" y="1200348"/>
                  <a:pt x="117556" y="1203069"/>
                  <a:pt x="121422" y="1204358"/>
                </a:cubicBezTo>
                <a:cubicBezTo>
                  <a:pt x="128295" y="1206792"/>
                  <a:pt x="135025" y="1209370"/>
                  <a:pt x="142327" y="1209512"/>
                </a:cubicBezTo>
                <a:cubicBezTo>
                  <a:pt x="145620" y="1209656"/>
                  <a:pt x="149630" y="1207222"/>
                  <a:pt x="151778" y="1212090"/>
                </a:cubicBezTo>
                <a:cubicBezTo>
                  <a:pt x="152207" y="1213235"/>
                  <a:pt x="153066" y="1212376"/>
                  <a:pt x="153639" y="1211947"/>
                </a:cubicBezTo>
                <a:cubicBezTo>
                  <a:pt x="161371" y="1204931"/>
                  <a:pt x="171680" y="1201780"/>
                  <a:pt x="179842" y="1195337"/>
                </a:cubicBezTo>
                <a:cubicBezTo>
                  <a:pt x="182276" y="1193476"/>
                  <a:pt x="185283" y="1191901"/>
                  <a:pt x="186142" y="1187748"/>
                </a:cubicBezTo>
                <a:cubicBezTo>
                  <a:pt x="176835" y="1190182"/>
                  <a:pt x="167958" y="1192330"/>
                  <a:pt x="158794" y="1192903"/>
                </a:cubicBezTo>
                <a:cubicBezTo>
                  <a:pt x="140609" y="1194048"/>
                  <a:pt x="136457" y="1193619"/>
                  <a:pt x="132734" y="1189896"/>
                </a:cubicBezTo>
                <a:cubicBezTo>
                  <a:pt x="135741" y="1188607"/>
                  <a:pt x="138748" y="1189323"/>
                  <a:pt x="141611" y="1189323"/>
                </a:cubicBezTo>
                <a:cubicBezTo>
                  <a:pt x="147625" y="1189323"/>
                  <a:pt x="153639" y="1189610"/>
                  <a:pt x="159509" y="1188464"/>
                </a:cubicBezTo>
                <a:cubicBezTo>
                  <a:pt x="182992" y="1183739"/>
                  <a:pt x="199029" y="1169277"/>
                  <a:pt x="210627" y="1149231"/>
                </a:cubicBezTo>
                <a:cubicBezTo>
                  <a:pt x="213920" y="1143504"/>
                  <a:pt x="217500" y="1137776"/>
                  <a:pt x="209625" y="1131046"/>
                </a:cubicBezTo>
                <a:cubicBezTo>
                  <a:pt x="212489" y="1131476"/>
                  <a:pt x="213634" y="1131333"/>
                  <a:pt x="214350" y="1131905"/>
                </a:cubicBezTo>
                <a:cubicBezTo>
                  <a:pt x="220364" y="1136058"/>
                  <a:pt x="226521" y="1135628"/>
                  <a:pt x="233251" y="1134053"/>
                </a:cubicBezTo>
                <a:cubicBezTo>
                  <a:pt x="282077" y="1122455"/>
                  <a:pt x="329615" y="1106848"/>
                  <a:pt x="376580" y="1088949"/>
                </a:cubicBezTo>
                <a:cubicBezTo>
                  <a:pt x="458196" y="1057735"/>
                  <a:pt x="536662" y="1019504"/>
                  <a:pt x="614842" y="980557"/>
                </a:cubicBezTo>
                <a:cubicBezTo>
                  <a:pt x="643766" y="966239"/>
                  <a:pt x="671258" y="949629"/>
                  <a:pt x="696458" y="929440"/>
                </a:cubicBezTo>
                <a:cubicBezTo>
                  <a:pt x="728389" y="903809"/>
                  <a:pt x="756310" y="874743"/>
                  <a:pt x="774925" y="837657"/>
                </a:cubicBezTo>
                <a:cubicBezTo>
                  <a:pt x="786809" y="813888"/>
                  <a:pt x="792393" y="788831"/>
                  <a:pt x="787525" y="762198"/>
                </a:cubicBezTo>
                <a:cubicBezTo>
                  <a:pt x="782514" y="734993"/>
                  <a:pt x="773493" y="709362"/>
                  <a:pt x="757312" y="686596"/>
                </a:cubicBezTo>
                <a:cubicBezTo>
                  <a:pt x="752444" y="679866"/>
                  <a:pt x="746001" y="678004"/>
                  <a:pt x="738269" y="679866"/>
                </a:cubicBezTo>
                <a:close/>
                <a:moveTo>
                  <a:pt x="617992" y="676859"/>
                </a:moveTo>
                <a:cubicBezTo>
                  <a:pt x="621858" y="679723"/>
                  <a:pt x="625152" y="680439"/>
                  <a:pt x="628302" y="681441"/>
                </a:cubicBezTo>
                <a:cubicBezTo>
                  <a:pt x="643050" y="686166"/>
                  <a:pt x="658228" y="688600"/>
                  <a:pt x="673405" y="690748"/>
                </a:cubicBezTo>
                <a:cubicBezTo>
                  <a:pt x="677988" y="691464"/>
                  <a:pt x="682999" y="691894"/>
                  <a:pt x="685862" y="696762"/>
                </a:cubicBezTo>
                <a:cubicBezTo>
                  <a:pt x="686579" y="697908"/>
                  <a:pt x="688010" y="698480"/>
                  <a:pt x="689585" y="697764"/>
                </a:cubicBezTo>
                <a:cubicBezTo>
                  <a:pt x="691017" y="697048"/>
                  <a:pt x="691590" y="695760"/>
                  <a:pt x="691590" y="694328"/>
                </a:cubicBezTo>
                <a:cubicBezTo>
                  <a:pt x="691733" y="690318"/>
                  <a:pt x="689872" y="687455"/>
                  <a:pt x="686579" y="685450"/>
                </a:cubicBezTo>
                <a:cubicBezTo>
                  <a:pt x="682713" y="683159"/>
                  <a:pt x="678417" y="682443"/>
                  <a:pt x="673978" y="682300"/>
                </a:cubicBezTo>
                <a:cubicBezTo>
                  <a:pt x="661378" y="681871"/>
                  <a:pt x="648920" y="680439"/>
                  <a:pt x="636463" y="678291"/>
                </a:cubicBezTo>
                <a:cubicBezTo>
                  <a:pt x="630736" y="677432"/>
                  <a:pt x="625008" y="676000"/>
                  <a:pt x="617992" y="676859"/>
                </a:cubicBezTo>
                <a:close/>
                <a:moveTo>
                  <a:pt x="755022" y="662111"/>
                </a:moveTo>
                <a:cubicBezTo>
                  <a:pt x="744140" y="661538"/>
                  <a:pt x="733400" y="662111"/>
                  <a:pt x="723091" y="665833"/>
                </a:cubicBezTo>
                <a:cubicBezTo>
                  <a:pt x="715645" y="668554"/>
                  <a:pt x="710491" y="674138"/>
                  <a:pt x="707198" y="681298"/>
                </a:cubicBezTo>
                <a:cubicBezTo>
                  <a:pt x="705336" y="685593"/>
                  <a:pt x="707198" y="688457"/>
                  <a:pt x="711779" y="688600"/>
                </a:cubicBezTo>
                <a:cubicBezTo>
                  <a:pt x="714070" y="688600"/>
                  <a:pt x="716218" y="687884"/>
                  <a:pt x="717793" y="686309"/>
                </a:cubicBezTo>
                <a:cubicBezTo>
                  <a:pt x="725382" y="678863"/>
                  <a:pt x="735262" y="676143"/>
                  <a:pt x="744712" y="672993"/>
                </a:cubicBezTo>
                <a:cubicBezTo>
                  <a:pt x="748721" y="671704"/>
                  <a:pt x="752444" y="669986"/>
                  <a:pt x="756310" y="668268"/>
                </a:cubicBezTo>
                <a:cubicBezTo>
                  <a:pt x="757885" y="667552"/>
                  <a:pt x="760033" y="666550"/>
                  <a:pt x="759460" y="664402"/>
                </a:cubicBezTo>
                <a:cubicBezTo>
                  <a:pt x="759031" y="662397"/>
                  <a:pt x="756740" y="662254"/>
                  <a:pt x="755022" y="662111"/>
                </a:cubicBezTo>
                <a:close/>
                <a:moveTo>
                  <a:pt x="613697" y="657672"/>
                </a:moveTo>
                <a:cubicBezTo>
                  <a:pt x="617133" y="662111"/>
                  <a:pt x="620999" y="662970"/>
                  <a:pt x="624436" y="664259"/>
                </a:cubicBezTo>
                <a:cubicBezTo>
                  <a:pt x="637609" y="668840"/>
                  <a:pt x="651211" y="671991"/>
                  <a:pt x="665101" y="673995"/>
                </a:cubicBezTo>
                <a:cubicBezTo>
                  <a:pt x="669826" y="674568"/>
                  <a:pt x="674694" y="675857"/>
                  <a:pt x="679419" y="674568"/>
                </a:cubicBezTo>
                <a:cubicBezTo>
                  <a:pt x="683715" y="673423"/>
                  <a:pt x="686722" y="674425"/>
                  <a:pt x="689585" y="677575"/>
                </a:cubicBezTo>
                <a:cubicBezTo>
                  <a:pt x="690588" y="678721"/>
                  <a:pt x="691877" y="679723"/>
                  <a:pt x="693022" y="680582"/>
                </a:cubicBezTo>
                <a:cubicBezTo>
                  <a:pt x="694311" y="681441"/>
                  <a:pt x="695743" y="682587"/>
                  <a:pt x="697317" y="681154"/>
                </a:cubicBezTo>
                <a:cubicBezTo>
                  <a:pt x="698606" y="680152"/>
                  <a:pt x="697890" y="678577"/>
                  <a:pt x="697604" y="677289"/>
                </a:cubicBezTo>
                <a:cubicBezTo>
                  <a:pt x="696029" y="670988"/>
                  <a:pt x="689585" y="666550"/>
                  <a:pt x="680278" y="666120"/>
                </a:cubicBezTo>
                <a:cubicBezTo>
                  <a:pt x="665244" y="665404"/>
                  <a:pt x="650639" y="662827"/>
                  <a:pt x="635890" y="660249"/>
                </a:cubicBezTo>
                <a:cubicBezTo>
                  <a:pt x="629018" y="659104"/>
                  <a:pt x="622001" y="657672"/>
                  <a:pt x="613697" y="657672"/>
                </a:cubicBezTo>
                <a:close/>
                <a:moveTo>
                  <a:pt x="578043" y="653520"/>
                </a:moveTo>
                <a:cubicBezTo>
                  <a:pt x="575896" y="653376"/>
                  <a:pt x="575036" y="655381"/>
                  <a:pt x="574321" y="656956"/>
                </a:cubicBezTo>
                <a:cubicBezTo>
                  <a:pt x="572745" y="660106"/>
                  <a:pt x="572030" y="663686"/>
                  <a:pt x="572030" y="667266"/>
                </a:cubicBezTo>
                <a:lnTo>
                  <a:pt x="572091" y="667485"/>
                </a:lnTo>
                <a:lnTo>
                  <a:pt x="574176" y="658101"/>
                </a:lnTo>
                <a:cubicBezTo>
                  <a:pt x="575035" y="656383"/>
                  <a:pt x="575752" y="654521"/>
                  <a:pt x="577899" y="654665"/>
                </a:cubicBezTo>
                <a:cubicBezTo>
                  <a:pt x="580191" y="654665"/>
                  <a:pt x="580477" y="656813"/>
                  <a:pt x="580906" y="658531"/>
                </a:cubicBezTo>
                <a:cubicBezTo>
                  <a:pt x="581192" y="659103"/>
                  <a:pt x="581336" y="659676"/>
                  <a:pt x="581336" y="660249"/>
                </a:cubicBezTo>
                <a:cubicBezTo>
                  <a:pt x="581192" y="668697"/>
                  <a:pt x="584056" y="676142"/>
                  <a:pt x="589068" y="682872"/>
                </a:cubicBezTo>
                <a:lnTo>
                  <a:pt x="590099" y="687572"/>
                </a:lnTo>
                <a:lnTo>
                  <a:pt x="590500" y="687598"/>
                </a:lnTo>
                <a:cubicBezTo>
                  <a:pt x="592362" y="685450"/>
                  <a:pt x="590357" y="683302"/>
                  <a:pt x="589212" y="681727"/>
                </a:cubicBezTo>
                <a:cubicBezTo>
                  <a:pt x="584200" y="674997"/>
                  <a:pt x="581336" y="667552"/>
                  <a:pt x="581480" y="659104"/>
                </a:cubicBezTo>
                <a:cubicBezTo>
                  <a:pt x="581480" y="658531"/>
                  <a:pt x="581193" y="657958"/>
                  <a:pt x="581050" y="657386"/>
                </a:cubicBezTo>
                <a:cubicBezTo>
                  <a:pt x="580621" y="655668"/>
                  <a:pt x="580191" y="653663"/>
                  <a:pt x="578043" y="653520"/>
                </a:cubicBezTo>
                <a:close/>
                <a:moveTo>
                  <a:pt x="571457" y="649511"/>
                </a:moveTo>
                <a:cubicBezTo>
                  <a:pt x="565157" y="655954"/>
                  <a:pt x="561004" y="661968"/>
                  <a:pt x="559572" y="669700"/>
                </a:cubicBezTo>
                <a:lnTo>
                  <a:pt x="559632" y="670357"/>
                </a:lnTo>
                <a:lnTo>
                  <a:pt x="571314" y="650513"/>
                </a:lnTo>
                <a:cubicBezTo>
                  <a:pt x="570597" y="656956"/>
                  <a:pt x="570311" y="662254"/>
                  <a:pt x="569309" y="667409"/>
                </a:cubicBezTo>
                <a:cubicBezTo>
                  <a:pt x="568163" y="674568"/>
                  <a:pt x="569882" y="680581"/>
                  <a:pt x="575609" y="685593"/>
                </a:cubicBezTo>
                <a:cubicBezTo>
                  <a:pt x="576970" y="686739"/>
                  <a:pt x="578831" y="688099"/>
                  <a:pt x="580030" y="689620"/>
                </a:cubicBezTo>
                <a:lnTo>
                  <a:pt x="580394" y="693672"/>
                </a:lnTo>
                <a:lnTo>
                  <a:pt x="580621" y="693612"/>
                </a:lnTo>
                <a:cubicBezTo>
                  <a:pt x="583198" y="690032"/>
                  <a:pt x="578330" y="686882"/>
                  <a:pt x="575752" y="684591"/>
                </a:cubicBezTo>
                <a:cubicBezTo>
                  <a:pt x="570025" y="679580"/>
                  <a:pt x="568306" y="673566"/>
                  <a:pt x="569595" y="666550"/>
                </a:cubicBezTo>
                <a:cubicBezTo>
                  <a:pt x="570454" y="661252"/>
                  <a:pt x="570741" y="656097"/>
                  <a:pt x="571457" y="649511"/>
                </a:cubicBezTo>
                <a:close/>
                <a:moveTo>
                  <a:pt x="549728" y="614609"/>
                </a:moveTo>
                <a:cubicBezTo>
                  <a:pt x="547473" y="613284"/>
                  <a:pt x="543822" y="614215"/>
                  <a:pt x="538094" y="617007"/>
                </a:cubicBezTo>
                <a:cubicBezTo>
                  <a:pt x="536519" y="617723"/>
                  <a:pt x="534944" y="618725"/>
                  <a:pt x="533369" y="619584"/>
                </a:cubicBezTo>
                <a:cubicBezTo>
                  <a:pt x="524205" y="625169"/>
                  <a:pt x="516760" y="632757"/>
                  <a:pt x="508741" y="639630"/>
                </a:cubicBezTo>
                <a:cubicBezTo>
                  <a:pt x="506880" y="641349"/>
                  <a:pt x="507023" y="642924"/>
                  <a:pt x="507882" y="644928"/>
                </a:cubicBezTo>
                <a:cubicBezTo>
                  <a:pt x="509743" y="649367"/>
                  <a:pt x="511748" y="653663"/>
                  <a:pt x="513323" y="658245"/>
                </a:cubicBezTo>
                <a:cubicBezTo>
                  <a:pt x="515901" y="665547"/>
                  <a:pt x="514468" y="669270"/>
                  <a:pt x="507309" y="672993"/>
                </a:cubicBezTo>
                <a:cubicBezTo>
                  <a:pt x="502584" y="675570"/>
                  <a:pt x="497573" y="677718"/>
                  <a:pt x="492704" y="680009"/>
                </a:cubicBezTo>
                <a:cubicBezTo>
                  <a:pt x="487693" y="682443"/>
                  <a:pt x="482825" y="685020"/>
                  <a:pt x="478815" y="689173"/>
                </a:cubicBezTo>
                <a:cubicBezTo>
                  <a:pt x="473947" y="694184"/>
                  <a:pt x="474663" y="698767"/>
                  <a:pt x="480963" y="702060"/>
                </a:cubicBezTo>
                <a:cubicBezTo>
                  <a:pt x="483684" y="703492"/>
                  <a:pt x="486547" y="704494"/>
                  <a:pt x="489411" y="705067"/>
                </a:cubicBezTo>
                <a:cubicBezTo>
                  <a:pt x="495282" y="706212"/>
                  <a:pt x="501152" y="707214"/>
                  <a:pt x="507166" y="707787"/>
                </a:cubicBezTo>
                <a:cubicBezTo>
                  <a:pt x="511748" y="708217"/>
                  <a:pt x="513609" y="709505"/>
                  <a:pt x="513466" y="714660"/>
                </a:cubicBezTo>
                <a:cubicBezTo>
                  <a:pt x="513036" y="727404"/>
                  <a:pt x="513323" y="740290"/>
                  <a:pt x="513466" y="753034"/>
                </a:cubicBezTo>
                <a:cubicBezTo>
                  <a:pt x="513609" y="759477"/>
                  <a:pt x="514182" y="765778"/>
                  <a:pt x="514612" y="772221"/>
                </a:cubicBezTo>
                <a:cubicBezTo>
                  <a:pt x="514755" y="774369"/>
                  <a:pt x="515041" y="776803"/>
                  <a:pt x="518048" y="774798"/>
                </a:cubicBezTo>
                <a:cubicBezTo>
                  <a:pt x="524778" y="770359"/>
                  <a:pt x="531078" y="764919"/>
                  <a:pt x="532367" y="756471"/>
                </a:cubicBezTo>
                <a:cubicBezTo>
                  <a:pt x="533799" y="746447"/>
                  <a:pt x="537378" y="737141"/>
                  <a:pt x="541531" y="728120"/>
                </a:cubicBezTo>
                <a:cubicBezTo>
                  <a:pt x="546542" y="717237"/>
                  <a:pt x="549406" y="705783"/>
                  <a:pt x="550408" y="694042"/>
                </a:cubicBezTo>
                <a:cubicBezTo>
                  <a:pt x="551554" y="680295"/>
                  <a:pt x="552270" y="666550"/>
                  <a:pt x="552986" y="655095"/>
                </a:cubicBezTo>
                <a:cubicBezTo>
                  <a:pt x="552986" y="643783"/>
                  <a:pt x="553272" y="634762"/>
                  <a:pt x="552986" y="625741"/>
                </a:cubicBezTo>
                <a:cubicBezTo>
                  <a:pt x="552843" y="619513"/>
                  <a:pt x="551983" y="615933"/>
                  <a:pt x="549728" y="614609"/>
                </a:cubicBezTo>
                <a:close/>
                <a:moveTo>
                  <a:pt x="1224332" y="612944"/>
                </a:moveTo>
                <a:cubicBezTo>
                  <a:pt x="1228001" y="611315"/>
                  <a:pt x="1232476" y="611637"/>
                  <a:pt x="1236700" y="614572"/>
                </a:cubicBezTo>
                <a:cubicBezTo>
                  <a:pt x="1239850" y="616720"/>
                  <a:pt x="1241712" y="619870"/>
                  <a:pt x="1241998" y="623594"/>
                </a:cubicBezTo>
                <a:cubicBezTo>
                  <a:pt x="1243286" y="638056"/>
                  <a:pt x="1238275" y="650083"/>
                  <a:pt x="1227393" y="659247"/>
                </a:cubicBezTo>
                <a:cubicBezTo>
                  <a:pt x="1220090" y="665261"/>
                  <a:pt x="1212645" y="664402"/>
                  <a:pt x="1206201" y="657385"/>
                </a:cubicBezTo>
                <a:cubicBezTo>
                  <a:pt x="1200903" y="651658"/>
                  <a:pt x="1195606" y="645931"/>
                  <a:pt x="1188876" y="641921"/>
                </a:cubicBezTo>
                <a:cubicBezTo>
                  <a:pt x="1181573" y="637626"/>
                  <a:pt x="1178996" y="638198"/>
                  <a:pt x="1177564" y="646217"/>
                </a:cubicBezTo>
                <a:cubicBezTo>
                  <a:pt x="1172695" y="672277"/>
                  <a:pt x="1171263" y="698480"/>
                  <a:pt x="1180714" y="724111"/>
                </a:cubicBezTo>
                <a:cubicBezTo>
                  <a:pt x="1181287" y="725972"/>
                  <a:pt x="1181859" y="727833"/>
                  <a:pt x="1182432" y="729695"/>
                </a:cubicBezTo>
                <a:cubicBezTo>
                  <a:pt x="1182003" y="729981"/>
                  <a:pt x="1181573" y="730268"/>
                  <a:pt x="1181144" y="730554"/>
                </a:cubicBezTo>
                <a:cubicBezTo>
                  <a:pt x="1170118" y="717667"/>
                  <a:pt x="1162100" y="703348"/>
                  <a:pt x="1159236" y="686453"/>
                </a:cubicBezTo>
                <a:cubicBezTo>
                  <a:pt x="1155513" y="664974"/>
                  <a:pt x="1160525" y="644355"/>
                  <a:pt x="1166109" y="623880"/>
                </a:cubicBezTo>
                <a:cubicBezTo>
                  <a:pt x="1166825" y="621159"/>
                  <a:pt x="1168400" y="620730"/>
                  <a:pt x="1170404" y="622305"/>
                </a:cubicBezTo>
                <a:cubicBezTo>
                  <a:pt x="1173125" y="624309"/>
                  <a:pt x="1175559" y="626600"/>
                  <a:pt x="1178137" y="628892"/>
                </a:cubicBezTo>
                <a:cubicBezTo>
                  <a:pt x="1180141" y="630610"/>
                  <a:pt x="1181859" y="632471"/>
                  <a:pt x="1183864" y="634189"/>
                </a:cubicBezTo>
                <a:cubicBezTo>
                  <a:pt x="1197180" y="645358"/>
                  <a:pt x="1213217" y="640203"/>
                  <a:pt x="1216797" y="623021"/>
                </a:cubicBezTo>
                <a:cubicBezTo>
                  <a:pt x="1217799" y="618152"/>
                  <a:pt x="1220663" y="614573"/>
                  <a:pt x="1224332" y="612944"/>
                </a:cubicBezTo>
                <a:close/>
                <a:moveTo>
                  <a:pt x="445023" y="598966"/>
                </a:moveTo>
                <a:cubicBezTo>
                  <a:pt x="443878" y="599968"/>
                  <a:pt x="444450" y="601257"/>
                  <a:pt x="444880" y="602259"/>
                </a:cubicBezTo>
                <a:cubicBezTo>
                  <a:pt x="445739" y="604693"/>
                  <a:pt x="446742" y="607127"/>
                  <a:pt x="447887" y="609418"/>
                </a:cubicBezTo>
                <a:cubicBezTo>
                  <a:pt x="451896" y="618009"/>
                  <a:pt x="452612" y="626744"/>
                  <a:pt x="450321" y="635764"/>
                </a:cubicBezTo>
                <a:cubicBezTo>
                  <a:pt x="447171" y="647935"/>
                  <a:pt x="440727" y="658531"/>
                  <a:pt x="432995" y="668268"/>
                </a:cubicBezTo>
                <a:cubicBezTo>
                  <a:pt x="430132" y="671991"/>
                  <a:pt x="427411" y="676286"/>
                  <a:pt x="421970" y="676716"/>
                </a:cubicBezTo>
                <a:cubicBezTo>
                  <a:pt x="420395" y="676716"/>
                  <a:pt x="420825" y="677718"/>
                  <a:pt x="420825" y="678721"/>
                </a:cubicBezTo>
                <a:cubicBezTo>
                  <a:pt x="420825" y="686023"/>
                  <a:pt x="417532" y="692180"/>
                  <a:pt x="414525" y="698480"/>
                </a:cubicBezTo>
                <a:cubicBezTo>
                  <a:pt x="406649" y="714517"/>
                  <a:pt x="400206" y="730984"/>
                  <a:pt x="394479" y="747880"/>
                </a:cubicBezTo>
                <a:cubicBezTo>
                  <a:pt x="382594" y="782674"/>
                  <a:pt x="373430" y="818184"/>
                  <a:pt x="366128" y="854267"/>
                </a:cubicBezTo>
                <a:cubicBezTo>
                  <a:pt x="365411" y="858276"/>
                  <a:pt x="364266" y="862429"/>
                  <a:pt x="359541" y="863144"/>
                </a:cubicBezTo>
                <a:cubicBezTo>
                  <a:pt x="349661" y="864576"/>
                  <a:pt x="343075" y="871020"/>
                  <a:pt x="335342" y="878323"/>
                </a:cubicBezTo>
                <a:cubicBezTo>
                  <a:pt x="346368" y="878323"/>
                  <a:pt x="355961" y="878179"/>
                  <a:pt x="365411" y="878465"/>
                </a:cubicBezTo>
                <a:cubicBezTo>
                  <a:pt x="369134" y="878609"/>
                  <a:pt x="370423" y="877034"/>
                  <a:pt x="371426" y="873597"/>
                </a:cubicBezTo>
                <a:cubicBezTo>
                  <a:pt x="374003" y="864290"/>
                  <a:pt x="376723" y="855126"/>
                  <a:pt x="379873" y="846105"/>
                </a:cubicBezTo>
                <a:cubicBezTo>
                  <a:pt x="401494" y="785108"/>
                  <a:pt x="427697" y="725829"/>
                  <a:pt x="454044" y="666836"/>
                </a:cubicBezTo>
                <a:cubicBezTo>
                  <a:pt x="458483" y="656956"/>
                  <a:pt x="463065" y="647219"/>
                  <a:pt x="465785" y="636767"/>
                </a:cubicBezTo>
                <a:cubicBezTo>
                  <a:pt x="469651" y="621446"/>
                  <a:pt x="462778" y="606411"/>
                  <a:pt x="448889" y="599395"/>
                </a:cubicBezTo>
                <a:cubicBezTo>
                  <a:pt x="447601" y="598679"/>
                  <a:pt x="446312" y="597820"/>
                  <a:pt x="445023" y="598966"/>
                </a:cubicBezTo>
                <a:close/>
                <a:moveTo>
                  <a:pt x="1166539" y="597390"/>
                </a:moveTo>
                <a:cubicBezTo>
                  <a:pt x="1169403" y="596961"/>
                  <a:pt x="1170262" y="599252"/>
                  <a:pt x="1171551" y="600827"/>
                </a:cubicBezTo>
                <a:cubicBezTo>
                  <a:pt x="1176992" y="607413"/>
                  <a:pt x="1182146" y="614286"/>
                  <a:pt x="1188733" y="619870"/>
                </a:cubicBezTo>
                <a:cubicBezTo>
                  <a:pt x="1191024" y="621875"/>
                  <a:pt x="1193458" y="624739"/>
                  <a:pt x="1197038" y="623450"/>
                </a:cubicBezTo>
                <a:cubicBezTo>
                  <a:pt x="1200617" y="622161"/>
                  <a:pt x="1199901" y="618152"/>
                  <a:pt x="1200474" y="615145"/>
                </a:cubicBezTo>
                <a:cubicBezTo>
                  <a:pt x="1200904" y="613427"/>
                  <a:pt x="1200904" y="611566"/>
                  <a:pt x="1201190" y="608130"/>
                </a:cubicBezTo>
                <a:cubicBezTo>
                  <a:pt x="1204627" y="615145"/>
                  <a:pt x="1208493" y="620300"/>
                  <a:pt x="1203624" y="626314"/>
                </a:cubicBezTo>
                <a:cubicBezTo>
                  <a:pt x="1199042" y="632041"/>
                  <a:pt x="1193601" y="632757"/>
                  <a:pt x="1188017" y="628175"/>
                </a:cubicBezTo>
                <a:cubicBezTo>
                  <a:pt x="1183721" y="624739"/>
                  <a:pt x="1180428" y="620157"/>
                  <a:pt x="1177421" y="615432"/>
                </a:cubicBezTo>
                <a:cubicBezTo>
                  <a:pt x="1173842" y="609848"/>
                  <a:pt x="1170405" y="604263"/>
                  <a:pt x="1166969" y="598679"/>
                </a:cubicBezTo>
                <a:cubicBezTo>
                  <a:pt x="1166825" y="598393"/>
                  <a:pt x="1166825" y="597963"/>
                  <a:pt x="1166539" y="597390"/>
                </a:cubicBezTo>
                <a:close/>
                <a:moveTo>
                  <a:pt x="907944" y="595100"/>
                </a:moveTo>
                <a:cubicBezTo>
                  <a:pt x="900785" y="594527"/>
                  <a:pt x="899640" y="595386"/>
                  <a:pt x="899926" y="602402"/>
                </a:cubicBezTo>
                <a:cubicBezTo>
                  <a:pt x="900356" y="610993"/>
                  <a:pt x="898351" y="619012"/>
                  <a:pt x="894485" y="626600"/>
                </a:cubicBezTo>
                <a:cubicBezTo>
                  <a:pt x="887040" y="641206"/>
                  <a:pt x="879307" y="655668"/>
                  <a:pt x="871719" y="670129"/>
                </a:cubicBezTo>
                <a:cubicBezTo>
                  <a:pt x="868855" y="675570"/>
                  <a:pt x="865848" y="681011"/>
                  <a:pt x="864989" y="687312"/>
                </a:cubicBezTo>
                <a:cubicBezTo>
                  <a:pt x="864273" y="692466"/>
                  <a:pt x="866277" y="694042"/>
                  <a:pt x="871289" y="692323"/>
                </a:cubicBezTo>
                <a:cubicBezTo>
                  <a:pt x="879880" y="689603"/>
                  <a:pt x="885321" y="683016"/>
                  <a:pt x="890046" y="676143"/>
                </a:cubicBezTo>
                <a:cubicBezTo>
                  <a:pt x="895631" y="668125"/>
                  <a:pt x="900642" y="659676"/>
                  <a:pt x="905940" y="651515"/>
                </a:cubicBezTo>
                <a:cubicBezTo>
                  <a:pt x="907372" y="649367"/>
                  <a:pt x="908374" y="646933"/>
                  <a:pt x="911954" y="645501"/>
                </a:cubicBezTo>
                <a:cubicBezTo>
                  <a:pt x="911668" y="650226"/>
                  <a:pt x="910236" y="653949"/>
                  <a:pt x="908804" y="657672"/>
                </a:cubicBezTo>
                <a:cubicBezTo>
                  <a:pt x="907229" y="661824"/>
                  <a:pt x="905224" y="665833"/>
                  <a:pt x="904795" y="670272"/>
                </a:cubicBezTo>
                <a:cubicBezTo>
                  <a:pt x="904365" y="673995"/>
                  <a:pt x="903936" y="678004"/>
                  <a:pt x="907515" y="680725"/>
                </a:cubicBezTo>
                <a:cubicBezTo>
                  <a:pt x="910952" y="683446"/>
                  <a:pt x="914674" y="682014"/>
                  <a:pt x="918254" y="680439"/>
                </a:cubicBezTo>
                <a:cubicBezTo>
                  <a:pt x="928277" y="676000"/>
                  <a:pt x="933718" y="667695"/>
                  <a:pt x="936868" y="657529"/>
                </a:cubicBezTo>
                <a:cubicBezTo>
                  <a:pt x="941021" y="643926"/>
                  <a:pt x="941450" y="630037"/>
                  <a:pt x="940734" y="616005"/>
                </a:cubicBezTo>
                <a:cubicBezTo>
                  <a:pt x="940448" y="608989"/>
                  <a:pt x="937012" y="604407"/>
                  <a:pt x="930998" y="601400"/>
                </a:cubicBezTo>
                <a:cubicBezTo>
                  <a:pt x="923695" y="597820"/>
                  <a:pt x="915963" y="595815"/>
                  <a:pt x="907944" y="595100"/>
                </a:cubicBezTo>
                <a:close/>
                <a:moveTo>
                  <a:pt x="1304858" y="541118"/>
                </a:moveTo>
                <a:cubicBezTo>
                  <a:pt x="1312017" y="542693"/>
                  <a:pt x="1317171" y="547132"/>
                  <a:pt x="1321610" y="552573"/>
                </a:cubicBezTo>
                <a:cubicBezTo>
                  <a:pt x="1331776" y="565173"/>
                  <a:pt x="1336788" y="580065"/>
                  <a:pt x="1340081" y="595672"/>
                </a:cubicBezTo>
                <a:cubicBezTo>
                  <a:pt x="1345379" y="621016"/>
                  <a:pt x="1341799" y="645358"/>
                  <a:pt x="1332063" y="669413"/>
                </a:cubicBezTo>
                <a:cubicBezTo>
                  <a:pt x="1318747" y="702202"/>
                  <a:pt x="1299130" y="729551"/>
                  <a:pt x="1269204" y="748881"/>
                </a:cubicBezTo>
                <a:cubicBezTo>
                  <a:pt x="1250590" y="760766"/>
                  <a:pt x="1230687" y="767352"/>
                  <a:pt x="1208493" y="761768"/>
                </a:cubicBezTo>
                <a:cubicBezTo>
                  <a:pt x="1194890" y="758188"/>
                  <a:pt x="1183865" y="750456"/>
                  <a:pt x="1174701" y="739861"/>
                </a:cubicBezTo>
                <a:cubicBezTo>
                  <a:pt x="1176849" y="738285"/>
                  <a:pt x="1177851" y="740004"/>
                  <a:pt x="1178853" y="740863"/>
                </a:cubicBezTo>
                <a:cubicBezTo>
                  <a:pt x="1205486" y="762484"/>
                  <a:pt x="1235126" y="761195"/>
                  <a:pt x="1264622" y="742152"/>
                </a:cubicBezTo>
                <a:cubicBezTo>
                  <a:pt x="1298843" y="719814"/>
                  <a:pt x="1322613" y="688743"/>
                  <a:pt x="1331204" y="647648"/>
                </a:cubicBezTo>
                <a:cubicBezTo>
                  <a:pt x="1335356" y="627745"/>
                  <a:pt x="1335642" y="607556"/>
                  <a:pt x="1332636" y="587510"/>
                </a:cubicBezTo>
                <a:cubicBezTo>
                  <a:pt x="1329772" y="568323"/>
                  <a:pt x="1320751" y="552716"/>
                  <a:pt x="1304858" y="541118"/>
                </a:cubicBezTo>
                <a:close/>
                <a:moveTo>
                  <a:pt x="1255458" y="539114"/>
                </a:moveTo>
                <a:cubicBezTo>
                  <a:pt x="1265481" y="537252"/>
                  <a:pt x="1275218" y="538254"/>
                  <a:pt x="1280945" y="541691"/>
                </a:cubicBezTo>
                <a:cubicBezTo>
                  <a:pt x="1278511" y="544125"/>
                  <a:pt x="1275218" y="544412"/>
                  <a:pt x="1272211" y="545127"/>
                </a:cubicBezTo>
                <a:cubicBezTo>
                  <a:pt x="1249014" y="550855"/>
                  <a:pt x="1229827" y="563312"/>
                  <a:pt x="1213934" y="580924"/>
                </a:cubicBezTo>
                <a:cubicBezTo>
                  <a:pt x="1210927" y="584218"/>
                  <a:pt x="1207920" y="587224"/>
                  <a:pt x="1204913" y="590517"/>
                </a:cubicBezTo>
                <a:cubicBezTo>
                  <a:pt x="1203052" y="592522"/>
                  <a:pt x="1201906" y="592093"/>
                  <a:pt x="1200331" y="589945"/>
                </a:cubicBezTo>
                <a:cubicBezTo>
                  <a:pt x="1193029" y="579349"/>
                  <a:pt x="1193458" y="575196"/>
                  <a:pt x="1203052" y="566462"/>
                </a:cubicBezTo>
                <a:cubicBezTo>
                  <a:pt x="1218229" y="552716"/>
                  <a:pt x="1235125" y="542693"/>
                  <a:pt x="1255458" y="539114"/>
                </a:cubicBezTo>
                <a:close/>
                <a:moveTo>
                  <a:pt x="631881" y="528948"/>
                </a:moveTo>
                <a:cubicBezTo>
                  <a:pt x="610690" y="529807"/>
                  <a:pt x="592791" y="543552"/>
                  <a:pt x="585919" y="563599"/>
                </a:cubicBezTo>
                <a:cubicBezTo>
                  <a:pt x="582053" y="574624"/>
                  <a:pt x="581480" y="585936"/>
                  <a:pt x="581909" y="597390"/>
                </a:cubicBezTo>
                <a:cubicBezTo>
                  <a:pt x="582053" y="601543"/>
                  <a:pt x="583914" y="604693"/>
                  <a:pt x="586921" y="607271"/>
                </a:cubicBezTo>
                <a:cubicBezTo>
                  <a:pt x="593794" y="613141"/>
                  <a:pt x="598662" y="620300"/>
                  <a:pt x="601955" y="628605"/>
                </a:cubicBezTo>
                <a:cubicBezTo>
                  <a:pt x="605535" y="637340"/>
                  <a:pt x="611692" y="643210"/>
                  <a:pt x="620283" y="646647"/>
                </a:cubicBezTo>
                <a:cubicBezTo>
                  <a:pt x="649923" y="658817"/>
                  <a:pt x="679419" y="658961"/>
                  <a:pt x="708486" y="644928"/>
                </a:cubicBezTo>
                <a:cubicBezTo>
                  <a:pt x="716218" y="641206"/>
                  <a:pt x="724236" y="637196"/>
                  <a:pt x="732828" y="637340"/>
                </a:cubicBezTo>
                <a:cubicBezTo>
                  <a:pt x="747576" y="637483"/>
                  <a:pt x="759747" y="632901"/>
                  <a:pt x="770199" y="622019"/>
                </a:cubicBezTo>
                <a:cubicBezTo>
                  <a:pt x="772347" y="619728"/>
                  <a:pt x="773922" y="620300"/>
                  <a:pt x="776070" y="622305"/>
                </a:cubicBezTo>
                <a:cubicBezTo>
                  <a:pt x="780366" y="626171"/>
                  <a:pt x="784804" y="629894"/>
                  <a:pt x="789243" y="633617"/>
                </a:cubicBezTo>
                <a:cubicBezTo>
                  <a:pt x="792679" y="636481"/>
                  <a:pt x="796259" y="639058"/>
                  <a:pt x="800984" y="639058"/>
                </a:cubicBezTo>
                <a:cubicBezTo>
                  <a:pt x="812439" y="639058"/>
                  <a:pt x="823608" y="637053"/>
                  <a:pt x="834060" y="631898"/>
                </a:cubicBezTo>
                <a:cubicBezTo>
                  <a:pt x="842365" y="627746"/>
                  <a:pt x="846375" y="620873"/>
                  <a:pt x="846375" y="611566"/>
                </a:cubicBezTo>
                <a:cubicBezTo>
                  <a:pt x="846375" y="601543"/>
                  <a:pt x="843081" y="592236"/>
                  <a:pt x="839358" y="583215"/>
                </a:cubicBezTo>
                <a:cubicBezTo>
                  <a:pt x="835206" y="573049"/>
                  <a:pt x="830481" y="570615"/>
                  <a:pt x="819742" y="572619"/>
                </a:cubicBezTo>
                <a:cubicBezTo>
                  <a:pt x="816162" y="573335"/>
                  <a:pt x="812869" y="574624"/>
                  <a:pt x="809719" y="576485"/>
                </a:cubicBezTo>
                <a:cubicBezTo>
                  <a:pt x="797262" y="583645"/>
                  <a:pt x="790246" y="582499"/>
                  <a:pt x="780938" y="571617"/>
                </a:cubicBezTo>
                <a:cubicBezTo>
                  <a:pt x="776499" y="566462"/>
                  <a:pt x="772490" y="560878"/>
                  <a:pt x="767622" y="556153"/>
                </a:cubicBezTo>
                <a:cubicBezTo>
                  <a:pt x="762038" y="550855"/>
                  <a:pt x="755594" y="548850"/>
                  <a:pt x="747862" y="549853"/>
                </a:cubicBezTo>
                <a:cubicBezTo>
                  <a:pt x="733544" y="551714"/>
                  <a:pt x="721946" y="558730"/>
                  <a:pt x="711636" y="568324"/>
                </a:cubicBezTo>
                <a:cubicBezTo>
                  <a:pt x="706481" y="573049"/>
                  <a:pt x="701327" y="577774"/>
                  <a:pt x="696172" y="582499"/>
                </a:cubicBezTo>
                <a:cubicBezTo>
                  <a:pt x="693881" y="584504"/>
                  <a:pt x="691733" y="584647"/>
                  <a:pt x="689442" y="582356"/>
                </a:cubicBezTo>
                <a:cubicBezTo>
                  <a:pt x="684287" y="577488"/>
                  <a:pt x="680422" y="571760"/>
                  <a:pt x="675983" y="565603"/>
                </a:cubicBezTo>
                <a:cubicBezTo>
                  <a:pt x="681854" y="565031"/>
                  <a:pt x="686865" y="565173"/>
                  <a:pt x="691590" y="564028"/>
                </a:cubicBezTo>
                <a:cubicBezTo>
                  <a:pt x="697031" y="562883"/>
                  <a:pt x="702042" y="560019"/>
                  <a:pt x="702902" y="553862"/>
                </a:cubicBezTo>
                <a:cubicBezTo>
                  <a:pt x="703761" y="547848"/>
                  <a:pt x="698463" y="545557"/>
                  <a:pt x="694311" y="542837"/>
                </a:cubicBezTo>
                <a:cubicBezTo>
                  <a:pt x="693738" y="542550"/>
                  <a:pt x="693308" y="542264"/>
                  <a:pt x="692736" y="541978"/>
                </a:cubicBezTo>
                <a:cubicBezTo>
                  <a:pt x="673549" y="532956"/>
                  <a:pt x="653216" y="528088"/>
                  <a:pt x="631881" y="528948"/>
                </a:cubicBezTo>
                <a:close/>
                <a:moveTo>
                  <a:pt x="1140782" y="515255"/>
                </a:moveTo>
                <a:cubicBezTo>
                  <a:pt x="1147852" y="513053"/>
                  <a:pt x="1155728" y="513411"/>
                  <a:pt x="1160238" y="517778"/>
                </a:cubicBezTo>
                <a:cubicBezTo>
                  <a:pt x="1147781" y="515201"/>
                  <a:pt x="1138617" y="520069"/>
                  <a:pt x="1131028" y="529233"/>
                </a:cubicBezTo>
                <a:cubicBezTo>
                  <a:pt x="1130026" y="530522"/>
                  <a:pt x="1128594" y="532383"/>
                  <a:pt x="1126590" y="531381"/>
                </a:cubicBezTo>
                <a:cubicBezTo>
                  <a:pt x="1125301" y="530808"/>
                  <a:pt x="1125874" y="529376"/>
                  <a:pt x="1126160" y="528088"/>
                </a:cubicBezTo>
                <a:cubicBezTo>
                  <a:pt x="1127449" y="522217"/>
                  <a:pt x="1133713" y="517456"/>
                  <a:pt x="1140782" y="515255"/>
                </a:cubicBezTo>
                <a:close/>
                <a:moveTo>
                  <a:pt x="209000" y="509472"/>
                </a:moveTo>
                <a:lnTo>
                  <a:pt x="201320" y="520642"/>
                </a:lnTo>
                <a:cubicBezTo>
                  <a:pt x="203181" y="517349"/>
                  <a:pt x="205616" y="513483"/>
                  <a:pt x="208623" y="509903"/>
                </a:cubicBezTo>
                <a:close/>
                <a:moveTo>
                  <a:pt x="209195" y="509331"/>
                </a:moveTo>
                <a:cubicBezTo>
                  <a:pt x="206045" y="513054"/>
                  <a:pt x="203468" y="517206"/>
                  <a:pt x="201320" y="520643"/>
                </a:cubicBezTo>
                <a:cubicBezTo>
                  <a:pt x="203181" y="517349"/>
                  <a:pt x="205616" y="513483"/>
                  <a:pt x="208623" y="510047"/>
                </a:cubicBezTo>
                <a:cubicBezTo>
                  <a:pt x="208765" y="509760"/>
                  <a:pt x="209052" y="509617"/>
                  <a:pt x="209195" y="509331"/>
                </a:cubicBezTo>
                <a:close/>
                <a:moveTo>
                  <a:pt x="209625" y="508758"/>
                </a:moveTo>
                <a:lnTo>
                  <a:pt x="209000" y="509472"/>
                </a:lnTo>
                <a:lnTo>
                  <a:pt x="209196" y="509187"/>
                </a:lnTo>
                <a:cubicBezTo>
                  <a:pt x="209339" y="509044"/>
                  <a:pt x="209482" y="508901"/>
                  <a:pt x="209625" y="508758"/>
                </a:cubicBezTo>
                <a:close/>
                <a:moveTo>
                  <a:pt x="213634" y="506038"/>
                </a:moveTo>
                <a:lnTo>
                  <a:pt x="214588" y="507204"/>
                </a:lnTo>
                <a:lnTo>
                  <a:pt x="209625" y="507470"/>
                </a:lnTo>
                <a:cubicBezTo>
                  <a:pt x="210627" y="506467"/>
                  <a:pt x="211916" y="505608"/>
                  <a:pt x="213634" y="506038"/>
                </a:cubicBezTo>
                <a:close/>
                <a:moveTo>
                  <a:pt x="934864" y="486511"/>
                </a:moveTo>
                <a:cubicBezTo>
                  <a:pt x="928134" y="484810"/>
                  <a:pt x="920831" y="485347"/>
                  <a:pt x="914102" y="488426"/>
                </a:cubicBezTo>
                <a:cubicBezTo>
                  <a:pt x="910236" y="490287"/>
                  <a:pt x="909806" y="492721"/>
                  <a:pt x="912383" y="496014"/>
                </a:cubicBezTo>
                <a:cubicBezTo>
                  <a:pt x="914102" y="498162"/>
                  <a:pt x="916966" y="500310"/>
                  <a:pt x="916393" y="503031"/>
                </a:cubicBezTo>
                <a:cubicBezTo>
                  <a:pt x="915534" y="506897"/>
                  <a:pt x="917968" y="507183"/>
                  <a:pt x="920545" y="507899"/>
                </a:cubicBezTo>
                <a:cubicBezTo>
                  <a:pt x="909949" y="518925"/>
                  <a:pt x="902933" y="531668"/>
                  <a:pt x="895631" y="544268"/>
                </a:cubicBezTo>
                <a:cubicBezTo>
                  <a:pt x="877303" y="575913"/>
                  <a:pt x="859118" y="607700"/>
                  <a:pt x="841220" y="639487"/>
                </a:cubicBezTo>
                <a:cubicBezTo>
                  <a:pt x="824037" y="669986"/>
                  <a:pt x="807141" y="700485"/>
                  <a:pt x="791391" y="731699"/>
                </a:cubicBezTo>
                <a:cubicBezTo>
                  <a:pt x="789816" y="734850"/>
                  <a:pt x="787954" y="738000"/>
                  <a:pt x="789386" y="741866"/>
                </a:cubicBezTo>
                <a:cubicBezTo>
                  <a:pt x="789959" y="743584"/>
                  <a:pt x="790961" y="745159"/>
                  <a:pt x="792966" y="745446"/>
                </a:cubicBezTo>
                <a:cubicBezTo>
                  <a:pt x="794827" y="745732"/>
                  <a:pt x="795973" y="744586"/>
                  <a:pt x="796832" y="743154"/>
                </a:cubicBezTo>
                <a:cubicBezTo>
                  <a:pt x="799123" y="739431"/>
                  <a:pt x="801557" y="735852"/>
                  <a:pt x="803705" y="731986"/>
                </a:cubicBezTo>
                <a:cubicBezTo>
                  <a:pt x="827617" y="689030"/>
                  <a:pt x="852388" y="646647"/>
                  <a:pt x="877159" y="604264"/>
                </a:cubicBezTo>
                <a:cubicBezTo>
                  <a:pt x="892194" y="578347"/>
                  <a:pt x="907515" y="552573"/>
                  <a:pt x="920975" y="525797"/>
                </a:cubicBezTo>
                <a:cubicBezTo>
                  <a:pt x="923552" y="520643"/>
                  <a:pt x="927418" y="515917"/>
                  <a:pt x="926416" y="509617"/>
                </a:cubicBezTo>
                <a:cubicBezTo>
                  <a:pt x="926272" y="508615"/>
                  <a:pt x="926989" y="507613"/>
                  <a:pt x="928134" y="507470"/>
                </a:cubicBezTo>
                <a:cubicBezTo>
                  <a:pt x="929280" y="507326"/>
                  <a:pt x="929995" y="508185"/>
                  <a:pt x="930425" y="509044"/>
                </a:cubicBezTo>
                <a:cubicBezTo>
                  <a:pt x="930854" y="509904"/>
                  <a:pt x="931141" y="510906"/>
                  <a:pt x="931141" y="511908"/>
                </a:cubicBezTo>
                <a:cubicBezTo>
                  <a:pt x="931570" y="517636"/>
                  <a:pt x="934434" y="517206"/>
                  <a:pt x="937727" y="514342"/>
                </a:cubicBezTo>
                <a:cubicBezTo>
                  <a:pt x="942596" y="510190"/>
                  <a:pt x="947178" y="505751"/>
                  <a:pt x="951903" y="501456"/>
                </a:cubicBezTo>
                <a:cubicBezTo>
                  <a:pt x="953192" y="500310"/>
                  <a:pt x="953335" y="499594"/>
                  <a:pt x="952189" y="498019"/>
                </a:cubicBezTo>
                <a:cubicBezTo>
                  <a:pt x="947750" y="492149"/>
                  <a:pt x="941593" y="488211"/>
                  <a:pt x="934864" y="486511"/>
                </a:cubicBezTo>
                <a:close/>
                <a:moveTo>
                  <a:pt x="1072179" y="478832"/>
                </a:moveTo>
                <a:cubicBezTo>
                  <a:pt x="1068600" y="476541"/>
                  <a:pt x="1066022" y="481410"/>
                  <a:pt x="1063874" y="483987"/>
                </a:cubicBezTo>
                <a:cubicBezTo>
                  <a:pt x="1046978" y="504749"/>
                  <a:pt x="1031371" y="526513"/>
                  <a:pt x="1019773" y="550855"/>
                </a:cubicBezTo>
                <a:cubicBezTo>
                  <a:pt x="1003307" y="585363"/>
                  <a:pt x="993427" y="622019"/>
                  <a:pt x="983547" y="658674"/>
                </a:cubicBezTo>
                <a:cubicBezTo>
                  <a:pt x="979681" y="672993"/>
                  <a:pt x="975672" y="687168"/>
                  <a:pt x="974240" y="702203"/>
                </a:cubicBezTo>
                <a:cubicBezTo>
                  <a:pt x="974813" y="706355"/>
                  <a:pt x="974240" y="712656"/>
                  <a:pt x="978822" y="713229"/>
                </a:cubicBezTo>
                <a:cubicBezTo>
                  <a:pt x="982974" y="713801"/>
                  <a:pt x="982688" y="707358"/>
                  <a:pt x="984120" y="703778"/>
                </a:cubicBezTo>
                <a:cubicBezTo>
                  <a:pt x="984550" y="702489"/>
                  <a:pt x="984836" y="701201"/>
                  <a:pt x="985122" y="699769"/>
                </a:cubicBezTo>
                <a:cubicBezTo>
                  <a:pt x="988845" y="682300"/>
                  <a:pt x="993427" y="665118"/>
                  <a:pt x="997866" y="647935"/>
                </a:cubicBezTo>
                <a:cubicBezTo>
                  <a:pt x="1011898" y="593954"/>
                  <a:pt x="1033376" y="543266"/>
                  <a:pt x="1066165" y="497733"/>
                </a:cubicBezTo>
                <a:cubicBezTo>
                  <a:pt x="1068027" y="494869"/>
                  <a:pt x="1069888" y="492005"/>
                  <a:pt x="1071177" y="488855"/>
                </a:cubicBezTo>
                <a:cubicBezTo>
                  <a:pt x="1072466" y="485705"/>
                  <a:pt x="1076332" y="481410"/>
                  <a:pt x="1072179" y="478832"/>
                </a:cubicBezTo>
                <a:close/>
                <a:moveTo>
                  <a:pt x="1324294" y="408224"/>
                </a:moveTo>
                <a:cubicBezTo>
                  <a:pt x="1337181" y="409459"/>
                  <a:pt x="1349888" y="412609"/>
                  <a:pt x="1362274" y="417978"/>
                </a:cubicBezTo>
                <a:cubicBezTo>
                  <a:pt x="1370722" y="421558"/>
                  <a:pt x="1378311" y="426426"/>
                  <a:pt x="1384754" y="433299"/>
                </a:cubicBezTo>
                <a:cubicBezTo>
                  <a:pt x="1382464" y="434874"/>
                  <a:pt x="1381175" y="433586"/>
                  <a:pt x="1379743" y="433013"/>
                </a:cubicBezTo>
                <a:cubicBezTo>
                  <a:pt x="1339507" y="417692"/>
                  <a:pt x="1299272" y="416117"/>
                  <a:pt x="1259037" y="433013"/>
                </a:cubicBezTo>
                <a:cubicBezTo>
                  <a:pt x="1236700" y="442320"/>
                  <a:pt x="1215795" y="453775"/>
                  <a:pt x="1196894" y="469525"/>
                </a:cubicBezTo>
                <a:cubicBezTo>
                  <a:pt x="1184723" y="479691"/>
                  <a:pt x="1173698" y="491146"/>
                  <a:pt x="1161384" y="501313"/>
                </a:cubicBezTo>
                <a:cubicBezTo>
                  <a:pt x="1159952" y="502601"/>
                  <a:pt x="1158520" y="505751"/>
                  <a:pt x="1156229" y="504033"/>
                </a:cubicBezTo>
                <a:cubicBezTo>
                  <a:pt x="1153938" y="502172"/>
                  <a:pt x="1152507" y="499308"/>
                  <a:pt x="1153795" y="496158"/>
                </a:cubicBezTo>
                <a:cubicBezTo>
                  <a:pt x="1154941" y="493151"/>
                  <a:pt x="1156802" y="490430"/>
                  <a:pt x="1158807" y="487996"/>
                </a:cubicBezTo>
                <a:cubicBezTo>
                  <a:pt x="1172266" y="471816"/>
                  <a:pt x="1188590" y="459073"/>
                  <a:pt x="1205486" y="446902"/>
                </a:cubicBezTo>
                <a:cubicBezTo>
                  <a:pt x="1229684" y="429576"/>
                  <a:pt x="1255600" y="415114"/>
                  <a:pt x="1285240" y="409960"/>
                </a:cubicBezTo>
                <a:cubicBezTo>
                  <a:pt x="1298342" y="407669"/>
                  <a:pt x="1311407" y="406989"/>
                  <a:pt x="1324294" y="408224"/>
                </a:cubicBezTo>
                <a:close/>
                <a:moveTo>
                  <a:pt x="1020203" y="384902"/>
                </a:moveTo>
                <a:cubicBezTo>
                  <a:pt x="1018771" y="382897"/>
                  <a:pt x="1016766" y="384616"/>
                  <a:pt x="1015334" y="385331"/>
                </a:cubicBezTo>
                <a:cubicBezTo>
                  <a:pt x="1004023" y="391059"/>
                  <a:pt x="993570" y="398075"/>
                  <a:pt x="985122" y="407669"/>
                </a:cubicBezTo>
                <a:cubicBezTo>
                  <a:pt x="968083" y="427142"/>
                  <a:pt x="953621" y="448477"/>
                  <a:pt x="939302" y="469955"/>
                </a:cubicBezTo>
                <a:cubicBezTo>
                  <a:pt x="938300" y="471387"/>
                  <a:pt x="937584" y="472961"/>
                  <a:pt x="936868" y="474680"/>
                </a:cubicBezTo>
                <a:cubicBezTo>
                  <a:pt x="935007" y="479262"/>
                  <a:pt x="938157" y="483844"/>
                  <a:pt x="943598" y="483557"/>
                </a:cubicBezTo>
                <a:cubicBezTo>
                  <a:pt x="947464" y="482555"/>
                  <a:pt x="949326" y="478832"/>
                  <a:pt x="951616" y="475682"/>
                </a:cubicBezTo>
                <a:cubicBezTo>
                  <a:pt x="971520" y="447617"/>
                  <a:pt x="990849" y="419124"/>
                  <a:pt x="1014905" y="394495"/>
                </a:cubicBezTo>
                <a:cubicBezTo>
                  <a:pt x="1016480" y="392920"/>
                  <a:pt x="1017626" y="391059"/>
                  <a:pt x="1018914" y="389197"/>
                </a:cubicBezTo>
                <a:cubicBezTo>
                  <a:pt x="1019773" y="387909"/>
                  <a:pt x="1021205" y="386334"/>
                  <a:pt x="1020203" y="384902"/>
                </a:cubicBezTo>
                <a:close/>
                <a:moveTo>
                  <a:pt x="434571" y="316172"/>
                </a:moveTo>
                <a:cubicBezTo>
                  <a:pt x="434141" y="316602"/>
                  <a:pt x="433855" y="316888"/>
                  <a:pt x="433425" y="317318"/>
                </a:cubicBezTo>
                <a:cubicBezTo>
                  <a:pt x="434427" y="319036"/>
                  <a:pt x="435143" y="320897"/>
                  <a:pt x="436289" y="322473"/>
                </a:cubicBezTo>
                <a:cubicBezTo>
                  <a:pt x="447171" y="338366"/>
                  <a:pt x="459628" y="352828"/>
                  <a:pt x="474949" y="364999"/>
                </a:cubicBezTo>
                <a:cubicBezTo>
                  <a:pt x="485402" y="373304"/>
                  <a:pt x="497143" y="379174"/>
                  <a:pt x="510316" y="381752"/>
                </a:cubicBezTo>
                <a:cubicBezTo>
                  <a:pt x="538524" y="387336"/>
                  <a:pt x="567018" y="387766"/>
                  <a:pt x="595655" y="385618"/>
                </a:cubicBezTo>
                <a:cubicBezTo>
                  <a:pt x="604962" y="385045"/>
                  <a:pt x="612981" y="381465"/>
                  <a:pt x="620570" y="376167"/>
                </a:cubicBezTo>
                <a:cubicBezTo>
                  <a:pt x="629591" y="369867"/>
                  <a:pt x="637752" y="362565"/>
                  <a:pt x="646057" y="355262"/>
                </a:cubicBezTo>
                <a:cubicBezTo>
                  <a:pt x="659087" y="343807"/>
                  <a:pt x="672546" y="333355"/>
                  <a:pt x="689013" y="327198"/>
                </a:cubicBezTo>
                <a:cubicBezTo>
                  <a:pt x="691447" y="326339"/>
                  <a:pt x="696172" y="325480"/>
                  <a:pt x="695170" y="322186"/>
                </a:cubicBezTo>
                <a:cubicBezTo>
                  <a:pt x="694311" y="319609"/>
                  <a:pt x="689872" y="320611"/>
                  <a:pt x="686865" y="321184"/>
                </a:cubicBezTo>
                <a:cubicBezTo>
                  <a:pt x="672546" y="324191"/>
                  <a:pt x="660089" y="331207"/>
                  <a:pt x="648634" y="340228"/>
                </a:cubicBezTo>
                <a:cubicBezTo>
                  <a:pt x="629304" y="355549"/>
                  <a:pt x="607539" y="365429"/>
                  <a:pt x="583341" y="370154"/>
                </a:cubicBezTo>
                <a:cubicBezTo>
                  <a:pt x="575323" y="371729"/>
                  <a:pt x="567161" y="372731"/>
                  <a:pt x="559142" y="369581"/>
                </a:cubicBezTo>
                <a:cubicBezTo>
                  <a:pt x="551554" y="366574"/>
                  <a:pt x="550551" y="359844"/>
                  <a:pt x="556708" y="354690"/>
                </a:cubicBezTo>
                <a:cubicBezTo>
                  <a:pt x="559572" y="352255"/>
                  <a:pt x="563009" y="350537"/>
                  <a:pt x="566445" y="348962"/>
                </a:cubicBezTo>
                <a:cubicBezTo>
                  <a:pt x="577184" y="344237"/>
                  <a:pt x="588496" y="342089"/>
                  <a:pt x="600237" y="341946"/>
                </a:cubicBezTo>
                <a:cubicBezTo>
                  <a:pt x="607253" y="341803"/>
                  <a:pt x="614126" y="340800"/>
                  <a:pt x="620283" y="336934"/>
                </a:cubicBezTo>
                <a:cubicBezTo>
                  <a:pt x="622001" y="335932"/>
                  <a:pt x="623863" y="334357"/>
                  <a:pt x="623433" y="332209"/>
                </a:cubicBezTo>
                <a:cubicBezTo>
                  <a:pt x="622861" y="329775"/>
                  <a:pt x="620283" y="330061"/>
                  <a:pt x="618422" y="329918"/>
                </a:cubicBezTo>
                <a:cubicBezTo>
                  <a:pt x="608256" y="329489"/>
                  <a:pt x="598089" y="329918"/>
                  <a:pt x="587923" y="330491"/>
                </a:cubicBezTo>
                <a:cubicBezTo>
                  <a:pt x="553558" y="332496"/>
                  <a:pt x="519194" y="334214"/>
                  <a:pt x="484829" y="333641"/>
                </a:cubicBezTo>
                <a:cubicBezTo>
                  <a:pt x="474090" y="333498"/>
                  <a:pt x="463924" y="331207"/>
                  <a:pt x="454330" y="326052"/>
                </a:cubicBezTo>
                <a:cubicBezTo>
                  <a:pt x="447744" y="322473"/>
                  <a:pt x="441157" y="319465"/>
                  <a:pt x="434571" y="316172"/>
                </a:cubicBezTo>
                <a:close/>
                <a:moveTo>
                  <a:pt x="1015191" y="314311"/>
                </a:moveTo>
                <a:cubicBezTo>
                  <a:pt x="1016909" y="313882"/>
                  <a:pt x="1019057" y="313309"/>
                  <a:pt x="1020346" y="314741"/>
                </a:cubicBezTo>
                <a:cubicBezTo>
                  <a:pt x="1021634" y="316316"/>
                  <a:pt x="1019773" y="317604"/>
                  <a:pt x="1018914" y="318893"/>
                </a:cubicBezTo>
                <a:cubicBezTo>
                  <a:pt x="1016623" y="322473"/>
                  <a:pt x="1018055" y="325909"/>
                  <a:pt x="1019343" y="329203"/>
                </a:cubicBezTo>
                <a:cubicBezTo>
                  <a:pt x="1026359" y="346385"/>
                  <a:pt x="1035380" y="362708"/>
                  <a:pt x="1044974" y="378602"/>
                </a:cubicBezTo>
                <a:cubicBezTo>
                  <a:pt x="1049269" y="385761"/>
                  <a:pt x="1053851" y="392777"/>
                  <a:pt x="1058290" y="399936"/>
                </a:cubicBezTo>
                <a:cubicBezTo>
                  <a:pt x="1064447" y="409817"/>
                  <a:pt x="1064733" y="409959"/>
                  <a:pt x="1076904" y="405807"/>
                </a:cubicBezTo>
                <a:cubicBezTo>
                  <a:pt x="1072466" y="410676"/>
                  <a:pt x="1069029" y="414255"/>
                  <a:pt x="1065736" y="417978"/>
                </a:cubicBezTo>
                <a:cubicBezTo>
                  <a:pt x="1063731" y="420126"/>
                  <a:pt x="1062443" y="420412"/>
                  <a:pt x="1060867" y="417549"/>
                </a:cubicBezTo>
                <a:cubicBezTo>
                  <a:pt x="1045403" y="389341"/>
                  <a:pt x="1028507" y="361849"/>
                  <a:pt x="1015048" y="332639"/>
                </a:cubicBezTo>
                <a:cubicBezTo>
                  <a:pt x="1013329" y="328630"/>
                  <a:pt x="1011611" y="324620"/>
                  <a:pt x="1011325" y="320182"/>
                </a:cubicBezTo>
                <a:cubicBezTo>
                  <a:pt x="1011182" y="317175"/>
                  <a:pt x="1012041" y="315027"/>
                  <a:pt x="1015191" y="314311"/>
                </a:cubicBezTo>
                <a:close/>
                <a:moveTo>
                  <a:pt x="360273" y="304816"/>
                </a:moveTo>
                <a:lnTo>
                  <a:pt x="365991" y="320785"/>
                </a:lnTo>
                <a:lnTo>
                  <a:pt x="362870" y="316602"/>
                </a:lnTo>
                <a:close/>
                <a:moveTo>
                  <a:pt x="1023621" y="303948"/>
                </a:moveTo>
                <a:cubicBezTo>
                  <a:pt x="1018950" y="303214"/>
                  <a:pt x="1014118" y="304073"/>
                  <a:pt x="1010037" y="306579"/>
                </a:cubicBezTo>
                <a:cubicBezTo>
                  <a:pt x="1002018" y="311447"/>
                  <a:pt x="999870" y="319609"/>
                  <a:pt x="1003736" y="330348"/>
                </a:cubicBezTo>
                <a:cubicBezTo>
                  <a:pt x="1007173" y="339225"/>
                  <a:pt x="1011898" y="347674"/>
                  <a:pt x="1016623" y="355978"/>
                </a:cubicBezTo>
                <a:cubicBezTo>
                  <a:pt x="1032374" y="384043"/>
                  <a:pt x="1050988" y="410532"/>
                  <a:pt x="1062013" y="441460"/>
                </a:cubicBezTo>
                <a:cubicBezTo>
                  <a:pt x="1067025" y="455493"/>
                  <a:pt x="1076618" y="467950"/>
                  <a:pt x="1085066" y="480551"/>
                </a:cubicBezTo>
                <a:cubicBezTo>
                  <a:pt x="1096808" y="498162"/>
                  <a:pt x="1108119" y="516061"/>
                  <a:pt x="1117140" y="535248"/>
                </a:cubicBezTo>
                <a:cubicBezTo>
                  <a:pt x="1119717" y="540689"/>
                  <a:pt x="1120576" y="546703"/>
                  <a:pt x="1128165" y="547418"/>
                </a:cubicBezTo>
                <a:cubicBezTo>
                  <a:pt x="1129454" y="547562"/>
                  <a:pt x="1131029" y="549137"/>
                  <a:pt x="1131745" y="550425"/>
                </a:cubicBezTo>
                <a:cubicBezTo>
                  <a:pt x="1138045" y="561307"/>
                  <a:pt x="1144059" y="572333"/>
                  <a:pt x="1149214" y="583788"/>
                </a:cubicBezTo>
                <a:cubicBezTo>
                  <a:pt x="1149214" y="583931"/>
                  <a:pt x="1148927" y="584360"/>
                  <a:pt x="1148498" y="585219"/>
                </a:cubicBezTo>
                <a:cubicBezTo>
                  <a:pt x="1143343" y="576485"/>
                  <a:pt x="1138332" y="568180"/>
                  <a:pt x="1133177" y="559876"/>
                </a:cubicBezTo>
                <a:cubicBezTo>
                  <a:pt x="1125158" y="546703"/>
                  <a:pt x="1124586" y="546559"/>
                  <a:pt x="1116424" y="559876"/>
                </a:cubicBezTo>
                <a:cubicBezTo>
                  <a:pt x="1087930" y="606841"/>
                  <a:pt x="1070175" y="657099"/>
                  <a:pt x="1069459" y="712656"/>
                </a:cubicBezTo>
                <a:cubicBezTo>
                  <a:pt x="1069029" y="742725"/>
                  <a:pt x="1068027" y="773080"/>
                  <a:pt x="1075043" y="802720"/>
                </a:cubicBezTo>
                <a:cubicBezTo>
                  <a:pt x="1078050" y="815463"/>
                  <a:pt x="1082059" y="828064"/>
                  <a:pt x="1085639" y="840664"/>
                </a:cubicBezTo>
                <a:cubicBezTo>
                  <a:pt x="1085352" y="840950"/>
                  <a:pt x="1085066" y="841094"/>
                  <a:pt x="1084780" y="841237"/>
                </a:cubicBezTo>
                <a:cubicBezTo>
                  <a:pt x="1084350" y="840664"/>
                  <a:pt x="1083778" y="840091"/>
                  <a:pt x="1083491" y="839376"/>
                </a:cubicBezTo>
                <a:cubicBezTo>
                  <a:pt x="1072036" y="813029"/>
                  <a:pt x="1062300" y="786110"/>
                  <a:pt x="1060295" y="757330"/>
                </a:cubicBezTo>
                <a:cubicBezTo>
                  <a:pt x="1058434" y="729408"/>
                  <a:pt x="1057002" y="701344"/>
                  <a:pt x="1062013" y="673566"/>
                </a:cubicBezTo>
                <a:cubicBezTo>
                  <a:pt x="1066595" y="648222"/>
                  <a:pt x="1075329" y="623880"/>
                  <a:pt x="1085066" y="599968"/>
                </a:cubicBezTo>
                <a:cubicBezTo>
                  <a:pt x="1088216" y="591949"/>
                  <a:pt x="1091653" y="584074"/>
                  <a:pt x="1097667" y="577631"/>
                </a:cubicBezTo>
                <a:cubicBezTo>
                  <a:pt x="1099671" y="575626"/>
                  <a:pt x="1101246" y="572906"/>
                  <a:pt x="1100674" y="570042"/>
                </a:cubicBezTo>
                <a:cubicBezTo>
                  <a:pt x="1099814" y="565173"/>
                  <a:pt x="1101962" y="561594"/>
                  <a:pt x="1104683" y="558014"/>
                </a:cubicBezTo>
                <a:cubicBezTo>
                  <a:pt x="1116281" y="542693"/>
                  <a:pt x="1116281" y="540402"/>
                  <a:pt x="1106544" y="523793"/>
                </a:cubicBezTo>
                <a:cubicBezTo>
                  <a:pt x="1106258" y="523220"/>
                  <a:pt x="1105685" y="522504"/>
                  <a:pt x="1105399" y="521788"/>
                </a:cubicBezTo>
                <a:cubicBezTo>
                  <a:pt x="1103537" y="517493"/>
                  <a:pt x="1102106" y="517636"/>
                  <a:pt x="1099385" y="521502"/>
                </a:cubicBezTo>
                <a:cubicBezTo>
                  <a:pt x="1080914" y="547705"/>
                  <a:pt x="1068313" y="576915"/>
                  <a:pt x="1057574" y="606841"/>
                </a:cubicBezTo>
                <a:cubicBezTo>
                  <a:pt x="1036240" y="666406"/>
                  <a:pt x="1027505" y="727690"/>
                  <a:pt x="1042969" y="789547"/>
                </a:cubicBezTo>
                <a:cubicBezTo>
                  <a:pt x="1058863" y="853265"/>
                  <a:pt x="1095662" y="898798"/>
                  <a:pt x="1164964" y="909823"/>
                </a:cubicBezTo>
                <a:cubicBezTo>
                  <a:pt x="1173126" y="911112"/>
                  <a:pt x="1181144" y="912114"/>
                  <a:pt x="1189449" y="911255"/>
                </a:cubicBezTo>
                <a:cubicBezTo>
                  <a:pt x="1240567" y="905814"/>
                  <a:pt x="1284382" y="883763"/>
                  <a:pt x="1322326" y="850114"/>
                </a:cubicBezTo>
                <a:cubicBezTo>
                  <a:pt x="1406090" y="775657"/>
                  <a:pt x="1449046" y="681441"/>
                  <a:pt x="1454487" y="570185"/>
                </a:cubicBezTo>
                <a:cubicBezTo>
                  <a:pt x="1456778" y="523220"/>
                  <a:pt x="1445896" y="478975"/>
                  <a:pt x="1418118" y="439742"/>
                </a:cubicBezTo>
                <a:cubicBezTo>
                  <a:pt x="1384755" y="392634"/>
                  <a:pt x="1339079" y="375738"/>
                  <a:pt x="1283236" y="384472"/>
                </a:cubicBezTo>
                <a:cubicBezTo>
                  <a:pt x="1247869" y="390056"/>
                  <a:pt x="1216654" y="406380"/>
                  <a:pt x="1187731" y="426999"/>
                </a:cubicBezTo>
                <a:cubicBezTo>
                  <a:pt x="1172266" y="438024"/>
                  <a:pt x="1158664" y="451341"/>
                  <a:pt x="1144202" y="463654"/>
                </a:cubicBezTo>
                <a:cubicBezTo>
                  <a:pt x="1137902" y="468952"/>
                  <a:pt x="1137902" y="468809"/>
                  <a:pt x="1133606" y="461793"/>
                </a:cubicBezTo>
                <a:cubicBezTo>
                  <a:pt x="1122438" y="443322"/>
                  <a:pt x="1112701" y="423992"/>
                  <a:pt x="1099242" y="406953"/>
                </a:cubicBezTo>
                <a:cubicBezTo>
                  <a:pt x="1091653" y="397359"/>
                  <a:pt x="1083778" y="388052"/>
                  <a:pt x="1077477" y="377599"/>
                </a:cubicBezTo>
                <a:cubicBezTo>
                  <a:pt x="1066738" y="359558"/>
                  <a:pt x="1056142" y="341373"/>
                  <a:pt x="1045260" y="323475"/>
                </a:cubicBezTo>
                <a:cubicBezTo>
                  <a:pt x="1042683" y="319036"/>
                  <a:pt x="1039676" y="314740"/>
                  <a:pt x="1036240" y="310874"/>
                </a:cubicBezTo>
                <a:cubicBezTo>
                  <a:pt x="1032803" y="307009"/>
                  <a:pt x="1028293" y="304682"/>
                  <a:pt x="1023621" y="303948"/>
                </a:cubicBezTo>
                <a:close/>
                <a:moveTo>
                  <a:pt x="856183" y="291025"/>
                </a:moveTo>
                <a:cubicBezTo>
                  <a:pt x="844119" y="291938"/>
                  <a:pt x="832127" y="294050"/>
                  <a:pt x="820171" y="296842"/>
                </a:cubicBezTo>
                <a:cubicBezTo>
                  <a:pt x="768767" y="308870"/>
                  <a:pt x="722232" y="331923"/>
                  <a:pt x="677701" y="359558"/>
                </a:cubicBezTo>
                <a:cubicBezTo>
                  <a:pt x="614699" y="398934"/>
                  <a:pt x="563581" y="451770"/>
                  <a:pt x="512607" y="504892"/>
                </a:cubicBezTo>
                <a:cubicBezTo>
                  <a:pt x="503157" y="514772"/>
                  <a:pt x="500150" y="526370"/>
                  <a:pt x="502012" y="539686"/>
                </a:cubicBezTo>
                <a:cubicBezTo>
                  <a:pt x="505877" y="565746"/>
                  <a:pt x="500723" y="589372"/>
                  <a:pt x="482252" y="609132"/>
                </a:cubicBezTo>
                <a:cubicBezTo>
                  <a:pt x="479531" y="611996"/>
                  <a:pt x="477670" y="615575"/>
                  <a:pt x="475522" y="619012"/>
                </a:cubicBezTo>
                <a:cubicBezTo>
                  <a:pt x="474806" y="620157"/>
                  <a:pt x="473804" y="621589"/>
                  <a:pt x="475092" y="622878"/>
                </a:cubicBezTo>
                <a:cubicBezTo>
                  <a:pt x="476381" y="624166"/>
                  <a:pt x="477670" y="623164"/>
                  <a:pt x="478959" y="622734"/>
                </a:cubicBezTo>
                <a:cubicBezTo>
                  <a:pt x="484686" y="620444"/>
                  <a:pt x="489841" y="616864"/>
                  <a:pt x="494852" y="613284"/>
                </a:cubicBezTo>
                <a:cubicBezTo>
                  <a:pt x="524778" y="591949"/>
                  <a:pt x="553558" y="569040"/>
                  <a:pt x="582482" y="546273"/>
                </a:cubicBezTo>
                <a:cubicBezTo>
                  <a:pt x="608971" y="525511"/>
                  <a:pt x="636463" y="506467"/>
                  <a:pt x="666819" y="491719"/>
                </a:cubicBezTo>
                <a:cubicBezTo>
                  <a:pt x="728532" y="461936"/>
                  <a:pt x="794398" y="449765"/>
                  <a:pt x="861982" y="445040"/>
                </a:cubicBezTo>
                <a:cubicBezTo>
                  <a:pt x="886323" y="443322"/>
                  <a:pt x="910665" y="443036"/>
                  <a:pt x="935007" y="440458"/>
                </a:cubicBezTo>
                <a:cubicBezTo>
                  <a:pt x="950042" y="438883"/>
                  <a:pt x="958919" y="431008"/>
                  <a:pt x="963787" y="417262"/>
                </a:cubicBezTo>
                <a:cubicBezTo>
                  <a:pt x="967510" y="406523"/>
                  <a:pt x="968656" y="395498"/>
                  <a:pt x="968512" y="383470"/>
                </a:cubicBezTo>
                <a:cubicBezTo>
                  <a:pt x="968656" y="374879"/>
                  <a:pt x="968656" y="365429"/>
                  <a:pt x="964217" y="356694"/>
                </a:cubicBezTo>
                <a:cubicBezTo>
                  <a:pt x="955912" y="340371"/>
                  <a:pt x="945889" y="325336"/>
                  <a:pt x="932716" y="312450"/>
                </a:cubicBezTo>
                <a:cubicBezTo>
                  <a:pt x="921547" y="301424"/>
                  <a:pt x="908088" y="294981"/>
                  <a:pt x="892624" y="292403"/>
                </a:cubicBezTo>
                <a:cubicBezTo>
                  <a:pt x="880382" y="290399"/>
                  <a:pt x="868246" y="290112"/>
                  <a:pt x="856183" y="291025"/>
                </a:cubicBezTo>
                <a:close/>
                <a:moveTo>
                  <a:pt x="803417" y="270209"/>
                </a:moveTo>
                <a:cubicBezTo>
                  <a:pt x="803561" y="270066"/>
                  <a:pt x="804563" y="270639"/>
                  <a:pt x="804563" y="271068"/>
                </a:cubicBezTo>
                <a:cubicBezTo>
                  <a:pt x="804563" y="274075"/>
                  <a:pt x="802702" y="275794"/>
                  <a:pt x="800268" y="277512"/>
                </a:cubicBezTo>
                <a:cubicBezTo>
                  <a:pt x="799552" y="274075"/>
                  <a:pt x="801270" y="271927"/>
                  <a:pt x="803417" y="270209"/>
                </a:cubicBezTo>
                <a:close/>
                <a:moveTo>
                  <a:pt x="1129454" y="237993"/>
                </a:moveTo>
                <a:cubicBezTo>
                  <a:pt x="1131602" y="236991"/>
                  <a:pt x="1133320" y="238709"/>
                  <a:pt x="1134609" y="240141"/>
                </a:cubicBezTo>
                <a:cubicBezTo>
                  <a:pt x="1137043" y="243005"/>
                  <a:pt x="1139620" y="245868"/>
                  <a:pt x="1141625" y="249019"/>
                </a:cubicBezTo>
                <a:cubicBezTo>
                  <a:pt x="1153653" y="268206"/>
                  <a:pt x="1163246" y="288681"/>
                  <a:pt x="1173555" y="309443"/>
                </a:cubicBezTo>
                <a:cubicBezTo>
                  <a:pt x="1169403" y="309443"/>
                  <a:pt x="1167398" y="307725"/>
                  <a:pt x="1165823" y="305291"/>
                </a:cubicBezTo>
                <a:cubicBezTo>
                  <a:pt x="1157089" y="291974"/>
                  <a:pt x="1148498" y="278515"/>
                  <a:pt x="1143057" y="263337"/>
                </a:cubicBezTo>
                <a:cubicBezTo>
                  <a:pt x="1140766" y="257037"/>
                  <a:pt x="1137186" y="251023"/>
                  <a:pt x="1129741" y="249019"/>
                </a:cubicBezTo>
                <a:cubicBezTo>
                  <a:pt x="1127163" y="248446"/>
                  <a:pt x="1126161" y="246727"/>
                  <a:pt x="1126447" y="244150"/>
                </a:cubicBezTo>
                <a:cubicBezTo>
                  <a:pt x="1126734" y="241716"/>
                  <a:pt x="1127020" y="239139"/>
                  <a:pt x="1129454" y="237993"/>
                </a:cubicBezTo>
                <a:close/>
                <a:moveTo>
                  <a:pt x="364266" y="234126"/>
                </a:moveTo>
                <a:cubicBezTo>
                  <a:pt x="364982" y="235415"/>
                  <a:pt x="364409" y="236274"/>
                  <a:pt x="363980" y="237133"/>
                </a:cubicBezTo>
                <a:cubicBezTo>
                  <a:pt x="356964" y="252025"/>
                  <a:pt x="355532" y="267775"/>
                  <a:pt x="355675" y="283955"/>
                </a:cubicBezTo>
                <a:lnTo>
                  <a:pt x="360273" y="304816"/>
                </a:lnTo>
                <a:lnTo>
                  <a:pt x="348086" y="270782"/>
                </a:lnTo>
                <a:cubicBezTo>
                  <a:pt x="346654" y="265628"/>
                  <a:pt x="346511" y="260330"/>
                  <a:pt x="348945" y="255461"/>
                </a:cubicBezTo>
                <a:cubicBezTo>
                  <a:pt x="352954" y="247729"/>
                  <a:pt x="358109" y="240570"/>
                  <a:pt x="364266" y="234126"/>
                </a:cubicBezTo>
                <a:close/>
                <a:moveTo>
                  <a:pt x="837927" y="230690"/>
                </a:moveTo>
                <a:cubicBezTo>
                  <a:pt x="842509" y="234126"/>
                  <a:pt x="844513" y="237419"/>
                  <a:pt x="846375" y="241142"/>
                </a:cubicBezTo>
                <a:cubicBezTo>
                  <a:pt x="847091" y="242574"/>
                  <a:pt x="847950" y="244579"/>
                  <a:pt x="846375" y="245438"/>
                </a:cubicBezTo>
                <a:cubicBezTo>
                  <a:pt x="844513" y="246440"/>
                  <a:pt x="843511" y="244435"/>
                  <a:pt x="842939" y="243003"/>
                </a:cubicBezTo>
                <a:cubicBezTo>
                  <a:pt x="841363" y="239424"/>
                  <a:pt x="839932" y="235701"/>
                  <a:pt x="837927" y="230690"/>
                </a:cubicBezTo>
                <a:close/>
                <a:moveTo>
                  <a:pt x="955769" y="227254"/>
                </a:moveTo>
                <a:cubicBezTo>
                  <a:pt x="947464" y="228256"/>
                  <a:pt x="938014" y="230117"/>
                  <a:pt x="929852" y="236131"/>
                </a:cubicBezTo>
                <a:cubicBezTo>
                  <a:pt x="924984" y="239711"/>
                  <a:pt x="924697" y="243577"/>
                  <a:pt x="928420" y="247156"/>
                </a:cubicBezTo>
                <a:cubicBezTo>
                  <a:pt x="937298" y="255605"/>
                  <a:pt x="956485" y="255748"/>
                  <a:pt x="965219" y="247443"/>
                </a:cubicBezTo>
                <a:cubicBezTo>
                  <a:pt x="969229" y="243720"/>
                  <a:pt x="970517" y="239711"/>
                  <a:pt x="968512" y="234556"/>
                </a:cubicBezTo>
                <a:cubicBezTo>
                  <a:pt x="966365" y="229401"/>
                  <a:pt x="962642" y="227110"/>
                  <a:pt x="955769" y="227254"/>
                </a:cubicBezTo>
                <a:close/>
                <a:moveTo>
                  <a:pt x="950901" y="211360"/>
                </a:moveTo>
                <a:cubicBezTo>
                  <a:pt x="943312" y="212076"/>
                  <a:pt x="936152" y="214510"/>
                  <a:pt x="928850" y="216801"/>
                </a:cubicBezTo>
                <a:cubicBezTo>
                  <a:pt x="914245" y="221383"/>
                  <a:pt x="899783" y="227540"/>
                  <a:pt x="883889" y="225535"/>
                </a:cubicBezTo>
                <a:cubicBezTo>
                  <a:pt x="879451" y="225535"/>
                  <a:pt x="875155" y="225249"/>
                  <a:pt x="870716" y="225535"/>
                </a:cubicBezTo>
                <a:cubicBezTo>
                  <a:pt x="867852" y="225679"/>
                  <a:pt x="862841" y="224676"/>
                  <a:pt x="862841" y="227540"/>
                </a:cubicBezTo>
                <a:cubicBezTo>
                  <a:pt x="862841" y="231406"/>
                  <a:pt x="867852" y="231263"/>
                  <a:pt x="871146" y="231692"/>
                </a:cubicBezTo>
                <a:cubicBezTo>
                  <a:pt x="893196" y="233124"/>
                  <a:pt x="914961" y="231263"/>
                  <a:pt x="936439" y="225535"/>
                </a:cubicBezTo>
                <a:cubicBezTo>
                  <a:pt x="942596" y="223817"/>
                  <a:pt x="948610" y="221240"/>
                  <a:pt x="953478" y="216944"/>
                </a:cubicBezTo>
                <a:cubicBezTo>
                  <a:pt x="954623" y="215942"/>
                  <a:pt x="956199" y="214510"/>
                  <a:pt x="955626" y="212935"/>
                </a:cubicBezTo>
                <a:cubicBezTo>
                  <a:pt x="954910" y="210787"/>
                  <a:pt x="952619" y="211217"/>
                  <a:pt x="950901" y="211360"/>
                </a:cubicBezTo>
                <a:close/>
                <a:moveTo>
                  <a:pt x="1055713" y="210071"/>
                </a:moveTo>
                <a:cubicBezTo>
                  <a:pt x="1078766" y="217087"/>
                  <a:pt x="1096951" y="230547"/>
                  <a:pt x="1108978" y="251882"/>
                </a:cubicBezTo>
                <a:cubicBezTo>
                  <a:pt x="1111413" y="256177"/>
                  <a:pt x="1110553" y="261761"/>
                  <a:pt x="1115565" y="265055"/>
                </a:cubicBezTo>
                <a:cubicBezTo>
                  <a:pt x="1116997" y="266057"/>
                  <a:pt x="1115422" y="268778"/>
                  <a:pt x="1114419" y="270496"/>
                </a:cubicBezTo>
                <a:cubicBezTo>
                  <a:pt x="1110840" y="276510"/>
                  <a:pt x="1103394" y="278801"/>
                  <a:pt x="1094659" y="276366"/>
                </a:cubicBezTo>
                <a:cubicBezTo>
                  <a:pt x="1087500" y="274505"/>
                  <a:pt x="1080914" y="271069"/>
                  <a:pt x="1076045" y="265914"/>
                </a:cubicBezTo>
                <a:cubicBezTo>
                  <a:pt x="1070891" y="260473"/>
                  <a:pt x="1070461" y="252454"/>
                  <a:pt x="1070032" y="245152"/>
                </a:cubicBezTo>
                <a:cubicBezTo>
                  <a:pt x="1069888" y="242574"/>
                  <a:pt x="1072179" y="242861"/>
                  <a:pt x="1073325" y="244293"/>
                </a:cubicBezTo>
                <a:cubicBezTo>
                  <a:pt x="1075616" y="246870"/>
                  <a:pt x="1077620" y="249591"/>
                  <a:pt x="1079482" y="252454"/>
                </a:cubicBezTo>
                <a:cubicBezTo>
                  <a:pt x="1083062" y="257896"/>
                  <a:pt x="1087071" y="262764"/>
                  <a:pt x="1092798" y="265914"/>
                </a:cubicBezTo>
                <a:cubicBezTo>
                  <a:pt x="1094803" y="267059"/>
                  <a:pt x="1097237" y="268205"/>
                  <a:pt x="1099528" y="266487"/>
                </a:cubicBezTo>
                <a:cubicBezTo>
                  <a:pt x="1101676" y="264768"/>
                  <a:pt x="1100817" y="262477"/>
                  <a:pt x="1100387" y="260329"/>
                </a:cubicBezTo>
                <a:cubicBezTo>
                  <a:pt x="1098239" y="250450"/>
                  <a:pt x="1094087" y="241429"/>
                  <a:pt x="1088502" y="233124"/>
                </a:cubicBezTo>
                <a:cubicBezTo>
                  <a:pt x="1086784" y="230547"/>
                  <a:pt x="1084350" y="228828"/>
                  <a:pt x="1081487" y="227683"/>
                </a:cubicBezTo>
                <a:cubicBezTo>
                  <a:pt x="1073039" y="224103"/>
                  <a:pt x="1064590" y="220524"/>
                  <a:pt x="1056143" y="216944"/>
                </a:cubicBezTo>
                <a:cubicBezTo>
                  <a:pt x="1052277" y="215226"/>
                  <a:pt x="1048267" y="214080"/>
                  <a:pt x="1044974" y="210358"/>
                </a:cubicBezTo>
                <a:cubicBezTo>
                  <a:pt x="1048840" y="207494"/>
                  <a:pt x="1052420" y="209069"/>
                  <a:pt x="1055713" y="210071"/>
                </a:cubicBezTo>
                <a:close/>
                <a:moveTo>
                  <a:pt x="1078623" y="205060"/>
                </a:moveTo>
                <a:cubicBezTo>
                  <a:pt x="1080485" y="205060"/>
                  <a:pt x="1081917" y="206062"/>
                  <a:pt x="1082919" y="207637"/>
                </a:cubicBezTo>
                <a:cubicBezTo>
                  <a:pt x="1082776" y="209212"/>
                  <a:pt x="1081487" y="209356"/>
                  <a:pt x="1080342" y="209356"/>
                </a:cubicBezTo>
                <a:cubicBezTo>
                  <a:pt x="1078623" y="209499"/>
                  <a:pt x="1076476" y="209642"/>
                  <a:pt x="1076046" y="207494"/>
                </a:cubicBezTo>
                <a:cubicBezTo>
                  <a:pt x="1075617" y="205776"/>
                  <a:pt x="1077191" y="205060"/>
                  <a:pt x="1078623" y="205060"/>
                </a:cubicBezTo>
                <a:close/>
                <a:moveTo>
                  <a:pt x="508025" y="198044"/>
                </a:moveTo>
                <a:cubicBezTo>
                  <a:pt x="503443" y="201337"/>
                  <a:pt x="506880" y="207351"/>
                  <a:pt x="508168" y="211933"/>
                </a:cubicBezTo>
                <a:cubicBezTo>
                  <a:pt x="512894" y="228113"/>
                  <a:pt x="519337" y="243577"/>
                  <a:pt x="525494" y="259184"/>
                </a:cubicBezTo>
                <a:cubicBezTo>
                  <a:pt x="527069" y="263194"/>
                  <a:pt x="526353" y="265484"/>
                  <a:pt x="523203" y="268348"/>
                </a:cubicBezTo>
                <a:cubicBezTo>
                  <a:pt x="516760" y="274076"/>
                  <a:pt x="510030" y="279517"/>
                  <a:pt x="505018" y="286533"/>
                </a:cubicBezTo>
                <a:cubicBezTo>
                  <a:pt x="499577" y="294265"/>
                  <a:pt x="499577" y="300851"/>
                  <a:pt x="505591" y="307724"/>
                </a:cubicBezTo>
                <a:cubicBezTo>
                  <a:pt x="509171" y="311877"/>
                  <a:pt x="513466" y="315457"/>
                  <a:pt x="517619" y="319323"/>
                </a:cubicBezTo>
                <a:cubicBezTo>
                  <a:pt x="518764" y="320325"/>
                  <a:pt x="520196" y="321900"/>
                  <a:pt x="521771" y="321327"/>
                </a:cubicBezTo>
                <a:cubicBezTo>
                  <a:pt x="524062" y="320468"/>
                  <a:pt x="522773" y="318177"/>
                  <a:pt x="522773" y="316602"/>
                </a:cubicBezTo>
                <a:cubicBezTo>
                  <a:pt x="522773" y="304861"/>
                  <a:pt x="528214" y="297988"/>
                  <a:pt x="539956" y="296985"/>
                </a:cubicBezTo>
                <a:cubicBezTo>
                  <a:pt x="556852" y="295553"/>
                  <a:pt x="572889" y="290685"/>
                  <a:pt x="588925" y="285960"/>
                </a:cubicBezTo>
                <a:cubicBezTo>
                  <a:pt x="616417" y="277798"/>
                  <a:pt x="643622" y="268062"/>
                  <a:pt x="671687" y="261905"/>
                </a:cubicBezTo>
                <a:cubicBezTo>
                  <a:pt x="674980" y="261189"/>
                  <a:pt x="680565" y="258039"/>
                  <a:pt x="680422" y="265914"/>
                </a:cubicBezTo>
                <a:cubicBezTo>
                  <a:pt x="680422" y="266343"/>
                  <a:pt x="681281" y="266916"/>
                  <a:pt x="681710" y="267060"/>
                </a:cubicBezTo>
                <a:cubicBezTo>
                  <a:pt x="687867" y="268348"/>
                  <a:pt x="688440" y="273789"/>
                  <a:pt x="689729" y="278514"/>
                </a:cubicBezTo>
                <a:cubicBezTo>
                  <a:pt x="692736" y="289826"/>
                  <a:pt x="698749" y="299277"/>
                  <a:pt x="707198" y="307295"/>
                </a:cubicBezTo>
                <a:cubicBezTo>
                  <a:pt x="708343" y="308440"/>
                  <a:pt x="709918" y="310159"/>
                  <a:pt x="711779" y="308727"/>
                </a:cubicBezTo>
                <a:cubicBezTo>
                  <a:pt x="713354" y="307438"/>
                  <a:pt x="712209" y="305720"/>
                  <a:pt x="711493" y="304288"/>
                </a:cubicBezTo>
                <a:cubicBezTo>
                  <a:pt x="708629" y="298560"/>
                  <a:pt x="708200" y="292260"/>
                  <a:pt x="708343" y="286103"/>
                </a:cubicBezTo>
                <a:cubicBezTo>
                  <a:pt x="708629" y="277798"/>
                  <a:pt x="709345" y="269350"/>
                  <a:pt x="709918" y="261046"/>
                </a:cubicBezTo>
                <a:cubicBezTo>
                  <a:pt x="710634" y="253743"/>
                  <a:pt x="710634" y="253600"/>
                  <a:pt x="703474" y="254316"/>
                </a:cubicBezTo>
                <a:cubicBezTo>
                  <a:pt x="696745" y="255032"/>
                  <a:pt x="689872" y="255318"/>
                  <a:pt x="683142" y="255032"/>
                </a:cubicBezTo>
                <a:cubicBezTo>
                  <a:pt x="655507" y="253886"/>
                  <a:pt x="627729" y="252311"/>
                  <a:pt x="599951" y="251309"/>
                </a:cubicBezTo>
                <a:cubicBezTo>
                  <a:pt x="593364" y="251023"/>
                  <a:pt x="587923" y="249018"/>
                  <a:pt x="582768" y="245438"/>
                </a:cubicBezTo>
                <a:cubicBezTo>
                  <a:pt x="562150" y="230977"/>
                  <a:pt x="541387" y="216658"/>
                  <a:pt x="520626" y="202482"/>
                </a:cubicBezTo>
                <a:cubicBezTo>
                  <a:pt x="516903" y="199905"/>
                  <a:pt x="512321" y="195037"/>
                  <a:pt x="508025" y="198044"/>
                </a:cubicBezTo>
                <a:close/>
                <a:moveTo>
                  <a:pt x="1039963" y="193461"/>
                </a:moveTo>
                <a:cubicBezTo>
                  <a:pt x="1049842" y="195896"/>
                  <a:pt x="1059149" y="200048"/>
                  <a:pt x="1069459" y="200764"/>
                </a:cubicBezTo>
                <a:cubicBezTo>
                  <a:pt x="1070747" y="200907"/>
                  <a:pt x="1072608" y="201480"/>
                  <a:pt x="1072179" y="203198"/>
                </a:cubicBezTo>
                <a:cubicBezTo>
                  <a:pt x="1071749" y="204917"/>
                  <a:pt x="1069888" y="205060"/>
                  <a:pt x="1067597" y="205060"/>
                </a:cubicBezTo>
                <a:cubicBezTo>
                  <a:pt x="1063875" y="204917"/>
                  <a:pt x="1060295" y="202339"/>
                  <a:pt x="1056142" y="201909"/>
                </a:cubicBezTo>
                <a:cubicBezTo>
                  <a:pt x="1052276" y="201480"/>
                  <a:pt x="1047408" y="197614"/>
                  <a:pt x="1045260" y="204917"/>
                </a:cubicBezTo>
                <a:cubicBezTo>
                  <a:pt x="1044831" y="206635"/>
                  <a:pt x="1042253" y="206062"/>
                  <a:pt x="1040392" y="205489"/>
                </a:cubicBezTo>
                <a:cubicBezTo>
                  <a:pt x="1038101" y="204487"/>
                  <a:pt x="1036239" y="202912"/>
                  <a:pt x="1035094" y="200764"/>
                </a:cubicBezTo>
                <a:cubicBezTo>
                  <a:pt x="1034092" y="198759"/>
                  <a:pt x="1032087" y="196611"/>
                  <a:pt x="1033805" y="194177"/>
                </a:cubicBezTo>
                <a:cubicBezTo>
                  <a:pt x="1035380" y="192172"/>
                  <a:pt x="1037958" y="192889"/>
                  <a:pt x="1039963" y="193461"/>
                </a:cubicBezTo>
                <a:close/>
                <a:moveTo>
                  <a:pt x="975386" y="190025"/>
                </a:moveTo>
                <a:cubicBezTo>
                  <a:pt x="968369" y="191886"/>
                  <a:pt x="962069" y="195037"/>
                  <a:pt x="956485" y="199762"/>
                </a:cubicBezTo>
                <a:cubicBezTo>
                  <a:pt x="954623" y="201337"/>
                  <a:pt x="953335" y="203055"/>
                  <a:pt x="955053" y="205489"/>
                </a:cubicBezTo>
                <a:cubicBezTo>
                  <a:pt x="959348" y="211790"/>
                  <a:pt x="964790" y="216515"/>
                  <a:pt x="973667" y="216944"/>
                </a:cubicBezTo>
                <a:cubicBezTo>
                  <a:pt x="977820" y="216371"/>
                  <a:pt x="982831" y="215512"/>
                  <a:pt x="984263" y="209928"/>
                </a:cubicBezTo>
                <a:cubicBezTo>
                  <a:pt x="985981" y="203485"/>
                  <a:pt x="984120" y="197328"/>
                  <a:pt x="980683" y="191744"/>
                </a:cubicBezTo>
                <a:cubicBezTo>
                  <a:pt x="979538" y="189882"/>
                  <a:pt x="977533" y="189452"/>
                  <a:pt x="975386" y="190025"/>
                </a:cubicBezTo>
                <a:close/>
                <a:moveTo>
                  <a:pt x="490649" y="166825"/>
                </a:moveTo>
                <a:lnTo>
                  <a:pt x="490816" y="167112"/>
                </a:lnTo>
                <a:lnTo>
                  <a:pt x="490818" y="167078"/>
                </a:lnTo>
                <a:close/>
                <a:moveTo>
                  <a:pt x="489178" y="164692"/>
                </a:moveTo>
                <a:lnTo>
                  <a:pt x="490799" y="167469"/>
                </a:lnTo>
                <a:lnTo>
                  <a:pt x="490814" y="167146"/>
                </a:lnTo>
                <a:close/>
                <a:moveTo>
                  <a:pt x="667392" y="163106"/>
                </a:moveTo>
                <a:cubicBezTo>
                  <a:pt x="669396" y="163249"/>
                  <a:pt x="671544" y="164252"/>
                  <a:pt x="671544" y="166257"/>
                </a:cubicBezTo>
                <a:cubicBezTo>
                  <a:pt x="671544" y="168404"/>
                  <a:pt x="669253" y="167832"/>
                  <a:pt x="667821" y="168118"/>
                </a:cubicBezTo>
                <a:cubicBezTo>
                  <a:pt x="666246" y="167975"/>
                  <a:pt x="663955" y="168262"/>
                  <a:pt x="664098" y="165684"/>
                </a:cubicBezTo>
                <a:cubicBezTo>
                  <a:pt x="664098" y="163966"/>
                  <a:pt x="665674" y="162963"/>
                  <a:pt x="667392" y="163106"/>
                </a:cubicBezTo>
                <a:close/>
                <a:moveTo>
                  <a:pt x="565837" y="151947"/>
                </a:moveTo>
                <a:lnTo>
                  <a:pt x="565722" y="151979"/>
                </a:lnTo>
                <a:lnTo>
                  <a:pt x="565719" y="152145"/>
                </a:lnTo>
                <a:close/>
                <a:moveTo>
                  <a:pt x="479254" y="146919"/>
                </a:moveTo>
                <a:lnTo>
                  <a:pt x="479244" y="146926"/>
                </a:lnTo>
                <a:cubicBezTo>
                  <a:pt x="475378" y="150363"/>
                  <a:pt x="475378" y="151079"/>
                  <a:pt x="479674" y="153799"/>
                </a:cubicBezTo>
                <a:lnTo>
                  <a:pt x="485865" y="158865"/>
                </a:lnTo>
                <a:lnTo>
                  <a:pt x="485831" y="158954"/>
                </a:lnTo>
                <a:lnTo>
                  <a:pt x="486276" y="159717"/>
                </a:lnTo>
                <a:lnTo>
                  <a:pt x="486261" y="159673"/>
                </a:lnTo>
                <a:lnTo>
                  <a:pt x="485974" y="158954"/>
                </a:lnTo>
                <a:lnTo>
                  <a:pt x="485865" y="158865"/>
                </a:lnTo>
                <a:lnTo>
                  <a:pt x="485906" y="158754"/>
                </a:lnTo>
                <a:lnTo>
                  <a:pt x="479675" y="153655"/>
                </a:lnTo>
                <a:close/>
                <a:moveTo>
                  <a:pt x="600953" y="142631"/>
                </a:moveTo>
                <a:cubicBezTo>
                  <a:pt x="602385" y="143490"/>
                  <a:pt x="603817" y="144635"/>
                  <a:pt x="605249" y="145781"/>
                </a:cubicBezTo>
                <a:lnTo>
                  <a:pt x="611401" y="148155"/>
                </a:lnTo>
                <a:lnTo>
                  <a:pt x="611205" y="148024"/>
                </a:lnTo>
                <a:lnTo>
                  <a:pt x="615784" y="149791"/>
                </a:lnTo>
                <a:lnTo>
                  <a:pt x="615595" y="149773"/>
                </a:lnTo>
                <a:lnTo>
                  <a:pt x="623433" y="152797"/>
                </a:lnTo>
                <a:cubicBezTo>
                  <a:pt x="623290" y="152797"/>
                  <a:pt x="623290" y="152797"/>
                  <a:pt x="623147" y="152797"/>
                </a:cubicBezTo>
                <a:lnTo>
                  <a:pt x="614482" y="149666"/>
                </a:lnTo>
                <a:lnTo>
                  <a:pt x="613536" y="149575"/>
                </a:lnTo>
                <a:lnTo>
                  <a:pt x="612710" y="149026"/>
                </a:lnTo>
                <a:lnTo>
                  <a:pt x="606108" y="146640"/>
                </a:lnTo>
                <a:cubicBezTo>
                  <a:pt x="604246" y="145065"/>
                  <a:pt x="602528" y="143776"/>
                  <a:pt x="600953" y="142631"/>
                </a:cubicBezTo>
                <a:close/>
                <a:moveTo>
                  <a:pt x="589352" y="139944"/>
                </a:moveTo>
                <a:lnTo>
                  <a:pt x="590516" y="140210"/>
                </a:lnTo>
                <a:lnTo>
                  <a:pt x="592107" y="140926"/>
                </a:lnTo>
                <a:lnTo>
                  <a:pt x="588585" y="140120"/>
                </a:lnTo>
                <a:close/>
                <a:moveTo>
                  <a:pt x="679437" y="112794"/>
                </a:moveTo>
                <a:cubicBezTo>
                  <a:pt x="680994" y="113134"/>
                  <a:pt x="682211" y="114924"/>
                  <a:pt x="683714" y="118289"/>
                </a:cubicBezTo>
                <a:cubicBezTo>
                  <a:pt x="687008" y="125592"/>
                  <a:pt x="690301" y="132751"/>
                  <a:pt x="693308" y="140197"/>
                </a:cubicBezTo>
                <a:cubicBezTo>
                  <a:pt x="694740" y="143776"/>
                  <a:pt x="696888" y="149074"/>
                  <a:pt x="693022" y="151079"/>
                </a:cubicBezTo>
                <a:cubicBezTo>
                  <a:pt x="689442" y="152940"/>
                  <a:pt x="687867" y="147356"/>
                  <a:pt x="686006" y="144635"/>
                </a:cubicBezTo>
                <a:cubicBezTo>
                  <a:pt x="682140" y="138765"/>
                  <a:pt x="678846" y="132608"/>
                  <a:pt x="675267" y="126594"/>
                </a:cubicBezTo>
                <a:cubicBezTo>
                  <a:pt x="673119" y="122871"/>
                  <a:pt x="670971" y="122441"/>
                  <a:pt x="668107" y="126021"/>
                </a:cubicBezTo>
                <a:cubicBezTo>
                  <a:pt x="662523" y="133181"/>
                  <a:pt x="657225" y="140483"/>
                  <a:pt x="654218" y="149074"/>
                </a:cubicBezTo>
                <a:cubicBezTo>
                  <a:pt x="653216" y="151938"/>
                  <a:pt x="651641" y="152797"/>
                  <a:pt x="649206" y="153227"/>
                </a:cubicBezTo>
                <a:cubicBezTo>
                  <a:pt x="639470" y="154659"/>
                  <a:pt x="629590" y="154945"/>
                  <a:pt x="619854" y="154229"/>
                </a:cubicBezTo>
                <a:cubicBezTo>
                  <a:pt x="613410" y="153656"/>
                  <a:pt x="607969" y="150506"/>
                  <a:pt x="603530" y="146067"/>
                </a:cubicBezTo>
                <a:lnTo>
                  <a:pt x="592107" y="140926"/>
                </a:lnTo>
                <a:lnTo>
                  <a:pt x="600809" y="142917"/>
                </a:lnTo>
                <a:cubicBezTo>
                  <a:pt x="602528" y="144063"/>
                  <a:pt x="604103" y="145351"/>
                  <a:pt x="605965" y="146926"/>
                </a:cubicBezTo>
                <a:cubicBezTo>
                  <a:pt x="610976" y="151222"/>
                  <a:pt x="616560" y="153083"/>
                  <a:pt x="623004" y="153083"/>
                </a:cubicBezTo>
                <a:cubicBezTo>
                  <a:pt x="623147" y="153083"/>
                  <a:pt x="623147" y="153083"/>
                  <a:pt x="623290" y="153083"/>
                </a:cubicBezTo>
                <a:cubicBezTo>
                  <a:pt x="627729" y="153513"/>
                  <a:pt x="632167" y="153083"/>
                  <a:pt x="636463" y="152081"/>
                </a:cubicBezTo>
                <a:cubicBezTo>
                  <a:pt x="638611" y="151795"/>
                  <a:pt x="640615" y="151509"/>
                  <a:pt x="642620" y="151365"/>
                </a:cubicBezTo>
                <a:cubicBezTo>
                  <a:pt x="647202" y="150936"/>
                  <a:pt x="650209" y="148502"/>
                  <a:pt x="652786" y="144779"/>
                </a:cubicBezTo>
                <a:cubicBezTo>
                  <a:pt x="653789" y="143204"/>
                  <a:pt x="654934" y="141628"/>
                  <a:pt x="656080" y="140054"/>
                </a:cubicBezTo>
                <a:lnTo>
                  <a:pt x="656152" y="139954"/>
                </a:lnTo>
                <a:lnTo>
                  <a:pt x="656223" y="139910"/>
                </a:lnTo>
                <a:cubicBezTo>
                  <a:pt x="658800" y="136331"/>
                  <a:pt x="661234" y="132751"/>
                  <a:pt x="663812" y="129315"/>
                </a:cubicBezTo>
                <a:lnTo>
                  <a:pt x="666654" y="125360"/>
                </a:lnTo>
                <a:lnTo>
                  <a:pt x="672063" y="121439"/>
                </a:lnTo>
                <a:cubicBezTo>
                  <a:pt x="673835" y="121475"/>
                  <a:pt x="675625" y="122871"/>
                  <a:pt x="677701" y="125592"/>
                </a:cubicBezTo>
                <a:cubicBezTo>
                  <a:pt x="680851" y="129744"/>
                  <a:pt x="682999" y="134469"/>
                  <a:pt x="685719" y="138908"/>
                </a:cubicBezTo>
                <a:cubicBezTo>
                  <a:pt x="686721" y="140626"/>
                  <a:pt x="687438" y="142487"/>
                  <a:pt x="690874" y="144063"/>
                </a:cubicBezTo>
                <a:lnTo>
                  <a:pt x="690541" y="143301"/>
                </a:lnTo>
                <a:lnTo>
                  <a:pt x="685862" y="138622"/>
                </a:lnTo>
                <a:cubicBezTo>
                  <a:pt x="683142" y="134327"/>
                  <a:pt x="680994" y="129458"/>
                  <a:pt x="677844" y="125306"/>
                </a:cubicBezTo>
                <a:lnTo>
                  <a:pt x="672278" y="121189"/>
                </a:lnTo>
                <a:lnTo>
                  <a:pt x="666980" y="124906"/>
                </a:lnTo>
                <a:lnTo>
                  <a:pt x="666654" y="125360"/>
                </a:lnTo>
                <a:lnTo>
                  <a:pt x="666532" y="125448"/>
                </a:lnTo>
                <a:cubicBezTo>
                  <a:pt x="665530" y="126737"/>
                  <a:pt x="664671" y="128026"/>
                  <a:pt x="663668" y="129458"/>
                </a:cubicBezTo>
                <a:lnTo>
                  <a:pt x="656152" y="139954"/>
                </a:lnTo>
                <a:lnTo>
                  <a:pt x="656049" y="140016"/>
                </a:lnTo>
                <a:lnTo>
                  <a:pt x="652930" y="144492"/>
                </a:lnTo>
                <a:cubicBezTo>
                  <a:pt x="650209" y="148358"/>
                  <a:pt x="647202" y="150648"/>
                  <a:pt x="642907" y="150935"/>
                </a:cubicBezTo>
                <a:lnTo>
                  <a:pt x="637040" y="151617"/>
                </a:lnTo>
                <a:lnTo>
                  <a:pt x="636749" y="151795"/>
                </a:lnTo>
                <a:cubicBezTo>
                  <a:pt x="632454" y="152368"/>
                  <a:pt x="628015" y="152797"/>
                  <a:pt x="623576" y="152797"/>
                </a:cubicBezTo>
                <a:lnTo>
                  <a:pt x="615784" y="149791"/>
                </a:lnTo>
                <a:lnTo>
                  <a:pt x="627729" y="150936"/>
                </a:lnTo>
                <a:cubicBezTo>
                  <a:pt x="641045" y="148358"/>
                  <a:pt x="652643" y="143633"/>
                  <a:pt x="660375" y="131892"/>
                </a:cubicBezTo>
                <a:cubicBezTo>
                  <a:pt x="664241" y="126164"/>
                  <a:pt x="667964" y="120437"/>
                  <a:pt x="673119" y="115998"/>
                </a:cubicBezTo>
                <a:cubicBezTo>
                  <a:pt x="675983" y="113564"/>
                  <a:pt x="677880" y="112454"/>
                  <a:pt x="679437" y="112794"/>
                </a:cubicBezTo>
                <a:close/>
                <a:moveTo>
                  <a:pt x="653072" y="101679"/>
                </a:moveTo>
                <a:cubicBezTo>
                  <a:pt x="662666" y="102681"/>
                  <a:pt x="665100" y="108123"/>
                  <a:pt x="659516" y="116284"/>
                </a:cubicBezTo>
                <a:cubicBezTo>
                  <a:pt x="653789" y="124589"/>
                  <a:pt x="646343" y="131176"/>
                  <a:pt x="637465" y="136044"/>
                </a:cubicBezTo>
                <a:cubicBezTo>
                  <a:pt x="633886" y="137906"/>
                  <a:pt x="630019" y="138908"/>
                  <a:pt x="624722" y="138908"/>
                </a:cubicBezTo>
                <a:cubicBezTo>
                  <a:pt x="615558" y="137619"/>
                  <a:pt x="606680" y="133181"/>
                  <a:pt x="599664" y="125162"/>
                </a:cubicBezTo>
                <a:cubicBezTo>
                  <a:pt x="597087" y="122298"/>
                  <a:pt x="597373" y="119434"/>
                  <a:pt x="599807" y="116571"/>
                </a:cubicBezTo>
                <a:cubicBezTo>
                  <a:pt x="602241" y="113707"/>
                  <a:pt x="605248" y="111845"/>
                  <a:pt x="608398" y="110127"/>
                </a:cubicBezTo>
                <a:cubicBezTo>
                  <a:pt x="622431" y="102825"/>
                  <a:pt x="637465" y="100104"/>
                  <a:pt x="653072" y="101679"/>
                </a:cubicBezTo>
                <a:close/>
                <a:moveTo>
                  <a:pt x="625294" y="93231"/>
                </a:moveTo>
                <a:lnTo>
                  <a:pt x="625276" y="93235"/>
                </a:lnTo>
                <a:lnTo>
                  <a:pt x="594366" y="100963"/>
                </a:lnTo>
                <a:lnTo>
                  <a:pt x="592215" y="101561"/>
                </a:lnTo>
                <a:lnTo>
                  <a:pt x="539527" y="119720"/>
                </a:lnTo>
                <a:cubicBezTo>
                  <a:pt x="523347" y="125734"/>
                  <a:pt x="507310" y="131891"/>
                  <a:pt x="492561" y="140911"/>
                </a:cubicBezTo>
                <a:lnTo>
                  <a:pt x="490076" y="147665"/>
                </a:lnTo>
                <a:lnTo>
                  <a:pt x="492561" y="141056"/>
                </a:lnTo>
                <a:cubicBezTo>
                  <a:pt x="507309" y="132035"/>
                  <a:pt x="523346" y="125878"/>
                  <a:pt x="539526" y="119864"/>
                </a:cubicBezTo>
                <a:cubicBezTo>
                  <a:pt x="557710" y="113134"/>
                  <a:pt x="575752" y="106405"/>
                  <a:pt x="594366" y="100963"/>
                </a:cubicBezTo>
                <a:cubicBezTo>
                  <a:pt x="604676" y="98243"/>
                  <a:pt x="614985" y="95666"/>
                  <a:pt x="625294" y="93231"/>
                </a:cubicBezTo>
                <a:close/>
                <a:moveTo>
                  <a:pt x="631541" y="91102"/>
                </a:moveTo>
                <a:cubicBezTo>
                  <a:pt x="632812" y="91263"/>
                  <a:pt x="633886" y="91800"/>
                  <a:pt x="636034" y="92802"/>
                </a:cubicBezTo>
                <a:cubicBezTo>
                  <a:pt x="616130" y="96095"/>
                  <a:pt x="597803" y="102682"/>
                  <a:pt x="579332" y="108982"/>
                </a:cubicBezTo>
                <a:cubicBezTo>
                  <a:pt x="554131" y="117430"/>
                  <a:pt x="529073" y="126021"/>
                  <a:pt x="505018" y="137619"/>
                </a:cubicBezTo>
                <a:cubicBezTo>
                  <a:pt x="501581" y="139338"/>
                  <a:pt x="498145" y="141056"/>
                  <a:pt x="494995" y="143060"/>
                </a:cubicBezTo>
                <a:cubicBezTo>
                  <a:pt x="487835" y="147499"/>
                  <a:pt x="485831" y="153799"/>
                  <a:pt x="488695" y="161675"/>
                </a:cubicBezTo>
                <a:cubicBezTo>
                  <a:pt x="490270" y="166113"/>
                  <a:pt x="493992" y="166686"/>
                  <a:pt x="498002" y="166113"/>
                </a:cubicBezTo>
                <a:cubicBezTo>
                  <a:pt x="504732" y="165254"/>
                  <a:pt x="511175" y="163106"/>
                  <a:pt x="517618" y="160959"/>
                </a:cubicBezTo>
                <a:cubicBezTo>
                  <a:pt x="538094" y="154086"/>
                  <a:pt x="558427" y="147213"/>
                  <a:pt x="578329" y="138765"/>
                </a:cubicBezTo>
                <a:cubicBezTo>
                  <a:pt x="586778" y="135042"/>
                  <a:pt x="594796" y="135615"/>
                  <a:pt x="601812" y="141772"/>
                </a:cubicBezTo>
                <a:lnTo>
                  <a:pt x="611205" y="148024"/>
                </a:lnTo>
                <a:lnTo>
                  <a:pt x="605392" y="145781"/>
                </a:lnTo>
                <a:cubicBezTo>
                  <a:pt x="603960" y="144635"/>
                  <a:pt x="602528" y="143490"/>
                  <a:pt x="601096" y="142631"/>
                </a:cubicBezTo>
                <a:lnTo>
                  <a:pt x="590516" y="140210"/>
                </a:lnTo>
                <a:lnTo>
                  <a:pt x="589731" y="139857"/>
                </a:lnTo>
                <a:lnTo>
                  <a:pt x="589352" y="139944"/>
                </a:lnTo>
                <a:lnTo>
                  <a:pt x="584200" y="138765"/>
                </a:lnTo>
                <a:cubicBezTo>
                  <a:pt x="582195" y="139194"/>
                  <a:pt x="580191" y="139767"/>
                  <a:pt x="577900" y="140769"/>
                </a:cubicBezTo>
                <a:lnTo>
                  <a:pt x="575222" y="141993"/>
                </a:lnTo>
                <a:lnTo>
                  <a:pt x="571643" y="143821"/>
                </a:lnTo>
                <a:lnTo>
                  <a:pt x="570311" y="144635"/>
                </a:lnTo>
                <a:lnTo>
                  <a:pt x="570197" y="144683"/>
                </a:lnTo>
                <a:lnTo>
                  <a:pt x="570067" y="144901"/>
                </a:lnTo>
                <a:lnTo>
                  <a:pt x="570884" y="144492"/>
                </a:lnTo>
                <a:cubicBezTo>
                  <a:pt x="573318" y="143060"/>
                  <a:pt x="575466" y="141915"/>
                  <a:pt x="577614" y="141056"/>
                </a:cubicBezTo>
                <a:cubicBezTo>
                  <a:pt x="579904" y="140197"/>
                  <a:pt x="581909" y="139481"/>
                  <a:pt x="583914" y="139051"/>
                </a:cubicBezTo>
                <a:lnTo>
                  <a:pt x="588585" y="140120"/>
                </a:lnTo>
                <a:lnTo>
                  <a:pt x="575179" y="143204"/>
                </a:lnTo>
                <a:cubicBezTo>
                  <a:pt x="571599" y="144779"/>
                  <a:pt x="570168" y="147785"/>
                  <a:pt x="569022" y="151365"/>
                </a:cubicBezTo>
                <a:lnTo>
                  <a:pt x="565715" y="152330"/>
                </a:lnTo>
                <a:lnTo>
                  <a:pt x="565282" y="173666"/>
                </a:lnTo>
                <a:cubicBezTo>
                  <a:pt x="566553" y="180754"/>
                  <a:pt x="569238" y="187591"/>
                  <a:pt x="573318" y="194178"/>
                </a:cubicBezTo>
                <a:cubicBezTo>
                  <a:pt x="584200" y="211503"/>
                  <a:pt x="600237" y="222958"/>
                  <a:pt x="617849" y="232408"/>
                </a:cubicBezTo>
                <a:cubicBezTo>
                  <a:pt x="647202" y="248302"/>
                  <a:pt x="679133" y="251452"/>
                  <a:pt x="711923" y="250163"/>
                </a:cubicBezTo>
                <a:cubicBezTo>
                  <a:pt x="713784" y="250163"/>
                  <a:pt x="715789" y="249018"/>
                  <a:pt x="717793" y="250593"/>
                </a:cubicBezTo>
                <a:cubicBezTo>
                  <a:pt x="716648" y="254459"/>
                  <a:pt x="713641" y="257752"/>
                  <a:pt x="713068" y="262048"/>
                </a:cubicBezTo>
                <a:cubicBezTo>
                  <a:pt x="712209" y="268491"/>
                  <a:pt x="716504" y="273073"/>
                  <a:pt x="722805" y="271785"/>
                </a:cubicBezTo>
                <a:cubicBezTo>
                  <a:pt x="727959" y="270782"/>
                  <a:pt x="732828" y="269064"/>
                  <a:pt x="737553" y="266773"/>
                </a:cubicBezTo>
                <a:cubicBezTo>
                  <a:pt x="753304" y="259184"/>
                  <a:pt x="767622" y="249304"/>
                  <a:pt x="781225" y="238422"/>
                </a:cubicBezTo>
                <a:cubicBezTo>
                  <a:pt x="782943" y="237133"/>
                  <a:pt x="784804" y="235272"/>
                  <a:pt x="787095" y="236704"/>
                </a:cubicBezTo>
                <a:cubicBezTo>
                  <a:pt x="789100" y="237850"/>
                  <a:pt x="788814" y="240140"/>
                  <a:pt x="788670" y="242145"/>
                </a:cubicBezTo>
                <a:cubicBezTo>
                  <a:pt x="788241" y="250593"/>
                  <a:pt x="787095" y="258898"/>
                  <a:pt x="784518" y="266916"/>
                </a:cubicBezTo>
                <a:cubicBezTo>
                  <a:pt x="783086" y="271212"/>
                  <a:pt x="781654" y="275364"/>
                  <a:pt x="781654" y="279803"/>
                </a:cubicBezTo>
                <a:cubicBezTo>
                  <a:pt x="781654" y="286819"/>
                  <a:pt x="783659" y="288967"/>
                  <a:pt x="790818" y="289540"/>
                </a:cubicBezTo>
                <a:cubicBezTo>
                  <a:pt x="798550" y="290113"/>
                  <a:pt x="805996" y="288251"/>
                  <a:pt x="813299" y="286247"/>
                </a:cubicBezTo>
                <a:cubicBezTo>
                  <a:pt x="826758" y="282380"/>
                  <a:pt x="840217" y="278658"/>
                  <a:pt x="851816" y="270209"/>
                </a:cubicBezTo>
                <a:cubicBezTo>
                  <a:pt x="859261" y="264768"/>
                  <a:pt x="863843" y="257752"/>
                  <a:pt x="863127" y="247873"/>
                </a:cubicBezTo>
                <a:cubicBezTo>
                  <a:pt x="862698" y="241286"/>
                  <a:pt x="860407" y="235415"/>
                  <a:pt x="857830" y="229545"/>
                </a:cubicBezTo>
                <a:cubicBezTo>
                  <a:pt x="855825" y="224820"/>
                  <a:pt x="856684" y="223388"/>
                  <a:pt x="861838" y="223244"/>
                </a:cubicBezTo>
                <a:cubicBezTo>
                  <a:pt x="868139" y="223101"/>
                  <a:pt x="874582" y="223244"/>
                  <a:pt x="880883" y="223244"/>
                </a:cubicBezTo>
                <a:cubicBezTo>
                  <a:pt x="898781" y="223101"/>
                  <a:pt x="916106" y="219808"/>
                  <a:pt x="932716" y="213078"/>
                </a:cubicBezTo>
                <a:cubicBezTo>
                  <a:pt x="935866" y="211790"/>
                  <a:pt x="938873" y="209928"/>
                  <a:pt x="940305" y="206778"/>
                </a:cubicBezTo>
                <a:cubicBezTo>
                  <a:pt x="942739" y="201480"/>
                  <a:pt x="947035" y="198616"/>
                  <a:pt x="952046" y="196182"/>
                </a:cubicBezTo>
                <a:cubicBezTo>
                  <a:pt x="958919" y="192889"/>
                  <a:pt x="965935" y="190168"/>
                  <a:pt x="973238" y="188020"/>
                </a:cubicBezTo>
                <a:cubicBezTo>
                  <a:pt x="979824" y="186016"/>
                  <a:pt x="981542" y="187161"/>
                  <a:pt x="983977" y="193605"/>
                </a:cubicBezTo>
                <a:cubicBezTo>
                  <a:pt x="986411" y="200048"/>
                  <a:pt x="986554" y="206921"/>
                  <a:pt x="990134" y="212935"/>
                </a:cubicBezTo>
                <a:cubicBezTo>
                  <a:pt x="1000873" y="230833"/>
                  <a:pt x="1015621" y="244722"/>
                  <a:pt x="1031228" y="257896"/>
                </a:cubicBezTo>
                <a:cubicBezTo>
                  <a:pt x="1051990" y="275507"/>
                  <a:pt x="1074756" y="290399"/>
                  <a:pt x="1098669" y="303429"/>
                </a:cubicBezTo>
                <a:cubicBezTo>
                  <a:pt x="1122581" y="316459"/>
                  <a:pt x="1147209" y="327914"/>
                  <a:pt x="1174271" y="333212"/>
                </a:cubicBezTo>
                <a:cubicBezTo>
                  <a:pt x="1183149" y="335073"/>
                  <a:pt x="1191883" y="336505"/>
                  <a:pt x="1200904" y="334071"/>
                </a:cubicBezTo>
                <a:cubicBezTo>
                  <a:pt x="1198470" y="334644"/>
                  <a:pt x="1196322" y="336075"/>
                  <a:pt x="1194317" y="337793"/>
                </a:cubicBezTo>
                <a:cubicBezTo>
                  <a:pt x="1174987" y="353258"/>
                  <a:pt x="1157375" y="370869"/>
                  <a:pt x="1140050" y="388482"/>
                </a:cubicBezTo>
                <a:cubicBezTo>
                  <a:pt x="1137902" y="390629"/>
                  <a:pt x="1136184" y="393063"/>
                  <a:pt x="1134322" y="395498"/>
                </a:cubicBezTo>
                <a:cubicBezTo>
                  <a:pt x="1132604" y="397932"/>
                  <a:pt x="1131316" y="400366"/>
                  <a:pt x="1133177" y="403230"/>
                </a:cubicBezTo>
                <a:cubicBezTo>
                  <a:pt x="1135324" y="406237"/>
                  <a:pt x="1138332" y="405950"/>
                  <a:pt x="1141338" y="405091"/>
                </a:cubicBezTo>
                <a:cubicBezTo>
                  <a:pt x="1146493" y="403516"/>
                  <a:pt x="1151218" y="400796"/>
                  <a:pt x="1155657" y="397789"/>
                </a:cubicBezTo>
                <a:cubicBezTo>
                  <a:pt x="1176562" y="383756"/>
                  <a:pt x="1195177" y="366574"/>
                  <a:pt x="1215795" y="352112"/>
                </a:cubicBezTo>
                <a:cubicBezTo>
                  <a:pt x="1247440" y="329918"/>
                  <a:pt x="1281231" y="312736"/>
                  <a:pt x="1319892" y="307152"/>
                </a:cubicBezTo>
                <a:cubicBezTo>
                  <a:pt x="1331919" y="305434"/>
                  <a:pt x="1343088" y="301854"/>
                  <a:pt x="1354256" y="297129"/>
                </a:cubicBezTo>
                <a:cubicBezTo>
                  <a:pt x="1364423" y="292833"/>
                  <a:pt x="1375734" y="291115"/>
                  <a:pt x="1386187" y="296699"/>
                </a:cubicBezTo>
                <a:cubicBezTo>
                  <a:pt x="1398501" y="303429"/>
                  <a:pt x="1408238" y="313166"/>
                  <a:pt x="1413392" y="326625"/>
                </a:cubicBezTo>
                <a:cubicBezTo>
                  <a:pt x="1415397" y="331636"/>
                  <a:pt x="1418833" y="334787"/>
                  <a:pt x="1423416" y="337078"/>
                </a:cubicBezTo>
                <a:cubicBezTo>
                  <a:pt x="1430002" y="340371"/>
                  <a:pt x="1436875" y="343235"/>
                  <a:pt x="1443032" y="347387"/>
                </a:cubicBezTo>
                <a:cubicBezTo>
                  <a:pt x="1471383" y="366574"/>
                  <a:pt x="1491143" y="392920"/>
                  <a:pt x="1506034" y="422990"/>
                </a:cubicBezTo>
                <a:cubicBezTo>
                  <a:pt x="1524505" y="460361"/>
                  <a:pt x="1531521" y="500597"/>
                  <a:pt x="1532810" y="541978"/>
                </a:cubicBezTo>
                <a:cubicBezTo>
                  <a:pt x="1533240" y="556009"/>
                  <a:pt x="1529946" y="606268"/>
                  <a:pt x="1528514" y="617294"/>
                </a:cubicBezTo>
                <a:cubicBezTo>
                  <a:pt x="1522214" y="666550"/>
                  <a:pt x="1504602" y="712226"/>
                  <a:pt x="1482408" y="756041"/>
                </a:cubicBezTo>
                <a:cubicBezTo>
                  <a:pt x="1454916" y="810452"/>
                  <a:pt x="1402654" y="882045"/>
                  <a:pt x="1349532" y="913260"/>
                </a:cubicBezTo>
                <a:cubicBezTo>
                  <a:pt x="1299846" y="942470"/>
                  <a:pt x="1250876" y="972253"/>
                  <a:pt x="1192456" y="965236"/>
                </a:cubicBezTo>
                <a:cubicBezTo>
                  <a:pt x="1126590" y="957218"/>
                  <a:pt x="1091939" y="945763"/>
                  <a:pt x="1068027" y="915837"/>
                </a:cubicBezTo>
                <a:cubicBezTo>
                  <a:pt x="1053852" y="898225"/>
                  <a:pt x="1039962" y="881043"/>
                  <a:pt x="1032374" y="859422"/>
                </a:cubicBezTo>
                <a:cubicBezTo>
                  <a:pt x="1031228" y="856129"/>
                  <a:pt x="1029223" y="852978"/>
                  <a:pt x="1027505" y="849828"/>
                </a:cubicBezTo>
                <a:cubicBezTo>
                  <a:pt x="1026217" y="847537"/>
                  <a:pt x="1024498" y="845533"/>
                  <a:pt x="1021492" y="845676"/>
                </a:cubicBezTo>
                <a:cubicBezTo>
                  <a:pt x="1018485" y="845819"/>
                  <a:pt x="1017196" y="848253"/>
                  <a:pt x="1016194" y="850687"/>
                </a:cubicBezTo>
                <a:cubicBezTo>
                  <a:pt x="1013902" y="855985"/>
                  <a:pt x="1013902" y="861856"/>
                  <a:pt x="1012757" y="867440"/>
                </a:cubicBezTo>
                <a:cubicBezTo>
                  <a:pt x="1010323" y="878895"/>
                  <a:pt x="1010180" y="890780"/>
                  <a:pt x="1005311" y="901805"/>
                </a:cubicBezTo>
                <a:cubicBezTo>
                  <a:pt x="995718" y="923283"/>
                  <a:pt x="952189" y="1007476"/>
                  <a:pt x="944171" y="1018215"/>
                </a:cubicBezTo>
                <a:cubicBezTo>
                  <a:pt x="934434" y="1031389"/>
                  <a:pt x="924125" y="1043846"/>
                  <a:pt x="908231" y="1050719"/>
                </a:cubicBezTo>
                <a:cubicBezTo>
                  <a:pt x="873294" y="1065610"/>
                  <a:pt x="838356" y="1080072"/>
                  <a:pt x="802989" y="1093818"/>
                </a:cubicBezTo>
                <a:cubicBezTo>
                  <a:pt x="757170" y="1111716"/>
                  <a:pt x="629447" y="1162691"/>
                  <a:pt x="611119" y="1169707"/>
                </a:cubicBezTo>
                <a:cubicBezTo>
                  <a:pt x="586491" y="1179300"/>
                  <a:pt x="560718" y="1180016"/>
                  <a:pt x="534801" y="1178298"/>
                </a:cubicBezTo>
                <a:cubicBezTo>
                  <a:pt x="523776" y="1177582"/>
                  <a:pt x="485402" y="1156820"/>
                  <a:pt x="475235" y="1153383"/>
                </a:cubicBezTo>
                <a:cubicBezTo>
                  <a:pt x="468076" y="1150949"/>
                  <a:pt x="463208" y="1153813"/>
                  <a:pt x="461919" y="1161259"/>
                </a:cubicBezTo>
                <a:cubicBezTo>
                  <a:pt x="454617" y="1204215"/>
                  <a:pt x="435859" y="1245882"/>
                  <a:pt x="414954" y="1280819"/>
                </a:cubicBezTo>
                <a:cubicBezTo>
                  <a:pt x="390899" y="1320912"/>
                  <a:pt x="359827" y="1354131"/>
                  <a:pt x="321310" y="1380907"/>
                </a:cubicBezTo>
                <a:cubicBezTo>
                  <a:pt x="252724" y="1428445"/>
                  <a:pt x="192729" y="1421429"/>
                  <a:pt x="155787" y="1415128"/>
                </a:cubicBezTo>
                <a:cubicBezTo>
                  <a:pt x="93644" y="1404533"/>
                  <a:pt x="56702" y="1354704"/>
                  <a:pt x="34937" y="1296713"/>
                </a:cubicBezTo>
                <a:cubicBezTo>
                  <a:pt x="21621" y="1261203"/>
                  <a:pt x="15178" y="1204072"/>
                  <a:pt x="19330" y="1167272"/>
                </a:cubicBezTo>
                <a:cubicBezTo>
                  <a:pt x="19760" y="1163836"/>
                  <a:pt x="17898" y="1161688"/>
                  <a:pt x="14032" y="1161402"/>
                </a:cubicBezTo>
                <a:cubicBezTo>
                  <a:pt x="8305" y="1160972"/>
                  <a:pt x="3866" y="1157966"/>
                  <a:pt x="0" y="1154099"/>
                </a:cubicBezTo>
                <a:cubicBezTo>
                  <a:pt x="0" y="1150949"/>
                  <a:pt x="0" y="1147656"/>
                  <a:pt x="0" y="1144506"/>
                </a:cubicBezTo>
                <a:cubicBezTo>
                  <a:pt x="4439" y="1144936"/>
                  <a:pt x="20762" y="1063605"/>
                  <a:pt x="77607" y="960797"/>
                </a:cubicBezTo>
                <a:cubicBezTo>
                  <a:pt x="92642" y="933592"/>
                  <a:pt x="111399" y="908821"/>
                  <a:pt x="132734" y="886198"/>
                </a:cubicBezTo>
                <a:cubicBezTo>
                  <a:pt x="139607" y="879038"/>
                  <a:pt x="146909" y="872165"/>
                  <a:pt x="152780" y="864004"/>
                </a:cubicBezTo>
                <a:cubicBezTo>
                  <a:pt x="157648" y="857417"/>
                  <a:pt x="156789" y="853694"/>
                  <a:pt x="149344" y="850687"/>
                </a:cubicBezTo>
                <a:cubicBezTo>
                  <a:pt x="145764" y="849255"/>
                  <a:pt x="142184" y="847967"/>
                  <a:pt x="139893" y="844674"/>
                </a:cubicBezTo>
                <a:cubicBezTo>
                  <a:pt x="135168" y="837657"/>
                  <a:pt x="134023" y="829782"/>
                  <a:pt x="134023" y="821763"/>
                </a:cubicBezTo>
                <a:cubicBezTo>
                  <a:pt x="134023" y="818327"/>
                  <a:pt x="136170" y="815463"/>
                  <a:pt x="139177" y="813459"/>
                </a:cubicBezTo>
                <a:cubicBezTo>
                  <a:pt x="143759" y="810452"/>
                  <a:pt x="146336" y="806013"/>
                  <a:pt x="147912" y="800858"/>
                </a:cubicBezTo>
                <a:cubicBezTo>
                  <a:pt x="149200" y="796133"/>
                  <a:pt x="150775" y="791551"/>
                  <a:pt x="151205" y="786826"/>
                </a:cubicBezTo>
                <a:cubicBezTo>
                  <a:pt x="152923" y="768212"/>
                  <a:pt x="162660" y="755755"/>
                  <a:pt x="179412" y="748309"/>
                </a:cubicBezTo>
                <a:cubicBezTo>
                  <a:pt x="181131" y="747593"/>
                  <a:pt x="182706" y="746591"/>
                  <a:pt x="184281" y="745875"/>
                </a:cubicBezTo>
                <a:cubicBezTo>
                  <a:pt x="209482" y="733704"/>
                  <a:pt x="234683" y="721533"/>
                  <a:pt x="259597" y="708790"/>
                </a:cubicBezTo>
                <a:cubicBezTo>
                  <a:pt x="280502" y="698050"/>
                  <a:pt x="299689" y="685450"/>
                  <a:pt x="313148" y="664545"/>
                </a:cubicBezTo>
                <a:cubicBezTo>
                  <a:pt x="310285" y="679293"/>
                  <a:pt x="308567" y="693469"/>
                  <a:pt x="306992" y="707501"/>
                </a:cubicBezTo>
                <a:cubicBezTo>
                  <a:pt x="304271" y="730554"/>
                  <a:pt x="301264" y="753464"/>
                  <a:pt x="300262" y="776660"/>
                </a:cubicBezTo>
                <a:cubicBezTo>
                  <a:pt x="299832" y="785681"/>
                  <a:pt x="299832" y="794702"/>
                  <a:pt x="298830" y="803579"/>
                </a:cubicBezTo>
                <a:cubicBezTo>
                  <a:pt x="295393" y="836082"/>
                  <a:pt x="285800" y="867011"/>
                  <a:pt x="274775" y="897509"/>
                </a:cubicBezTo>
                <a:cubicBezTo>
                  <a:pt x="270622" y="909394"/>
                  <a:pt x="265754" y="920992"/>
                  <a:pt x="262890" y="933306"/>
                </a:cubicBezTo>
                <a:cubicBezTo>
                  <a:pt x="261888" y="937458"/>
                  <a:pt x="260313" y="942613"/>
                  <a:pt x="265181" y="945190"/>
                </a:cubicBezTo>
                <a:cubicBezTo>
                  <a:pt x="269906" y="947768"/>
                  <a:pt x="273056" y="943186"/>
                  <a:pt x="276350" y="940465"/>
                </a:cubicBezTo>
                <a:cubicBezTo>
                  <a:pt x="276636" y="940179"/>
                  <a:pt x="276923" y="939892"/>
                  <a:pt x="277209" y="939606"/>
                </a:cubicBezTo>
                <a:cubicBezTo>
                  <a:pt x="281934" y="933879"/>
                  <a:pt x="286659" y="928151"/>
                  <a:pt x="290954" y="922137"/>
                </a:cubicBezTo>
                <a:cubicBezTo>
                  <a:pt x="295107" y="916124"/>
                  <a:pt x="299546" y="909966"/>
                  <a:pt x="300978" y="902521"/>
                </a:cubicBezTo>
                <a:cubicBezTo>
                  <a:pt x="305273" y="880327"/>
                  <a:pt x="311001" y="858563"/>
                  <a:pt x="317731" y="836942"/>
                </a:cubicBezTo>
                <a:cubicBezTo>
                  <a:pt x="335056" y="781815"/>
                  <a:pt x="354243" y="727404"/>
                  <a:pt x="374862" y="673423"/>
                </a:cubicBezTo>
                <a:cubicBezTo>
                  <a:pt x="383596" y="650799"/>
                  <a:pt x="396197" y="630037"/>
                  <a:pt x="410086" y="610134"/>
                </a:cubicBezTo>
                <a:cubicBezTo>
                  <a:pt x="414668" y="603547"/>
                  <a:pt x="419536" y="597247"/>
                  <a:pt x="422972" y="589945"/>
                </a:cubicBezTo>
                <a:cubicBezTo>
                  <a:pt x="425407" y="585077"/>
                  <a:pt x="425550" y="580208"/>
                  <a:pt x="422113" y="575769"/>
                </a:cubicBezTo>
                <a:cubicBezTo>
                  <a:pt x="419393" y="572190"/>
                  <a:pt x="416100" y="569040"/>
                  <a:pt x="411804" y="566892"/>
                </a:cubicBezTo>
                <a:cubicBezTo>
                  <a:pt x="404358" y="563169"/>
                  <a:pt x="396483" y="561307"/>
                  <a:pt x="388322" y="560162"/>
                </a:cubicBezTo>
                <a:cubicBezTo>
                  <a:pt x="359827" y="556153"/>
                  <a:pt x="341070" y="571760"/>
                  <a:pt x="331763" y="593524"/>
                </a:cubicBezTo>
                <a:cubicBezTo>
                  <a:pt x="328756" y="600684"/>
                  <a:pt x="326322" y="608130"/>
                  <a:pt x="324603" y="615718"/>
                </a:cubicBezTo>
                <a:cubicBezTo>
                  <a:pt x="320451" y="633903"/>
                  <a:pt x="312862" y="650083"/>
                  <a:pt x="298257" y="662397"/>
                </a:cubicBezTo>
                <a:cubicBezTo>
                  <a:pt x="278211" y="679293"/>
                  <a:pt x="257163" y="694328"/>
                  <a:pt x="233107" y="704780"/>
                </a:cubicBezTo>
                <a:cubicBezTo>
                  <a:pt x="221366" y="709935"/>
                  <a:pt x="209052" y="713371"/>
                  <a:pt x="195879" y="712799"/>
                </a:cubicBezTo>
                <a:cubicBezTo>
                  <a:pt x="178840" y="711940"/>
                  <a:pt x="168817" y="704924"/>
                  <a:pt x="164092" y="688744"/>
                </a:cubicBezTo>
                <a:cubicBezTo>
                  <a:pt x="157648" y="666836"/>
                  <a:pt x="154928" y="644213"/>
                  <a:pt x="155500" y="621303"/>
                </a:cubicBezTo>
                <a:cubicBezTo>
                  <a:pt x="155644" y="617723"/>
                  <a:pt x="156359" y="614143"/>
                  <a:pt x="157218" y="610707"/>
                </a:cubicBezTo>
                <a:cubicBezTo>
                  <a:pt x="157935" y="608273"/>
                  <a:pt x="159366" y="606411"/>
                  <a:pt x="161944" y="608702"/>
                </a:cubicBezTo>
                <a:cubicBezTo>
                  <a:pt x="170678" y="617007"/>
                  <a:pt x="180129" y="615146"/>
                  <a:pt x="189865" y="611280"/>
                </a:cubicBezTo>
                <a:cubicBezTo>
                  <a:pt x="211343" y="602688"/>
                  <a:pt x="229241" y="588370"/>
                  <a:pt x="247140" y="574337"/>
                </a:cubicBezTo>
                <a:cubicBezTo>
                  <a:pt x="272770" y="554148"/>
                  <a:pt x="298830" y="534675"/>
                  <a:pt x="329901" y="523220"/>
                </a:cubicBezTo>
                <a:cubicBezTo>
                  <a:pt x="354386" y="514199"/>
                  <a:pt x="379444" y="510906"/>
                  <a:pt x="405361" y="516061"/>
                </a:cubicBezTo>
                <a:cubicBezTo>
                  <a:pt x="419393" y="518781"/>
                  <a:pt x="429559" y="525940"/>
                  <a:pt x="433712" y="540259"/>
                </a:cubicBezTo>
                <a:cubicBezTo>
                  <a:pt x="434284" y="542550"/>
                  <a:pt x="435430" y="544698"/>
                  <a:pt x="436575" y="546846"/>
                </a:cubicBezTo>
                <a:cubicBezTo>
                  <a:pt x="439868" y="552716"/>
                  <a:pt x="443878" y="558587"/>
                  <a:pt x="451610" y="557441"/>
                </a:cubicBezTo>
                <a:cubicBezTo>
                  <a:pt x="459199" y="556296"/>
                  <a:pt x="461919" y="549996"/>
                  <a:pt x="463494" y="543266"/>
                </a:cubicBezTo>
                <a:cubicBezTo>
                  <a:pt x="468649" y="522647"/>
                  <a:pt x="459055" y="504892"/>
                  <a:pt x="440727" y="494440"/>
                </a:cubicBezTo>
                <a:cubicBezTo>
                  <a:pt x="425550" y="485705"/>
                  <a:pt x="408654" y="483271"/>
                  <a:pt x="391472" y="483987"/>
                </a:cubicBezTo>
                <a:cubicBezTo>
                  <a:pt x="375005" y="484703"/>
                  <a:pt x="358968" y="488569"/>
                  <a:pt x="343361" y="493580"/>
                </a:cubicBezTo>
                <a:cubicBezTo>
                  <a:pt x="314294" y="502887"/>
                  <a:pt x="286086" y="514199"/>
                  <a:pt x="258451" y="526800"/>
                </a:cubicBezTo>
                <a:cubicBezTo>
                  <a:pt x="250576" y="530379"/>
                  <a:pt x="242701" y="533959"/>
                  <a:pt x="234396" y="536107"/>
                </a:cubicBezTo>
                <a:cubicBezTo>
                  <a:pt x="227380" y="537825"/>
                  <a:pt x="223514" y="535820"/>
                  <a:pt x="220793" y="528948"/>
                </a:cubicBezTo>
                <a:cubicBezTo>
                  <a:pt x="219648" y="526227"/>
                  <a:pt x="218932" y="523220"/>
                  <a:pt x="218932" y="520213"/>
                </a:cubicBezTo>
                <a:cubicBezTo>
                  <a:pt x="218932" y="517063"/>
                  <a:pt x="217930" y="513913"/>
                  <a:pt x="217500" y="510763"/>
                </a:cubicBezTo>
                <a:lnTo>
                  <a:pt x="214588" y="507204"/>
                </a:lnTo>
                <a:lnTo>
                  <a:pt x="217643" y="507040"/>
                </a:lnTo>
                <a:cubicBezTo>
                  <a:pt x="221080" y="510620"/>
                  <a:pt x="224516" y="510047"/>
                  <a:pt x="228239" y="507040"/>
                </a:cubicBezTo>
                <a:cubicBezTo>
                  <a:pt x="232964" y="503174"/>
                  <a:pt x="236544" y="498306"/>
                  <a:pt x="239551" y="493151"/>
                </a:cubicBezTo>
                <a:cubicBezTo>
                  <a:pt x="252294" y="470670"/>
                  <a:pt x="266183" y="448906"/>
                  <a:pt x="283223" y="429433"/>
                </a:cubicBezTo>
                <a:cubicBezTo>
                  <a:pt x="292530" y="418837"/>
                  <a:pt x="302410" y="408814"/>
                  <a:pt x="315583" y="403086"/>
                </a:cubicBezTo>
                <a:cubicBezTo>
                  <a:pt x="325749" y="398505"/>
                  <a:pt x="331906" y="399793"/>
                  <a:pt x="339924" y="407525"/>
                </a:cubicBezTo>
                <a:cubicBezTo>
                  <a:pt x="341070" y="408671"/>
                  <a:pt x="342216" y="409673"/>
                  <a:pt x="343361" y="410819"/>
                </a:cubicBezTo>
                <a:cubicBezTo>
                  <a:pt x="351522" y="418265"/>
                  <a:pt x="358682" y="419410"/>
                  <a:pt x="368705" y="414685"/>
                </a:cubicBezTo>
                <a:cubicBezTo>
                  <a:pt x="376723" y="410819"/>
                  <a:pt x="383596" y="405521"/>
                  <a:pt x="389181" y="398505"/>
                </a:cubicBezTo>
                <a:cubicBezTo>
                  <a:pt x="398917" y="386334"/>
                  <a:pt x="398917" y="377456"/>
                  <a:pt x="388322" y="366144"/>
                </a:cubicBezTo>
                <a:cubicBezTo>
                  <a:pt x="383167" y="360704"/>
                  <a:pt x="379158" y="354546"/>
                  <a:pt x="375721" y="347960"/>
                </a:cubicBezTo>
                <a:lnTo>
                  <a:pt x="365991" y="320785"/>
                </a:lnTo>
                <a:lnTo>
                  <a:pt x="382737" y="343235"/>
                </a:lnTo>
                <a:cubicBezTo>
                  <a:pt x="402926" y="361849"/>
                  <a:pt x="427268" y="372731"/>
                  <a:pt x="453901" y="378602"/>
                </a:cubicBezTo>
                <a:cubicBezTo>
                  <a:pt x="458053" y="379604"/>
                  <a:pt x="462492" y="380750"/>
                  <a:pt x="466931" y="379890"/>
                </a:cubicBezTo>
                <a:cubicBezTo>
                  <a:pt x="473088" y="378602"/>
                  <a:pt x="474949" y="373876"/>
                  <a:pt x="471083" y="368865"/>
                </a:cubicBezTo>
                <a:cubicBezTo>
                  <a:pt x="469651" y="367003"/>
                  <a:pt x="467933" y="365285"/>
                  <a:pt x="466071" y="363710"/>
                </a:cubicBezTo>
                <a:cubicBezTo>
                  <a:pt x="452612" y="351826"/>
                  <a:pt x="438580" y="340514"/>
                  <a:pt x="424404" y="329489"/>
                </a:cubicBezTo>
                <a:cubicBezTo>
                  <a:pt x="411947" y="319752"/>
                  <a:pt x="399204" y="310302"/>
                  <a:pt x="389896" y="297272"/>
                </a:cubicBezTo>
                <a:cubicBezTo>
                  <a:pt x="383167" y="287965"/>
                  <a:pt x="384312" y="282523"/>
                  <a:pt x="393906" y="276510"/>
                </a:cubicBezTo>
                <a:cubicBezTo>
                  <a:pt x="405647" y="269207"/>
                  <a:pt x="417818" y="262907"/>
                  <a:pt x="430561" y="257466"/>
                </a:cubicBezTo>
                <a:cubicBezTo>
                  <a:pt x="437578" y="254459"/>
                  <a:pt x="444021" y="253886"/>
                  <a:pt x="451180" y="257896"/>
                </a:cubicBezTo>
                <a:cubicBezTo>
                  <a:pt x="456908" y="261332"/>
                  <a:pt x="462349" y="257752"/>
                  <a:pt x="463351" y="251166"/>
                </a:cubicBezTo>
                <a:cubicBezTo>
                  <a:pt x="464640" y="242431"/>
                  <a:pt x="458196" y="234270"/>
                  <a:pt x="448889" y="233267"/>
                </a:cubicBezTo>
                <a:cubicBezTo>
                  <a:pt x="443305" y="232695"/>
                  <a:pt x="437721" y="232981"/>
                  <a:pt x="432280" y="234843"/>
                </a:cubicBezTo>
                <a:cubicBezTo>
                  <a:pt x="425263" y="237277"/>
                  <a:pt x="418104" y="239281"/>
                  <a:pt x="410802" y="240284"/>
                </a:cubicBezTo>
                <a:cubicBezTo>
                  <a:pt x="408797" y="240570"/>
                  <a:pt x="406363" y="241000"/>
                  <a:pt x="405504" y="238709"/>
                </a:cubicBezTo>
                <a:cubicBezTo>
                  <a:pt x="404502" y="236131"/>
                  <a:pt x="406649" y="234843"/>
                  <a:pt x="408510" y="233554"/>
                </a:cubicBezTo>
                <a:cubicBezTo>
                  <a:pt x="410086" y="232552"/>
                  <a:pt x="412090" y="231836"/>
                  <a:pt x="413952" y="231263"/>
                </a:cubicBezTo>
                <a:cubicBezTo>
                  <a:pt x="420395" y="229115"/>
                  <a:pt x="426982" y="227540"/>
                  <a:pt x="433712" y="226394"/>
                </a:cubicBezTo>
                <a:cubicBezTo>
                  <a:pt x="455046" y="222672"/>
                  <a:pt x="474520" y="226824"/>
                  <a:pt x="491416" y="241143"/>
                </a:cubicBezTo>
                <a:cubicBezTo>
                  <a:pt x="493850" y="243290"/>
                  <a:pt x="495998" y="245581"/>
                  <a:pt x="498861" y="247156"/>
                </a:cubicBezTo>
                <a:cubicBezTo>
                  <a:pt x="501152" y="248445"/>
                  <a:pt x="503586" y="249591"/>
                  <a:pt x="506164" y="247873"/>
                </a:cubicBezTo>
                <a:cubicBezTo>
                  <a:pt x="508741" y="246297"/>
                  <a:pt x="508741" y="243577"/>
                  <a:pt x="508741" y="241000"/>
                </a:cubicBezTo>
                <a:cubicBezTo>
                  <a:pt x="508741" y="238709"/>
                  <a:pt x="508025" y="236704"/>
                  <a:pt x="507309" y="234556"/>
                </a:cubicBezTo>
                <a:cubicBezTo>
                  <a:pt x="503443" y="222529"/>
                  <a:pt x="497573" y="211360"/>
                  <a:pt x="491988" y="200048"/>
                </a:cubicBezTo>
                <a:cubicBezTo>
                  <a:pt x="489124" y="194178"/>
                  <a:pt x="487836" y="188164"/>
                  <a:pt x="490127" y="181577"/>
                </a:cubicBezTo>
                <a:lnTo>
                  <a:pt x="490532" y="173064"/>
                </a:lnTo>
                <a:lnTo>
                  <a:pt x="489697" y="173273"/>
                </a:lnTo>
                <a:cubicBezTo>
                  <a:pt x="489983" y="165254"/>
                  <a:pt x="483397" y="157093"/>
                  <a:pt x="474662" y="155375"/>
                </a:cubicBezTo>
                <a:cubicBezTo>
                  <a:pt x="472515" y="154945"/>
                  <a:pt x="469508" y="155518"/>
                  <a:pt x="468935" y="153083"/>
                </a:cubicBezTo>
                <a:cubicBezTo>
                  <a:pt x="468362" y="150792"/>
                  <a:pt x="471083" y="149504"/>
                  <a:pt x="472801" y="148215"/>
                </a:cubicBezTo>
                <a:cubicBezTo>
                  <a:pt x="489554" y="135758"/>
                  <a:pt x="506879" y="124446"/>
                  <a:pt x="526782" y="117573"/>
                </a:cubicBezTo>
                <a:cubicBezTo>
                  <a:pt x="559142" y="106405"/>
                  <a:pt x="592075" y="97097"/>
                  <a:pt x="625867" y="91656"/>
                </a:cubicBezTo>
                <a:cubicBezTo>
                  <a:pt x="628803" y="91155"/>
                  <a:pt x="630270" y="90941"/>
                  <a:pt x="631541" y="91102"/>
                </a:cubicBezTo>
                <a:close/>
                <a:moveTo>
                  <a:pt x="653646" y="87504"/>
                </a:moveTo>
                <a:cubicBezTo>
                  <a:pt x="660949" y="87504"/>
                  <a:pt x="668394" y="87360"/>
                  <a:pt x="675697" y="87647"/>
                </a:cubicBezTo>
                <a:cubicBezTo>
                  <a:pt x="680279" y="87790"/>
                  <a:pt x="684860" y="88363"/>
                  <a:pt x="687008" y="93661"/>
                </a:cubicBezTo>
                <a:cubicBezTo>
                  <a:pt x="688010" y="96381"/>
                  <a:pt x="689585" y="96381"/>
                  <a:pt x="691304" y="94090"/>
                </a:cubicBezTo>
                <a:cubicBezTo>
                  <a:pt x="692306" y="92802"/>
                  <a:pt x="693451" y="91370"/>
                  <a:pt x="695313" y="92658"/>
                </a:cubicBezTo>
                <a:cubicBezTo>
                  <a:pt x="697318" y="94090"/>
                  <a:pt x="699179" y="95809"/>
                  <a:pt x="699752" y="98100"/>
                </a:cubicBezTo>
                <a:cubicBezTo>
                  <a:pt x="700325" y="99675"/>
                  <a:pt x="698749" y="99961"/>
                  <a:pt x="697604" y="100104"/>
                </a:cubicBezTo>
                <a:cubicBezTo>
                  <a:pt x="694740" y="100391"/>
                  <a:pt x="691733" y="100104"/>
                  <a:pt x="689442" y="98673"/>
                </a:cubicBezTo>
                <a:cubicBezTo>
                  <a:pt x="679419" y="92372"/>
                  <a:pt x="668108" y="91370"/>
                  <a:pt x="656939" y="89508"/>
                </a:cubicBezTo>
                <a:cubicBezTo>
                  <a:pt x="655794" y="89365"/>
                  <a:pt x="654792" y="88935"/>
                  <a:pt x="653646" y="88649"/>
                </a:cubicBezTo>
                <a:cubicBezTo>
                  <a:pt x="653646" y="88219"/>
                  <a:pt x="653646" y="87933"/>
                  <a:pt x="653646" y="87504"/>
                </a:cubicBezTo>
                <a:close/>
                <a:moveTo>
                  <a:pt x="521771" y="7176"/>
                </a:moveTo>
                <a:cubicBezTo>
                  <a:pt x="520625" y="13333"/>
                  <a:pt x="518048" y="18488"/>
                  <a:pt x="515470" y="23499"/>
                </a:cubicBezTo>
                <a:cubicBezTo>
                  <a:pt x="506879" y="39822"/>
                  <a:pt x="500722" y="56862"/>
                  <a:pt x="498431" y="75476"/>
                </a:cubicBezTo>
                <a:cubicBezTo>
                  <a:pt x="496427" y="92085"/>
                  <a:pt x="500149" y="96238"/>
                  <a:pt x="516330" y="90940"/>
                </a:cubicBezTo>
                <a:cubicBezTo>
                  <a:pt x="552126" y="79342"/>
                  <a:pt x="589068" y="76478"/>
                  <a:pt x="626297" y="75189"/>
                </a:cubicBezTo>
                <a:cubicBezTo>
                  <a:pt x="627586" y="75046"/>
                  <a:pt x="629018" y="74617"/>
                  <a:pt x="630449" y="76048"/>
                </a:cubicBezTo>
                <a:cubicBezTo>
                  <a:pt x="613840" y="78912"/>
                  <a:pt x="597373" y="80917"/>
                  <a:pt x="581336" y="84782"/>
                </a:cubicBezTo>
                <a:cubicBezTo>
                  <a:pt x="546113" y="93087"/>
                  <a:pt x="512177" y="104542"/>
                  <a:pt x="482681" y="126450"/>
                </a:cubicBezTo>
                <a:cubicBezTo>
                  <a:pt x="482108" y="126879"/>
                  <a:pt x="481392" y="127309"/>
                  <a:pt x="480676" y="127738"/>
                </a:cubicBezTo>
                <a:cubicBezTo>
                  <a:pt x="473803" y="131604"/>
                  <a:pt x="471512" y="130602"/>
                  <a:pt x="471799" y="122727"/>
                </a:cubicBezTo>
                <a:cubicBezTo>
                  <a:pt x="472801" y="97097"/>
                  <a:pt x="476237" y="71610"/>
                  <a:pt x="485831" y="47698"/>
                </a:cubicBezTo>
                <a:cubicBezTo>
                  <a:pt x="492131" y="32233"/>
                  <a:pt x="503872" y="20063"/>
                  <a:pt x="516616" y="9181"/>
                </a:cubicBezTo>
                <a:cubicBezTo>
                  <a:pt x="517762" y="8178"/>
                  <a:pt x="519050" y="7033"/>
                  <a:pt x="521771" y="7176"/>
                </a:cubicBezTo>
                <a:close/>
                <a:moveTo>
                  <a:pt x="529217" y="17"/>
                </a:moveTo>
                <a:cubicBezTo>
                  <a:pt x="530792" y="-126"/>
                  <a:pt x="531794" y="589"/>
                  <a:pt x="531508" y="2021"/>
                </a:cubicBezTo>
                <a:cubicBezTo>
                  <a:pt x="531221" y="3883"/>
                  <a:pt x="530076" y="5315"/>
                  <a:pt x="528215" y="5745"/>
                </a:cubicBezTo>
                <a:cubicBezTo>
                  <a:pt x="527069" y="5888"/>
                  <a:pt x="526640" y="4742"/>
                  <a:pt x="526496" y="3883"/>
                </a:cubicBezTo>
                <a:cubicBezTo>
                  <a:pt x="526354" y="1735"/>
                  <a:pt x="527355" y="446"/>
                  <a:pt x="529217" y="17"/>
                </a:cubicBezTo>
                <a:close/>
              </a:path>
            </a:pathLst>
          </a:custGeom>
          <a:solidFill>
            <a:schemeClr val="accent1"/>
          </a:solidFill>
          <a:ln w="33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194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3" r:id="rId6"/>
    <p:sldLayoutId id="2147483678" r:id="rId7"/>
    <p:sldLayoutId id="2147483679" r:id="rId8"/>
    <p:sldLayoutId id="2147483680" r:id="rId9"/>
    <p:sldLayoutId id="2147483692" r:id="rId10"/>
    <p:sldLayoutId id="2147483682" r:id="rId11"/>
    <p:sldLayoutId id="2147483683" r:id="rId12"/>
    <p:sldLayoutId id="2147483684" r:id="rId13"/>
    <p:sldLayoutId id="2147483691" r:id="rId14"/>
    <p:sldLayoutId id="2147483686" r:id="rId15"/>
    <p:sldLayoutId id="2147483694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462A7B7-08E2-4A9D-B674-300512453EA9}"/>
              </a:ext>
            </a:extLst>
          </p:cNvPr>
          <p:cNvGrpSpPr/>
          <p:nvPr/>
        </p:nvGrpSpPr>
        <p:grpSpPr>
          <a:xfrm>
            <a:off x="609456" y="2473387"/>
            <a:ext cx="1684599" cy="413563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2D7B1657-70BA-4582-A4C2-D368AF1CB9DA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406896-E17C-4CF4-B53D-8CCD0718A4B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B51623-4DA7-4353-9B77-C9CE544E2911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931897-8FBD-420A-A2B2-4C24B899459E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3BB60C-E6C4-4D55-8066-D82536897753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E73E6-177D-42A1-B2DA-5AFF775624A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422197" y="6537911"/>
            <a:ext cx="11347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20140" y="139225"/>
            <a:ext cx="450166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20140" y="1905875"/>
            <a:ext cx="450160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6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8322A-4FDE-43EB-BB2A-6AE978CB3D09}"/>
              </a:ext>
            </a:extLst>
          </p:cNvPr>
          <p:cNvSpPr txBox="1"/>
          <p:nvPr/>
        </p:nvSpPr>
        <p:spPr>
          <a:xfrm>
            <a:off x="3589897" y="2668913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A8A30-25CA-44E0-861D-0EA449CE0B91}"/>
              </a:ext>
            </a:extLst>
          </p:cNvPr>
          <p:cNvSpPr txBox="1"/>
          <p:nvPr/>
        </p:nvSpPr>
        <p:spPr>
          <a:xfrm>
            <a:off x="3589897" y="3115927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58FEC-6BD1-4C0C-ABC3-E3A7AA7919E8}"/>
              </a:ext>
            </a:extLst>
          </p:cNvPr>
          <p:cNvGrpSpPr/>
          <p:nvPr/>
        </p:nvGrpSpPr>
        <p:grpSpPr>
          <a:xfrm>
            <a:off x="3992306" y="1861208"/>
            <a:ext cx="1701282" cy="692561"/>
            <a:chOff x="2626230" y="1861456"/>
            <a:chExt cx="1701282" cy="692561"/>
          </a:xfrm>
        </p:grpSpPr>
        <p:sp>
          <p:nvSpPr>
            <p:cNvPr id="6" name="Rounded Rectangle 112">
              <a:extLst>
                <a:ext uri="{FF2B5EF4-FFF2-40B4-BE49-F238E27FC236}">
                  <a16:creationId xmlns:a16="http://schemas.microsoft.com/office/drawing/2014/main" id="{30162E78-10E7-4FC5-90D4-86A1B77D0655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3">
              <a:extLst>
                <a:ext uri="{FF2B5EF4-FFF2-40B4-BE49-F238E27FC236}">
                  <a16:creationId xmlns:a16="http://schemas.microsoft.com/office/drawing/2014/main" id="{B66A1D88-3561-4E44-9439-7DCE057E2DAD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C422F5-A657-4E3A-8DA6-BE330655F4E6}"/>
                </a:ext>
              </a:extLst>
            </p:cNvPr>
            <p:cNvGrpSpPr/>
            <p:nvPr/>
          </p:nvGrpSpPr>
          <p:grpSpPr>
            <a:xfrm>
              <a:off x="2734241" y="1953054"/>
              <a:ext cx="1378024" cy="506682"/>
              <a:chOff x="2734241" y="1953556"/>
              <a:chExt cx="1378024" cy="506682"/>
            </a:xfrm>
          </p:grpSpPr>
          <p:sp>
            <p:nvSpPr>
              <p:cNvPr id="9" name="Rounded Rectangle 114">
                <a:extLst>
                  <a:ext uri="{FF2B5EF4-FFF2-40B4-BE49-F238E27FC236}">
                    <a16:creationId xmlns:a16="http://schemas.microsoft.com/office/drawing/2014/main" id="{6062B301-029B-406B-85E4-460B2B3668E9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Rounded Rectangle 147">
                <a:extLst>
                  <a:ext uri="{FF2B5EF4-FFF2-40B4-BE49-F238E27FC236}">
                    <a16:creationId xmlns:a16="http://schemas.microsoft.com/office/drawing/2014/main" id="{F3F64A87-1FFC-4B4C-B1B8-7A41F14A3876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147">
                <a:extLst>
                  <a:ext uri="{FF2B5EF4-FFF2-40B4-BE49-F238E27FC236}">
                    <a16:creationId xmlns:a16="http://schemas.microsoft.com/office/drawing/2014/main" id="{D1813EE6-FA4E-4504-AF29-0A4FAF39A1A3}"/>
                  </a:ext>
                </a:extLst>
              </p:cNvPr>
              <p:cNvSpPr/>
              <p:nvPr/>
            </p:nvSpPr>
            <p:spPr>
              <a:xfrm>
                <a:off x="3308130" y="195534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ounded Rectangle 147">
                <a:extLst>
                  <a:ext uri="{FF2B5EF4-FFF2-40B4-BE49-F238E27FC236}">
                    <a16:creationId xmlns:a16="http://schemas.microsoft.com/office/drawing/2014/main" id="{AEE6C6A5-7F65-4B2A-8DE7-53914F92C6F8}"/>
                  </a:ext>
                </a:extLst>
              </p:cNvPr>
              <p:cNvSpPr/>
              <p:nvPr/>
            </p:nvSpPr>
            <p:spPr>
              <a:xfrm>
                <a:off x="3596861" y="195445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147">
                <a:extLst>
                  <a:ext uri="{FF2B5EF4-FFF2-40B4-BE49-F238E27FC236}">
                    <a16:creationId xmlns:a16="http://schemas.microsoft.com/office/drawing/2014/main" id="{E92EA05D-EF95-42E0-BE53-3DD861CD54D9}"/>
                  </a:ext>
                </a:extLst>
              </p:cNvPr>
              <p:cNvSpPr/>
              <p:nvPr/>
            </p:nvSpPr>
            <p:spPr>
              <a:xfrm>
                <a:off x="3885592" y="1953556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C6176C4-AE74-47E6-9353-3558354EC094}"/>
              </a:ext>
            </a:extLst>
          </p:cNvPr>
          <p:cNvSpPr txBox="1"/>
          <p:nvPr/>
        </p:nvSpPr>
        <p:spPr>
          <a:xfrm>
            <a:off x="974050" y="2669607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A2AA5-8C6F-498F-9B6D-AF2EF0349AA8}"/>
              </a:ext>
            </a:extLst>
          </p:cNvPr>
          <p:cNvSpPr txBox="1"/>
          <p:nvPr/>
        </p:nvSpPr>
        <p:spPr>
          <a:xfrm>
            <a:off x="974050" y="3116621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429841B8-3654-4CA5-BD9A-2DCD4F9BAB79}"/>
              </a:ext>
            </a:extLst>
          </p:cNvPr>
          <p:cNvGrpSpPr/>
          <p:nvPr/>
        </p:nvGrpSpPr>
        <p:grpSpPr>
          <a:xfrm>
            <a:off x="1376460" y="1861902"/>
            <a:ext cx="1701282" cy="692561"/>
            <a:chOff x="1376459" y="1909526"/>
            <a:chExt cx="1701282" cy="692561"/>
          </a:xfrm>
        </p:grpSpPr>
        <p:sp>
          <p:nvSpPr>
            <p:cNvPr id="17" name="Rounded Rectangle 155">
              <a:extLst>
                <a:ext uri="{FF2B5EF4-FFF2-40B4-BE49-F238E27FC236}">
                  <a16:creationId xmlns:a16="http://schemas.microsoft.com/office/drawing/2014/main" id="{6CC2F911-1F79-4880-AC8C-0FA414C4825A}"/>
                </a:ext>
              </a:extLst>
            </p:cNvPr>
            <p:cNvSpPr/>
            <p:nvPr/>
          </p:nvSpPr>
          <p:spPr>
            <a:xfrm>
              <a:off x="1376459" y="190952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156">
              <a:extLst>
                <a:ext uri="{FF2B5EF4-FFF2-40B4-BE49-F238E27FC236}">
                  <a16:creationId xmlns:a16="http://schemas.microsoft.com/office/drawing/2014/main" id="{2BADE8DF-980E-4871-A0E9-06362EB874DA}"/>
                </a:ext>
              </a:extLst>
            </p:cNvPr>
            <p:cNvSpPr/>
            <p:nvPr/>
          </p:nvSpPr>
          <p:spPr>
            <a:xfrm>
              <a:off x="2938863" y="207578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Rounded Rectangle 158">
              <a:extLst>
                <a:ext uri="{FF2B5EF4-FFF2-40B4-BE49-F238E27FC236}">
                  <a16:creationId xmlns:a16="http://schemas.microsoft.com/office/drawing/2014/main" id="{7D2F920C-4366-4E50-AFA2-0B2FCC176CE4}"/>
                </a:ext>
              </a:extLst>
            </p:cNvPr>
            <p:cNvSpPr/>
            <p:nvPr/>
          </p:nvSpPr>
          <p:spPr>
            <a:xfrm>
              <a:off x="1484470" y="2003806"/>
              <a:ext cx="226673" cy="504000"/>
            </a:xfrm>
            <a:prstGeom prst="roundRect">
              <a:avLst>
                <a:gd name="adj" fmla="val 348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4C9B2C4-F74F-4364-909D-FC955145B082}"/>
              </a:ext>
            </a:extLst>
          </p:cNvPr>
          <p:cNvSpPr txBox="1"/>
          <p:nvPr/>
        </p:nvSpPr>
        <p:spPr>
          <a:xfrm>
            <a:off x="3589897" y="4928332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0B9DC-51E0-4BCE-9551-D6AA567308FD}"/>
              </a:ext>
            </a:extLst>
          </p:cNvPr>
          <p:cNvSpPr txBox="1"/>
          <p:nvPr/>
        </p:nvSpPr>
        <p:spPr>
          <a:xfrm>
            <a:off x="3589897" y="5375346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EA321D-F2D2-466E-BFC8-EACED4910752}"/>
              </a:ext>
            </a:extLst>
          </p:cNvPr>
          <p:cNvGrpSpPr/>
          <p:nvPr/>
        </p:nvGrpSpPr>
        <p:grpSpPr>
          <a:xfrm>
            <a:off x="3992306" y="4120627"/>
            <a:ext cx="1701282" cy="692561"/>
            <a:chOff x="2626230" y="1861456"/>
            <a:chExt cx="1701282" cy="692561"/>
          </a:xfrm>
        </p:grpSpPr>
        <p:sp>
          <p:nvSpPr>
            <p:cNvPr id="23" name="Rounded Rectangle 167">
              <a:extLst>
                <a:ext uri="{FF2B5EF4-FFF2-40B4-BE49-F238E27FC236}">
                  <a16:creationId xmlns:a16="http://schemas.microsoft.com/office/drawing/2014/main" id="{0A5C245E-EA2B-44F2-AA21-0E7A158EA26C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168">
              <a:extLst>
                <a:ext uri="{FF2B5EF4-FFF2-40B4-BE49-F238E27FC236}">
                  <a16:creationId xmlns:a16="http://schemas.microsoft.com/office/drawing/2014/main" id="{C1E69F9F-481B-4522-85D9-FB56F5958EC9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140D87-8213-48A5-BF02-8C40384441B6}"/>
                </a:ext>
              </a:extLst>
            </p:cNvPr>
            <p:cNvGrpSpPr/>
            <p:nvPr/>
          </p:nvGrpSpPr>
          <p:grpSpPr>
            <a:xfrm>
              <a:off x="2734241" y="1953196"/>
              <a:ext cx="1365653" cy="506540"/>
              <a:chOff x="2734241" y="1953698"/>
              <a:chExt cx="1365653" cy="506540"/>
            </a:xfrm>
          </p:grpSpPr>
          <p:sp>
            <p:nvSpPr>
              <p:cNvPr id="26" name="Rounded Rectangle 170">
                <a:extLst>
                  <a:ext uri="{FF2B5EF4-FFF2-40B4-BE49-F238E27FC236}">
                    <a16:creationId xmlns:a16="http://schemas.microsoft.com/office/drawing/2014/main" id="{026C55C2-EB04-4941-BEC2-8E4535CA7BDA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171">
                <a:extLst>
                  <a:ext uri="{FF2B5EF4-FFF2-40B4-BE49-F238E27FC236}">
                    <a16:creationId xmlns:a16="http://schemas.microsoft.com/office/drawing/2014/main" id="{C56CA6CF-F07A-4DC8-AE97-7B1D445DD8BB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172">
                <a:extLst>
                  <a:ext uri="{FF2B5EF4-FFF2-40B4-BE49-F238E27FC236}">
                    <a16:creationId xmlns:a16="http://schemas.microsoft.com/office/drawing/2014/main" id="{42FC53E4-5E7D-4DB8-AEF0-9CF6CCCC53F7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173">
                <a:extLst>
                  <a:ext uri="{FF2B5EF4-FFF2-40B4-BE49-F238E27FC236}">
                    <a16:creationId xmlns:a16="http://schemas.microsoft.com/office/drawing/2014/main" id="{14B989FE-0B9B-46FC-95F1-3E8E28FC8BF1}"/>
                  </a:ext>
                </a:extLst>
              </p:cNvPr>
              <p:cNvSpPr/>
              <p:nvPr/>
            </p:nvSpPr>
            <p:spPr>
              <a:xfrm>
                <a:off x="3589715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173">
                <a:extLst>
                  <a:ext uri="{FF2B5EF4-FFF2-40B4-BE49-F238E27FC236}">
                    <a16:creationId xmlns:a16="http://schemas.microsoft.com/office/drawing/2014/main" id="{CE7EEE85-B9D5-4471-B9AD-7AA314C9CE39}"/>
                  </a:ext>
                </a:extLst>
              </p:cNvPr>
              <p:cNvSpPr/>
              <p:nvPr/>
            </p:nvSpPr>
            <p:spPr>
              <a:xfrm>
                <a:off x="3873221" y="195369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11CE03-62DE-4DC3-AB99-2D6680361406}"/>
              </a:ext>
            </a:extLst>
          </p:cNvPr>
          <p:cNvSpPr txBox="1"/>
          <p:nvPr/>
        </p:nvSpPr>
        <p:spPr>
          <a:xfrm>
            <a:off x="974050" y="4929026"/>
            <a:ext cx="2506103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EF44A-160D-4791-8CE1-1C8FCA7EF5B1}"/>
              </a:ext>
            </a:extLst>
          </p:cNvPr>
          <p:cNvSpPr txBox="1"/>
          <p:nvPr/>
        </p:nvSpPr>
        <p:spPr>
          <a:xfrm>
            <a:off x="974050" y="5376040"/>
            <a:ext cx="250610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BC7392-DF12-4200-B871-018FA48F2554}"/>
              </a:ext>
            </a:extLst>
          </p:cNvPr>
          <p:cNvGrpSpPr/>
          <p:nvPr/>
        </p:nvGrpSpPr>
        <p:grpSpPr>
          <a:xfrm>
            <a:off x="1376460" y="4121321"/>
            <a:ext cx="1701282" cy="692561"/>
            <a:chOff x="2626230" y="1861456"/>
            <a:chExt cx="1701282" cy="692561"/>
          </a:xfrm>
        </p:grpSpPr>
        <p:sp>
          <p:nvSpPr>
            <p:cNvPr id="34" name="Rounded Rectangle 179">
              <a:extLst>
                <a:ext uri="{FF2B5EF4-FFF2-40B4-BE49-F238E27FC236}">
                  <a16:creationId xmlns:a16="http://schemas.microsoft.com/office/drawing/2014/main" id="{53276D98-D4D8-49F8-918E-F9D80141A303}"/>
                </a:ext>
              </a:extLst>
            </p:cNvPr>
            <p:cNvSpPr/>
            <p:nvPr/>
          </p:nvSpPr>
          <p:spPr>
            <a:xfrm>
              <a:off x="2626230" y="1861456"/>
              <a:ext cx="1584176" cy="692561"/>
            </a:xfrm>
            <a:prstGeom prst="roundRect">
              <a:avLst>
                <a:gd name="adj" fmla="val 13643"/>
              </a:avLst>
            </a:prstGeom>
            <a:noFill/>
            <a:ln w="857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ounded Rectangle 180">
              <a:extLst>
                <a:ext uri="{FF2B5EF4-FFF2-40B4-BE49-F238E27FC236}">
                  <a16:creationId xmlns:a16="http://schemas.microsoft.com/office/drawing/2014/main" id="{69BCA152-35C4-4D7D-8634-1E98BE4AD59C}"/>
                </a:ext>
              </a:extLst>
            </p:cNvPr>
            <p:cNvSpPr/>
            <p:nvPr/>
          </p:nvSpPr>
          <p:spPr>
            <a:xfrm>
              <a:off x="4188634" y="2027716"/>
              <a:ext cx="138878" cy="360040"/>
            </a:xfrm>
            <a:prstGeom prst="roundRect">
              <a:avLst>
                <a:gd name="adj" fmla="val 355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E4971CD-3C53-46EB-9AD1-240613657084}"/>
                </a:ext>
              </a:extLst>
            </p:cNvPr>
            <p:cNvGrpSpPr/>
            <p:nvPr/>
          </p:nvGrpSpPr>
          <p:grpSpPr>
            <a:xfrm>
              <a:off x="2734241" y="1949268"/>
              <a:ext cx="1357149" cy="510468"/>
              <a:chOff x="2734241" y="1949770"/>
              <a:chExt cx="1357149" cy="510468"/>
            </a:xfrm>
          </p:grpSpPr>
          <p:sp>
            <p:nvSpPr>
              <p:cNvPr id="37" name="Rounded Rectangle 182">
                <a:extLst>
                  <a:ext uri="{FF2B5EF4-FFF2-40B4-BE49-F238E27FC236}">
                    <a16:creationId xmlns:a16="http://schemas.microsoft.com/office/drawing/2014/main" id="{66FD60BE-2432-42A4-B798-C35FA717B744}"/>
                  </a:ext>
                </a:extLst>
              </p:cNvPr>
              <p:cNvSpPr/>
              <p:nvPr/>
            </p:nvSpPr>
            <p:spPr>
              <a:xfrm>
                <a:off x="2734241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183">
                <a:extLst>
                  <a:ext uri="{FF2B5EF4-FFF2-40B4-BE49-F238E27FC236}">
                    <a16:creationId xmlns:a16="http://schemas.microsoft.com/office/drawing/2014/main" id="{75C91114-0C36-4466-B505-93A0C8C42CB6}"/>
                  </a:ext>
                </a:extLst>
              </p:cNvPr>
              <p:cNvSpPr/>
              <p:nvPr/>
            </p:nvSpPr>
            <p:spPr>
              <a:xfrm>
                <a:off x="3019399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ounded Rectangle 184">
                <a:extLst>
                  <a:ext uri="{FF2B5EF4-FFF2-40B4-BE49-F238E27FC236}">
                    <a16:creationId xmlns:a16="http://schemas.microsoft.com/office/drawing/2014/main" id="{958E2543-3D1B-4A13-89DD-3A56B46A5271}"/>
                  </a:ext>
                </a:extLst>
              </p:cNvPr>
              <p:cNvSpPr/>
              <p:nvPr/>
            </p:nvSpPr>
            <p:spPr>
              <a:xfrm>
                <a:off x="3304557" y="1956238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ounded Rectangle 184">
                <a:extLst>
                  <a:ext uri="{FF2B5EF4-FFF2-40B4-BE49-F238E27FC236}">
                    <a16:creationId xmlns:a16="http://schemas.microsoft.com/office/drawing/2014/main" id="{692BA65E-19D6-4B5C-9DC0-2344356A0152}"/>
                  </a:ext>
                </a:extLst>
              </p:cNvPr>
              <p:cNvSpPr/>
              <p:nvPr/>
            </p:nvSpPr>
            <p:spPr>
              <a:xfrm>
                <a:off x="3584637" y="1953004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1" name="Rounded Rectangle 184">
                <a:extLst>
                  <a:ext uri="{FF2B5EF4-FFF2-40B4-BE49-F238E27FC236}">
                    <a16:creationId xmlns:a16="http://schemas.microsoft.com/office/drawing/2014/main" id="{08E70D77-2566-4176-BFA7-CFD24F53E4C7}"/>
                  </a:ext>
                </a:extLst>
              </p:cNvPr>
              <p:cNvSpPr/>
              <p:nvPr/>
            </p:nvSpPr>
            <p:spPr>
              <a:xfrm>
                <a:off x="3864717" y="1949770"/>
                <a:ext cx="226673" cy="504000"/>
              </a:xfrm>
              <a:prstGeom prst="roundRect">
                <a:avLst>
                  <a:gd name="adj" fmla="val 3480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B6ACCE-89EE-4B3D-82D9-814A3ABB124F}"/>
              </a:ext>
            </a:extLst>
          </p:cNvPr>
          <p:cNvGrpSpPr/>
          <p:nvPr/>
        </p:nvGrpSpPr>
        <p:grpSpPr>
          <a:xfrm>
            <a:off x="6904790" y="1740170"/>
            <a:ext cx="1843006" cy="1840000"/>
            <a:chOff x="302738" y="4401667"/>
            <a:chExt cx="1492734" cy="1840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55A511-DEDB-4FAA-A15A-088A704AFA90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13A3B4-0614-4BA8-A777-50B21F54A6A0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861DF2-4422-4C46-950B-C744FFEBDED5}"/>
              </a:ext>
            </a:extLst>
          </p:cNvPr>
          <p:cNvGrpSpPr/>
          <p:nvPr/>
        </p:nvGrpSpPr>
        <p:grpSpPr>
          <a:xfrm>
            <a:off x="9374946" y="1751533"/>
            <a:ext cx="1843006" cy="1840000"/>
            <a:chOff x="302738" y="4401667"/>
            <a:chExt cx="1492734" cy="1840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90A41-DA2C-47B8-997C-A328C2AC4049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A811F3-EC99-4156-82F1-780C63AF02C6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F9169E-D62C-49FB-A29E-A3E152E55F73}"/>
              </a:ext>
            </a:extLst>
          </p:cNvPr>
          <p:cNvGrpSpPr/>
          <p:nvPr/>
        </p:nvGrpSpPr>
        <p:grpSpPr>
          <a:xfrm>
            <a:off x="6915676" y="4182665"/>
            <a:ext cx="1843006" cy="1840000"/>
            <a:chOff x="302738" y="4401667"/>
            <a:chExt cx="1492734" cy="1840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6DA912-B2DA-4B75-AD55-B48FB4337A34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D7BA84-E323-42BA-8192-25B3A76E8996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9E4630-448E-4E75-86B2-1887AC79BC27}"/>
              </a:ext>
            </a:extLst>
          </p:cNvPr>
          <p:cNvGrpSpPr/>
          <p:nvPr/>
        </p:nvGrpSpPr>
        <p:grpSpPr>
          <a:xfrm>
            <a:off x="9385832" y="4194028"/>
            <a:ext cx="1843006" cy="1840000"/>
            <a:chOff x="302738" y="4401667"/>
            <a:chExt cx="1492734" cy="1840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220AF8-49A7-48A7-9EB6-7C5B470BC7A2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1F10EF-98D2-4D19-AD92-CABC485E6C12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Rounded Rectangle 171">
            <a:extLst>
              <a:ext uri="{FF2B5EF4-FFF2-40B4-BE49-F238E27FC236}">
                <a16:creationId xmlns:a16="http://schemas.microsoft.com/office/drawing/2014/main" id="{D52B921B-8AA8-49C1-88F2-39FE8FB12D5C}"/>
              </a:ext>
            </a:extLst>
          </p:cNvPr>
          <p:cNvSpPr/>
          <p:nvPr/>
        </p:nvSpPr>
        <p:spPr>
          <a:xfrm>
            <a:off x="1765978" y="1960708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Rounded Rectangle 172">
            <a:extLst>
              <a:ext uri="{FF2B5EF4-FFF2-40B4-BE49-F238E27FC236}">
                <a16:creationId xmlns:a16="http://schemas.microsoft.com/office/drawing/2014/main" id="{2F3A02C9-017F-4684-B91B-1DEB7848CAAB}"/>
              </a:ext>
            </a:extLst>
          </p:cNvPr>
          <p:cNvSpPr/>
          <p:nvPr/>
        </p:nvSpPr>
        <p:spPr>
          <a:xfrm>
            <a:off x="2051136" y="1960708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Rounded Rectangle 173">
            <a:extLst>
              <a:ext uri="{FF2B5EF4-FFF2-40B4-BE49-F238E27FC236}">
                <a16:creationId xmlns:a16="http://schemas.microsoft.com/office/drawing/2014/main" id="{33E26DAE-7BDD-4FC6-87BE-F17B4DEC54F4}"/>
              </a:ext>
            </a:extLst>
          </p:cNvPr>
          <p:cNvSpPr/>
          <p:nvPr/>
        </p:nvSpPr>
        <p:spPr>
          <a:xfrm>
            <a:off x="2336294" y="1960708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Rounded Rectangle 173">
            <a:extLst>
              <a:ext uri="{FF2B5EF4-FFF2-40B4-BE49-F238E27FC236}">
                <a16:creationId xmlns:a16="http://schemas.microsoft.com/office/drawing/2014/main" id="{C1FC98D4-8146-4AB7-B5B7-E0E5D1BA71B3}"/>
              </a:ext>
            </a:extLst>
          </p:cNvPr>
          <p:cNvSpPr/>
          <p:nvPr/>
        </p:nvSpPr>
        <p:spPr>
          <a:xfrm>
            <a:off x="2619800" y="1958168"/>
            <a:ext cx="226673" cy="504000"/>
          </a:xfrm>
          <a:prstGeom prst="roundRect">
            <a:avLst>
              <a:gd name="adj" fmla="val 34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BECB7D7C-499F-420D-BD74-B40D28DB4DFD}"/>
              </a:ext>
            </a:extLst>
          </p:cNvPr>
          <p:cNvSpPr>
            <a:spLocks noChangeAspect="1"/>
          </p:cNvSpPr>
          <p:nvPr/>
        </p:nvSpPr>
        <p:spPr>
          <a:xfrm>
            <a:off x="6332326" y="4267691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Donut 8">
            <a:extLst>
              <a:ext uri="{FF2B5EF4-FFF2-40B4-BE49-F238E27FC236}">
                <a16:creationId xmlns:a16="http://schemas.microsoft.com/office/drawing/2014/main" id="{01907F2B-EB0B-4BAB-9E90-3049BAF50D4D}"/>
              </a:ext>
            </a:extLst>
          </p:cNvPr>
          <p:cNvSpPr/>
          <p:nvPr/>
        </p:nvSpPr>
        <p:spPr>
          <a:xfrm>
            <a:off x="8902978" y="1823326"/>
            <a:ext cx="313194" cy="374367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6">
            <a:extLst>
              <a:ext uri="{FF2B5EF4-FFF2-40B4-BE49-F238E27FC236}">
                <a16:creationId xmlns:a16="http://schemas.microsoft.com/office/drawing/2014/main" id="{29F42BA5-151D-4B5D-BDB8-FA7A2BAA5A03}"/>
              </a:ext>
            </a:extLst>
          </p:cNvPr>
          <p:cNvSpPr/>
          <p:nvPr/>
        </p:nvSpPr>
        <p:spPr>
          <a:xfrm>
            <a:off x="6306048" y="1827085"/>
            <a:ext cx="482129" cy="232225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Teardrop 6">
            <a:extLst>
              <a:ext uri="{FF2B5EF4-FFF2-40B4-BE49-F238E27FC236}">
                <a16:creationId xmlns:a16="http://schemas.microsoft.com/office/drawing/2014/main" id="{9B66C0B1-6209-46D3-BCB7-E8137321AE6B}"/>
              </a:ext>
            </a:extLst>
          </p:cNvPr>
          <p:cNvSpPr/>
          <p:nvPr/>
        </p:nvSpPr>
        <p:spPr>
          <a:xfrm rot="8100000">
            <a:off x="8813649" y="4269431"/>
            <a:ext cx="364082" cy="364083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7">
            <a:extLst>
              <a:ext uri="{FF2B5EF4-FFF2-40B4-BE49-F238E27FC236}">
                <a16:creationId xmlns:a16="http://schemas.microsoft.com/office/drawing/2014/main" id="{F94EBDC4-34E0-4198-9C3E-0051B7267F7C}"/>
              </a:ext>
            </a:extLst>
          </p:cNvPr>
          <p:cNvSpPr txBox="1">
            <a:spLocks/>
          </p:cNvSpPr>
          <p:nvPr/>
        </p:nvSpPr>
        <p:spPr>
          <a:xfrm>
            <a:off x="6102852" y="5033542"/>
            <a:ext cx="992586" cy="30184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98EDC75-C9AB-4FA8-96FB-8DD8CC03648A}"/>
              </a:ext>
            </a:extLst>
          </p:cNvPr>
          <p:cNvSpPr txBox="1">
            <a:spLocks/>
          </p:cNvSpPr>
          <p:nvPr/>
        </p:nvSpPr>
        <p:spPr>
          <a:xfrm>
            <a:off x="7171312" y="5033542"/>
            <a:ext cx="1223789" cy="30184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PORTFOLIO</a:t>
            </a:r>
            <a:endParaRPr lang="en-US" altLang="ko-KR" sz="1400" b="0" dirty="0"/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3B3682E1-722E-4127-B5F9-4BC41A8A26EA}"/>
              </a:ext>
            </a:extLst>
          </p:cNvPr>
          <p:cNvSpPr txBox="1">
            <a:spLocks/>
          </p:cNvSpPr>
          <p:nvPr/>
        </p:nvSpPr>
        <p:spPr>
          <a:xfrm>
            <a:off x="8470975" y="5033542"/>
            <a:ext cx="1431539" cy="30184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D8BB4-E4D4-47E9-BA6E-30D3BFA390C0}"/>
              </a:ext>
            </a:extLst>
          </p:cNvPr>
          <p:cNvSpPr txBox="1"/>
          <p:nvPr/>
        </p:nvSpPr>
        <p:spPr>
          <a:xfrm>
            <a:off x="6102852" y="3717717"/>
            <a:ext cx="5472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9979F-D6A2-417D-8064-F63E22692F3A}"/>
              </a:ext>
            </a:extLst>
          </p:cNvPr>
          <p:cNvSpPr txBox="1"/>
          <p:nvPr/>
        </p:nvSpPr>
        <p:spPr>
          <a:xfrm>
            <a:off x="6102852" y="5566109"/>
            <a:ext cx="547280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7B70255A-9DD6-4D94-934F-F8E31CD32E0F}"/>
              </a:ext>
            </a:extLst>
          </p:cNvPr>
          <p:cNvSpPr/>
          <p:nvPr/>
        </p:nvSpPr>
        <p:spPr>
          <a:xfrm>
            <a:off x="6171481" y="59411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671E3643-D64C-49DB-B298-50875AB9F314}"/>
              </a:ext>
            </a:extLst>
          </p:cNvPr>
          <p:cNvSpPr/>
          <p:nvPr/>
        </p:nvSpPr>
        <p:spPr>
          <a:xfrm>
            <a:off x="7330473" y="1162705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57CDF-FC15-4482-9452-6AC3763C5F8B}"/>
              </a:ext>
            </a:extLst>
          </p:cNvPr>
          <p:cNvSpPr txBox="1"/>
          <p:nvPr/>
        </p:nvSpPr>
        <p:spPr>
          <a:xfrm>
            <a:off x="616344" y="4119559"/>
            <a:ext cx="272728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b="1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270026CD-3E9B-486C-85C1-261F5BA45C67}"/>
              </a:ext>
            </a:extLst>
          </p:cNvPr>
          <p:cNvSpPr txBox="1">
            <a:spLocks/>
          </p:cNvSpPr>
          <p:nvPr/>
        </p:nvSpPr>
        <p:spPr>
          <a:xfrm>
            <a:off x="9978387" y="5017100"/>
            <a:ext cx="1597269" cy="30184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E5B51F-897C-4D4A-BE28-9A242EACDB1E}"/>
              </a:ext>
            </a:extLst>
          </p:cNvPr>
          <p:cNvGrpSpPr/>
          <p:nvPr/>
        </p:nvGrpSpPr>
        <p:grpSpPr>
          <a:xfrm rot="2921442">
            <a:off x="5451506" y="1708205"/>
            <a:ext cx="1118020" cy="1629897"/>
            <a:chOff x="3690717" y="2668896"/>
            <a:chExt cx="1557220" cy="2270182"/>
          </a:xfrm>
          <a:solidFill>
            <a:srgbClr val="87BCE6"/>
          </a:solidFill>
        </p:grpSpPr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87E3C6A5-2B55-4704-8A45-93A91A3F8982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CEE50ED3-972B-4895-BE38-1F835D2C51A0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514BD-505B-4963-AC76-969BB3DBB4C3}"/>
              </a:ext>
            </a:extLst>
          </p:cNvPr>
          <p:cNvGrpSpPr/>
          <p:nvPr/>
        </p:nvGrpSpPr>
        <p:grpSpPr>
          <a:xfrm rot="13603097">
            <a:off x="5180860" y="2832152"/>
            <a:ext cx="1118020" cy="1629898"/>
            <a:chOff x="3690717" y="2668896"/>
            <a:chExt cx="1557220" cy="2270183"/>
          </a:xfrm>
          <a:solidFill>
            <a:schemeClr val="bg1">
              <a:lumMod val="85000"/>
            </a:schemeClr>
          </a:solidFill>
        </p:grpSpPr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4FC7E984-FED3-4D3C-9BFF-5C555F427EEF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C8DFDB73-9ACB-4910-90FE-6DAFE7086AB9}"/>
                </a:ext>
              </a:extLst>
            </p:cNvPr>
            <p:cNvSpPr/>
            <p:nvPr/>
          </p:nvSpPr>
          <p:spPr>
            <a:xfrm>
              <a:off x="4322068" y="3202090"/>
              <a:ext cx="499862" cy="1736989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6A55C2-C970-414B-994B-FBBAE8F5E090}"/>
              </a:ext>
            </a:extLst>
          </p:cNvPr>
          <p:cNvGrpSpPr/>
          <p:nvPr/>
        </p:nvGrpSpPr>
        <p:grpSpPr>
          <a:xfrm rot="2921442">
            <a:off x="5893120" y="3347454"/>
            <a:ext cx="1118020" cy="1629897"/>
            <a:chOff x="3690717" y="2668896"/>
            <a:chExt cx="1557220" cy="2270182"/>
          </a:xfrm>
          <a:solidFill>
            <a:srgbClr val="87BCE6"/>
          </a:solidFill>
        </p:grpSpPr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5AE3A1BB-9803-4D4A-9B18-924C08C12ADC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B29A30E5-EEE0-4541-96D6-36651ED483C3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F21FBB-D69E-4069-B3FD-F1CA71166161}"/>
              </a:ext>
            </a:extLst>
          </p:cNvPr>
          <p:cNvGrpSpPr/>
          <p:nvPr/>
        </p:nvGrpSpPr>
        <p:grpSpPr>
          <a:xfrm rot="13603097">
            <a:off x="5622473" y="4471401"/>
            <a:ext cx="1118020" cy="1629897"/>
            <a:chOff x="3690717" y="2668896"/>
            <a:chExt cx="1557220" cy="2270182"/>
          </a:xfrm>
          <a:solidFill>
            <a:schemeClr val="bg1">
              <a:lumMod val="85000"/>
            </a:schemeClr>
          </a:solidFill>
        </p:grpSpPr>
        <p:sp>
          <p:nvSpPr>
            <p:cNvPr id="13" name="Rounded Rectangle 2">
              <a:extLst>
                <a:ext uri="{FF2B5EF4-FFF2-40B4-BE49-F238E27FC236}">
                  <a16:creationId xmlns:a16="http://schemas.microsoft.com/office/drawing/2014/main" id="{D9691F99-6BA5-4338-83F2-F6DC488F2FA5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3">
              <a:extLst>
                <a:ext uri="{FF2B5EF4-FFF2-40B4-BE49-F238E27FC236}">
                  <a16:creationId xmlns:a16="http://schemas.microsoft.com/office/drawing/2014/main" id="{B2D869AB-3712-4378-965C-780532D61479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F32A02-9143-4DA7-8F74-13D93C3ADF6D}"/>
              </a:ext>
            </a:extLst>
          </p:cNvPr>
          <p:cNvSpPr txBox="1"/>
          <p:nvPr/>
        </p:nvSpPr>
        <p:spPr>
          <a:xfrm rot="19138245">
            <a:off x="5347822" y="2599352"/>
            <a:ext cx="107623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099B6-0723-4C00-AE31-A27F48D6F41F}"/>
              </a:ext>
            </a:extLst>
          </p:cNvPr>
          <p:cNvSpPr txBox="1"/>
          <p:nvPr/>
        </p:nvSpPr>
        <p:spPr>
          <a:xfrm rot="19046423">
            <a:off x="5372147" y="3277349"/>
            <a:ext cx="101152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ED2D9-391A-4157-AAD4-9A828E60F25E}"/>
              </a:ext>
            </a:extLst>
          </p:cNvPr>
          <p:cNvSpPr txBox="1"/>
          <p:nvPr/>
        </p:nvSpPr>
        <p:spPr>
          <a:xfrm rot="19138245">
            <a:off x="5793416" y="4224047"/>
            <a:ext cx="107623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67749-665D-4E12-80FE-9CBAF864A7B3}"/>
              </a:ext>
            </a:extLst>
          </p:cNvPr>
          <p:cNvSpPr txBox="1"/>
          <p:nvPr/>
        </p:nvSpPr>
        <p:spPr>
          <a:xfrm rot="19020000">
            <a:off x="5849102" y="4877731"/>
            <a:ext cx="101555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D039F-09D4-4A70-B20C-7D627C00E495}"/>
              </a:ext>
            </a:extLst>
          </p:cNvPr>
          <p:cNvGrpSpPr/>
          <p:nvPr/>
        </p:nvGrpSpPr>
        <p:grpSpPr>
          <a:xfrm>
            <a:off x="7464152" y="1729623"/>
            <a:ext cx="3907000" cy="1100738"/>
            <a:chOff x="5921826" y="2468986"/>
            <a:chExt cx="2683774" cy="11007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85EFAB-A074-465C-BA35-BF484884503C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E44462-C4E2-4768-80DF-B9A776464EC3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BFD509-11D6-4C50-ABDA-A952F30526FE}"/>
              </a:ext>
            </a:extLst>
          </p:cNvPr>
          <p:cNvGrpSpPr/>
          <p:nvPr/>
        </p:nvGrpSpPr>
        <p:grpSpPr>
          <a:xfrm>
            <a:off x="7464152" y="3385923"/>
            <a:ext cx="3907000" cy="1100738"/>
            <a:chOff x="5921826" y="2468986"/>
            <a:chExt cx="2683774" cy="110073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63D7D-DCB6-4E30-924F-50EAFE9D4FBF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A4256-D9BB-41F0-879A-466874B54D5A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164921-EAE7-4164-A37D-5C25B0394125}"/>
              </a:ext>
            </a:extLst>
          </p:cNvPr>
          <p:cNvGrpSpPr/>
          <p:nvPr/>
        </p:nvGrpSpPr>
        <p:grpSpPr>
          <a:xfrm>
            <a:off x="923454" y="3385923"/>
            <a:ext cx="3823873" cy="1100738"/>
            <a:chOff x="5921826" y="2468986"/>
            <a:chExt cx="2683774" cy="11007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4E2833-76E0-4383-B9B8-EB63687CFC1E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E97C6F-ECA6-46FB-A94D-F103E6A58751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868761-B6EA-4AA3-AD9F-932205949C5B}"/>
              </a:ext>
            </a:extLst>
          </p:cNvPr>
          <p:cNvGrpSpPr/>
          <p:nvPr/>
        </p:nvGrpSpPr>
        <p:grpSpPr>
          <a:xfrm>
            <a:off x="923454" y="4987906"/>
            <a:ext cx="3823873" cy="1100738"/>
            <a:chOff x="5921826" y="2468986"/>
            <a:chExt cx="2683774" cy="11007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1AD06E-F67B-480A-8F2B-19D5874197F3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223913-C38C-49DD-B975-AC084141F510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97BBE-A27D-4787-901C-A9979F9F59B5}"/>
              </a:ext>
            </a:extLst>
          </p:cNvPr>
          <p:cNvSpPr/>
          <p:nvPr/>
        </p:nvSpPr>
        <p:spPr>
          <a:xfrm>
            <a:off x="0" y="1261268"/>
            <a:ext cx="12192000" cy="3666092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C148B8-9F16-46BC-A485-1635278CE4C8}"/>
              </a:ext>
            </a:extLst>
          </p:cNvPr>
          <p:cNvGrpSpPr/>
          <p:nvPr/>
        </p:nvGrpSpPr>
        <p:grpSpPr>
          <a:xfrm>
            <a:off x="634076" y="4927360"/>
            <a:ext cx="2517958" cy="1477328"/>
            <a:chOff x="591750" y="4882491"/>
            <a:chExt cx="2517958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76DD96-8821-430E-88E3-9C4C43CF72BE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EF0F46-62E5-45E9-9B3E-4B7A4A87F965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AE271-248F-4C41-B164-12FDB0645727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85BD94-2262-48ED-BB50-C6FC42B4923C}"/>
              </a:ext>
            </a:extLst>
          </p:cNvPr>
          <p:cNvGrpSpPr/>
          <p:nvPr/>
        </p:nvGrpSpPr>
        <p:grpSpPr>
          <a:xfrm>
            <a:off x="3403893" y="4927360"/>
            <a:ext cx="2517958" cy="1477328"/>
            <a:chOff x="591750" y="4882491"/>
            <a:chExt cx="2517958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9B8D7F-7F45-4DB3-85AF-37170D3CF2F2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1D4AF8-A088-411D-9D00-966DB9595918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10580-0623-436A-BF15-DD632B4B44C9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A681F6-0701-4164-BD3F-64F0A4673ACC}"/>
              </a:ext>
            </a:extLst>
          </p:cNvPr>
          <p:cNvGrpSpPr/>
          <p:nvPr/>
        </p:nvGrpSpPr>
        <p:grpSpPr>
          <a:xfrm>
            <a:off x="6173710" y="4927360"/>
            <a:ext cx="2517958" cy="1477328"/>
            <a:chOff x="591750" y="4882491"/>
            <a:chExt cx="2517958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4AE6E7-2BE6-4912-8211-0C106345572A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489F1-4E3C-402E-9E1A-0B337A7B778C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F82824-75D7-4B78-B88F-3C8787ABBDEA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41FEFE-4892-4612-B5D6-0ADA4F653C42}"/>
              </a:ext>
            </a:extLst>
          </p:cNvPr>
          <p:cNvCxnSpPr/>
          <p:nvPr/>
        </p:nvCxnSpPr>
        <p:spPr>
          <a:xfrm>
            <a:off x="735666" y="5503425"/>
            <a:ext cx="2445359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BDA66E-CCCB-4361-AC48-010E4193923A}"/>
              </a:ext>
            </a:extLst>
          </p:cNvPr>
          <p:cNvCxnSpPr/>
          <p:nvPr/>
        </p:nvCxnSpPr>
        <p:spPr>
          <a:xfrm>
            <a:off x="3491680" y="5503425"/>
            <a:ext cx="244535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9F1DE-27E6-4614-97A7-1B3A93F474C0}"/>
              </a:ext>
            </a:extLst>
          </p:cNvPr>
          <p:cNvCxnSpPr/>
          <p:nvPr/>
        </p:nvCxnSpPr>
        <p:spPr>
          <a:xfrm>
            <a:off x="6247694" y="5503425"/>
            <a:ext cx="2445359" cy="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7">
            <a:extLst>
              <a:ext uri="{FF2B5EF4-FFF2-40B4-BE49-F238E27FC236}">
                <a16:creationId xmlns:a16="http://schemas.microsoft.com/office/drawing/2014/main" id="{8BCAC625-789C-483B-83F5-22D8D35F8E9C}"/>
              </a:ext>
            </a:extLst>
          </p:cNvPr>
          <p:cNvGrpSpPr/>
          <p:nvPr/>
        </p:nvGrpSpPr>
        <p:grpSpPr>
          <a:xfrm>
            <a:off x="8943528" y="4927360"/>
            <a:ext cx="2517958" cy="1477328"/>
            <a:chOff x="591750" y="4882491"/>
            <a:chExt cx="2517958" cy="1477328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905FD4F-341B-482D-B7B8-DCDACB043061}"/>
                </a:ext>
              </a:extLst>
            </p:cNvPr>
            <p:cNvSpPr txBox="1"/>
            <p:nvPr/>
          </p:nvSpPr>
          <p:spPr>
            <a:xfrm>
              <a:off x="591750" y="4882491"/>
              <a:ext cx="815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7E379C08-ACBB-436C-A99C-49ADE4577BD6}"/>
                </a:ext>
              </a:extLst>
            </p:cNvPr>
            <p:cNvSpPr txBox="1"/>
            <p:nvPr/>
          </p:nvSpPr>
          <p:spPr>
            <a:xfrm>
              <a:off x="693339" y="5528822"/>
              <a:ext cx="218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88832CFC-B4B5-49AC-83A4-18198D24E8A5}"/>
                </a:ext>
              </a:extLst>
            </p:cNvPr>
            <p:cNvSpPr txBox="1"/>
            <p:nvPr/>
          </p:nvSpPr>
          <p:spPr>
            <a:xfrm>
              <a:off x="1331640" y="5085184"/>
              <a:ext cx="17780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Contents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300" name="Straight Connector 308">
            <a:extLst>
              <a:ext uri="{FF2B5EF4-FFF2-40B4-BE49-F238E27FC236}">
                <a16:creationId xmlns:a16="http://schemas.microsoft.com/office/drawing/2014/main" id="{B4BBB42A-0D6B-4D7C-AB64-C7C82C4AA339}"/>
              </a:ext>
            </a:extLst>
          </p:cNvPr>
          <p:cNvCxnSpPr/>
          <p:nvPr/>
        </p:nvCxnSpPr>
        <p:spPr>
          <a:xfrm>
            <a:off x="9003708" y="5503425"/>
            <a:ext cx="2445359" cy="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CA3D6BF-5080-4C36-8944-074E1AE82DFD}"/>
              </a:ext>
            </a:extLst>
          </p:cNvPr>
          <p:cNvGrpSpPr/>
          <p:nvPr/>
        </p:nvGrpSpPr>
        <p:grpSpPr>
          <a:xfrm>
            <a:off x="3262536" y="1429874"/>
            <a:ext cx="5666928" cy="3325744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52DBA40-108E-4DB8-9C5E-7F1782BC909B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1C36019-A61A-4763-83FD-C938C09A018D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1B2A7CE-A15A-47BB-85B4-BFFC06603EE6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6135523-8289-4094-BC23-5510E111476A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DC0FFD6-BF5B-4F3F-9C7D-3EA7B57D6F0F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8382A76-4ACC-45F5-B861-CD253174767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FF74BB2-6242-4528-B800-ACE9F97689BF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75E0DCC-53C9-4D0F-9BED-20EDAEE6FC20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81777B0-3767-445C-A38E-E57118F4EEC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A7945D-F959-4BBC-A582-00C0CAEFD35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E5DCABFC-01FA-4C02-A882-EF6202FD5642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7D73DB2-203C-4FD4-A859-DE2600BE3473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686C043-08FA-4246-BEAF-5D9152CE4E6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034B955-F9CC-46BE-835C-1B054EC8DE2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992D103-2241-4847-9F39-327E8875C9C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9527E1D-3137-4FC7-A264-A738592E1DE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6A25FB6-DB51-4489-BF10-8952A8F729B1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104FD61-2A8B-4FE8-85CC-CA1BF731A9C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74F62D8-F19E-4AD9-8840-538F6DA59CB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A085223-BF0C-4604-8C0F-21BF163718FD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EBED81D-6F94-4EC5-AEC5-45B501D1DE7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499E222-9839-4527-9DDC-D071DE846E3E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E4E8A12-54C2-4680-9CF6-3E58365A2DF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9DB36E7-7492-40ED-B36D-B357E703BD5F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A967914-4BD0-43BA-A9E0-E5112631A0CE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72EADDE-289F-4773-84F7-DF81582CAF8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E4D7B1D-E61F-4AF5-955E-C6BD9891D07C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EE8167CB-0308-4F9A-A4A1-71D44F2A3768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2FEDD74-CB52-4224-93E7-2A14D3C9F41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60FEBE9-15D3-4B06-9A08-ED801B24F06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1416D579-A2C2-4EF5-AD98-1F1DC026A9E6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11A705D3-F468-4D17-93EC-A65A3F0144EE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A77F4E7-4F96-4250-8CC4-A3F64C1EAD7E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DA1E5C-B260-4A87-BDDA-732F4F6E770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C9ACBC2-5604-442A-A9D2-2F267D7C531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4144094-51DE-4602-8F05-2F89E928CD1E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EE33E55-6516-4615-A4EF-37888464DCB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70AE3E1-5223-40B2-B49F-CED0C0569636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3766DF0-34EB-4B7A-A594-2FB698A291B5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776C7C7-4ACB-4FA1-8219-5C9423BFE6A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835D1FC1-8076-47B7-8853-77491166320B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08DDDF2-E679-4EDA-9931-46AD9B83747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E8D90AC-8DDE-4A66-901B-0715E76E02A5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D144294-B07E-4971-8C87-59BF5C7A0BE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4328FCD-90DE-4FE5-8F76-3919D789A7A4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2D4295F-D475-4A68-994B-03C83ED4FAD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7E6478B-D0C7-4246-AED6-6BD1EFB7560A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C2DCCFA-2A38-403D-8269-855A54EA8D3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87FA3A84-832E-4BA2-8878-68D1B5BD4DD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0D559D2-027A-4DDA-95DE-049E7A59843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A0027DBF-68EC-455A-AC13-CF3D72E63704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AF39DCE-E3B9-425D-8BA5-D1E348230FF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4BCAE78-90BF-42C5-816F-AD59CFB9483B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4F1414D-868E-401C-86B8-D84E656F65AA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1A51AEB-E021-451B-8F28-FB9B0B6825F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08DB9295-DD75-4907-A0E0-E90D29BDCDD2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86BA495-C9E3-4F11-B3D2-4F6769FAE58C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F147EAF-BC97-4275-998A-3D07DA4499A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CB9263B-14B1-4537-A8CF-2D17384C23C9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10D95C8-749F-447C-AED0-4C2F9597B93C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A9F3B31-0286-4DCE-A447-2F838F088FA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B34B490-8DFA-4796-B80E-5EE3F980FAE0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E5BD236-959F-4AFF-B67A-FFF8178CDC46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551428D-5CEB-4CA6-9AFF-C91B3A79990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F07176F-D93F-4907-A57E-BD3EDA8C210F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034E6DE-1542-43F2-8A3E-58DBDE05276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78C7F61-C05C-4B15-977C-924735B795C7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572FC0B-1362-40E2-96E2-D9E8C6A97A14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5D22AA9-5974-48E1-A036-20DB22C807E1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5EC73E2-0E2A-435A-9E90-182C89FEABF8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B02FDA1-6BFA-486F-9FC6-0738CDF9B38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92A56EF-9B56-4908-A39C-2022338A2A22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737B8F5-C0C2-4C4A-B895-686FD3295737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0028F85-B9A1-4048-BB82-B8BDD3C1A2A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CB6E9ACD-BE25-4452-B277-DB9BA2B290E5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F7AB13D4-39BB-42DC-90E3-0DE1A542C7B0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BBC161A-304F-4C80-868E-622B740F16AC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79F849E3-13D9-43E6-8BD6-1626F3A51397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E6B6DEF-CE24-4B43-9FDD-4562F299CE2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601077B-9AE3-4C40-A677-E7AA09944602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3D5BD67A-8A15-4E96-ABAC-531353C9B7E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FCCA631-B4B2-4D49-8487-C9B3D8815EE5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C6E3C57-2E8E-4ABD-A19B-D89A11A17C5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DDA3049-D46B-4555-AA63-8751E4AC96DA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865E64B-406D-4D16-BB63-ADB73C03CB46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9149833-2EFD-4571-ADED-5C0EEFF93041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51925F2-A41D-415E-BA42-736F27C1F16F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1239760-F2A8-4485-B858-59DC636CD3D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5924DCB-FE03-4F9D-A314-37976CBC9C7A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7BFACF6-58CF-4F07-BF84-9C3F333E461A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47B9A2B-2B7D-4E69-8F58-A2C005E1C69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2B7FE4AE-EED5-451F-97CB-B631832A8CBD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52BA6F2B-073B-4296-B6D2-453995685E46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CB38E04-C278-4102-A4B9-98748470509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B0354454-A6DE-4777-993B-81F13114E924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E8BC381-F9F1-4716-856B-7A1AFF9B9ADC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95E0C5F-8C97-48CD-85A6-EE850F6793B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CB83372-A9E8-4B1E-BE51-76605137D8D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5D48E80-55C6-4482-B66E-9CA151410EB2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02D25223-3952-4463-AF2A-978C175DA25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95F62C81-9720-46F8-A0C2-ADEFC81765F2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F089B2E-4AC5-42A6-B15B-DC1FA5507690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5EEE62B-0CEA-474A-B2C0-4E2BCD96D6AA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90826C08-1912-48EF-BBB4-7039ED30D885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7D6B98D-D5AE-41B3-B2B7-AAC60BEAECAB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1265859-3854-4EDC-9C72-D3CC338057B2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6B28E22-86C4-4943-B7CB-3AA39C12C426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D3C56FC-E720-49EF-92FA-E1A00943E710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EF167FD0-1B8C-4EF4-83FF-FDB9F1C4BEC4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278EF97E-E2EF-4595-A0E5-0C19EF8A2204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5062A71-24BF-4B91-BC01-34F50C7B5C2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2A46AC8-A6BF-4E9C-86E4-26E4AC7712EC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4" name="그룹 7">
            <a:extLst>
              <a:ext uri="{FF2B5EF4-FFF2-40B4-BE49-F238E27FC236}">
                <a16:creationId xmlns:a16="http://schemas.microsoft.com/office/drawing/2014/main" id="{9AA1339D-5516-4DC0-9A91-A72BCC199464}"/>
              </a:ext>
            </a:extLst>
          </p:cNvPr>
          <p:cNvGrpSpPr/>
          <p:nvPr/>
        </p:nvGrpSpPr>
        <p:grpSpPr>
          <a:xfrm>
            <a:off x="5107860" y="1554266"/>
            <a:ext cx="489889" cy="489889"/>
            <a:chOff x="3327523" y="1634051"/>
            <a:chExt cx="616404" cy="616404"/>
          </a:xfrm>
        </p:grpSpPr>
        <p:grpSp>
          <p:nvGrpSpPr>
            <p:cNvPr id="415" name="그룹 321">
              <a:extLst>
                <a:ext uri="{FF2B5EF4-FFF2-40B4-BE49-F238E27FC236}">
                  <a16:creationId xmlns:a16="http://schemas.microsoft.com/office/drawing/2014/main" id="{6C413BAA-4007-46C8-A9B5-2920E68748A3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417" name="눈물 방울 322">
                <a:extLst>
                  <a:ext uri="{FF2B5EF4-FFF2-40B4-BE49-F238E27FC236}">
                    <a16:creationId xmlns:a16="http://schemas.microsoft.com/office/drawing/2014/main" id="{1AD56831-D0D5-4C5D-BF48-D68A83BCE933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8" name="타원 323">
                <a:extLst>
                  <a:ext uri="{FF2B5EF4-FFF2-40B4-BE49-F238E27FC236}">
                    <a16:creationId xmlns:a16="http://schemas.microsoft.com/office/drawing/2014/main" id="{8089E55F-31F7-4A54-96CA-78F96B6645A9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4F95DA6E-95F6-4780-9B0F-3AFFB639AE45}"/>
                </a:ext>
              </a:extLst>
            </p:cNvPr>
            <p:cNvSpPr txBox="1"/>
            <p:nvPr/>
          </p:nvSpPr>
          <p:spPr>
            <a:xfrm>
              <a:off x="3462945" y="1741153"/>
              <a:ext cx="357409" cy="3872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9" name="그룹 32">
            <a:extLst>
              <a:ext uri="{FF2B5EF4-FFF2-40B4-BE49-F238E27FC236}">
                <a16:creationId xmlns:a16="http://schemas.microsoft.com/office/drawing/2014/main" id="{DE897DA8-57D1-4E15-8975-5FA7CFD63D05}"/>
              </a:ext>
            </a:extLst>
          </p:cNvPr>
          <p:cNvGrpSpPr/>
          <p:nvPr/>
        </p:nvGrpSpPr>
        <p:grpSpPr>
          <a:xfrm>
            <a:off x="4792853" y="3435058"/>
            <a:ext cx="489889" cy="489889"/>
            <a:chOff x="3012998" y="3521197"/>
            <a:chExt cx="616404" cy="616404"/>
          </a:xfrm>
        </p:grpSpPr>
        <p:grpSp>
          <p:nvGrpSpPr>
            <p:cNvPr id="420" name="그룹 324">
              <a:extLst>
                <a:ext uri="{FF2B5EF4-FFF2-40B4-BE49-F238E27FC236}">
                  <a16:creationId xmlns:a16="http://schemas.microsoft.com/office/drawing/2014/main" id="{DE556184-DE1E-4AE1-B422-777D9448381F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422" name="눈물 방울 325">
                <a:extLst>
                  <a:ext uri="{FF2B5EF4-FFF2-40B4-BE49-F238E27FC236}">
                    <a16:creationId xmlns:a16="http://schemas.microsoft.com/office/drawing/2014/main" id="{0B763F12-67A6-4DB5-BC97-9D7DA27518AB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3" name="타원 326">
                <a:extLst>
                  <a:ext uri="{FF2B5EF4-FFF2-40B4-BE49-F238E27FC236}">
                    <a16:creationId xmlns:a16="http://schemas.microsoft.com/office/drawing/2014/main" id="{2E6705F8-C294-4F53-82A2-810AAAA2F855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1970D6FF-787B-48B8-814D-0F0D94354AFE}"/>
                </a:ext>
              </a:extLst>
            </p:cNvPr>
            <p:cNvSpPr txBox="1"/>
            <p:nvPr/>
          </p:nvSpPr>
          <p:spPr>
            <a:xfrm>
              <a:off x="3138365" y="3628116"/>
              <a:ext cx="357409" cy="3872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4" name="그룹 8">
            <a:extLst>
              <a:ext uri="{FF2B5EF4-FFF2-40B4-BE49-F238E27FC236}">
                <a16:creationId xmlns:a16="http://schemas.microsoft.com/office/drawing/2014/main" id="{27042B42-5A6C-424C-8103-3350F03F6FE3}"/>
              </a:ext>
            </a:extLst>
          </p:cNvPr>
          <p:cNvGrpSpPr/>
          <p:nvPr/>
        </p:nvGrpSpPr>
        <p:grpSpPr>
          <a:xfrm>
            <a:off x="7617173" y="2187091"/>
            <a:ext cx="489889" cy="489889"/>
            <a:chOff x="6150365" y="2029275"/>
            <a:chExt cx="616404" cy="616404"/>
          </a:xfrm>
        </p:grpSpPr>
        <p:grpSp>
          <p:nvGrpSpPr>
            <p:cNvPr id="425" name="그룹 327">
              <a:extLst>
                <a:ext uri="{FF2B5EF4-FFF2-40B4-BE49-F238E27FC236}">
                  <a16:creationId xmlns:a16="http://schemas.microsoft.com/office/drawing/2014/main" id="{DF573D68-8F60-4C77-9CE2-A68A9D779763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427" name="눈물 방울 328">
                <a:extLst>
                  <a:ext uri="{FF2B5EF4-FFF2-40B4-BE49-F238E27FC236}">
                    <a16:creationId xmlns:a16="http://schemas.microsoft.com/office/drawing/2014/main" id="{0FFED6A0-672D-4F3F-A025-C54B823B2121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8" name="타원 329">
                <a:extLst>
                  <a:ext uri="{FF2B5EF4-FFF2-40B4-BE49-F238E27FC236}">
                    <a16:creationId xmlns:a16="http://schemas.microsoft.com/office/drawing/2014/main" id="{0CD444D2-FE67-45F1-8A1A-2BC7373F8490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3A93CBDD-AA71-4F41-84CC-DCDCF2EEB8EB}"/>
                </a:ext>
              </a:extLst>
            </p:cNvPr>
            <p:cNvSpPr txBox="1"/>
            <p:nvPr/>
          </p:nvSpPr>
          <p:spPr>
            <a:xfrm>
              <a:off x="6276169" y="2130818"/>
              <a:ext cx="357409" cy="3872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9" name="그룹 16">
            <a:extLst>
              <a:ext uri="{FF2B5EF4-FFF2-40B4-BE49-F238E27FC236}">
                <a16:creationId xmlns:a16="http://schemas.microsoft.com/office/drawing/2014/main" id="{DBA5577E-88B8-446A-AFC2-5245E9E16477}"/>
              </a:ext>
            </a:extLst>
          </p:cNvPr>
          <p:cNvGrpSpPr/>
          <p:nvPr/>
        </p:nvGrpSpPr>
        <p:grpSpPr>
          <a:xfrm>
            <a:off x="6232376" y="3027866"/>
            <a:ext cx="489889" cy="489889"/>
            <a:chOff x="6680955" y="3660370"/>
            <a:chExt cx="616404" cy="616404"/>
          </a:xfrm>
        </p:grpSpPr>
        <p:grpSp>
          <p:nvGrpSpPr>
            <p:cNvPr id="430" name="그룹 5">
              <a:extLst>
                <a:ext uri="{FF2B5EF4-FFF2-40B4-BE49-F238E27FC236}">
                  <a16:creationId xmlns:a16="http://schemas.microsoft.com/office/drawing/2014/main" id="{4975F968-BD6D-4B35-B510-36E192B85450}"/>
                </a:ext>
              </a:extLst>
            </p:cNvPr>
            <p:cNvGrpSpPr/>
            <p:nvPr/>
          </p:nvGrpSpPr>
          <p:grpSpPr>
            <a:xfrm>
              <a:off x="6680955" y="3660370"/>
              <a:ext cx="616404" cy="616404"/>
              <a:chOff x="10579276" y="3457866"/>
              <a:chExt cx="1097175" cy="1097175"/>
            </a:xfrm>
          </p:grpSpPr>
          <p:sp>
            <p:nvSpPr>
              <p:cNvPr id="432" name="눈물 방울 2">
                <a:extLst>
                  <a:ext uri="{FF2B5EF4-FFF2-40B4-BE49-F238E27FC236}">
                    <a16:creationId xmlns:a16="http://schemas.microsoft.com/office/drawing/2014/main" id="{DC90EF4E-CE5A-497C-934D-BB61A8B1EDA7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ln>
                <a:solidFill>
                  <a:schemeClr val="bg1"/>
                </a:solidFill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3" name="타원 4">
                <a:extLst>
                  <a:ext uri="{FF2B5EF4-FFF2-40B4-BE49-F238E27FC236}">
                    <a16:creationId xmlns:a16="http://schemas.microsoft.com/office/drawing/2014/main" id="{413B3303-D29D-4B56-ADE6-2FC1023870BE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2A413605-3FC0-4D1C-926F-98C810D89D55}"/>
                </a:ext>
              </a:extLst>
            </p:cNvPr>
            <p:cNvSpPr txBox="1"/>
            <p:nvPr/>
          </p:nvSpPr>
          <p:spPr>
            <a:xfrm>
              <a:off x="6816690" y="3783786"/>
              <a:ext cx="357409" cy="3872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FFF1B-A53F-46AF-83C9-6DC82D798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CFB1C-06CE-4C34-9A3A-5CB88B2FAD66}"/>
              </a:ext>
            </a:extLst>
          </p:cNvPr>
          <p:cNvSpPr/>
          <p:nvPr/>
        </p:nvSpPr>
        <p:spPr>
          <a:xfrm>
            <a:off x="0" y="2462553"/>
            <a:ext cx="6943464" cy="468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5BACB-F2C2-47E1-976C-2D899910D3A3}"/>
              </a:ext>
            </a:extLst>
          </p:cNvPr>
          <p:cNvGrpSpPr/>
          <p:nvPr/>
        </p:nvGrpSpPr>
        <p:grpSpPr>
          <a:xfrm>
            <a:off x="713378" y="2542667"/>
            <a:ext cx="6202313" cy="2112093"/>
            <a:chOff x="720001" y="2446968"/>
            <a:chExt cx="3401927" cy="21120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A0A697-9A3F-41F8-A7B9-F7137CD8A60A}"/>
                </a:ext>
              </a:extLst>
            </p:cNvPr>
            <p:cNvSpPr txBox="1"/>
            <p:nvPr/>
          </p:nvSpPr>
          <p:spPr>
            <a:xfrm>
              <a:off x="720002" y="2446968"/>
              <a:ext cx="34019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492792-4091-436C-B321-A1ACB9CD5C8E}"/>
                </a:ext>
              </a:extLst>
            </p:cNvPr>
            <p:cNvSpPr txBox="1"/>
            <p:nvPr/>
          </p:nvSpPr>
          <p:spPr>
            <a:xfrm>
              <a:off x="720001" y="2989401"/>
              <a:ext cx="340192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sp>
        <p:nvSpPr>
          <p:cNvPr id="14" name="Freeform 25">
            <a:extLst>
              <a:ext uri="{FF2B5EF4-FFF2-40B4-BE49-F238E27FC236}">
                <a16:creationId xmlns:a16="http://schemas.microsoft.com/office/drawing/2014/main" id="{AA8854D8-CF00-4A31-A0E5-C88663A81A4A}"/>
              </a:ext>
            </a:extLst>
          </p:cNvPr>
          <p:cNvSpPr/>
          <p:nvPr/>
        </p:nvSpPr>
        <p:spPr>
          <a:xfrm rot="310011">
            <a:off x="10443946" y="1697940"/>
            <a:ext cx="1048706" cy="787438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5F31C0A-0BF9-43C9-8B60-04BD5314562F}"/>
              </a:ext>
            </a:extLst>
          </p:cNvPr>
          <p:cNvSpPr/>
          <p:nvPr/>
        </p:nvSpPr>
        <p:spPr>
          <a:xfrm rot="1114331">
            <a:off x="10900004" y="2665722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928131-D4ED-4E7C-B6CB-D373FFE8DFBB}"/>
              </a:ext>
            </a:extLst>
          </p:cNvPr>
          <p:cNvGrpSpPr/>
          <p:nvPr/>
        </p:nvGrpSpPr>
        <p:grpSpPr>
          <a:xfrm rot="19508924">
            <a:off x="9405398" y="1446728"/>
            <a:ext cx="1051344" cy="715676"/>
            <a:chOff x="6936205" y="2105936"/>
            <a:chExt cx="1051344" cy="715676"/>
          </a:xfr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</p:grpSpPr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938A0A65-F300-4682-B4DC-251A18E4CC0D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FAE5D-D3C0-4292-8E8D-FDBA71D9CF60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BFF1A3-1486-476F-89A5-8AB72586DB22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F00470-9C9F-4D6C-A656-6B2CB9673CC6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Freeform 31">
            <a:extLst>
              <a:ext uri="{FF2B5EF4-FFF2-40B4-BE49-F238E27FC236}">
                <a16:creationId xmlns:a16="http://schemas.microsoft.com/office/drawing/2014/main" id="{2FCF92F1-9A13-45F1-8287-FDD7EBFFCD71}"/>
              </a:ext>
            </a:extLst>
          </p:cNvPr>
          <p:cNvSpPr/>
          <p:nvPr/>
        </p:nvSpPr>
        <p:spPr>
          <a:xfrm rot="20895801" flipH="1">
            <a:off x="7585931" y="2318487"/>
            <a:ext cx="980439" cy="691652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60DF967D-D133-45F3-AC18-DEAC99BF5F0E}"/>
              </a:ext>
            </a:extLst>
          </p:cNvPr>
          <p:cNvSpPr/>
          <p:nvPr/>
        </p:nvSpPr>
        <p:spPr>
          <a:xfrm rot="20299704" flipH="1">
            <a:off x="7461922" y="3186934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229AC377-0591-4897-9642-CF9734E4D06C}"/>
              </a:ext>
            </a:extLst>
          </p:cNvPr>
          <p:cNvSpPr/>
          <p:nvPr/>
        </p:nvSpPr>
        <p:spPr>
          <a:xfrm rot="20299704" flipH="1">
            <a:off x="8327106" y="1534642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58D363-8D06-4B3E-AEA7-19D5DA27839F}"/>
              </a:ext>
            </a:extLst>
          </p:cNvPr>
          <p:cNvGrpSpPr/>
          <p:nvPr/>
        </p:nvGrpSpPr>
        <p:grpSpPr>
          <a:xfrm>
            <a:off x="713378" y="1788840"/>
            <a:ext cx="3131919" cy="567656"/>
            <a:chOff x="6324699" y="2356411"/>
            <a:chExt cx="2736305" cy="5676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ED743D-3BEF-43E4-908A-32995EFC23A1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3C47B3-E582-4EDC-9F0F-C5FE6B8800F4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3253BE9D-E55C-458E-AF70-ABBFB1565AA3}"/>
              </a:ext>
            </a:extLst>
          </p:cNvPr>
          <p:cNvSpPr/>
          <p:nvPr/>
        </p:nvSpPr>
        <p:spPr>
          <a:xfrm>
            <a:off x="8518576" y="164813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BF289F0E-A185-41B6-9270-00463CC3C83F}"/>
              </a:ext>
            </a:extLst>
          </p:cNvPr>
          <p:cNvSpPr/>
          <p:nvPr/>
        </p:nvSpPr>
        <p:spPr>
          <a:xfrm>
            <a:off x="7899656" y="2400454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Teardrop 6">
            <a:extLst>
              <a:ext uri="{FF2B5EF4-FFF2-40B4-BE49-F238E27FC236}">
                <a16:creationId xmlns:a16="http://schemas.microsoft.com/office/drawing/2014/main" id="{525503BC-AD6C-4B31-BF6A-13E7B7ED6205}"/>
              </a:ext>
            </a:extLst>
          </p:cNvPr>
          <p:cNvSpPr/>
          <p:nvPr/>
        </p:nvSpPr>
        <p:spPr>
          <a:xfrm rot="8100000">
            <a:off x="9763500" y="1606073"/>
            <a:ext cx="245027" cy="2450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CBB18EDC-A4A8-449A-BD9A-A9E2CB2EAA76}"/>
              </a:ext>
            </a:extLst>
          </p:cNvPr>
          <p:cNvSpPr>
            <a:spLocks noChangeAspect="1"/>
          </p:cNvSpPr>
          <p:nvPr/>
        </p:nvSpPr>
        <p:spPr>
          <a:xfrm>
            <a:off x="7682054" y="3320192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7E0EB7B6-4D6D-4C0B-A1E5-4D4923EE84F7}"/>
              </a:ext>
            </a:extLst>
          </p:cNvPr>
          <p:cNvSpPr/>
          <p:nvPr/>
        </p:nvSpPr>
        <p:spPr>
          <a:xfrm rot="2700000">
            <a:off x="11293389" y="2706066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A0A5BD48-B78B-4CCC-85F9-00B237F63A8F}"/>
              </a:ext>
            </a:extLst>
          </p:cNvPr>
          <p:cNvSpPr/>
          <p:nvPr/>
        </p:nvSpPr>
        <p:spPr>
          <a:xfrm>
            <a:off x="10826653" y="1856729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3EFE49-4B08-42C0-AFCC-62D9BE319BC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7F42AA2E-1603-429D-99CA-22DCB3939E5D}"/>
              </a:ext>
            </a:extLst>
          </p:cNvPr>
          <p:cNvSpPr/>
          <p:nvPr/>
        </p:nvSpPr>
        <p:spPr>
          <a:xfrm>
            <a:off x="4561858" y="2558028"/>
            <a:ext cx="3044834" cy="27374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4B2BB-59D6-4770-8C7A-09F0A460F414}"/>
              </a:ext>
            </a:extLst>
          </p:cNvPr>
          <p:cNvSpPr txBox="1"/>
          <p:nvPr/>
        </p:nvSpPr>
        <p:spPr>
          <a:xfrm>
            <a:off x="5140848" y="199051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B22A5-858A-4164-A912-C5C9D45DAB4B}"/>
              </a:ext>
            </a:extLst>
          </p:cNvPr>
          <p:cNvSpPr txBox="1"/>
          <p:nvPr/>
        </p:nvSpPr>
        <p:spPr>
          <a:xfrm>
            <a:off x="7709903" y="3779231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19041-DEA9-4EB2-AA23-D3EBC43869E5}"/>
              </a:ext>
            </a:extLst>
          </p:cNvPr>
          <p:cNvSpPr txBox="1"/>
          <p:nvPr/>
        </p:nvSpPr>
        <p:spPr>
          <a:xfrm>
            <a:off x="2813359" y="3779231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23BCD-B4CA-4F12-8A13-FED790B3C467}"/>
              </a:ext>
            </a:extLst>
          </p:cNvPr>
          <p:cNvSpPr txBox="1"/>
          <p:nvPr/>
        </p:nvSpPr>
        <p:spPr>
          <a:xfrm>
            <a:off x="5140848" y="5450845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620E56D-888D-43B3-86B4-1C4255D487BB}"/>
              </a:ext>
            </a:extLst>
          </p:cNvPr>
          <p:cNvSpPr/>
          <p:nvPr/>
        </p:nvSpPr>
        <p:spPr>
          <a:xfrm>
            <a:off x="3924704" y="1992353"/>
            <a:ext cx="1418150" cy="1419241"/>
          </a:xfrm>
          <a:custGeom>
            <a:avLst/>
            <a:gdLst>
              <a:gd name="connsiteX0" fmla="*/ 631349 w 1418150"/>
              <a:gd name="connsiteY0" fmla="*/ 0 h 1419241"/>
              <a:gd name="connsiteX1" fmla="*/ 1418150 w 1418150"/>
              <a:gd name="connsiteY1" fmla="*/ 0 h 1419241"/>
              <a:gd name="connsiteX2" fmla="*/ 1418150 w 1418150"/>
              <a:gd name="connsiteY2" fmla="*/ 395762 h 1419241"/>
              <a:gd name="connsiteX3" fmla="*/ 631349 w 1418150"/>
              <a:gd name="connsiteY3" fmla="*/ 395762 h 1419241"/>
              <a:gd name="connsiteX4" fmla="*/ 631349 w 1418150"/>
              <a:gd name="connsiteY4" fmla="*/ 395112 h 1419241"/>
              <a:gd name="connsiteX5" fmla="*/ 592743 w 1418150"/>
              <a:gd name="connsiteY5" fmla="*/ 397519 h 1419241"/>
              <a:gd name="connsiteX6" fmla="*/ 465773 w 1418150"/>
              <a:gd name="connsiteY6" fmla="*/ 462814 h 1419241"/>
              <a:gd name="connsiteX7" fmla="*/ 394302 w 1418150"/>
              <a:gd name="connsiteY7" fmla="*/ 635211 h 1419241"/>
              <a:gd name="connsiteX8" fmla="*/ 393358 w 1418150"/>
              <a:gd name="connsiteY8" fmla="*/ 635211 h 1419241"/>
              <a:gd name="connsiteX9" fmla="*/ 393358 w 1418150"/>
              <a:gd name="connsiteY9" fmla="*/ 1419241 h 1419241"/>
              <a:gd name="connsiteX10" fmla="*/ 1 w 1418150"/>
              <a:gd name="connsiteY10" fmla="*/ 1419241 h 1419241"/>
              <a:gd name="connsiteX11" fmla="*/ 1 w 1418150"/>
              <a:gd name="connsiteY11" fmla="*/ 635212 h 1419241"/>
              <a:gd name="connsiteX12" fmla="*/ 0 w 1418150"/>
              <a:gd name="connsiteY12" fmla="*/ 635212 h 1419241"/>
              <a:gd name="connsiteX13" fmla="*/ 1 w 1418150"/>
              <a:gd name="connsiteY13" fmla="*/ 635207 h 1419241"/>
              <a:gd name="connsiteX14" fmla="*/ 1 w 1418150"/>
              <a:gd name="connsiteY14" fmla="*/ 627627 h 1419241"/>
              <a:gd name="connsiteX15" fmla="*/ 763 w 1418150"/>
              <a:gd name="connsiteY15" fmla="*/ 627627 h 1419241"/>
              <a:gd name="connsiteX16" fmla="*/ 12787 w 1418150"/>
              <a:gd name="connsiteY16" fmla="*/ 508005 h 1419241"/>
              <a:gd name="connsiteX17" fmla="*/ 192633 w 1418150"/>
              <a:gd name="connsiteY17" fmla="*/ 178420 h 1419241"/>
              <a:gd name="connsiteX18" fmla="*/ 529131 w 1418150"/>
              <a:gd name="connsiteY18" fmla="*/ 8379 h 1419241"/>
              <a:gd name="connsiteX19" fmla="*/ 631349 w 1418150"/>
              <a:gd name="connsiteY19" fmla="*/ 2100 h 141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18150" h="1419241">
                <a:moveTo>
                  <a:pt x="631349" y="0"/>
                </a:moveTo>
                <a:lnTo>
                  <a:pt x="1418150" y="0"/>
                </a:lnTo>
                <a:lnTo>
                  <a:pt x="1418150" y="395762"/>
                </a:lnTo>
                <a:lnTo>
                  <a:pt x="631349" y="395762"/>
                </a:lnTo>
                <a:lnTo>
                  <a:pt x="631349" y="395112"/>
                </a:lnTo>
                <a:lnTo>
                  <a:pt x="592743" y="397519"/>
                </a:lnTo>
                <a:cubicBezTo>
                  <a:pt x="545217" y="405493"/>
                  <a:pt x="500792" y="428076"/>
                  <a:pt x="465773" y="462814"/>
                </a:cubicBezTo>
                <a:cubicBezTo>
                  <a:pt x="420071" y="508149"/>
                  <a:pt x="394302" y="570307"/>
                  <a:pt x="394302" y="635211"/>
                </a:cubicBezTo>
                <a:lnTo>
                  <a:pt x="393358" y="635211"/>
                </a:lnTo>
                <a:lnTo>
                  <a:pt x="393358" y="1419241"/>
                </a:lnTo>
                <a:lnTo>
                  <a:pt x="1" y="1419241"/>
                </a:lnTo>
                <a:lnTo>
                  <a:pt x="1" y="635212"/>
                </a:lnTo>
                <a:lnTo>
                  <a:pt x="0" y="635212"/>
                </a:lnTo>
                <a:lnTo>
                  <a:pt x="1" y="635207"/>
                </a:lnTo>
                <a:lnTo>
                  <a:pt x="1" y="627627"/>
                </a:lnTo>
                <a:lnTo>
                  <a:pt x="763" y="627627"/>
                </a:lnTo>
                <a:lnTo>
                  <a:pt x="12787" y="508005"/>
                </a:lnTo>
                <a:cubicBezTo>
                  <a:pt x="38110" y="383363"/>
                  <a:pt x="100300" y="268188"/>
                  <a:pt x="192633" y="178420"/>
                </a:cubicBezTo>
                <a:cubicBezTo>
                  <a:pt x="285716" y="87924"/>
                  <a:pt x="403371" y="29140"/>
                  <a:pt x="529131" y="8379"/>
                </a:cubicBezTo>
                <a:lnTo>
                  <a:pt x="631349" y="2100"/>
                </a:ln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882D39E-FFFE-41E2-9E1E-AAF9AA630793}"/>
              </a:ext>
            </a:extLst>
          </p:cNvPr>
          <p:cNvSpPr/>
          <p:nvPr/>
        </p:nvSpPr>
        <p:spPr>
          <a:xfrm flipH="1">
            <a:off x="6816079" y="1992354"/>
            <a:ext cx="1418150" cy="1419243"/>
          </a:xfrm>
          <a:custGeom>
            <a:avLst/>
            <a:gdLst>
              <a:gd name="connsiteX0" fmla="*/ 1418150 w 1418150"/>
              <a:gd name="connsiteY0" fmla="*/ 0 h 1419243"/>
              <a:gd name="connsiteX1" fmla="*/ 631349 w 1418150"/>
              <a:gd name="connsiteY1" fmla="*/ 0 h 1419243"/>
              <a:gd name="connsiteX2" fmla="*/ 631349 w 1418150"/>
              <a:gd name="connsiteY2" fmla="*/ 3261 h 1419243"/>
              <a:gd name="connsiteX3" fmla="*/ 550746 w 1418150"/>
              <a:gd name="connsiteY3" fmla="*/ 5195 h 1419243"/>
              <a:gd name="connsiteX4" fmla="*/ 201671 w 1418150"/>
              <a:gd name="connsiteY4" fmla="*/ 169804 h 1419243"/>
              <a:gd name="connsiteX5" fmla="*/ 13427 w 1418150"/>
              <a:gd name="connsiteY5" fmla="*/ 504891 h 1419243"/>
              <a:gd name="connsiteX6" fmla="*/ 781 w 1418150"/>
              <a:gd name="connsiteY6" fmla="*/ 627629 h 1419243"/>
              <a:gd name="connsiteX7" fmla="*/ 8 w 1418150"/>
              <a:gd name="connsiteY7" fmla="*/ 627629 h 1419243"/>
              <a:gd name="connsiteX8" fmla="*/ 8 w 1418150"/>
              <a:gd name="connsiteY8" fmla="*/ 635138 h 1419243"/>
              <a:gd name="connsiteX9" fmla="*/ 0 w 1418150"/>
              <a:gd name="connsiteY9" fmla="*/ 635211 h 1419243"/>
              <a:gd name="connsiteX10" fmla="*/ 8 w 1418150"/>
              <a:gd name="connsiteY10" fmla="*/ 635211 h 1419243"/>
              <a:gd name="connsiteX11" fmla="*/ 8 w 1418150"/>
              <a:gd name="connsiteY11" fmla="*/ 1419243 h 1419243"/>
              <a:gd name="connsiteX12" fmla="*/ 393365 w 1418150"/>
              <a:gd name="connsiteY12" fmla="*/ 1419243 h 1419243"/>
              <a:gd name="connsiteX13" fmla="*/ 393365 w 1418150"/>
              <a:gd name="connsiteY13" fmla="*/ 635211 h 1419243"/>
              <a:gd name="connsiteX14" fmla="*/ 393734 w 1418150"/>
              <a:gd name="connsiteY14" fmla="*/ 635211 h 1419243"/>
              <a:gd name="connsiteX15" fmla="*/ 468767 w 1418150"/>
              <a:gd name="connsiteY15" fmla="*/ 459110 h 1419243"/>
              <a:gd name="connsiteX16" fmla="*/ 600856 w 1418150"/>
              <a:gd name="connsiteY16" fmla="*/ 395730 h 1419243"/>
              <a:gd name="connsiteX17" fmla="*/ 631349 w 1418150"/>
              <a:gd name="connsiteY17" fmla="*/ 394993 h 1419243"/>
              <a:gd name="connsiteX18" fmla="*/ 631349 w 1418150"/>
              <a:gd name="connsiteY18" fmla="*/ 395763 h 1419243"/>
              <a:gd name="connsiteX19" fmla="*/ 1418150 w 1418150"/>
              <a:gd name="connsiteY19" fmla="*/ 395763 h 141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18150" h="1419243">
                <a:moveTo>
                  <a:pt x="1418150" y="0"/>
                </a:moveTo>
                <a:lnTo>
                  <a:pt x="631349" y="0"/>
                </a:lnTo>
                <a:lnTo>
                  <a:pt x="631349" y="3261"/>
                </a:lnTo>
                <a:lnTo>
                  <a:pt x="550746" y="5195"/>
                </a:lnTo>
                <a:cubicBezTo>
                  <a:pt x="421243" y="21969"/>
                  <a:pt x="298915" y="78924"/>
                  <a:pt x="201671" y="169804"/>
                </a:cubicBezTo>
                <a:cubicBezTo>
                  <a:pt x="105220" y="259944"/>
                  <a:pt x="40006" y="377330"/>
                  <a:pt x="13427" y="504891"/>
                </a:cubicBezTo>
                <a:lnTo>
                  <a:pt x="781" y="627629"/>
                </a:lnTo>
                <a:lnTo>
                  <a:pt x="8" y="627629"/>
                </a:lnTo>
                <a:lnTo>
                  <a:pt x="8" y="635138"/>
                </a:lnTo>
                <a:lnTo>
                  <a:pt x="0" y="635211"/>
                </a:lnTo>
                <a:lnTo>
                  <a:pt x="8" y="635211"/>
                </a:lnTo>
                <a:lnTo>
                  <a:pt x="8" y="1419243"/>
                </a:lnTo>
                <a:lnTo>
                  <a:pt x="393365" y="1419243"/>
                </a:lnTo>
                <a:lnTo>
                  <a:pt x="393365" y="635211"/>
                </a:lnTo>
                <a:lnTo>
                  <a:pt x="393734" y="635211"/>
                </a:lnTo>
                <a:cubicBezTo>
                  <a:pt x="393734" y="568498"/>
                  <a:pt x="420893" y="504757"/>
                  <a:pt x="468767" y="459110"/>
                </a:cubicBezTo>
                <a:cubicBezTo>
                  <a:pt x="505458" y="424126"/>
                  <a:pt x="551780" y="402185"/>
                  <a:pt x="600856" y="395730"/>
                </a:cubicBezTo>
                <a:lnTo>
                  <a:pt x="631349" y="394993"/>
                </a:lnTo>
                <a:lnTo>
                  <a:pt x="631349" y="395763"/>
                </a:lnTo>
                <a:lnTo>
                  <a:pt x="1418150" y="395763"/>
                </a:ln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1717177-C779-47AD-A442-969F8B1B771E}"/>
              </a:ext>
            </a:extLst>
          </p:cNvPr>
          <p:cNvSpPr/>
          <p:nvPr/>
        </p:nvSpPr>
        <p:spPr>
          <a:xfrm rot="16200000">
            <a:off x="3925249" y="4399704"/>
            <a:ext cx="1418151" cy="1419242"/>
          </a:xfrm>
          <a:custGeom>
            <a:avLst/>
            <a:gdLst>
              <a:gd name="connsiteX0" fmla="*/ 1418151 w 1418151"/>
              <a:gd name="connsiteY0" fmla="*/ 0 h 1419242"/>
              <a:gd name="connsiteX1" fmla="*/ 1418151 w 1418151"/>
              <a:gd name="connsiteY1" fmla="*/ 395763 h 1419242"/>
              <a:gd name="connsiteX2" fmla="*/ 631350 w 1418151"/>
              <a:gd name="connsiteY2" fmla="*/ 395763 h 1419242"/>
              <a:gd name="connsiteX3" fmla="*/ 631350 w 1418151"/>
              <a:gd name="connsiteY3" fmla="*/ 395111 h 1419242"/>
              <a:gd name="connsiteX4" fmla="*/ 592743 w 1418151"/>
              <a:gd name="connsiteY4" fmla="*/ 397517 h 1419242"/>
              <a:gd name="connsiteX5" fmla="*/ 465773 w 1418151"/>
              <a:gd name="connsiteY5" fmla="*/ 462813 h 1419242"/>
              <a:gd name="connsiteX6" fmla="*/ 394302 w 1418151"/>
              <a:gd name="connsiteY6" fmla="*/ 635210 h 1419242"/>
              <a:gd name="connsiteX7" fmla="*/ 393358 w 1418151"/>
              <a:gd name="connsiteY7" fmla="*/ 635210 h 1419242"/>
              <a:gd name="connsiteX8" fmla="*/ 393358 w 1418151"/>
              <a:gd name="connsiteY8" fmla="*/ 1419242 h 1419242"/>
              <a:gd name="connsiteX9" fmla="*/ 1 w 1418151"/>
              <a:gd name="connsiteY9" fmla="*/ 1419242 h 1419242"/>
              <a:gd name="connsiteX10" fmla="*/ 1 w 1418151"/>
              <a:gd name="connsiteY10" fmla="*/ 635211 h 1419242"/>
              <a:gd name="connsiteX11" fmla="*/ 0 w 1418151"/>
              <a:gd name="connsiteY11" fmla="*/ 635211 h 1419242"/>
              <a:gd name="connsiteX12" fmla="*/ 1 w 1418151"/>
              <a:gd name="connsiteY12" fmla="*/ 635206 h 1419242"/>
              <a:gd name="connsiteX13" fmla="*/ 1 w 1418151"/>
              <a:gd name="connsiteY13" fmla="*/ 627628 h 1419242"/>
              <a:gd name="connsiteX14" fmla="*/ 762 w 1418151"/>
              <a:gd name="connsiteY14" fmla="*/ 627628 h 1419242"/>
              <a:gd name="connsiteX15" fmla="*/ 12787 w 1418151"/>
              <a:gd name="connsiteY15" fmla="*/ 508003 h 1419242"/>
              <a:gd name="connsiteX16" fmla="*/ 192633 w 1418151"/>
              <a:gd name="connsiteY16" fmla="*/ 178419 h 1419242"/>
              <a:gd name="connsiteX17" fmla="*/ 529131 w 1418151"/>
              <a:gd name="connsiteY17" fmla="*/ 8377 h 1419242"/>
              <a:gd name="connsiteX18" fmla="*/ 631350 w 1418151"/>
              <a:gd name="connsiteY18" fmla="*/ 2098 h 1419242"/>
              <a:gd name="connsiteX19" fmla="*/ 631350 w 1418151"/>
              <a:gd name="connsiteY19" fmla="*/ 0 h 14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18151" h="1419242">
                <a:moveTo>
                  <a:pt x="1418151" y="0"/>
                </a:moveTo>
                <a:lnTo>
                  <a:pt x="1418151" y="395763"/>
                </a:lnTo>
                <a:lnTo>
                  <a:pt x="631350" y="395763"/>
                </a:lnTo>
                <a:lnTo>
                  <a:pt x="631350" y="395111"/>
                </a:lnTo>
                <a:lnTo>
                  <a:pt x="592743" y="397517"/>
                </a:lnTo>
                <a:cubicBezTo>
                  <a:pt x="545217" y="405491"/>
                  <a:pt x="500792" y="428075"/>
                  <a:pt x="465773" y="462813"/>
                </a:cubicBezTo>
                <a:cubicBezTo>
                  <a:pt x="420071" y="508148"/>
                  <a:pt x="394302" y="570306"/>
                  <a:pt x="394302" y="635210"/>
                </a:cubicBezTo>
                <a:lnTo>
                  <a:pt x="393358" y="635210"/>
                </a:lnTo>
                <a:lnTo>
                  <a:pt x="393358" y="1419242"/>
                </a:lnTo>
                <a:lnTo>
                  <a:pt x="1" y="1419242"/>
                </a:lnTo>
                <a:lnTo>
                  <a:pt x="1" y="635211"/>
                </a:lnTo>
                <a:lnTo>
                  <a:pt x="0" y="635211"/>
                </a:lnTo>
                <a:lnTo>
                  <a:pt x="1" y="635206"/>
                </a:lnTo>
                <a:lnTo>
                  <a:pt x="1" y="627628"/>
                </a:lnTo>
                <a:lnTo>
                  <a:pt x="762" y="627628"/>
                </a:lnTo>
                <a:lnTo>
                  <a:pt x="12787" y="508003"/>
                </a:lnTo>
                <a:cubicBezTo>
                  <a:pt x="38111" y="383361"/>
                  <a:pt x="100300" y="268186"/>
                  <a:pt x="192633" y="178419"/>
                </a:cubicBezTo>
                <a:cubicBezTo>
                  <a:pt x="285716" y="87922"/>
                  <a:pt x="403371" y="29139"/>
                  <a:pt x="529131" y="8377"/>
                </a:cubicBezTo>
                <a:lnTo>
                  <a:pt x="631350" y="2098"/>
                </a:lnTo>
                <a:lnTo>
                  <a:pt x="631350" y="0"/>
                </a:ln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30B9A33-A68F-46EE-BB74-4405BFBD9AB1}"/>
              </a:ext>
            </a:extLst>
          </p:cNvPr>
          <p:cNvSpPr/>
          <p:nvPr/>
        </p:nvSpPr>
        <p:spPr>
          <a:xfrm rot="5400000" flipH="1">
            <a:off x="6818441" y="4404474"/>
            <a:ext cx="1418152" cy="1409718"/>
          </a:xfrm>
          <a:custGeom>
            <a:avLst/>
            <a:gdLst>
              <a:gd name="connsiteX0" fmla="*/ 1418152 w 1418152"/>
              <a:gd name="connsiteY0" fmla="*/ 395763 h 1409718"/>
              <a:gd name="connsiteX1" fmla="*/ 1418152 w 1418152"/>
              <a:gd name="connsiteY1" fmla="*/ 0 h 1409718"/>
              <a:gd name="connsiteX2" fmla="*/ 631351 w 1418152"/>
              <a:gd name="connsiteY2" fmla="*/ 0 h 1409718"/>
              <a:gd name="connsiteX3" fmla="*/ 631351 w 1418152"/>
              <a:gd name="connsiteY3" fmla="*/ 2098 h 1409718"/>
              <a:gd name="connsiteX4" fmla="*/ 529132 w 1418152"/>
              <a:gd name="connsiteY4" fmla="*/ 8377 h 1409718"/>
              <a:gd name="connsiteX5" fmla="*/ 192635 w 1418152"/>
              <a:gd name="connsiteY5" fmla="*/ 178418 h 1409718"/>
              <a:gd name="connsiteX6" fmla="*/ 12788 w 1418152"/>
              <a:gd name="connsiteY6" fmla="*/ 508002 h 1409718"/>
              <a:gd name="connsiteX7" fmla="*/ 1721 w 1418152"/>
              <a:gd name="connsiteY7" fmla="*/ 618103 h 1409718"/>
              <a:gd name="connsiteX8" fmla="*/ 0 w 1418152"/>
              <a:gd name="connsiteY8" fmla="*/ 618103 h 1409718"/>
              <a:gd name="connsiteX9" fmla="*/ 0 w 1418152"/>
              <a:gd name="connsiteY9" fmla="*/ 1409718 h 1409718"/>
              <a:gd name="connsiteX10" fmla="*/ 393357 w 1418152"/>
              <a:gd name="connsiteY10" fmla="*/ 1409718 h 1409718"/>
              <a:gd name="connsiteX11" fmla="*/ 393357 w 1418152"/>
              <a:gd name="connsiteY11" fmla="*/ 635209 h 1409718"/>
              <a:gd name="connsiteX12" fmla="*/ 394306 w 1418152"/>
              <a:gd name="connsiteY12" fmla="*/ 635209 h 1409718"/>
              <a:gd name="connsiteX13" fmla="*/ 465777 w 1418152"/>
              <a:gd name="connsiteY13" fmla="*/ 462812 h 1409718"/>
              <a:gd name="connsiteX14" fmla="*/ 592746 w 1418152"/>
              <a:gd name="connsiteY14" fmla="*/ 397518 h 1409718"/>
              <a:gd name="connsiteX15" fmla="*/ 631351 w 1418152"/>
              <a:gd name="connsiteY15" fmla="*/ 395111 h 1409718"/>
              <a:gd name="connsiteX16" fmla="*/ 631351 w 1418152"/>
              <a:gd name="connsiteY16" fmla="*/ 395763 h 140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8152" h="1409718">
                <a:moveTo>
                  <a:pt x="1418152" y="395763"/>
                </a:moveTo>
                <a:lnTo>
                  <a:pt x="1418152" y="0"/>
                </a:lnTo>
                <a:lnTo>
                  <a:pt x="631351" y="0"/>
                </a:lnTo>
                <a:lnTo>
                  <a:pt x="631351" y="2098"/>
                </a:lnTo>
                <a:lnTo>
                  <a:pt x="529132" y="8377"/>
                </a:lnTo>
                <a:cubicBezTo>
                  <a:pt x="403373" y="29139"/>
                  <a:pt x="285717" y="87923"/>
                  <a:pt x="192635" y="178418"/>
                </a:cubicBezTo>
                <a:cubicBezTo>
                  <a:pt x="100302" y="268185"/>
                  <a:pt x="38112" y="383360"/>
                  <a:pt x="12788" y="508002"/>
                </a:cubicBezTo>
                <a:lnTo>
                  <a:pt x="1721" y="618103"/>
                </a:lnTo>
                <a:lnTo>
                  <a:pt x="0" y="618103"/>
                </a:lnTo>
                <a:lnTo>
                  <a:pt x="0" y="1409718"/>
                </a:lnTo>
                <a:lnTo>
                  <a:pt x="393357" y="1409718"/>
                </a:lnTo>
                <a:lnTo>
                  <a:pt x="393357" y="635209"/>
                </a:lnTo>
                <a:lnTo>
                  <a:pt x="394306" y="635209"/>
                </a:lnTo>
                <a:cubicBezTo>
                  <a:pt x="394306" y="570305"/>
                  <a:pt x="420075" y="508147"/>
                  <a:pt x="465777" y="462812"/>
                </a:cubicBezTo>
                <a:cubicBezTo>
                  <a:pt x="500796" y="428075"/>
                  <a:pt x="545220" y="405492"/>
                  <a:pt x="592746" y="397518"/>
                </a:cubicBezTo>
                <a:lnTo>
                  <a:pt x="631351" y="395111"/>
                </a:lnTo>
                <a:lnTo>
                  <a:pt x="631351" y="395763"/>
                </a:ln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4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12C16F-1F06-4B7B-B972-D3391C6FA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2113478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12AA129-D545-4DB5-A6A9-93EC1A9E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327217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1B5950EB-78B8-40DD-9A88-E84FC776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03954" y="4312962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77F17A5-5C1F-4491-BF4A-92904F2EF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553443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76DADEE-CC48-4EDF-9245-197C59BC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5558139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A9582A1-F55F-4E6A-AB1F-4D8DB8E4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2077526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3A7EC2D-83DA-486C-8238-0DA549D2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3341645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D1D4618-22B1-4D34-8583-4A8F0793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5065" y="4327390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F43E2AB-D4FC-47F8-80B2-4E5209EDE693}"/>
              </a:ext>
            </a:extLst>
          </p:cNvPr>
          <p:cNvGrpSpPr/>
          <p:nvPr/>
        </p:nvGrpSpPr>
        <p:grpSpPr>
          <a:xfrm>
            <a:off x="5193508" y="3555436"/>
            <a:ext cx="1781534" cy="728994"/>
            <a:chOff x="3681233" y="2551862"/>
            <a:chExt cx="1781534" cy="72899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467333-7302-4BEC-A243-F0BBE7BABF90}"/>
                </a:ext>
              </a:extLst>
            </p:cNvPr>
            <p:cNvSpPr txBox="1"/>
            <p:nvPr/>
          </p:nvSpPr>
          <p:spPr>
            <a:xfrm>
              <a:off x="3681233" y="2593194"/>
              <a:ext cx="1781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SWOT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D6541B-A10D-438E-A0E7-E344E26765D7}"/>
                </a:ext>
              </a:extLst>
            </p:cNvPr>
            <p:cNvSpPr/>
            <p:nvPr/>
          </p:nvSpPr>
          <p:spPr>
            <a:xfrm>
              <a:off x="3762000" y="2551862"/>
              <a:ext cx="1620000" cy="72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2565962-A534-4F87-A02D-B6DC0A8E1D52}"/>
                </a:ext>
              </a:extLst>
            </p:cNvPr>
            <p:cNvSpPr/>
            <p:nvPr/>
          </p:nvSpPr>
          <p:spPr>
            <a:xfrm>
              <a:off x="3762000" y="3208848"/>
              <a:ext cx="1620000" cy="72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23700D7-C611-4C39-B713-3D99E2872A6C}"/>
              </a:ext>
            </a:extLst>
          </p:cNvPr>
          <p:cNvSpPr txBox="1"/>
          <p:nvPr/>
        </p:nvSpPr>
        <p:spPr>
          <a:xfrm>
            <a:off x="4890138" y="2648478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E474AA-154D-45F5-BA79-EBDDDA42FA28}"/>
              </a:ext>
            </a:extLst>
          </p:cNvPr>
          <p:cNvSpPr txBox="1"/>
          <p:nvPr/>
        </p:nvSpPr>
        <p:spPr>
          <a:xfrm>
            <a:off x="4890138" y="4360392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5BA901-1E6C-4114-9DEE-77AB33C7C656}"/>
              </a:ext>
            </a:extLst>
          </p:cNvPr>
          <p:cNvGrpSpPr/>
          <p:nvPr/>
        </p:nvGrpSpPr>
        <p:grpSpPr>
          <a:xfrm>
            <a:off x="877429" y="4925494"/>
            <a:ext cx="2752932" cy="1107996"/>
            <a:chOff x="6210996" y="1433695"/>
            <a:chExt cx="1712589" cy="78825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8621BD-8976-4A2E-8477-A8C85B72D41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35B7B6-B6B9-4446-B46C-D68D40ECE3C2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5DB9B58-C5DB-4441-9C36-9A66601F3753}"/>
              </a:ext>
            </a:extLst>
          </p:cNvPr>
          <p:cNvGrpSpPr/>
          <p:nvPr/>
        </p:nvGrpSpPr>
        <p:grpSpPr>
          <a:xfrm>
            <a:off x="877429" y="1829190"/>
            <a:ext cx="2752932" cy="1107996"/>
            <a:chOff x="6210996" y="1433695"/>
            <a:chExt cx="1712589" cy="78825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2365881-A494-4907-AB30-5D08F8668F9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FA32470-A374-4D2D-818A-9937CCF39EE8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FF9128-868C-4275-AA6D-D1E00C5C6B3E}"/>
              </a:ext>
            </a:extLst>
          </p:cNvPr>
          <p:cNvGrpSpPr/>
          <p:nvPr/>
        </p:nvGrpSpPr>
        <p:grpSpPr>
          <a:xfrm>
            <a:off x="8537249" y="4925494"/>
            <a:ext cx="2733956" cy="1107996"/>
            <a:chOff x="6210996" y="1433695"/>
            <a:chExt cx="1712589" cy="7882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425D72-5047-484B-8405-833DC6FB9936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280D67-517C-4FFB-9C44-2B60EEC9F3CD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11762A-5703-4CF3-BEFA-804677ED263E}"/>
              </a:ext>
            </a:extLst>
          </p:cNvPr>
          <p:cNvGrpSpPr/>
          <p:nvPr/>
        </p:nvGrpSpPr>
        <p:grpSpPr>
          <a:xfrm>
            <a:off x="8537249" y="1829190"/>
            <a:ext cx="2733956" cy="1107996"/>
            <a:chOff x="6210996" y="1433695"/>
            <a:chExt cx="1712589" cy="78825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35F6A3-55CD-41B4-AC2E-D61824C2F53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2C97F1D-0862-44D1-B5C9-8F6D22B6843C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8CAEA7-9D60-4AA9-8A6C-ED31AF3AF35F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0A2209E4-164D-4761-A12D-1CC6BDF6E6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623446D2-6FB9-4B15-B87C-B728E59D1C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6C69D4F4-A33F-47E2-BCE7-252D82E9B5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8EDA7C0D-890F-4238-8ACE-800AEFDBB4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2DE0F2B-5CB4-4642-A92B-13E4E48CBD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4B8B004-3BCB-4765-9217-08A83B090B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A76BB14-BD8E-40C9-9B46-715BD0B491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6CA5829-29EE-464B-82A9-F576B6A756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B21160A-B44B-4E06-8548-1FA805FD2C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12DA791-3505-47EC-BD12-9506F80801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F84B7D-5874-43B4-820A-F936C600E0FA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311E9DA-8D02-4571-A5BC-EEB9F2D4DD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412CBEF4-D17D-4104-A11A-476F107EDF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4DDA90D0-FC6E-4D51-BB44-3928016873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113EAA4-214E-4C45-A343-0E7FAA72CD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EF78738-58C2-4A6C-BE56-48F716D1FC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EFB2F0C-F835-41B1-A600-1792988E42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5856A440-5BBA-4B10-BB09-A5CCED2DAC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00294E85-2C6D-43E3-AC73-1CDA2F429F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6A72B87-FC76-4F0F-87C5-BE77659F8E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E693B44-1ACA-43F0-B3C2-1A17A5C1F9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591DD8-02C7-4EA7-86A0-6D16E008B5D7}"/>
              </a:ext>
            </a:extLst>
          </p:cNvPr>
          <p:cNvGrpSpPr/>
          <p:nvPr/>
        </p:nvGrpSpPr>
        <p:grpSpPr>
          <a:xfrm>
            <a:off x="753209" y="3877649"/>
            <a:ext cx="2973071" cy="678649"/>
            <a:chOff x="3233964" y="1954419"/>
            <a:chExt cx="1410044" cy="6786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7EB597-35FC-4293-A4BE-1B62BE345D4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501478-963F-41CC-9166-B346D5D6A9F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621289-FC17-43FD-B08B-E27011F6EF3D}"/>
              </a:ext>
            </a:extLst>
          </p:cNvPr>
          <p:cNvGrpSpPr/>
          <p:nvPr/>
        </p:nvGrpSpPr>
        <p:grpSpPr>
          <a:xfrm>
            <a:off x="8479032" y="3877649"/>
            <a:ext cx="2959760" cy="678649"/>
            <a:chOff x="3233964" y="1954419"/>
            <a:chExt cx="1410044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5745F5-CAF6-4190-A285-1CD9CE8E623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C4D44C-BB4E-4ACC-9D79-93A133456E1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CF83FE-ACA2-4D8B-B1AF-96D4838C38E0}"/>
              </a:ext>
            </a:extLst>
          </p:cNvPr>
          <p:cNvGrpSpPr/>
          <p:nvPr/>
        </p:nvGrpSpPr>
        <p:grpSpPr>
          <a:xfrm>
            <a:off x="753209" y="4663369"/>
            <a:ext cx="2973071" cy="678649"/>
            <a:chOff x="3233964" y="1954419"/>
            <a:chExt cx="1410044" cy="67864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48E922-5745-4CB5-8631-958AEC88A3F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986EF4-43F3-48E8-B460-BC400F9BF6A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E065A5-16AF-4D07-8ED7-1B385C404FFA}"/>
              </a:ext>
            </a:extLst>
          </p:cNvPr>
          <p:cNvGrpSpPr/>
          <p:nvPr/>
        </p:nvGrpSpPr>
        <p:grpSpPr>
          <a:xfrm>
            <a:off x="8479032" y="4663369"/>
            <a:ext cx="2959760" cy="678649"/>
            <a:chOff x="3233964" y="1954419"/>
            <a:chExt cx="1410044" cy="6786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1D79DE-4C4A-46CD-B078-B1986D0176C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33F2096-4ACC-4CA1-A2EA-236948B79E3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F45368-74FC-49C5-82EF-CA40ABAA59BA}"/>
              </a:ext>
            </a:extLst>
          </p:cNvPr>
          <p:cNvGrpSpPr/>
          <p:nvPr/>
        </p:nvGrpSpPr>
        <p:grpSpPr>
          <a:xfrm>
            <a:off x="753209" y="5449087"/>
            <a:ext cx="2973071" cy="678649"/>
            <a:chOff x="3233964" y="1954419"/>
            <a:chExt cx="1410044" cy="6786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967917-FD4C-42A9-ABC4-8A51A192D73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087D06-4E5E-4C27-995C-29100423F30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8BF5A2-983F-4E33-9E30-8365852FD7B6}"/>
              </a:ext>
            </a:extLst>
          </p:cNvPr>
          <p:cNvGrpSpPr/>
          <p:nvPr/>
        </p:nvGrpSpPr>
        <p:grpSpPr>
          <a:xfrm>
            <a:off x="8479032" y="5449087"/>
            <a:ext cx="2959760" cy="678649"/>
            <a:chOff x="3233964" y="1954419"/>
            <a:chExt cx="1410044" cy="67864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CD3039-2EEF-4885-A4DD-25FE4BAF656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EB8CBD-BE55-46DD-ADDE-4A95E760527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3B0B9E6A-1B0A-4299-BAAA-F6579F0403B5}"/>
              </a:ext>
            </a:extLst>
          </p:cNvPr>
          <p:cNvSpPr/>
          <p:nvPr/>
        </p:nvSpPr>
        <p:spPr>
          <a:xfrm flipH="1">
            <a:off x="3857316" y="566607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ardrop 1">
            <a:extLst>
              <a:ext uri="{FF2B5EF4-FFF2-40B4-BE49-F238E27FC236}">
                <a16:creationId xmlns:a16="http://schemas.microsoft.com/office/drawing/2014/main" id="{4ADE5F03-CB4A-4C6A-8BC8-40ADDF9DE883}"/>
              </a:ext>
            </a:extLst>
          </p:cNvPr>
          <p:cNvSpPr/>
          <p:nvPr/>
        </p:nvSpPr>
        <p:spPr>
          <a:xfrm rot="18805991">
            <a:off x="7903782" y="565432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39209BE6-E800-4A72-A628-F41CE943AE1F}"/>
              </a:ext>
            </a:extLst>
          </p:cNvPr>
          <p:cNvSpPr>
            <a:spLocks noChangeAspect="1"/>
          </p:cNvSpPr>
          <p:nvPr/>
        </p:nvSpPr>
        <p:spPr>
          <a:xfrm rot="9900000">
            <a:off x="7864036" y="4862773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0C80CC28-2029-43AF-9475-A805DF1D4B80}"/>
              </a:ext>
            </a:extLst>
          </p:cNvPr>
          <p:cNvSpPr/>
          <p:nvPr/>
        </p:nvSpPr>
        <p:spPr>
          <a:xfrm>
            <a:off x="3902602" y="488035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F4A44075-3EE3-447E-B13D-4F412B878B6D}"/>
              </a:ext>
            </a:extLst>
          </p:cNvPr>
          <p:cNvSpPr/>
          <p:nvPr/>
        </p:nvSpPr>
        <p:spPr>
          <a:xfrm>
            <a:off x="3882214" y="4048648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Block Arc 10">
            <a:extLst>
              <a:ext uri="{FF2B5EF4-FFF2-40B4-BE49-F238E27FC236}">
                <a16:creationId xmlns:a16="http://schemas.microsoft.com/office/drawing/2014/main" id="{FDF48F8F-C724-45FA-86FF-52F678BDEB8A}"/>
              </a:ext>
            </a:extLst>
          </p:cNvPr>
          <p:cNvSpPr/>
          <p:nvPr/>
        </p:nvSpPr>
        <p:spPr>
          <a:xfrm>
            <a:off x="7844124" y="4094633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F700A5-353E-4179-A1FB-8D33834B3FC7}"/>
              </a:ext>
            </a:extLst>
          </p:cNvPr>
          <p:cNvGrpSpPr/>
          <p:nvPr/>
        </p:nvGrpSpPr>
        <p:grpSpPr>
          <a:xfrm>
            <a:off x="7381266" y="1747179"/>
            <a:ext cx="3611958" cy="1107996"/>
            <a:chOff x="3017859" y="4283314"/>
            <a:chExt cx="1890849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D8B639-55BF-46F1-93CF-9D53D5AAE6F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B603A9-B8B4-4D7F-8F21-D0BB70F9222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BEC849-FA2D-42F2-9AE4-A8B4B112EF91}"/>
              </a:ext>
            </a:extLst>
          </p:cNvPr>
          <p:cNvGrpSpPr/>
          <p:nvPr/>
        </p:nvGrpSpPr>
        <p:grpSpPr>
          <a:xfrm>
            <a:off x="1198776" y="1747179"/>
            <a:ext cx="3398561" cy="1107996"/>
            <a:chOff x="3017859" y="4283314"/>
            <a:chExt cx="1890849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7F14CF-867E-458A-9BBB-1C5982DA05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423287-ED69-46CC-AD6B-EC378EE7986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4DE7F18-F87F-4A31-BE8D-0465B53A30A5}"/>
              </a:ext>
            </a:extLst>
          </p:cNvPr>
          <p:cNvSpPr/>
          <p:nvPr/>
        </p:nvSpPr>
        <p:spPr>
          <a:xfrm>
            <a:off x="10847932" y="2112834"/>
            <a:ext cx="465380" cy="365225"/>
          </a:xfrm>
          <a:custGeom>
            <a:avLst/>
            <a:gdLst/>
            <a:ahLst/>
            <a:cxnLst/>
            <a:rect l="l" t="t" r="r" b="b"/>
            <a:pathLst>
              <a:path w="212936" h="167110">
                <a:moveTo>
                  <a:pt x="135829" y="0"/>
                </a:moveTo>
                <a:lnTo>
                  <a:pt x="212936" y="0"/>
                </a:lnTo>
                <a:lnTo>
                  <a:pt x="212936" y="55429"/>
                </a:lnTo>
                <a:cubicBezTo>
                  <a:pt x="212936" y="77747"/>
                  <a:pt x="210970" y="95308"/>
                  <a:pt x="207037" y="108114"/>
                </a:cubicBezTo>
                <a:cubicBezTo>
                  <a:pt x="203103" y="120919"/>
                  <a:pt x="195786" y="132490"/>
                  <a:pt x="185084" y="142826"/>
                </a:cubicBezTo>
                <a:cubicBezTo>
                  <a:pt x="174383" y="153162"/>
                  <a:pt x="160891" y="161256"/>
                  <a:pt x="144610" y="167110"/>
                </a:cubicBezTo>
                <a:lnTo>
                  <a:pt x="129518" y="135005"/>
                </a:lnTo>
                <a:cubicBezTo>
                  <a:pt x="144885" y="129883"/>
                  <a:pt x="155906" y="122749"/>
                  <a:pt x="162584" y="113602"/>
                </a:cubicBezTo>
                <a:cubicBezTo>
                  <a:pt x="169261" y="104455"/>
                  <a:pt x="172691" y="92290"/>
                  <a:pt x="172874" y="77106"/>
                </a:cubicBezTo>
                <a:lnTo>
                  <a:pt x="135829" y="77106"/>
                </a:lnTo>
                <a:close/>
                <a:moveTo>
                  <a:pt x="6312" y="0"/>
                </a:moveTo>
                <a:lnTo>
                  <a:pt x="83419" y="0"/>
                </a:lnTo>
                <a:lnTo>
                  <a:pt x="83419" y="55429"/>
                </a:lnTo>
                <a:cubicBezTo>
                  <a:pt x="83419" y="77747"/>
                  <a:pt x="81498" y="95308"/>
                  <a:pt x="77656" y="108114"/>
                </a:cubicBezTo>
                <a:cubicBezTo>
                  <a:pt x="73815" y="120919"/>
                  <a:pt x="66543" y="132490"/>
                  <a:pt x="55841" y="142826"/>
                </a:cubicBezTo>
                <a:cubicBezTo>
                  <a:pt x="45140" y="153162"/>
                  <a:pt x="31557" y="161256"/>
                  <a:pt x="15093" y="167110"/>
                </a:cubicBezTo>
                <a:lnTo>
                  <a:pt x="0" y="135005"/>
                </a:lnTo>
                <a:cubicBezTo>
                  <a:pt x="15550" y="129883"/>
                  <a:pt x="26617" y="122749"/>
                  <a:pt x="33203" y="113602"/>
                </a:cubicBezTo>
                <a:cubicBezTo>
                  <a:pt x="39789" y="104455"/>
                  <a:pt x="43264" y="92290"/>
                  <a:pt x="43630" y="77106"/>
                </a:cubicBezTo>
                <a:lnTo>
                  <a:pt x="6312" y="77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FB7F8-3437-412E-BACF-47B806E94EAC}"/>
              </a:ext>
            </a:extLst>
          </p:cNvPr>
          <p:cNvSpPr txBox="1"/>
          <p:nvPr/>
        </p:nvSpPr>
        <p:spPr>
          <a:xfrm>
            <a:off x="7196293" y="5095553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5C47A-F4B9-455C-9B4F-6D1194A00F5A}"/>
              </a:ext>
            </a:extLst>
          </p:cNvPr>
          <p:cNvSpPr txBox="1"/>
          <p:nvPr/>
        </p:nvSpPr>
        <p:spPr>
          <a:xfrm>
            <a:off x="8243614" y="5813924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81177-4CFC-4DC3-992B-2CAE4F623C30}"/>
              </a:ext>
            </a:extLst>
          </p:cNvPr>
          <p:cNvSpPr txBox="1"/>
          <p:nvPr/>
        </p:nvSpPr>
        <p:spPr>
          <a:xfrm>
            <a:off x="5974468" y="854653"/>
            <a:ext cx="5106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20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56F2C3-3024-4652-AF23-18C38BAAD0FF}"/>
              </a:ext>
            </a:extLst>
          </p:cNvPr>
          <p:cNvSpPr/>
          <p:nvPr/>
        </p:nvSpPr>
        <p:spPr>
          <a:xfrm rot="10800000">
            <a:off x="5332208" y="600538"/>
            <a:ext cx="465380" cy="365225"/>
          </a:xfrm>
          <a:custGeom>
            <a:avLst/>
            <a:gdLst/>
            <a:ahLst/>
            <a:cxnLst/>
            <a:rect l="l" t="t" r="r" b="b"/>
            <a:pathLst>
              <a:path w="212936" h="167110">
                <a:moveTo>
                  <a:pt x="135829" y="0"/>
                </a:moveTo>
                <a:lnTo>
                  <a:pt x="212936" y="0"/>
                </a:lnTo>
                <a:lnTo>
                  <a:pt x="212936" y="55429"/>
                </a:lnTo>
                <a:cubicBezTo>
                  <a:pt x="212936" y="77747"/>
                  <a:pt x="210970" y="95308"/>
                  <a:pt x="207037" y="108114"/>
                </a:cubicBezTo>
                <a:cubicBezTo>
                  <a:pt x="203103" y="120919"/>
                  <a:pt x="195786" y="132490"/>
                  <a:pt x="185084" y="142826"/>
                </a:cubicBezTo>
                <a:cubicBezTo>
                  <a:pt x="174383" y="153162"/>
                  <a:pt x="160891" y="161256"/>
                  <a:pt x="144610" y="167110"/>
                </a:cubicBezTo>
                <a:lnTo>
                  <a:pt x="129518" y="135005"/>
                </a:lnTo>
                <a:cubicBezTo>
                  <a:pt x="144885" y="129883"/>
                  <a:pt x="155906" y="122749"/>
                  <a:pt x="162584" y="113602"/>
                </a:cubicBezTo>
                <a:cubicBezTo>
                  <a:pt x="169261" y="104455"/>
                  <a:pt x="172691" y="92290"/>
                  <a:pt x="172874" y="77106"/>
                </a:cubicBezTo>
                <a:lnTo>
                  <a:pt x="135829" y="77106"/>
                </a:lnTo>
                <a:close/>
                <a:moveTo>
                  <a:pt x="6312" y="0"/>
                </a:moveTo>
                <a:lnTo>
                  <a:pt x="83419" y="0"/>
                </a:lnTo>
                <a:lnTo>
                  <a:pt x="83419" y="55429"/>
                </a:lnTo>
                <a:cubicBezTo>
                  <a:pt x="83419" y="77747"/>
                  <a:pt x="81498" y="95308"/>
                  <a:pt x="77656" y="108114"/>
                </a:cubicBezTo>
                <a:cubicBezTo>
                  <a:pt x="73815" y="120919"/>
                  <a:pt x="66543" y="132490"/>
                  <a:pt x="55841" y="142826"/>
                </a:cubicBezTo>
                <a:cubicBezTo>
                  <a:pt x="45140" y="153162"/>
                  <a:pt x="31557" y="161256"/>
                  <a:pt x="15093" y="167110"/>
                </a:cubicBezTo>
                <a:lnTo>
                  <a:pt x="0" y="135005"/>
                </a:lnTo>
                <a:cubicBezTo>
                  <a:pt x="15550" y="129883"/>
                  <a:pt x="26617" y="122749"/>
                  <a:pt x="33203" y="113602"/>
                </a:cubicBezTo>
                <a:cubicBezTo>
                  <a:pt x="39789" y="104455"/>
                  <a:pt x="43264" y="92290"/>
                  <a:pt x="43630" y="77106"/>
                </a:cubicBezTo>
                <a:lnTo>
                  <a:pt x="6312" y="77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46FD7-324E-47BB-9FD8-4A1DCB7DD693}"/>
              </a:ext>
            </a:extLst>
          </p:cNvPr>
          <p:cNvSpPr txBox="1"/>
          <p:nvPr/>
        </p:nvSpPr>
        <p:spPr>
          <a:xfrm>
            <a:off x="1116212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BASIC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6734B-52B9-43BD-A5CB-D63124718CB7}"/>
              </a:ext>
            </a:extLst>
          </p:cNvPr>
          <p:cNvSpPr txBox="1"/>
          <p:nvPr/>
        </p:nvSpPr>
        <p:spPr>
          <a:xfrm>
            <a:off x="3777613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REGULER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15DE-04CA-480E-BDF8-965E374E4BF4}"/>
              </a:ext>
            </a:extLst>
          </p:cNvPr>
          <p:cNvSpPr txBox="1"/>
          <p:nvPr/>
        </p:nvSpPr>
        <p:spPr>
          <a:xfrm>
            <a:off x="6439014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PRO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7F347-019D-4FDE-B8E5-C5AF7DAF70A9}"/>
              </a:ext>
            </a:extLst>
          </p:cNvPr>
          <p:cNvSpPr txBox="1"/>
          <p:nvPr/>
        </p:nvSpPr>
        <p:spPr>
          <a:xfrm>
            <a:off x="9100416" y="171033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ULTIMATE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C949BBDC-9E08-4A36-BB7E-E120B919E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49728"/>
              </p:ext>
            </p:extLst>
          </p:nvPr>
        </p:nvGraphicFramePr>
        <p:xfrm>
          <a:off x="923076" y="226714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타원 5">
            <a:extLst>
              <a:ext uri="{FF2B5EF4-FFF2-40B4-BE49-F238E27FC236}">
                <a16:creationId xmlns:a16="http://schemas.microsoft.com/office/drawing/2014/main" id="{2E4D376E-9738-407B-9F9F-BC60C5B1FEA7}"/>
              </a:ext>
            </a:extLst>
          </p:cNvPr>
          <p:cNvSpPr/>
          <p:nvPr/>
        </p:nvSpPr>
        <p:spPr>
          <a:xfrm>
            <a:off x="1440040" y="2461324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37</a:t>
            </a:r>
            <a:endParaRPr lang="ko-KR" altLang="en-US" sz="400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08DCE7-0970-40A0-8A5A-FB4C02958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27396"/>
              </p:ext>
            </p:extLst>
          </p:nvPr>
        </p:nvGraphicFramePr>
        <p:xfrm>
          <a:off x="3584477" y="226714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13521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타원 52">
            <a:extLst>
              <a:ext uri="{FF2B5EF4-FFF2-40B4-BE49-F238E27FC236}">
                <a16:creationId xmlns:a16="http://schemas.microsoft.com/office/drawing/2014/main" id="{12FB5A12-3C54-4B05-9226-014CD0345E98}"/>
              </a:ext>
            </a:extLst>
          </p:cNvPr>
          <p:cNvSpPr/>
          <p:nvPr/>
        </p:nvSpPr>
        <p:spPr>
          <a:xfrm>
            <a:off x="4101440" y="2461324"/>
            <a:ext cx="1314146" cy="13141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45</a:t>
            </a:r>
            <a:endParaRPr lang="ko-KR" altLang="en-US" sz="40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B3F2BF0-691E-4058-8470-3510A1F2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18715"/>
              </p:ext>
            </p:extLst>
          </p:nvPr>
        </p:nvGraphicFramePr>
        <p:xfrm>
          <a:off x="6245878" y="226714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0712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타원 54">
            <a:extLst>
              <a:ext uri="{FF2B5EF4-FFF2-40B4-BE49-F238E27FC236}">
                <a16:creationId xmlns:a16="http://schemas.microsoft.com/office/drawing/2014/main" id="{C133EE70-6BF0-428B-9DC9-6642514A4325}"/>
              </a:ext>
            </a:extLst>
          </p:cNvPr>
          <p:cNvSpPr/>
          <p:nvPr/>
        </p:nvSpPr>
        <p:spPr>
          <a:xfrm>
            <a:off x="6762842" y="2461324"/>
            <a:ext cx="1314146" cy="13141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22</a:t>
            </a:r>
            <a:endParaRPr lang="ko-KR" altLang="en-US" sz="4000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FCBB7DC9-8E4A-4C54-B8BF-A513FFC7D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91076"/>
              </p:ext>
            </p:extLst>
          </p:nvPr>
        </p:nvGraphicFramePr>
        <p:xfrm>
          <a:off x="8907280" y="226714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171514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타원 56">
            <a:extLst>
              <a:ext uri="{FF2B5EF4-FFF2-40B4-BE49-F238E27FC236}">
                <a16:creationId xmlns:a16="http://schemas.microsoft.com/office/drawing/2014/main" id="{A31C174A-3870-427E-BF78-440A464775BE}"/>
              </a:ext>
            </a:extLst>
          </p:cNvPr>
          <p:cNvSpPr/>
          <p:nvPr/>
        </p:nvSpPr>
        <p:spPr>
          <a:xfrm>
            <a:off x="9424244" y="2461324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99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E8EC82-4989-44A5-AC06-6F102E756A37}"/>
              </a:ext>
            </a:extLst>
          </p:cNvPr>
          <p:cNvGrpSpPr/>
          <p:nvPr/>
        </p:nvGrpSpPr>
        <p:grpSpPr>
          <a:xfrm>
            <a:off x="5006853" y="2932520"/>
            <a:ext cx="2232000" cy="2232000"/>
            <a:chOff x="6929202" y="1639696"/>
            <a:chExt cx="2232000" cy="2232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D50F4F-6892-42DB-8C0F-E57035495A5E}"/>
                </a:ext>
              </a:extLst>
            </p:cNvPr>
            <p:cNvSpPr/>
            <p:nvPr/>
          </p:nvSpPr>
          <p:spPr>
            <a:xfrm>
              <a:off x="6929202" y="1639696"/>
              <a:ext cx="2232000" cy="223200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2F8F74-59D9-4AC7-830B-FAA0237BE002}"/>
                </a:ext>
              </a:extLst>
            </p:cNvPr>
            <p:cNvSpPr/>
            <p:nvPr/>
          </p:nvSpPr>
          <p:spPr>
            <a:xfrm>
              <a:off x="7037202" y="1747696"/>
              <a:ext cx="2016000" cy="2016000"/>
            </a:xfrm>
            <a:prstGeom prst="ellipse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Right Arrow 19">
            <a:extLst>
              <a:ext uri="{FF2B5EF4-FFF2-40B4-BE49-F238E27FC236}">
                <a16:creationId xmlns:a16="http://schemas.microsoft.com/office/drawing/2014/main" id="{942DFC58-8A53-425B-B75B-5DF095064861}"/>
              </a:ext>
            </a:extLst>
          </p:cNvPr>
          <p:cNvSpPr/>
          <p:nvPr/>
        </p:nvSpPr>
        <p:spPr>
          <a:xfrm>
            <a:off x="4303323" y="2062607"/>
            <a:ext cx="3592713" cy="3681835"/>
          </a:xfrm>
          <a:custGeom>
            <a:avLst/>
            <a:gdLst>
              <a:gd name="connsiteX0" fmla="*/ 1605124 w 3176186"/>
              <a:gd name="connsiteY0" fmla="*/ 1349556 h 3254975"/>
              <a:gd name="connsiteX1" fmla="*/ 1215939 w 3176186"/>
              <a:gd name="connsiteY1" fmla="*/ 1738741 h 3254975"/>
              <a:gd name="connsiteX2" fmla="*/ 1605124 w 3176186"/>
              <a:gd name="connsiteY2" fmla="*/ 2127926 h 3254975"/>
              <a:gd name="connsiteX3" fmla="*/ 1994309 w 3176186"/>
              <a:gd name="connsiteY3" fmla="*/ 1738741 h 3254975"/>
              <a:gd name="connsiteX4" fmla="*/ 1605124 w 3176186"/>
              <a:gd name="connsiteY4" fmla="*/ 1349556 h 3254975"/>
              <a:gd name="connsiteX5" fmla="*/ 1257037 w 3176186"/>
              <a:gd name="connsiteY5" fmla="*/ 0 h 3254975"/>
              <a:gd name="connsiteX6" fmla="*/ 1564306 w 3176186"/>
              <a:gd name="connsiteY6" fmla="*/ 407758 h 3254975"/>
              <a:gd name="connsiteX7" fmla="*/ 1385549 w 3176186"/>
              <a:gd name="connsiteY7" fmla="*/ 382636 h 3254975"/>
              <a:gd name="connsiteX8" fmla="*/ 1295073 w 3176186"/>
              <a:gd name="connsiteY8" fmla="*/ 1026408 h 3254975"/>
              <a:gd name="connsiteX9" fmla="*/ 1605125 w 3176186"/>
              <a:gd name="connsiteY9" fmla="*/ 960370 h 3254975"/>
              <a:gd name="connsiteX10" fmla="*/ 1682815 w 3176186"/>
              <a:gd name="connsiteY10" fmla="*/ 964293 h 3254975"/>
              <a:gd name="connsiteX11" fmla="*/ 2815159 w 3176186"/>
              <a:gd name="connsiteY11" fmla="*/ 964293 h 3254975"/>
              <a:gd name="connsiteX12" fmla="*/ 2815159 w 3176186"/>
              <a:gd name="connsiteY12" fmla="*/ 783779 h 3254975"/>
              <a:gd name="connsiteX13" fmla="*/ 3176186 w 3176186"/>
              <a:gd name="connsiteY13" fmla="*/ 1144806 h 3254975"/>
              <a:gd name="connsiteX14" fmla="*/ 2815159 w 3176186"/>
              <a:gd name="connsiteY14" fmla="*/ 1505833 h 3254975"/>
              <a:gd name="connsiteX15" fmla="*/ 2815159 w 3176186"/>
              <a:gd name="connsiteY15" fmla="*/ 1325320 h 3254975"/>
              <a:gd name="connsiteX16" fmla="*/ 2262381 w 3176186"/>
              <a:gd name="connsiteY16" fmla="*/ 1325320 h 3254975"/>
              <a:gd name="connsiteX17" fmla="*/ 2372257 w 3176186"/>
              <a:gd name="connsiteY17" fmla="*/ 1612055 h 3254975"/>
              <a:gd name="connsiteX18" fmla="*/ 2376543 w 3176186"/>
              <a:gd name="connsiteY18" fmla="*/ 1610662 h 3254975"/>
              <a:gd name="connsiteX19" fmla="*/ 2728027 w 3176186"/>
              <a:gd name="connsiteY19" fmla="*/ 2692416 h 3254975"/>
              <a:gd name="connsiteX20" fmla="*/ 2899706 w 3176186"/>
              <a:gd name="connsiteY20" fmla="*/ 2636635 h 3254975"/>
              <a:gd name="connsiteX21" fmla="*/ 2667912 w 3176186"/>
              <a:gd name="connsiteY21" fmla="*/ 3091555 h 3254975"/>
              <a:gd name="connsiteX22" fmla="*/ 2212991 w 3176186"/>
              <a:gd name="connsiteY22" fmla="*/ 2859761 h 3254975"/>
              <a:gd name="connsiteX23" fmla="*/ 2384669 w 3176186"/>
              <a:gd name="connsiteY23" fmla="*/ 2803980 h 3254975"/>
              <a:gd name="connsiteX24" fmla="*/ 2199905 w 3176186"/>
              <a:gd name="connsiteY24" fmla="*/ 2235333 h 3254975"/>
              <a:gd name="connsiteX25" fmla="*/ 1942157 w 3176186"/>
              <a:gd name="connsiteY25" fmla="*/ 2439955 h 3254975"/>
              <a:gd name="connsiteX26" fmla="*/ 1942462 w 3176186"/>
              <a:gd name="connsiteY26" fmla="*/ 2440375 h 3254975"/>
              <a:gd name="connsiteX27" fmla="*/ 1022266 w 3176186"/>
              <a:gd name="connsiteY27" fmla="*/ 3108936 h 3254975"/>
              <a:gd name="connsiteX28" fmla="*/ 1128370 w 3176186"/>
              <a:gd name="connsiteY28" fmla="*/ 3254975 h 3254975"/>
              <a:gd name="connsiteX29" fmla="*/ 624086 w 3176186"/>
              <a:gd name="connsiteY29" fmla="*/ 3175104 h 3254975"/>
              <a:gd name="connsiteX30" fmla="*/ 703957 w 3176186"/>
              <a:gd name="connsiteY30" fmla="*/ 2670821 h 3254975"/>
              <a:gd name="connsiteX31" fmla="*/ 810060 w 3176186"/>
              <a:gd name="connsiteY31" fmla="*/ 2816859 h 3254975"/>
              <a:gd name="connsiteX32" fmla="*/ 1305419 w 3176186"/>
              <a:gd name="connsiteY32" fmla="*/ 2456959 h 3254975"/>
              <a:gd name="connsiteX33" fmla="*/ 1097326 w 3176186"/>
              <a:gd name="connsiteY33" fmla="*/ 2326940 h 3254975"/>
              <a:gd name="connsiteX34" fmla="*/ 185974 w 3176186"/>
              <a:gd name="connsiteY34" fmla="*/ 1664804 h 3254975"/>
              <a:gd name="connsiteX35" fmla="*/ 79871 w 3176186"/>
              <a:gd name="connsiteY35" fmla="*/ 1810843 h 3254975"/>
              <a:gd name="connsiteX36" fmla="*/ 0 w 3176186"/>
              <a:gd name="connsiteY36" fmla="*/ 1306559 h 3254975"/>
              <a:gd name="connsiteX37" fmla="*/ 504283 w 3176186"/>
              <a:gd name="connsiteY37" fmla="*/ 1226689 h 3254975"/>
              <a:gd name="connsiteX38" fmla="*/ 398181 w 3176186"/>
              <a:gd name="connsiteY38" fmla="*/ 1372727 h 3254975"/>
              <a:gd name="connsiteX39" fmla="*/ 829415 w 3176186"/>
              <a:gd name="connsiteY39" fmla="*/ 1686037 h 3254975"/>
              <a:gd name="connsiteX40" fmla="*/ 882077 w 3176186"/>
              <a:gd name="connsiteY40" fmla="*/ 1460480 h 3254975"/>
              <a:gd name="connsiteX41" fmla="*/ 1028036 w 3176186"/>
              <a:gd name="connsiteY41" fmla="*/ 332391 h 3254975"/>
              <a:gd name="connsiteX42" fmla="*/ 849279 w 3176186"/>
              <a:gd name="connsiteY42" fmla="*/ 307268 h 3254975"/>
              <a:gd name="connsiteX43" fmla="*/ 1257037 w 3176186"/>
              <a:gd name="connsiteY43" fmla="*/ 0 h 32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176186" h="3254975">
                <a:moveTo>
                  <a:pt x="1605124" y="1349556"/>
                </a:moveTo>
                <a:cubicBezTo>
                  <a:pt x="1390183" y="1349556"/>
                  <a:pt x="1215939" y="1523800"/>
                  <a:pt x="1215939" y="1738741"/>
                </a:cubicBezTo>
                <a:cubicBezTo>
                  <a:pt x="1215939" y="1953682"/>
                  <a:pt x="1390183" y="2127926"/>
                  <a:pt x="1605124" y="2127926"/>
                </a:cubicBezTo>
                <a:cubicBezTo>
                  <a:pt x="1820065" y="2127926"/>
                  <a:pt x="1994309" y="1953682"/>
                  <a:pt x="1994309" y="1738741"/>
                </a:cubicBezTo>
                <a:cubicBezTo>
                  <a:pt x="1994309" y="1523800"/>
                  <a:pt x="1820065" y="1349556"/>
                  <a:pt x="1605124" y="1349556"/>
                </a:cubicBezTo>
                <a:close/>
                <a:moveTo>
                  <a:pt x="1257037" y="0"/>
                </a:moveTo>
                <a:lnTo>
                  <a:pt x="1564306" y="407758"/>
                </a:lnTo>
                <a:lnTo>
                  <a:pt x="1385549" y="382636"/>
                </a:lnTo>
                <a:lnTo>
                  <a:pt x="1295073" y="1026408"/>
                </a:lnTo>
                <a:cubicBezTo>
                  <a:pt x="1389570" y="983381"/>
                  <a:pt x="1494660" y="960370"/>
                  <a:pt x="1605125" y="960370"/>
                </a:cubicBezTo>
                <a:lnTo>
                  <a:pt x="1682815" y="964293"/>
                </a:lnTo>
                <a:lnTo>
                  <a:pt x="2815159" y="964293"/>
                </a:lnTo>
                <a:lnTo>
                  <a:pt x="2815159" y="783779"/>
                </a:lnTo>
                <a:lnTo>
                  <a:pt x="3176186" y="1144806"/>
                </a:lnTo>
                <a:lnTo>
                  <a:pt x="2815159" y="1505833"/>
                </a:lnTo>
                <a:lnTo>
                  <a:pt x="2815159" y="1325320"/>
                </a:lnTo>
                <a:lnTo>
                  <a:pt x="2262381" y="1325320"/>
                </a:lnTo>
                <a:cubicBezTo>
                  <a:pt x="2317795" y="1410538"/>
                  <a:pt x="2355974" y="1507654"/>
                  <a:pt x="2372257" y="1612055"/>
                </a:cubicBezTo>
                <a:lnTo>
                  <a:pt x="2376543" y="1610662"/>
                </a:lnTo>
                <a:lnTo>
                  <a:pt x="2728027" y="2692416"/>
                </a:lnTo>
                <a:lnTo>
                  <a:pt x="2899706" y="2636635"/>
                </a:lnTo>
                <a:lnTo>
                  <a:pt x="2667912" y="3091555"/>
                </a:lnTo>
                <a:lnTo>
                  <a:pt x="2212991" y="2859761"/>
                </a:lnTo>
                <a:lnTo>
                  <a:pt x="2384669" y="2803980"/>
                </a:lnTo>
                <a:lnTo>
                  <a:pt x="2199905" y="2235333"/>
                </a:lnTo>
                <a:cubicBezTo>
                  <a:pt x="2130386" y="2321260"/>
                  <a:pt x="2042482" y="2391310"/>
                  <a:pt x="1942157" y="2439955"/>
                </a:cubicBezTo>
                <a:lnTo>
                  <a:pt x="1942462" y="2440375"/>
                </a:lnTo>
                <a:lnTo>
                  <a:pt x="1022266" y="3108936"/>
                </a:lnTo>
                <a:lnTo>
                  <a:pt x="1128370" y="3254975"/>
                </a:lnTo>
                <a:lnTo>
                  <a:pt x="624086" y="3175104"/>
                </a:lnTo>
                <a:lnTo>
                  <a:pt x="703957" y="2670821"/>
                </a:lnTo>
                <a:lnTo>
                  <a:pt x="810060" y="2816859"/>
                </a:lnTo>
                <a:lnTo>
                  <a:pt x="1305419" y="2456959"/>
                </a:lnTo>
                <a:cubicBezTo>
                  <a:pt x="1228817" y="2425055"/>
                  <a:pt x="1158426" y="2381246"/>
                  <a:pt x="1097326" y="2326940"/>
                </a:cubicBezTo>
                <a:lnTo>
                  <a:pt x="185974" y="1664804"/>
                </a:lnTo>
                <a:lnTo>
                  <a:pt x="79871" y="1810843"/>
                </a:lnTo>
                <a:lnTo>
                  <a:pt x="0" y="1306559"/>
                </a:lnTo>
                <a:lnTo>
                  <a:pt x="504283" y="1226689"/>
                </a:lnTo>
                <a:lnTo>
                  <a:pt x="398181" y="1372727"/>
                </a:lnTo>
                <a:lnTo>
                  <a:pt x="829415" y="1686037"/>
                </a:lnTo>
                <a:cubicBezTo>
                  <a:pt x="834556" y="1606591"/>
                  <a:pt x="851648" y="1530410"/>
                  <a:pt x="882077" y="1460480"/>
                </a:cubicBezTo>
                <a:lnTo>
                  <a:pt x="1028036" y="332391"/>
                </a:lnTo>
                <a:lnTo>
                  <a:pt x="849279" y="307268"/>
                </a:lnTo>
                <a:lnTo>
                  <a:pt x="12570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5A40B-E651-487A-A592-BC0DDA0BA0F5}"/>
              </a:ext>
            </a:extLst>
          </p:cNvPr>
          <p:cNvSpPr txBox="1"/>
          <p:nvPr/>
        </p:nvSpPr>
        <p:spPr>
          <a:xfrm>
            <a:off x="5680254" y="3759062"/>
            <a:ext cx="8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Text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288FF-C81B-41AB-A09E-48335F0C964B}"/>
              </a:ext>
            </a:extLst>
          </p:cNvPr>
          <p:cNvGrpSpPr/>
          <p:nvPr/>
        </p:nvGrpSpPr>
        <p:grpSpPr>
          <a:xfrm>
            <a:off x="1441882" y="5210606"/>
            <a:ext cx="3316459" cy="856491"/>
            <a:chOff x="80902" y="1129566"/>
            <a:chExt cx="3303444" cy="8564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04DDC-188E-47C2-9229-86A9DB9C25FA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694195-2477-4244-9F8F-E5C8FA62327E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F13C89-A532-41D7-8F80-4B53018E94E5}"/>
              </a:ext>
            </a:extLst>
          </p:cNvPr>
          <p:cNvGrpSpPr/>
          <p:nvPr/>
        </p:nvGrpSpPr>
        <p:grpSpPr>
          <a:xfrm>
            <a:off x="773723" y="3112133"/>
            <a:ext cx="3316459" cy="856491"/>
            <a:chOff x="80902" y="1129566"/>
            <a:chExt cx="3303444" cy="8564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25EF4C-61C8-4CFA-B758-D0E2A81DBA0F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908261-EB03-4BAF-A3D2-4BE91E6C277B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66E190-6A30-405B-AEB1-21FC0799DB19}"/>
              </a:ext>
            </a:extLst>
          </p:cNvPr>
          <p:cNvGrpSpPr/>
          <p:nvPr/>
        </p:nvGrpSpPr>
        <p:grpSpPr>
          <a:xfrm>
            <a:off x="6178360" y="1734400"/>
            <a:ext cx="3304398" cy="856491"/>
            <a:chOff x="80902" y="1129566"/>
            <a:chExt cx="3303444" cy="8564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916A4B-5FCE-44F4-B070-76F0FEF0F5C9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6151BD-D40B-491E-8F5F-D2EDE6A94973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8AA1F5-A9B3-4581-ACD1-1B53AB1208C9}"/>
              </a:ext>
            </a:extLst>
          </p:cNvPr>
          <p:cNvGrpSpPr/>
          <p:nvPr/>
        </p:nvGrpSpPr>
        <p:grpSpPr>
          <a:xfrm>
            <a:off x="8098500" y="2951670"/>
            <a:ext cx="3304398" cy="856491"/>
            <a:chOff x="80902" y="1129566"/>
            <a:chExt cx="3303444" cy="8564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02F2E9-E8A4-4C05-92C1-E8279EA3FF07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15A89-B881-48DF-B4C8-4728E2416A81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10C553-29BE-44C6-AFEC-4BD9240B325F}"/>
              </a:ext>
            </a:extLst>
          </p:cNvPr>
          <p:cNvGrpSpPr/>
          <p:nvPr/>
        </p:nvGrpSpPr>
        <p:grpSpPr>
          <a:xfrm>
            <a:off x="7570206" y="5210606"/>
            <a:ext cx="3304398" cy="856491"/>
            <a:chOff x="80902" y="1129566"/>
            <a:chExt cx="3303444" cy="856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3EAB7A-9357-463F-B903-94C41C1A109D}"/>
                </a:ext>
              </a:extLst>
            </p:cNvPr>
            <p:cNvSpPr txBox="1"/>
            <p:nvPr/>
          </p:nvSpPr>
          <p:spPr>
            <a:xfrm>
              <a:off x="80902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0F5C7D-7F45-4DB0-8AE5-6BE8706E8112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130">
            <a:extLst>
              <a:ext uri="{FF2B5EF4-FFF2-40B4-BE49-F238E27FC236}">
                <a16:creationId xmlns:a16="http://schemas.microsoft.com/office/drawing/2014/main" id="{FF3B7D4B-AA28-437D-8975-0DB9F47BE797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D8FD104-C69C-443C-BF28-A91A93124F2E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335F83FF-9B67-48F9-A33E-B8F89CEAE767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DF2BF11D-9A97-43AE-AD40-DD729ECAE6D9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39F9958E-CB41-499C-BF7B-FF98F3CB8986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1529F8-6F06-4FAC-90D3-44D67F57DFC7}"/>
              </a:ext>
            </a:extLst>
          </p:cNvPr>
          <p:cNvGrpSpPr/>
          <p:nvPr/>
        </p:nvGrpSpPr>
        <p:grpSpPr>
          <a:xfrm>
            <a:off x="0" y="2857630"/>
            <a:ext cx="4879738" cy="1142740"/>
            <a:chOff x="0" y="668345"/>
            <a:chExt cx="4879738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0" y="668345"/>
              <a:ext cx="487973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5" y="1431429"/>
              <a:ext cx="487967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4A4C537-9486-4EC5-AFB9-5E58E8D48A74}"/>
              </a:ext>
            </a:extLst>
          </p:cNvPr>
          <p:cNvSpPr txBox="1"/>
          <p:nvPr/>
        </p:nvSpPr>
        <p:spPr>
          <a:xfrm>
            <a:off x="9011841" y="1871545"/>
            <a:ext cx="2643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Simple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  <a:r>
              <a:rPr lang="en-US" altLang="ko-KR" sz="2800" b="1" dirty="0">
                <a:solidFill>
                  <a:srgbClr val="F5679D"/>
                </a:solidFill>
              </a:rPr>
              <a:t> </a:t>
            </a:r>
            <a:r>
              <a:rPr lang="en-US" altLang="ko-KR" sz="2800" b="1" dirty="0"/>
              <a:t>Presentation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A7AF8-EB3B-43E7-9C53-CEB3A4E32792}"/>
              </a:ext>
            </a:extLst>
          </p:cNvPr>
          <p:cNvSpPr txBox="1"/>
          <p:nvPr/>
        </p:nvSpPr>
        <p:spPr>
          <a:xfrm>
            <a:off x="9011841" y="3362580"/>
            <a:ext cx="2643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  <p:sp>
        <p:nvSpPr>
          <p:cNvPr id="15" name="직사각형 5">
            <a:extLst>
              <a:ext uri="{FF2B5EF4-FFF2-40B4-BE49-F238E27FC236}">
                <a16:creationId xmlns:a16="http://schemas.microsoft.com/office/drawing/2014/main" id="{6F01CD61-2F4C-4E63-ADEE-B8B275AD43EF}"/>
              </a:ext>
            </a:extLst>
          </p:cNvPr>
          <p:cNvSpPr/>
          <p:nvPr/>
        </p:nvSpPr>
        <p:spPr>
          <a:xfrm>
            <a:off x="5216039" y="28305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6" name="직사각형 6">
            <a:extLst>
              <a:ext uri="{FF2B5EF4-FFF2-40B4-BE49-F238E27FC236}">
                <a16:creationId xmlns:a16="http://schemas.microsoft.com/office/drawing/2014/main" id="{9A9B08DD-7811-47A9-987A-27C6BE67720B}"/>
              </a:ext>
            </a:extLst>
          </p:cNvPr>
          <p:cNvSpPr/>
          <p:nvPr/>
        </p:nvSpPr>
        <p:spPr>
          <a:xfrm>
            <a:off x="6375031" y="851645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B7461-F043-4C93-9F97-AE073B2B344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6B8436-3445-4FA1-993B-4255F7186F2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A645DA-542D-4837-9F52-5A01D4DAD3E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95299A-37A7-45E4-A001-41F32A958F2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91F554-DD4C-40CE-B77A-088C99B82E9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C28541-5F7A-41D9-9140-CD3639751AA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7544A92-CE19-49CE-BD9A-7465BA6E5469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55E7BA2-69A4-4CD1-8DA6-A1E98C32409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E67F54A-02C5-4477-ADF9-83C6E933639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</p:spTree>
    <p:extLst>
      <p:ext uri="{BB962C8B-B14F-4D97-AF65-F5344CB8AC3E}">
        <p14:creationId xmlns:p14="http://schemas.microsoft.com/office/powerpoint/2010/main" val="403162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4">
            <a:extLst>
              <a:ext uri="{FF2B5EF4-FFF2-40B4-BE49-F238E27FC236}">
                <a16:creationId xmlns:a16="http://schemas.microsoft.com/office/drawing/2014/main" id="{D7FE0921-DFB9-4A3C-97DA-B44D2E6013CA}"/>
              </a:ext>
            </a:extLst>
          </p:cNvPr>
          <p:cNvGrpSpPr/>
          <p:nvPr/>
        </p:nvGrpSpPr>
        <p:grpSpPr>
          <a:xfrm>
            <a:off x="9208983" y="3468700"/>
            <a:ext cx="2006603" cy="896255"/>
            <a:chOff x="6683638" y="3478363"/>
            <a:chExt cx="1773386" cy="792088"/>
          </a:xfrm>
          <a:solidFill>
            <a:schemeClr val="accent3"/>
          </a:solidFill>
        </p:grpSpPr>
        <p:sp>
          <p:nvSpPr>
            <p:cNvPr id="4" name="Chevron 7">
              <a:extLst>
                <a:ext uri="{FF2B5EF4-FFF2-40B4-BE49-F238E27FC236}">
                  <a16:creationId xmlns:a16="http://schemas.microsoft.com/office/drawing/2014/main" id="{24D920A6-19BD-4028-B7CF-D05E5D3516C9}"/>
                </a:ext>
              </a:extLst>
            </p:cNvPr>
            <p:cNvSpPr/>
            <p:nvPr/>
          </p:nvSpPr>
          <p:spPr>
            <a:xfrm rot="10800000">
              <a:off x="6683638" y="347836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1FD3926E-E929-41A5-8674-BFCA2964F830}"/>
                </a:ext>
              </a:extLst>
            </p:cNvPr>
            <p:cNvSpPr/>
            <p:nvPr/>
          </p:nvSpPr>
          <p:spPr>
            <a:xfrm rot="10800000">
              <a:off x="7880960" y="34783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33">
            <a:extLst>
              <a:ext uri="{FF2B5EF4-FFF2-40B4-BE49-F238E27FC236}">
                <a16:creationId xmlns:a16="http://schemas.microsoft.com/office/drawing/2014/main" id="{C8E1DB85-A75C-463B-BDA2-6356A889D1CA}"/>
              </a:ext>
            </a:extLst>
          </p:cNvPr>
          <p:cNvGrpSpPr/>
          <p:nvPr/>
        </p:nvGrpSpPr>
        <p:grpSpPr>
          <a:xfrm>
            <a:off x="8684443" y="3976295"/>
            <a:ext cx="896255" cy="2014965"/>
            <a:chOff x="6220062" y="3926963"/>
            <a:chExt cx="792088" cy="1780776"/>
          </a:xfrm>
          <a:solidFill>
            <a:schemeClr val="accent2"/>
          </a:solidFill>
        </p:grpSpPr>
        <p:sp>
          <p:nvSpPr>
            <p:cNvPr id="7" name="Chevron 8">
              <a:extLst>
                <a:ext uri="{FF2B5EF4-FFF2-40B4-BE49-F238E27FC236}">
                  <a16:creationId xmlns:a16="http://schemas.microsoft.com/office/drawing/2014/main" id="{A817D5AA-A790-44C0-B934-A29844821B29}"/>
                </a:ext>
              </a:extLst>
            </p:cNvPr>
            <p:cNvSpPr/>
            <p:nvPr/>
          </p:nvSpPr>
          <p:spPr>
            <a:xfrm rot="16200000">
              <a:off x="5869734" y="4277291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10">
              <a:extLst>
                <a:ext uri="{FF2B5EF4-FFF2-40B4-BE49-F238E27FC236}">
                  <a16:creationId xmlns:a16="http://schemas.microsoft.com/office/drawing/2014/main" id="{A7896B7C-C5C2-4277-A27D-C20BB1BA293A}"/>
                </a:ext>
              </a:extLst>
            </p:cNvPr>
            <p:cNvSpPr/>
            <p:nvPr/>
          </p:nvSpPr>
          <p:spPr>
            <a:xfrm rot="16200000">
              <a:off x="6328074" y="50236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35">
            <a:extLst>
              <a:ext uri="{FF2B5EF4-FFF2-40B4-BE49-F238E27FC236}">
                <a16:creationId xmlns:a16="http://schemas.microsoft.com/office/drawing/2014/main" id="{9BE0DC56-17CC-4CBB-81D8-AF099936178B}"/>
              </a:ext>
            </a:extLst>
          </p:cNvPr>
          <p:cNvGrpSpPr/>
          <p:nvPr/>
        </p:nvGrpSpPr>
        <p:grpSpPr>
          <a:xfrm>
            <a:off x="7060222" y="3468700"/>
            <a:ext cx="1996530" cy="896255"/>
            <a:chOff x="4784616" y="3478363"/>
            <a:chExt cx="1764484" cy="792088"/>
          </a:xfrm>
          <a:solidFill>
            <a:schemeClr val="accent1"/>
          </a:solidFill>
        </p:grpSpPr>
        <p:sp>
          <p:nvSpPr>
            <p:cNvPr id="10" name="Chevron 5">
              <a:extLst>
                <a:ext uri="{FF2B5EF4-FFF2-40B4-BE49-F238E27FC236}">
                  <a16:creationId xmlns:a16="http://schemas.microsoft.com/office/drawing/2014/main" id="{A1CCEAAA-910D-48C3-A5B3-503165C3DAD0}"/>
                </a:ext>
              </a:extLst>
            </p:cNvPr>
            <p:cNvSpPr/>
            <p:nvPr/>
          </p:nvSpPr>
          <p:spPr>
            <a:xfrm>
              <a:off x="5056356" y="347836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1">
              <a:extLst>
                <a:ext uri="{FF2B5EF4-FFF2-40B4-BE49-F238E27FC236}">
                  <a16:creationId xmlns:a16="http://schemas.microsoft.com/office/drawing/2014/main" id="{93EB6B9B-9FE2-4B7C-8624-EC68F5803F2B}"/>
                </a:ext>
              </a:extLst>
            </p:cNvPr>
            <p:cNvSpPr/>
            <p:nvPr/>
          </p:nvSpPr>
          <p:spPr>
            <a:xfrm>
              <a:off x="4784616" y="3478363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32">
            <a:extLst>
              <a:ext uri="{FF2B5EF4-FFF2-40B4-BE49-F238E27FC236}">
                <a16:creationId xmlns:a16="http://schemas.microsoft.com/office/drawing/2014/main" id="{BD5CB835-7AE7-41A0-8D62-917C601D7D3E}"/>
              </a:ext>
            </a:extLst>
          </p:cNvPr>
          <p:cNvGrpSpPr/>
          <p:nvPr/>
        </p:nvGrpSpPr>
        <p:grpSpPr>
          <a:xfrm>
            <a:off x="8684443" y="1853595"/>
            <a:ext cx="896255" cy="2014965"/>
            <a:chOff x="6220062" y="2050973"/>
            <a:chExt cx="792088" cy="1780776"/>
          </a:xfrm>
          <a:solidFill>
            <a:schemeClr val="accent4"/>
          </a:solidFill>
        </p:grpSpPr>
        <p:sp>
          <p:nvSpPr>
            <p:cNvPr id="13" name="Chevron 6">
              <a:extLst>
                <a:ext uri="{FF2B5EF4-FFF2-40B4-BE49-F238E27FC236}">
                  <a16:creationId xmlns:a16="http://schemas.microsoft.com/office/drawing/2014/main" id="{F8672006-D735-46AE-9B6B-441F84A8E4C5}"/>
                </a:ext>
              </a:extLst>
            </p:cNvPr>
            <p:cNvSpPr/>
            <p:nvPr/>
          </p:nvSpPr>
          <p:spPr>
            <a:xfrm rot="5400000">
              <a:off x="5869734" y="2689333"/>
              <a:ext cx="1492744" cy="79208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Chevron 12">
              <a:extLst>
                <a:ext uri="{FF2B5EF4-FFF2-40B4-BE49-F238E27FC236}">
                  <a16:creationId xmlns:a16="http://schemas.microsoft.com/office/drawing/2014/main" id="{6FB0BAEB-455A-4B67-B714-EC6D192B65AB}"/>
                </a:ext>
              </a:extLst>
            </p:cNvPr>
            <p:cNvSpPr/>
            <p:nvPr/>
          </p:nvSpPr>
          <p:spPr>
            <a:xfrm rot="5400000">
              <a:off x="6328074" y="1942961"/>
              <a:ext cx="576064" cy="792088"/>
            </a:xfrm>
            <a:prstGeom prst="chevron">
              <a:avLst>
                <a:gd name="adj" fmla="val 636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77DCA-BC7D-4E08-A378-CD6024F081E4}"/>
              </a:ext>
            </a:extLst>
          </p:cNvPr>
          <p:cNvSpPr/>
          <p:nvPr/>
        </p:nvSpPr>
        <p:spPr>
          <a:xfrm>
            <a:off x="8771520" y="2700867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C2014-5782-4860-89E5-8B21FC51D828}"/>
              </a:ext>
            </a:extLst>
          </p:cNvPr>
          <p:cNvSpPr/>
          <p:nvPr/>
        </p:nvSpPr>
        <p:spPr>
          <a:xfrm>
            <a:off x="7851175" y="3604125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567CAD-50BA-40E3-9EE5-10A06FB75C2E}"/>
              </a:ext>
            </a:extLst>
          </p:cNvPr>
          <p:cNvSpPr/>
          <p:nvPr/>
        </p:nvSpPr>
        <p:spPr>
          <a:xfrm>
            <a:off x="9692459" y="3604125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74BD99-B291-4A59-AD05-9F7FA281BCDD}"/>
              </a:ext>
            </a:extLst>
          </p:cNvPr>
          <p:cNvSpPr/>
          <p:nvPr/>
        </p:nvSpPr>
        <p:spPr>
          <a:xfrm>
            <a:off x="8771520" y="4497655"/>
            <a:ext cx="72210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4410E-A7AA-4A5D-ABFC-909E77F84821}"/>
              </a:ext>
            </a:extLst>
          </p:cNvPr>
          <p:cNvSpPr txBox="1"/>
          <p:nvPr/>
        </p:nvSpPr>
        <p:spPr>
          <a:xfrm>
            <a:off x="850213" y="1880638"/>
            <a:ext cx="151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25BB1-95BC-4B8B-8C0F-C3EDC6EC34CF}"/>
              </a:ext>
            </a:extLst>
          </p:cNvPr>
          <p:cNvSpPr txBox="1"/>
          <p:nvPr/>
        </p:nvSpPr>
        <p:spPr>
          <a:xfrm>
            <a:off x="2859287" y="1786368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1" name="Chevron 25">
            <a:extLst>
              <a:ext uri="{FF2B5EF4-FFF2-40B4-BE49-F238E27FC236}">
                <a16:creationId xmlns:a16="http://schemas.microsoft.com/office/drawing/2014/main" id="{3B30476B-A040-4F72-8767-53F16ECF3AE1}"/>
              </a:ext>
            </a:extLst>
          </p:cNvPr>
          <p:cNvSpPr/>
          <p:nvPr/>
        </p:nvSpPr>
        <p:spPr>
          <a:xfrm>
            <a:off x="2474704" y="1920774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F6E5D-0355-46FF-9EF1-ECDF664DFF70}"/>
              </a:ext>
            </a:extLst>
          </p:cNvPr>
          <p:cNvSpPr txBox="1"/>
          <p:nvPr/>
        </p:nvSpPr>
        <p:spPr>
          <a:xfrm>
            <a:off x="850213" y="3088758"/>
            <a:ext cx="151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0C427-44E6-4A99-B46B-3F95B281EE64}"/>
              </a:ext>
            </a:extLst>
          </p:cNvPr>
          <p:cNvSpPr txBox="1"/>
          <p:nvPr/>
        </p:nvSpPr>
        <p:spPr>
          <a:xfrm>
            <a:off x="2859287" y="2993070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4" name="Chevron 26">
            <a:extLst>
              <a:ext uri="{FF2B5EF4-FFF2-40B4-BE49-F238E27FC236}">
                <a16:creationId xmlns:a16="http://schemas.microsoft.com/office/drawing/2014/main" id="{8D641B79-D463-4009-BC1D-7BCD454153BC}"/>
              </a:ext>
            </a:extLst>
          </p:cNvPr>
          <p:cNvSpPr/>
          <p:nvPr/>
        </p:nvSpPr>
        <p:spPr>
          <a:xfrm>
            <a:off x="2480646" y="3127475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7ED96-AA0E-4E3F-9814-719E23D39206}"/>
              </a:ext>
            </a:extLst>
          </p:cNvPr>
          <p:cNvSpPr txBox="1"/>
          <p:nvPr/>
        </p:nvSpPr>
        <p:spPr>
          <a:xfrm>
            <a:off x="850213" y="4296879"/>
            <a:ext cx="151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97C8B-6946-4E6D-BAB9-BA99EB3ED3FC}"/>
              </a:ext>
            </a:extLst>
          </p:cNvPr>
          <p:cNvSpPr txBox="1"/>
          <p:nvPr/>
        </p:nvSpPr>
        <p:spPr>
          <a:xfrm>
            <a:off x="2859287" y="4199770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7" name="Chevron 27">
            <a:extLst>
              <a:ext uri="{FF2B5EF4-FFF2-40B4-BE49-F238E27FC236}">
                <a16:creationId xmlns:a16="http://schemas.microsoft.com/office/drawing/2014/main" id="{6679A539-5329-47EF-AAD0-7E7CC255DDE2}"/>
              </a:ext>
            </a:extLst>
          </p:cNvPr>
          <p:cNvSpPr/>
          <p:nvPr/>
        </p:nvSpPr>
        <p:spPr>
          <a:xfrm>
            <a:off x="2486588" y="4334176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64C83-0047-4AAB-B2AB-90B94F9D9736}"/>
              </a:ext>
            </a:extLst>
          </p:cNvPr>
          <p:cNvSpPr txBox="1"/>
          <p:nvPr/>
        </p:nvSpPr>
        <p:spPr>
          <a:xfrm>
            <a:off x="850213" y="5500742"/>
            <a:ext cx="151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832D5E-BDA6-4954-A1C4-6A8B1D3B57CB}"/>
              </a:ext>
            </a:extLst>
          </p:cNvPr>
          <p:cNvSpPr txBox="1"/>
          <p:nvPr/>
        </p:nvSpPr>
        <p:spPr>
          <a:xfrm>
            <a:off x="2859287" y="5406472"/>
            <a:ext cx="36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0" name="Chevron 28">
            <a:extLst>
              <a:ext uri="{FF2B5EF4-FFF2-40B4-BE49-F238E27FC236}">
                <a16:creationId xmlns:a16="http://schemas.microsoft.com/office/drawing/2014/main" id="{AB22DBDA-6293-4EC2-B4F1-EBF3C0B68FA3}"/>
              </a:ext>
            </a:extLst>
          </p:cNvPr>
          <p:cNvSpPr/>
          <p:nvPr/>
        </p:nvSpPr>
        <p:spPr>
          <a:xfrm>
            <a:off x="2492530" y="5540878"/>
            <a:ext cx="194565" cy="200987"/>
          </a:xfrm>
          <a:prstGeom prst="chevron">
            <a:avLst>
              <a:gd name="adj" fmla="val 548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03DBB-F1E8-4F1A-9E09-FC73372EBC37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F8CB4-7D69-4ED9-83EF-678D1FFC887E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7E95D-B652-4D36-B4FC-53F7264614DE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6F59F-DFFC-4ED7-A896-9BF0960332D3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2FDC980-F836-495E-AFD8-7DE2127506B3}"/>
              </a:ext>
            </a:extLst>
          </p:cNvPr>
          <p:cNvSpPr/>
          <p:nvPr/>
        </p:nvSpPr>
        <p:spPr>
          <a:xfrm>
            <a:off x="2700682" y="2907813"/>
            <a:ext cx="2071343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BCCF678-1F12-4644-8CE8-C14C6222AE97}"/>
              </a:ext>
            </a:extLst>
          </p:cNvPr>
          <p:cNvSpPr/>
          <p:nvPr/>
        </p:nvSpPr>
        <p:spPr>
          <a:xfrm>
            <a:off x="2698364" y="1806188"/>
            <a:ext cx="2068658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  <a:gd name="connsiteX0" fmla="*/ 1613693 w 1614110"/>
              <a:gd name="connsiteY0" fmla="*/ 0 h 2068370"/>
              <a:gd name="connsiteX1" fmla="*/ 0 w 1614110"/>
              <a:gd name="connsiteY1" fmla="*/ 2068370 h 2068370"/>
              <a:gd name="connsiteX2" fmla="*/ 1610327 w 1614110"/>
              <a:gd name="connsiteY2" fmla="*/ 915735 h 2068370"/>
              <a:gd name="connsiteX3" fmla="*/ 1613693 w 1614110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110" h="2068370">
                <a:moveTo>
                  <a:pt x="1613693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15977" y="290117"/>
                  <a:pt x="161369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3FFF0ACF-BF5A-4F69-9545-6F7608534213}"/>
              </a:ext>
            </a:extLst>
          </p:cNvPr>
          <p:cNvSpPr/>
          <p:nvPr/>
        </p:nvSpPr>
        <p:spPr>
          <a:xfrm flipV="1">
            <a:off x="2707979" y="3936414"/>
            <a:ext cx="2055408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EEA794CF-93A5-4228-BBFB-6446205CD776}"/>
              </a:ext>
            </a:extLst>
          </p:cNvPr>
          <p:cNvSpPr/>
          <p:nvPr/>
        </p:nvSpPr>
        <p:spPr>
          <a:xfrm flipV="1">
            <a:off x="270609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6B7EE70D-E17A-4BF5-8AE8-DD85047804A6}"/>
              </a:ext>
            </a:extLst>
          </p:cNvPr>
          <p:cNvSpPr/>
          <p:nvPr/>
        </p:nvSpPr>
        <p:spPr>
          <a:xfrm>
            <a:off x="5097399" y="323867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32">
            <a:extLst>
              <a:ext uri="{FF2B5EF4-FFF2-40B4-BE49-F238E27FC236}">
                <a16:creationId xmlns:a16="http://schemas.microsoft.com/office/drawing/2014/main" id="{CB4BFF6C-304D-4598-BE9D-A984F426E29A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26CB535-0F09-4B70-BF45-6A8933849559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3D990F5-34E4-45B0-AA9C-9704C4AED720}"/>
              </a:ext>
            </a:extLst>
          </p:cNvPr>
          <p:cNvSpPr/>
          <p:nvPr/>
        </p:nvSpPr>
        <p:spPr>
          <a:xfrm>
            <a:off x="5112706" y="21547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AE780C-3075-471D-93F9-9CA68E5ED22B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459AEB-2A6A-4569-821E-41DC57987E7D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2D7B6E-776D-4754-9B4E-C02D55E3258A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41C3B7-ACF9-4D3C-A810-A4CA4C1905C2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8DE65-F860-4EF9-8A63-EF934FDD0DC9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DA5E6C-5E4B-4797-95A0-9387ADC1424F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4F2C2F-20E3-4DB5-9FA9-AAC4CA5C818D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8AE3D0-AD51-4E70-84DE-92CF32D0C74D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8B8E9A-10E4-48F3-8E6F-762CC70B3E50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C2901-2BBC-461F-8F95-16EEA6B4DB37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076767-D3DE-4D9D-A436-EC76E96B8F53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526806-8106-4861-BA35-B41A39E2E469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Graphic 1">
            <a:extLst>
              <a:ext uri="{FF2B5EF4-FFF2-40B4-BE49-F238E27FC236}">
                <a16:creationId xmlns:a16="http://schemas.microsoft.com/office/drawing/2014/main" id="{9B82A8EA-E58D-4B7F-90A3-B070CD82476C}"/>
              </a:ext>
            </a:extLst>
          </p:cNvPr>
          <p:cNvSpPr/>
          <p:nvPr/>
        </p:nvSpPr>
        <p:spPr>
          <a:xfrm rot="20328223">
            <a:off x="411470" y="2874145"/>
            <a:ext cx="2689537" cy="1831961"/>
          </a:xfrm>
          <a:custGeom>
            <a:avLst/>
            <a:gdLst>
              <a:gd name="connsiteX0" fmla="*/ 6080970 w 10068361"/>
              <a:gd name="connsiteY0" fmla="*/ 6858000 h 6858000"/>
              <a:gd name="connsiteX1" fmla="*/ 6018053 w 10068361"/>
              <a:gd name="connsiteY1" fmla="*/ 6858000 h 6858000"/>
              <a:gd name="connsiteX2" fmla="*/ 5875702 w 10068361"/>
              <a:gd name="connsiteY2" fmla="*/ 6836766 h 6858000"/>
              <a:gd name="connsiteX3" fmla="*/ 5808066 w 10068361"/>
              <a:gd name="connsiteY3" fmla="*/ 6830474 h 6858000"/>
              <a:gd name="connsiteX4" fmla="*/ 5652345 w 10068361"/>
              <a:gd name="connsiteY4" fmla="*/ 6785645 h 6858000"/>
              <a:gd name="connsiteX5" fmla="*/ 5598865 w 10068361"/>
              <a:gd name="connsiteY5" fmla="*/ 6765983 h 6858000"/>
              <a:gd name="connsiteX6" fmla="*/ 5458874 w 10068361"/>
              <a:gd name="connsiteY6" fmla="*/ 6692056 h 6858000"/>
              <a:gd name="connsiteX7" fmla="*/ 5404608 w 10068361"/>
              <a:gd name="connsiteY7" fmla="*/ 6658237 h 6858000"/>
              <a:gd name="connsiteX8" fmla="*/ 5289783 w 10068361"/>
              <a:gd name="connsiteY8" fmla="*/ 6567007 h 6858000"/>
              <a:gd name="connsiteX9" fmla="*/ 5237876 w 10068361"/>
              <a:gd name="connsiteY9" fmla="*/ 6522965 h 6858000"/>
              <a:gd name="connsiteX10" fmla="*/ 5136422 w 10068361"/>
              <a:gd name="connsiteY10" fmla="*/ 6406567 h 6858000"/>
              <a:gd name="connsiteX11" fmla="*/ 5100244 w 10068361"/>
              <a:gd name="connsiteY11" fmla="*/ 6362525 h 6858000"/>
              <a:gd name="connsiteX12" fmla="*/ 5022384 w 10068361"/>
              <a:gd name="connsiteY12" fmla="*/ 6225680 h 6858000"/>
              <a:gd name="connsiteX13" fmla="*/ 4991712 w 10068361"/>
              <a:gd name="connsiteY13" fmla="*/ 6167482 h 6858000"/>
              <a:gd name="connsiteX14" fmla="*/ 4939805 w 10068361"/>
              <a:gd name="connsiteY14" fmla="*/ 6018053 h 6858000"/>
              <a:gd name="connsiteX15" fmla="*/ 4924076 w 10068361"/>
              <a:gd name="connsiteY15" fmla="*/ 5963000 h 6858000"/>
              <a:gd name="connsiteX16" fmla="*/ 4902054 w 10068361"/>
              <a:gd name="connsiteY16" fmla="*/ 5804920 h 6858000"/>
              <a:gd name="connsiteX17" fmla="*/ 4903627 w 10068361"/>
              <a:gd name="connsiteY17" fmla="*/ 5738070 h 6858000"/>
              <a:gd name="connsiteX18" fmla="*/ 4909133 w 10068361"/>
              <a:gd name="connsiteY18" fmla="*/ 5700319 h 6858000"/>
              <a:gd name="connsiteX19" fmla="*/ 4902054 w 10068361"/>
              <a:gd name="connsiteY19" fmla="*/ 5578417 h 6858000"/>
              <a:gd name="connsiteX20" fmla="*/ 4904414 w 10068361"/>
              <a:gd name="connsiteY20" fmla="*/ 5550891 h 6858000"/>
              <a:gd name="connsiteX21" fmla="*/ 4942951 w 10068361"/>
              <a:gd name="connsiteY21" fmla="*/ 5439212 h 6858000"/>
              <a:gd name="connsiteX22" fmla="*/ 4926435 w 10068361"/>
              <a:gd name="connsiteY22" fmla="*/ 5362925 h 6858000"/>
              <a:gd name="connsiteX23" fmla="*/ 4782512 w 10068361"/>
              <a:gd name="connsiteY23" fmla="*/ 5246527 h 6858000"/>
              <a:gd name="connsiteX24" fmla="*/ 4779366 w 10068361"/>
              <a:gd name="connsiteY24" fmla="*/ 5296861 h 6858000"/>
              <a:gd name="connsiteX25" fmla="*/ 4688922 w 10068361"/>
              <a:gd name="connsiteY25" fmla="*/ 5335399 h 6858000"/>
              <a:gd name="connsiteX26" fmla="*/ 4653531 w 10068361"/>
              <a:gd name="connsiteY26" fmla="*/ 5304726 h 6858000"/>
              <a:gd name="connsiteX27" fmla="*/ 4508034 w 10068361"/>
              <a:gd name="connsiteY27" fmla="*/ 5230798 h 6858000"/>
              <a:gd name="connsiteX28" fmla="*/ 4449049 w 10068361"/>
              <a:gd name="connsiteY28" fmla="*/ 5137995 h 6858000"/>
              <a:gd name="connsiteX29" fmla="*/ 4423882 w 10068361"/>
              <a:gd name="connsiteY29" fmla="*/ 5075864 h 6858000"/>
              <a:gd name="connsiteX30" fmla="*/ 4330293 w 10068361"/>
              <a:gd name="connsiteY30" fmla="*/ 5037327 h 6858000"/>
              <a:gd name="connsiteX31" fmla="*/ 4241421 w 10068361"/>
              <a:gd name="connsiteY31" fmla="*/ 5051483 h 6858000"/>
              <a:gd name="connsiteX32" fmla="*/ 4226479 w 10068361"/>
              <a:gd name="connsiteY32" fmla="*/ 5053843 h 6858000"/>
              <a:gd name="connsiteX33" fmla="*/ 4065253 w 10068361"/>
              <a:gd name="connsiteY33" fmla="*/ 5023171 h 6858000"/>
              <a:gd name="connsiteX34" fmla="*/ 3888297 w 10068361"/>
              <a:gd name="connsiteY34" fmla="*/ 4973623 h 6858000"/>
              <a:gd name="connsiteX35" fmla="*/ 3690894 w 10068361"/>
              <a:gd name="connsiteY35" fmla="*/ 4939805 h 6858000"/>
              <a:gd name="connsiteX36" fmla="*/ 3331478 w 10068361"/>
              <a:gd name="connsiteY36" fmla="*/ 4796668 h 6858000"/>
              <a:gd name="connsiteX37" fmla="*/ 3167106 w 10068361"/>
              <a:gd name="connsiteY37" fmla="*/ 4607916 h 6858000"/>
              <a:gd name="connsiteX38" fmla="*/ 3089246 w 10068361"/>
              <a:gd name="connsiteY38" fmla="*/ 4388491 h 6858000"/>
              <a:gd name="connsiteX39" fmla="*/ 3064079 w 10068361"/>
              <a:gd name="connsiteY39" fmla="*/ 4246927 h 6858000"/>
              <a:gd name="connsiteX40" fmla="*/ 3033407 w 10068361"/>
              <a:gd name="connsiteY40" fmla="*/ 4255578 h 6858000"/>
              <a:gd name="connsiteX41" fmla="*/ 2917010 w 10068361"/>
              <a:gd name="connsiteY41" fmla="*/ 4172999 h 6858000"/>
              <a:gd name="connsiteX42" fmla="*/ 3023183 w 10068361"/>
              <a:gd name="connsiteY42" fmla="*/ 3875714 h 6858000"/>
              <a:gd name="connsiteX43" fmla="*/ 3027115 w 10068361"/>
              <a:gd name="connsiteY43" fmla="*/ 3864703 h 6858000"/>
              <a:gd name="connsiteX44" fmla="*/ 2933525 w 10068361"/>
              <a:gd name="connsiteY44" fmla="*/ 3778978 h 6858000"/>
              <a:gd name="connsiteX45" fmla="*/ 2886337 w 10068361"/>
              <a:gd name="connsiteY45" fmla="*/ 3683029 h 6858000"/>
              <a:gd name="connsiteX46" fmla="*/ 2806118 w 10068361"/>
              <a:gd name="connsiteY46" fmla="*/ 3183622 h 6858000"/>
              <a:gd name="connsiteX47" fmla="*/ 2751851 w 10068361"/>
              <a:gd name="connsiteY47" fmla="*/ 2995656 h 6858000"/>
              <a:gd name="connsiteX48" fmla="*/ 2729044 w 10068361"/>
              <a:gd name="connsiteY48" fmla="*/ 3012959 h 6858000"/>
              <a:gd name="connsiteX49" fmla="*/ 2260309 w 10068361"/>
              <a:gd name="connsiteY49" fmla="*/ 3499782 h 6858000"/>
              <a:gd name="connsiteX50" fmla="*/ 2206829 w 10068361"/>
              <a:gd name="connsiteY50" fmla="*/ 3533600 h 6858000"/>
              <a:gd name="connsiteX51" fmla="*/ 2164360 w 10068361"/>
              <a:gd name="connsiteY51" fmla="*/ 3667300 h 6858000"/>
              <a:gd name="connsiteX52" fmla="*/ 2206042 w 10068361"/>
              <a:gd name="connsiteY52" fmla="*/ 3767968 h 6858000"/>
              <a:gd name="connsiteX53" fmla="*/ 2220986 w 10068361"/>
              <a:gd name="connsiteY53" fmla="*/ 3800999 h 6858000"/>
              <a:gd name="connsiteX54" fmla="*/ 2250085 w 10068361"/>
              <a:gd name="connsiteY54" fmla="*/ 3902454 h 6858000"/>
              <a:gd name="connsiteX55" fmla="*/ 2259522 w 10068361"/>
              <a:gd name="connsiteY55" fmla="*/ 3940991 h 6858000"/>
              <a:gd name="connsiteX56" fmla="*/ 2275252 w 10068361"/>
              <a:gd name="connsiteY56" fmla="*/ 4044018 h 6858000"/>
              <a:gd name="connsiteX57" fmla="*/ 2279184 w 10068361"/>
              <a:gd name="connsiteY57" fmla="*/ 4083342 h 6858000"/>
              <a:gd name="connsiteX58" fmla="*/ 2278398 w 10068361"/>
              <a:gd name="connsiteY58" fmla="*/ 4195020 h 6858000"/>
              <a:gd name="connsiteX59" fmla="*/ 2276825 w 10068361"/>
              <a:gd name="connsiteY59" fmla="*/ 4227265 h 6858000"/>
              <a:gd name="connsiteX60" fmla="*/ 2287835 w 10068361"/>
              <a:gd name="connsiteY60" fmla="*/ 4308271 h 6858000"/>
              <a:gd name="connsiteX61" fmla="*/ 2265028 w 10068361"/>
              <a:gd name="connsiteY61" fmla="*/ 4412871 h 6858000"/>
              <a:gd name="connsiteX62" fmla="*/ 2228850 w 10068361"/>
              <a:gd name="connsiteY62" fmla="*/ 4499383 h 6858000"/>
              <a:gd name="connsiteX63" fmla="*/ 2225704 w 10068361"/>
              <a:gd name="connsiteY63" fmla="*/ 4513540 h 6858000"/>
              <a:gd name="connsiteX64" fmla="*/ 2213121 w 10068361"/>
              <a:gd name="connsiteY64" fmla="*/ 4603983 h 6858000"/>
              <a:gd name="connsiteX65" fmla="*/ 2169079 w 10068361"/>
              <a:gd name="connsiteY65" fmla="*/ 4696787 h 6858000"/>
              <a:gd name="connsiteX66" fmla="*/ 2140766 w 10068361"/>
              <a:gd name="connsiteY66" fmla="*/ 4746334 h 6858000"/>
              <a:gd name="connsiteX67" fmla="*/ 2103802 w 10068361"/>
              <a:gd name="connsiteY67" fmla="*/ 4794308 h 6858000"/>
              <a:gd name="connsiteX68" fmla="*/ 2082567 w 10068361"/>
              <a:gd name="connsiteY68" fmla="*/ 4836778 h 6858000"/>
              <a:gd name="connsiteX69" fmla="*/ 2018077 w 10068361"/>
              <a:gd name="connsiteY69" fmla="*/ 4906774 h 6858000"/>
              <a:gd name="connsiteX70" fmla="*/ 2014144 w 10068361"/>
              <a:gd name="connsiteY70" fmla="*/ 4924862 h 6858000"/>
              <a:gd name="connsiteX71" fmla="*/ 1955159 w 10068361"/>
              <a:gd name="connsiteY71" fmla="*/ 5004295 h 6858000"/>
              <a:gd name="connsiteX72" fmla="*/ 1944149 w 10068361"/>
              <a:gd name="connsiteY72" fmla="*/ 5006655 h 6858000"/>
              <a:gd name="connsiteX73" fmla="*/ 1914263 w 10068361"/>
              <a:gd name="connsiteY73" fmla="*/ 5036541 h 6858000"/>
              <a:gd name="connsiteX74" fmla="*/ 1840335 w 10068361"/>
              <a:gd name="connsiteY74" fmla="*/ 5110469 h 6858000"/>
              <a:gd name="connsiteX75" fmla="*/ 1791574 w 10068361"/>
              <a:gd name="connsiteY75" fmla="*/ 5147433 h 6858000"/>
              <a:gd name="connsiteX76" fmla="*/ 1775058 w 10068361"/>
              <a:gd name="connsiteY76" fmla="*/ 5155297 h 6858000"/>
              <a:gd name="connsiteX77" fmla="*/ 1734162 w 10068361"/>
              <a:gd name="connsiteY77" fmla="*/ 5200126 h 6858000"/>
              <a:gd name="connsiteX78" fmla="*/ 1664166 w 10068361"/>
              <a:gd name="connsiteY78" fmla="*/ 5229225 h 6858000"/>
              <a:gd name="connsiteX79" fmla="*/ 1650010 w 10068361"/>
              <a:gd name="connsiteY79" fmla="*/ 5233158 h 6858000"/>
              <a:gd name="connsiteX80" fmla="*/ 1597316 w 10068361"/>
              <a:gd name="connsiteY80" fmla="*/ 5270121 h 6858000"/>
              <a:gd name="connsiteX81" fmla="*/ 1479346 w 10068361"/>
              <a:gd name="connsiteY81" fmla="*/ 5289783 h 6858000"/>
              <a:gd name="connsiteX82" fmla="*/ 1467549 w 10068361"/>
              <a:gd name="connsiteY82" fmla="*/ 5299221 h 6858000"/>
              <a:gd name="connsiteX83" fmla="*/ 1365308 w 10068361"/>
              <a:gd name="connsiteY83" fmla="*/ 5333039 h 6858000"/>
              <a:gd name="connsiteX84" fmla="*/ 1303964 w 10068361"/>
              <a:gd name="connsiteY84" fmla="*/ 5343263 h 6858000"/>
              <a:gd name="connsiteX85" fmla="*/ 1158467 w 10068361"/>
              <a:gd name="connsiteY85" fmla="*/ 5362925 h 6858000"/>
              <a:gd name="connsiteX86" fmla="*/ 1060945 w 10068361"/>
              <a:gd name="connsiteY86" fmla="*/ 5353487 h 6858000"/>
              <a:gd name="connsiteX87" fmla="*/ 1032632 w 10068361"/>
              <a:gd name="connsiteY87" fmla="*/ 5347196 h 6858000"/>
              <a:gd name="connsiteX88" fmla="*/ 970501 w 10068361"/>
              <a:gd name="connsiteY88" fmla="*/ 5352701 h 6858000"/>
              <a:gd name="connsiteX89" fmla="*/ 902865 w 10068361"/>
              <a:gd name="connsiteY89" fmla="*/ 5338544 h 6858000"/>
              <a:gd name="connsiteX90" fmla="*/ 784109 w 10068361"/>
              <a:gd name="connsiteY90" fmla="*/ 5304726 h 6858000"/>
              <a:gd name="connsiteX91" fmla="*/ 719618 w 10068361"/>
              <a:gd name="connsiteY91" fmla="*/ 5303153 h 6858000"/>
              <a:gd name="connsiteX92" fmla="*/ 637826 w 10068361"/>
              <a:gd name="connsiteY92" fmla="*/ 5245741 h 6858000"/>
              <a:gd name="connsiteX93" fmla="*/ 607153 w 10068361"/>
              <a:gd name="connsiteY93" fmla="*/ 5233944 h 6858000"/>
              <a:gd name="connsiteX94" fmla="*/ 552100 w 10068361"/>
              <a:gd name="connsiteY94" fmla="*/ 5215069 h 6858000"/>
              <a:gd name="connsiteX95" fmla="*/ 482891 w 10068361"/>
              <a:gd name="connsiteY95" fmla="*/ 5169454 h 6858000"/>
              <a:gd name="connsiteX96" fmla="*/ 429411 w 10068361"/>
              <a:gd name="connsiteY96" fmla="*/ 5131703 h 6858000"/>
              <a:gd name="connsiteX97" fmla="*/ 349978 w 10068361"/>
              <a:gd name="connsiteY97" fmla="*/ 5069572 h 6858000"/>
              <a:gd name="connsiteX98" fmla="*/ 324811 w 10068361"/>
              <a:gd name="connsiteY98" fmla="*/ 5044405 h 6858000"/>
              <a:gd name="connsiteX99" fmla="*/ 253243 w 10068361"/>
              <a:gd name="connsiteY99" fmla="*/ 4962613 h 6858000"/>
              <a:gd name="connsiteX100" fmla="*/ 228076 w 10068361"/>
              <a:gd name="connsiteY100" fmla="*/ 4924862 h 6858000"/>
              <a:gd name="connsiteX101" fmla="*/ 196617 w 10068361"/>
              <a:gd name="connsiteY101" fmla="*/ 4866663 h 6858000"/>
              <a:gd name="connsiteX102" fmla="*/ 149429 w 10068361"/>
              <a:gd name="connsiteY102" fmla="*/ 4775433 h 6858000"/>
              <a:gd name="connsiteX103" fmla="*/ 133700 w 10068361"/>
              <a:gd name="connsiteY103" fmla="*/ 4747907 h 6858000"/>
              <a:gd name="connsiteX104" fmla="*/ 92803 w 10068361"/>
              <a:gd name="connsiteY104" fmla="*/ 4644093 h 6858000"/>
              <a:gd name="connsiteX105" fmla="*/ 80220 w 10068361"/>
              <a:gd name="connsiteY105" fmla="*/ 4616567 h 6858000"/>
              <a:gd name="connsiteX106" fmla="*/ 50334 w 10068361"/>
              <a:gd name="connsiteY106" fmla="*/ 4512753 h 6858000"/>
              <a:gd name="connsiteX107" fmla="*/ 49547 w 10068361"/>
              <a:gd name="connsiteY107" fmla="*/ 4481294 h 6858000"/>
              <a:gd name="connsiteX108" fmla="*/ 29099 w 10068361"/>
              <a:gd name="connsiteY108" fmla="*/ 4363324 h 6858000"/>
              <a:gd name="connsiteX109" fmla="*/ 30672 w 10068361"/>
              <a:gd name="connsiteY109" fmla="*/ 4344449 h 6858000"/>
              <a:gd name="connsiteX110" fmla="*/ 0 w 10068361"/>
              <a:gd name="connsiteY110" fmla="*/ 4265016 h 6858000"/>
              <a:gd name="connsiteX111" fmla="*/ 0 w 10068361"/>
              <a:gd name="connsiteY111" fmla="*/ 4241421 h 6858000"/>
              <a:gd name="connsiteX112" fmla="*/ 11797 w 10068361"/>
              <a:gd name="connsiteY112" fmla="*/ 4176145 h 6858000"/>
              <a:gd name="connsiteX113" fmla="*/ 9438 w 10068361"/>
              <a:gd name="connsiteY113" fmla="*/ 4165134 h 6858000"/>
              <a:gd name="connsiteX114" fmla="*/ 40896 w 10068361"/>
              <a:gd name="connsiteY114" fmla="*/ 4068398 h 6858000"/>
              <a:gd name="connsiteX115" fmla="*/ 44829 w 10068361"/>
              <a:gd name="connsiteY115" fmla="*/ 4047950 h 6858000"/>
              <a:gd name="connsiteX116" fmla="*/ 70782 w 10068361"/>
              <a:gd name="connsiteY116" fmla="*/ 3926834 h 6858000"/>
              <a:gd name="connsiteX117" fmla="*/ 75501 w 10068361"/>
              <a:gd name="connsiteY117" fmla="*/ 3900094 h 6858000"/>
              <a:gd name="connsiteX118" fmla="*/ 80220 w 10068361"/>
              <a:gd name="connsiteY118" fmla="*/ 3856839 h 6858000"/>
              <a:gd name="connsiteX119" fmla="*/ 88084 w 10068361"/>
              <a:gd name="connsiteY119" fmla="*/ 3826166 h 6858000"/>
              <a:gd name="connsiteX120" fmla="*/ 103027 w 10068361"/>
              <a:gd name="connsiteY120" fmla="*/ 3798640 h 6858000"/>
              <a:gd name="connsiteX121" fmla="*/ 138418 w 10068361"/>
              <a:gd name="connsiteY121" fmla="*/ 3776619 h 6858000"/>
              <a:gd name="connsiteX122" fmla="*/ 152575 w 10068361"/>
              <a:gd name="connsiteY122" fmla="*/ 3704264 h 6858000"/>
              <a:gd name="connsiteX123" fmla="*/ 202909 w 10068361"/>
              <a:gd name="connsiteY123" fmla="*/ 3638987 h 6858000"/>
              <a:gd name="connsiteX124" fmla="*/ 190325 w 10068361"/>
              <a:gd name="connsiteY124" fmla="*/ 3605169 h 6858000"/>
              <a:gd name="connsiteX125" fmla="*/ 239086 w 10068361"/>
              <a:gd name="connsiteY125" fmla="*/ 3583934 h 6858000"/>
              <a:gd name="connsiteX126" fmla="*/ 230435 w 10068361"/>
              <a:gd name="connsiteY126" fmla="*/ 3543824 h 6858000"/>
              <a:gd name="connsiteX127" fmla="*/ 287847 w 10068361"/>
              <a:gd name="connsiteY127" fmla="*/ 3523376 h 6858000"/>
              <a:gd name="connsiteX128" fmla="*/ 332676 w 10068361"/>
              <a:gd name="connsiteY128" fmla="*/ 3469110 h 6858000"/>
              <a:gd name="connsiteX129" fmla="*/ 333462 w 10068361"/>
              <a:gd name="connsiteY129" fmla="*/ 3427427 h 6858000"/>
              <a:gd name="connsiteX130" fmla="*/ 386156 w 10068361"/>
              <a:gd name="connsiteY130" fmla="*/ 3374734 h 6858000"/>
              <a:gd name="connsiteX131" fmla="*/ 449073 w 10068361"/>
              <a:gd name="connsiteY131" fmla="*/ 3319681 h 6858000"/>
              <a:gd name="connsiteX132" fmla="*/ 495475 w 10068361"/>
              <a:gd name="connsiteY132" fmla="*/ 3314962 h 6858000"/>
              <a:gd name="connsiteX133" fmla="*/ 553673 w 10068361"/>
              <a:gd name="connsiteY133" fmla="*/ 3269347 h 6858000"/>
              <a:gd name="connsiteX134" fmla="*/ 583559 w 10068361"/>
              <a:gd name="connsiteY134" fmla="*/ 3231597 h 6858000"/>
              <a:gd name="connsiteX135" fmla="*/ 682654 w 10068361"/>
              <a:gd name="connsiteY135" fmla="*/ 3196992 h 6858000"/>
              <a:gd name="connsiteX136" fmla="*/ 689732 w 10068361"/>
              <a:gd name="connsiteY136" fmla="*/ 3188341 h 6858000"/>
              <a:gd name="connsiteX137" fmla="*/ 732202 w 10068361"/>
              <a:gd name="connsiteY137" fmla="*/ 3159242 h 6858000"/>
              <a:gd name="connsiteX138" fmla="*/ 754223 w 10068361"/>
              <a:gd name="connsiteY138" fmla="*/ 3147445 h 6858000"/>
              <a:gd name="connsiteX139" fmla="*/ 778603 w 10068361"/>
              <a:gd name="connsiteY139" fmla="*/ 3135648 h 6858000"/>
              <a:gd name="connsiteX140" fmla="*/ 836802 w 10068361"/>
              <a:gd name="connsiteY140" fmla="*/ 3114413 h 6858000"/>
              <a:gd name="connsiteX141" fmla="*/ 896573 w 10068361"/>
              <a:gd name="connsiteY141" fmla="*/ 3096324 h 6858000"/>
              <a:gd name="connsiteX142" fmla="*/ 926459 w 10068361"/>
              <a:gd name="connsiteY142" fmla="*/ 3094751 h 6858000"/>
              <a:gd name="connsiteX143" fmla="*/ 980725 w 10068361"/>
              <a:gd name="connsiteY143" fmla="*/ 3073517 h 6858000"/>
              <a:gd name="connsiteX144" fmla="*/ 1064878 w 10068361"/>
              <a:gd name="connsiteY144" fmla="*/ 3068011 h 6858000"/>
              <a:gd name="connsiteX145" fmla="*/ 1127795 w 10068361"/>
              <a:gd name="connsiteY145" fmla="*/ 3060147 h 6858000"/>
              <a:gd name="connsiteX146" fmla="*/ 1286661 w 10068361"/>
              <a:gd name="connsiteY146" fmla="*/ 3053069 h 6858000"/>
              <a:gd name="connsiteX147" fmla="*/ 1378678 w 10068361"/>
              <a:gd name="connsiteY147" fmla="*/ 3090032 h 6858000"/>
              <a:gd name="connsiteX148" fmla="*/ 1400699 w 10068361"/>
              <a:gd name="connsiteY148" fmla="*/ 3093178 h 6858000"/>
              <a:gd name="connsiteX149" fmla="*/ 1501367 w 10068361"/>
              <a:gd name="connsiteY149" fmla="*/ 3112054 h 6858000"/>
              <a:gd name="connsiteX150" fmla="*/ 1571363 w 10068361"/>
              <a:gd name="connsiteY150" fmla="*/ 3115199 h 6858000"/>
              <a:gd name="connsiteX151" fmla="*/ 1654728 w 10068361"/>
              <a:gd name="connsiteY151" fmla="*/ 3173398 h 6858000"/>
              <a:gd name="connsiteX152" fmla="*/ 1682255 w 10068361"/>
              <a:gd name="connsiteY152" fmla="*/ 3185195 h 6858000"/>
              <a:gd name="connsiteX153" fmla="*/ 1740454 w 10068361"/>
              <a:gd name="connsiteY153" fmla="*/ 3204857 h 6858000"/>
              <a:gd name="connsiteX154" fmla="*/ 1798652 w 10068361"/>
              <a:gd name="connsiteY154" fmla="*/ 3253618 h 6858000"/>
              <a:gd name="connsiteX155" fmla="*/ 1896174 w 10068361"/>
              <a:gd name="connsiteY155" fmla="*/ 3172612 h 6858000"/>
              <a:gd name="connsiteX156" fmla="*/ 2148630 w 10068361"/>
              <a:gd name="connsiteY156" fmla="*/ 2913864 h 6858000"/>
              <a:gd name="connsiteX157" fmla="*/ 2416029 w 10068361"/>
              <a:gd name="connsiteY157" fmla="*/ 2620511 h 6858000"/>
              <a:gd name="connsiteX158" fmla="*/ 2405805 w 10068361"/>
              <a:gd name="connsiteY158" fmla="*/ 2563099 h 6858000"/>
              <a:gd name="connsiteX159" fmla="*/ 2170651 w 10068361"/>
              <a:gd name="connsiteY159" fmla="*/ 2466363 h 6858000"/>
              <a:gd name="connsiteX160" fmla="*/ 1855278 w 10068361"/>
              <a:gd name="connsiteY160" fmla="*/ 2474228 h 6858000"/>
              <a:gd name="connsiteX161" fmla="*/ 1801012 w 10068361"/>
              <a:gd name="connsiteY161" fmla="*/ 2480520 h 6858000"/>
              <a:gd name="connsiteX162" fmla="*/ 1408564 w 10068361"/>
              <a:gd name="connsiteY162" fmla="*/ 2500968 h 6858000"/>
              <a:gd name="connsiteX163" fmla="*/ 1062518 w 10068361"/>
              <a:gd name="connsiteY163" fmla="*/ 2447488 h 6858000"/>
              <a:gd name="connsiteX164" fmla="*/ 1058586 w 10068361"/>
              <a:gd name="connsiteY164" fmla="*/ 2436478 h 6858000"/>
              <a:gd name="connsiteX165" fmla="*/ 1113639 w 10068361"/>
              <a:gd name="connsiteY165" fmla="*/ 2411311 h 6858000"/>
              <a:gd name="connsiteX166" fmla="*/ 1455752 w 10068361"/>
              <a:gd name="connsiteY166" fmla="*/ 2295700 h 6858000"/>
              <a:gd name="connsiteX167" fmla="*/ 2292554 w 10068361"/>
              <a:gd name="connsiteY167" fmla="*/ 2257163 h 6858000"/>
              <a:gd name="connsiteX168" fmla="*/ 2589839 w 10068361"/>
              <a:gd name="connsiteY168" fmla="*/ 2345247 h 6858000"/>
              <a:gd name="connsiteX169" fmla="*/ 2651970 w 10068361"/>
              <a:gd name="connsiteY169" fmla="*/ 2324013 h 6858000"/>
              <a:gd name="connsiteX170" fmla="*/ 2766794 w 10068361"/>
              <a:gd name="connsiteY170" fmla="*/ 2150203 h 6858000"/>
              <a:gd name="connsiteX171" fmla="*/ 2920155 w 10068361"/>
              <a:gd name="connsiteY171" fmla="*/ 1912690 h 6858000"/>
              <a:gd name="connsiteX172" fmla="*/ 3079022 w 10068361"/>
              <a:gd name="connsiteY172" fmla="*/ 1775845 h 6858000"/>
              <a:gd name="connsiteX173" fmla="*/ 3173398 w 10068361"/>
              <a:gd name="connsiteY173" fmla="*/ 1693265 h 6858000"/>
              <a:gd name="connsiteX174" fmla="*/ 3241821 w 10068361"/>
              <a:gd name="connsiteY174" fmla="*/ 1615405 h 6858000"/>
              <a:gd name="connsiteX175" fmla="*/ 3305525 w 10068361"/>
              <a:gd name="connsiteY175" fmla="*/ 1552488 h 6858000"/>
              <a:gd name="connsiteX176" fmla="*/ 3293728 w 10068361"/>
              <a:gd name="connsiteY176" fmla="*/ 1546982 h 6858000"/>
              <a:gd name="connsiteX177" fmla="*/ 3273279 w 10068361"/>
              <a:gd name="connsiteY177" fmla="*/ 1505300 h 6858000"/>
              <a:gd name="connsiteX178" fmla="*/ 3315749 w 10068361"/>
              <a:gd name="connsiteY178" fmla="*/ 1486424 h 6858000"/>
              <a:gd name="connsiteX179" fmla="*/ 3367656 w 10068361"/>
              <a:gd name="connsiteY179" fmla="*/ 1403845 h 6858000"/>
              <a:gd name="connsiteX180" fmla="*/ 3413271 w 10068361"/>
              <a:gd name="connsiteY180" fmla="*/ 1361376 h 6858000"/>
              <a:gd name="connsiteX181" fmla="*/ 3506861 w 10068361"/>
              <a:gd name="connsiteY181" fmla="*/ 1413283 h 6858000"/>
              <a:gd name="connsiteX182" fmla="*/ 3560340 w 10068361"/>
              <a:gd name="connsiteY182" fmla="*/ 1454966 h 6858000"/>
              <a:gd name="connsiteX183" fmla="*/ 3654716 w 10068361"/>
              <a:gd name="connsiteY183" fmla="*/ 1391262 h 6858000"/>
              <a:gd name="connsiteX184" fmla="*/ 3699545 w 10068361"/>
              <a:gd name="connsiteY184" fmla="*/ 1361376 h 6858000"/>
              <a:gd name="connsiteX185" fmla="*/ 3771900 w 10068361"/>
              <a:gd name="connsiteY185" fmla="*/ 1344860 h 6858000"/>
              <a:gd name="connsiteX186" fmla="*/ 3789202 w 10068361"/>
              <a:gd name="connsiteY186" fmla="*/ 1419575 h 6858000"/>
              <a:gd name="connsiteX187" fmla="*/ 3779765 w 10068361"/>
              <a:gd name="connsiteY187" fmla="*/ 1462044 h 6858000"/>
              <a:gd name="connsiteX188" fmla="*/ 3706623 w 10068361"/>
              <a:gd name="connsiteY188" fmla="*/ 1592598 h 6858000"/>
              <a:gd name="connsiteX189" fmla="*/ 3589440 w 10068361"/>
              <a:gd name="connsiteY189" fmla="*/ 1752251 h 6858000"/>
              <a:gd name="connsiteX190" fmla="*/ 3648425 w 10068361"/>
              <a:gd name="connsiteY190" fmla="*/ 1836403 h 6858000"/>
              <a:gd name="connsiteX191" fmla="*/ 3670446 w 10068361"/>
              <a:gd name="connsiteY191" fmla="*/ 1858424 h 6858000"/>
              <a:gd name="connsiteX192" fmla="*/ 3698759 w 10068361"/>
              <a:gd name="connsiteY192" fmla="*/ 1870221 h 6858000"/>
              <a:gd name="connsiteX193" fmla="*/ 3721566 w 10068361"/>
              <a:gd name="connsiteY193" fmla="*/ 1837975 h 6858000"/>
              <a:gd name="connsiteX194" fmla="*/ 3728644 w 10068361"/>
              <a:gd name="connsiteY194" fmla="*/ 1764048 h 6858000"/>
              <a:gd name="connsiteX195" fmla="*/ 3744374 w 10068361"/>
              <a:gd name="connsiteY195" fmla="*/ 1742813 h 6858000"/>
              <a:gd name="connsiteX196" fmla="*/ 3886724 w 10068361"/>
              <a:gd name="connsiteY196" fmla="*/ 1768766 h 6858000"/>
              <a:gd name="connsiteX197" fmla="*/ 3910318 w 10068361"/>
              <a:gd name="connsiteY197" fmla="*/ 1804157 h 6858000"/>
              <a:gd name="connsiteX198" fmla="*/ 3932339 w 10068361"/>
              <a:gd name="connsiteY198" fmla="*/ 1815954 h 6858000"/>
              <a:gd name="connsiteX199" fmla="*/ 3966158 w 10068361"/>
              <a:gd name="connsiteY199" fmla="*/ 1823033 h 6858000"/>
              <a:gd name="connsiteX200" fmla="*/ 4081768 w 10068361"/>
              <a:gd name="connsiteY200" fmla="*/ 1836403 h 6858000"/>
              <a:gd name="connsiteX201" fmla="*/ 4209176 w 10068361"/>
              <a:gd name="connsiteY201" fmla="*/ 1815954 h 6858000"/>
              <a:gd name="connsiteX202" fmla="*/ 4405007 w 10068361"/>
              <a:gd name="connsiteY202" fmla="*/ 1801012 h 6858000"/>
              <a:gd name="connsiteX203" fmla="*/ 4731391 w 10068361"/>
              <a:gd name="connsiteY203" fmla="*/ 1837189 h 6858000"/>
              <a:gd name="connsiteX204" fmla="*/ 5056202 w 10068361"/>
              <a:gd name="connsiteY204" fmla="*/ 1834830 h 6858000"/>
              <a:gd name="connsiteX205" fmla="*/ 5094739 w 10068361"/>
              <a:gd name="connsiteY205" fmla="*/ 1837975 h 6858000"/>
              <a:gd name="connsiteX206" fmla="*/ 5143500 w 10068361"/>
              <a:gd name="connsiteY206" fmla="*/ 1796293 h 6858000"/>
              <a:gd name="connsiteX207" fmla="*/ 5141141 w 10068361"/>
              <a:gd name="connsiteY207" fmla="*/ 1772699 h 6858000"/>
              <a:gd name="connsiteX208" fmla="*/ 5171027 w 10068361"/>
              <a:gd name="connsiteY208" fmla="*/ 1731016 h 6858000"/>
              <a:gd name="connsiteX209" fmla="*/ 5230798 w 10068361"/>
              <a:gd name="connsiteY209" fmla="*/ 1720005 h 6858000"/>
              <a:gd name="connsiteX210" fmla="*/ 5190688 w 10068361"/>
              <a:gd name="connsiteY210" fmla="*/ 1610686 h 6858000"/>
              <a:gd name="connsiteX211" fmla="*/ 5200126 w 10068361"/>
              <a:gd name="connsiteY211" fmla="*/ 1613046 h 6858000"/>
              <a:gd name="connsiteX212" fmla="*/ 5219788 w 10068361"/>
              <a:gd name="connsiteY212" fmla="*/ 1537545 h 6858000"/>
              <a:gd name="connsiteX213" fmla="*/ 5136422 w 10068361"/>
              <a:gd name="connsiteY213" fmla="*/ 1508445 h 6858000"/>
              <a:gd name="connsiteX214" fmla="*/ 5109682 w 10068361"/>
              <a:gd name="connsiteY214" fmla="*/ 1509232 h 6858000"/>
              <a:gd name="connsiteX215" fmla="*/ 5012160 w 10068361"/>
              <a:gd name="connsiteY215" fmla="*/ 1429012 h 6858000"/>
              <a:gd name="connsiteX216" fmla="*/ 4961826 w 10068361"/>
              <a:gd name="connsiteY216" fmla="*/ 1410923 h 6858000"/>
              <a:gd name="connsiteX217" fmla="*/ 4785657 w 10068361"/>
              <a:gd name="connsiteY217" fmla="*/ 1476987 h 6858000"/>
              <a:gd name="connsiteX218" fmla="*/ 4633083 w 10068361"/>
              <a:gd name="connsiteY218" fmla="*/ 1470695 h 6858000"/>
              <a:gd name="connsiteX219" fmla="*/ 4657463 w 10068361"/>
              <a:gd name="connsiteY219" fmla="*/ 1441596 h 6858000"/>
              <a:gd name="connsiteX220" fmla="*/ 4776220 w 10068361"/>
              <a:gd name="connsiteY220" fmla="*/ 1335423 h 6858000"/>
              <a:gd name="connsiteX221" fmla="*/ 4933513 w 10068361"/>
              <a:gd name="connsiteY221" fmla="*/ 1137233 h 6858000"/>
              <a:gd name="connsiteX222" fmla="*/ 4984634 w 10068361"/>
              <a:gd name="connsiteY222" fmla="*/ 1099482 h 6858000"/>
              <a:gd name="connsiteX223" fmla="*/ 5029462 w 10068361"/>
              <a:gd name="connsiteY223" fmla="*/ 1066451 h 6858000"/>
              <a:gd name="connsiteX224" fmla="*/ 5108896 w 10068361"/>
              <a:gd name="connsiteY224" fmla="*/ 978366 h 6858000"/>
              <a:gd name="connsiteX225" fmla="*/ 5188329 w 10068361"/>
              <a:gd name="connsiteY225" fmla="*/ 928819 h 6858000"/>
              <a:gd name="connsiteX226" fmla="*/ 5414832 w 10068361"/>
              <a:gd name="connsiteY226" fmla="*/ 824218 h 6858000"/>
              <a:gd name="connsiteX227" fmla="*/ 5576844 w 10068361"/>
              <a:gd name="connsiteY227" fmla="*/ 798265 h 6858000"/>
              <a:gd name="connsiteX228" fmla="*/ 5649199 w 10068361"/>
              <a:gd name="connsiteY228" fmla="*/ 826578 h 6858000"/>
              <a:gd name="connsiteX229" fmla="*/ 5726273 w 10068361"/>
              <a:gd name="connsiteY229" fmla="*/ 837588 h 6858000"/>
              <a:gd name="connsiteX230" fmla="*/ 5756945 w 10068361"/>
              <a:gd name="connsiteY230" fmla="*/ 836802 h 6858000"/>
              <a:gd name="connsiteX231" fmla="*/ 5871770 w 10068361"/>
              <a:gd name="connsiteY231" fmla="*/ 924100 h 6858000"/>
              <a:gd name="connsiteX232" fmla="*/ 5870197 w 10068361"/>
              <a:gd name="connsiteY232" fmla="*/ 992522 h 6858000"/>
              <a:gd name="connsiteX233" fmla="*/ 5947270 w 10068361"/>
              <a:gd name="connsiteY233" fmla="*/ 1146670 h 6858000"/>
              <a:gd name="connsiteX234" fmla="*/ 5999177 w 10068361"/>
              <a:gd name="connsiteY234" fmla="*/ 1200150 h 6858000"/>
              <a:gd name="connsiteX235" fmla="*/ 6032209 w 10068361"/>
              <a:gd name="connsiteY235" fmla="*/ 1270932 h 6858000"/>
              <a:gd name="connsiteX236" fmla="*/ 6117934 w 10068361"/>
              <a:gd name="connsiteY236" fmla="*/ 1358230 h 6858000"/>
              <a:gd name="connsiteX237" fmla="*/ 6144674 w 10068361"/>
              <a:gd name="connsiteY237" fmla="*/ 1374746 h 6858000"/>
              <a:gd name="connsiteX238" fmla="*/ 6323202 w 10068361"/>
              <a:gd name="connsiteY238" fmla="*/ 1382611 h 6858000"/>
              <a:gd name="connsiteX239" fmla="*/ 6365671 w 10068361"/>
              <a:gd name="connsiteY239" fmla="*/ 1388116 h 6858000"/>
              <a:gd name="connsiteX240" fmla="*/ 6564648 w 10068361"/>
              <a:gd name="connsiteY240" fmla="*/ 1404632 h 6858000"/>
              <a:gd name="connsiteX241" fmla="*/ 6670035 w 10068361"/>
              <a:gd name="connsiteY241" fmla="*/ 1432945 h 6858000"/>
              <a:gd name="connsiteX242" fmla="*/ 6775421 w 10068361"/>
              <a:gd name="connsiteY242" fmla="*/ 1440023 h 6858000"/>
              <a:gd name="connsiteX243" fmla="*/ 6945298 w 10068361"/>
              <a:gd name="connsiteY243" fmla="*/ 1406205 h 6858000"/>
              <a:gd name="connsiteX244" fmla="*/ 7039675 w 10068361"/>
              <a:gd name="connsiteY244" fmla="*/ 1387329 h 6858000"/>
              <a:gd name="connsiteX245" fmla="*/ 7183598 w 10068361"/>
              <a:gd name="connsiteY245" fmla="*/ 1384184 h 6858000"/>
              <a:gd name="connsiteX246" fmla="*/ 7207978 w 10068361"/>
              <a:gd name="connsiteY246" fmla="*/ 1408564 h 6858000"/>
              <a:gd name="connsiteX247" fmla="*/ 7227640 w 10068361"/>
              <a:gd name="connsiteY247" fmla="*/ 1430585 h 6858000"/>
              <a:gd name="connsiteX248" fmla="*/ 7238651 w 10068361"/>
              <a:gd name="connsiteY248" fmla="*/ 1429012 h 6858000"/>
              <a:gd name="connsiteX249" fmla="*/ 7242583 w 10068361"/>
              <a:gd name="connsiteY249" fmla="*/ 1364522 h 6858000"/>
              <a:gd name="connsiteX250" fmla="*/ 7345610 w 10068361"/>
              <a:gd name="connsiteY250" fmla="*/ 1392835 h 6858000"/>
              <a:gd name="connsiteX251" fmla="*/ 7572113 w 10068361"/>
              <a:gd name="connsiteY251" fmla="*/ 1291380 h 6858000"/>
              <a:gd name="connsiteX252" fmla="*/ 7846590 w 10068361"/>
              <a:gd name="connsiteY252" fmla="*/ 1306323 h 6858000"/>
              <a:gd name="connsiteX253" fmla="*/ 7895352 w 10068361"/>
              <a:gd name="connsiteY253" fmla="*/ 1322053 h 6858000"/>
              <a:gd name="connsiteX254" fmla="*/ 7917373 w 10068361"/>
              <a:gd name="connsiteY254" fmla="*/ 1325198 h 6858000"/>
              <a:gd name="connsiteX255" fmla="*/ 8016467 w 10068361"/>
              <a:gd name="connsiteY255" fmla="*/ 1347220 h 6858000"/>
              <a:gd name="connsiteX256" fmla="*/ 8153313 w 10068361"/>
              <a:gd name="connsiteY256" fmla="*/ 1373173 h 6858000"/>
              <a:gd name="connsiteX257" fmla="*/ 8218590 w 10068361"/>
              <a:gd name="connsiteY257" fmla="*/ 1360590 h 6858000"/>
              <a:gd name="connsiteX258" fmla="*/ 8539468 w 10068361"/>
              <a:gd name="connsiteY258" fmla="*/ 1373959 h 6858000"/>
              <a:gd name="connsiteX259" fmla="*/ 8668449 w 10068361"/>
              <a:gd name="connsiteY259" fmla="*/ 1313401 h 6858000"/>
              <a:gd name="connsiteX260" fmla="*/ 8717210 w 10068361"/>
              <a:gd name="connsiteY260" fmla="*/ 1294526 h 6858000"/>
              <a:gd name="connsiteX261" fmla="*/ 8740017 w 10068361"/>
              <a:gd name="connsiteY261" fmla="*/ 1293740 h 6858000"/>
              <a:gd name="connsiteX262" fmla="*/ 8802149 w 10068361"/>
              <a:gd name="connsiteY262" fmla="*/ 1112066 h 6858000"/>
              <a:gd name="connsiteX263" fmla="*/ 8804508 w 10068361"/>
              <a:gd name="connsiteY263" fmla="*/ 1090045 h 6858000"/>
              <a:gd name="connsiteX264" fmla="*/ 8839899 w 10068361"/>
              <a:gd name="connsiteY264" fmla="*/ 977580 h 6858000"/>
              <a:gd name="connsiteX265" fmla="*/ 8869785 w 10068361"/>
              <a:gd name="connsiteY265" fmla="*/ 885563 h 6858000"/>
              <a:gd name="connsiteX266" fmla="*/ 8880009 w 10068361"/>
              <a:gd name="connsiteY266" fmla="*/ 850172 h 6858000"/>
              <a:gd name="connsiteX267" fmla="*/ 8992473 w 10068361"/>
              <a:gd name="connsiteY267" fmla="*/ 738493 h 6858000"/>
              <a:gd name="connsiteX268" fmla="*/ 9144262 w 10068361"/>
              <a:gd name="connsiteY268" fmla="*/ 508058 h 6858000"/>
              <a:gd name="connsiteX269" fmla="*/ 9215044 w 10068361"/>
              <a:gd name="connsiteY269" fmla="*/ 432557 h 6858000"/>
              <a:gd name="connsiteX270" fmla="*/ 9240211 w 10068361"/>
              <a:gd name="connsiteY270" fmla="*/ 413682 h 6858000"/>
              <a:gd name="connsiteX271" fmla="*/ 9333014 w 10068361"/>
              <a:gd name="connsiteY271" fmla="*/ 261894 h 6858000"/>
              <a:gd name="connsiteX272" fmla="*/ 9366046 w 10068361"/>
              <a:gd name="connsiteY272" fmla="*/ 209987 h 6858000"/>
              <a:gd name="connsiteX273" fmla="*/ 9557158 w 10068361"/>
              <a:gd name="connsiteY273" fmla="*/ 0 h 6858000"/>
              <a:gd name="connsiteX274" fmla="*/ 9596481 w 10068361"/>
              <a:gd name="connsiteY274" fmla="*/ 0 h 6858000"/>
              <a:gd name="connsiteX275" fmla="*/ 9714451 w 10068361"/>
              <a:gd name="connsiteY275" fmla="*/ 0 h 6858000"/>
              <a:gd name="connsiteX276" fmla="*/ 9745910 w 10068361"/>
              <a:gd name="connsiteY276" fmla="*/ 0 h 6858000"/>
              <a:gd name="connsiteX277" fmla="*/ 9845005 w 10068361"/>
              <a:gd name="connsiteY277" fmla="*/ 53480 h 6858000"/>
              <a:gd name="connsiteX278" fmla="*/ 10068362 w 10068361"/>
              <a:gd name="connsiteY278" fmla="*/ 243805 h 6858000"/>
              <a:gd name="connsiteX279" fmla="*/ 10068362 w 10068361"/>
              <a:gd name="connsiteY279" fmla="*/ 267399 h 6858000"/>
              <a:gd name="connsiteX280" fmla="*/ 9949605 w 10068361"/>
              <a:gd name="connsiteY280" fmla="*/ 346046 h 6858000"/>
              <a:gd name="connsiteX281" fmla="*/ 9756135 w 10068361"/>
              <a:gd name="connsiteY281" fmla="*/ 464803 h 6858000"/>
              <a:gd name="connsiteX282" fmla="*/ 9606706 w 10068361"/>
              <a:gd name="connsiteY282" fmla="*/ 589064 h 6858000"/>
              <a:gd name="connsiteX283" fmla="*/ 9576820 w 10068361"/>
              <a:gd name="connsiteY283" fmla="*/ 622096 h 6858000"/>
              <a:gd name="connsiteX284" fmla="*/ 9498173 w 10068361"/>
              <a:gd name="connsiteY284" fmla="*/ 752650 h 6858000"/>
              <a:gd name="connsiteX285" fmla="*/ 9425031 w 10068361"/>
              <a:gd name="connsiteY285" fmla="*/ 869834 h 6858000"/>
              <a:gd name="connsiteX286" fmla="*/ 9320431 w 10068361"/>
              <a:gd name="connsiteY286" fmla="*/ 1152962 h 6858000"/>
              <a:gd name="connsiteX287" fmla="*/ 9251222 w 10068361"/>
              <a:gd name="connsiteY287" fmla="*/ 1308683 h 6858000"/>
              <a:gd name="connsiteX288" fmla="*/ 9200887 w 10068361"/>
              <a:gd name="connsiteY288" fmla="*/ 1495076 h 6858000"/>
              <a:gd name="connsiteX289" fmla="*/ 9182013 w 10068361"/>
              <a:gd name="connsiteY289" fmla="*/ 1572936 h 6858000"/>
              <a:gd name="connsiteX290" fmla="*/ 9046740 w 10068361"/>
              <a:gd name="connsiteY290" fmla="*/ 1750678 h 6858000"/>
              <a:gd name="connsiteX291" fmla="*/ 8968879 w 10068361"/>
              <a:gd name="connsiteY291" fmla="*/ 1801798 h 6858000"/>
              <a:gd name="connsiteX292" fmla="*/ 8795857 w 10068361"/>
              <a:gd name="connsiteY292" fmla="*/ 1863929 h 6858000"/>
              <a:gd name="connsiteX293" fmla="*/ 8613396 w 10068361"/>
              <a:gd name="connsiteY293" fmla="*/ 1908758 h 6858000"/>
              <a:gd name="connsiteX294" fmla="*/ 8438014 w 10068361"/>
              <a:gd name="connsiteY294" fmla="*/ 1929992 h 6858000"/>
              <a:gd name="connsiteX295" fmla="*/ 8212298 w 10068361"/>
              <a:gd name="connsiteY295" fmla="*/ 1995269 h 6858000"/>
              <a:gd name="connsiteX296" fmla="*/ 8113989 w 10068361"/>
              <a:gd name="connsiteY296" fmla="*/ 2095150 h 6858000"/>
              <a:gd name="connsiteX297" fmla="*/ 8083317 w 10068361"/>
              <a:gd name="connsiteY297" fmla="*/ 2363336 h 6858000"/>
              <a:gd name="connsiteX298" fmla="*/ 8091182 w 10068361"/>
              <a:gd name="connsiteY298" fmla="*/ 2438051 h 6858000"/>
              <a:gd name="connsiteX299" fmla="*/ 8143088 w 10068361"/>
              <a:gd name="connsiteY299" fmla="*/ 2567031 h 6858000"/>
              <a:gd name="connsiteX300" fmla="*/ 8198928 w 10068361"/>
              <a:gd name="connsiteY300" fmla="*/ 2611860 h 6858000"/>
              <a:gd name="connsiteX301" fmla="*/ 8370378 w 10068361"/>
              <a:gd name="connsiteY301" fmla="*/ 2644105 h 6858000"/>
              <a:gd name="connsiteX302" fmla="*/ 8437227 w 10068361"/>
              <a:gd name="connsiteY302" fmla="*/ 2652756 h 6858000"/>
              <a:gd name="connsiteX303" fmla="*/ 8512728 w 10068361"/>
              <a:gd name="connsiteY303" fmla="*/ 2673991 h 6858000"/>
              <a:gd name="connsiteX304" fmla="*/ 8639350 w 10068361"/>
              <a:gd name="connsiteY304" fmla="*/ 2795107 h 6858000"/>
              <a:gd name="connsiteX305" fmla="*/ 8876077 w 10068361"/>
              <a:gd name="connsiteY305" fmla="*/ 3001948 h 6858000"/>
              <a:gd name="connsiteX306" fmla="*/ 9035729 w 10068361"/>
              <a:gd name="connsiteY306" fmla="*/ 3104189 h 6858000"/>
              <a:gd name="connsiteX307" fmla="*/ 9094714 w 10068361"/>
              <a:gd name="connsiteY307" fmla="*/ 3303952 h 6858000"/>
              <a:gd name="connsiteX308" fmla="*/ 8887874 w 10068361"/>
              <a:gd name="connsiteY308" fmla="*/ 3479334 h 6858000"/>
              <a:gd name="connsiteX309" fmla="*/ 8804508 w 10068361"/>
              <a:gd name="connsiteY309" fmla="*/ 3511579 h 6858000"/>
              <a:gd name="connsiteX310" fmla="*/ 8649574 w 10068361"/>
              <a:gd name="connsiteY310" fmla="*/ 3625617 h 6858000"/>
              <a:gd name="connsiteX311" fmla="*/ 8374310 w 10068361"/>
              <a:gd name="connsiteY311" fmla="*/ 3749093 h 6858000"/>
              <a:gd name="connsiteX312" fmla="*/ 8231960 w 10068361"/>
              <a:gd name="connsiteY312" fmla="*/ 3734150 h 6858000"/>
              <a:gd name="connsiteX313" fmla="*/ 8177693 w 10068361"/>
              <a:gd name="connsiteY313" fmla="*/ 3630336 h 6858000"/>
              <a:gd name="connsiteX314" fmla="*/ 8228027 w 10068361"/>
              <a:gd name="connsiteY314" fmla="*/ 3543038 h 6858000"/>
              <a:gd name="connsiteX315" fmla="*/ 8360154 w 10068361"/>
              <a:gd name="connsiteY315" fmla="*/ 3425854 h 6858000"/>
              <a:gd name="connsiteX316" fmla="*/ 8441160 w 10068361"/>
              <a:gd name="connsiteY316" fmla="*/ 3285863 h 6858000"/>
              <a:gd name="connsiteX317" fmla="*/ 8390826 w 10068361"/>
              <a:gd name="connsiteY317" fmla="*/ 3258336 h 6858000"/>
              <a:gd name="connsiteX318" fmla="*/ 8225668 w 10068361"/>
              <a:gd name="connsiteY318" fmla="*/ 3172612 h 6858000"/>
              <a:gd name="connsiteX319" fmla="*/ 8017254 w 10068361"/>
              <a:gd name="connsiteY319" fmla="*/ 3097897 h 6858000"/>
              <a:gd name="connsiteX320" fmla="*/ 7947258 w 10068361"/>
              <a:gd name="connsiteY320" fmla="*/ 3075876 h 6858000"/>
              <a:gd name="connsiteX321" fmla="*/ 7878835 w 10068361"/>
              <a:gd name="connsiteY321" fmla="*/ 3042058 h 6858000"/>
              <a:gd name="connsiteX322" fmla="*/ 7828502 w 10068361"/>
              <a:gd name="connsiteY322" fmla="*/ 3024756 h 6858000"/>
              <a:gd name="connsiteX323" fmla="*/ 7650760 w 10068361"/>
              <a:gd name="connsiteY323" fmla="*/ 2975208 h 6858000"/>
              <a:gd name="connsiteX324" fmla="*/ 7546160 w 10068361"/>
              <a:gd name="connsiteY324" fmla="*/ 2773086 h 6858000"/>
              <a:gd name="connsiteX325" fmla="*/ 7535936 w 10068361"/>
              <a:gd name="connsiteY325" fmla="*/ 2707023 h 6858000"/>
              <a:gd name="connsiteX326" fmla="*/ 7536722 w 10068361"/>
              <a:gd name="connsiteY326" fmla="*/ 2623657 h 6858000"/>
              <a:gd name="connsiteX327" fmla="*/ 7524139 w 10068361"/>
              <a:gd name="connsiteY327" fmla="*/ 2564672 h 6858000"/>
              <a:gd name="connsiteX328" fmla="*/ 7506836 w 10068361"/>
              <a:gd name="connsiteY328" fmla="*/ 2496249 h 6858000"/>
              <a:gd name="connsiteX329" fmla="*/ 7502118 w 10068361"/>
              <a:gd name="connsiteY329" fmla="*/ 2453780 h 6858000"/>
              <a:gd name="connsiteX330" fmla="*/ 7425044 w 10068361"/>
              <a:gd name="connsiteY330" fmla="*/ 2204470 h 6858000"/>
              <a:gd name="connsiteX331" fmla="*/ 7377069 w 10068361"/>
              <a:gd name="connsiteY331" fmla="*/ 2179303 h 6858000"/>
              <a:gd name="connsiteX332" fmla="*/ 7207192 w 10068361"/>
              <a:gd name="connsiteY332" fmla="*/ 2235928 h 6858000"/>
              <a:gd name="connsiteX333" fmla="*/ 6450610 w 10068361"/>
              <a:gd name="connsiteY333" fmla="*/ 2282330 h 6858000"/>
              <a:gd name="connsiteX334" fmla="*/ 6406568 w 10068361"/>
              <a:gd name="connsiteY334" fmla="*/ 2277611 h 6858000"/>
              <a:gd name="connsiteX335" fmla="*/ 6412860 w 10068361"/>
              <a:gd name="connsiteY335" fmla="*/ 2326372 h 6858000"/>
              <a:gd name="connsiteX336" fmla="*/ 6432521 w 10068361"/>
              <a:gd name="connsiteY336" fmla="*/ 2419962 h 6858000"/>
              <a:gd name="connsiteX337" fmla="*/ 6436454 w 10068361"/>
              <a:gd name="connsiteY337" fmla="*/ 2667699 h 6858000"/>
              <a:gd name="connsiteX338" fmla="*/ 6423870 w 10068361"/>
              <a:gd name="connsiteY338" fmla="*/ 2707809 h 6858000"/>
              <a:gd name="connsiteX339" fmla="*/ 6100632 w 10068361"/>
              <a:gd name="connsiteY339" fmla="*/ 3171825 h 6858000"/>
              <a:gd name="connsiteX340" fmla="*/ 6064454 w 10068361"/>
              <a:gd name="connsiteY340" fmla="*/ 3196992 h 6858000"/>
              <a:gd name="connsiteX341" fmla="*/ 5837951 w 10068361"/>
              <a:gd name="connsiteY341" fmla="*/ 3303165 h 6858000"/>
              <a:gd name="connsiteX342" fmla="*/ 5793909 w 10068361"/>
              <a:gd name="connsiteY342" fmla="*/ 3363723 h 6858000"/>
              <a:gd name="connsiteX343" fmla="*/ 6011761 w 10068361"/>
              <a:gd name="connsiteY343" fmla="*/ 3381026 h 6858000"/>
              <a:gd name="connsiteX344" fmla="*/ 6360952 w 10068361"/>
              <a:gd name="connsiteY344" fmla="*/ 3432146 h 6858000"/>
              <a:gd name="connsiteX345" fmla="*/ 6404208 w 10068361"/>
              <a:gd name="connsiteY345" fmla="*/ 3454167 h 6858000"/>
              <a:gd name="connsiteX346" fmla="*/ 6462407 w 10068361"/>
              <a:gd name="connsiteY346" fmla="*/ 3491131 h 6858000"/>
              <a:gd name="connsiteX347" fmla="*/ 7668849 w 10068361"/>
              <a:gd name="connsiteY347" fmla="*/ 3793921 h 6858000"/>
              <a:gd name="connsiteX348" fmla="*/ 7689297 w 10068361"/>
              <a:gd name="connsiteY348" fmla="*/ 3808864 h 6858000"/>
              <a:gd name="connsiteX349" fmla="*/ 7387293 w 10068361"/>
              <a:gd name="connsiteY349" fmla="*/ 3777405 h 6858000"/>
              <a:gd name="connsiteX350" fmla="*/ 6452969 w 10068361"/>
              <a:gd name="connsiteY350" fmla="*/ 3783697 h 6858000"/>
              <a:gd name="connsiteX351" fmla="*/ 6384546 w 10068361"/>
              <a:gd name="connsiteY351" fmla="*/ 3804145 h 6858000"/>
              <a:gd name="connsiteX352" fmla="*/ 6537121 w 10068361"/>
              <a:gd name="connsiteY352" fmla="*/ 3891443 h 6858000"/>
              <a:gd name="connsiteX353" fmla="*/ 6589815 w 10068361"/>
              <a:gd name="connsiteY353" fmla="*/ 4011773 h 6858000"/>
              <a:gd name="connsiteX354" fmla="*/ 6435667 w 10068361"/>
              <a:gd name="connsiteY354" fmla="*/ 4186369 h 6858000"/>
              <a:gd name="connsiteX355" fmla="*/ 6162763 w 10068361"/>
              <a:gd name="connsiteY355" fmla="*/ 4242208 h 6858000"/>
              <a:gd name="connsiteX356" fmla="*/ 5219788 w 10068361"/>
              <a:gd name="connsiteY356" fmla="*/ 4356246 h 6858000"/>
              <a:gd name="connsiteX357" fmla="*/ 5156870 w 10068361"/>
              <a:gd name="connsiteY357" fmla="*/ 4427028 h 6858000"/>
              <a:gd name="connsiteX358" fmla="*/ 5176532 w 10068361"/>
              <a:gd name="connsiteY358" fmla="*/ 4673193 h 6858000"/>
              <a:gd name="connsiteX359" fmla="*/ 5260684 w 10068361"/>
              <a:gd name="connsiteY359" fmla="*/ 4827340 h 6858000"/>
              <a:gd name="connsiteX360" fmla="*/ 5288997 w 10068361"/>
              <a:gd name="connsiteY360" fmla="*/ 4834418 h 6858000"/>
              <a:gd name="connsiteX361" fmla="*/ 5368430 w 10068361"/>
              <a:gd name="connsiteY361" fmla="*/ 4796668 h 6858000"/>
              <a:gd name="connsiteX362" fmla="*/ 5479322 w 10068361"/>
              <a:gd name="connsiteY362" fmla="*/ 4710157 h 6858000"/>
              <a:gd name="connsiteX363" fmla="*/ 5514713 w 10068361"/>
              <a:gd name="connsiteY363" fmla="*/ 4689708 h 6858000"/>
              <a:gd name="connsiteX364" fmla="*/ 5586281 w 10068361"/>
              <a:gd name="connsiteY364" fmla="*/ 4668473 h 6858000"/>
              <a:gd name="connsiteX365" fmla="*/ 5691668 w 10068361"/>
              <a:gd name="connsiteY365" fmla="*/ 4615780 h 6858000"/>
              <a:gd name="connsiteX366" fmla="*/ 5713689 w 10068361"/>
              <a:gd name="connsiteY366" fmla="*/ 4608702 h 6858000"/>
              <a:gd name="connsiteX367" fmla="*/ 5893004 w 10068361"/>
              <a:gd name="connsiteY367" fmla="*/ 4573311 h 6858000"/>
              <a:gd name="connsiteX368" fmla="*/ 5945697 w 10068361"/>
              <a:gd name="connsiteY368" fmla="*/ 4574097 h 6858000"/>
              <a:gd name="connsiteX369" fmla="*/ 5979515 w 10068361"/>
              <a:gd name="connsiteY369" fmla="*/ 4577243 h 6858000"/>
              <a:gd name="connsiteX370" fmla="*/ 6112429 w 10068361"/>
              <a:gd name="connsiteY370" fmla="*/ 4565446 h 6858000"/>
              <a:gd name="connsiteX371" fmla="*/ 6139955 w 10068361"/>
              <a:gd name="connsiteY371" fmla="*/ 4567019 h 6858000"/>
              <a:gd name="connsiteX372" fmla="*/ 6314551 w 10068361"/>
              <a:gd name="connsiteY372" fmla="*/ 4597691 h 6858000"/>
              <a:gd name="connsiteX373" fmla="*/ 6356234 w 10068361"/>
              <a:gd name="connsiteY373" fmla="*/ 4607916 h 6858000"/>
              <a:gd name="connsiteX374" fmla="*/ 6524538 w 10068361"/>
              <a:gd name="connsiteY374" fmla="*/ 4673193 h 6858000"/>
              <a:gd name="connsiteX375" fmla="*/ 6568580 w 10068361"/>
              <a:gd name="connsiteY375" fmla="*/ 4696787 h 6858000"/>
              <a:gd name="connsiteX376" fmla="*/ 6610263 w 10068361"/>
              <a:gd name="connsiteY376" fmla="*/ 4730605 h 6858000"/>
              <a:gd name="connsiteX377" fmla="*/ 6716436 w 10068361"/>
              <a:gd name="connsiteY377" fmla="*/ 4784084 h 6858000"/>
              <a:gd name="connsiteX378" fmla="*/ 6751041 w 10068361"/>
              <a:gd name="connsiteY378" fmla="*/ 4814757 h 6858000"/>
              <a:gd name="connsiteX379" fmla="*/ 6870584 w 10068361"/>
              <a:gd name="connsiteY379" fmla="*/ 4924076 h 6858000"/>
              <a:gd name="connsiteX380" fmla="*/ 6909121 w 10068361"/>
              <a:gd name="connsiteY380" fmla="*/ 4967331 h 6858000"/>
              <a:gd name="connsiteX381" fmla="*/ 7005856 w 10068361"/>
              <a:gd name="connsiteY381" fmla="*/ 5097098 h 6858000"/>
              <a:gd name="connsiteX382" fmla="*/ 7033382 w 10068361"/>
              <a:gd name="connsiteY382" fmla="*/ 5142714 h 6858000"/>
              <a:gd name="connsiteX383" fmla="*/ 7104165 w 10068361"/>
              <a:gd name="connsiteY383" fmla="*/ 5291356 h 6858000"/>
              <a:gd name="connsiteX384" fmla="*/ 7123040 w 10068361"/>
              <a:gd name="connsiteY384" fmla="*/ 5348768 h 6858000"/>
              <a:gd name="connsiteX385" fmla="*/ 7160004 w 10068361"/>
              <a:gd name="connsiteY385" fmla="*/ 5494265 h 6858000"/>
              <a:gd name="connsiteX386" fmla="*/ 7174160 w 10068361"/>
              <a:gd name="connsiteY386" fmla="*/ 5565047 h 6858000"/>
              <a:gd name="connsiteX387" fmla="*/ 7181239 w 10068361"/>
              <a:gd name="connsiteY387" fmla="*/ 5719195 h 6858000"/>
              <a:gd name="connsiteX388" fmla="*/ 7174947 w 10068361"/>
              <a:gd name="connsiteY388" fmla="*/ 5789977 h 6858000"/>
              <a:gd name="connsiteX389" fmla="*/ 7156072 w 10068361"/>
              <a:gd name="connsiteY389" fmla="*/ 5920530 h 6858000"/>
              <a:gd name="connsiteX390" fmla="*/ 7136410 w 10068361"/>
              <a:gd name="connsiteY390" fmla="*/ 6003896 h 6858000"/>
              <a:gd name="connsiteX391" fmla="*/ 7094727 w 10068361"/>
              <a:gd name="connsiteY391" fmla="*/ 6132877 h 6858000"/>
              <a:gd name="connsiteX392" fmla="*/ 7060909 w 10068361"/>
              <a:gd name="connsiteY392" fmla="*/ 6209164 h 6858000"/>
              <a:gd name="connsiteX393" fmla="*/ 6997205 w 10068361"/>
              <a:gd name="connsiteY393" fmla="*/ 6315337 h 6858000"/>
              <a:gd name="connsiteX394" fmla="*/ 6949231 w 10068361"/>
              <a:gd name="connsiteY394" fmla="*/ 6392411 h 6858000"/>
              <a:gd name="connsiteX395" fmla="*/ 6854855 w 10068361"/>
              <a:gd name="connsiteY395" fmla="*/ 6505663 h 6858000"/>
              <a:gd name="connsiteX396" fmla="*/ 6811599 w 10068361"/>
              <a:gd name="connsiteY396" fmla="*/ 6548918 h 6858000"/>
              <a:gd name="connsiteX397" fmla="*/ 6693629 w 10068361"/>
              <a:gd name="connsiteY397" fmla="*/ 6641722 h 6858000"/>
              <a:gd name="connsiteX398" fmla="*/ 6629924 w 10068361"/>
              <a:gd name="connsiteY398" fmla="*/ 6684191 h 6858000"/>
              <a:gd name="connsiteX399" fmla="*/ 6512741 w 10068361"/>
              <a:gd name="connsiteY399" fmla="*/ 6743962 h 6858000"/>
              <a:gd name="connsiteX400" fmla="*/ 6427802 w 10068361"/>
              <a:gd name="connsiteY400" fmla="*/ 6778567 h 6858000"/>
              <a:gd name="connsiteX401" fmla="*/ 6295676 w 10068361"/>
              <a:gd name="connsiteY401" fmla="*/ 6821036 h 6858000"/>
              <a:gd name="connsiteX402" fmla="*/ 6228040 w 10068361"/>
              <a:gd name="connsiteY402" fmla="*/ 6830474 h 6858000"/>
              <a:gd name="connsiteX403" fmla="*/ 6080970 w 10068361"/>
              <a:gd name="connsiteY403" fmla="*/ 6858000 h 6858000"/>
              <a:gd name="connsiteX404" fmla="*/ 3344062 w 10068361"/>
              <a:gd name="connsiteY404" fmla="*/ 1737308 h 6858000"/>
              <a:gd name="connsiteX405" fmla="*/ 3362937 w 10068361"/>
              <a:gd name="connsiteY405" fmla="*/ 1778990 h 6858000"/>
              <a:gd name="connsiteX406" fmla="*/ 3436078 w 10068361"/>
              <a:gd name="connsiteY406" fmla="*/ 1805730 h 6858000"/>
              <a:gd name="connsiteX407" fmla="*/ 3491131 w 10068361"/>
              <a:gd name="connsiteY407" fmla="*/ 1777417 h 6858000"/>
              <a:gd name="connsiteX408" fmla="*/ 3533600 w 10068361"/>
              <a:gd name="connsiteY408" fmla="*/ 1673604 h 6858000"/>
              <a:gd name="connsiteX409" fmla="*/ 3565846 w 10068361"/>
              <a:gd name="connsiteY409" fmla="*/ 1615405 h 6858000"/>
              <a:gd name="connsiteX410" fmla="*/ 3561913 w 10068361"/>
              <a:gd name="connsiteY410" fmla="*/ 1579228 h 6858000"/>
              <a:gd name="connsiteX411" fmla="*/ 3532814 w 10068361"/>
              <a:gd name="connsiteY411" fmla="*/ 1598103 h 6858000"/>
              <a:gd name="connsiteX412" fmla="*/ 3512366 w 10068361"/>
              <a:gd name="connsiteY412" fmla="*/ 1617764 h 6858000"/>
              <a:gd name="connsiteX413" fmla="*/ 3447875 w 10068361"/>
              <a:gd name="connsiteY413" fmla="*/ 1660234 h 6858000"/>
              <a:gd name="connsiteX414" fmla="*/ 3342489 w 10068361"/>
              <a:gd name="connsiteY414" fmla="*/ 1737308 h 6858000"/>
              <a:gd name="connsiteX415" fmla="*/ 3451021 w 10068361"/>
              <a:gd name="connsiteY415" fmla="*/ 1616192 h 6858000"/>
              <a:gd name="connsiteX416" fmla="*/ 3414844 w 10068361"/>
              <a:gd name="connsiteY416" fmla="*/ 1529680 h 6858000"/>
              <a:gd name="connsiteX417" fmla="*/ 3392036 w 10068361"/>
              <a:gd name="connsiteY417" fmla="*/ 1510805 h 6858000"/>
              <a:gd name="connsiteX418" fmla="*/ 3333051 w 10068361"/>
              <a:gd name="connsiteY418" fmla="*/ 1540691 h 6858000"/>
              <a:gd name="connsiteX419" fmla="*/ 3259909 w 10068361"/>
              <a:gd name="connsiteY419" fmla="*/ 1743599 h 6858000"/>
              <a:gd name="connsiteX420" fmla="*/ 3263842 w 10068361"/>
              <a:gd name="connsiteY420" fmla="*/ 1749891 h 6858000"/>
              <a:gd name="connsiteX421" fmla="*/ 3344062 w 10068361"/>
              <a:gd name="connsiteY421" fmla="*/ 1737308 h 6858000"/>
              <a:gd name="connsiteX422" fmla="*/ 5285064 w 10068361"/>
              <a:gd name="connsiteY422" fmla="*/ 3345634 h 6858000"/>
              <a:gd name="connsiteX423" fmla="*/ 5261470 w 10068361"/>
              <a:gd name="connsiteY423" fmla="*/ 3301592 h 6858000"/>
              <a:gd name="connsiteX424" fmla="*/ 5256752 w 10068361"/>
              <a:gd name="connsiteY424" fmla="*/ 3270134 h 6858000"/>
              <a:gd name="connsiteX425" fmla="*/ 5288997 w 10068361"/>
              <a:gd name="connsiteY425" fmla="*/ 3273280 h 6858000"/>
              <a:gd name="connsiteX426" fmla="*/ 5390451 w 10068361"/>
              <a:gd name="connsiteY426" fmla="*/ 3279571 h 6858000"/>
              <a:gd name="connsiteX427" fmla="*/ 5523364 w 10068361"/>
              <a:gd name="connsiteY427" fmla="*/ 3255191 h 6858000"/>
              <a:gd name="connsiteX428" fmla="*/ 5621673 w 10068361"/>
              <a:gd name="connsiteY428" fmla="*/ 3207216 h 6858000"/>
              <a:gd name="connsiteX429" fmla="*/ 5657850 w 10068361"/>
              <a:gd name="connsiteY429" fmla="*/ 3172612 h 6858000"/>
              <a:gd name="connsiteX430" fmla="*/ 5760091 w 10068361"/>
              <a:gd name="connsiteY430" fmla="*/ 3090819 h 6858000"/>
              <a:gd name="connsiteX431" fmla="*/ 5832446 w 10068361"/>
              <a:gd name="connsiteY431" fmla="*/ 2995656 h 6858000"/>
              <a:gd name="connsiteX432" fmla="*/ 5951203 w 10068361"/>
              <a:gd name="connsiteY432" fmla="*/ 2879259 h 6858000"/>
              <a:gd name="connsiteX433" fmla="*/ 5997605 w 10068361"/>
              <a:gd name="connsiteY433" fmla="*/ 2810836 h 6858000"/>
              <a:gd name="connsiteX434" fmla="*/ 6039287 w 10068361"/>
              <a:gd name="connsiteY434" fmla="*/ 2729044 h 6858000"/>
              <a:gd name="connsiteX435" fmla="*/ 6081756 w 10068361"/>
              <a:gd name="connsiteY435" fmla="*/ 2642532 h 6858000"/>
              <a:gd name="connsiteX436" fmla="*/ 6106137 w 10068361"/>
              <a:gd name="connsiteY436" fmla="*/ 2561526 h 6858000"/>
              <a:gd name="connsiteX437" fmla="*/ 6072319 w 10068361"/>
              <a:gd name="connsiteY437" fmla="*/ 2456926 h 6858000"/>
              <a:gd name="connsiteX438" fmla="*/ 5999177 w 10068361"/>
              <a:gd name="connsiteY438" fmla="*/ 2216267 h 6858000"/>
              <a:gd name="connsiteX439" fmla="*/ 5992885 w 10068361"/>
              <a:gd name="connsiteY439" fmla="*/ 2202110 h 6858000"/>
              <a:gd name="connsiteX440" fmla="*/ 5913452 w 10068361"/>
              <a:gd name="connsiteY440" fmla="*/ 2047176 h 6858000"/>
              <a:gd name="connsiteX441" fmla="*/ 5793909 w 10068361"/>
              <a:gd name="connsiteY441" fmla="*/ 1990550 h 6858000"/>
              <a:gd name="connsiteX442" fmla="*/ 5358993 w 10068361"/>
              <a:gd name="connsiteY442" fmla="*/ 2112453 h 6858000"/>
              <a:gd name="connsiteX443" fmla="*/ 4941378 w 10068361"/>
              <a:gd name="connsiteY443" fmla="*/ 2144698 h 6858000"/>
              <a:gd name="connsiteX444" fmla="*/ 4752626 w 10068361"/>
              <a:gd name="connsiteY444" fmla="*/ 2092005 h 6858000"/>
              <a:gd name="connsiteX445" fmla="*/ 4653531 w 10068361"/>
              <a:gd name="connsiteY445" fmla="*/ 2087286 h 6858000"/>
              <a:gd name="connsiteX446" fmla="*/ 4584322 w 10068361"/>
              <a:gd name="connsiteY446" fmla="*/ 2066051 h 6858000"/>
              <a:gd name="connsiteX447" fmla="*/ 4417590 w 10068361"/>
              <a:gd name="connsiteY447" fmla="*/ 1956732 h 6858000"/>
              <a:gd name="connsiteX448" fmla="*/ 4338944 w 10068361"/>
              <a:gd name="connsiteY448" fmla="*/ 2018863 h 6858000"/>
              <a:gd name="connsiteX449" fmla="*/ 4277599 w 10068361"/>
              <a:gd name="connsiteY449" fmla="*/ 2064478 h 6858000"/>
              <a:gd name="connsiteX450" fmla="*/ 4262656 w 10068361"/>
              <a:gd name="connsiteY450" fmla="*/ 2066051 h 6858000"/>
              <a:gd name="connsiteX451" fmla="*/ 4122665 w 10068361"/>
              <a:gd name="connsiteY451" fmla="*/ 2139979 h 6858000"/>
              <a:gd name="connsiteX452" fmla="*/ 4113227 w 10068361"/>
              <a:gd name="connsiteY452" fmla="*/ 2146271 h 6858000"/>
              <a:gd name="connsiteX453" fmla="*/ 4074690 w 10068361"/>
              <a:gd name="connsiteY453" fmla="*/ 2146271 h 6858000"/>
              <a:gd name="connsiteX454" fmla="*/ 4067612 w 10068361"/>
              <a:gd name="connsiteY454" fmla="*/ 2107734 h 6858000"/>
              <a:gd name="connsiteX455" fmla="*/ 4084128 w 10068361"/>
              <a:gd name="connsiteY455" fmla="*/ 2063692 h 6858000"/>
              <a:gd name="connsiteX456" fmla="*/ 4065253 w 10068361"/>
              <a:gd name="connsiteY456" fmla="*/ 2059759 h 6858000"/>
              <a:gd name="connsiteX457" fmla="*/ 3866276 w 10068361"/>
              <a:gd name="connsiteY457" fmla="*/ 2015717 h 6858000"/>
              <a:gd name="connsiteX458" fmla="*/ 3664940 w 10068361"/>
              <a:gd name="connsiteY458" fmla="*/ 2042457 h 6858000"/>
              <a:gd name="connsiteX459" fmla="*/ 3651571 w 10068361"/>
              <a:gd name="connsiteY459" fmla="*/ 2069197 h 6858000"/>
              <a:gd name="connsiteX460" fmla="*/ 3595731 w 10068361"/>
              <a:gd name="connsiteY460" fmla="*/ 2113239 h 6858000"/>
              <a:gd name="connsiteX461" fmla="*/ 3640560 w 10068361"/>
              <a:gd name="connsiteY461" fmla="*/ 2169078 h 6858000"/>
              <a:gd name="connsiteX462" fmla="*/ 3629549 w 10068361"/>
              <a:gd name="connsiteY462" fmla="*/ 2163573 h 6858000"/>
              <a:gd name="connsiteX463" fmla="*/ 3520230 w 10068361"/>
              <a:gd name="connsiteY463" fmla="*/ 2295700 h 6858000"/>
              <a:gd name="connsiteX464" fmla="*/ 3485626 w 10068361"/>
              <a:gd name="connsiteY464" fmla="*/ 2274465 h 6858000"/>
              <a:gd name="connsiteX465" fmla="*/ 3474615 w 10068361"/>
              <a:gd name="connsiteY465" fmla="*/ 2279970 h 6858000"/>
              <a:gd name="connsiteX466" fmla="*/ 3494277 w 10068361"/>
              <a:gd name="connsiteY466" fmla="*/ 2371201 h 6858000"/>
              <a:gd name="connsiteX467" fmla="*/ 3506861 w 10068361"/>
              <a:gd name="connsiteY467" fmla="*/ 2370414 h 6858000"/>
              <a:gd name="connsiteX468" fmla="*/ 3527309 w 10068361"/>
              <a:gd name="connsiteY468" fmla="*/ 2342888 h 6858000"/>
              <a:gd name="connsiteX469" fmla="*/ 3605955 w 10068361"/>
              <a:gd name="connsiteY469" fmla="*/ 2335810 h 6858000"/>
              <a:gd name="connsiteX470" fmla="*/ 3673592 w 10068361"/>
              <a:gd name="connsiteY470" fmla="*/ 2290195 h 6858000"/>
              <a:gd name="connsiteX471" fmla="*/ 3846615 w 10068361"/>
              <a:gd name="connsiteY471" fmla="*/ 2367268 h 6858000"/>
              <a:gd name="connsiteX472" fmla="*/ 3915037 w 10068361"/>
              <a:gd name="connsiteY472" fmla="*/ 2485239 h 6858000"/>
              <a:gd name="connsiteX473" fmla="*/ 3935486 w 10068361"/>
              <a:gd name="connsiteY473" fmla="*/ 2530854 h 6858000"/>
              <a:gd name="connsiteX474" fmla="*/ 3900094 w 10068361"/>
              <a:gd name="connsiteY474" fmla="*/ 2563885 h 6858000"/>
              <a:gd name="connsiteX475" fmla="*/ 3916610 w 10068361"/>
              <a:gd name="connsiteY475" fmla="*/ 2581974 h 6858000"/>
              <a:gd name="connsiteX476" fmla="*/ 4003908 w 10068361"/>
              <a:gd name="connsiteY476" fmla="*/ 2637027 h 6858000"/>
              <a:gd name="connsiteX477" fmla="*/ 4684203 w 10068361"/>
              <a:gd name="connsiteY477" fmla="*/ 3116772 h 6858000"/>
              <a:gd name="connsiteX478" fmla="*/ 5043619 w 10068361"/>
              <a:gd name="connsiteY478" fmla="*/ 3289009 h 6858000"/>
              <a:gd name="connsiteX479" fmla="*/ 5285064 w 10068361"/>
              <a:gd name="connsiteY479" fmla="*/ 3345634 h 6858000"/>
              <a:gd name="connsiteX480" fmla="*/ 1935497 w 10068361"/>
              <a:gd name="connsiteY480" fmla="*/ 3889870 h 6858000"/>
              <a:gd name="connsiteX481" fmla="*/ 1918982 w 10068361"/>
              <a:gd name="connsiteY481" fmla="*/ 3899308 h 6858000"/>
              <a:gd name="connsiteX482" fmla="*/ 1700344 w 10068361"/>
              <a:gd name="connsiteY482" fmla="*/ 4125024 h 6858000"/>
              <a:gd name="connsiteX483" fmla="*/ 1669671 w 10068361"/>
              <a:gd name="connsiteY483" fmla="*/ 4179291 h 6858000"/>
              <a:gd name="connsiteX484" fmla="*/ 1587879 w 10068361"/>
              <a:gd name="connsiteY484" fmla="*/ 4307485 h 6858000"/>
              <a:gd name="connsiteX485" fmla="*/ 1469122 w 10068361"/>
              <a:gd name="connsiteY485" fmla="*/ 4431747 h 6858000"/>
              <a:gd name="connsiteX486" fmla="*/ 1379465 w 10068361"/>
              <a:gd name="connsiteY486" fmla="*/ 4506461 h 6858000"/>
              <a:gd name="connsiteX487" fmla="*/ 1273292 w 10068361"/>
              <a:gd name="connsiteY487" fmla="*/ 4484440 h 6858000"/>
              <a:gd name="connsiteX488" fmla="*/ 1204082 w 10068361"/>
              <a:gd name="connsiteY488" fmla="*/ 4380626 h 6858000"/>
              <a:gd name="connsiteX489" fmla="*/ 1131727 w 10068361"/>
              <a:gd name="connsiteY489" fmla="*/ 4328720 h 6858000"/>
              <a:gd name="connsiteX490" fmla="*/ 955559 w 10068361"/>
              <a:gd name="connsiteY490" fmla="*/ 4264229 h 6858000"/>
              <a:gd name="connsiteX491" fmla="*/ 945334 w 10068361"/>
              <a:gd name="connsiteY491" fmla="*/ 4257938 h 6858000"/>
              <a:gd name="connsiteX492" fmla="*/ 935897 w 10068361"/>
              <a:gd name="connsiteY492" fmla="*/ 4085701 h 6858000"/>
              <a:gd name="connsiteX493" fmla="*/ 1136446 w 10068361"/>
              <a:gd name="connsiteY493" fmla="*/ 4002335 h 6858000"/>
              <a:gd name="connsiteX494" fmla="*/ 1207228 w 10068361"/>
              <a:gd name="connsiteY494" fmla="*/ 3969304 h 6858000"/>
              <a:gd name="connsiteX495" fmla="*/ 1558779 w 10068361"/>
              <a:gd name="connsiteY495" fmla="*/ 3625617 h 6858000"/>
              <a:gd name="connsiteX496" fmla="*/ 1646864 w 10068361"/>
              <a:gd name="connsiteY496" fmla="*/ 3535960 h 6858000"/>
              <a:gd name="connsiteX497" fmla="*/ 1642931 w 10068361"/>
              <a:gd name="connsiteY497" fmla="*/ 3484053 h 6858000"/>
              <a:gd name="connsiteX498" fmla="*/ 1550128 w 10068361"/>
              <a:gd name="connsiteY498" fmla="*/ 3425854 h 6858000"/>
              <a:gd name="connsiteX499" fmla="*/ 427839 w 10068361"/>
              <a:gd name="connsiteY499" fmla="*/ 3789989 h 6858000"/>
              <a:gd name="connsiteX500" fmla="*/ 518282 w 10068361"/>
              <a:gd name="connsiteY500" fmla="*/ 4797454 h 6858000"/>
              <a:gd name="connsiteX501" fmla="*/ 1258349 w 10068361"/>
              <a:gd name="connsiteY501" fmla="*/ 5061707 h 6858000"/>
              <a:gd name="connsiteX502" fmla="*/ 1919768 w 10068361"/>
              <a:gd name="connsiteY502" fmla="*/ 4572525 h 6858000"/>
              <a:gd name="connsiteX503" fmla="*/ 2006280 w 10068361"/>
              <a:gd name="connsiteY503" fmla="*/ 4291756 h 6858000"/>
              <a:gd name="connsiteX504" fmla="*/ 1961451 w 10068361"/>
              <a:gd name="connsiteY504" fmla="*/ 3926834 h 6858000"/>
              <a:gd name="connsiteX505" fmla="*/ 1935497 w 10068361"/>
              <a:gd name="connsiteY505" fmla="*/ 3889870 h 6858000"/>
              <a:gd name="connsiteX506" fmla="*/ 6039287 w 10068361"/>
              <a:gd name="connsiteY506" fmla="*/ 6491506 h 6858000"/>
              <a:gd name="connsiteX507" fmla="*/ 6611836 w 10068361"/>
              <a:gd name="connsiteY507" fmla="*/ 6272868 h 6858000"/>
              <a:gd name="connsiteX508" fmla="*/ 6607117 w 10068361"/>
              <a:gd name="connsiteY508" fmla="*/ 5170240 h 6858000"/>
              <a:gd name="connsiteX509" fmla="*/ 5742789 w 10068361"/>
              <a:gd name="connsiteY509" fmla="*/ 4986207 h 6858000"/>
              <a:gd name="connsiteX510" fmla="*/ 5679871 w 10068361"/>
              <a:gd name="connsiteY510" fmla="*/ 5017665 h 6858000"/>
              <a:gd name="connsiteX511" fmla="*/ 5683017 w 10068361"/>
              <a:gd name="connsiteY511" fmla="*/ 5061707 h 6858000"/>
              <a:gd name="connsiteX512" fmla="*/ 5744362 w 10068361"/>
              <a:gd name="connsiteY512" fmla="*/ 5088447 h 6858000"/>
              <a:gd name="connsiteX513" fmla="*/ 6212310 w 10068361"/>
              <a:gd name="connsiteY513" fmla="*/ 5260684 h 6858000"/>
              <a:gd name="connsiteX514" fmla="*/ 6495439 w 10068361"/>
              <a:gd name="connsiteY514" fmla="*/ 5694028 h 6858000"/>
              <a:gd name="connsiteX515" fmla="*/ 6200513 w 10068361"/>
              <a:gd name="connsiteY515" fmla="*/ 6127371 h 6858000"/>
              <a:gd name="connsiteX516" fmla="*/ 5652345 w 10068361"/>
              <a:gd name="connsiteY516" fmla="*/ 5985021 h 6858000"/>
              <a:gd name="connsiteX517" fmla="*/ 5559542 w 10068361"/>
              <a:gd name="connsiteY517" fmla="*/ 5929968 h 6858000"/>
              <a:gd name="connsiteX518" fmla="*/ 5535161 w 10068361"/>
              <a:gd name="connsiteY518" fmla="*/ 5918171 h 6858000"/>
              <a:gd name="connsiteX519" fmla="*/ 5391238 w 10068361"/>
              <a:gd name="connsiteY519" fmla="*/ 5804133 h 6858000"/>
              <a:gd name="connsiteX520" fmla="*/ 5357420 w 10068361"/>
              <a:gd name="connsiteY520" fmla="*/ 5736497 h 6858000"/>
              <a:gd name="connsiteX521" fmla="*/ 5289783 w 10068361"/>
              <a:gd name="connsiteY521" fmla="*/ 5657064 h 6858000"/>
              <a:gd name="connsiteX522" fmla="*/ 5258325 w 10068361"/>
              <a:gd name="connsiteY522" fmla="*/ 5672793 h 6858000"/>
              <a:gd name="connsiteX523" fmla="*/ 5237876 w 10068361"/>
              <a:gd name="connsiteY523" fmla="*/ 5798628 h 6858000"/>
              <a:gd name="connsiteX524" fmla="*/ 5281919 w 10068361"/>
              <a:gd name="connsiteY524" fmla="*/ 5985021 h 6858000"/>
              <a:gd name="connsiteX525" fmla="*/ 6039287 w 10068361"/>
              <a:gd name="connsiteY525" fmla="*/ 6491506 h 6858000"/>
              <a:gd name="connsiteX526" fmla="*/ 4660609 w 10068361"/>
              <a:gd name="connsiteY526" fmla="*/ 4298047 h 6858000"/>
              <a:gd name="connsiteX527" fmla="*/ 4648812 w 10068361"/>
              <a:gd name="connsiteY527" fmla="*/ 4382199 h 6858000"/>
              <a:gd name="connsiteX528" fmla="*/ 4697573 w 10068361"/>
              <a:gd name="connsiteY528" fmla="*/ 4416017 h 6858000"/>
              <a:gd name="connsiteX529" fmla="*/ 4725099 w 10068361"/>
              <a:gd name="connsiteY529" fmla="*/ 4435679 h 6858000"/>
              <a:gd name="connsiteX530" fmla="*/ 4720381 w 10068361"/>
              <a:gd name="connsiteY530" fmla="*/ 4469497 h 6858000"/>
              <a:gd name="connsiteX531" fmla="*/ 4763636 w 10068361"/>
              <a:gd name="connsiteY531" fmla="*/ 4423096 h 6858000"/>
              <a:gd name="connsiteX532" fmla="*/ 4810038 w 10068361"/>
              <a:gd name="connsiteY532" fmla="*/ 4449835 h 6858000"/>
              <a:gd name="connsiteX533" fmla="*/ 4825767 w 10068361"/>
              <a:gd name="connsiteY533" fmla="*/ 4483653 h 6858000"/>
              <a:gd name="connsiteX534" fmla="*/ 4806892 w 10068361"/>
              <a:gd name="connsiteY534" fmla="*/ 4533988 h 6858000"/>
              <a:gd name="connsiteX535" fmla="*/ 4861158 w 10068361"/>
              <a:gd name="connsiteY535" fmla="*/ 4582749 h 6858000"/>
              <a:gd name="connsiteX536" fmla="*/ 4818689 w 10068361"/>
              <a:gd name="connsiteY536" fmla="*/ 4607129 h 6858000"/>
              <a:gd name="connsiteX537" fmla="*/ 5082156 w 10068361"/>
              <a:gd name="connsiteY537" fmla="*/ 4723526 h 6858000"/>
              <a:gd name="connsiteX538" fmla="*/ 5088447 w 10068361"/>
              <a:gd name="connsiteY538" fmla="*/ 4706224 h 6858000"/>
              <a:gd name="connsiteX539" fmla="*/ 5089234 w 10068361"/>
              <a:gd name="connsiteY539" fmla="*/ 4427814 h 6858000"/>
              <a:gd name="connsiteX540" fmla="*/ 5051483 w 10068361"/>
              <a:gd name="connsiteY540" fmla="*/ 4400288 h 6858000"/>
              <a:gd name="connsiteX541" fmla="*/ 4935086 w 10068361"/>
              <a:gd name="connsiteY541" fmla="*/ 4416804 h 6858000"/>
              <a:gd name="connsiteX542" fmla="*/ 4919357 w 10068361"/>
              <a:gd name="connsiteY542" fmla="*/ 4384559 h 6858000"/>
              <a:gd name="connsiteX543" fmla="*/ 4887898 w 10068361"/>
              <a:gd name="connsiteY543" fmla="*/ 4353100 h 6858000"/>
              <a:gd name="connsiteX544" fmla="*/ 4660609 w 10068361"/>
              <a:gd name="connsiteY544" fmla="*/ 4298047 h 6858000"/>
              <a:gd name="connsiteX545" fmla="*/ 1926060 w 10068361"/>
              <a:gd name="connsiteY545" fmla="*/ 3249686 h 6858000"/>
              <a:gd name="connsiteX546" fmla="*/ 2032233 w 10068361"/>
              <a:gd name="connsiteY546" fmla="*/ 3180476 h 6858000"/>
              <a:gd name="connsiteX547" fmla="*/ 2507260 w 10068361"/>
              <a:gd name="connsiteY547" fmla="*/ 2696012 h 6858000"/>
              <a:gd name="connsiteX548" fmla="*/ 2502541 w 10068361"/>
              <a:gd name="connsiteY548" fmla="*/ 2629162 h 6858000"/>
              <a:gd name="connsiteX549" fmla="*/ 2435691 w 10068361"/>
              <a:gd name="connsiteY549" fmla="*/ 2632308 h 6858000"/>
              <a:gd name="connsiteX550" fmla="*/ 2147057 w 10068361"/>
              <a:gd name="connsiteY550" fmla="*/ 2948468 h 6858000"/>
              <a:gd name="connsiteX551" fmla="*/ 1910331 w 10068361"/>
              <a:gd name="connsiteY551" fmla="*/ 3194633 h 6858000"/>
              <a:gd name="connsiteX552" fmla="*/ 1895388 w 10068361"/>
              <a:gd name="connsiteY552" fmla="*/ 3226878 h 6858000"/>
              <a:gd name="connsiteX553" fmla="*/ 1926060 w 10068361"/>
              <a:gd name="connsiteY553" fmla="*/ 3249686 h 6858000"/>
              <a:gd name="connsiteX554" fmla="*/ 3198565 w 10068361"/>
              <a:gd name="connsiteY554" fmla="*/ 1819887 h 6858000"/>
              <a:gd name="connsiteX555" fmla="*/ 3154523 w 10068361"/>
              <a:gd name="connsiteY555" fmla="*/ 1805730 h 6858000"/>
              <a:gd name="connsiteX556" fmla="*/ 3061720 w 10068361"/>
              <a:gd name="connsiteY556" fmla="*/ 1805730 h 6858000"/>
              <a:gd name="connsiteX557" fmla="*/ 2897348 w 10068361"/>
              <a:gd name="connsiteY557" fmla="*/ 1977180 h 6858000"/>
              <a:gd name="connsiteX558" fmla="*/ 2670845 w 10068361"/>
              <a:gd name="connsiteY558" fmla="*/ 2335023 h 6858000"/>
              <a:gd name="connsiteX559" fmla="*/ 2666913 w 10068361"/>
              <a:gd name="connsiteY559" fmla="*/ 2342101 h 6858000"/>
              <a:gd name="connsiteX560" fmla="*/ 2666126 w 10068361"/>
              <a:gd name="connsiteY560" fmla="*/ 2369628 h 6858000"/>
              <a:gd name="connsiteX561" fmla="*/ 2689720 w 10068361"/>
              <a:gd name="connsiteY561" fmla="*/ 2363336 h 6858000"/>
              <a:gd name="connsiteX562" fmla="*/ 2843081 w 10068361"/>
              <a:gd name="connsiteY562" fmla="*/ 2223345 h 6858000"/>
              <a:gd name="connsiteX563" fmla="*/ 3171039 w 10068361"/>
              <a:gd name="connsiteY563" fmla="*/ 1852918 h 6858000"/>
              <a:gd name="connsiteX564" fmla="*/ 3198565 w 10068361"/>
              <a:gd name="connsiteY564" fmla="*/ 1819887 h 6858000"/>
              <a:gd name="connsiteX565" fmla="*/ 5102604 w 10068361"/>
              <a:gd name="connsiteY565" fmla="*/ 3676738 h 6858000"/>
              <a:gd name="connsiteX566" fmla="*/ 5156084 w 10068361"/>
              <a:gd name="connsiteY566" fmla="*/ 3702691 h 6858000"/>
              <a:gd name="connsiteX567" fmla="*/ 5158443 w 10068361"/>
              <a:gd name="connsiteY567" fmla="*/ 3725499 h 6858000"/>
              <a:gd name="connsiteX568" fmla="*/ 5196980 w 10068361"/>
              <a:gd name="connsiteY568" fmla="*/ 3756957 h 6858000"/>
              <a:gd name="connsiteX569" fmla="*/ 5472244 w 10068361"/>
              <a:gd name="connsiteY569" fmla="*/ 3666514 h 6858000"/>
              <a:gd name="connsiteX570" fmla="*/ 5505275 w 10068361"/>
              <a:gd name="connsiteY570" fmla="*/ 3647638 h 6858000"/>
              <a:gd name="connsiteX571" fmla="*/ 5065640 w 10068361"/>
              <a:gd name="connsiteY571" fmla="*/ 3515512 h 6858000"/>
              <a:gd name="connsiteX572" fmla="*/ 5102604 w 10068361"/>
              <a:gd name="connsiteY572" fmla="*/ 3676738 h 6858000"/>
              <a:gd name="connsiteX573" fmla="*/ 6021985 w 10068361"/>
              <a:gd name="connsiteY573" fmla="*/ 5259897 h 6858000"/>
              <a:gd name="connsiteX574" fmla="*/ 5994459 w 10068361"/>
              <a:gd name="connsiteY574" fmla="*/ 5219788 h 6858000"/>
              <a:gd name="connsiteX575" fmla="*/ 5870197 w 10068361"/>
              <a:gd name="connsiteY575" fmla="*/ 5174173 h 6858000"/>
              <a:gd name="connsiteX576" fmla="*/ 5638975 w 10068361"/>
              <a:gd name="connsiteY576" fmla="*/ 5074291 h 6858000"/>
              <a:gd name="connsiteX577" fmla="*/ 5591787 w 10068361"/>
              <a:gd name="connsiteY577" fmla="*/ 5072718 h 6858000"/>
              <a:gd name="connsiteX578" fmla="*/ 5481681 w 10068361"/>
              <a:gd name="connsiteY578" fmla="*/ 5161589 h 6858000"/>
              <a:gd name="connsiteX579" fmla="*/ 5740429 w 10068361"/>
              <a:gd name="connsiteY579" fmla="*/ 5283491 h 6858000"/>
              <a:gd name="connsiteX580" fmla="*/ 5744362 w 10068361"/>
              <a:gd name="connsiteY580" fmla="*/ 5255179 h 6858000"/>
              <a:gd name="connsiteX581" fmla="*/ 5773461 w 10068361"/>
              <a:gd name="connsiteY581" fmla="*/ 5222933 h 6858000"/>
              <a:gd name="connsiteX582" fmla="*/ 5806492 w 10068361"/>
              <a:gd name="connsiteY582" fmla="*/ 5242595 h 6858000"/>
              <a:gd name="connsiteX583" fmla="*/ 5856827 w 10068361"/>
              <a:gd name="connsiteY583" fmla="*/ 5268549 h 6858000"/>
              <a:gd name="connsiteX584" fmla="*/ 5919744 w 10068361"/>
              <a:gd name="connsiteY584" fmla="*/ 5274840 h 6858000"/>
              <a:gd name="connsiteX585" fmla="*/ 6021985 w 10068361"/>
              <a:gd name="connsiteY585" fmla="*/ 5259897 h 6858000"/>
              <a:gd name="connsiteX586" fmla="*/ 5044405 w 10068361"/>
              <a:gd name="connsiteY586" fmla="*/ 4912278 h 6858000"/>
              <a:gd name="connsiteX587" fmla="*/ 5073505 w 10068361"/>
              <a:gd name="connsiteY587" fmla="*/ 4780152 h 6858000"/>
              <a:gd name="connsiteX588" fmla="*/ 5050697 w 10068361"/>
              <a:gd name="connsiteY588" fmla="*/ 4746334 h 6858000"/>
              <a:gd name="connsiteX589" fmla="*/ 4774647 w 10068361"/>
              <a:gd name="connsiteY589" fmla="*/ 4628364 h 6858000"/>
              <a:gd name="connsiteX590" fmla="*/ 4690495 w 10068361"/>
              <a:gd name="connsiteY590" fmla="*/ 4658249 h 6858000"/>
              <a:gd name="connsiteX591" fmla="*/ 4710157 w 10068361"/>
              <a:gd name="connsiteY591" fmla="*/ 4675552 h 6858000"/>
              <a:gd name="connsiteX592" fmla="*/ 4842283 w 10068361"/>
              <a:gd name="connsiteY592" fmla="*/ 4776220 h 6858000"/>
              <a:gd name="connsiteX593" fmla="*/ 4920144 w 10068361"/>
              <a:gd name="connsiteY593" fmla="*/ 4830486 h 6858000"/>
              <a:gd name="connsiteX594" fmla="*/ 5044405 w 10068361"/>
              <a:gd name="connsiteY594" fmla="*/ 4912278 h 6858000"/>
              <a:gd name="connsiteX595" fmla="*/ 3824594 w 10068361"/>
              <a:gd name="connsiteY595" fmla="*/ 2419175 h 6858000"/>
              <a:gd name="connsiteX596" fmla="*/ 3804145 w 10068361"/>
              <a:gd name="connsiteY596" fmla="*/ 2323226 h 6858000"/>
              <a:gd name="connsiteX597" fmla="*/ 3591012 w 10068361"/>
              <a:gd name="connsiteY597" fmla="*/ 2397941 h 6858000"/>
              <a:gd name="connsiteX598" fmla="*/ 3604383 w 10068361"/>
              <a:gd name="connsiteY598" fmla="*/ 2437264 h 6858000"/>
              <a:gd name="connsiteX599" fmla="*/ 3701904 w 10068361"/>
              <a:gd name="connsiteY599" fmla="*/ 2464004 h 6858000"/>
              <a:gd name="connsiteX600" fmla="*/ 3742801 w 10068361"/>
              <a:gd name="connsiteY600" fmla="*/ 2397154 h 6858000"/>
              <a:gd name="connsiteX601" fmla="*/ 3824594 w 10068361"/>
              <a:gd name="connsiteY601" fmla="*/ 2419175 h 6858000"/>
              <a:gd name="connsiteX602" fmla="*/ 5312591 w 10068361"/>
              <a:gd name="connsiteY602" fmla="*/ 5429775 h 6858000"/>
              <a:gd name="connsiteX603" fmla="*/ 5300007 w 10068361"/>
              <a:gd name="connsiteY603" fmla="*/ 5452582 h 6858000"/>
              <a:gd name="connsiteX604" fmla="*/ 5272481 w 10068361"/>
              <a:gd name="connsiteY604" fmla="*/ 5552464 h 6858000"/>
              <a:gd name="connsiteX605" fmla="*/ 5343263 w 10068361"/>
              <a:gd name="connsiteY605" fmla="*/ 5642121 h 6858000"/>
              <a:gd name="connsiteX606" fmla="*/ 5373149 w 10068361"/>
              <a:gd name="connsiteY606" fmla="*/ 5616167 h 6858000"/>
              <a:gd name="connsiteX607" fmla="*/ 5383373 w 10068361"/>
              <a:gd name="connsiteY607" fmla="*/ 5535161 h 6858000"/>
              <a:gd name="connsiteX608" fmla="*/ 5312591 w 10068361"/>
              <a:gd name="connsiteY608" fmla="*/ 5429775 h 6858000"/>
              <a:gd name="connsiteX609" fmla="*/ 5498197 w 10068361"/>
              <a:gd name="connsiteY609" fmla="*/ 5524937 h 6858000"/>
              <a:gd name="connsiteX610" fmla="*/ 5505275 w 10068361"/>
              <a:gd name="connsiteY610" fmla="*/ 5678298 h 6858000"/>
              <a:gd name="connsiteX611" fmla="*/ 5591001 w 10068361"/>
              <a:gd name="connsiteY611" fmla="*/ 5707398 h 6858000"/>
              <a:gd name="connsiteX612" fmla="*/ 5602011 w 10068361"/>
              <a:gd name="connsiteY612" fmla="*/ 5635043 h 6858000"/>
              <a:gd name="connsiteX613" fmla="*/ 5587855 w 10068361"/>
              <a:gd name="connsiteY613" fmla="*/ 5576844 h 6858000"/>
              <a:gd name="connsiteX614" fmla="*/ 5498197 w 10068361"/>
              <a:gd name="connsiteY614" fmla="*/ 5524937 h 6858000"/>
              <a:gd name="connsiteX615" fmla="*/ 4806106 w 10068361"/>
              <a:gd name="connsiteY615" fmla="*/ 5222933 h 6858000"/>
              <a:gd name="connsiteX616" fmla="*/ 4946883 w 10068361"/>
              <a:gd name="connsiteY616" fmla="*/ 5333826 h 6858000"/>
              <a:gd name="connsiteX617" fmla="*/ 4979915 w 10068361"/>
              <a:gd name="connsiteY617" fmla="*/ 5307872 h 6858000"/>
              <a:gd name="connsiteX618" fmla="*/ 4989353 w 10068361"/>
              <a:gd name="connsiteY618" fmla="*/ 5238663 h 6858000"/>
              <a:gd name="connsiteX619" fmla="*/ 4806106 w 10068361"/>
              <a:gd name="connsiteY619" fmla="*/ 5222933 h 6858000"/>
              <a:gd name="connsiteX620" fmla="*/ 5172600 w 10068361"/>
              <a:gd name="connsiteY620" fmla="*/ 4816330 h 6858000"/>
              <a:gd name="connsiteX621" fmla="*/ 5138782 w 10068361"/>
              <a:gd name="connsiteY621" fmla="*/ 4935086 h 6858000"/>
              <a:gd name="connsiteX622" fmla="*/ 5165521 w 10068361"/>
              <a:gd name="connsiteY622" fmla="*/ 4960253 h 6858000"/>
              <a:gd name="connsiteX623" fmla="*/ 5262257 w 10068361"/>
              <a:gd name="connsiteY623" fmla="*/ 4880034 h 6858000"/>
              <a:gd name="connsiteX624" fmla="*/ 5255965 w 10068361"/>
              <a:gd name="connsiteY624" fmla="*/ 4858013 h 6858000"/>
              <a:gd name="connsiteX625" fmla="*/ 5172600 w 10068361"/>
              <a:gd name="connsiteY625" fmla="*/ 4816330 h 6858000"/>
              <a:gd name="connsiteX626" fmla="*/ 3347994 w 10068361"/>
              <a:gd name="connsiteY626" fmla="*/ 3690108 h 6858000"/>
              <a:gd name="connsiteX627" fmla="*/ 3465964 w 10068361"/>
              <a:gd name="connsiteY627" fmla="*/ 3667300 h 6858000"/>
              <a:gd name="connsiteX628" fmla="*/ 3347994 w 10068361"/>
              <a:gd name="connsiteY628" fmla="*/ 3532814 h 6858000"/>
              <a:gd name="connsiteX629" fmla="*/ 3347994 w 10068361"/>
              <a:gd name="connsiteY629" fmla="*/ 3690108 h 6858000"/>
              <a:gd name="connsiteX630" fmla="*/ 5720768 w 10068361"/>
              <a:gd name="connsiteY630" fmla="*/ 5376295 h 6858000"/>
              <a:gd name="connsiteX631" fmla="*/ 5701106 w 10068361"/>
              <a:gd name="connsiteY631" fmla="*/ 5307085 h 6858000"/>
              <a:gd name="connsiteX632" fmla="*/ 5627178 w 10068361"/>
              <a:gd name="connsiteY632" fmla="*/ 5270121 h 6858000"/>
              <a:gd name="connsiteX633" fmla="*/ 5491905 w 10068361"/>
              <a:gd name="connsiteY633" fmla="*/ 5206418 h 6858000"/>
              <a:gd name="connsiteX634" fmla="*/ 5485614 w 10068361"/>
              <a:gd name="connsiteY634" fmla="*/ 5218215 h 6858000"/>
              <a:gd name="connsiteX635" fmla="*/ 5720768 w 10068361"/>
              <a:gd name="connsiteY635" fmla="*/ 5376295 h 6858000"/>
              <a:gd name="connsiteX636" fmla="*/ 3034193 w 10068361"/>
              <a:gd name="connsiteY636" fmla="*/ 3862344 h 6858000"/>
              <a:gd name="connsiteX637" fmla="*/ 3117559 w 10068361"/>
              <a:gd name="connsiteY637" fmla="*/ 3809651 h 6858000"/>
              <a:gd name="connsiteX638" fmla="*/ 3126996 w 10068361"/>
              <a:gd name="connsiteY638" fmla="*/ 3771114 h 6858000"/>
              <a:gd name="connsiteX639" fmla="*/ 3101830 w 10068361"/>
              <a:gd name="connsiteY639" fmla="*/ 3753025 h 6858000"/>
              <a:gd name="connsiteX640" fmla="*/ 3042844 w 10068361"/>
              <a:gd name="connsiteY640" fmla="*/ 3742801 h 6858000"/>
              <a:gd name="connsiteX641" fmla="*/ 3034193 w 10068361"/>
              <a:gd name="connsiteY641" fmla="*/ 3862344 h 6858000"/>
              <a:gd name="connsiteX642" fmla="*/ 4543425 w 10068361"/>
              <a:gd name="connsiteY642" fmla="*/ 4963399 h 6858000"/>
              <a:gd name="connsiteX643" fmla="*/ 4666114 w 10068361"/>
              <a:gd name="connsiteY643" fmla="*/ 5092380 h 6858000"/>
              <a:gd name="connsiteX644" fmla="*/ 4543425 w 10068361"/>
              <a:gd name="connsiteY644" fmla="*/ 4963399 h 6858000"/>
              <a:gd name="connsiteX645" fmla="*/ 3908745 w 10068361"/>
              <a:gd name="connsiteY645" fmla="*/ 4122665 h 6858000"/>
              <a:gd name="connsiteX646" fmla="*/ 3915037 w 10068361"/>
              <a:gd name="connsiteY646" fmla="*/ 4133675 h 6858000"/>
              <a:gd name="connsiteX647" fmla="*/ 3966944 w 10068361"/>
              <a:gd name="connsiteY647" fmla="*/ 4153337 h 6858000"/>
              <a:gd name="connsiteX648" fmla="*/ 3981887 w 10068361"/>
              <a:gd name="connsiteY648" fmla="*/ 4036940 h 6858000"/>
              <a:gd name="connsiteX649" fmla="*/ 3964585 w 10068361"/>
              <a:gd name="connsiteY649" fmla="*/ 4019638 h 6858000"/>
              <a:gd name="connsiteX650" fmla="*/ 3947283 w 10068361"/>
              <a:gd name="connsiteY650" fmla="*/ 4030648 h 6858000"/>
              <a:gd name="connsiteX651" fmla="*/ 3950428 w 10068361"/>
              <a:gd name="connsiteY651" fmla="*/ 4057388 h 6858000"/>
              <a:gd name="connsiteX652" fmla="*/ 3986606 w 10068361"/>
              <a:gd name="connsiteY652" fmla="*/ 4073118 h 6858000"/>
              <a:gd name="connsiteX653" fmla="*/ 3908745 w 10068361"/>
              <a:gd name="connsiteY653" fmla="*/ 4122665 h 6858000"/>
              <a:gd name="connsiteX654" fmla="*/ 3302379 w 10068361"/>
              <a:gd name="connsiteY654" fmla="*/ 1785282 h 6858000"/>
              <a:gd name="connsiteX655" fmla="*/ 3293728 w 10068361"/>
              <a:gd name="connsiteY655" fmla="*/ 1805730 h 6858000"/>
              <a:gd name="connsiteX656" fmla="*/ 3408552 w 10068361"/>
              <a:gd name="connsiteY656" fmla="*/ 1856064 h 6858000"/>
              <a:gd name="connsiteX657" fmla="*/ 3437651 w 10068361"/>
              <a:gd name="connsiteY657" fmla="*/ 1842694 h 6858000"/>
              <a:gd name="connsiteX658" fmla="*/ 3436865 w 10068361"/>
              <a:gd name="connsiteY658" fmla="*/ 1828538 h 6858000"/>
              <a:gd name="connsiteX659" fmla="*/ 3302379 w 10068361"/>
              <a:gd name="connsiteY659" fmla="*/ 1785282 h 6858000"/>
              <a:gd name="connsiteX660" fmla="*/ 4543425 w 10068361"/>
              <a:gd name="connsiteY660" fmla="*/ 5052270 h 6858000"/>
              <a:gd name="connsiteX661" fmla="*/ 4652744 w 10068361"/>
              <a:gd name="connsiteY661" fmla="*/ 5140354 h 6858000"/>
              <a:gd name="connsiteX662" fmla="*/ 4543425 w 10068361"/>
              <a:gd name="connsiteY662" fmla="*/ 5052270 h 6858000"/>
              <a:gd name="connsiteX663" fmla="*/ 3753025 w 10068361"/>
              <a:gd name="connsiteY663" fmla="*/ 4843069 h 6858000"/>
              <a:gd name="connsiteX664" fmla="*/ 3853693 w 10068361"/>
              <a:gd name="connsiteY664" fmla="*/ 4856439 h 6858000"/>
              <a:gd name="connsiteX665" fmla="*/ 3815156 w 10068361"/>
              <a:gd name="connsiteY665" fmla="*/ 4791949 h 6858000"/>
              <a:gd name="connsiteX666" fmla="*/ 3753025 w 10068361"/>
              <a:gd name="connsiteY666" fmla="*/ 4843069 h 6858000"/>
              <a:gd name="connsiteX667" fmla="*/ 3358218 w 10068361"/>
              <a:gd name="connsiteY667" fmla="*/ 4040872 h 6858000"/>
              <a:gd name="connsiteX668" fmla="*/ 3320468 w 10068361"/>
              <a:gd name="connsiteY668" fmla="*/ 4086487 h 6858000"/>
              <a:gd name="connsiteX669" fmla="*/ 3366083 w 10068361"/>
              <a:gd name="connsiteY669" fmla="*/ 4121092 h 6858000"/>
              <a:gd name="connsiteX670" fmla="*/ 3394395 w 10068361"/>
              <a:gd name="connsiteY670" fmla="*/ 4090419 h 6858000"/>
              <a:gd name="connsiteX671" fmla="*/ 3358218 w 10068361"/>
              <a:gd name="connsiteY671" fmla="*/ 4040872 h 6858000"/>
              <a:gd name="connsiteX672" fmla="*/ 3392036 w 10068361"/>
              <a:gd name="connsiteY672" fmla="*/ 1463617 h 6858000"/>
              <a:gd name="connsiteX673" fmla="*/ 3508433 w 10068361"/>
              <a:gd name="connsiteY673" fmla="*/ 1505300 h 6858000"/>
              <a:gd name="connsiteX674" fmla="*/ 3392036 w 10068361"/>
              <a:gd name="connsiteY674" fmla="*/ 1463617 h 6858000"/>
              <a:gd name="connsiteX675" fmla="*/ 3863917 w 10068361"/>
              <a:gd name="connsiteY675" fmla="*/ 4122665 h 6858000"/>
              <a:gd name="connsiteX676" fmla="*/ 3861557 w 10068361"/>
              <a:gd name="connsiteY676" fmla="*/ 4112441 h 6858000"/>
              <a:gd name="connsiteX677" fmla="*/ 3823020 w 10068361"/>
              <a:gd name="connsiteY677" fmla="*/ 4123451 h 6858000"/>
              <a:gd name="connsiteX678" fmla="*/ 3797067 w 10068361"/>
              <a:gd name="connsiteY678" fmla="*/ 4195806 h 6858000"/>
              <a:gd name="connsiteX679" fmla="*/ 3808078 w 10068361"/>
              <a:gd name="connsiteY679" fmla="*/ 4198166 h 6858000"/>
              <a:gd name="connsiteX680" fmla="*/ 3863917 w 10068361"/>
              <a:gd name="connsiteY680" fmla="*/ 4122665 h 6858000"/>
              <a:gd name="connsiteX681" fmla="*/ 3276425 w 10068361"/>
              <a:gd name="connsiteY681" fmla="*/ 4192660 h 6858000"/>
              <a:gd name="connsiteX682" fmla="*/ 3235529 w 10068361"/>
              <a:gd name="connsiteY682" fmla="*/ 4180863 h 6858000"/>
              <a:gd name="connsiteX683" fmla="*/ 3230810 w 10068361"/>
              <a:gd name="connsiteY683" fmla="*/ 4254792 h 6858000"/>
              <a:gd name="connsiteX684" fmla="*/ 3276425 w 10068361"/>
              <a:gd name="connsiteY684" fmla="*/ 4192660 h 6858000"/>
              <a:gd name="connsiteX685" fmla="*/ 3918183 w 10068361"/>
              <a:gd name="connsiteY685" fmla="*/ 1955159 h 6858000"/>
              <a:gd name="connsiteX686" fmla="*/ 3910318 w 10068361"/>
              <a:gd name="connsiteY686" fmla="*/ 1966170 h 6858000"/>
              <a:gd name="connsiteX687" fmla="*/ 3946496 w 10068361"/>
              <a:gd name="connsiteY687" fmla="*/ 2002347 h 6858000"/>
              <a:gd name="connsiteX688" fmla="*/ 3983460 w 10068361"/>
              <a:gd name="connsiteY688" fmla="*/ 1996056 h 6858000"/>
              <a:gd name="connsiteX689" fmla="*/ 3962225 w 10068361"/>
              <a:gd name="connsiteY689" fmla="*/ 1966170 h 6858000"/>
              <a:gd name="connsiteX690" fmla="*/ 3918183 w 10068361"/>
              <a:gd name="connsiteY690" fmla="*/ 1955159 h 6858000"/>
              <a:gd name="connsiteX691" fmla="*/ 3313389 w 10068361"/>
              <a:gd name="connsiteY691" fmla="*/ 4611848 h 6858000"/>
              <a:gd name="connsiteX692" fmla="*/ 3379453 w 10068361"/>
              <a:gd name="connsiteY692" fmla="*/ 4686563 h 6858000"/>
              <a:gd name="connsiteX693" fmla="*/ 3313389 w 10068361"/>
              <a:gd name="connsiteY693" fmla="*/ 4611848 h 6858000"/>
              <a:gd name="connsiteX694" fmla="*/ 3976382 w 10068361"/>
              <a:gd name="connsiteY694" fmla="*/ 3745160 h 6858000"/>
              <a:gd name="connsiteX695" fmla="*/ 3989752 w 10068361"/>
              <a:gd name="connsiteY695" fmla="*/ 3740441 h 6858000"/>
              <a:gd name="connsiteX696" fmla="*/ 3970877 w 10068361"/>
              <a:gd name="connsiteY696" fmla="*/ 3668873 h 6858000"/>
              <a:gd name="connsiteX697" fmla="*/ 3976382 w 10068361"/>
              <a:gd name="connsiteY697" fmla="*/ 3745160 h 6858000"/>
              <a:gd name="connsiteX698" fmla="*/ 3101043 w 10068361"/>
              <a:gd name="connsiteY698" fmla="*/ 3980314 h 6858000"/>
              <a:gd name="connsiteX699" fmla="*/ 3055428 w 10068361"/>
              <a:gd name="connsiteY699" fmla="*/ 4034580 h 6858000"/>
              <a:gd name="connsiteX700" fmla="*/ 3062506 w 10068361"/>
              <a:gd name="connsiteY700" fmla="*/ 4061321 h 6858000"/>
              <a:gd name="connsiteX701" fmla="*/ 3079022 w 10068361"/>
              <a:gd name="connsiteY701" fmla="*/ 4064466 h 6858000"/>
              <a:gd name="connsiteX702" fmla="*/ 3089246 w 10068361"/>
              <a:gd name="connsiteY702" fmla="*/ 4042445 h 6858000"/>
              <a:gd name="connsiteX703" fmla="*/ 3101043 w 10068361"/>
              <a:gd name="connsiteY703" fmla="*/ 3980314 h 6858000"/>
              <a:gd name="connsiteX704" fmla="*/ 3574497 w 10068361"/>
              <a:gd name="connsiteY704" fmla="*/ 3536746 h 6858000"/>
              <a:gd name="connsiteX705" fmla="*/ 3587867 w 10068361"/>
              <a:gd name="connsiteY705" fmla="*/ 3540679 h 6858000"/>
              <a:gd name="connsiteX706" fmla="*/ 3601237 w 10068361"/>
              <a:gd name="connsiteY706" fmla="*/ 3495063 h 6858000"/>
              <a:gd name="connsiteX707" fmla="*/ 3586294 w 10068361"/>
              <a:gd name="connsiteY707" fmla="*/ 3459672 h 6858000"/>
              <a:gd name="connsiteX708" fmla="*/ 3574497 w 10068361"/>
              <a:gd name="connsiteY708" fmla="*/ 3464391 h 6858000"/>
              <a:gd name="connsiteX709" fmla="*/ 3574497 w 10068361"/>
              <a:gd name="connsiteY709" fmla="*/ 3536746 h 6858000"/>
              <a:gd name="connsiteX710" fmla="*/ 3566632 w 10068361"/>
              <a:gd name="connsiteY710" fmla="*/ 3505288 h 6858000"/>
              <a:gd name="connsiteX711" fmla="*/ 3548543 w 10068361"/>
              <a:gd name="connsiteY711" fmla="*/ 3499782 h 6858000"/>
              <a:gd name="connsiteX712" fmla="*/ 3528882 w 10068361"/>
              <a:gd name="connsiteY712" fmla="*/ 3565845 h 6858000"/>
              <a:gd name="connsiteX713" fmla="*/ 3546184 w 10068361"/>
              <a:gd name="connsiteY713" fmla="*/ 3571351 h 6858000"/>
              <a:gd name="connsiteX714" fmla="*/ 3566632 w 10068361"/>
              <a:gd name="connsiteY714" fmla="*/ 35052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</a:cxnLst>
            <a:rect l="l" t="t" r="r" b="b"/>
            <a:pathLst>
              <a:path w="10068361" h="6858000">
                <a:moveTo>
                  <a:pt x="6080970" y="6858000"/>
                </a:moveTo>
                <a:cubicBezTo>
                  <a:pt x="6059735" y="6858000"/>
                  <a:pt x="6039287" y="6858000"/>
                  <a:pt x="6018053" y="6858000"/>
                </a:cubicBezTo>
                <a:cubicBezTo>
                  <a:pt x="5974011" y="6828901"/>
                  <a:pt x="5925249" y="6831260"/>
                  <a:pt x="5875702" y="6836766"/>
                </a:cubicBezTo>
                <a:cubicBezTo>
                  <a:pt x="5853681" y="6839125"/>
                  <a:pt x="5827727" y="6839125"/>
                  <a:pt x="5808066" y="6830474"/>
                </a:cubicBezTo>
                <a:cubicBezTo>
                  <a:pt x="5758518" y="6806880"/>
                  <a:pt x="5709757" y="6783286"/>
                  <a:pt x="5652345" y="6785645"/>
                </a:cubicBezTo>
                <a:cubicBezTo>
                  <a:pt x="5634256" y="6786432"/>
                  <a:pt x="5610662" y="6778567"/>
                  <a:pt x="5598865" y="6765983"/>
                </a:cubicBezTo>
                <a:cubicBezTo>
                  <a:pt x="5559542" y="6725087"/>
                  <a:pt x="5510781" y="6706998"/>
                  <a:pt x="5458874" y="6692056"/>
                </a:cubicBezTo>
                <a:cubicBezTo>
                  <a:pt x="5438426" y="6686550"/>
                  <a:pt x="5415618" y="6674753"/>
                  <a:pt x="5404608" y="6658237"/>
                </a:cubicBezTo>
                <a:cubicBezTo>
                  <a:pt x="5375508" y="6614981"/>
                  <a:pt x="5335399" y="6589028"/>
                  <a:pt x="5289783" y="6567007"/>
                </a:cubicBezTo>
                <a:cubicBezTo>
                  <a:pt x="5269335" y="6557569"/>
                  <a:pt x="5245741" y="6541840"/>
                  <a:pt x="5237876" y="6522965"/>
                </a:cubicBezTo>
                <a:cubicBezTo>
                  <a:pt x="5216642" y="6471845"/>
                  <a:pt x="5177318" y="6438813"/>
                  <a:pt x="5136422" y="6406567"/>
                </a:cubicBezTo>
                <a:cubicBezTo>
                  <a:pt x="5121479" y="6394770"/>
                  <a:pt x="5102604" y="6378255"/>
                  <a:pt x="5100244" y="6362525"/>
                </a:cubicBezTo>
                <a:cubicBezTo>
                  <a:pt x="5092380" y="6305113"/>
                  <a:pt x="5053843" y="6268149"/>
                  <a:pt x="5022384" y="6225680"/>
                </a:cubicBezTo>
                <a:cubicBezTo>
                  <a:pt x="5009014" y="6208378"/>
                  <a:pt x="4993285" y="6187930"/>
                  <a:pt x="4991712" y="6167482"/>
                </a:cubicBezTo>
                <a:cubicBezTo>
                  <a:pt x="4987780" y="6111642"/>
                  <a:pt x="4968118" y="6064454"/>
                  <a:pt x="4939805" y="6018053"/>
                </a:cubicBezTo>
                <a:cubicBezTo>
                  <a:pt x="4930368" y="6002323"/>
                  <a:pt x="4921716" y="5980302"/>
                  <a:pt x="4924076" y="5963000"/>
                </a:cubicBezTo>
                <a:cubicBezTo>
                  <a:pt x="4931154" y="5907160"/>
                  <a:pt x="4920930" y="5856827"/>
                  <a:pt x="4902054" y="5804920"/>
                </a:cubicBezTo>
                <a:cubicBezTo>
                  <a:pt x="4894976" y="5785258"/>
                  <a:pt x="4902054" y="5760091"/>
                  <a:pt x="4903627" y="5738070"/>
                </a:cubicBezTo>
                <a:cubicBezTo>
                  <a:pt x="4904414" y="5725486"/>
                  <a:pt x="4909919" y="5712903"/>
                  <a:pt x="4909133" y="5700319"/>
                </a:cubicBezTo>
                <a:cubicBezTo>
                  <a:pt x="4907560" y="5659423"/>
                  <a:pt x="4904414" y="5619313"/>
                  <a:pt x="4902054" y="5578417"/>
                </a:cubicBezTo>
                <a:cubicBezTo>
                  <a:pt x="4901268" y="5568979"/>
                  <a:pt x="4901268" y="5559542"/>
                  <a:pt x="4904414" y="5550891"/>
                </a:cubicBezTo>
                <a:cubicBezTo>
                  <a:pt x="4916211" y="5513140"/>
                  <a:pt x="4924862" y="5473817"/>
                  <a:pt x="4942951" y="5439212"/>
                </a:cubicBezTo>
                <a:cubicBezTo>
                  <a:pt x="4959467" y="5406181"/>
                  <a:pt x="4949242" y="5381800"/>
                  <a:pt x="4926435" y="5362925"/>
                </a:cubicBezTo>
                <a:cubicBezTo>
                  <a:pt x="4880820" y="5322815"/>
                  <a:pt x="4832845" y="5286638"/>
                  <a:pt x="4782512" y="5246527"/>
                </a:cubicBezTo>
                <a:cubicBezTo>
                  <a:pt x="4781725" y="5266189"/>
                  <a:pt x="4781725" y="5281918"/>
                  <a:pt x="4779366" y="5296861"/>
                </a:cubicBezTo>
                <a:cubicBezTo>
                  <a:pt x="4772287" y="5344836"/>
                  <a:pt x="4729031" y="5363711"/>
                  <a:pt x="4688922" y="5335399"/>
                </a:cubicBezTo>
                <a:cubicBezTo>
                  <a:pt x="4676339" y="5326747"/>
                  <a:pt x="4666901" y="5311805"/>
                  <a:pt x="4653531" y="5304726"/>
                </a:cubicBezTo>
                <a:cubicBezTo>
                  <a:pt x="4605556" y="5278773"/>
                  <a:pt x="4559155" y="5247314"/>
                  <a:pt x="4508034" y="5230798"/>
                </a:cubicBezTo>
                <a:cubicBezTo>
                  <a:pt x="4446690" y="5211136"/>
                  <a:pt x="4434106" y="5200912"/>
                  <a:pt x="4449049" y="5137995"/>
                </a:cubicBezTo>
                <a:cubicBezTo>
                  <a:pt x="4455341" y="5110469"/>
                  <a:pt x="4451408" y="5088447"/>
                  <a:pt x="4423882" y="5075864"/>
                </a:cubicBezTo>
                <a:cubicBezTo>
                  <a:pt x="4393210" y="5061707"/>
                  <a:pt x="4362538" y="5044405"/>
                  <a:pt x="4330293" y="5037327"/>
                </a:cubicBezTo>
                <a:cubicBezTo>
                  <a:pt x="4301193" y="5030249"/>
                  <a:pt x="4264229" y="5007441"/>
                  <a:pt x="4241421" y="5051483"/>
                </a:cubicBezTo>
                <a:cubicBezTo>
                  <a:pt x="4239849" y="5053843"/>
                  <a:pt x="4231197" y="5054629"/>
                  <a:pt x="4226479" y="5053843"/>
                </a:cubicBezTo>
                <a:cubicBezTo>
                  <a:pt x="4172999" y="5044405"/>
                  <a:pt x="4117946" y="5035754"/>
                  <a:pt x="4065253" y="5023171"/>
                </a:cubicBezTo>
                <a:cubicBezTo>
                  <a:pt x="4005481" y="5009014"/>
                  <a:pt x="3948069" y="4986993"/>
                  <a:pt x="3888297" y="4973623"/>
                </a:cubicBezTo>
                <a:cubicBezTo>
                  <a:pt x="3823020" y="4959467"/>
                  <a:pt x="3756171" y="4952389"/>
                  <a:pt x="3690894" y="4939805"/>
                </a:cubicBezTo>
                <a:cubicBezTo>
                  <a:pt x="3561913" y="4916211"/>
                  <a:pt x="3429787" y="4894977"/>
                  <a:pt x="3331478" y="4796668"/>
                </a:cubicBezTo>
                <a:cubicBezTo>
                  <a:pt x="3272493" y="4737683"/>
                  <a:pt x="3218227" y="4673979"/>
                  <a:pt x="3167106" y="4607916"/>
                </a:cubicBezTo>
                <a:cubicBezTo>
                  <a:pt x="3118345" y="4544212"/>
                  <a:pt x="3096324" y="4469497"/>
                  <a:pt x="3089246" y="4388491"/>
                </a:cubicBezTo>
                <a:cubicBezTo>
                  <a:pt x="3085314" y="4342089"/>
                  <a:pt x="3073517" y="4295688"/>
                  <a:pt x="3064079" y="4246927"/>
                </a:cubicBezTo>
                <a:cubicBezTo>
                  <a:pt x="3055428" y="4249286"/>
                  <a:pt x="3044417" y="4252432"/>
                  <a:pt x="3033407" y="4255578"/>
                </a:cubicBezTo>
                <a:cubicBezTo>
                  <a:pt x="2969703" y="4274453"/>
                  <a:pt x="2920155" y="4239062"/>
                  <a:pt x="2917010" y="4172999"/>
                </a:cubicBezTo>
                <a:cubicBezTo>
                  <a:pt x="2912291" y="4059747"/>
                  <a:pt x="2924874" y="3952001"/>
                  <a:pt x="3023183" y="3875714"/>
                </a:cubicBezTo>
                <a:cubicBezTo>
                  <a:pt x="3024756" y="3874141"/>
                  <a:pt x="3024756" y="3870995"/>
                  <a:pt x="3027115" y="3864703"/>
                </a:cubicBezTo>
                <a:cubicBezTo>
                  <a:pt x="2997229" y="3837177"/>
                  <a:pt x="2965770" y="3807291"/>
                  <a:pt x="2933525" y="3778978"/>
                </a:cubicBezTo>
                <a:cubicBezTo>
                  <a:pt x="2904426" y="3753025"/>
                  <a:pt x="2892629" y="3720780"/>
                  <a:pt x="2886337" y="3683029"/>
                </a:cubicBezTo>
                <a:cubicBezTo>
                  <a:pt x="2861170" y="3516298"/>
                  <a:pt x="2836003" y="3349567"/>
                  <a:pt x="2806118" y="3183622"/>
                </a:cubicBezTo>
                <a:cubicBezTo>
                  <a:pt x="2795107" y="3121491"/>
                  <a:pt x="2771513" y="3061720"/>
                  <a:pt x="2751851" y="2995656"/>
                </a:cubicBezTo>
                <a:cubicBezTo>
                  <a:pt x="2738481" y="3005880"/>
                  <a:pt x="2732976" y="3008240"/>
                  <a:pt x="2729044" y="3012959"/>
                </a:cubicBezTo>
                <a:cubicBezTo>
                  <a:pt x="2572537" y="3174971"/>
                  <a:pt x="2416816" y="3337770"/>
                  <a:pt x="2260309" y="3499782"/>
                </a:cubicBezTo>
                <a:cubicBezTo>
                  <a:pt x="2246152" y="3514725"/>
                  <a:pt x="2226491" y="3526522"/>
                  <a:pt x="2206829" y="3533600"/>
                </a:cubicBezTo>
                <a:cubicBezTo>
                  <a:pt x="2159641" y="3550903"/>
                  <a:pt x="2114026" y="3620898"/>
                  <a:pt x="2164360" y="3667300"/>
                </a:cubicBezTo>
                <a:cubicBezTo>
                  <a:pt x="2192673" y="3692467"/>
                  <a:pt x="2220986" y="3721566"/>
                  <a:pt x="2206042" y="3767968"/>
                </a:cubicBezTo>
                <a:cubicBezTo>
                  <a:pt x="2202897" y="3776619"/>
                  <a:pt x="2214694" y="3790775"/>
                  <a:pt x="2220986" y="3800999"/>
                </a:cubicBezTo>
                <a:cubicBezTo>
                  <a:pt x="2241434" y="3831672"/>
                  <a:pt x="2269746" y="3858412"/>
                  <a:pt x="2250085" y="3902454"/>
                </a:cubicBezTo>
                <a:cubicBezTo>
                  <a:pt x="2245366" y="3911891"/>
                  <a:pt x="2253231" y="3929194"/>
                  <a:pt x="2259522" y="3940991"/>
                </a:cubicBezTo>
                <a:cubicBezTo>
                  <a:pt x="2276038" y="3974022"/>
                  <a:pt x="2301205" y="4003908"/>
                  <a:pt x="2275252" y="4044018"/>
                </a:cubicBezTo>
                <a:cubicBezTo>
                  <a:pt x="2269746" y="4052669"/>
                  <a:pt x="2276038" y="4070758"/>
                  <a:pt x="2279184" y="4083342"/>
                </a:cubicBezTo>
                <a:cubicBezTo>
                  <a:pt x="2287835" y="4120306"/>
                  <a:pt x="2315362" y="4156483"/>
                  <a:pt x="2278398" y="4195020"/>
                </a:cubicBezTo>
                <a:cubicBezTo>
                  <a:pt x="2272892" y="4201312"/>
                  <a:pt x="2275252" y="4217041"/>
                  <a:pt x="2276825" y="4227265"/>
                </a:cubicBezTo>
                <a:cubicBezTo>
                  <a:pt x="2280757" y="4254792"/>
                  <a:pt x="2298846" y="4290183"/>
                  <a:pt x="2287835" y="4308271"/>
                </a:cubicBezTo>
                <a:cubicBezTo>
                  <a:pt x="2266601" y="4342876"/>
                  <a:pt x="2265814" y="4375121"/>
                  <a:pt x="2265028" y="4412871"/>
                </a:cubicBezTo>
                <a:cubicBezTo>
                  <a:pt x="2264241" y="4442758"/>
                  <a:pt x="2268174" y="4482081"/>
                  <a:pt x="2228850" y="4499383"/>
                </a:cubicBezTo>
                <a:cubicBezTo>
                  <a:pt x="2225704" y="4500170"/>
                  <a:pt x="2223345" y="4511180"/>
                  <a:pt x="2225704" y="4513540"/>
                </a:cubicBezTo>
                <a:cubicBezTo>
                  <a:pt x="2248512" y="4546571"/>
                  <a:pt x="2222558" y="4579603"/>
                  <a:pt x="2213121" y="4603983"/>
                </a:cubicBezTo>
                <a:cubicBezTo>
                  <a:pt x="2202110" y="4634655"/>
                  <a:pt x="2169865" y="4656676"/>
                  <a:pt x="2169079" y="4696787"/>
                </a:cubicBezTo>
                <a:cubicBezTo>
                  <a:pt x="2169079" y="4713302"/>
                  <a:pt x="2150990" y="4729818"/>
                  <a:pt x="2140766" y="4746334"/>
                </a:cubicBezTo>
                <a:cubicBezTo>
                  <a:pt x="2130542" y="4763636"/>
                  <a:pt x="2106948" y="4777006"/>
                  <a:pt x="2103802" y="4794308"/>
                </a:cubicBezTo>
                <a:cubicBezTo>
                  <a:pt x="2100656" y="4813970"/>
                  <a:pt x="2088072" y="4823408"/>
                  <a:pt x="2082567" y="4836778"/>
                </a:cubicBezTo>
                <a:cubicBezTo>
                  <a:pt x="2068411" y="4869023"/>
                  <a:pt x="2051895" y="4894190"/>
                  <a:pt x="2018077" y="4906774"/>
                </a:cubicBezTo>
                <a:cubicBezTo>
                  <a:pt x="2014931" y="4908346"/>
                  <a:pt x="2017290" y="4920143"/>
                  <a:pt x="2014144" y="4924862"/>
                </a:cubicBezTo>
                <a:cubicBezTo>
                  <a:pt x="1995269" y="4951602"/>
                  <a:pt x="1974821" y="4977556"/>
                  <a:pt x="1955159" y="5004295"/>
                </a:cubicBezTo>
                <a:cubicBezTo>
                  <a:pt x="1953586" y="5006655"/>
                  <a:pt x="1946508" y="5005082"/>
                  <a:pt x="1944149" y="5006655"/>
                </a:cubicBezTo>
                <a:cubicBezTo>
                  <a:pt x="1933925" y="5016092"/>
                  <a:pt x="1921341" y="5024744"/>
                  <a:pt x="1914263" y="5036541"/>
                </a:cubicBezTo>
                <a:cubicBezTo>
                  <a:pt x="1896174" y="5067213"/>
                  <a:pt x="1853705" y="5071932"/>
                  <a:pt x="1840335" y="5110469"/>
                </a:cubicBezTo>
                <a:cubicBezTo>
                  <a:pt x="1837976" y="5116760"/>
                  <a:pt x="1798652" y="5119120"/>
                  <a:pt x="1791574" y="5147433"/>
                </a:cubicBezTo>
                <a:cubicBezTo>
                  <a:pt x="1790787" y="5151365"/>
                  <a:pt x="1779777" y="5156084"/>
                  <a:pt x="1775058" y="5155297"/>
                </a:cubicBezTo>
                <a:cubicBezTo>
                  <a:pt x="1736521" y="5145860"/>
                  <a:pt x="1735735" y="5174173"/>
                  <a:pt x="1734162" y="5200126"/>
                </a:cubicBezTo>
                <a:cubicBezTo>
                  <a:pt x="1707422" y="5204845"/>
                  <a:pt x="1673604" y="5191475"/>
                  <a:pt x="1664166" y="5229225"/>
                </a:cubicBezTo>
                <a:cubicBezTo>
                  <a:pt x="1663380" y="5231585"/>
                  <a:pt x="1653942" y="5234730"/>
                  <a:pt x="1650010" y="5233158"/>
                </a:cubicBezTo>
                <a:cubicBezTo>
                  <a:pt x="1616978" y="5224506"/>
                  <a:pt x="1602822" y="5244168"/>
                  <a:pt x="1597316" y="5270121"/>
                </a:cubicBezTo>
                <a:cubicBezTo>
                  <a:pt x="1555634" y="5277200"/>
                  <a:pt x="1517883" y="5283491"/>
                  <a:pt x="1479346" y="5289783"/>
                </a:cubicBezTo>
                <a:cubicBezTo>
                  <a:pt x="1474627" y="5290570"/>
                  <a:pt x="1469909" y="5295288"/>
                  <a:pt x="1467549" y="5299221"/>
                </a:cubicBezTo>
                <a:cubicBezTo>
                  <a:pt x="1441596" y="5335399"/>
                  <a:pt x="1399126" y="5320456"/>
                  <a:pt x="1365308" y="5333039"/>
                </a:cubicBezTo>
                <a:cubicBezTo>
                  <a:pt x="1346433" y="5340117"/>
                  <a:pt x="1324412" y="5340117"/>
                  <a:pt x="1303964" y="5343263"/>
                </a:cubicBezTo>
                <a:cubicBezTo>
                  <a:pt x="1257562" y="5367644"/>
                  <a:pt x="1208801" y="5336185"/>
                  <a:pt x="1158467" y="5362925"/>
                </a:cubicBezTo>
                <a:cubicBezTo>
                  <a:pt x="1134087" y="5375508"/>
                  <a:pt x="1093977" y="5358206"/>
                  <a:pt x="1060945" y="5353487"/>
                </a:cubicBezTo>
                <a:cubicBezTo>
                  <a:pt x="1050721" y="5351914"/>
                  <a:pt x="1034992" y="5344836"/>
                  <a:pt x="1032632" y="5347196"/>
                </a:cubicBezTo>
                <a:cubicBezTo>
                  <a:pt x="1012971" y="5375508"/>
                  <a:pt x="991736" y="5357420"/>
                  <a:pt x="970501" y="5352701"/>
                </a:cubicBezTo>
                <a:cubicBezTo>
                  <a:pt x="947694" y="5347196"/>
                  <a:pt x="921740" y="5332253"/>
                  <a:pt x="902865" y="5338544"/>
                </a:cubicBezTo>
                <a:cubicBezTo>
                  <a:pt x="853318" y="5355060"/>
                  <a:pt x="820286" y="5322029"/>
                  <a:pt x="784109" y="5304726"/>
                </a:cubicBezTo>
                <a:cubicBezTo>
                  <a:pt x="759728" y="5292929"/>
                  <a:pt x="741639" y="5281132"/>
                  <a:pt x="719618" y="5303153"/>
                </a:cubicBezTo>
                <a:cubicBezTo>
                  <a:pt x="691305" y="5282705"/>
                  <a:pt x="664565" y="5263830"/>
                  <a:pt x="637826" y="5245741"/>
                </a:cubicBezTo>
                <a:cubicBezTo>
                  <a:pt x="628388" y="5239449"/>
                  <a:pt x="612658" y="5230012"/>
                  <a:pt x="607153" y="5233944"/>
                </a:cubicBezTo>
                <a:cubicBezTo>
                  <a:pt x="578840" y="5252033"/>
                  <a:pt x="568616" y="5227652"/>
                  <a:pt x="552100" y="5215069"/>
                </a:cubicBezTo>
                <a:cubicBezTo>
                  <a:pt x="530079" y="5197767"/>
                  <a:pt x="508058" y="5174173"/>
                  <a:pt x="482891" y="5169454"/>
                </a:cubicBezTo>
                <a:cubicBezTo>
                  <a:pt x="455365" y="5164735"/>
                  <a:pt x="441209" y="5153724"/>
                  <a:pt x="429411" y="5131703"/>
                </a:cubicBezTo>
                <a:cubicBezTo>
                  <a:pt x="412109" y="5099458"/>
                  <a:pt x="389302" y="5075077"/>
                  <a:pt x="349978" y="5069572"/>
                </a:cubicBezTo>
                <a:cubicBezTo>
                  <a:pt x="340541" y="5068000"/>
                  <a:pt x="326384" y="5054629"/>
                  <a:pt x="324811" y="5044405"/>
                </a:cubicBezTo>
                <a:cubicBezTo>
                  <a:pt x="317733" y="5001150"/>
                  <a:pt x="287061" y="4982274"/>
                  <a:pt x="253243" y="4962613"/>
                </a:cubicBezTo>
                <a:cubicBezTo>
                  <a:pt x="241446" y="4955534"/>
                  <a:pt x="228862" y="4937446"/>
                  <a:pt x="228076" y="4924862"/>
                </a:cubicBezTo>
                <a:cubicBezTo>
                  <a:pt x="227289" y="4898122"/>
                  <a:pt x="218638" y="4882393"/>
                  <a:pt x="196617" y="4866663"/>
                </a:cubicBezTo>
                <a:cubicBezTo>
                  <a:pt x="165945" y="4846215"/>
                  <a:pt x="132913" y="4823408"/>
                  <a:pt x="149429" y="4775433"/>
                </a:cubicBezTo>
                <a:cubicBezTo>
                  <a:pt x="151788" y="4769142"/>
                  <a:pt x="140778" y="4755772"/>
                  <a:pt x="133700" y="4747907"/>
                </a:cubicBezTo>
                <a:cubicBezTo>
                  <a:pt x="106960" y="4718021"/>
                  <a:pt x="63704" y="4696787"/>
                  <a:pt x="92803" y="4644093"/>
                </a:cubicBezTo>
                <a:cubicBezTo>
                  <a:pt x="95949" y="4638588"/>
                  <a:pt x="87298" y="4622858"/>
                  <a:pt x="80220" y="4616567"/>
                </a:cubicBezTo>
                <a:cubicBezTo>
                  <a:pt x="48761" y="4590613"/>
                  <a:pt x="36178" y="4548144"/>
                  <a:pt x="50334" y="4512753"/>
                </a:cubicBezTo>
                <a:cubicBezTo>
                  <a:pt x="54266" y="4503315"/>
                  <a:pt x="55053" y="4486800"/>
                  <a:pt x="49547" y="4481294"/>
                </a:cubicBezTo>
                <a:cubicBezTo>
                  <a:pt x="16516" y="4445903"/>
                  <a:pt x="-3932" y="4410512"/>
                  <a:pt x="29099" y="4363324"/>
                </a:cubicBezTo>
                <a:cubicBezTo>
                  <a:pt x="32245" y="4358605"/>
                  <a:pt x="33032" y="4349954"/>
                  <a:pt x="30672" y="4344449"/>
                </a:cubicBezTo>
                <a:cubicBezTo>
                  <a:pt x="21235" y="4317709"/>
                  <a:pt x="10224" y="4291756"/>
                  <a:pt x="0" y="4265016"/>
                </a:cubicBezTo>
                <a:cubicBezTo>
                  <a:pt x="0" y="4257151"/>
                  <a:pt x="0" y="4249286"/>
                  <a:pt x="0" y="4241421"/>
                </a:cubicBezTo>
                <a:cubicBezTo>
                  <a:pt x="22021" y="4222547"/>
                  <a:pt x="51120" y="4206030"/>
                  <a:pt x="11797" y="4176145"/>
                </a:cubicBezTo>
                <a:cubicBezTo>
                  <a:pt x="9438" y="4174572"/>
                  <a:pt x="8651" y="4168280"/>
                  <a:pt x="9438" y="4165134"/>
                </a:cubicBezTo>
                <a:cubicBezTo>
                  <a:pt x="22021" y="4133675"/>
                  <a:pt x="-4719" y="4089633"/>
                  <a:pt x="40896" y="4068398"/>
                </a:cubicBezTo>
                <a:cubicBezTo>
                  <a:pt x="44829" y="4066825"/>
                  <a:pt x="47188" y="4052669"/>
                  <a:pt x="44829" y="4047950"/>
                </a:cubicBezTo>
                <a:cubicBezTo>
                  <a:pt x="21235" y="3999976"/>
                  <a:pt x="30672" y="3960652"/>
                  <a:pt x="70782" y="3926834"/>
                </a:cubicBezTo>
                <a:cubicBezTo>
                  <a:pt x="76287" y="3922116"/>
                  <a:pt x="79433" y="3904813"/>
                  <a:pt x="75501" y="3900094"/>
                </a:cubicBezTo>
                <a:cubicBezTo>
                  <a:pt x="58199" y="3882006"/>
                  <a:pt x="68423" y="3870995"/>
                  <a:pt x="80220" y="3856839"/>
                </a:cubicBezTo>
                <a:cubicBezTo>
                  <a:pt x="86511" y="3849760"/>
                  <a:pt x="84939" y="3836390"/>
                  <a:pt x="88084" y="3826166"/>
                </a:cubicBezTo>
                <a:cubicBezTo>
                  <a:pt x="92017" y="3815942"/>
                  <a:pt x="95163" y="3804932"/>
                  <a:pt x="103027" y="3798640"/>
                </a:cubicBezTo>
                <a:cubicBezTo>
                  <a:pt x="111678" y="3789989"/>
                  <a:pt x="124262" y="3785270"/>
                  <a:pt x="138418" y="3776619"/>
                </a:cubicBezTo>
                <a:cubicBezTo>
                  <a:pt x="99095" y="3738868"/>
                  <a:pt x="157294" y="3719993"/>
                  <a:pt x="152575" y="3704264"/>
                </a:cubicBezTo>
                <a:cubicBezTo>
                  <a:pt x="136059" y="3650784"/>
                  <a:pt x="194258" y="3666514"/>
                  <a:pt x="202909" y="3638987"/>
                </a:cubicBezTo>
                <a:cubicBezTo>
                  <a:pt x="198976" y="3628763"/>
                  <a:pt x="195044" y="3618539"/>
                  <a:pt x="190325" y="3605169"/>
                </a:cubicBezTo>
                <a:cubicBezTo>
                  <a:pt x="207628" y="3597304"/>
                  <a:pt x="222570" y="3591013"/>
                  <a:pt x="239086" y="3583934"/>
                </a:cubicBezTo>
                <a:cubicBezTo>
                  <a:pt x="235940" y="3569778"/>
                  <a:pt x="233581" y="3557981"/>
                  <a:pt x="230435" y="3543824"/>
                </a:cubicBezTo>
                <a:cubicBezTo>
                  <a:pt x="249310" y="3536746"/>
                  <a:pt x="267399" y="3530454"/>
                  <a:pt x="287847" y="3523376"/>
                </a:cubicBezTo>
                <a:cubicBezTo>
                  <a:pt x="263467" y="3470683"/>
                  <a:pt x="310655" y="3478548"/>
                  <a:pt x="332676" y="3469110"/>
                </a:cubicBezTo>
                <a:cubicBezTo>
                  <a:pt x="332676" y="3452594"/>
                  <a:pt x="329530" y="3429000"/>
                  <a:pt x="333462" y="3427427"/>
                </a:cubicBezTo>
                <a:cubicBezTo>
                  <a:pt x="360989" y="3418776"/>
                  <a:pt x="395593" y="3420349"/>
                  <a:pt x="386156" y="3374734"/>
                </a:cubicBezTo>
                <a:cubicBezTo>
                  <a:pt x="422333" y="3373947"/>
                  <a:pt x="446714" y="3360577"/>
                  <a:pt x="449073" y="3319681"/>
                </a:cubicBezTo>
                <a:cubicBezTo>
                  <a:pt x="449073" y="3317322"/>
                  <a:pt x="477386" y="3316535"/>
                  <a:pt x="495475" y="3314962"/>
                </a:cubicBezTo>
                <a:cubicBezTo>
                  <a:pt x="483678" y="3252831"/>
                  <a:pt x="537158" y="3289009"/>
                  <a:pt x="553673" y="3269347"/>
                </a:cubicBezTo>
                <a:cubicBezTo>
                  <a:pt x="561538" y="3254404"/>
                  <a:pt x="572549" y="3231597"/>
                  <a:pt x="583559" y="3231597"/>
                </a:cubicBezTo>
                <a:cubicBezTo>
                  <a:pt x="621310" y="3231597"/>
                  <a:pt x="640185" y="3179690"/>
                  <a:pt x="682654" y="3196992"/>
                </a:cubicBezTo>
                <a:cubicBezTo>
                  <a:pt x="683441" y="3197779"/>
                  <a:pt x="689732" y="3191487"/>
                  <a:pt x="689732" y="3188341"/>
                </a:cubicBezTo>
                <a:cubicBezTo>
                  <a:pt x="688946" y="3156096"/>
                  <a:pt x="710181" y="3158455"/>
                  <a:pt x="732202" y="3159242"/>
                </a:cubicBezTo>
                <a:cubicBezTo>
                  <a:pt x="739280" y="3159242"/>
                  <a:pt x="746358" y="3151377"/>
                  <a:pt x="754223" y="3147445"/>
                </a:cubicBezTo>
                <a:cubicBezTo>
                  <a:pt x="762874" y="3142726"/>
                  <a:pt x="773884" y="3133288"/>
                  <a:pt x="778603" y="3135648"/>
                </a:cubicBezTo>
                <a:cubicBezTo>
                  <a:pt x="812421" y="3152163"/>
                  <a:pt x="829724" y="3135648"/>
                  <a:pt x="836802" y="3114413"/>
                </a:cubicBezTo>
                <a:cubicBezTo>
                  <a:pt x="861182" y="3107335"/>
                  <a:pt x="878485" y="3101043"/>
                  <a:pt x="896573" y="3096324"/>
                </a:cubicBezTo>
                <a:cubicBezTo>
                  <a:pt x="906011" y="3093965"/>
                  <a:pt x="917808" y="3091605"/>
                  <a:pt x="926459" y="3094751"/>
                </a:cubicBezTo>
                <a:cubicBezTo>
                  <a:pt x="954772" y="3107335"/>
                  <a:pt x="974434" y="3101829"/>
                  <a:pt x="980725" y="3073517"/>
                </a:cubicBezTo>
                <a:cubicBezTo>
                  <a:pt x="1011398" y="3071157"/>
                  <a:pt x="1042070" y="3059360"/>
                  <a:pt x="1064878" y="3068011"/>
                </a:cubicBezTo>
                <a:cubicBezTo>
                  <a:pt x="1096336" y="3079808"/>
                  <a:pt x="1117571" y="3089246"/>
                  <a:pt x="1127795" y="3060147"/>
                </a:cubicBezTo>
                <a:cubicBezTo>
                  <a:pt x="1182848" y="3036553"/>
                  <a:pt x="1230036" y="3097111"/>
                  <a:pt x="1286661" y="3053069"/>
                </a:cubicBezTo>
                <a:cubicBezTo>
                  <a:pt x="1314188" y="3064079"/>
                  <a:pt x="1345647" y="3077449"/>
                  <a:pt x="1378678" y="3090032"/>
                </a:cubicBezTo>
                <a:cubicBezTo>
                  <a:pt x="1385756" y="3092392"/>
                  <a:pt x="1396767" y="3096324"/>
                  <a:pt x="1400699" y="3093178"/>
                </a:cubicBezTo>
                <a:cubicBezTo>
                  <a:pt x="1441596" y="3061720"/>
                  <a:pt x="1472268" y="3093965"/>
                  <a:pt x="1501367" y="3112054"/>
                </a:cubicBezTo>
                <a:cubicBezTo>
                  <a:pt x="1526534" y="3127783"/>
                  <a:pt x="1546196" y="3142726"/>
                  <a:pt x="1571363" y="3115199"/>
                </a:cubicBezTo>
                <a:cubicBezTo>
                  <a:pt x="1601249" y="3136434"/>
                  <a:pt x="1627202" y="3155309"/>
                  <a:pt x="1654728" y="3173398"/>
                </a:cubicBezTo>
                <a:cubicBezTo>
                  <a:pt x="1663380" y="3178903"/>
                  <a:pt x="1677536" y="3188341"/>
                  <a:pt x="1682255" y="3185195"/>
                </a:cubicBezTo>
                <a:cubicBezTo>
                  <a:pt x="1711354" y="3165533"/>
                  <a:pt x="1723938" y="3190700"/>
                  <a:pt x="1740454" y="3204857"/>
                </a:cubicBezTo>
                <a:cubicBezTo>
                  <a:pt x="1759329" y="3220586"/>
                  <a:pt x="1778204" y="3236315"/>
                  <a:pt x="1798652" y="3253618"/>
                </a:cubicBezTo>
                <a:cubicBezTo>
                  <a:pt x="1832470" y="3226092"/>
                  <a:pt x="1867075" y="3201711"/>
                  <a:pt x="1896174" y="3172612"/>
                </a:cubicBezTo>
                <a:cubicBezTo>
                  <a:pt x="1981899" y="3087673"/>
                  <a:pt x="2066051" y="3001948"/>
                  <a:pt x="2148630" y="2913864"/>
                </a:cubicBezTo>
                <a:cubicBezTo>
                  <a:pt x="2239074" y="2817128"/>
                  <a:pt x="2326372" y="2718033"/>
                  <a:pt x="2416029" y="2620511"/>
                </a:cubicBezTo>
                <a:cubicBezTo>
                  <a:pt x="2438837" y="2595344"/>
                  <a:pt x="2435691" y="2576469"/>
                  <a:pt x="2405805" y="2563099"/>
                </a:cubicBezTo>
                <a:cubicBezTo>
                  <a:pt x="2327945" y="2529281"/>
                  <a:pt x="2251658" y="2489958"/>
                  <a:pt x="2170651" y="2466363"/>
                </a:cubicBezTo>
                <a:cubicBezTo>
                  <a:pt x="2066838" y="2436478"/>
                  <a:pt x="1959878" y="2426254"/>
                  <a:pt x="1855278" y="2474228"/>
                </a:cubicBezTo>
                <a:cubicBezTo>
                  <a:pt x="1839548" y="2481306"/>
                  <a:pt x="1819100" y="2479733"/>
                  <a:pt x="1801012" y="2480520"/>
                </a:cubicBezTo>
                <a:cubicBezTo>
                  <a:pt x="1670458" y="2486812"/>
                  <a:pt x="1539118" y="2488384"/>
                  <a:pt x="1408564" y="2500968"/>
                </a:cubicBezTo>
                <a:cubicBezTo>
                  <a:pt x="1287448" y="2512765"/>
                  <a:pt x="1174983" y="2483666"/>
                  <a:pt x="1062518" y="2447488"/>
                </a:cubicBezTo>
                <a:cubicBezTo>
                  <a:pt x="1060945" y="2446702"/>
                  <a:pt x="1060945" y="2443556"/>
                  <a:pt x="1058586" y="2436478"/>
                </a:cubicBezTo>
                <a:cubicBezTo>
                  <a:pt x="1076675" y="2428613"/>
                  <a:pt x="1094763" y="2418389"/>
                  <a:pt x="1113639" y="2411311"/>
                </a:cubicBezTo>
                <a:cubicBezTo>
                  <a:pt x="1227676" y="2371987"/>
                  <a:pt x="1340141" y="2329518"/>
                  <a:pt x="1455752" y="2295700"/>
                </a:cubicBezTo>
                <a:cubicBezTo>
                  <a:pt x="1731016" y="2215480"/>
                  <a:pt x="2009426" y="2180089"/>
                  <a:pt x="2292554" y="2257163"/>
                </a:cubicBezTo>
                <a:cubicBezTo>
                  <a:pt x="2392435" y="2284689"/>
                  <a:pt x="2491530" y="2314575"/>
                  <a:pt x="2589839" y="2345247"/>
                </a:cubicBezTo>
                <a:cubicBezTo>
                  <a:pt x="2617365" y="2353898"/>
                  <a:pt x="2635454" y="2349180"/>
                  <a:pt x="2651970" y="2324013"/>
                </a:cubicBezTo>
                <a:cubicBezTo>
                  <a:pt x="2688934" y="2265028"/>
                  <a:pt x="2728257" y="2208402"/>
                  <a:pt x="2766794" y="2150203"/>
                </a:cubicBezTo>
                <a:cubicBezTo>
                  <a:pt x="2817915" y="2070770"/>
                  <a:pt x="2866675" y="1989764"/>
                  <a:pt x="2920155" y="1912690"/>
                </a:cubicBezTo>
                <a:cubicBezTo>
                  <a:pt x="2961052" y="1854491"/>
                  <a:pt x="3011386" y="1801798"/>
                  <a:pt x="3079022" y="1775845"/>
                </a:cubicBezTo>
                <a:cubicBezTo>
                  <a:pt x="3123064" y="1758542"/>
                  <a:pt x="3149018" y="1731016"/>
                  <a:pt x="3173398" y="1693265"/>
                </a:cubicBezTo>
                <a:cubicBezTo>
                  <a:pt x="3191487" y="1664166"/>
                  <a:pt x="3218227" y="1640572"/>
                  <a:pt x="3241821" y="1615405"/>
                </a:cubicBezTo>
                <a:cubicBezTo>
                  <a:pt x="3262269" y="1593384"/>
                  <a:pt x="3284290" y="1572936"/>
                  <a:pt x="3305525" y="1552488"/>
                </a:cubicBezTo>
                <a:cubicBezTo>
                  <a:pt x="3301592" y="1550915"/>
                  <a:pt x="3297660" y="1548555"/>
                  <a:pt x="3293728" y="1546982"/>
                </a:cubicBezTo>
                <a:cubicBezTo>
                  <a:pt x="3286650" y="1532826"/>
                  <a:pt x="3280358" y="1519456"/>
                  <a:pt x="3273279" y="1505300"/>
                </a:cubicBezTo>
                <a:cubicBezTo>
                  <a:pt x="3287436" y="1499008"/>
                  <a:pt x="3300806" y="1488784"/>
                  <a:pt x="3315749" y="1486424"/>
                </a:cubicBezTo>
                <a:cubicBezTo>
                  <a:pt x="3350353" y="1479346"/>
                  <a:pt x="3374734" y="1443169"/>
                  <a:pt x="3367656" y="1403845"/>
                </a:cubicBezTo>
                <a:cubicBezTo>
                  <a:pt x="3362150" y="1373173"/>
                  <a:pt x="3384958" y="1349579"/>
                  <a:pt x="3413271" y="1361376"/>
                </a:cubicBezTo>
                <a:cubicBezTo>
                  <a:pt x="3446302" y="1374746"/>
                  <a:pt x="3476975" y="1394408"/>
                  <a:pt x="3506861" y="1413283"/>
                </a:cubicBezTo>
                <a:cubicBezTo>
                  <a:pt x="3528882" y="1427439"/>
                  <a:pt x="3548543" y="1445528"/>
                  <a:pt x="3560340" y="1454966"/>
                </a:cubicBezTo>
                <a:cubicBezTo>
                  <a:pt x="3596518" y="1430585"/>
                  <a:pt x="3625617" y="1410923"/>
                  <a:pt x="3654716" y="1391262"/>
                </a:cubicBezTo>
                <a:cubicBezTo>
                  <a:pt x="3669659" y="1381038"/>
                  <a:pt x="3688534" y="1374746"/>
                  <a:pt x="3699545" y="1361376"/>
                </a:cubicBezTo>
                <a:cubicBezTo>
                  <a:pt x="3720780" y="1337782"/>
                  <a:pt x="3742801" y="1327558"/>
                  <a:pt x="3771900" y="1344860"/>
                </a:cubicBezTo>
                <a:cubicBezTo>
                  <a:pt x="3799426" y="1361376"/>
                  <a:pt x="3804145" y="1389689"/>
                  <a:pt x="3789202" y="1419575"/>
                </a:cubicBezTo>
                <a:cubicBezTo>
                  <a:pt x="3782911" y="1432158"/>
                  <a:pt x="3777405" y="1448674"/>
                  <a:pt x="3779765" y="1462044"/>
                </a:cubicBezTo>
                <a:cubicBezTo>
                  <a:pt x="3793135" y="1530467"/>
                  <a:pt x="3773473" y="1569790"/>
                  <a:pt x="3706623" y="1592598"/>
                </a:cubicBezTo>
                <a:cubicBezTo>
                  <a:pt x="3629549" y="1618551"/>
                  <a:pt x="3606742" y="1684614"/>
                  <a:pt x="3589440" y="1752251"/>
                </a:cubicBezTo>
                <a:cubicBezTo>
                  <a:pt x="3577643" y="1798652"/>
                  <a:pt x="3628763" y="1808090"/>
                  <a:pt x="3648425" y="1836403"/>
                </a:cubicBezTo>
                <a:cubicBezTo>
                  <a:pt x="3653930" y="1845054"/>
                  <a:pt x="3661795" y="1852918"/>
                  <a:pt x="3670446" y="1858424"/>
                </a:cubicBezTo>
                <a:cubicBezTo>
                  <a:pt x="3679097" y="1864715"/>
                  <a:pt x="3694040" y="1873367"/>
                  <a:pt x="3698759" y="1870221"/>
                </a:cubicBezTo>
                <a:cubicBezTo>
                  <a:pt x="3708983" y="1863142"/>
                  <a:pt x="3718420" y="1849773"/>
                  <a:pt x="3721566" y="1837975"/>
                </a:cubicBezTo>
                <a:cubicBezTo>
                  <a:pt x="3726285" y="1813595"/>
                  <a:pt x="3724712" y="1788428"/>
                  <a:pt x="3728644" y="1764048"/>
                </a:cubicBezTo>
                <a:cubicBezTo>
                  <a:pt x="3730217" y="1756183"/>
                  <a:pt x="3740441" y="1742026"/>
                  <a:pt x="3744374" y="1742813"/>
                </a:cubicBezTo>
                <a:cubicBezTo>
                  <a:pt x="3792348" y="1749891"/>
                  <a:pt x="3839536" y="1756969"/>
                  <a:pt x="3886724" y="1768766"/>
                </a:cubicBezTo>
                <a:cubicBezTo>
                  <a:pt x="3896948" y="1771126"/>
                  <a:pt x="3900881" y="1793147"/>
                  <a:pt x="3910318" y="1804157"/>
                </a:cubicBezTo>
                <a:cubicBezTo>
                  <a:pt x="3915037" y="1810449"/>
                  <a:pt x="3924475" y="1813595"/>
                  <a:pt x="3932339" y="1815954"/>
                </a:cubicBezTo>
                <a:cubicBezTo>
                  <a:pt x="3943350" y="1819100"/>
                  <a:pt x="3959866" y="1816741"/>
                  <a:pt x="3966158" y="1823033"/>
                </a:cubicBezTo>
                <a:cubicBezTo>
                  <a:pt x="4001549" y="1862356"/>
                  <a:pt x="4035367" y="1859210"/>
                  <a:pt x="4081768" y="1836403"/>
                </a:cubicBezTo>
                <a:cubicBezTo>
                  <a:pt x="4118732" y="1818314"/>
                  <a:pt x="4165921" y="1819887"/>
                  <a:pt x="4209176" y="1815954"/>
                </a:cubicBezTo>
                <a:cubicBezTo>
                  <a:pt x="4274453" y="1808876"/>
                  <a:pt x="4339730" y="1797079"/>
                  <a:pt x="4405007" y="1801012"/>
                </a:cubicBezTo>
                <a:cubicBezTo>
                  <a:pt x="4514326" y="1808090"/>
                  <a:pt x="4622072" y="1830897"/>
                  <a:pt x="4731391" y="1837189"/>
                </a:cubicBezTo>
                <a:cubicBezTo>
                  <a:pt x="4839137" y="1843481"/>
                  <a:pt x="4947670" y="1835616"/>
                  <a:pt x="5056202" y="1834830"/>
                </a:cubicBezTo>
                <a:cubicBezTo>
                  <a:pt x="5068786" y="1834830"/>
                  <a:pt x="5082156" y="1834830"/>
                  <a:pt x="5094739" y="1837975"/>
                </a:cubicBezTo>
                <a:cubicBezTo>
                  <a:pt x="5143500" y="1848200"/>
                  <a:pt x="5146646" y="1845840"/>
                  <a:pt x="5143500" y="1796293"/>
                </a:cubicBezTo>
                <a:cubicBezTo>
                  <a:pt x="5142714" y="1788428"/>
                  <a:pt x="5143500" y="1780563"/>
                  <a:pt x="5141141" y="1772699"/>
                </a:cubicBezTo>
                <a:cubicBezTo>
                  <a:pt x="5133276" y="1745172"/>
                  <a:pt x="5145073" y="1734162"/>
                  <a:pt x="5171027" y="1731016"/>
                </a:cubicBezTo>
                <a:cubicBezTo>
                  <a:pt x="5190688" y="1728657"/>
                  <a:pt x="5210350" y="1723938"/>
                  <a:pt x="5230798" y="1720005"/>
                </a:cubicBezTo>
                <a:cubicBezTo>
                  <a:pt x="5216642" y="1679896"/>
                  <a:pt x="5203272" y="1645291"/>
                  <a:pt x="5190688" y="1610686"/>
                </a:cubicBezTo>
                <a:cubicBezTo>
                  <a:pt x="5193834" y="1611473"/>
                  <a:pt x="5196980" y="1612259"/>
                  <a:pt x="5200126" y="1613046"/>
                </a:cubicBezTo>
                <a:cubicBezTo>
                  <a:pt x="5207991" y="1587879"/>
                  <a:pt x="5226866" y="1558779"/>
                  <a:pt x="5219788" y="1537545"/>
                </a:cubicBezTo>
                <a:cubicBezTo>
                  <a:pt x="5207991" y="1501367"/>
                  <a:pt x="5170240" y="1501367"/>
                  <a:pt x="5136422" y="1508445"/>
                </a:cubicBezTo>
                <a:cubicBezTo>
                  <a:pt x="5127771" y="1510018"/>
                  <a:pt x="5114401" y="1513951"/>
                  <a:pt x="5109682" y="1509232"/>
                </a:cubicBezTo>
                <a:cubicBezTo>
                  <a:pt x="5079010" y="1479346"/>
                  <a:pt x="5040473" y="1458111"/>
                  <a:pt x="5012160" y="1429012"/>
                </a:cubicBezTo>
                <a:cubicBezTo>
                  <a:pt x="4994071" y="1410923"/>
                  <a:pt x="4983061" y="1402272"/>
                  <a:pt x="4961826" y="1410923"/>
                </a:cubicBezTo>
                <a:cubicBezTo>
                  <a:pt x="4902841" y="1432945"/>
                  <a:pt x="4844642" y="1455752"/>
                  <a:pt x="4785657" y="1476987"/>
                </a:cubicBezTo>
                <a:cubicBezTo>
                  <a:pt x="4736110" y="1495076"/>
                  <a:pt x="4687349" y="1484851"/>
                  <a:pt x="4633083" y="1470695"/>
                </a:cubicBezTo>
                <a:cubicBezTo>
                  <a:pt x="4644093" y="1457325"/>
                  <a:pt x="4650385" y="1448674"/>
                  <a:pt x="4657463" y="1441596"/>
                </a:cubicBezTo>
                <a:cubicBezTo>
                  <a:pt x="4696786" y="1406205"/>
                  <a:pt x="4738469" y="1372387"/>
                  <a:pt x="4776220" y="1335423"/>
                </a:cubicBezTo>
                <a:cubicBezTo>
                  <a:pt x="4836778" y="1276437"/>
                  <a:pt x="4897336" y="1216666"/>
                  <a:pt x="4933513" y="1137233"/>
                </a:cubicBezTo>
                <a:cubicBezTo>
                  <a:pt x="4941378" y="1120717"/>
                  <a:pt x="4967332" y="1112066"/>
                  <a:pt x="4984634" y="1099482"/>
                </a:cubicBezTo>
                <a:cubicBezTo>
                  <a:pt x="5000363" y="1088472"/>
                  <a:pt x="5023957" y="1080607"/>
                  <a:pt x="5029462" y="1066451"/>
                </a:cubicBezTo>
                <a:cubicBezTo>
                  <a:pt x="5044405" y="1024768"/>
                  <a:pt x="5073505" y="999601"/>
                  <a:pt x="5108896" y="978366"/>
                </a:cubicBezTo>
                <a:cubicBezTo>
                  <a:pt x="5135635" y="962637"/>
                  <a:pt x="5162376" y="946907"/>
                  <a:pt x="5188329" y="928819"/>
                </a:cubicBezTo>
                <a:cubicBezTo>
                  <a:pt x="5257538" y="879271"/>
                  <a:pt x="5331466" y="841521"/>
                  <a:pt x="5414832" y="824218"/>
                </a:cubicBezTo>
                <a:cubicBezTo>
                  <a:pt x="5468311" y="813208"/>
                  <a:pt x="5522578" y="806130"/>
                  <a:pt x="5576844" y="798265"/>
                </a:cubicBezTo>
                <a:cubicBezTo>
                  <a:pt x="5605157" y="794333"/>
                  <a:pt x="5628751" y="800624"/>
                  <a:pt x="5649199" y="826578"/>
                </a:cubicBezTo>
                <a:cubicBezTo>
                  <a:pt x="5668074" y="850172"/>
                  <a:pt x="5694028" y="876125"/>
                  <a:pt x="5726273" y="837588"/>
                </a:cubicBezTo>
                <a:cubicBezTo>
                  <a:pt x="5730992" y="832083"/>
                  <a:pt x="5749867" y="832083"/>
                  <a:pt x="5756945" y="836802"/>
                </a:cubicBezTo>
                <a:cubicBezTo>
                  <a:pt x="5795482" y="863542"/>
                  <a:pt x="5831660" y="893428"/>
                  <a:pt x="5871770" y="924100"/>
                </a:cubicBezTo>
                <a:cubicBezTo>
                  <a:pt x="5843457" y="948480"/>
                  <a:pt x="5857613" y="968928"/>
                  <a:pt x="5870197" y="992522"/>
                </a:cubicBezTo>
                <a:cubicBezTo>
                  <a:pt x="5896936" y="1042857"/>
                  <a:pt x="5922890" y="1094763"/>
                  <a:pt x="5947270" y="1146670"/>
                </a:cubicBezTo>
                <a:cubicBezTo>
                  <a:pt x="5959067" y="1171837"/>
                  <a:pt x="5970864" y="1190712"/>
                  <a:pt x="5999177" y="1200150"/>
                </a:cubicBezTo>
                <a:cubicBezTo>
                  <a:pt x="6049511" y="1216666"/>
                  <a:pt x="6048725" y="1219025"/>
                  <a:pt x="6032209" y="1270932"/>
                </a:cubicBezTo>
                <a:cubicBezTo>
                  <a:pt x="6077038" y="1282729"/>
                  <a:pt x="6114002" y="1303964"/>
                  <a:pt x="6117934" y="1358230"/>
                </a:cubicBezTo>
                <a:cubicBezTo>
                  <a:pt x="6118720" y="1364522"/>
                  <a:pt x="6135236" y="1373959"/>
                  <a:pt x="6144674" y="1374746"/>
                </a:cubicBezTo>
                <a:cubicBezTo>
                  <a:pt x="6204446" y="1378678"/>
                  <a:pt x="6263431" y="1379465"/>
                  <a:pt x="6323202" y="1382611"/>
                </a:cubicBezTo>
                <a:cubicBezTo>
                  <a:pt x="6337358" y="1383397"/>
                  <a:pt x="6351515" y="1386543"/>
                  <a:pt x="6365671" y="1388116"/>
                </a:cubicBezTo>
                <a:cubicBezTo>
                  <a:pt x="6431734" y="1394408"/>
                  <a:pt x="6498584" y="1406205"/>
                  <a:pt x="6564648" y="1404632"/>
                </a:cubicBezTo>
                <a:cubicBezTo>
                  <a:pt x="6605544" y="1403845"/>
                  <a:pt x="6638576" y="1407778"/>
                  <a:pt x="6670035" y="1432945"/>
                </a:cubicBezTo>
                <a:cubicBezTo>
                  <a:pt x="6703066" y="1459685"/>
                  <a:pt x="6736884" y="1460471"/>
                  <a:pt x="6775421" y="1440023"/>
                </a:cubicBezTo>
                <a:cubicBezTo>
                  <a:pt x="6828114" y="1412496"/>
                  <a:pt x="6884740" y="1391262"/>
                  <a:pt x="6945298" y="1406205"/>
                </a:cubicBezTo>
                <a:cubicBezTo>
                  <a:pt x="6982262" y="1415642"/>
                  <a:pt x="7011361" y="1410923"/>
                  <a:pt x="7039675" y="1387329"/>
                </a:cubicBezTo>
                <a:cubicBezTo>
                  <a:pt x="7086863" y="1348006"/>
                  <a:pt x="7135623" y="1377105"/>
                  <a:pt x="7183598" y="1384184"/>
                </a:cubicBezTo>
                <a:cubicBezTo>
                  <a:pt x="7193036" y="1385756"/>
                  <a:pt x="7200114" y="1399913"/>
                  <a:pt x="7207978" y="1408564"/>
                </a:cubicBezTo>
                <a:cubicBezTo>
                  <a:pt x="7214270" y="1415642"/>
                  <a:pt x="7221348" y="1422720"/>
                  <a:pt x="7227640" y="1430585"/>
                </a:cubicBezTo>
                <a:cubicBezTo>
                  <a:pt x="7231572" y="1429799"/>
                  <a:pt x="7234718" y="1429799"/>
                  <a:pt x="7238651" y="1429012"/>
                </a:cubicBezTo>
                <a:cubicBezTo>
                  <a:pt x="7240224" y="1407778"/>
                  <a:pt x="7241796" y="1385756"/>
                  <a:pt x="7242583" y="1364522"/>
                </a:cubicBezTo>
                <a:cubicBezTo>
                  <a:pt x="7309433" y="1345647"/>
                  <a:pt x="7323589" y="1349579"/>
                  <a:pt x="7345610" y="1392835"/>
                </a:cubicBezTo>
                <a:cubicBezTo>
                  <a:pt x="7399877" y="1309469"/>
                  <a:pt x="7491107" y="1314188"/>
                  <a:pt x="7572113" y="1291380"/>
                </a:cubicBezTo>
                <a:cubicBezTo>
                  <a:pt x="7665703" y="1264640"/>
                  <a:pt x="7756933" y="1265427"/>
                  <a:pt x="7846590" y="1306323"/>
                </a:cubicBezTo>
                <a:cubicBezTo>
                  <a:pt x="7862320" y="1313401"/>
                  <a:pt x="7878835" y="1317334"/>
                  <a:pt x="7895352" y="1322053"/>
                </a:cubicBezTo>
                <a:cubicBezTo>
                  <a:pt x="7902429" y="1324412"/>
                  <a:pt x="7912654" y="1328344"/>
                  <a:pt x="7917373" y="1325198"/>
                </a:cubicBezTo>
                <a:cubicBezTo>
                  <a:pt x="7957482" y="1300818"/>
                  <a:pt x="7989728" y="1325198"/>
                  <a:pt x="8016467" y="1347220"/>
                </a:cubicBezTo>
                <a:cubicBezTo>
                  <a:pt x="8058937" y="1381824"/>
                  <a:pt x="8104552" y="1381038"/>
                  <a:pt x="8153313" y="1373173"/>
                </a:cubicBezTo>
                <a:cubicBezTo>
                  <a:pt x="8175334" y="1369241"/>
                  <a:pt x="8196569" y="1359803"/>
                  <a:pt x="8218590" y="1360590"/>
                </a:cubicBezTo>
                <a:cubicBezTo>
                  <a:pt x="8325550" y="1363735"/>
                  <a:pt x="8432509" y="1368454"/>
                  <a:pt x="8539468" y="1373959"/>
                </a:cubicBezTo>
                <a:cubicBezTo>
                  <a:pt x="8593735" y="1377105"/>
                  <a:pt x="8629126" y="1342501"/>
                  <a:pt x="8668449" y="1313401"/>
                </a:cubicBezTo>
                <a:cubicBezTo>
                  <a:pt x="8682606" y="1303177"/>
                  <a:pt x="8700694" y="1298459"/>
                  <a:pt x="8717210" y="1294526"/>
                </a:cubicBezTo>
                <a:cubicBezTo>
                  <a:pt x="8727434" y="1292167"/>
                  <a:pt x="8739231" y="1293740"/>
                  <a:pt x="8740017" y="1293740"/>
                </a:cubicBezTo>
                <a:cubicBezTo>
                  <a:pt x="8762039" y="1229249"/>
                  <a:pt x="8782487" y="1170264"/>
                  <a:pt x="8802149" y="1112066"/>
                </a:cubicBezTo>
                <a:cubicBezTo>
                  <a:pt x="8804508" y="1104987"/>
                  <a:pt x="8806867" y="1095550"/>
                  <a:pt x="8804508" y="1090045"/>
                </a:cubicBezTo>
                <a:cubicBezTo>
                  <a:pt x="8786419" y="1042857"/>
                  <a:pt x="8810013" y="1009825"/>
                  <a:pt x="8839899" y="977580"/>
                </a:cubicBezTo>
                <a:cubicBezTo>
                  <a:pt x="8863494" y="952413"/>
                  <a:pt x="8882368" y="924886"/>
                  <a:pt x="8869785" y="885563"/>
                </a:cubicBezTo>
                <a:cubicBezTo>
                  <a:pt x="8866639" y="875339"/>
                  <a:pt x="8872144" y="858036"/>
                  <a:pt x="8880009" y="850172"/>
                </a:cubicBezTo>
                <a:cubicBezTo>
                  <a:pt x="8916186" y="811635"/>
                  <a:pt x="8950791" y="769952"/>
                  <a:pt x="8992473" y="738493"/>
                </a:cubicBezTo>
                <a:cubicBezTo>
                  <a:pt x="9071120" y="678722"/>
                  <a:pt x="9108085" y="593783"/>
                  <a:pt x="9144262" y="508058"/>
                </a:cubicBezTo>
                <a:cubicBezTo>
                  <a:pt x="9159992" y="471881"/>
                  <a:pt x="9174935" y="442781"/>
                  <a:pt x="9215044" y="432557"/>
                </a:cubicBezTo>
                <a:cubicBezTo>
                  <a:pt x="9224482" y="430198"/>
                  <a:pt x="9234706" y="422333"/>
                  <a:pt x="9240211" y="413682"/>
                </a:cubicBezTo>
                <a:cubicBezTo>
                  <a:pt x="9271670" y="363348"/>
                  <a:pt x="9302342" y="313014"/>
                  <a:pt x="9333014" y="261894"/>
                </a:cubicBezTo>
                <a:cubicBezTo>
                  <a:pt x="9344025" y="244592"/>
                  <a:pt x="9359755" y="228862"/>
                  <a:pt x="9366046" y="209987"/>
                </a:cubicBezTo>
                <a:cubicBezTo>
                  <a:pt x="9399864" y="106173"/>
                  <a:pt x="9476151" y="51120"/>
                  <a:pt x="9557158" y="0"/>
                </a:cubicBezTo>
                <a:cubicBezTo>
                  <a:pt x="9570527" y="0"/>
                  <a:pt x="9583112" y="0"/>
                  <a:pt x="9596481" y="0"/>
                </a:cubicBezTo>
                <a:cubicBezTo>
                  <a:pt x="9635805" y="34605"/>
                  <a:pt x="9675128" y="19662"/>
                  <a:pt x="9714451" y="0"/>
                </a:cubicBezTo>
                <a:cubicBezTo>
                  <a:pt x="9724676" y="0"/>
                  <a:pt x="9735686" y="0"/>
                  <a:pt x="9745910" y="0"/>
                </a:cubicBezTo>
                <a:cubicBezTo>
                  <a:pt x="9778941" y="17302"/>
                  <a:pt x="9815906" y="30672"/>
                  <a:pt x="9845005" y="53480"/>
                </a:cubicBezTo>
                <a:cubicBezTo>
                  <a:pt x="9921293" y="114824"/>
                  <a:pt x="9994434" y="180101"/>
                  <a:pt x="10068362" y="243805"/>
                </a:cubicBezTo>
                <a:cubicBezTo>
                  <a:pt x="10068362" y="251670"/>
                  <a:pt x="10068362" y="259534"/>
                  <a:pt x="10068362" y="267399"/>
                </a:cubicBezTo>
                <a:cubicBezTo>
                  <a:pt x="10031398" y="297285"/>
                  <a:pt x="10002298" y="338181"/>
                  <a:pt x="9949605" y="346046"/>
                </a:cubicBezTo>
                <a:cubicBezTo>
                  <a:pt x="9868599" y="357843"/>
                  <a:pt x="9807255" y="406604"/>
                  <a:pt x="9756135" y="464803"/>
                </a:cubicBezTo>
                <a:cubicBezTo>
                  <a:pt x="9712092" y="515136"/>
                  <a:pt x="9662545" y="554460"/>
                  <a:pt x="9606706" y="589064"/>
                </a:cubicBezTo>
                <a:cubicBezTo>
                  <a:pt x="9594121" y="596929"/>
                  <a:pt x="9584684" y="609513"/>
                  <a:pt x="9576820" y="622096"/>
                </a:cubicBezTo>
                <a:cubicBezTo>
                  <a:pt x="9550079" y="665352"/>
                  <a:pt x="9524913" y="709394"/>
                  <a:pt x="9498173" y="752650"/>
                </a:cubicBezTo>
                <a:cubicBezTo>
                  <a:pt x="9473792" y="791973"/>
                  <a:pt x="9442334" y="828151"/>
                  <a:pt x="9425031" y="869834"/>
                </a:cubicBezTo>
                <a:cubicBezTo>
                  <a:pt x="9386495" y="962637"/>
                  <a:pt x="9356608" y="1059372"/>
                  <a:pt x="9320431" y="1152962"/>
                </a:cubicBezTo>
                <a:cubicBezTo>
                  <a:pt x="9299983" y="1205655"/>
                  <a:pt x="9278748" y="1259922"/>
                  <a:pt x="9251222" y="1308683"/>
                </a:cubicBezTo>
                <a:cubicBezTo>
                  <a:pt x="9217404" y="1367668"/>
                  <a:pt x="9208752" y="1429799"/>
                  <a:pt x="9200887" y="1495076"/>
                </a:cubicBezTo>
                <a:cubicBezTo>
                  <a:pt x="9197742" y="1521815"/>
                  <a:pt x="9196169" y="1552488"/>
                  <a:pt x="9182013" y="1572936"/>
                </a:cubicBezTo>
                <a:cubicBezTo>
                  <a:pt x="9140330" y="1634280"/>
                  <a:pt x="9095502" y="1694052"/>
                  <a:pt x="9046740" y="1750678"/>
                </a:cubicBezTo>
                <a:cubicBezTo>
                  <a:pt x="9027078" y="1773485"/>
                  <a:pt x="8997193" y="1790001"/>
                  <a:pt x="8968879" y="1801798"/>
                </a:cubicBezTo>
                <a:cubicBezTo>
                  <a:pt x="8912254" y="1825392"/>
                  <a:pt x="8854055" y="1846627"/>
                  <a:pt x="8795857" y="1863929"/>
                </a:cubicBezTo>
                <a:cubicBezTo>
                  <a:pt x="8736085" y="1882018"/>
                  <a:pt x="8674741" y="1897747"/>
                  <a:pt x="8613396" y="1908758"/>
                </a:cubicBezTo>
                <a:cubicBezTo>
                  <a:pt x="8555984" y="1918982"/>
                  <a:pt x="8495426" y="1917409"/>
                  <a:pt x="8438014" y="1929992"/>
                </a:cubicBezTo>
                <a:cubicBezTo>
                  <a:pt x="8361727" y="1946508"/>
                  <a:pt x="8286226" y="1969316"/>
                  <a:pt x="8212298" y="1995269"/>
                </a:cubicBezTo>
                <a:cubicBezTo>
                  <a:pt x="8165896" y="2011785"/>
                  <a:pt x="8122640" y="2043244"/>
                  <a:pt x="8113989" y="2095150"/>
                </a:cubicBezTo>
                <a:cubicBezTo>
                  <a:pt x="8099046" y="2184022"/>
                  <a:pt x="8091968" y="2273679"/>
                  <a:pt x="8083317" y="2363336"/>
                </a:cubicBezTo>
                <a:cubicBezTo>
                  <a:pt x="8080958" y="2388503"/>
                  <a:pt x="8078598" y="2419962"/>
                  <a:pt x="8091182" y="2438051"/>
                </a:cubicBezTo>
                <a:cubicBezTo>
                  <a:pt x="8118708" y="2478160"/>
                  <a:pt x="8137584" y="2519057"/>
                  <a:pt x="8143088" y="2567031"/>
                </a:cubicBezTo>
                <a:cubicBezTo>
                  <a:pt x="8146234" y="2598490"/>
                  <a:pt x="8163537" y="2616579"/>
                  <a:pt x="8198928" y="2611860"/>
                </a:cubicBezTo>
                <a:cubicBezTo>
                  <a:pt x="8259486" y="2603995"/>
                  <a:pt x="8315325" y="2621298"/>
                  <a:pt x="8370378" y="2644105"/>
                </a:cubicBezTo>
                <a:cubicBezTo>
                  <a:pt x="8390039" y="2652756"/>
                  <a:pt x="8415207" y="2648824"/>
                  <a:pt x="8437227" y="2652756"/>
                </a:cubicBezTo>
                <a:cubicBezTo>
                  <a:pt x="8463181" y="2658262"/>
                  <a:pt x="8493854" y="2659048"/>
                  <a:pt x="8512728" y="2673991"/>
                </a:cubicBezTo>
                <a:cubicBezTo>
                  <a:pt x="8558344" y="2710169"/>
                  <a:pt x="8599240" y="2753424"/>
                  <a:pt x="8639350" y="2795107"/>
                </a:cubicBezTo>
                <a:cubicBezTo>
                  <a:pt x="8712491" y="2870608"/>
                  <a:pt x="8783273" y="2948468"/>
                  <a:pt x="8876077" y="3001948"/>
                </a:cubicBezTo>
                <a:cubicBezTo>
                  <a:pt x="8931130" y="3033407"/>
                  <a:pt x="8984609" y="3067225"/>
                  <a:pt x="9035729" y="3104189"/>
                </a:cubicBezTo>
                <a:cubicBezTo>
                  <a:pt x="9096288" y="3146658"/>
                  <a:pt x="9124600" y="3237102"/>
                  <a:pt x="9094714" y="3303952"/>
                </a:cubicBezTo>
                <a:cubicBezTo>
                  <a:pt x="9054605" y="3394396"/>
                  <a:pt x="8975958" y="3443943"/>
                  <a:pt x="8887874" y="3479334"/>
                </a:cubicBezTo>
                <a:cubicBezTo>
                  <a:pt x="8860347" y="3490345"/>
                  <a:pt x="8828889" y="3495063"/>
                  <a:pt x="8804508" y="3511579"/>
                </a:cubicBezTo>
                <a:cubicBezTo>
                  <a:pt x="8751028" y="3546184"/>
                  <a:pt x="8697548" y="3583148"/>
                  <a:pt x="8649574" y="3625617"/>
                </a:cubicBezTo>
                <a:cubicBezTo>
                  <a:pt x="8570141" y="3696399"/>
                  <a:pt x="8478124" y="3737296"/>
                  <a:pt x="8374310" y="3749093"/>
                </a:cubicBezTo>
                <a:cubicBezTo>
                  <a:pt x="8327908" y="3754598"/>
                  <a:pt x="8277575" y="3747520"/>
                  <a:pt x="8231960" y="3734150"/>
                </a:cubicBezTo>
                <a:cubicBezTo>
                  <a:pt x="8184772" y="3720780"/>
                  <a:pt x="8162750" y="3672019"/>
                  <a:pt x="8177693" y="3630336"/>
                </a:cubicBezTo>
                <a:cubicBezTo>
                  <a:pt x="8189490" y="3598877"/>
                  <a:pt x="8205220" y="3566632"/>
                  <a:pt x="8228027" y="3543038"/>
                </a:cubicBezTo>
                <a:cubicBezTo>
                  <a:pt x="8268137" y="3500569"/>
                  <a:pt x="8311393" y="3458100"/>
                  <a:pt x="8360154" y="3425854"/>
                </a:cubicBezTo>
                <a:cubicBezTo>
                  <a:pt x="8415207" y="3389677"/>
                  <a:pt x="8412847" y="3329905"/>
                  <a:pt x="8441160" y="3285863"/>
                </a:cubicBezTo>
                <a:cubicBezTo>
                  <a:pt x="8420712" y="3275639"/>
                  <a:pt x="8400264" y="3270920"/>
                  <a:pt x="8390826" y="3258336"/>
                </a:cubicBezTo>
                <a:cubicBezTo>
                  <a:pt x="8349144" y="3202497"/>
                  <a:pt x="8296450" y="3178903"/>
                  <a:pt x="8225668" y="3172612"/>
                </a:cubicBezTo>
                <a:cubicBezTo>
                  <a:pt x="8151740" y="3165533"/>
                  <a:pt x="8084103" y="3131715"/>
                  <a:pt x="8017254" y="3097897"/>
                </a:cubicBezTo>
                <a:cubicBezTo>
                  <a:pt x="7996019" y="3086887"/>
                  <a:pt x="7969279" y="3085314"/>
                  <a:pt x="7947258" y="3075876"/>
                </a:cubicBezTo>
                <a:cubicBezTo>
                  <a:pt x="7923664" y="3066438"/>
                  <a:pt x="7902429" y="3052282"/>
                  <a:pt x="7878835" y="3042058"/>
                </a:cubicBezTo>
                <a:cubicBezTo>
                  <a:pt x="7862320" y="3034980"/>
                  <a:pt x="7845804" y="3027115"/>
                  <a:pt x="7828502" y="3024756"/>
                </a:cubicBezTo>
                <a:cubicBezTo>
                  <a:pt x="7766371" y="3016891"/>
                  <a:pt x="7700308" y="3020037"/>
                  <a:pt x="7650760" y="2975208"/>
                </a:cubicBezTo>
                <a:cubicBezTo>
                  <a:pt x="7591775" y="2921728"/>
                  <a:pt x="7543014" y="2860384"/>
                  <a:pt x="7546160" y="2773086"/>
                </a:cubicBezTo>
                <a:cubicBezTo>
                  <a:pt x="7546946" y="2751065"/>
                  <a:pt x="7537509" y="2729044"/>
                  <a:pt x="7535936" y="2707023"/>
                </a:cubicBezTo>
                <a:cubicBezTo>
                  <a:pt x="7534363" y="2679496"/>
                  <a:pt x="7538295" y="2651183"/>
                  <a:pt x="7536722" y="2623657"/>
                </a:cubicBezTo>
                <a:cubicBezTo>
                  <a:pt x="7535936" y="2603209"/>
                  <a:pt x="7534363" y="2580401"/>
                  <a:pt x="7524139" y="2564672"/>
                </a:cubicBezTo>
                <a:cubicBezTo>
                  <a:pt x="7509982" y="2542651"/>
                  <a:pt x="7498971" y="2523776"/>
                  <a:pt x="7506836" y="2496249"/>
                </a:cubicBezTo>
                <a:cubicBezTo>
                  <a:pt x="7509982" y="2483666"/>
                  <a:pt x="7506050" y="2467150"/>
                  <a:pt x="7502118" y="2453780"/>
                </a:cubicBezTo>
                <a:cubicBezTo>
                  <a:pt x="7476950" y="2370414"/>
                  <a:pt x="7449424" y="2287835"/>
                  <a:pt x="7425044" y="2204470"/>
                </a:cubicBezTo>
                <a:cubicBezTo>
                  <a:pt x="7417179" y="2176943"/>
                  <a:pt x="7399090" y="2172225"/>
                  <a:pt x="7377069" y="2179303"/>
                </a:cubicBezTo>
                <a:cubicBezTo>
                  <a:pt x="7320443" y="2197391"/>
                  <a:pt x="7264604" y="2218626"/>
                  <a:pt x="7207192" y="2235928"/>
                </a:cubicBezTo>
                <a:cubicBezTo>
                  <a:pt x="6958668" y="2311429"/>
                  <a:pt x="6706998" y="2332664"/>
                  <a:pt x="6450610" y="2282330"/>
                </a:cubicBezTo>
                <a:cubicBezTo>
                  <a:pt x="6438027" y="2279970"/>
                  <a:pt x="6425443" y="2279184"/>
                  <a:pt x="6406568" y="2277611"/>
                </a:cubicBezTo>
                <a:cubicBezTo>
                  <a:pt x="6408927" y="2297273"/>
                  <a:pt x="6409713" y="2312216"/>
                  <a:pt x="6412860" y="2326372"/>
                </a:cubicBezTo>
                <a:cubicBezTo>
                  <a:pt x="6419151" y="2357831"/>
                  <a:pt x="6430948" y="2388503"/>
                  <a:pt x="6432521" y="2419962"/>
                </a:cubicBezTo>
                <a:cubicBezTo>
                  <a:pt x="6436454" y="2502541"/>
                  <a:pt x="6436454" y="2585120"/>
                  <a:pt x="6436454" y="2667699"/>
                </a:cubicBezTo>
                <a:cubicBezTo>
                  <a:pt x="6436454" y="2681069"/>
                  <a:pt x="6431734" y="2696798"/>
                  <a:pt x="6423870" y="2707809"/>
                </a:cubicBezTo>
                <a:cubicBezTo>
                  <a:pt x="6316910" y="2862743"/>
                  <a:pt x="6209164" y="3017678"/>
                  <a:pt x="6100632" y="3171825"/>
                </a:cubicBezTo>
                <a:cubicBezTo>
                  <a:pt x="6092767" y="3183622"/>
                  <a:pt x="6077038" y="3196206"/>
                  <a:pt x="6064454" y="3196992"/>
                </a:cubicBezTo>
                <a:cubicBezTo>
                  <a:pt x="5974011" y="3201711"/>
                  <a:pt x="5903228" y="3246539"/>
                  <a:pt x="5837951" y="3303165"/>
                </a:cubicBezTo>
                <a:cubicBezTo>
                  <a:pt x="5821436" y="3317322"/>
                  <a:pt x="5811998" y="3338556"/>
                  <a:pt x="5793909" y="3363723"/>
                </a:cubicBezTo>
                <a:cubicBezTo>
                  <a:pt x="5874129" y="3370015"/>
                  <a:pt x="5943338" y="3372374"/>
                  <a:pt x="6011761" y="3381026"/>
                </a:cubicBezTo>
                <a:cubicBezTo>
                  <a:pt x="6128158" y="3395968"/>
                  <a:pt x="6244555" y="3414057"/>
                  <a:pt x="6360952" y="3432146"/>
                </a:cubicBezTo>
                <a:cubicBezTo>
                  <a:pt x="6376682" y="3434505"/>
                  <a:pt x="6402636" y="3444729"/>
                  <a:pt x="6404208" y="3454167"/>
                </a:cubicBezTo>
                <a:cubicBezTo>
                  <a:pt x="6409713" y="3492704"/>
                  <a:pt x="6438813" y="3486412"/>
                  <a:pt x="6462407" y="3491131"/>
                </a:cubicBezTo>
                <a:cubicBezTo>
                  <a:pt x="6869797" y="3570564"/>
                  <a:pt x="7275615" y="3659435"/>
                  <a:pt x="7668849" y="3793921"/>
                </a:cubicBezTo>
                <a:cubicBezTo>
                  <a:pt x="7674354" y="3796281"/>
                  <a:pt x="7679073" y="3801786"/>
                  <a:pt x="7689297" y="3808864"/>
                </a:cubicBezTo>
                <a:cubicBezTo>
                  <a:pt x="7582337" y="3819875"/>
                  <a:pt x="7484815" y="3796281"/>
                  <a:pt x="7387293" y="3777405"/>
                </a:cubicBezTo>
                <a:cubicBezTo>
                  <a:pt x="7075066" y="3716061"/>
                  <a:pt x="6763624" y="3696399"/>
                  <a:pt x="6452969" y="3783697"/>
                </a:cubicBezTo>
                <a:cubicBezTo>
                  <a:pt x="6430948" y="3789989"/>
                  <a:pt x="6409713" y="3796281"/>
                  <a:pt x="6384546" y="3804145"/>
                </a:cubicBezTo>
                <a:cubicBezTo>
                  <a:pt x="6439599" y="3835604"/>
                  <a:pt x="6486787" y="3865490"/>
                  <a:pt x="6537121" y="3891443"/>
                </a:cubicBezTo>
                <a:cubicBezTo>
                  <a:pt x="6589028" y="3918183"/>
                  <a:pt x="6595320" y="3957507"/>
                  <a:pt x="6589815" y="4011773"/>
                </a:cubicBezTo>
                <a:cubicBezTo>
                  <a:pt x="6579591" y="4109295"/>
                  <a:pt x="6533189" y="4168280"/>
                  <a:pt x="6435667" y="4186369"/>
                </a:cubicBezTo>
                <a:cubicBezTo>
                  <a:pt x="6344437" y="4203671"/>
                  <a:pt x="6253993" y="4227265"/>
                  <a:pt x="6162763" y="4242208"/>
                </a:cubicBezTo>
                <a:cubicBezTo>
                  <a:pt x="5849748" y="4290969"/>
                  <a:pt x="5539093" y="4357032"/>
                  <a:pt x="5219788" y="4356246"/>
                </a:cubicBezTo>
                <a:cubicBezTo>
                  <a:pt x="5153724" y="4356246"/>
                  <a:pt x="5150579" y="4362538"/>
                  <a:pt x="5156870" y="4427028"/>
                </a:cubicBezTo>
                <a:cubicBezTo>
                  <a:pt x="5164735" y="4508821"/>
                  <a:pt x="5183610" y="4592186"/>
                  <a:pt x="5176532" y="4673193"/>
                </a:cubicBezTo>
                <a:cubicBezTo>
                  <a:pt x="5169454" y="4751839"/>
                  <a:pt x="5191475" y="4798241"/>
                  <a:pt x="5260684" y="4827340"/>
                </a:cubicBezTo>
                <a:cubicBezTo>
                  <a:pt x="5270122" y="4831272"/>
                  <a:pt x="5284278" y="4838351"/>
                  <a:pt x="5288997" y="4834418"/>
                </a:cubicBezTo>
                <a:cubicBezTo>
                  <a:pt x="5314164" y="4816330"/>
                  <a:pt x="5354273" y="4812397"/>
                  <a:pt x="5368430" y="4796668"/>
                </a:cubicBezTo>
                <a:cubicBezTo>
                  <a:pt x="5401462" y="4760490"/>
                  <a:pt x="5458874" y="4758917"/>
                  <a:pt x="5479322" y="4710157"/>
                </a:cubicBezTo>
                <a:cubicBezTo>
                  <a:pt x="5484041" y="4699932"/>
                  <a:pt x="5505275" y="4686563"/>
                  <a:pt x="5514713" y="4689708"/>
                </a:cubicBezTo>
                <a:cubicBezTo>
                  <a:pt x="5545386" y="4699146"/>
                  <a:pt x="5563474" y="4681844"/>
                  <a:pt x="5586281" y="4668473"/>
                </a:cubicBezTo>
                <a:cubicBezTo>
                  <a:pt x="5620100" y="4648812"/>
                  <a:pt x="5656277" y="4633082"/>
                  <a:pt x="5691668" y="4615780"/>
                </a:cubicBezTo>
                <a:cubicBezTo>
                  <a:pt x="5698747" y="4612634"/>
                  <a:pt x="5706611" y="4608702"/>
                  <a:pt x="5713689" y="4608702"/>
                </a:cubicBezTo>
                <a:cubicBezTo>
                  <a:pt x="5775821" y="4609488"/>
                  <a:pt x="5836379" y="4602410"/>
                  <a:pt x="5893004" y="4573311"/>
                </a:cubicBezTo>
                <a:cubicBezTo>
                  <a:pt x="5906374" y="4566233"/>
                  <a:pt x="5927609" y="4573311"/>
                  <a:pt x="5945697" y="4574097"/>
                </a:cubicBezTo>
                <a:cubicBezTo>
                  <a:pt x="5957494" y="4574884"/>
                  <a:pt x="5968505" y="4578030"/>
                  <a:pt x="5979515" y="4577243"/>
                </a:cubicBezTo>
                <a:cubicBezTo>
                  <a:pt x="6023558" y="4574097"/>
                  <a:pt x="6068387" y="4569379"/>
                  <a:pt x="6112429" y="4565446"/>
                </a:cubicBezTo>
                <a:cubicBezTo>
                  <a:pt x="6121080" y="4564660"/>
                  <a:pt x="6130517" y="4565446"/>
                  <a:pt x="6139955" y="4567019"/>
                </a:cubicBezTo>
                <a:cubicBezTo>
                  <a:pt x="6198154" y="4577243"/>
                  <a:pt x="6256352" y="4586681"/>
                  <a:pt x="6314551" y="4597691"/>
                </a:cubicBezTo>
                <a:cubicBezTo>
                  <a:pt x="6328707" y="4600051"/>
                  <a:pt x="6343650" y="4601624"/>
                  <a:pt x="6356234" y="4607916"/>
                </a:cubicBezTo>
                <a:cubicBezTo>
                  <a:pt x="6409713" y="4637801"/>
                  <a:pt x="6460834" y="4668473"/>
                  <a:pt x="6524538" y="4673193"/>
                </a:cubicBezTo>
                <a:cubicBezTo>
                  <a:pt x="6539481" y="4673979"/>
                  <a:pt x="6554424" y="4687349"/>
                  <a:pt x="6568580" y="4696787"/>
                </a:cubicBezTo>
                <a:cubicBezTo>
                  <a:pt x="6582736" y="4707011"/>
                  <a:pt x="6594533" y="4721954"/>
                  <a:pt x="6610263" y="4730605"/>
                </a:cubicBezTo>
                <a:cubicBezTo>
                  <a:pt x="6644868" y="4749480"/>
                  <a:pt x="6681832" y="4765209"/>
                  <a:pt x="6716436" y="4784084"/>
                </a:cubicBezTo>
                <a:cubicBezTo>
                  <a:pt x="6729806" y="4791163"/>
                  <a:pt x="6741603" y="4802960"/>
                  <a:pt x="6751041" y="4814757"/>
                </a:cubicBezTo>
                <a:cubicBezTo>
                  <a:pt x="6784072" y="4858799"/>
                  <a:pt x="6817890" y="4900481"/>
                  <a:pt x="6870584" y="4924076"/>
                </a:cubicBezTo>
                <a:cubicBezTo>
                  <a:pt x="6887100" y="4931154"/>
                  <a:pt x="6900470" y="4950029"/>
                  <a:pt x="6909121" y="4967331"/>
                </a:cubicBezTo>
                <a:cubicBezTo>
                  <a:pt x="6932715" y="5017665"/>
                  <a:pt x="6958668" y="5064067"/>
                  <a:pt x="7005856" y="5097098"/>
                </a:cubicBezTo>
                <a:cubicBezTo>
                  <a:pt x="7019226" y="5106536"/>
                  <a:pt x="7031023" y="5126198"/>
                  <a:pt x="7033382" y="5142714"/>
                </a:cubicBezTo>
                <a:cubicBezTo>
                  <a:pt x="7042820" y="5199339"/>
                  <a:pt x="7065628" y="5248100"/>
                  <a:pt x="7104165" y="5291356"/>
                </a:cubicBezTo>
                <a:cubicBezTo>
                  <a:pt x="7116748" y="5305512"/>
                  <a:pt x="7122254" y="5329106"/>
                  <a:pt x="7123040" y="5348768"/>
                </a:cubicBezTo>
                <a:cubicBezTo>
                  <a:pt x="7124613" y="5400675"/>
                  <a:pt x="7131691" y="5448650"/>
                  <a:pt x="7160004" y="5494265"/>
                </a:cubicBezTo>
                <a:cubicBezTo>
                  <a:pt x="7171801" y="5513926"/>
                  <a:pt x="7179666" y="5543813"/>
                  <a:pt x="7174160" y="5565047"/>
                </a:cubicBezTo>
                <a:cubicBezTo>
                  <a:pt x="7160004" y="5618527"/>
                  <a:pt x="7169442" y="5668074"/>
                  <a:pt x="7181239" y="5719195"/>
                </a:cubicBezTo>
                <a:cubicBezTo>
                  <a:pt x="7186744" y="5741216"/>
                  <a:pt x="7178093" y="5766383"/>
                  <a:pt x="7174947" y="5789977"/>
                </a:cubicBezTo>
                <a:cubicBezTo>
                  <a:pt x="7169442" y="5833233"/>
                  <a:pt x="7163936" y="5877275"/>
                  <a:pt x="7156072" y="5920530"/>
                </a:cubicBezTo>
                <a:cubicBezTo>
                  <a:pt x="7151353" y="5948844"/>
                  <a:pt x="7144275" y="5976370"/>
                  <a:pt x="7136410" y="6003896"/>
                </a:cubicBezTo>
                <a:cubicBezTo>
                  <a:pt x="7123826" y="6047152"/>
                  <a:pt x="7109670" y="6090408"/>
                  <a:pt x="7094727" y="6132877"/>
                </a:cubicBezTo>
                <a:cubicBezTo>
                  <a:pt x="7085290" y="6158830"/>
                  <a:pt x="7074279" y="6184784"/>
                  <a:pt x="7060909" y="6209164"/>
                </a:cubicBezTo>
                <a:cubicBezTo>
                  <a:pt x="7041247" y="6245342"/>
                  <a:pt x="7018440" y="6279946"/>
                  <a:pt x="6997205" y="6315337"/>
                </a:cubicBezTo>
                <a:cubicBezTo>
                  <a:pt x="6981476" y="6341291"/>
                  <a:pt x="6970465" y="6371963"/>
                  <a:pt x="6949231" y="6392411"/>
                </a:cubicBezTo>
                <a:cubicBezTo>
                  <a:pt x="6913053" y="6427016"/>
                  <a:pt x="6874516" y="6456902"/>
                  <a:pt x="6854855" y="6505663"/>
                </a:cubicBezTo>
                <a:cubicBezTo>
                  <a:pt x="6847776" y="6522965"/>
                  <a:pt x="6827328" y="6535548"/>
                  <a:pt x="6811599" y="6548918"/>
                </a:cubicBezTo>
                <a:cubicBezTo>
                  <a:pt x="6773062" y="6580377"/>
                  <a:pt x="6733738" y="6611836"/>
                  <a:pt x="6693629" y="6641722"/>
                </a:cubicBezTo>
                <a:cubicBezTo>
                  <a:pt x="6673180" y="6657451"/>
                  <a:pt x="6651945" y="6671607"/>
                  <a:pt x="6629924" y="6684191"/>
                </a:cubicBezTo>
                <a:cubicBezTo>
                  <a:pt x="6591388" y="6705425"/>
                  <a:pt x="6552064" y="6725874"/>
                  <a:pt x="6512741" y="6743962"/>
                </a:cubicBezTo>
                <a:cubicBezTo>
                  <a:pt x="6485215" y="6757332"/>
                  <a:pt x="6456902" y="6768343"/>
                  <a:pt x="6427802" y="6778567"/>
                </a:cubicBezTo>
                <a:cubicBezTo>
                  <a:pt x="6384546" y="6793510"/>
                  <a:pt x="6340504" y="6808453"/>
                  <a:pt x="6295676" y="6821036"/>
                </a:cubicBezTo>
                <a:cubicBezTo>
                  <a:pt x="6273655" y="6827328"/>
                  <a:pt x="6250847" y="6830474"/>
                  <a:pt x="6228040" y="6830474"/>
                </a:cubicBezTo>
                <a:cubicBezTo>
                  <a:pt x="6180065" y="6833620"/>
                  <a:pt x="6127372" y="6824969"/>
                  <a:pt x="6080970" y="6858000"/>
                </a:cubicBezTo>
                <a:close/>
                <a:moveTo>
                  <a:pt x="3344062" y="1737308"/>
                </a:moveTo>
                <a:cubicBezTo>
                  <a:pt x="3335410" y="1757756"/>
                  <a:pt x="3336983" y="1771912"/>
                  <a:pt x="3362937" y="1778990"/>
                </a:cubicBezTo>
                <a:cubicBezTo>
                  <a:pt x="3388104" y="1785282"/>
                  <a:pt x="3412484" y="1795506"/>
                  <a:pt x="3436078" y="1805730"/>
                </a:cubicBezTo>
                <a:cubicBezTo>
                  <a:pt x="3466751" y="1819887"/>
                  <a:pt x="3480907" y="1806517"/>
                  <a:pt x="3491131" y="1777417"/>
                </a:cubicBezTo>
                <a:cubicBezTo>
                  <a:pt x="3503714" y="1742026"/>
                  <a:pt x="3517871" y="1707422"/>
                  <a:pt x="3533600" y="1673604"/>
                </a:cubicBezTo>
                <a:cubicBezTo>
                  <a:pt x="3543038" y="1653156"/>
                  <a:pt x="3557981" y="1635853"/>
                  <a:pt x="3565846" y="1615405"/>
                </a:cubicBezTo>
                <a:cubicBezTo>
                  <a:pt x="3569778" y="1605181"/>
                  <a:pt x="3563486" y="1591025"/>
                  <a:pt x="3561913" y="1579228"/>
                </a:cubicBezTo>
                <a:cubicBezTo>
                  <a:pt x="3552476" y="1585519"/>
                  <a:pt x="3542252" y="1591025"/>
                  <a:pt x="3532814" y="1598103"/>
                </a:cubicBezTo>
                <a:cubicBezTo>
                  <a:pt x="3525736" y="1603608"/>
                  <a:pt x="3520230" y="1612259"/>
                  <a:pt x="3512366" y="1617764"/>
                </a:cubicBezTo>
                <a:cubicBezTo>
                  <a:pt x="3491131" y="1632707"/>
                  <a:pt x="3469110" y="1645291"/>
                  <a:pt x="3447875" y="1660234"/>
                </a:cubicBezTo>
                <a:cubicBezTo>
                  <a:pt x="3412484" y="1685401"/>
                  <a:pt x="3377880" y="1711354"/>
                  <a:pt x="3342489" y="1737308"/>
                </a:cubicBezTo>
                <a:cubicBezTo>
                  <a:pt x="3378666" y="1696411"/>
                  <a:pt x="3414844" y="1656301"/>
                  <a:pt x="3451021" y="1616192"/>
                </a:cubicBezTo>
                <a:cubicBezTo>
                  <a:pt x="3439224" y="1587092"/>
                  <a:pt x="3428214" y="1557993"/>
                  <a:pt x="3414844" y="1529680"/>
                </a:cubicBezTo>
                <a:cubicBezTo>
                  <a:pt x="3410911" y="1521815"/>
                  <a:pt x="3400687" y="1511591"/>
                  <a:pt x="3392036" y="1510805"/>
                </a:cubicBezTo>
                <a:cubicBezTo>
                  <a:pt x="3367656" y="1509232"/>
                  <a:pt x="3350353" y="1518670"/>
                  <a:pt x="3333051" y="1540691"/>
                </a:cubicBezTo>
                <a:cubicBezTo>
                  <a:pt x="3284290" y="1600462"/>
                  <a:pt x="3296874" y="1680682"/>
                  <a:pt x="3259909" y="1743599"/>
                </a:cubicBezTo>
                <a:cubicBezTo>
                  <a:pt x="3259123" y="1744386"/>
                  <a:pt x="3262269" y="1747532"/>
                  <a:pt x="3263842" y="1749891"/>
                </a:cubicBezTo>
                <a:cubicBezTo>
                  <a:pt x="3291368" y="1745959"/>
                  <a:pt x="3318108" y="1741240"/>
                  <a:pt x="3344062" y="1737308"/>
                </a:cubicBezTo>
                <a:close/>
                <a:moveTo>
                  <a:pt x="5285064" y="3345634"/>
                </a:moveTo>
                <a:cubicBezTo>
                  <a:pt x="5272481" y="3323613"/>
                  <a:pt x="5265403" y="3313389"/>
                  <a:pt x="5261470" y="3301592"/>
                </a:cubicBezTo>
                <a:cubicBezTo>
                  <a:pt x="5258325" y="3292155"/>
                  <a:pt x="5258325" y="3280358"/>
                  <a:pt x="5256752" y="3270134"/>
                </a:cubicBezTo>
                <a:cubicBezTo>
                  <a:pt x="5267762" y="3270920"/>
                  <a:pt x="5281132" y="3267774"/>
                  <a:pt x="5288997" y="3273280"/>
                </a:cubicBezTo>
                <a:cubicBezTo>
                  <a:pt x="5322028" y="3296087"/>
                  <a:pt x="5355846" y="3288222"/>
                  <a:pt x="5390451" y="3279571"/>
                </a:cubicBezTo>
                <a:cubicBezTo>
                  <a:pt x="5434493" y="3269347"/>
                  <a:pt x="5478536" y="3259123"/>
                  <a:pt x="5523364" y="3255191"/>
                </a:cubicBezTo>
                <a:cubicBezTo>
                  <a:pt x="5563474" y="3252045"/>
                  <a:pt x="5596506" y="3240248"/>
                  <a:pt x="5621673" y="3207216"/>
                </a:cubicBezTo>
                <a:cubicBezTo>
                  <a:pt x="5631897" y="3193846"/>
                  <a:pt x="5645267" y="3182836"/>
                  <a:pt x="5657850" y="3172612"/>
                </a:cubicBezTo>
                <a:cubicBezTo>
                  <a:pt x="5691668" y="3145085"/>
                  <a:pt x="5729419" y="3121491"/>
                  <a:pt x="5760091" y="3090819"/>
                </a:cubicBezTo>
                <a:cubicBezTo>
                  <a:pt x="5787618" y="3062506"/>
                  <a:pt x="5804920" y="3023969"/>
                  <a:pt x="5832446" y="2995656"/>
                </a:cubicBezTo>
                <a:cubicBezTo>
                  <a:pt x="5870983" y="2956333"/>
                  <a:pt x="5922890" y="2930380"/>
                  <a:pt x="5951203" y="2879259"/>
                </a:cubicBezTo>
                <a:cubicBezTo>
                  <a:pt x="5964573" y="2855665"/>
                  <a:pt x="5983448" y="2834430"/>
                  <a:pt x="5997605" y="2810836"/>
                </a:cubicBezTo>
                <a:cubicBezTo>
                  <a:pt x="6013334" y="2784883"/>
                  <a:pt x="6025917" y="2756570"/>
                  <a:pt x="6039287" y="2729044"/>
                </a:cubicBezTo>
                <a:cubicBezTo>
                  <a:pt x="6053444" y="2699944"/>
                  <a:pt x="6062095" y="2666913"/>
                  <a:pt x="6081756" y="2642532"/>
                </a:cubicBezTo>
                <a:cubicBezTo>
                  <a:pt x="6102991" y="2617365"/>
                  <a:pt x="6116361" y="2593771"/>
                  <a:pt x="6106137" y="2561526"/>
                </a:cubicBezTo>
                <a:cubicBezTo>
                  <a:pt x="6095126" y="2526135"/>
                  <a:pt x="6078611" y="2493103"/>
                  <a:pt x="6072319" y="2456926"/>
                </a:cubicBezTo>
                <a:cubicBezTo>
                  <a:pt x="6058162" y="2373560"/>
                  <a:pt x="5989740" y="2306710"/>
                  <a:pt x="5999177" y="2216267"/>
                </a:cubicBezTo>
                <a:cubicBezTo>
                  <a:pt x="5999964" y="2211548"/>
                  <a:pt x="5995245" y="2206829"/>
                  <a:pt x="5992885" y="2202110"/>
                </a:cubicBezTo>
                <a:cubicBezTo>
                  <a:pt x="5966146" y="2150203"/>
                  <a:pt x="5940192" y="2099083"/>
                  <a:pt x="5913452" y="2047176"/>
                </a:cubicBezTo>
                <a:cubicBezTo>
                  <a:pt x="5889858" y="2002347"/>
                  <a:pt x="5840311" y="1977967"/>
                  <a:pt x="5793909" y="1990550"/>
                </a:cubicBezTo>
                <a:cubicBezTo>
                  <a:pt x="5648413" y="2029874"/>
                  <a:pt x="5502130" y="2064478"/>
                  <a:pt x="5358993" y="2112453"/>
                </a:cubicBezTo>
                <a:cubicBezTo>
                  <a:pt x="5221361" y="2158068"/>
                  <a:pt x="5082942" y="2168292"/>
                  <a:pt x="4941378" y="2144698"/>
                </a:cubicBezTo>
                <a:cubicBezTo>
                  <a:pt x="4877674" y="2134474"/>
                  <a:pt x="4816330" y="2106948"/>
                  <a:pt x="4752626" y="2092005"/>
                </a:cubicBezTo>
                <a:cubicBezTo>
                  <a:pt x="4720381" y="2084140"/>
                  <a:pt x="4681843" y="2076275"/>
                  <a:pt x="4653531" y="2087286"/>
                </a:cubicBezTo>
                <a:cubicBezTo>
                  <a:pt x="4618926" y="2099869"/>
                  <a:pt x="4596119" y="2103802"/>
                  <a:pt x="4584322" y="2066051"/>
                </a:cubicBezTo>
                <a:cubicBezTo>
                  <a:pt x="4558368" y="1981899"/>
                  <a:pt x="4493091" y="1962237"/>
                  <a:pt x="4417590" y="1956732"/>
                </a:cubicBezTo>
                <a:cubicBezTo>
                  <a:pt x="4386132" y="1954373"/>
                  <a:pt x="4345235" y="1987404"/>
                  <a:pt x="4338944" y="2018863"/>
                </a:cubicBezTo>
                <a:cubicBezTo>
                  <a:pt x="4331865" y="2052681"/>
                  <a:pt x="4318496" y="2076275"/>
                  <a:pt x="4277599" y="2064478"/>
                </a:cubicBezTo>
                <a:cubicBezTo>
                  <a:pt x="4272880" y="2062905"/>
                  <a:pt x="4266588" y="2063692"/>
                  <a:pt x="4262656" y="2066051"/>
                </a:cubicBezTo>
                <a:cubicBezTo>
                  <a:pt x="4216255" y="2090432"/>
                  <a:pt x="4154124" y="2086499"/>
                  <a:pt x="4122665" y="2139979"/>
                </a:cubicBezTo>
                <a:cubicBezTo>
                  <a:pt x="4121092" y="2143125"/>
                  <a:pt x="4116373" y="2145484"/>
                  <a:pt x="4113227" y="2146271"/>
                </a:cubicBezTo>
                <a:cubicBezTo>
                  <a:pt x="4099857" y="2147057"/>
                  <a:pt x="4081768" y="2152563"/>
                  <a:pt x="4074690" y="2146271"/>
                </a:cubicBezTo>
                <a:cubicBezTo>
                  <a:pt x="4066826" y="2139193"/>
                  <a:pt x="4066039" y="2120318"/>
                  <a:pt x="4067612" y="2107734"/>
                </a:cubicBezTo>
                <a:cubicBezTo>
                  <a:pt x="4069971" y="2093578"/>
                  <a:pt x="4077836" y="2079421"/>
                  <a:pt x="4084128" y="2063692"/>
                </a:cubicBezTo>
                <a:cubicBezTo>
                  <a:pt x="4074690" y="2061332"/>
                  <a:pt x="4068398" y="2057400"/>
                  <a:pt x="4065253" y="2059759"/>
                </a:cubicBezTo>
                <a:cubicBezTo>
                  <a:pt x="3988179" y="2092791"/>
                  <a:pt x="3927621" y="2058973"/>
                  <a:pt x="3866276" y="2015717"/>
                </a:cubicBezTo>
                <a:cubicBezTo>
                  <a:pt x="3793135" y="1963810"/>
                  <a:pt x="3720780" y="1975607"/>
                  <a:pt x="3664940" y="2042457"/>
                </a:cubicBezTo>
                <a:cubicBezTo>
                  <a:pt x="3658649" y="2050322"/>
                  <a:pt x="3649998" y="2061332"/>
                  <a:pt x="3651571" y="2069197"/>
                </a:cubicBezTo>
                <a:cubicBezTo>
                  <a:pt x="3662581" y="2114026"/>
                  <a:pt x="3631122" y="2111666"/>
                  <a:pt x="3595731" y="2113239"/>
                </a:cubicBezTo>
                <a:cubicBezTo>
                  <a:pt x="3613034" y="2135260"/>
                  <a:pt x="3626404" y="2151776"/>
                  <a:pt x="3640560" y="2169078"/>
                </a:cubicBezTo>
                <a:cubicBezTo>
                  <a:pt x="3636628" y="2167506"/>
                  <a:pt x="3633482" y="2165146"/>
                  <a:pt x="3629549" y="2163573"/>
                </a:cubicBezTo>
                <a:cubicBezTo>
                  <a:pt x="3593372" y="2207616"/>
                  <a:pt x="3556408" y="2251658"/>
                  <a:pt x="3520230" y="2295700"/>
                </a:cubicBezTo>
                <a:cubicBezTo>
                  <a:pt x="3508433" y="2288622"/>
                  <a:pt x="3497423" y="2281544"/>
                  <a:pt x="3485626" y="2274465"/>
                </a:cubicBezTo>
                <a:cubicBezTo>
                  <a:pt x="3481693" y="2276038"/>
                  <a:pt x="3478548" y="2278398"/>
                  <a:pt x="3474615" y="2279970"/>
                </a:cubicBezTo>
                <a:cubicBezTo>
                  <a:pt x="3480907" y="2310643"/>
                  <a:pt x="3487985" y="2341315"/>
                  <a:pt x="3494277" y="2371201"/>
                </a:cubicBezTo>
                <a:cubicBezTo>
                  <a:pt x="3498209" y="2371201"/>
                  <a:pt x="3502928" y="2371201"/>
                  <a:pt x="3506861" y="2370414"/>
                </a:cubicBezTo>
                <a:cubicBezTo>
                  <a:pt x="3513152" y="2361763"/>
                  <a:pt x="3520230" y="2353112"/>
                  <a:pt x="3527309" y="2342888"/>
                </a:cubicBezTo>
                <a:cubicBezTo>
                  <a:pt x="3556408" y="2368055"/>
                  <a:pt x="3580002" y="2362550"/>
                  <a:pt x="3605955" y="2335810"/>
                </a:cubicBezTo>
                <a:cubicBezTo>
                  <a:pt x="3624831" y="2316935"/>
                  <a:pt x="3649211" y="2300419"/>
                  <a:pt x="3673592" y="2290195"/>
                </a:cubicBezTo>
                <a:cubicBezTo>
                  <a:pt x="3747520" y="2261095"/>
                  <a:pt x="3841109" y="2298059"/>
                  <a:pt x="3846615" y="2367268"/>
                </a:cubicBezTo>
                <a:cubicBezTo>
                  <a:pt x="3851333" y="2423108"/>
                  <a:pt x="3871782" y="2456139"/>
                  <a:pt x="3915037" y="2485239"/>
                </a:cubicBezTo>
                <a:cubicBezTo>
                  <a:pt x="3927621" y="2493103"/>
                  <a:pt x="3937058" y="2515911"/>
                  <a:pt x="3935486" y="2530854"/>
                </a:cubicBezTo>
                <a:cubicBezTo>
                  <a:pt x="3933913" y="2542651"/>
                  <a:pt x="3913464" y="2552088"/>
                  <a:pt x="3900094" y="2563885"/>
                </a:cubicBezTo>
                <a:cubicBezTo>
                  <a:pt x="3904027" y="2568604"/>
                  <a:pt x="3908745" y="2577255"/>
                  <a:pt x="3916610" y="2581974"/>
                </a:cubicBezTo>
                <a:cubicBezTo>
                  <a:pt x="3945710" y="2600850"/>
                  <a:pt x="3975595" y="2616579"/>
                  <a:pt x="4003908" y="2637027"/>
                </a:cubicBezTo>
                <a:cubicBezTo>
                  <a:pt x="4231197" y="2796680"/>
                  <a:pt x="4456914" y="2958692"/>
                  <a:pt x="4684203" y="3116772"/>
                </a:cubicBezTo>
                <a:cubicBezTo>
                  <a:pt x="4794309" y="3193060"/>
                  <a:pt x="4913065" y="3255191"/>
                  <a:pt x="5043619" y="3289009"/>
                </a:cubicBezTo>
                <a:cubicBezTo>
                  <a:pt x="5121479" y="3309457"/>
                  <a:pt x="5197767" y="3325186"/>
                  <a:pt x="5285064" y="3345634"/>
                </a:cubicBezTo>
                <a:close/>
                <a:moveTo>
                  <a:pt x="1935497" y="3889870"/>
                </a:moveTo>
                <a:cubicBezTo>
                  <a:pt x="1927633" y="3893803"/>
                  <a:pt x="1922128" y="3895375"/>
                  <a:pt x="1918982" y="3899308"/>
                </a:cubicBezTo>
                <a:cubicBezTo>
                  <a:pt x="1845840" y="3974022"/>
                  <a:pt x="1771912" y="4048737"/>
                  <a:pt x="1700344" y="4125024"/>
                </a:cubicBezTo>
                <a:cubicBezTo>
                  <a:pt x="1686187" y="4139967"/>
                  <a:pt x="1680682" y="4161202"/>
                  <a:pt x="1669671" y="4179291"/>
                </a:cubicBezTo>
                <a:cubicBezTo>
                  <a:pt x="1642931" y="4222547"/>
                  <a:pt x="1619337" y="4268162"/>
                  <a:pt x="1587879" y="4307485"/>
                </a:cubicBezTo>
                <a:cubicBezTo>
                  <a:pt x="1552488" y="4352314"/>
                  <a:pt x="1510018" y="4391637"/>
                  <a:pt x="1469122" y="4431747"/>
                </a:cubicBezTo>
                <a:cubicBezTo>
                  <a:pt x="1441596" y="4458487"/>
                  <a:pt x="1413283" y="4487586"/>
                  <a:pt x="1379465" y="4506461"/>
                </a:cubicBezTo>
                <a:cubicBezTo>
                  <a:pt x="1335423" y="4531628"/>
                  <a:pt x="1304750" y="4523764"/>
                  <a:pt x="1273292" y="4484440"/>
                </a:cubicBezTo>
                <a:cubicBezTo>
                  <a:pt x="1247338" y="4451409"/>
                  <a:pt x="1230822" y="4412085"/>
                  <a:pt x="1204082" y="4380626"/>
                </a:cubicBezTo>
                <a:cubicBezTo>
                  <a:pt x="1185207" y="4358605"/>
                  <a:pt x="1158467" y="4333438"/>
                  <a:pt x="1131727" y="4328720"/>
                </a:cubicBezTo>
                <a:cubicBezTo>
                  <a:pt x="1065664" y="4315350"/>
                  <a:pt x="1011398" y="4300407"/>
                  <a:pt x="955559" y="4264229"/>
                </a:cubicBezTo>
                <a:cubicBezTo>
                  <a:pt x="952413" y="4261870"/>
                  <a:pt x="948480" y="4260297"/>
                  <a:pt x="945334" y="4257938"/>
                </a:cubicBezTo>
                <a:cubicBezTo>
                  <a:pt x="887922" y="4217827"/>
                  <a:pt x="883203" y="4130530"/>
                  <a:pt x="935897" y="4085701"/>
                </a:cubicBezTo>
                <a:cubicBezTo>
                  <a:pt x="994095" y="4036153"/>
                  <a:pt x="1061732" y="4013346"/>
                  <a:pt x="1136446" y="4002335"/>
                </a:cubicBezTo>
                <a:cubicBezTo>
                  <a:pt x="1161613" y="3999189"/>
                  <a:pt x="1189140" y="3986606"/>
                  <a:pt x="1207228" y="3969304"/>
                </a:cubicBezTo>
                <a:cubicBezTo>
                  <a:pt x="1325985" y="3856052"/>
                  <a:pt x="1441596" y="3740441"/>
                  <a:pt x="1558779" y="3625617"/>
                </a:cubicBezTo>
                <a:cubicBezTo>
                  <a:pt x="1588665" y="3596518"/>
                  <a:pt x="1616192" y="3565059"/>
                  <a:pt x="1646864" y="3535960"/>
                </a:cubicBezTo>
                <a:cubicBezTo>
                  <a:pt x="1668098" y="3516298"/>
                  <a:pt x="1663380" y="3498209"/>
                  <a:pt x="1642931" y="3484053"/>
                </a:cubicBezTo>
                <a:cubicBezTo>
                  <a:pt x="1613046" y="3462818"/>
                  <a:pt x="1583946" y="3440011"/>
                  <a:pt x="1550128" y="3425854"/>
                </a:cubicBezTo>
                <a:cubicBezTo>
                  <a:pt x="1172624" y="3268561"/>
                  <a:pt x="677935" y="3352713"/>
                  <a:pt x="427839" y="3789989"/>
                </a:cubicBezTo>
                <a:cubicBezTo>
                  <a:pt x="239873" y="4118733"/>
                  <a:pt x="274477" y="4532415"/>
                  <a:pt x="518282" y="4797454"/>
                </a:cubicBezTo>
                <a:cubicBezTo>
                  <a:pt x="717259" y="5013733"/>
                  <a:pt x="970501" y="5098671"/>
                  <a:pt x="1258349" y="5061707"/>
                </a:cubicBezTo>
                <a:cubicBezTo>
                  <a:pt x="1565858" y="5021598"/>
                  <a:pt x="1796293" y="4864304"/>
                  <a:pt x="1919768" y="4572525"/>
                </a:cubicBezTo>
                <a:cubicBezTo>
                  <a:pt x="1957519" y="4482867"/>
                  <a:pt x="1981899" y="4386918"/>
                  <a:pt x="2006280" y="4291756"/>
                </a:cubicBezTo>
                <a:cubicBezTo>
                  <a:pt x="2038525" y="4165134"/>
                  <a:pt x="2028301" y="4041659"/>
                  <a:pt x="1961451" y="3926834"/>
                </a:cubicBezTo>
                <a:cubicBezTo>
                  <a:pt x="1955159" y="3914251"/>
                  <a:pt x="1944935" y="3903240"/>
                  <a:pt x="1935497" y="3889870"/>
                </a:cubicBezTo>
                <a:close/>
                <a:moveTo>
                  <a:pt x="6039287" y="6491506"/>
                </a:moveTo>
                <a:cubicBezTo>
                  <a:pt x="6261858" y="6491506"/>
                  <a:pt x="6470272" y="6411287"/>
                  <a:pt x="6611836" y="6272868"/>
                </a:cubicBezTo>
                <a:cubicBezTo>
                  <a:pt x="6902043" y="5988953"/>
                  <a:pt x="6905975" y="5466738"/>
                  <a:pt x="6607117" y="5170240"/>
                </a:cubicBezTo>
                <a:cubicBezTo>
                  <a:pt x="6363312" y="4928008"/>
                  <a:pt x="6067600" y="4876101"/>
                  <a:pt x="5742789" y="4986207"/>
                </a:cubicBezTo>
                <a:cubicBezTo>
                  <a:pt x="5720768" y="4993285"/>
                  <a:pt x="5699533" y="5005082"/>
                  <a:pt x="5679871" y="5017665"/>
                </a:cubicBezTo>
                <a:cubicBezTo>
                  <a:pt x="5658637" y="5031822"/>
                  <a:pt x="5657850" y="5049910"/>
                  <a:pt x="5683017" y="5061707"/>
                </a:cubicBezTo>
                <a:cubicBezTo>
                  <a:pt x="5702679" y="5071145"/>
                  <a:pt x="5723127" y="5080583"/>
                  <a:pt x="5744362" y="5088447"/>
                </a:cubicBezTo>
                <a:cubicBezTo>
                  <a:pt x="5900082" y="5145860"/>
                  <a:pt x="6058162" y="5199339"/>
                  <a:pt x="6212310" y="5260684"/>
                </a:cubicBezTo>
                <a:cubicBezTo>
                  <a:pt x="6387692" y="5329893"/>
                  <a:pt x="6497012" y="5503702"/>
                  <a:pt x="6495439" y="5694028"/>
                </a:cubicBezTo>
                <a:cubicBezTo>
                  <a:pt x="6493866" y="5910306"/>
                  <a:pt x="6365671" y="6061308"/>
                  <a:pt x="6200513" y="6127371"/>
                </a:cubicBezTo>
                <a:cubicBezTo>
                  <a:pt x="6007829" y="6204446"/>
                  <a:pt x="5799415" y="6149393"/>
                  <a:pt x="5652345" y="5985021"/>
                </a:cubicBezTo>
                <a:cubicBezTo>
                  <a:pt x="5627178" y="5956708"/>
                  <a:pt x="5605157" y="5924463"/>
                  <a:pt x="5559542" y="5929968"/>
                </a:cubicBezTo>
                <a:cubicBezTo>
                  <a:pt x="5552463" y="5930754"/>
                  <a:pt x="5542239" y="5923676"/>
                  <a:pt x="5535161" y="5918171"/>
                </a:cubicBezTo>
                <a:cubicBezTo>
                  <a:pt x="5487187" y="5880421"/>
                  <a:pt x="5440785" y="5839524"/>
                  <a:pt x="5391238" y="5804133"/>
                </a:cubicBezTo>
                <a:cubicBezTo>
                  <a:pt x="5366070" y="5786045"/>
                  <a:pt x="5352701" y="5768742"/>
                  <a:pt x="5357420" y="5736497"/>
                </a:cubicBezTo>
                <a:cubicBezTo>
                  <a:pt x="5360566" y="5712116"/>
                  <a:pt x="5313378" y="5657064"/>
                  <a:pt x="5289783" y="5657064"/>
                </a:cubicBezTo>
                <a:cubicBezTo>
                  <a:pt x="5278773" y="5657064"/>
                  <a:pt x="5259897" y="5664928"/>
                  <a:pt x="5258325" y="5672793"/>
                </a:cubicBezTo>
                <a:cubicBezTo>
                  <a:pt x="5248887" y="5714476"/>
                  <a:pt x="5233944" y="5757731"/>
                  <a:pt x="5237876" y="5798628"/>
                </a:cubicBezTo>
                <a:cubicBezTo>
                  <a:pt x="5244955" y="5861545"/>
                  <a:pt x="5260684" y="5925250"/>
                  <a:pt x="5281919" y="5985021"/>
                </a:cubicBezTo>
                <a:cubicBezTo>
                  <a:pt x="5393597" y="6298822"/>
                  <a:pt x="5683017" y="6492293"/>
                  <a:pt x="6039287" y="6491506"/>
                </a:cubicBezTo>
                <a:close/>
                <a:moveTo>
                  <a:pt x="4660609" y="4298047"/>
                </a:moveTo>
                <a:cubicBezTo>
                  <a:pt x="4656677" y="4325574"/>
                  <a:pt x="4651171" y="4353886"/>
                  <a:pt x="4648812" y="4382199"/>
                </a:cubicBezTo>
                <a:cubicBezTo>
                  <a:pt x="4645666" y="4416804"/>
                  <a:pt x="4666114" y="4430174"/>
                  <a:pt x="4697573" y="4416017"/>
                </a:cubicBezTo>
                <a:cubicBezTo>
                  <a:pt x="4717234" y="4407366"/>
                  <a:pt x="4728245" y="4411299"/>
                  <a:pt x="4725099" y="4435679"/>
                </a:cubicBezTo>
                <a:cubicBezTo>
                  <a:pt x="4723527" y="4445117"/>
                  <a:pt x="4722740" y="4454555"/>
                  <a:pt x="4720381" y="4469497"/>
                </a:cubicBezTo>
                <a:cubicBezTo>
                  <a:pt x="4738469" y="4449835"/>
                  <a:pt x="4751839" y="4434893"/>
                  <a:pt x="4763636" y="4423096"/>
                </a:cubicBezTo>
                <a:cubicBezTo>
                  <a:pt x="4781725" y="4434106"/>
                  <a:pt x="4795095" y="4446690"/>
                  <a:pt x="4810038" y="4449835"/>
                </a:cubicBezTo>
                <a:cubicBezTo>
                  <a:pt x="4832845" y="4455341"/>
                  <a:pt x="4833632" y="4465565"/>
                  <a:pt x="4825767" y="4483653"/>
                </a:cubicBezTo>
                <a:cubicBezTo>
                  <a:pt x="4817903" y="4502529"/>
                  <a:pt x="4811611" y="4521404"/>
                  <a:pt x="4806892" y="4533988"/>
                </a:cubicBezTo>
                <a:cubicBezTo>
                  <a:pt x="4828127" y="4552863"/>
                  <a:pt x="4843069" y="4566233"/>
                  <a:pt x="4861158" y="4582749"/>
                </a:cubicBezTo>
                <a:cubicBezTo>
                  <a:pt x="4842283" y="4592973"/>
                  <a:pt x="4832059" y="4599264"/>
                  <a:pt x="4818689" y="4607129"/>
                </a:cubicBezTo>
                <a:cubicBezTo>
                  <a:pt x="4909133" y="4647239"/>
                  <a:pt x="4994858" y="4684990"/>
                  <a:pt x="5082156" y="4723526"/>
                </a:cubicBezTo>
                <a:cubicBezTo>
                  <a:pt x="5084515" y="4718021"/>
                  <a:pt x="5088447" y="4711729"/>
                  <a:pt x="5088447" y="4706224"/>
                </a:cubicBezTo>
                <a:cubicBezTo>
                  <a:pt x="5089234" y="4613421"/>
                  <a:pt x="5090020" y="4520618"/>
                  <a:pt x="5089234" y="4427814"/>
                </a:cubicBezTo>
                <a:cubicBezTo>
                  <a:pt x="5089234" y="4405007"/>
                  <a:pt x="5074291" y="4397142"/>
                  <a:pt x="5051483" y="4400288"/>
                </a:cubicBezTo>
                <a:cubicBezTo>
                  <a:pt x="5012947" y="4406580"/>
                  <a:pt x="4975196" y="4411299"/>
                  <a:pt x="4935086" y="4416804"/>
                </a:cubicBezTo>
                <a:cubicBezTo>
                  <a:pt x="4929581" y="4405007"/>
                  <a:pt x="4926435" y="4393210"/>
                  <a:pt x="4919357" y="4384559"/>
                </a:cubicBezTo>
                <a:cubicBezTo>
                  <a:pt x="4910706" y="4372762"/>
                  <a:pt x="4900482" y="4356246"/>
                  <a:pt x="4887898" y="4353100"/>
                </a:cubicBezTo>
                <a:cubicBezTo>
                  <a:pt x="4811611" y="4333438"/>
                  <a:pt x="4735324" y="4316136"/>
                  <a:pt x="4660609" y="4298047"/>
                </a:cubicBezTo>
                <a:close/>
                <a:moveTo>
                  <a:pt x="1926060" y="3249686"/>
                </a:moveTo>
                <a:cubicBezTo>
                  <a:pt x="1962237" y="3226878"/>
                  <a:pt x="2003134" y="3209576"/>
                  <a:pt x="2032233" y="3180476"/>
                </a:cubicBezTo>
                <a:cubicBezTo>
                  <a:pt x="2191886" y="3020037"/>
                  <a:pt x="2348393" y="2857238"/>
                  <a:pt x="2507260" y="2696012"/>
                </a:cubicBezTo>
                <a:cubicBezTo>
                  <a:pt x="2534000" y="2669272"/>
                  <a:pt x="2528494" y="2651183"/>
                  <a:pt x="2502541" y="2629162"/>
                </a:cubicBezTo>
                <a:cubicBezTo>
                  <a:pt x="2477374" y="2607928"/>
                  <a:pt x="2460858" y="2603995"/>
                  <a:pt x="2435691" y="2632308"/>
                </a:cubicBezTo>
                <a:cubicBezTo>
                  <a:pt x="2341315" y="2739268"/>
                  <a:pt x="2244580" y="2843868"/>
                  <a:pt x="2147057" y="2948468"/>
                </a:cubicBezTo>
                <a:cubicBezTo>
                  <a:pt x="2069197" y="3031834"/>
                  <a:pt x="1988977" y="3112840"/>
                  <a:pt x="1910331" y="3194633"/>
                </a:cubicBezTo>
                <a:cubicBezTo>
                  <a:pt x="1902466" y="3203284"/>
                  <a:pt x="1896174" y="3215867"/>
                  <a:pt x="1895388" y="3226878"/>
                </a:cubicBezTo>
                <a:cubicBezTo>
                  <a:pt x="1896174" y="3231597"/>
                  <a:pt x="1910331" y="3237889"/>
                  <a:pt x="1926060" y="3249686"/>
                </a:cubicBezTo>
                <a:close/>
                <a:moveTo>
                  <a:pt x="3198565" y="1819887"/>
                </a:moveTo>
                <a:cubicBezTo>
                  <a:pt x="3180476" y="1814381"/>
                  <a:pt x="3161601" y="1814381"/>
                  <a:pt x="3154523" y="1805730"/>
                </a:cubicBezTo>
                <a:cubicBezTo>
                  <a:pt x="3122278" y="1765620"/>
                  <a:pt x="3091605" y="1787642"/>
                  <a:pt x="3061720" y="1805730"/>
                </a:cubicBezTo>
                <a:cubicBezTo>
                  <a:pt x="2991724" y="1848200"/>
                  <a:pt x="2941390" y="1910331"/>
                  <a:pt x="2897348" y="1977180"/>
                </a:cubicBezTo>
                <a:cubicBezTo>
                  <a:pt x="2821060" y="2095937"/>
                  <a:pt x="2746346" y="2215480"/>
                  <a:pt x="2670845" y="2335023"/>
                </a:cubicBezTo>
                <a:cubicBezTo>
                  <a:pt x="2669272" y="2337383"/>
                  <a:pt x="2666913" y="2339742"/>
                  <a:pt x="2666913" y="2342101"/>
                </a:cubicBezTo>
                <a:cubicBezTo>
                  <a:pt x="2666126" y="2351539"/>
                  <a:pt x="2666126" y="2360190"/>
                  <a:pt x="2666126" y="2369628"/>
                </a:cubicBezTo>
                <a:cubicBezTo>
                  <a:pt x="2673991" y="2367268"/>
                  <a:pt x="2684215" y="2368055"/>
                  <a:pt x="2689720" y="2363336"/>
                </a:cubicBezTo>
                <a:cubicBezTo>
                  <a:pt x="2741627" y="2317721"/>
                  <a:pt x="2796680" y="2274465"/>
                  <a:pt x="2843081" y="2223345"/>
                </a:cubicBezTo>
                <a:cubicBezTo>
                  <a:pt x="2954760" y="2102229"/>
                  <a:pt x="3061720" y="1976394"/>
                  <a:pt x="3171039" y="1852918"/>
                </a:cubicBezTo>
                <a:cubicBezTo>
                  <a:pt x="3180476" y="1843481"/>
                  <a:pt x="3188341" y="1833257"/>
                  <a:pt x="3198565" y="1819887"/>
                </a:cubicBezTo>
                <a:close/>
                <a:moveTo>
                  <a:pt x="5102604" y="3676738"/>
                </a:moveTo>
                <a:cubicBezTo>
                  <a:pt x="5145073" y="3655503"/>
                  <a:pt x="5149006" y="3657862"/>
                  <a:pt x="5156084" y="3702691"/>
                </a:cubicBezTo>
                <a:cubicBezTo>
                  <a:pt x="5156870" y="3710556"/>
                  <a:pt x="5160803" y="3719207"/>
                  <a:pt x="5158443" y="3725499"/>
                </a:cubicBezTo>
                <a:cubicBezTo>
                  <a:pt x="5143500" y="3771114"/>
                  <a:pt x="5172600" y="3764822"/>
                  <a:pt x="5196980" y="3756957"/>
                </a:cubicBezTo>
                <a:cubicBezTo>
                  <a:pt x="5288997" y="3727858"/>
                  <a:pt x="5380227" y="3697186"/>
                  <a:pt x="5472244" y="3666514"/>
                </a:cubicBezTo>
                <a:cubicBezTo>
                  <a:pt x="5480895" y="3663367"/>
                  <a:pt x="5488760" y="3657076"/>
                  <a:pt x="5505275" y="3647638"/>
                </a:cubicBezTo>
                <a:cubicBezTo>
                  <a:pt x="5352701" y="3605955"/>
                  <a:pt x="5220574" y="3526522"/>
                  <a:pt x="5065640" y="3515512"/>
                </a:cubicBezTo>
                <a:cubicBezTo>
                  <a:pt x="5077437" y="3570564"/>
                  <a:pt x="5089234" y="3622471"/>
                  <a:pt x="5102604" y="3676738"/>
                </a:cubicBezTo>
                <a:close/>
                <a:moveTo>
                  <a:pt x="6021985" y="5259897"/>
                </a:moveTo>
                <a:cubicBezTo>
                  <a:pt x="6034568" y="5231585"/>
                  <a:pt x="6010974" y="5226079"/>
                  <a:pt x="5994459" y="5219788"/>
                </a:cubicBezTo>
                <a:cubicBezTo>
                  <a:pt x="5953562" y="5203272"/>
                  <a:pt x="5911093" y="5191475"/>
                  <a:pt x="5870197" y="5174173"/>
                </a:cubicBezTo>
                <a:cubicBezTo>
                  <a:pt x="5793123" y="5141927"/>
                  <a:pt x="5716835" y="5106536"/>
                  <a:pt x="5638975" y="5074291"/>
                </a:cubicBezTo>
                <a:cubicBezTo>
                  <a:pt x="5624819" y="5068786"/>
                  <a:pt x="5602011" y="5065640"/>
                  <a:pt x="5591787" y="5072718"/>
                </a:cubicBezTo>
                <a:cubicBezTo>
                  <a:pt x="5556396" y="5097098"/>
                  <a:pt x="5524151" y="5126198"/>
                  <a:pt x="5481681" y="5161589"/>
                </a:cubicBezTo>
                <a:cubicBezTo>
                  <a:pt x="5573698" y="5204845"/>
                  <a:pt x="5655491" y="5243382"/>
                  <a:pt x="5740429" y="5283491"/>
                </a:cubicBezTo>
                <a:cubicBezTo>
                  <a:pt x="5742003" y="5270121"/>
                  <a:pt x="5740429" y="5260684"/>
                  <a:pt x="5744362" y="5255179"/>
                </a:cubicBezTo>
                <a:cubicBezTo>
                  <a:pt x="5752226" y="5243382"/>
                  <a:pt x="5761664" y="5226866"/>
                  <a:pt x="5773461" y="5222933"/>
                </a:cubicBezTo>
                <a:cubicBezTo>
                  <a:pt x="5782112" y="5220574"/>
                  <a:pt x="5801774" y="5232371"/>
                  <a:pt x="5806492" y="5242595"/>
                </a:cubicBezTo>
                <a:cubicBezTo>
                  <a:pt x="5817503" y="5266976"/>
                  <a:pt x="5833233" y="5269335"/>
                  <a:pt x="5856827" y="5268549"/>
                </a:cubicBezTo>
                <a:cubicBezTo>
                  <a:pt x="5878061" y="5267762"/>
                  <a:pt x="5904015" y="5282705"/>
                  <a:pt x="5919744" y="5274840"/>
                </a:cubicBezTo>
                <a:cubicBezTo>
                  <a:pt x="5952776" y="5259111"/>
                  <a:pt x="5985808" y="5259111"/>
                  <a:pt x="6021985" y="5259897"/>
                </a:cubicBezTo>
                <a:close/>
                <a:moveTo>
                  <a:pt x="5044405" y="4912278"/>
                </a:moveTo>
                <a:cubicBezTo>
                  <a:pt x="5056202" y="4860372"/>
                  <a:pt x="5067999" y="4821048"/>
                  <a:pt x="5073505" y="4780152"/>
                </a:cubicBezTo>
                <a:cubicBezTo>
                  <a:pt x="5075077" y="4769928"/>
                  <a:pt x="5061708" y="4751839"/>
                  <a:pt x="5050697" y="4746334"/>
                </a:cubicBezTo>
                <a:cubicBezTo>
                  <a:pt x="4959467" y="4705438"/>
                  <a:pt x="4866663" y="4667687"/>
                  <a:pt x="4774647" y="4628364"/>
                </a:cubicBezTo>
                <a:cubicBezTo>
                  <a:pt x="4732964" y="4610275"/>
                  <a:pt x="4716448" y="4615780"/>
                  <a:pt x="4690495" y="4658249"/>
                </a:cubicBezTo>
                <a:cubicBezTo>
                  <a:pt x="4696786" y="4663755"/>
                  <a:pt x="4703078" y="4670046"/>
                  <a:pt x="4710157" y="4675552"/>
                </a:cubicBezTo>
                <a:cubicBezTo>
                  <a:pt x="4753412" y="4710157"/>
                  <a:pt x="4794309" y="4748693"/>
                  <a:pt x="4842283" y="4776220"/>
                </a:cubicBezTo>
                <a:cubicBezTo>
                  <a:pt x="4870596" y="4791949"/>
                  <a:pt x="4895763" y="4808465"/>
                  <a:pt x="4920144" y="4830486"/>
                </a:cubicBezTo>
                <a:cubicBezTo>
                  <a:pt x="4953962" y="4861158"/>
                  <a:pt x="4996431" y="4881607"/>
                  <a:pt x="5044405" y="4912278"/>
                </a:cubicBezTo>
                <a:close/>
                <a:moveTo>
                  <a:pt x="3824594" y="2419175"/>
                </a:moveTo>
                <a:cubicBezTo>
                  <a:pt x="3844255" y="2384571"/>
                  <a:pt x="3836391" y="2349180"/>
                  <a:pt x="3804145" y="2323226"/>
                </a:cubicBezTo>
                <a:cubicBezTo>
                  <a:pt x="3737296" y="2268960"/>
                  <a:pt x="3609101" y="2313002"/>
                  <a:pt x="3591012" y="2397941"/>
                </a:cubicBezTo>
                <a:cubicBezTo>
                  <a:pt x="3588653" y="2410524"/>
                  <a:pt x="3595731" y="2434118"/>
                  <a:pt x="3604383" y="2437264"/>
                </a:cubicBezTo>
                <a:cubicBezTo>
                  <a:pt x="3634268" y="2449061"/>
                  <a:pt x="3666513" y="2454566"/>
                  <a:pt x="3701904" y="2464004"/>
                </a:cubicBezTo>
                <a:cubicBezTo>
                  <a:pt x="3696399" y="2409738"/>
                  <a:pt x="3707410" y="2393222"/>
                  <a:pt x="3742801" y="2397154"/>
                </a:cubicBezTo>
                <a:cubicBezTo>
                  <a:pt x="3770327" y="2401086"/>
                  <a:pt x="3797067" y="2412097"/>
                  <a:pt x="3824594" y="2419175"/>
                </a:cubicBezTo>
                <a:close/>
                <a:moveTo>
                  <a:pt x="5312591" y="5429775"/>
                </a:moveTo>
                <a:cubicBezTo>
                  <a:pt x="5308658" y="5436853"/>
                  <a:pt x="5302367" y="5443931"/>
                  <a:pt x="5300007" y="5452582"/>
                </a:cubicBezTo>
                <a:cubicBezTo>
                  <a:pt x="5289783" y="5485614"/>
                  <a:pt x="5280346" y="5518646"/>
                  <a:pt x="5272481" y="5552464"/>
                </a:cubicBezTo>
                <a:cubicBezTo>
                  <a:pt x="5264616" y="5587068"/>
                  <a:pt x="5307872" y="5643694"/>
                  <a:pt x="5343263" y="5642121"/>
                </a:cubicBezTo>
                <a:cubicBezTo>
                  <a:pt x="5354273" y="5641334"/>
                  <a:pt x="5370003" y="5627178"/>
                  <a:pt x="5373149" y="5616167"/>
                </a:cubicBezTo>
                <a:cubicBezTo>
                  <a:pt x="5380227" y="5590214"/>
                  <a:pt x="5379441" y="5561901"/>
                  <a:pt x="5383373" y="5535161"/>
                </a:cubicBezTo>
                <a:cubicBezTo>
                  <a:pt x="5392811" y="5460447"/>
                  <a:pt x="5386519" y="5450223"/>
                  <a:pt x="5312591" y="5429775"/>
                </a:cubicBezTo>
                <a:close/>
                <a:moveTo>
                  <a:pt x="5498197" y="5524937"/>
                </a:moveTo>
                <a:cubicBezTo>
                  <a:pt x="5485614" y="5580776"/>
                  <a:pt x="5487187" y="5630324"/>
                  <a:pt x="5505275" y="5678298"/>
                </a:cubicBezTo>
                <a:cubicBezTo>
                  <a:pt x="5518645" y="5712116"/>
                  <a:pt x="5557183" y="5722340"/>
                  <a:pt x="5591001" y="5707398"/>
                </a:cubicBezTo>
                <a:cubicBezTo>
                  <a:pt x="5594933" y="5682231"/>
                  <a:pt x="5602011" y="5658637"/>
                  <a:pt x="5602011" y="5635043"/>
                </a:cubicBezTo>
                <a:cubicBezTo>
                  <a:pt x="5602011" y="5615381"/>
                  <a:pt x="5600438" y="5587855"/>
                  <a:pt x="5587855" y="5576844"/>
                </a:cubicBezTo>
                <a:cubicBezTo>
                  <a:pt x="5564260" y="5554823"/>
                  <a:pt x="5532015" y="5543026"/>
                  <a:pt x="5498197" y="5524937"/>
                </a:cubicBezTo>
                <a:close/>
                <a:moveTo>
                  <a:pt x="4806106" y="5222933"/>
                </a:moveTo>
                <a:cubicBezTo>
                  <a:pt x="4854080" y="5260684"/>
                  <a:pt x="4899695" y="5296075"/>
                  <a:pt x="4946883" y="5333826"/>
                </a:cubicBezTo>
                <a:cubicBezTo>
                  <a:pt x="4958680" y="5325174"/>
                  <a:pt x="4975983" y="5318882"/>
                  <a:pt x="4979915" y="5307872"/>
                </a:cubicBezTo>
                <a:cubicBezTo>
                  <a:pt x="4987780" y="5285851"/>
                  <a:pt x="4999577" y="5251246"/>
                  <a:pt x="4989353" y="5238663"/>
                </a:cubicBezTo>
                <a:cubicBezTo>
                  <a:pt x="4938232" y="5177318"/>
                  <a:pt x="4872955" y="5174173"/>
                  <a:pt x="4806106" y="5222933"/>
                </a:cubicBezTo>
                <a:close/>
                <a:moveTo>
                  <a:pt x="5172600" y="4816330"/>
                </a:moveTo>
                <a:cubicBezTo>
                  <a:pt x="5160016" y="4860372"/>
                  <a:pt x="5148219" y="4897336"/>
                  <a:pt x="5138782" y="4935086"/>
                </a:cubicBezTo>
                <a:cubicBezTo>
                  <a:pt x="5134062" y="4954748"/>
                  <a:pt x="5144287" y="4961826"/>
                  <a:pt x="5165521" y="4960253"/>
                </a:cubicBezTo>
                <a:cubicBezTo>
                  <a:pt x="5217428" y="4956321"/>
                  <a:pt x="5232371" y="4909133"/>
                  <a:pt x="5262257" y="4880034"/>
                </a:cubicBezTo>
                <a:cubicBezTo>
                  <a:pt x="5265403" y="4877674"/>
                  <a:pt x="5260684" y="4860372"/>
                  <a:pt x="5255965" y="4858013"/>
                </a:cubicBezTo>
                <a:cubicBezTo>
                  <a:pt x="5230798" y="4843069"/>
                  <a:pt x="5204058" y="4831272"/>
                  <a:pt x="5172600" y="4816330"/>
                </a:cubicBezTo>
                <a:close/>
                <a:moveTo>
                  <a:pt x="3347994" y="3690108"/>
                </a:moveTo>
                <a:cubicBezTo>
                  <a:pt x="3389677" y="3682243"/>
                  <a:pt x="3422708" y="3675951"/>
                  <a:pt x="3465964" y="3667300"/>
                </a:cubicBezTo>
                <a:cubicBezTo>
                  <a:pt x="3424281" y="3619325"/>
                  <a:pt x="3388890" y="3579216"/>
                  <a:pt x="3347994" y="3532814"/>
                </a:cubicBezTo>
                <a:cubicBezTo>
                  <a:pt x="3347994" y="3590226"/>
                  <a:pt x="3347994" y="3638201"/>
                  <a:pt x="3347994" y="3690108"/>
                </a:cubicBezTo>
                <a:close/>
                <a:moveTo>
                  <a:pt x="5720768" y="5376295"/>
                </a:moveTo>
                <a:cubicBezTo>
                  <a:pt x="5743575" y="5323602"/>
                  <a:pt x="5742789" y="5324388"/>
                  <a:pt x="5701106" y="5307085"/>
                </a:cubicBezTo>
                <a:cubicBezTo>
                  <a:pt x="5675939" y="5296861"/>
                  <a:pt x="5652345" y="5281918"/>
                  <a:pt x="5627178" y="5270121"/>
                </a:cubicBezTo>
                <a:cubicBezTo>
                  <a:pt x="5582349" y="5248887"/>
                  <a:pt x="5536734" y="5227652"/>
                  <a:pt x="5491905" y="5206418"/>
                </a:cubicBezTo>
                <a:cubicBezTo>
                  <a:pt x="5489546" y="5210350"/>
                  <a:pt x="5487187" y="5214282"/>
                  <a:pt x="5485614" y="5218215"/>
                </a:cubicBezTo>
                <a:cubicBezTo>
                  <a:pt x="5563474" y="5270121"/>
                  <a:pt x="5640548" y="5322029"/>
                  <a:pt x="5720768" y="5376295"/>
                </a:cubicBezTo>
                <a:close/>
                <a:moveTo>
                  <a:pt x="3034193" y="3862344"/>
                </a:moveTo>
                <a:cubicBezTo>
                  <a:pt x="3068011" y="3841109"/>
                  <a:pt x="3094751" y="3827739"/>
                  <a:pt x="3117559" y="3809651"/>
                </a:cubicBezTo>
                <a:cubicBezTo>
                  <a:pt x="3126210" y="3802572"/>
                  <a:pt x="3128569" y="3783697"/>
                  <a:pt x="3126996" y="3771114"/>
                </a:cubicBezTo>
                <a:cubicBezTo>
                  <a:pt x="3126210" y="3764035"/>
                  <a:pt x="3111267" y="3755384"/>
                  <a:pt x="3101830" y="3753025"/>
                </a:cubicBezTo>
                <a:cubicBezTo>
                  <a:pt x="3084527" y="3748306"/>
                  <a:pt x="3067225" y="3746733"/>
                  <a:pt x="3042844" y="3742801"/>
                </a:cubicBezTo>
                <a:cubicBezTo>
                  <a:pt x="3040485" y="3781338"/>
                  <a:pt x="3037339" y="3815942"/>
                  <a:pt x="3034193" y="3862344"/>
                </a:cubicBezTo>
                <a:close/>
                <a:moveTo>
                  <a:pt x="4543425" y="4963399"/>
                </a:moveTo>
                <a:cubicBezTo>
                  <a:pt x="4539493" y="5005082"/>
                  <a:pt x="4627577" y="5093953"/>
                  <a:pt x="4666114" y="5092380"/>
                </a:cubicBezTo>
                <a:cubicBezTo>
                  <a:pt x="4659822" y="5016879"/>
                  <a:pt x="4588254" y="5005868"/>
                  <a:pt x="4543425" y="4963399"/>
                </a:cubicBezTo>
                <a:close/>
                <a:moveTo>
                  <a:pt x="3908745" y="4122665"/>
                </a:moveTo>
                <a:cubicBezTo>
                  <a:pt x="3911105" y="4126597"/>
                  <a:pt x="3912678" y="4130530"/>
                  <a:pt x="3915037" y="4133675"/>
                </a:cubicBezTo>
                <a:cubicBezTo>
                  <a:pt x="3933913" y="4140754"/>
                  <a:pt x="3952001" y="4147832"/>
                  <a:pt x="3966944" y="4153337"/>
                </a:cubicBezTo>
                <a:cubicBezTo>
                  <a:pt x="3999189" y="4117160"/>
                  <a:pt x="3997616" y="4077050"/>
                  <a:pt x="3981887" y="4036940"/>
                </a:cubicBezTo>
                <a:cubicBezTo>
                  <a:pt x="3978741" y="4029862"/>
                  <a:pt x="3971663" y="4021997"/>
                  <a:pt x="3964585" y="4019638"/>
                </a:cubicBezTo>
                <a:cubicBezTo>
                  <a:pt x="3959866" y="4018065"/>
                  <a:pt x="3948069" y="4025143"/>
                  <a:pt x="3947283" y="4030648"/>
                </a:cubicBezTo>
                <a:cubicBezTo>
                  <a:pt x="3944923" y="4039299"/>
                  <a:pt x="3945710" y="4053456"/>
                  <a:pt x="3950428" y="4057388"/>
                </a:cubicBezTo>
                <a:cubicBezTo>
                  <a:pt x="3959866" y="4065253"/>
                  <a:pt x="3974022" y="4067612"/>
                  <a:pt x="3986606" y="4073118"/>
                </a:cubicBezTo>
                <a:cubicBezTo>
                  <a:pt x="3948069" y="4096712"/>
                  <a:pt x="3928407" y="4110081"/>
                  <a:pt x="3908745" y="4122665"/>
                </a:cubicBezTo>
                <a:close/>
                <a:moveTo>
                  <a:pt x="3302379" y="1785282"/>
                </a:moveTo>
                <a:cubicBezTo>
                  <a:pt x="3299233" y="1792360"/>
                  <a:pt x="3296874" y="1798652"/>
                  <a:pt x="3293728" y="1805730"/>
                </a:cubicBezTo>
                <a:cubicBezTo>
                  <a:pt x="3324400" y="1837189"/>
                  <a:pt x="3367656" y="1845840"/>
                  <a:pt x="3408552" y="1856064"/>
                </a:cubicBezTo>
                <a:cubicBezTo>
                  <a:pt x="3416417" y="1858424"/>
                  <a:pt x="3428214" y="1847413"/>
                  <a:pt x="3437651" y="1842694"/>
                </a:cubicBezTo>
                <a:cubicBezTo>
                  <a:pt x="3437651" y="1837975"/>
                  <a:pt x="3437651" y="1833257"/>
                  <a:pt x="3436865" y="1828538"/>
                </a:cubicBezTo>
                <a:cubicBezTo>
                  <a:pt x="3392823" y="1813595"/>
                  <a:pt x="3347994" y="1799439"/>
                  <a:pt x="3302379" y="1785282"/>
                </a:cubicBezTo>
                <a:close/>
                <a:moveTo>
                  <a:pt x="4543425" y="5052270"/>
                </a:moveTo>
                <a:cubicBezTo>
                  <a:pt x="4533988" y="5114401"/>
                  <a:pt x="4589827" y="5161589"/>
                  <a:pt x="4652744" y="5140354"/>
                </a:cubicBezTo>
                <a:cubicBezTo>
                  <a:pt x="4614207" y="5109682"/>
                  <a:pt x="4580389" y="5082156"/>
                  <a:pt x="4543425" y="5052270"/>
                </a:cubicBezTo>
                <a:close/>
                <a:moveTo>
                  <a:pt x="3753025" y="4843069"/>
                </a:moveTo>
                <a:cubicBezTo>
                  <a:pt x="3790775" y="4847789"/>
                  <a:pt x="3820661" y="4852507"/>
                  <a:pt x="3853693" y="4856439"/>
                </a:cubicBezTo>
                <a:cubicBezTo>
                  <a:pt x="3848188" y="4824981"/>
                  <a:pt x="3852120" y="4796668"/>
                  <a:pt x="3815156" y="4791949"/>
                </a:cubicBezTo>
                <a:cubicBezTo>
                  <a:pt x="3781338" y="4788017"/>
                  <a:pt x="3770327" y="4810824"/>
                  <a:pt x="3753025" y="4843069"/>
                </a:cubicBezTo>
                <a:close/>
                <a:moveTo>
                  <a:pt x="3358218" y="4040872"/>
                </a:moveTo>
                <a:cubicBezTo>
                  <a:pt x="3339343" y="4062107"/>
                  <a:pt x="3320468" y="4073904"/>
                  <a:pt x="3320468" y="4086487"/>
                </a:cubicBezTo>
                <a:cubicBezTo>
                  <a:pt x="3319681" y="4113227"/>
                  <a:pt x="3341702" y="4126597"/>
                  <a:pt x="3366083" y="4121092"/>
                </a:cubicBezTo>
                <a:cubicBezTo>
                  <a:pt x="3377880" y="4117946"/>
                  <a:pt x="3395969" y="4099071"/>
                  <a:pt x="3394395" y="4090419"/>
                </a:cubicBezTo>
                <a:cubicBezTo>
                  <a:pt x="3392036" y="4075477"/>
                  <a:pt x="3376307" y="4063680"/>
                  <a:pt x="3358218" y="4040872"/>
                </a:cubicBezTo>
                <a:close/>
                <a:moveTo>
                  <a:pt x="3392036" y="1463617"/>
                </a:moveTo>
                <a:cubicBezTo>
                  <a:pt x="3431360" y="1477773"/>
                  <a:pt x="3469896" y="1491930"/>
                  <a:pt x="3508433" y="1505300"/>
                </a:cubicBezTo>
                <a:cubicBezTo>
                  <a:pt x="3460459" y="1438450"/>
                  <a:pt x="3413271" y="1426653"/>
                  <a:pt x="3392036" y="1463617"/>
                </a:cubicBezTo>
                <a:close/>
                <a:moveTo>
                  <a:pt x="3863917" y="4122665"/>
                </a:moveTo>
                <a:cubicBezTo>
                  <a:pt x="3863130" y="4119519"/>
                  <a:pt x="3862344" y="4115586"/>
                  <a:pt x="3861557" y="4112441"/>
                </a:cubicBezTo>
                <a:cubicBezTo>
                  <a:pt x="3848188" y="4115586"/>
                  <a:pt x="3827739" y="4114800"/>
                  <a:pt x="3823020" y="4123451"/>
                </a:cubicBezTo>
                <a:cubicBezTo>
                  <a:pt x="3810437" y="4145472"/>
                  <a:pt x="3805718" y="4171426"/>
                  <a:pt x="3797067" y="4195806"/>
                </a:cubicBezTo>
                <a:cubicBezTo>
                  <a:pt x="3800999" y="4196593"/>
                  <a:pt x="3804145" y="4197379"/>
                  <a:pt x="3808078" y="4198166"/>
                </a:cubicBezTo>
                <a:cubicBezTo>
                  <a:pt x="3826953" y="4172999"/>
                  <a:pt x="3845828" y="4147832"/>
                  <a:pt x="3863917" y="4122665"/>
                </a:cubicBezTo>
                <a:close/>
                <a:moveTo>
                  <a:pt x="3276425" y="4192660"/>
                </a:moveTo>
                <a:cubicBezTo>
                  <a:pt x="3260696" y="4187942"/>
                  <a:pt x="3243394" y="4176145"/>
                  <a:pt x="3235529" y="4180863"/>
                </a:cubicBezTo>
                <a:cubicBezTo>
                  <a:pt x="3204857" y="4199739"/>
                  <a:pt x="3216654" y="4224906"/>
                  <a:pt x="3230810" y="4254792"/>
                </a:cubicBezTo>
                <a:cubicBezTo>
                  <a:pt x="3244967" y="4234344"/>
                  <a:pt x="3256764" y="4218614"/>
                  <a:pt x="3276425" y="4192660"/>
                </a:cubicBezTo>
                <a:close/>
                <a:moveTo>
                  <a:pt x="3918183" y="1955159"/>
                </a:moveTo>
                <a:cubicBezTo>
                  <a:pt x="3915824" y="1959092"/>
                  <a:pt x="3912678" y="1962237"/>
                  <a:pt x="3910318" y="1966170"/>
                </a:cubicBezTo>
                <a:cubicBezTo>
                  <a:pt x="3922115" y="1978753"/>
                  <a:pt x="3931553" y="1994483"/>
                  <a:pt x="3946496" y="2002347"/>
                </a:cubicBezTo>
                <a:cubicBezTo>
                  <a:pt x="3955147" y="2007066"/>
                  <a:pt x="3970877" y="1998415"/>
                  <a:pt x="3983460" y="1996056"/>
                </a:cubicBezTo>
                <a:cubicBezTo>
                  <a:pt x="3976382" y="1985831"/>
                  <a:pt x="3971663" y="1971675"/>
                  <a:pt x="3962225" y="1966170"/>
                </a:cubicBezTo>
                <a:cubicBezTo>
                  <a:pt x="3949642" y="1958305"/>
                  <a:pt x="3933126" y="1958305"/>
                  <a:pt x="3918183" y="1955159"/>
                </a:cubicBezTo>
                <a:close/>
                <a:moveTo>
                  <a:pt x="3313389" y="4611848"/>
                </a:moveTo>
                <a:cubicBezTo>
                  <a:pt x="3324400" y="4651172"/>
                  <a:pt x="3335410" y="4678698"/>
                  <a:pt x="3379453" y="4686563"/>
                </a:cubicBezTo>
                <a:cubicBezTo>
                  <a:pt x="3370015" y="4646452"/>
                  <a:pt x="3351140" y="4626004"/>
                  <a:pt x="3313389" y="4611848"/>
                </a:cubicBezTo>
                <a:close/>
                <a:moveTo>
                  <a:pt x="3976382" y="3745160"/>
                </a:moveTo>
                <a:cubicBezTo>
                  <a:pt x="3981101" y="3743587"/>
                  <a:pt x="3985033" y="3742014"/>
                  <a:pt x="3989752" y="3740441"/>
                </a:cubicBezTo>
                <a:cubicBezTo>
                  <a:pt x="3983460" y="3716847"/>
                  <a:pt x="3977168" y="3692467"/>
                  <a:pt x="3970877" y="3668873"/>
                </a:cubicBezTo>
                <a:cubicBezTo>
                  <a:pt x="3939418" y="3718420"/>
                  <a:pt x="3941777" y="3729431"/>
                  <a:pt x="3976382" y="3745160"/>
                </a:cubicBezTo>
                <a:close/>
                <a:moveTo>
                  <a:pt x="3101043" y="3980314"/>
                </a:moveTo>
                <a:cubicBezTo>
                  <a:pt x="3082168" y="4002335"/>
                  <a:pt x="3067225" y="4017278"/>
                  <a:pt x="3055428" y="4034580"/>
                </a:cubicBezTo>
                <a:cubicBezTo>
                  <a:pt x="3052282" y="4040086"/>
                  <a:pt x="3057787" y="4053456"/>
                  <a:pt x="3062506" y="4061321"/>
                </a:cubicBezTo>
                <a:cubicBezTo>
                  <a:pt x="3064865" y="4064466"/>
                  <a:pt x="3076663" y="4066825"/>
                  <a:pt x="3079022" y="4064466"/>
                </a:cubicBezTo>
                <a:cubicBezTo>
                  <a:pt x="3084527" y="4058174"/>
                  <a:pt x="3087673" y="4050310"/>
                  <a:pt x="3089246" y="4042445"/>
                </a:cubicBezTo>
                <a:cubicBezTo>
                  <a:pt x="3093965" y="4025929"/>
                  <a:pt x="3096324" y="4008627"/>
                  <a:pt x="3101043" y="3980314"/>
                </a:cubicBezTo>
                <a:close/>
                <a:moveTo>
                  <a:pt x="3574497" y="3536746"/>
                </a:moveTo>
                <a:cubicBezTo>
                  <a:pt x="3579215" y="3538319"/>
                  <a:pt x="3583148" y="3539106"/>
                  <a:pt x="3587867" y="3540679"/>
                </a:cubicBezTo>
                <a:cubicBezTo>
                  <a:pt x="3592585" y="3525736"/>
                  <a:pt x="3601237" y="3510793"/>
                  <a:pt x="3601237" y="3495063"/>
                </a:cubicBezTo>
                <a:cubicBezTo>
                  <a:pt x="3601237" y="3483266"/>
                  <a:pt x="3591799" y="3471469"/>
                  <a:pt x="3586294" y="3459672"/>
                </a:cubicBezTo>
                <a:cubicBezTo>
                  <a:pt x="3582361" y="3461245"/>
                  <a:pt x="3578429" y="3462818"/>
                  <a:pt x="3574497" y="3464391"/>
                </a:cubicBezTo>
                <a:cubicBezTo>
                  <a:pt x="3574497" y="3488772"/>
                  <a:pt x="3574497" y="3512366"/>
                  <a:pt x="3574497" y="3536746"/>
                </a:cubicBezTo>
                <a:close/>
                <a:moveTo>
                  <a:pt x="3566632" y="3505288"/>
                </a:moveTo>
                <a:cubicBezTo>
                  <a:pt x="3560340" y="3503715"/>
                  <a:pt x="3554835" y="3501355"/>
                  <a:pt x="3548543" y="3499782"/>
                </a:cubicBezTo>
                <a:cubicBezTo>
                  <a:pt x="3542252" y="3521803"/>
                  <a:pt x="3535173" y="3543824"/>
                  <a:pt x="3528882" y="3565845"/>
                </a:cubicBezTo>
                <a:cubicBezTo>
                  <a:pt x="3534387" y="3567419"/>
                  <a:pt x="3540679" y="3569778"/>
                  <a:pt x="3546184" y="3571351"/>
                </a:cubicBezTo>
                <a:cubicBezTo>
                  <a:pt x="3552476" y="3549330"/>
                  <a:pt x="3559554" y="3527309"/>
                  <a:pt x="3566632" y="3505288"/>
                </a:cubicBezTo>
                <a:close/>
              </a:path>
            </a:pathLst>
          </a:custGeom>
          <a:solidFill>
            <a:schemeClr val="accent5"/>
          </a:solidFill>
          <a:ln w="7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2B387-2DB2-499F-A61D-49D6777D4F68}"/>
              </a:ext>
            </a:extLst>
          </p:cNvPr>
          <p:cNvSpPr/>
          <p:nvPr/>
        </p:nvSpPr>
        <p:spPr>
          <a:xfrm>
            <a:off x="176213" y="219075"/>
            <a:ext cx="11839575" cy="6419850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23C0B-0318-400D-8A60-307EC978EDDD}"/>
              </a:ext>
            </a:extLst>
          </p:cNvPr>
          <p:cNvGrpSpPr/>
          <p:nvPr/>
        </p:nvGrpSpPr>
        <p:grpSpPr>
          <a:xfrm flipH="1">
            <a:off x="7975286" y="702868"/>
            <a:ext cx="3732743" cy="3366496"/>
            <a:chOff x="7779869" y="1986542"/>
            <a:chExt cx="3732743" cy="33664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0E07C0-D681-4D12-A184-6E02C073D48D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11B51C-1208-477C-9422-015685AB57E1}"/>
                </a:ext>
              </a:extLst>
            </p:cNvPr>
            <p:cNvSpPr txBox="1"/>
            <p:nvPr/>
          </p:nvSpPr>
          <p:spPr>
            <a:xfrm>
              <a:off x="7779869" y="4398566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347528-D072-4370-B139-CE0C8EFFE7C1}"/>
                </a:ext>
              </a:extLst>
            </p:cNvPr>
            <p:cNvSpPr txBox="1"/>
            <p:nvPr/>
          </p:nvSpPr>
          <p:spPr>
            <a:xfrm>
              <a:off x="7779869" y="31925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5BC002-5D1E-403B-BE1A-4FADFF6490F8}"/>
                </a:ext>
              </a:extLst>
            </p:cNvPr>
            <p:cNvSpPr txBox="1"/>
            <p:nvPr/>
          </p:nvSpPr>
          <p:spPr>
            <a:xfrm>
              <a:off x="8586171" y="230047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FC430E-9DA1-43E3-8BB4-9C466BB2F8B9}"/>
                </a:ext>
              </a:extLst>
            </p:cNvPr>
            <p:cNvSpPr txBox="1"/>
            <p:nvPr/>
          </p:nvSpPr>
          <p:spPr>
            <a:xfrm>
              <a:off x="8586171" y="3503591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59E2B8-A71B-4EA9-AA2A-CDA8E6607DBE}"/>
                </a:ext>
              </a:extLst>
            </p:cNvPr>
            <p:cNvSpPr txBox="1"/>
            <p:nvPr/>
          </p:nvSpPr>
          <p:spPr>
            <a:xfrm>
              <a:off x="8586171" y="4706707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251F37-61AF-453A-A3B9-273C126A8D5F}"/>
              </a:ext>
            </a:extLst>
          </p:cNvPr>
          <p:cNvGrpSpPr/>
          <p:nvPr/>
        </p:nvGrpSpPr>
        <p:grpSpPr>
          <a:xfrm>
            <a:off x="483972" y="4063397"/>
            <a:ext cx="3732743" cy="2163380"/>
            <a:chOff x="7779869" y="1986542"/>
            <a:chExt cx="3732743" cy="21633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DACCBF-93E4-424C-81A7-0362CF7C771A}"/>
                </a:ext>
              </a:extLst>
            </p:cNvPr>
            <p:cNvSpPr txBox="1"/>
            <p:nvPr/>
          </p:nvSpPr>
          <p:spPr>
            <a:xfrm>
              <a:off x="7779869" y="1986542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1A7127-9BB7-4231-88C3-40C9E370E818}"/>
                </a:ext>
              </a:extLst>
            </p:cNvPr>
            <p:cNvSpPr txBox="1"/>
            <p:nvPr/>
          </p:nvSpPr>
          <p:spPr>
            <a:xfrm>
              <a:off x="7779869" y="3192554"/>
              <a:ext cx="37327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7A3EC2-F32A-4E99-92E7-0172FB0765E4}"/>
                </a:ext>
              </a:extLst>
            </p:cNvPr>
            <p:cNvSpPr txBox="1"/>
            <p:nvPr/>
          </p:nvSpPr>
          <p:spPr>
            <a:xfrm>
              <a:off x="8586171" y="2300474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294C8-ED58-4A6A-B98D-EF256E6F308E}"/>
                </a:ext>
              </a:extLst>
            </p:cNvPr>
            <p:cNvSpPr txBox="1"/>
            <p:nvPr/>
          </p:nvSpPr>
          <p:spPr>
            <a:xfrm>
              <a:off x="8586171" y="3503591"/>
              <a:ext cx="2926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904AC9-D347-4074-A4A6-244E4E4FED49}"/>
              </a:ext>
            </a:extLst>
          </p:cNvPr>
          <p:cNvSpPr txBox="1"/>
          <p:nvPr/>
        </p:nvSpPr>
        <p:spPr>
          <a:xfrm>
            <a:off x="718816" y="431552"/>
            <a:ext cx="4054929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SmartArt Placeholder 13">
            <a:extLst>
              <a:ext uri="{FF2B5EF4-FFF2-40B4-BE49-F238E27FC236}">
                <a16:creationId xmlns:a16="http://schemas.microsoft.com/office/drawing/2014/main" id="{FFC69878-5A93-4DF4-92E6-49B841CF7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039657"/>
              </p:ext>
            </p:extLst>
          </p:nvPr>
        </p:nvGraphicFramePr>
        <p:xfrm>
          <a:off x="955891" y="1637971"/>
          <a:ext cx="4820719" cy="442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0EFF08BF-81A7-469C-830A-9B8EA8446415}"/>
              </a:ext>
            </a:extLst>
          </p:cNvPr>
          <p:cNvCxnSpPr/>
          <p:nvPr/>
        </p:nvCxnSpPr>
        <p:spPr>
          <a:xfrm>
            <a:off x="4408458" y="2243305"/>
            <a:ext cx="2016224" cy="0"/>
          </a:xfrm>
          <a:prstGeom prst="line">
            <a:avLst/>
          </a:prstGeom>
          <a:ln w="25400">
            <a:solidFill>
              <a:schemeClr val="accent1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4">
            <a:extLst>
              <a:ext uri="{FF2B5EF4-FFF2-40B4-BE49-F238E27FC236}">
                <a16:creationId xmlns:a16="http://schemas.microsoft.com/office/drawing/2014/main" id="{F6D77C68-BE79-4562-B5A8-3D8780B1C826}"/>
              </a:ext>
            </a:extLst>
          </p:cNvPr>
          <p:cNvCxnSpPr/>
          <p:nvPr/>
        </p:nvCxnSpPr>
        <p:spPr>
          <a:xfrm>
            <a:off x="4768498" y="3084866"/>
            <a:ext cx="1656184" cy="0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5">
            <a:extLst>
              <a:ext uri="{FF2B5EF4-FFF2-40B4-BE49-F238E27FC236}">
                <a16:creationId xmlns:a16="http://schemas.microsoft.com/office/drawing/2014/main" id="{EEFB0206-873A-474D-9C19-A6B4F5F4F2C3}"/>
              </a:ext>
            </a:extLst>
          </p:cNvPr>
          <p:cNvCxnSpPr/>
          <p:nvPr/>
        </p:nvCxnSpPr>
        <p:spPr>
          <a:xfrm>
            <a:off x="5128538" y="3926427"/>
            <a:ext cx="1296144" cy="0"/>
          </a:xfrm>
          <a:prstGeom prst="line">
            <a:avLst/>
          </a:prstGeom>
          <a:ln w="25400">
            <a:solidFill>
              <a:schemeClr val="accent3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26">
            <a:extLst>
              <a:ext uri="{FF2B5EF4-FFF2-40B4-BE49-F238E27FC236}">
                <a16:creationId xmlns:a16="http://schemas.microsoft.com/office/drawing/2014/main" id="{FD7EE290-F12D-4A76-B5AC-87686961BCB0}"/>
              </a:ext>
            </a:extLst>
          </p:cNvPr>
          <p:cNvCxnSpPr/>
          <p:nvPr/>
        </p:nvCxnSpPr>
        <p:spPr>
          <a:xfrm>
            <a:off x="5416570" y="4767988"/>
            <a:ext cx="1008112" cy="0"/>
          </a:xfrm>
          <a:prstGeom prst="line">
            <a:avLst/>
          </a:prstGeom>
          <a:ln w="25400">
            <a:solidFill>
              <a:schemeClr val="accent4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27">
            <a:extLst>
              <a:ext uri="{FF2B5EF4-FFF2-40B4-BE49-F238E27FC236}">
                <a16:creationId xmlns:a16="http://schemas.microsoft.com/office/drawing/2014/main" id="{27AFA337-CC8E-414B-B8A8-9B763ABE3952}"/>
              </a:ext>
            </a:extLst>
          </p:cNvPr>
          <p:cNvCxnSpPr/>
          <p:nvPr/>
        </p:nvCxnSpPr>
        <p:spPr>
          <a:xfrm>
            <a:off x="5776610" y="5609551"/>
            <a:ext cx="648072" cy="0"/>
          </a:xfrm>
          <a:prstGeom prst="line">
            <a:avLst/>
          </a:prstGeom>
          <a:ln w="25400">
            <a:solidFill>
              <a:schemeClr val="accent5"/>
            </a:solidFill>
            <a:prstDash val="solid"/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2EBBD0D-351A-431B-9B48-F6D10EEBEAF3}"/>
              </a:ext>
            </a:extLst>
          </p:cNvPr>
          <p:cNvGrpSpPr/>
          <p:nvPr/>
        </p:nvGrpSpPr>
        <p:grpSpPr>
          <a:xfrm>
            <a:off x="6739422" y="2725146"/>
            <a:ext cx="4671617" cy="719450"/>
            <a:chOff x="395534" y="3737445"/>
            <a:chExt cx="3972999" cy="7194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4E7AB9-B1DE-446C-B9A9-A858009E3153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06208B-CB6F-4550-B6CA-7DC9C51DED7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28908B-9782-44EF-A5AB-A7F8C1064357}"/>
              </a:ext>
            </a:extLst>
          </p:cNvPr>
          <p:cNvGrpSpPr/>
          <p:nvPr/>
        </p:nvGrpSpPr>
        <p:grpSpPr>
          <a:xfrm>
            <a:off x="6739422" y="3566708"/>
            <a:ext cx="4671617" cy="719450"/>
            <a:chOff x="395534" y="3737445"/>
            <a:chExt cx="3972999" cy="7194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55382-74F5-4DCD-9E7B-0C2E862E599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7095A3-CE80-48B9-8C5A-B124892FCC7C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97DA70-0F5A-4AF6-B27B-BB1CDD34554F}"/>
              </a:ext>
            </a:extLst>
          </p:cNvPr>
          <p:cNvGrpSpPr/>
          <p:nvPr/>
        </p:nvGrpSpPr>
        <p:grpSpPr>
          <a:xfrm>
            <a:off x="6739422" y="4408270"/>
            <a:ext cx="4671617" cy="719450"/>
            <a:chOff x="395534" y="3737445"/>
            <a:chExt cx="3972999" cy="7194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AEC80-6C27-4E7C-A074-CF1108C09C7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85F7BF-33A0-4A9C-A14E-B62E7076D6BA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770D7A-FEBE-4FC8-B9C2-F56831BB784F}"/>
              </a:ext>
            </a:extLst>
          </p:cNvPr>
          <p:cNvGrpSpPr/>
          <p:nvPr/>
        </p:nvGrpSpPr>
        <p:grpSpPr>
          <a:xfrm>
            <a:off x="6739422" y="5249830"/>
            <a:ext cx="4671617" cy="719450"/>
            <a:chOff x="395534" y="3737445"/>
            <a:chExt cx="3972999" cy="7194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F708F0-4BFD-4A5B-B152-DEB1008C015E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26956D-2519-430D-9ADC-6BBFBA0E803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2B1694-2746-47B2-A452-0704C4281217}"/>
              </a:ext>
            </a:extLst>
          </p:cNvPr>
          <p:cNvGrpSpPr/>
          <p:nvPr/>
        </p:nvGrpSpPr>
        <p:grpSpPr>
          <a:xfrm>
            <a:off x="6739422" y="1883584"/>
            <a:ext cx="4671617" cy="719450"/>
            <a:chOff x="395534" y="3737445"/>
            <a:chExt cx="3972999" cy="7194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BE105D-444B-4A00-AFF9-4DFD6A6C4EB0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4A376D-FF0B-467B-8332-0583046A769A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D5C0119E-7E7A-4878-98D9-BE53DF345F21}"/>
              </a:ext>
            </a:extLst>
          </p:cNvPr>
          <p:cNvSpPr/>
          <p:nvPr/>
        </p:nvSpPr>
        <p:spPr>
          <a:xfrm rot="16200000">
            <a:off x="3203071" y="5444991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3D09DD18-16DD-4720-AA79-5F2240B7441B}"/>
              </a:ext>
            </a:extLst>
          </p:cNvPr>
          <p:cNvSpPr>
            <a:spLocks noChangeAspect="1"/>
          </p:cNvSpPr>
          <p:nvPr/>
        </p:nvSpPr>
        <p:spPr>
          <a:xfrm rot="9900000">
            <a:off x="3175393" y="302007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B4E4FA20-C686-4D73-9267-DD9E30FB2FC2}"/>
              </a:ext>
            </a:extLst>
          </p:cNvPr>
          <p:cNvSpPr/>
          <p:nvPr/>
        </p:nvSpPr>
        <p:spPr>
          <a:xfrm>
            <a:off x="3200195" y="226159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0386FA6-0E86-4A49-83C0-D39E91B69626}"/>
              </a:ext>
            </a:extLst>
          </p:cNvPr>
          <p:cNvSpPr/>
          <p:nvPr/>
        </p:nvSpPr>
        <p:spPr>
          <a:xfrm>
            <a:off x="3176334" y="472631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4274CF60-0A5B-4829-8AAC-281E5E7F016D}"/>
              </a:ext>
            </a:extLst>
          </p:cNvPr>
          <p:cNvSpPr>
            <a:spLocks noChangeAspect="1"/>
          </p:cNvSpPr>
          <p:nvPr/>
        </p:nvSpPr>
        <p:spPr>
          <a:xfrm>
            <a:off x="3182442" y="384881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9B0A18-F8CD-4549-ADF8-66B6BB686E6B}"/>
              </a:ext>
            </a:extLst>
          </p:cNvPr>
          <p:cNvSpPr/>
          <p:nvPr/>
        </p:nvSpPr>
        <p:spPr>
          <a:xfrm>
            <a:off x="9009380" y="2831966"/>
            <a:ext cx="318262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12FA7C-12EA-4591-9BB8-F74F02F21B13}"/>
              </a:ext>
            </a:extLst>
          </p:cNvPr>
          <p:cNvGrpSpPr/>
          <p:nvPr/>
        </p:nvGrpSpPr>
        <p:grpSpPr>
          <a:xfrm>
            <a:off x="6266874" y="4228919"/>
            <a:ext cx="2842506" cy="923330"/>
            <a:chOff x="2551706" y="4283314"/>
            <a:chExt cx="1480091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8FA060-F8A2-4B6C-91F9-3DF803C2764F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52901-F7BE-41AD-AE84-30C000E206D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B78FFD-4E64-41DF-8F4F-8C5E76320332}"/>
              </a:ext>
            </a:extLst>
          </p:cNvPr>
          <p:cNvGrpSpPr/>
          <p:nvPr/>
        </p:nvGrpSpPr>
        <p:grpSpPr>
          <a:xfrm>
            <a:off x="4403452" y="5179863"/>
            <a:ext cx="2842506" cy="923330"/>
            <a:chOff x="2551706" y="4283314"/>
            <a:chExt cx="1480091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DAE6B-6875-4BC6-B277-2B7677BAC88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03B436-D1B0-4714-ADE2-DD80A31035EB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8DD6E4-E312-4730-A099-732D00CBE74B}"/>
              </a:ext>
            </a:extLst>
          </p:cNvPr>
          <p:cNvGrpSpPr/>
          <p:nvPr/>
        </p:nvGrpSpPr>
        <p:grpSpPr>
          <a:xfrm>
            <a:off x="8130294" y="3277976"/>
            <a:ext cx="2842506" cy="923330"/>
            <a:chOff x="2551706" y="4283314"/>
            <a:chExt cx="1480091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F3C7D3-4D97-4CEF-A6DB-A8CDC4C4E731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BA79D5-A687-4484-ABAD-8E67E6990ABA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4293FB-40D6-4E3D-80EC-380110FB1FDA}"/>
              </a:ext>
            </a:extLst>
          </p:cNvPr>
          <p:cNvSpPr txBox="1"/>
          <p:nvPr/>
        </p:nvSpPr>
        <p:spPr>
          <a:xfrm>
            <a:off x="881501" y="1771741"/>
            <a:ext cx="3589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9E3A85-280C-45C7-8987-CE18D22D0C22}"/>
              </a:ext>
            </a:extLst>
          </p:cNvPr>
          <p:cNvGrpSpPr/>
          <p:nvPr/>
        </p:nvGrpSpPr>
        <p:grpSpPr>
          <a:xfrm>
            <a:off x="1108954" y="3872103"/>
            <a:ext cx="2560030" cy="923330"/>
            <a:chOff x="2551706" y="4283314"/>
            <a:chExt cx="1480091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757048-311B-4F43-80CD-76C68E22B3F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87054-BC89-4CFD-8DB2-6B18E0DCBE5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직사각형 4">
            <a:extLst>
              <a:ext uri="{FF2B5EF4-FFF2-40B4-BE49-F238E27FC236}">
                <a16:creationId xmlns:a16="http://schemas.microsoft.com/office/drawing/2014/main" id="{8F1AAA86-7E54-46E9-88E3-F446FE49EBB1}"/>
              </a:ext>
            </a:extLst>
          </p:cNvPr>
          <p:cNvSpPr/>
          <p:nvPr/>
        </p:nvSpPr>
        <p:spPr>
          <a:xfrm>
            <a:off x="0" y="5693521"/>
            <a:ext cx="4296988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평행 사변형 5">
            <a:extLst>
              <a:ext uri="{FF2B5EF4-FFF2-40B4-BE49-F238E27FC236}">
                <a16:creationId xmlns:a16="http://schemas.microsoft.com/office/drawing/2014/main" id="{E2A79DB9-E349-4824-910B-3F36D6BEDB69}"/>
              </a:ext>
            </a:extLst>
          </p:cNvPr>
          <p:cNvSpPr/>
          <p:nvPr/>
        </p:nvSpPr>
        <p:spPr>
          <a:xfrm rot="16200000">
            <a:off x="3431424" y="518795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8" name="평행 사변형 32">
            <a:extLst>
              <a:ext uri="{FF2B5EF4-FFF2-40B4-BE49-F238E27FC236}">
                <a16:creationId xmlns:a16="http://schemas.microsoft.com/office/drawing/2014/main" id="{C0BB3463-CEA0-4331-921C-A727E6FE5553}"/>
              </a:ext>
            </a:extLst>
          </p:cNvPr>
          <p:cNvSpPr/>
          <p:nvPr/>
        </p:nvSpPr>
        <p:spPr>
          <a:xfrm flipH="1">
            <a:off x="3876798" y="4742582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9" name="평행 사변형 33">
            <a:extLst>
              <a:ext uri="{FF2B5EF4-FFF2-40B4-BE49-F238E27FC236}">
                <a16:creationId xmlns:a16="http://schemas.microsoft.com/office/drawing/2014/main" id="{14016A32-CE49-40A5-A84B-342EA126124B}"/>
              </a:ext>
            </a:extLst>
          </p:cNvPr>
          <p:cNvSpPr/>
          <p:nvPr/>
        </p:nvSpPr>
        <p:spPr>
          <a:xfrm rot="16200000">
            <a:off x="5292074" y="423338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0" name="평행 사변형 34">
            <a:extLst>
              <a:ext uri="{FF2B5EF4-FFF2-40B4-BE49-F238E27FC236}">
                <a16:creationId xmlns:a16="http://schemas.microsoft.com/office/drawing/2014/main" id="{39242EE4-36EE-4A2C-B526-EDDC5E6CC432}"/>
              </a:ext>
            </a:extLst>
          </p:cNvPr>
          <p:cNvSpPr/>
          <p:nvPr/>
        </p:nvSpPr>
        <p:spPr>
          <a:xfrm flipH="1">
            <a:off x="5737448" y="378760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1" name="평행 사변형 35">
            <a:extLst>
              <a:ext uri="{FF2B5EF4-FFF2-40B4-BE49-F238E27FC236}">
                <a16:creationId xmlns:a16="http://schemas.microsoft.com/office/drawing/2014/main" id="{4EB5F81A-C105-42B9-A079-9915F4BCA644}"/>
              </a:ext>
            </a:extLst>
          </p:cNvPr>
          <p:cNvSpPr/>
          <p:nvPr/>
        </p:nvSpPr>
        <p:spPr>
          <a:xfrm rot="16200000">
            <a:off x="7149476" y="32784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2" name="평행 사변형 36">
            <a:extLst>
              <a:ext uri="{FF2B5EF4-FFF2-40B4-BE49-F238E27FC236}">
                <a16:creationId xmlns:a16="http://schemas.microsoft.com/office/drawing/2014/main" id="{83850798-884B-4412-99BD-D7843BF5C060}"/>
              </a:ext>
            </a:extLst>
          </p:cNvPr>
          <p:cNvSpPr/>
          <p:nvPr/>
        </p:nvSpPr>
        <p:spPr>
          <a:xfrm flipH="1">
            <a:off x="7594850" y="283262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DCC7EAF0-BEFF-47EC-AE77-7F0C68C7842C}"/>
              </a:ext>
            </a:extLst>
          </p:cNvPr>
          <p:cNvSpPr/>
          <p:nvPr/>
        </p:nvSpPr>
        <p:spPr>
          <a:xfrm flipH="1">
            <a:off x="4747990" y="4184129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49754A18-562E-487D-B2BF-0309E1013955}"/>
              </a:ext>
            </a:extLst>
          </p:cNvPr>
          <p:cNvSpPr/>
          <p:nvPr/>
        </p:nvSpPr>
        <p:spPr>
          <a:xfrm>
            <a:off x="1989890" y="5117750"/>
            <a:ext cx="420190" cy="4189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C12BD6F6-4823-46C5-83FE-22DDC82F61A0}"/>
              </a:ext>
            </a:extLst>
          </p:cNvPr>
          <p:cNvSpPr/>
          <p:nvPr/>
        </p:nvSpPr>
        <p:spPr>
          <a:xfrm rot="2700000">
            <a:off x="6624023" y="3143611"/>
            <a:ext cx="310712" cy="5570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Chord 14">
            <a:extLst>
              <a:ext uri="{FF2B5EF4-FFF2-40B4-BE49-F238E27FC236}">
                <a16:creationId xmlns:a16="http://schemas.microsoft.com/office/drawing/2014/main" id="{72FEA210-665C-4214-BE2C-9435B1094365}"/>
              </a:ext>
            </a:extLst>
          </p:cNvPr>
          <p:cNvSpPr/>
          <p:nvPr/>
        </p:nvSpPr>
        <p:spPr>
          <a:xfrm>
            <a:off x="9564487" y="988397"/>
            <a:ext cx="1408313" cy="1777177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39A1-BA7F-4F80-9628-F5463EC80AA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956B3-0197-4EF7-B40E-EAF18D2B6166}"/>
              </a:ext>
            </a:extLst>
          </p:cNvPr>
          <p:cNvGrpSpPr/>
          <p:nvPr/>
        </p:nvGrpSpPr>
        <p:grpSpPr>
          <a:xfrm>
            <a:off x="7026649" y="3041363"/>
            <a:ext cx="1221114" cy="2146654"/>
            <a:chOff x="4871870" y="1763729"/>
            <a:chExt cx="2448272" cy="430393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9281E1-9EE6-442E-B65C-651107B5E887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62F05DAC-9E8B-4406-A765-E32B675658C1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EFE614A9-CDA1-4E47-A840-A1CF15E75D3C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98A8B6E9-3FF4-4C42-A61C-1B7A52B1DDE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0" name="Oval 7">
                  <a:extLst>
                    <a:ext uri="{FF2B5EF4-FFF2-40B4-BE49-F238E27FC236}">
                      <a16:creationId xmlns:a16="http://schemas.microsoft.com/office/drawing/2014/main" id="{3F24539E-D2EE-4F1C-AEDF-C0A451A81B9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1" name="Rounded Rectangle 8">
                  <a:extLst>
                    <a:ext uri="{FF2B5EF4-FFF2-40B4-BE49-F238E27FC236}">
                      <a16:creationId xmlns:a16="http://schemas.microsoft.com/office/drawing/2014/main" id="{03802875-6937-447C-92AF-14CEDC9EC040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6" name="Picture Placeholder 2">
              <a:extLst>
                <a:ext uri="{FF2B5EF4-FFF2-40B4-BE49-F238E27FC236}">
                  <a16:creationId xmlns:a16="http://schemas.microsoft.com/office/drawing/2014/main" id="{CDEAB03C-A299-4205-9495-82EF7CDBC7D0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402C49F-8B32-4573-B93C-C87D808B3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73D5435-0527-4372-B34C-8FE934E46274}"/>
              </a:ext>
            </a:extLst>
          </p:cNvPr>
          <p:cNvSpPr>
            <a:spLocks noChangeAspect="1"/>
          </p:cNvSpPr>
          <p:nvPr/>
        </p:nvSpPr>
        <p:spPr>
          <a:xfrm rot="8580000">
            <a:off x="8532019" y="3912428"/>
            <a:ext cx="428380" cy="427239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25">
            <a:extLst>
              <a:ext uri="{FF2B5EF4-FFF2-40B4-BE49-F238E27FC236}">
                <a16:creationId xmlns:a16="http://schemas.microsoft.com/office/drawing/2014/main" id="{2A628D09-651C-4823-A576-99E91C9922D2}"/>
              </a:ext>
            </a:extLst>
          </p:cNvPr>
          <p:cNvGrpSpPr/>
          <p:nvPr/>
        </p:nvGrpSpPr>
        <p:grpSpPr>
          <a:xfrm>
            <a:off x="9045828" y="3492669"/>
            <a:ext cx="2478621" cy="1256566"/>
            <a:chOff x="7461167" y="4181935"/>
            <a:chExt cx="3861018" cy="1256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0D7699-EF62-4EC6-96CE-8B7E75B9C2F7}"/>
                </a:ext>
              </a:extLst>
            </p:cNvPr>
            <p:cNvSpPr txBox="1"/>
            <p:nvPr/>
          </p:nvSpPr>
          <p:spPr>
            <a:xfrm>
              <a:off x="7461167" y="4422838"/>
              <a:ext cx="386101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5D825F-F27B-46D1-AA7A-8DAEB531CFDA}"/>
                </a:ext>
              </a:extLst>
            </p:cNvPr>
            <p:cNvSpPr txBox="1"/>
            <p:nvPr/>
          </p:nvSpPr>
          <p:spPr>
            <a:xfrm>
              <a:off x="7461167" y="4181935"/>
              <a:ext cx="38610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28">
            <a:extLst>
              <a:ext uri="{FF2B5EF4-FFF2-40B4-BE49-F238E27FC236}">
                <a16:creationId xmlns:a16="http://schemas.microsoft.com/office/drawing/2014/main" id="{E538D532-73B6-482D-8C5F-95A3E4B10B2D}"/>
              </a:ext>
            </a:extLst>
          </p:cNvPr>
          <p:cNvGrpSpPr/>
          <p:nvPr/>
        </p:nvGrpSpPr>
        <p:grpSpPr>
          <a:xfrm>
            <a:off x="667551" y="2292629"/>
            <a:ext cx="2440400" cy="1256566"/>
            <a:chOff x="7461167" y="4181935"/>
            <a:chExt cx="3861018" cy="12565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9E8B99-DC81-4460-8E93-DCC8421148E5}"/>
                </a:ext>
              </a:extLst>
            </p:cNvPr>
            <p:cNvSpPr txBox="1"/>
            <p:nvPr/>
          </p:nvSpPr>
          <p:spPr>
            <a:xfrm>
              <a:off x="7461167" y="4422838"/>
              <a:ext cx="386101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FF88F3-30F7-4CDA-9D05-7D16447CE99B}"/>
                </a:ext>
              </a:extLst>
            </p:cNvPr>
            <p:cNvSpPr txBox="1"/>
            <p:nvPr/>
          </p:nvSpPr>
          <p:spPr>
            <a:xfrm>
              <a:off x="7461167" y="4181935"/>
              <a:ext cx="38610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Donut 6">
            <a:extLst>
              <a:ext uri="{FF2B5EF4-FFF2-40B4-BE49-F238E27FC236}">
                <a16:creationId xmlns:a16="http://schemas.microsoft.com/office/drawing/2014/main" id="{A0A93E71-C9F3-4E12-B403-B84A50916705}"/>
              </a:ext>
            </a:extLst>
          </p:cNvPr>
          <p:cNvSpPr>
            <a:spLocks noChangeAspect="1"/>
          </p:cNvSpPr>
          <p:nvPr/>
        </p:nvSpPr>
        <p:spPr>
          <a:xfrm>
            <a:off x="3223990" y="2727768"/>
            <a:ext cx="423840" cy="42384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5A483B-7392-4A08-A2E9-E4B69E63ECFB}"/>
              </a:ext>
            </a:extLst>
          </p:cNvPr>
          <p:cNvSpPr txBox="1"/>
          <p:nvPr/>
        </p:nvSpPr>
        <p:spPr>
          <a:xfrm flipH="1">
            <a:off x="95407" y="428837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03F3CD-3623-407E-89AD-98EFF7FFE6B2}"/>
              </a:ext>
            </a:extLst>
          </p:cNvPr>
          <p:cNvSpPr txBox="1"/>
          <p:nvPr/>
        </p:nvSpPr>
        <p:spPr>
          <a:xfrm flipH="1">
            <a:off x="7916175" y="5494385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AB4E91-F44D-491B-BF54-CB867D0186E3}"/>
              </a:ext>
            </a:extLst>
          </p:cNvPr>
          <p:cNvSpPr txBox="1"/>
          <p:nvPr/>
        </p:nvSpPr>
        <p:spPr>
          <a:xfrm flipH="1">
            <a:off x="95407" y="5494385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A0619D-E7CB-4744-8444-CE143551F736}"/>
              </a:ext>
            </a:extLst>
          </p:cNvPr>
          <p:cNvSpPr txBox="1"/>
          <p:nvPr/>
        </p:nvSpPr>
        <p:spPr>
          <a:xfrm flipH="1">
            <a:off x="543082" y="4602305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C2D15-A172-4E20-89C8-FCA4AB2B1A59}"/>
              </a:ext>
            </a:extLst>
          </p:cNvPr>
          <p:cNvSpPr txBox="1"/>
          <p:nvPr/>
        </p:nvSpPr>
        <p:spPr>
          <a:xfrm flipH="1">
            <a:off x="543082" y="580542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D93960-B38D-499A-8857-47CEA1E37227}"/>
              </a:ext>
            </a:extLst>
          </p:cNvPr>
          <p:cNvSpPr txBox="1"/>
          <p:nvPr/>
        </p:nvSpPr>
        <p:spPr>
          <a:xfrm flipH="1">
            <a:off x="8363850" y="580542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0C6977-5467-44EC-95ED-144363935286}"/>
              </a:ext>
            </a:extLst>
          </p:cNvPr>
          <p:cNvSpPr txBox="1"/>
          <p:nvPr/>
        </p:nvSpPr>
        <p:spPr>
          <a:xfrm flipH="1">
            <a:off x="7916175" y="1904830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3CD35-7EB6-4E94-BBBD-CCCDD8418B35}"/>
              </a:ext>
            </a:extLst>
          </p:cNvPr>
          <p:cNvSpPr txBox="1"/>
          <p:nvPr/>
        </p:nvSpPr>
        <p:spPr>
          <a:xfrm flipH="1">
            <a:off x="8363850" y="2215867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6D39D8-E781-4065-A8FC-DC43FBF84F1D}"/>
              </a:ext>
            </a:extLst>
          </p:cNvPr>
          <p:cNvGrpSpPr/>
          <p:nvPr/>
        </p:nvGrpSpPr>
        <p:grpSpPr>
          <a:xfrm>
            <a:off x="4129454" y="5630545"/>
            <a:ext cx="3933092" cy="793957"/>
            <a:chOff x="1985513" y="4307149"/>
            <a:chExt cx="2380861" cy="7939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133564-C337-4B27-886F-1F1A9CDD66A1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ED7F0E-091F-414E-8C34-4170B55737A6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E69AD4-BB92-4E27-98BB-7CC44157D33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175F19-66FF-42E0-8A8E-5A2E69890B7B}"/>
              </a:ext>
            </a:extLst>
          </p:cNvPr>
          <p:cNvSpPr/>
          <p:nvPr/>
        </p:nvSpPr>
        <p:spPr>
          <a:xfrm>
            <a:off x="2758233" y="2195314"/>
            <a:ext cx="8527991" cy="983754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B16AA-EAE2-4F38-A404-BA3A8018CC7D}"/>
              </a:ext>
            </a:extLst>
          </p:cNvPr>
          <p:cNvSpPr/>
          <p:nvPr/>
        </p:nvSpPr>
        <p:spPr>
          <a:xfrm>
            <a:off x="3294270" y="3275434"/>
            <a:ext cx="7991954" cy="983754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77A51F-B0B8-4D8C-80C5-288F089EC6C6}"/>
              </a:ext>
            </a:extLst>
          </p:cNvPr>
          <p:cNvGrpSpPr/>
          <p:nvPr/>
        </p:nvGrpSpPr>
        <p:grpSpPr>
          <a:xfrm>
            <a:off x="869240" y="5596182"/>
            <a:ext cx="3865190" cy="655652"/>
            <a:chOff x="562794" y="5596182"/>
            <a:chExt cx="3865190" cy="6556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3B4D7E-BE4B-4977-8042-EEBAD15DD487}"/>
                </a:ext>
              </a:extLst>
            </p:cNvPr>
            <p:cNvSpPr/>
            <p:nvPr/>
          </p:nvSpPr>
          <p:spPr>
            <a:xfrm>
              <a:off x="1138336" y="5712643"/>
              <a:ext cx="2754908" cy="4320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987DF-9718-45CC-8018-ED3B59C51693}"/>
                </a:ext>
              </a:extLst>
            </p:cNvPr>
            <p:cNvSpPr/>
            <p:nvPr/>
          </p:nvSpPr>
          <p:spPr>
            <a:xfrm>
              <a:off x="562794" y="5596182"/>
              <a:ext cx="3865190" cy="65565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5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5A72C0D-26CE-4ADE-AA64-A769DB3E47BC}"/>
              </a:ext>
            </a:extLst>
          </p:cNvPr>
          <p:cNvSpPr/>
          <p:nvPr/>
        </p:nvSpPr>
        <p:spPr>
          <a:xfrm>
            <a:off x="3663426" y="4355554"/>
            <a:ext cx="7622798" cy="983754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127608-AD3D-428A-A8E3-B114A7B2F428}"/>
              </a:ext>
            </a:extLst>
          </p:cNvPr>
          <p:cNvGrpSpPr/>
          <p:nvPr/>
        </p:nvGrpSpPr>
        <p:grpSpPr>
          <a:xfrm>
            <a:off x="1350053" y="692696"/>
            <a:ext cx="2880320" cy="5184576"/>
            <a:chOff x="832917" y="692696"/>
            <a:chExt cx="2880320" cy="51845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072708-B159-48FC-B818-6294F4A0D957}"/>
                </a:ext>
              </a:extLst>
            </p:cNvPr>
            <p:cNvSpPr/>
            <p:nvPr/>
          </p:nvSpPr>
          <p:spPr>
            <a:xfrm>
              <a:off x="832917" y="2996952"/>
              <a:ext cx="2880320" cy="2880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317500" h="8572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524278-7DB1-4C17-8D40-B1F5095655D9}"/>
                </a:ext>
              </a:extLst>
            </p:cNvPr>
            <p:cNvSpPr/>
            <p:nvPr/>
          </p:nvSpPr>
          <p:spPr>
            <a:xfrm>
              <a:off x="1235967" y="2419375"/>
              <a:ext cx="2076426" cy="20764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266700" h="7429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9CF005-3135-4ADF-A7B2-38A806A0F6C8}"/>
                </a:ext>
              </a:extLst>
            </p:cNvPr>
            <p:cNvSpPr/>
            <p:nvPr/>
          </p:nvSpPr>
          <p:spPr>
            <a:xfrm>
              <a:off x="1607071" y="692696"/>
              <a:ext cx="1294804" cy="12948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balanced" dir="t"/>
            </a:scene3d>
            <a:sp3d prstMaterial="matte">
              <a:bevelT w="793750" h="1924050" prst="angle"/>
              <a:extrusionClr>
                <a:srgbClr val="FAA33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F87EDE-2AB6-4777-A6A2-C28CDB3E4963}"/>
              </a:ext>
            </a:extLst>
          </p:cNvPr>
          <p:cNvGrpSpPr/>
          <p:nvPr/>
        </p:nvGrpSpPr>
        <p:grpSpPr>
          <a:xfrm>
            <a:off x="4770102" y="2248878"/>
            <a:ext cx="5781459" cy="862544"/>
            <a:chOff x="4139952" y="2279699"/>
            <a:chExt cx="4032448" cy="8625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57E109-A3A9-44B3-B7A2-6BD870A0B149}"/>
                </a:ext>
              </a:extLst>
            </p:cNvPr>
            <p:cNvSpPr txBox="1"/>
            <p:nvPr/>
          </p:nvSpPr>
          <p:spPr>
            <a:xfrm>
              <a:off x="4145035" y="2495912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B04F2C-6854-4AD8-AA56-CC0DFF13B387}"/>
                </a:ext>
              </a:extLst>
            </p:cNvPr>
            <p:cNvSpPr txBox="1"/>
            <p:nvPr/>
          </p:nvSpPr>
          <p:spPr>
            <a:xfrm>
              <a:off x="4139952" y="2279699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67A722-3B55-4420-80FF-912017A34EE7}"/>
              </a:ext>
            </a:extLst>
          </p:cNvPr>
          <p:cNvGrpSpPr/>
          <p:nvPr/>
        </p:nvGrpSpPr>
        <p:grpSpPr>
          <a:xfrm>
            <a:off x="4770102" y="3334948"/>
            <a:ext cx="5781459" cy="862544"/>
            <a:chOff x="4145035" y="3376042"/>
            <a:chExt cx="4032448" cy="862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CEA3B8-3844-4598-BED0-1D0DFDDC1F4F}"/>
                </a:ext>
              </a:extLst>
            </p:cNvPr>
            <p:cNvSpPr txBox="1"/>
            <p:nvPr/>
          </p:nvSpPr>
          <p:spPr>
            <a:xfrm>
              <a:off x="4150118" y="3592255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8CAD65-52EB-4B52-B587-544519C3C6AA}"/>
                </a:ext>
              </a:extLst>
            </p:cNvPr>
            <p:cNvSpPr txBox="1"/>
            <p:nvPr/>
          </p:nvSpPr>
          <p:spPr>
            <a:xfrm>
              <a:off x="4145035" y="3376042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6D2AF1-D181-489D-B511-5C121F0E5AEB}"/>
              </a:ext>
            </a:extLst>
          </p:cNvPr>
          <p:cNvGrpSpPr/>
          <p:nvPr/>
        </p:nvGrpSpPr>
        <p:grpSpPr>
          <a:xfrm>
            <a:off x="4770102" y="4421016"/>
            <a:ext cx="5781459" cy="862544"/>
            <a:chOff x="4150118" y="4472385"/>
            <a:chExt cx="4032448" cy="8625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1605F6-61C8-4C60-9C7E-63706D0B43FB}"/>
                </a:ext>
              </a:extLst>
            </p:cNvPr>
            <p:cNvSpPr txBox="1"/>
            <p:nvPr/>
          </p:nvSpPr>
          <p:spPr>
            <a:xfrm>
              <a:off x="4155201" y="4688598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: Get a modern PowerPoint  Presentation that is beautifully designed. I hope and I believe that this Template will your Time, Money and Reputation. Easy to change colors, photos..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CBA296-5317-4650-982D-5C2882E83F20}"/>
                </a:ext>
              </a:extLst>
            </p:cNvPr>
            <p:cNvSpPr txBox="1"/>
            <p:nvPr/>
          </p:nvSpPr>
          <p:spPr>
            <a:xfrm>
              <a:off x="4150118" y="4472385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Contents_Here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64508B7-FBEE-4BEA-B86E-22EE014BBF55}"/>
              </a:ext>
            </a:extLst>
          </p:cNvPr>
          <p:cNvSpPr txBox="1"/>
          <p:nvPr/>
        </p:nvSpPr>
        <p:spPr>
          <a:xfrm>
            <a:off x="2261238" y="4134224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C6F956-CD03-4BF9-A3D1-AD9115800C8C}"/>
              </a:ext>
            </a:extLst>
          </p:cNvPr>
          <p:cNvSpPr txBox="1"/>
          <p:nvPr/>
        </p:nvSpPr>
        <p:spPr>
          <a:xfrm>
            <a:off x="2261238" y="2837968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65532-D85F-43C8-851D-5E15DEEF40C2}"/>
              </a:ext>
            </a:extLst>
          </p:cNvPr>
          <p:cNvSpPr txBox="1"/>
          <p:nvPr/>
        </p:nvSpPr>
        <p:spPr>
          <a:xfrm>
            <a:off x="2261238" y="5373104"/>
            <a:ext cx="10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192B836-FFC6-41F7-B031-3C72F53948D9}"/>
              </a:ext>
            </a:extLst>
          </p:cNvPr>
          <p:cNvSpPr/>
          <p:nvPr/>
        </p:nvSpPr>
        <p:spPr>
          <a:xfrm rot="2700000">
            <a:off x="2625273" y="234534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D3C23D4-CA13-4444-8021-6B460DFD464C}"/>
              </a:ext>
            </a:extLst>
          </p:cNvPr>
          <p:cNvSpPr/>
          <p:nvPr/>
        </p:nvSpPr>
        <p:spPr>
          <a:xfrm flipH="1">
            <a:off x="2594372" y="38067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B89CAFA0-0975-4D73-94C2-3C9CC2524629}"/>
              </a:ext>
            </a:extLst>
          </p:cNvPr>
          <p:cNvSpPr/>
          <p:nvPr/>
        </p:nvSpPr>
        <p:spPr>
          <a:xfrm>
            <a:off x="2594373" y="5012387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285029-8C82-4D8B-89DE-BF9A3BE9B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13282"/>
              </p:ext>
            </p:extLst>
          </p:nvPr>
        </p:nvGraphicFramePr>
        <p:xfrm>
          <a:off x="5227352" y="1929841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5F316-B088-46D0-8D68-568A11DC5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00776"/>
              </p:ext>
            </p:extLst>
          </p:nvPr>
        </p:nvGraphicFramePr>
        <p:xfrm>
          <a:off x="948846" y="1929841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1C19CB-3B76-4388-8B89-589701C0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995"/>
              </p:ext>
            </p:extLst>
          </p:nvPr>
        </p:nvGraphicFramePr>
        <p:xfrm>
          <a:off x="2872100" y="1747559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AFD002-7B77-47FC-93EA-E53E5A71E990}"/>
              </a:ext>
            </a:extLst>
          </p:cNvPr>
          <p:cNvSpPr txBox="1"/>
          <p:nvPr/>
        </p:nvSpPr>
        <p:spPr>
          <a:xfrm>
            <a:off x="7924800" y="1776259"/>
            <a:ext cx="337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76EBA-6CFD-4934-8B44-C29941D6A5E0}"/>
              </a:ext>
            </a:extLst>
          </p:cNvPr>
          <p:cNvSpPr txBox="1"/>
          <p:nvPr/>
        </p:nvSpPr>
        <p:spPr>
          <a:xfrm>
            <a:off x="7924800" y="2610939"/>
            <a:ext cx="3375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Get a modern PowerPoint  Presentation that is beautifully designed. Easy to change colors, photos and Text.  </a:t>
            </a: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54D0BC-E5FE-4D32-A16B-F88CF7742D0A}"/>
              </a:ext>
            </a:extLst>
          </p:cNvPr>
          <p:cNvGrpSpPr/>
          <p:nvPr/>
        </p:nvGrpSpPr>
        <p:grpSpPr>
          <a:xfrm>
            <a:off x="6474802" y="4932503"/>
            <a:ext cx="5214511" cy="1671572"/>
            <a:chOff x="6474802" y="4944615"/>
            <a:chExt cx="5214511" cy="16715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6ABFA6-660A-4D78-8825-7406609D845A}"/>
                </a:ext>
              </a:extLst>
            </p:cNvPr>
            <p:cNvSpPr txBox="1"/>
            <p:nvPr/>
          </p:nvSpPr>
          <p:spPr>
            <a:xfrm>
              <a:off x="6474802" y="5877523"/>
              <a:ext cx="52145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00691F-7824-40F1-9AB7-39C6DA7B9EBC}"/>
                </a:ext>
              </a:extLst>
            </p:cNvPr>
            <p:cNvSpPr txBox="1"/>
            <p:nvPr/>
          </p:nvSpPr>
          <p:spPr>
            <a:xfrm>
              <a:off x="6474802" y="4944615"/>
              <a:ext cx="5214511" cy="861774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We Create Quality 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</a:rPr>
                <a:t>Professional PPT Presentation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D0AFF9-501A-4247-AC55-0508CAF7F892}"/>
              </a:ext>
            </a:extLst>
          </p:cNvPr>
          <p:cNvGrpSpPr/>
          <p:nvPr/>
        </p:nvGrpSpPr>
        <p:grpSpPr>
          <a:xfrm>
            <a:off x="712177" y="4837265"/>
            <a:ext cx="4791807" cy="1862048"/>
            <a:chOff x="4651035" y="1734907"/>
            <a:chExt cx="4791807" cy="1862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FACB52-18ED-47AF-AB81-F30A1C538B23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0EDB6F-8BD5-44B7-9795-16A02FD16318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05E2D6-7FF2-4DF3-8DD7-A03FBC4B0D80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  <p:sp>
        <p:nvSpPr>
          <p:cNvPr id="9" name="직사각형 1">
            <a:extLst>
              <a:ext uri="{FF2B5EF4-FFF2-40B4-BE49-F238E27FC236}">
                <a16:creationId xmlns:a16="http://schemas.microsoft.com/office/drawing/2014/main" id="{4A982A05-FC40-4A21-8AE6-BAC80BEEB793}"/>
              </a:ext>
            </a:extLst>
          </p:cNvPr>
          <p:cNvSpPr/>
          <p:nvPr/>
        </p:nvSpPr>
        <p:spPr>
          <a:xfrm>
            <a:off x="2478426" y="1144893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직사각형 2">
            <a:extLst>
              <a:ext uri="{FF2B5EF4-FFF2-40B4-BE49-F238E27FC236}">
                <a16:creationId xmlns:a16="http://schemas.microsoft.com/office/drawing/2014/main" id="{B464F46F-2D74-4530-8FAB-277E864B7074}"/>
              </a:ext>
            </a:extLst>
          </p:cNvPr>
          <p:cNvSpPr/>
          <p:nvPr/>
        </p:nvSpPr>
        <p:spPr>
          <a:xfrm>
            <a:off x="2478426" y="1662067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CAB9953C-FD72-48BF-A79A-DF9E9592FD17}"/>
              </a:ext>
            </a:extLst>
          </p:cNvPr>
          <p:cNvSpPr/>
          <p:nvPr/>
        </p:nvSpPr>
        <p:spPr>
          <a:xfrm>
            <a:off x="4930653" y="2652066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15BA42C8-5B9D-45FB-AC55-CDEB8DE14841}"/>
              </a:ext>
            </a:extLst>
          </p:cNvPr>
          <p:cNvSpPr/>
          <p:nvPr/>
        </p:nvSpPr>
        <p:spPr>
          <a:xfrm>
            <a:off x="5578764" y="3169240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FB2A1C-F4AF-4756-A66A-8836247D21A2}"/>
              </a:ext>
            </a:extLst>
          </p:cNvPr>
          <p:cNvSpPr txBox="1"/>
          <p:nvPr/>
        </p:nvSpPr>
        <p:spPr>
          <a:xfrm>
            <a:off x="831853" y="1415167"/>
            <a:ext cx="494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B2C52-A8EC-4899-9CA2-2DB0E0752E05}"/>
              </a:ext>
            </a:extLst>
          </p:cNvPr>
          <p:cNvSpPr txBox="1"/>
          <p:nvPr/>
        </p:nvSpPr>
        <p:spPr>
          <a:xfrm>
            <a:off x="1826969" y="907336"/>
            <a:ext cx="395141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42FBD-2F43-4B23-9BC3-560F53FE4700}"/>
              </a:ext>
            </a:extLst>
          </p:cNvPr>
          <p:cNvSpPr txBox="1"/>
          <p:nvPr/>
        </p:nvSpPr>
        <p:spPr>
          <a:xfrm>
            <a:off x="606695" y="509983"/>
            <a:ext cx="153154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6600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sz="6600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3FE65-DD92-42DC-A5DB-01C21120FF84}"/>
              </a:ext>
            </a:extLst>
          </p:cNvPr>
          <p:cNvSpPr txBox="1"/>
          <p:nvPr/>
        </p:nvSpPr>
        <p:spPr>
          <a:xfrm>
            <a:off x="831853" y="2912098"/>
            <a:ext cx="494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8D23C-EF8E-4B92-8AD5-2A25EBCC6CFC}"/>
              </a:ext>
            </a:extLst>
          </p:cNvPr>
          <p:cNvSpPr txBox="1"/>
          <p:nvPr/>
        </p:nvSpPr>
        <p:spPr>
          <a:xfrm>
            <a:off x="1826969" y="2410803"/>
            <a:ext cx="395141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70983-8A30-4A6A-929C-DDAFBB6B3280}"/>
              </a:ext>
            </a:extLst>
          </p:cNvPr>
          <p:cNvSpPr txBox="1"/>
          <p:nvPr/>
        </p:nvSpPr>
        <p:spPr>
          <a:xfrm>
            <a:off x="606695" y="2006914"/>
            <a:ext cx="1531549" cy="110799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66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CEDE1-017E-4F72-A340-3CBBD249EF93}"/>
              </a:ext>
            </a:extLst>
          </p:cNvPr>
          <p:cNvSpPr txBox="1"/>
          <p:nvPr/>
        </p:nvSpPr>
        <p:spPr>
          <a:xfrm>
            <a:off x="831853" y="4402493"/>
            <a:ext cx="494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8C812-7063-47A1-9A32-A56B8D3D5D87}"/>
              </a:ext>
            </a:extLst>
          </p:cNvPr>
          <p:cNvSpPr txBox="1"/>
          <p:nvPr/>
        </p:nvSpPr>
        <p:spPr>
          <a:xfrm>
            <a:off x="1826969" y="3907734"/>
            <a:ext cx="395141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12325-B5DC-4E72-877D-2392E97DFE10}"/>
              </a:ext>
            </a:extLst>
          </p:cNvPr>
          <p:cNvSpPr txBox="1"/>
          <p:nvPr/>
        </p:nvSpPr>
        <p:spPr>
          <a:xfrm>
            <a:off x="606695" y="3503845"/>
            <a:ext cx="153154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6600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sz="6600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673C2-37A4-4F2B-AC0B-141BAEB47936}"/>
              </a:ext>
            </a:extLst>
          </p:cNvPr>
          <p:cNvSpPr txBox="1"/>
          <p:nvPr/>
        </p:nvSpPr>
        <p:spPr>
          <a:xfrm>
            <a:off x="831853" y="5886352"/>
            <a:ext cx="494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C17897-F261-4DAA-93DD-8CD6B4A7239D}"/>
              </a:ext>
            </a:extLst>
          </p:cNvPr>
          <p:cNvSpPr txBox="1"/>
          <p:nvPr/>
        </p:nvSpPr>
        <p:spPr>
          <a:xfrm>
            <a:off x="1826969" y="5398128"/>
            <a:ext cx="395141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E466F-82C0-4D34-AE14-BE10AEB89A9A}"/>
              </a:ext>
            </a:extLst>
          </p:cNvPr>
          <p:cNvSpPr txBox="1"/>
          <p:nvPr/>
        </p:nvSpPr>
        <p:spPr>
          <a:xfrm>
            <a:off x="606695" y="5000775"/>
            <a:ext cx="153154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sz="6600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sz="6600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5BEE72-BD82-4F9A-A497-824BE61A0B38}"/>
              </a:ext>
            </a:extLst>
          </p:cNvPr>
          <p:cNvGrpSpPr/>
          <p:nvPr/>
        </p:nvGrpSpPr>
        <p:grpSpPr>
          <a:xfrm>
            <a:off x="7982802" y="518954"/>
            <a:ext cx="3729285" cy="1773376"/>
            <a:chOff x="7982802" y="518954"/>
            <a:chExt cx="3729285" cy="17733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F0E61F-A2CA-4559-8161-520656919671}"/>
                </a:ext>
              </a:extLst>
            </p:cNvPr>
            <p:cNvSpPr txBox="1"/>
            <p:nvPr/>
          </p:nvSpPr>
          <p:spPr>
            <a:xfrm>
              <a:off x="8036902" y="538004"/>
              <a:ext cx="3675185" cy="1754326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effectLst>
                    <a:outerShdw blurRad="12700" dist="88900" dir="3000000" algn="tl" rotWithShape="0">
                      <a:schemeClr val="accent2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en-US" altLang="ko-KR" sz="5400" b="1" dirty="0">
                  <a:solidFill>
                    <a:schemeClr val="bg1">
                      <a:alpha val="40000"/>
                    </a:schemeClr>
                  </a:solidFill>
                  <a:effectLst/>
                  <a:latin typeface="+mj-lt"/>
                </a:rPr>
                <a:t>Agenda Style</a:t>
              </a:r>
              <a:endParaRPr lang="ko-KR" altLang="en-US" sz="5400" b="1" dirty="0">
                <a:solidFill>
                  <a:schemeClr val="bg1">
                    <a:alpha val="40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22BF3C-9F7C-44AC-86B9-5AD74AD6D6FA}"/>
                </a:ext>
              </a:extLst>
            </p:cNvPr>
            <p:cNvSpPr txBox="1"/>
            <p:nvPr/>
          </p:nvSpPr>
          <p:spPr>
            <a:xfrm>
              <a:off x="7982802" y="518954"/>
              <a:ext cx="3675185" cy="1754326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effectLst>
                    <a:outerShdw blurRad="12700" dist="88900" dir="3000000" algn="tl" rotWithShape="0">
                      <a:schemeClr val="accent2">
                        <a:alpha val="40000"/>
                      </a:schemeClr>
                    </a:outerShdw>
                  </a:effectLst>
                </a:defRPr>
              </a:lvl1pPr>
            </a:lstStyle>
            <a:p>
              <a:r>
                <a:rPr lang="en-US" altLang="ko-KR" sz="5400" b="1" dirty="0">
                  <a:effectLst/>
                  <a:latin typeface="+mj-lt"/>
                </a:rPr>
                <a:t>Agenda Style</a:t>
              </a:r>
              <a:endParaRPr lang="ko-KR" altLang="en-US" sz="5400" b="1" dirty="0"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77FFB-B6CE-49FD-B9E5-BD827FFE8934}"/>
              </a:ext>
            </a:extLst>
          </p:cNvPr>
          <p:cNvSpPr txBox="1"/>
          <p:nvPr/>
        </p:nvSpPr>
        <p:spPr>
          <a:xfrm>
            <a:off x="484312" y="1818017"/>
            <a:ext cx="643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9F603-CEF1-4010-9829-8F95D1785497}"/>
              </a:ext>
            </a:extLst>
          </p:cNvPr>
          <p:cNvSpPr/>
          <p:nvPr/>
        </p:nvSpPr>
        <p:spPr>
          <a:xfrm>
            <a:off x="678999" y="4655197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92F513-3438-4F87-8D59-8DBE7980F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301834"/>
              </p:ext>
            </p:extLst>
          </p:nvPr>
        </p:nvGraphicFramePr>
        <p:xfrm>
          <a:off x="2152146" y="4619197"/>
          <a:ext cx="4970357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745781-3E8C-472E-99D1-29C2ACE1359E}"/>
              </a:ext>
            </a:extLst>
          </p:cNvPr>
          <p:cNvSpPr txBox="1"/>
          <p:nvPr/>
        </p:nvSpPr>
        <p:spPr>
          <a:xfrm>
            <a:off x="6127882" y="47972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82%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0F14C-2C7A-410F-83CA-3A2012615C10}"/>
              </a:ext>
            </a:extLst>
          </p:cNvPr>
          <p:cNvSpPr txBox="1"/>
          <p:nvPr/>
        </p:nvSpPr>
        <p:spPr>
          <a:xfrm>
            <a:off x="5345657" y="524533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4709F-3870-4E39-A819-54353E193307}"/>
              </a:ext>
            </a:extLst>
          </p:cNvPr>
          <p:cNvSpPr txBox="1"/>
          <p:nvPr/>
        </p:nvSpPr>
        <p:spPr>
          <a:xfrm>
            <a:off x="4862365" y="569345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EE51C-64F8-4647-8EBE-756A090C4CCC}"/>
              </a:ext>
            </a:extLst>
          </p:cNvPr>
          <p:cNvSpPr txBox="1"/>
          <p:nvPr/>
        </p:nvSpPr>
        <p:spPr>
          <a:xfrm>
            <a:off x="846711" y="4833009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64FCC-005A-4B52-9F77-0AACC76D82DF}"/>
              </a:ext>
            </a:extLst>
          </p:cNvPr>
          <p:cNvSpPr txBox="1"/>
          <p:nvPr/>
        </p:nvSpPr>
        <p:spPr>
          <a:xfrm>
            <a:off x="846711" y="5274848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AD878-035D-4D37-ABF0-B249D5533D77}"/>
              </a:ext>
            </a:extLst>
          </p:cNvPr>
          <p:cNvSpPr/>
          <p:nvPr/>
        </p:nvSpPr>
        <p:spPr>
          <a:xfrm>
            <a:off x="503711" y="4342200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B4B65-1399-4E4D-B5F5-C3B933D27C1C}"/>
              </a:ext>
            </a:extLst>
          </p:cNvPr>
          <p:cNvSpPr txBox="1"/>
          <p:nvPr/>
        </p:nvSpPr>
        <p:spPr>
          <a:xfrm>
            <a:off x="846711" y="5716686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029E7-93A3-4664-9B47-CD2B5120F725}"/>
              </a:ext>
            </a:extLst>
          </p:cNvPr>
          <p:cNvSpPr/>
          <p:nvPr/>
        </p:nvSpPr>
        <p:spPr>
          <a:xfrm>
            <a:off x="678999" y="2850001"/>
            <a:ext cx="5671362" cy="1301661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32431-E5E9-4FB1-8DDB-B37734969E77}"/>
              </a:ext>
            </a:extLst>
          </p:cNvPr>
          <p:cNvSpPr txBox="1"/>
          <p:nvPr/>
        </p:nvSpPr>
        <p:spPr>
          <a:xfrm>
            <a:off x="846711" y="2983221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40145-300E-49D0-B9F6-F2FEECABB55C}"/>
              </a:ext>
            </a:extLst>
          </p:cNvPr>
          <p:cNvSpPr txBox="1"/>
          <p:nvPr/>
        </p:nvSpPr>
        <p:spPr>
          <a:xfrm>
            <a:off x="846711" y="3436669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7FFE0-995B-4EDB-9CF2-1F0EA04C0928}"/>
              </a:ext>
            </a:extLst>
          </p:cNvPr>
          <p:cNvSpPr/>
          <p:nvPr/>
        </p:nvSpPr>
        <p:spPr>
          <a:xfrm>
            <a:off x="503711" y="2505556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00174-35CE-43D3-957F-89BEB9F348F7}"/>
              </a:ext>
            </a:extLst>
          </p:cNvPr>
          <p:cNvSpPr txBox="1"/>
          <p:nvPr/>
        </p:nvSpPr>
        <p:spPr>
          <a:xfrm>
            <a:off x="846711" y="3890117"/>
            <a:ext cx="13851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id="{B52C5601-E94F-45C7-8C7E-4C11B6A10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450509"/>
              </p:ext>
            </p:extLst>
          </p:nvPr>
        </p:nvGraphicFramePr>
        <p:xfrm>
          <a:off x="2152145" y="2773828"/>
          <a:ext cx="5040488" cy="162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4">
            <a:extLst>
              <a:ext uri="{FF2B5EF4-FFF2-40B4-BE49-F238E27FC236}">
                <a16:creationId xmlns:a16="http://schemas.microsoft.com/office/drawing/2014/main" id="{953B87C4-AE1E-4A01-B8C6-682D1A8D3B10}"/>
              </a:ext>
            </a:extLst>
          </p:cNvPr>
          <p:cNvSpPr txBox="1"/>
          <p:nvPr/>
        </p:nvSpPr>
        <p:spPr>
          <a:xfrm>
            <a:off x="6574592" y="2948041"/>
            <a:ext cx="72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2A78F89A-D5AE-4362-82DD-7117F3BF54B3}"/>
              </a:ext>
            </a:extLst>
          </p:cNvPr>
          <p:cNvSpPr txBox="1"/>
          <p:nvPr/>
        </p:nvSpPr>
        <p:spPr>
          <a:xfrm>
            <a:off x="4428517" y="3397095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48B68-E15E-4CEE-90DD-46750817F1D8}"/>
              </a:ext>
            </a:extLst>
          </p:cNvPr>
          <p:cNvSpPr txBox="1"/>
          <p:nvPr/>
        </p:nvSpPr>
        <p:spPr>
          <a:xfrm>
            <a:off x="3699488" y="3846145"/>
            <a:ext cx="72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874BE-874A-495F-97C7-D3D37991107D}"/>
              </a:ext>
            </a:extLst>
          </p:cNvPr>
          <p:cNvSpPr txBox="1"/>
          <p:nvPr/>
        </p:nvSpPr>
        <p:spPr>
          <a:xfrm>
            <a:off x="7526269" y="3718254"/>
            <a:ext cx="436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C5E5E-FA0B-4389-BA23-A9F85AFB5196}"/>
              </a:ext>
            </a:extLst>
          </p:cNvPr>
          <p:cNvSpPr txBox="1"/>
          <p:nvPr/>
        </p:nvSpPr>
        <p:spPr>
          <a:xfrm>
            <a:off x="7597655" y="2684796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18F38-772F-4F0D-8E74-F66213673754}"/>
              </a:ext>
            </a:extLst>
          </p:cNvPr>
          <p:cNvSpPr txBox="1"/>
          <p:nvPr/>
        </p:nvSpPr>
        <p:spPr>
          <a:xfrm>
            <a:off x="7526269" y="1773649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16E005D3-9232-4B59-84EC-3CE8E2E94DE5}"/>
              </a:ext>
            </a:extLst>
          </p:cNvPr>
          <p:cNvSpPr>
            <a:spLocks noChangeAspect="1"/>
          </p:cNvSpPr>
          <p:nvPr/>
        </p:nvSpPr>
        <p:spPr>
          <a:xfrm>
            <a:off x="9755522" y="5145636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935FEEA6-3229-49D9-8251-3EE20B0DCEFF}"/>
              </a:ext>
            </a:extLst>
          </p:cNvPr>
          <p:cNvSpPr>
            <a:spLocks noChangeAspect="1"/>
          </p:cNvSpPr>
          <p:nvPr/>
        </p:nvSpPr>
        <p:spPr>
          <a:xfrm>
            <a:off x="7643222" y="5145636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359DED-E19D-4E21-8372-B39794E9433C}"/>
              </a:ext>
            </a:extLst>
          </p:cNvPr>
          <p:cNvSpPr txBox="1"/>
          <p:nvPr/>
        </p:nvSpPr>
        <p:spPr>
          <a:xfrm>
            <a:off x="8162513" y="4905471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4DDE9C-784F-4533-A844-52CE76FB449D}"/>
              </a:ext>
            </a:extLst>
          </p:cNvPr>
          <p:cNvSpPr txBox="1"/>
          <p:nvPr/>
        </p:nvSpPr>
        <p:spPr>
          <a:xfrm>
            <a:off x="10440926" y="4924887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15ADE-0C98-4BE1-9843-F1F9E9CD36DA}"/>
              </a:ext>
            </a:extLst>
          </p:cNvPr>
          <p:cNvSpPr/>
          <p:nvPr/>
        </p:nvSpPr>
        <p:spPr>
          <a:xfrm>
            <a:off x="1195453" y="1915958"/>
            <a:ext cx="2202428" cy="1069545"/>
          </a:xfrm>
          <a:prstGeom prst="rect">
            <a:avLst/>
          </a:prstGeom>
          <a:gradFill>
            <a:gsLst>
              <a:gs pos="0">
                <a:schemeClr val="accent1">
                  <a:lumMod val="83000"/>
                </a:schemeClr>
              </a:gs>
              <a:gs pos="100000">
                <a:schemeClr val="accent1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B0DEF70-8174-4B62-85AA-DFA9DC3E1626}"/>
              </a:ext>
            </a:extLst>
          </p:cNvPr>
          <p:cNvSpPr/>
          <p:nvPr/>
        </p:nvSpPr>
        <p:spPr>
          <a:xfrm>
            <a:off x="1550807" y="1866516"/>
            <a:ext cx="9684641" cy="117541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C4ECBA5C-C0BF-4600-BB4E-07813F8942AD}"/>
              </a:ext>
            </a:extLst>
          </p:cNvPr>
          <p:cNvSpPr/>
          <p:nvPr/>
        </p:nvSpPr>
        <p:spPr>
          <a:xfrm rot="5400000">
            <a:off x="980273" y="1879265"/>
            <a:ext cx="1070443" cy="1143829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8B6B16D6-C5E5-4E74-B57F-784872AD965A}"/>
              </a:ext>
            </a:extLst>
          </p:cNvPr>
          <p:cNvSpPr/>
          <p:nvPr/>
        </p:nvSpPr>
        <p:spPr>
          <a:xfrm>
            <a:off x="5026400" y="1859865"/>
            <a:ext cx="6209047" cy="1182063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그룹 4">
            <a:extLst>
              <a:ext uri="{FF2B5EF4-FFF2-40B4-BE49-F238E27FC236}">
                <a16:creationId xmlns:a16="http://schemas.microsoft.com/office/drawing/2014/main" id="{3EC1FF84-D64B-4131-BC67-C20988FC741A}"/>
              </a:ext>
            </a:extLst>
          </p:cNvPr>
          <p:cNvGrpSpPr/>
          <p:nvPr/>
        </p:nvGrpSpPr>
        <p:grpSpPr>
          <a:xfrm>
            <a:off x="2255542" y="2004618"/>
            <a:ext cx="2561425" cy="895325"/>
            <a:chOff x="2109621" y="2004617"/>
            <a:chExt cx="2561425" cy="8953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D090E8-4B18-4BAF-BBEE-BBD7F7801148}"/>
                </a:ext>
              </a:extLst>
            </p:cNvPr>
            <p:cNvSpPr txBox="1"/>
            <p:nvPr/>
          </p:nvSpPr>
          <p:spPr>
            <a:xfrm>
              <a:off x="2131831" y="2253611"/>
              <a:ext cx="25392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21815-2B3C-4268-90DC-5455AB2F11F2}"/>
                </a:ext>
              </a:extLst>
            </p:cNvPr>
            <p:cNvSpPr txBox="1"/>
            <p:nvPr/>
          </p:nvSpPr>
          <p:spPr>
            <a:xfrm>
              <a:off x="2109621" y="2004617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D4EF08-88BB-47B2-B084-68DB417E4A39}"/>
              </a:ext>
            </a:extLst>
          </p:cNvPr>
          <p:cNvGrpSpPr/>
          <p:nvPr/>
        </p:nvGrpSpPr>
        <p:grpSpPr>
          <a:xfrm>
            <a:off x="5426545" y="1961580"/>
            <a:ext cx="1526872" cy="900096"/>
            <a:chOff x="4139952" y="1998365"/>
            <a:chExt cx="1309549" cy="7719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B3B5F0-44DD-4CE9-9BC7-531A557558DA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282D72-C7B6-4D59-B094-01E61640C0BA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91F37-8F56-4C1B-AB37-C55A070CE7B7}"/>
              </a:ext>
            </a:extLst>
          </p:cNvPr>
          <p:cNvGrpSpPr/>
          <p:nvPr/>
        </p:nvGrpSpPr>
        <p:grpSpPr>
          <a:xfrm>
            <a:off x="7504775" y="1950475"/>
            <a:ext cx="1526872" cy="900096"/>
            <a:chOff x="4139952" y="1998365"/>
            <a:chExt cx="1309549" cy="7719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218C0C-08F1-4129-BB88-04AA49B46FA3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51EB32-8087-402E-B29F-1DCC9063DE1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4ED052-4B6A-4942-A384-D111C96E987D}"/>
              </a:ext>
            </a:extLst>
          </p:cNvPr>
          <p:cNvGrpSpPr/>
          <p:nvPr/>
        </p:nvGrpSpPr>
        <p:grpSpPr>
          <a:xfrm>
            <a:off x="9583003" y="1950475"/>
            <a:ext cx="1526872" cy="900096"/>
            <a:chOff x="4139952" y="1998365"/>
            <a:chExt cx="1309549" cy="7719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97FEA7-8FD1-4479-A0A3-AF9A486E5D9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FAB28-464F-46F8-AB5C-D2B8C76F2D74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6EE197-831E-4036-9102-546B58650A79}"/>
              </a:ext>
            </a:extLst>
          </p:cNvPr>
          <p:cNvCxnSpPr/>
          <p:nvPr/>
        </p:nvCxnSpPr>
        <p:spPr>
          <a:xfrm>
            <a:off x="7229096" y="2107690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8855A-BB76-4328-930F-8A094C5C40E1}"/>
              </a:ext>
            </a:extLst>
          </p:cNvPr>
          <p:cNvCxnSpPr/>
          <p:nvPr/>
        </p:nvCxnSpPr>
        <p:spPr>
          <a:xfrm>
            <a:off x="9307326" y="2118390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5D65E3-F96E-4BB8-9C3A-72A7FB61553D}"/>
              </a:ext>
            </a:extLst>
          </p:cNvPr>
          <p:cNvSpPr txBox="1"/>
          <p:nvPr/>
        </p:nvSpPr>
        <p:spPr>
          <a:xfrm>
            <a:off x="965790" y="2078855"/>
            <a:ext cx="114383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AFEF12-0322-43B1-ACE2-DE8931E15C77}"/>
              </a:ext>
            </a:extLst>
          </p:cNvPr>
          <p:cNvSpPr/>
          <p:nvPr/>
        </p:nvSpPr>
        <p:spPr>
          <a:xfrm>
            <a:off x="1195453" y="3381385"/>
            <a:ext cx="2202428" cy="1069545"/>
          </a:xfrm>
          <a:prstGeom prst="rect">
            <a:avLst/>
          </a:prstGeom>
          <a:gradFill>
            <a:gsLst>
              <a:gs pos="0">
                <a:schemeClr val="accent2">
                  <a:lumMod val="84000"/>
                </a:schemeClr>
              </a:gs>
              <a:gs pos="100000">
                <a:schemeClr val="accent2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Rounded Rectangle 31">
            <a:extLst>
              <a:ext uri="{FF2B5EF4-FFF2-40B4-BE49-F238E27FC236}">
                <a16:creationId xmlns:a16="http://schemas.microsoft.com/office/drawing/2014/main" id="{72ACEB97-5E97-4D50-ADB9-CDD2465B92AD}"/>
              </a:ext>
            </a:extLst>
          </p:cNvPr>
          <p:cNvSpPr/>
          <p:nvPr/>
        </p:nvSpPr>
        <p:spPr>
          <a:xfrm>
            <a:off x="1550807" y="3331943"/>
            <a:ext cx="9684641" cy="117541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Isosceles Triangle 3">
            <a:extLst>
              <a:ext uri="{FF2B5EF4-FFF2-40B4-BE49-F238E27FC236}">
                <a16:creationId xmlns:a16="http://schemas.microsoft.com/office/drawing/2014/main" id="{080DCB91-7231-42AD-9C9F-C8FED718EC6B}"/>
              </a:ext>
            </a:extLst>
          </p:cNvPr>
          <p:cNvSpPr/>
          <p:nvPr/>
        </p:nvSpPr>
        <p:spPr>
          <a:xfrm rot="5400000">
            <a:off x="980273" y="3344692"/>
            <a:ext cx="1070443" cy="1143829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6527A37-D64B-4F8D-A18B-8B1EC4F4FCA9}"/>
              </a:ext>
            </a:extLst>
          </p:cNvPr>
          <p:cNvSpPr/>
          <p:nvPr/>
        </p:nvSpPr>
        <p:spPr>
          <a:xfrm>
            <a:off x="5026400" y="3325292"/>
            <a:ext cx="6209047" cy="1182063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그룹 5">
            <a:extLst>
              <a:ext uri="{FF2B5EF4-FFF2-40B4-BE49-F238E27FC236}">
                <a16:creationId xmlns:a16="http://schemas.microsoft.com/office/drawing/2014/main" id="{1D425E50-7F59-4114-93B7-4585A7FE6025}"/>
              </a:ext>
            </a:extLst>
          </p:cNvPr>
          <p:cNvGrpSpPr/>
          <p:nvPr/>
        </p:nvGrpSpPr>
        <p:grpSpPr>
          <a:xfrm>
            <a:off x="2255542" y="3470045"/>
            <a:ext cx="2561425" cy="895325"/>
            <a:chOff x="2109621" y="3470044"/>
            <a:chExt cx="2561425" cy="8953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C86944-EAAC-45C5-BC24-A68098DE36CE}"/>
                </a:ext>
              </a:extLst>
            </p:cNvPr>
            <p:cNvSpPr txBox="1"/>
            <p:nvPr/>
          </p:nvSpPr>
          <p:spPr>
            <a:xfrm>
              <a:off x="2131831" y="3719038"/>
              <a:ext cx="25392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9BDD1A-5083-455A-B867-D1C34F20C134}"/>
                </a:ext>
              </a:extLst>
            </p:cNvPr>
            <p:cNvSpPr txBox="1"/>
            <p:nvPr/>
          </p:nvSpPr>
          <p:spPr>
            <a:xfrm>
              <a:off x="2109621" y="3470044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A4D05A-1CAB-4249-BFB9-1A19D541B54E}"/>
              </a:ext>
            </a:extLst>
          </p:cNvPr>
          <p:cNvGrpSpPr/>
          <p:nvPr/>
        </p:nvGrpSpPr>
        <p:grpSpPr>
          <a:xfrm>
            <a:off x="5426545" y="3427007"/>
            <a:ext cx="1526872" cy="900096"/>
            <a:chOff x="4139952" y="1998365"/>
            <a:chExt cx="1309549" cy="7719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CF0951-66BF-49F9-8BD0-1258D87965E8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CDD572-E4D3-4CA6-A481-BB908A34BC1F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B5566C-20CC-4686-AE73-078496B74D77}"/>
              </a:ext>
            </a:extLst>
          </p:cNvPr>
          <p:cNvGrpSpPr/>
          <p:nvPr/>
        </p:nvGrpSpPr>
        <p:grpSpPr>
          <a:xfrm>
            <a:off x="7504775" y="3415902"/>
            <a:ext cx="1526872" cy="900096"/>
            <a:chOff x="4139952" y="1998365"/>
            <a:chExt cx="1309549" cy="77198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48BD6D-DCB2-46A1-B72E-7E329A45EC1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15009-FA77-4A8C-ACAC-6733A135A75A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A387B-AB7A-4694-ACAB-BF46009D4BD9}"/>
              </a:ext>
            </a:extLst>
          </p:cNvPr>
          <p:cNvGrpSpPr/>
          <p:nvPr/>
        </p:nvGrpSpPr>
        <p:grpSpPr>
          <a:xfrm>
            <a:off x="9583003" y="3415902"/>
            <a:ext cx="1526872" cy="900096"/>
            <a:chOff x="4139952" y="1998365"/>
            <a:chExt cx="1309549" cy="7719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2E776F-84B6-4490-93C5-C87230680166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E97BEB-0DB1-4610-95C8-0A70D3B434E4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98E2ED-D40A-4B9C-9E65-4AAC61025AC1}"/>
              </a:ext>
            </a:extLst>
          </p:cNvPr>
          <p:cNvCxnSpPr/>
          <p:nvPr/>
        </p:nvCxnSpPr>
        <p:spPr>
          <a:xfrm>
            <a:off x="7229096" y="3573117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01ADED-645E-4F29-9657-03297118C12B}"/>
              </a:ext>
            </a:extLst>
          </p:cNvPr>
          <p:cNvCxnSpPr/>
          <p:nvPr/>
        </p:nvCxnSpPr>
        <p:spPr>
          <a:xfrm>
            <a:off x="9307326" y="3583817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F63863-D2C8-425E-9839-B4117578DBEB}"/>
              </a:ext>
            </a:extLst>
          </p:cNvPr>
          <p:cNvSpPr txBox="1"/>
          <p:nvPr/>
        </p:nvSpPr>
        <p:spPr>
          <a:xfrm>
            <a:off x="965790" y="3544282"/>
            <a:ext cx="114383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3D836D-F567-4509-B6DE-99870877604B}"/>
              </a:ext>
            </a:extLst>
          </p:cNvPr>
          <p:cNvSpPr/>
          <p:nvPr/>
        </p:nvSpPr>
        <p:spPr>
          <a:xfrm>
            <a:off x="1195453" y="4846812"/>
            <a:ext cx="2202428" cy="1069545"/>
          </a:xfrm>
          <a:prstGeom prst="rect">
            <a:avLst/>
          </a:prstGeom>
          <a:gradFill>
            <a:gsLst>
              <a:gs pos="0">
                <a:schemeClr val="accent3">
                  <a:lumMod val="83000"/>
                </a:schemeClr>
              </a:gs>
              <a:gs pos="100000">
                <a:schemeClr val="accent3">
                  <a:lumMod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2" name="Rounded Rectangle 50">
            <a:extLst>
              <a:ext uri="{FF2B5EF4-FFF2-40B4-BE49-F238E27FC236}">
                <a16:creationId xmlns:a16="http://schemas.microsoft.com/office/drawing/2014/main" id="{1EA45090-49E0-4398-AC13-273305636A71}"/>
              </a:ext>
            </a:extLst>
          </p:cNvPr>
          <p:cNvSpPr/>
          <p:nvPr/>
        </p:nvSpPr>
        <p:spPr>
          <a:xfrm>
            <a:off x="1550807" y="4797370"/>
            <a:ext cx="9684641" cy="1175412"/>
          </a:xfrm>
          <a:prstGeom prst="roundRect">
            <a:avLst>
              <a:gd name="adj" fmla="val 5329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3" name="Isosceles Triangle 3">
            <a:extLst>
              <a:ext uri="{FF2B5EF4-FFF2-40B4-BE49-F238E27FC236}">
                <a16:creationId xmlns:a16="http://schemas.microsoft.com/office/drawing/2014/main" id="{37B268C9-C600-4134-AF5D-4FD1EF201721}"/>
              </a:ext>
            </a:extLst>
          </p:cNvPr>
          <p:cNvSpPr/>
          <p:nvPr/>
        </p:nvSpPr>
        <p:spPr>
          <a:xfrm rot="5400000">
            <a:off x="980273" y="4810119"/>
            <a:ext cx="1070443" cy="1143829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4" name="Rounded Rectangle 9">
            <a:extLst>
              <a:ext uri="{FF2B5EF4-FFF2-40B4-BE49-F238E27FC236}">
                <a16:creationId xmlns:a16="http://schemas.microsoft.com/office/drawing/2014/main" id="{AD75452D-F472-42D0-87F0-1D44E546933B}"/>
              </a:ext>
            </a:extLst>
          </p:cNvPr>
          <p:cNvSpPr/>
          <p:nvPr/>
        </p:nvSpPr>
        <p:spPr>
          <a:xfrm>
            <a:off x="5026400" y="4790719"/>
            <a:ext cx="6209047" cy="1182063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5" name="그룹 8">
            <a:extLst>
              <a:ext uri="{FF2B5EF4-FFF2-40B4-BE49-F238E27FC236}">
                <a16:creationId xmlns:a16="http://schemas.microsoft.com/office/drawing/2014/main" id="{EBBFBAD8-F491-433F-B29B-3F2AE1DA5648}"/>
              </a:ext>
            </a:extLst>
          </p:cNvPr>
          <p:cNvGrpSpPr/>
          <p:nvPr/>
        </p:nvGrpSpPr>
        <p:grpSpPr>
          <a:xfrm>
            <a:off x="2255542" y="4935473"/>
            <a:ext cx="2561425" cy="895325"/>
            <a:chOff x="2109621" y="4935471"/>
            <a:chExt cx="2561425" cy="89532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543806-7418-4611-930F-F49FC4C8C811}"/>
                </a:ext>
              </a:extLst>
            </p:cNvPr>
            <p:cNvSpPr txBox="1"/>
            <p:nvPr/>
          </p:nvSpPr>
          <p:spPr>
            <a:xfrm>
              <a:off x="2131831" y="5184465"/>
              <a:ext cx="253921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53D74D-A8C2-41DF-B797-7445C8B6100A}"/>
                </a:ext>
              </a:extLst>
            </p:cNvPr>
            <p:cNvSpPr txBox="1"/>
            <p:nvPr/>
          </p:nvSpPr>
          <p:spPr>
            <a:xfrm>
              <a:off x="2109621" y="4935471"/>
              <a:ext cx="2550319" cy="276999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716C1C-61B4-4DC4-93D3-7C68A97E425D}"/>
              </a:ext>
            </a:extLst>
          </p:cNvPr>
          <p:cNvGrpSpPr/>
          <p:nvPr/>
        </p:nvGrpSpPr>
        <p:grpSpPr>
          <a:xfrm>
            <a:off x="5426545" y="4892434"/>
            <a:ext cx="1526872" cy="900096"/>
            <a:chOff x="4139952" y="1998365"/>
            <a:chExt cx="1309549" cy="77198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916F0F-5E4D-47AB-B01E-43485DD39A4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B642E3-A282-4893-8196-C669163AFF07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077604-287F-4D6E-A3B4-9D852C058A03}"/>
              </a:ext>
            </a:extLst>
          </p:cNvPr>
          <p:cNvGrpSpPr/>
          <p:nvPr/>
        </p:nvGrpSpPr>
        <p:grpSpPr>
          <a:xfrm>
            <a:off x="7504775" y="4881329"/>
            <a:ext cx="1526872" cy="900096"/>
            <a:chOff x="4139952" y="1998365"/>
            <a:chExt cx="1309549" cy="77198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125F-2D1B-40DD-9922-0FF4E890B204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EC4944-33F5-461C-B3FC-3E85FFFE13FF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A5878C-641E-477E-BBB1-CF721A5E1849}"/>
              </a:ext>
            </a:extLst>
          </p:cNvPr>
          <p:cNvGrpSpPr/>
          <p:nvPr/>
        </p:nvGrpSpPr>
        <p:grpSpPr>
          <a:xfrm>
            <a:off x="9583003" y="4881329"/>
            <a:ext cx="1526872" cy="900096"/>
            <a:chOff x="4139952" y="1998365"/>
            <a:chExt cx="1309549" cy="77198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63B486-0625-4AEC-9270-0018493CE38C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166893-631F-4B07-BDEE-A61E5C5386C4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A3B1BA-0E23-4521-9374-1515F395A70A}"/>
              </a:ext>
            </a:extLst>
          </p:cNvPr>
          <p:cNvCxnSpPr/>
          <p:nvPr/>
        </p:nvCxnSpPr>
        <p:spPr>
          <a:xfrm>
            <a:off x="7229096" y="5038544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228CDC-544E-4282-9BE6-1E5858EE8D63}"/>
              </a:ext>
            </a:extLst>
          </p:cNvPr>
          <p:cNvCxnSpPr/>
          <p:nvPr/>
        </p:nvCxnSpPr>
        <p:spPr>
          <a:xfrm>
            <a:off x="9307326" y="5049244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DC8577-C753-4159-909E-89B304D7AD0A}"/>
              </a:ext>
            </a:extLst>
          </p:cNvPr>
          <p:cNvSpPr txBox="1"/>
          <p:nvPr/>
        </p:nvSpPr>
        <p:spPr>
          <a:xfrm>
            <a:off x="965790" y="5009709"/>
            <a:ext cx="1143830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4B9317B-6098-416D-8038-2837394BDDE5}"/>
              </a:ext>
            </a:extLst>
          </p:cNvPr>
          <p:cNvSpPr txBox="1">
            <a:spLocks/>
          </p:cNvSpPr>
          <p:nvPr/>
        </p:nvSpPr>
        <p:spPr>
          <a:xfrm rot="16200000">
            <a:off x="-2394232" y="3198600"/>
            <a:ext cx="6516464" cy="4608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95EC2-A436-44EC-987F-E0A1A9E34369}"/>
              </a:ext>
            </a:extLst>
          </p:cNvPr>
          <p:cNvSpPr txBox="1"/>
          <p:nvPr/>
        </p:nvSpPr>
        <p:spPr>
          <a:xfrm>
            <a:off x="5316762" y="1113141"/>
            <a:ext cx="1611578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E5B22-4302-4D36-AD03-D74C445FA991}"/>
              </a:ext>
            </a:extLst>
          </p:cNvPr>
          <p:cNvSpPr txBox="1"/>
          <p:nvPr/>
        </p:nvSpPr>
        <p:spPr>
          <a:xfrm>
            <a:off x="7793174" y="3429000"/>
            <a:ext cx="1611578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776F9-B263-4CC5-97B3-226B848EC064}"/>
              </a:ext>
            </a:extLst>
          </p:cNvPr>
          <p:cNvSpPr txBox="1"/>
          <p:nvPr/>
        </p:nvSpPr>
        <p:spPr>
          <a:xfrm>
            <a:off x="10269586" y="5744859"/>
            <a:ext cx="1611578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Portfolio Presentation Designed</a:t>
            </a:r>
          </a:p>
        </p:txBody>
      </p:sp>
      <p:sp>
        <p:nvSpPr>
          <p:cNvPr id="19" name="Trapezoid 13">
            <a:extLst>
              <a:ext uri="{FF2B5EF4-FFF2-40B4-BE49-F238E27FC236}">
                <a16:creationId xmlns:a16="http://schemas.microsoft.com/office/drawing/2014/main" id="{6A0C6678-5A7F-40AB-A694-9516EF968D1B}"/>
              </a:ext>
            </a:extLst>
          </p:cNvPr>
          <p:cNvSpPr/>
          <p:nvPr/>
        </p:nvSpPr>
        <p:spPr>
          <a:xfrm>
            <a:off x="8354182" y="2772890"/>
            <a:ext cx="489563" cy="41395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356677C2-D8E4-4811-8123-21206E4B3DAE}"/>
              </a:ext>
            </a:extLst>
          </p:cNvPr>
          <p:cNvSpPr/>
          <p:nvPr/>
        </p:nvSpPr>
        <p:spPr>
          <a:xfrm>
            <a:off x="10848514" y="5185159"/>
            <a:ext cx="453722" cy="36049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7139FDC5-10C8-4527-B2C3-E98B7C69DC35}"/>
              </a:ext>
            </a:extLst>
          </p:cNvPr>
          <p:cNvSpPr/>
          <p:nvPr/>
        </p:nvSpPr>
        <p:spPr>
          <a:xfrm>
            <a:off x="5887791" y="433618"/>
            <a:ext cx="469521" cy="47735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E0121-35AB-4600-A49B-479DA73D2A8B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CEE67F-C09D-43EB-BCC7-56255F284B9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971B0EA-E393-4505-A6B9-7C89453BEB6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1A1BD5-5D3B-49DF-A2B6-D89B58B9E6A1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99C6F2-F2A5-4976-9C05-B9214D2AA88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075720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EE2A28-31EE-424A-ACD4-6FF105780316}"/>
              </a:ext>
            </a:extLst>
          </p:cNvPr>
          <p:cNvGrpSpPr/>
          <p:nvPr/>
        </p:nvGrpSpPr>
        <p:grpSpPr>
          <a:xfrm>
            <a:off x="974624" y="5304765"/>
            <a:ext cx="1871818" cy="923330"/>
            <a:chOff x="2551705" y="4283314"/>
            <a:chExt cx="2357003" cy="92333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A5DA880-69DF-4923-9AE2-B1096B407A0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6AD7E8-3F18-4DB1-B11C-F1C25A789C8A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E985B7-D43C-4465-B774-A8075F7FE1B1}"/>
              </a:ext>
            </a:extLst>
          </p:cNvPr>
          <p:cNvGrpSpPr/>
          <p:nvPr/>
        </p:nvGrpSpPr>
        <p:grpSpPr>
          <a:xfrm rot="8935246">
            <a:off x="3764058" y="3724276"/>
            <a:ext cx="234910" cy="1315030"/>
            <a:chOff x="1403648" y="3356992"/>
            <a:chExt cx="234910" cy="1315030"/>
          </a:xfrm>
          <a:solidFill>
            <a:schemeClr val="bg1">
              <a:lumMod val="95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9CCCA3-82AF-428E-9209-580F62CF2E34}"/>
                </a:ext>
              </a:extLst>
            </p:cNvPr>
            <p:cNvSpPr/>
            <p:nvPr/>
          </p:nvSpPr>
          <p:spPr>
            <a:xfrm>
              <a:off x="1403648" y="4437112"/>
              <a:ext cx="234910" cy="2349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92EACA-67EB-4EEA-8F3C-3DB752B3AF82}"/>
                </a:ext>
              </a:extLst>
            </p:cNvPr>
            <p:cNvSpPr/>
            <p:nvPr/>
          </p:nvSpPr>
          <p:spPr>
            <a:xfrm>
              <a:off x="1403648" y="4077072"/>
              <a:ext cx="234910" cy="2349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0446EBD-8071-4256-AD40-BF312F74F075}"/>
                </a:ext>
              </a:extLst>
            </p:cNvPr>
            <p:cNvSpPr/>
            <p:nvPr/>
          </p:nvSpPr>
          <p:spPr>
            <a:xfrm>
              <a:off x="1403648" y="3717032"/>
              <a:ext cx="234910" cy="2349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120BB4-FC36-4E9D-BCDE-AFFE5DC9EA12}"/>
                </a:ext>
              </a:extLst>
            </p:cNvPr>
            <p:cNvSpPr/>
            <p:nvPr/>
          </p:nvSpPr>
          <p:spPr>
            <a:xfrm>
              <a:off x="1403648" y="3356992"/>
              <a:ext cx="234910" cy="2349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3CBB9C-19F0-4D96-8AC4-CA604DEDFE86}"/>
              </a:ext>
            </a:extLst>
          </p:cNvPr>
          <p:cNvGrpSpPr/>
          <p:nvPr/>
        </p:nvGrpSpPr>
        <p:grpSpPr>
          <a:xfrm rot="3537961">
            <a:off x="5079710" y="3229352"/>
            <a:ext cx="234910" cy="2006104"/>
            <a:chOff x="1405139" y="2657468"/>
            <a:chExt cx="234910" cy="201455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72EDD0-2329-4C19-A078-5C9F1CCC0813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45CE597-52C4-483A-B710-E9AB2E965AA2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D54E8C2-1593-49B2-88E7-0FAEFF2FD0EC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E03C901-2386-4194-9D5D-A6300CCAE28A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9C75AB3-9059-4683-935A-3E12E1F3E5B0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5543D0-D16C-4DBD-9860-38A5F0BB8B87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C780E75-EE7B-4815-99E6-57DFCD15AD58}"/>
              </a:ext>
            </a:extLst>
          </p:cNvPr>
          <p:cNvGrpSpPr/>
          <p:nvPr/>
        </p:nvGrpSpPr>
        <p:grpSpPr>
          <a:xfrm rot="3195195">
            <a:off x="7884681" y="2442229"/>
            <a:ext cx="238181" cy="2359800"/>
            <a:chOff x="1401868" y="2657468"/>
            <a:chExt cx="238181" cy="236974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D8D74DE-BE3C-4CAB-948C-97CD3CF9561F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312BAFF-EC02-41C7-AF69-FFA947C2D3AB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20F298C-88C9-4B1B-9893-BB4BAB46F9E7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A2796B9-4F84-4CC7-A5ED-B4AD15B0C7F6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F72848C-C5E9-4C01-A377-1C270E3AC435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877D5EC-4C70-4721-B351-72A139E76FCB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3" name="Rectangle 39">
              <a:extLst>
                <a:ext uri="{FF2B5EF4-FFF2-40B4-BE49-F238E27FC236}">
                  <a16:creationId xmlns:a16="http://schemas.microsoft.com/office/drawing/2014/main" id="{B7E02CC7-8DD7-450F-92A3-E573072F9281}"/>
                </a:ext>
              </a:extLst>
            </p:cNvPr>
            <p:cNvSpPr/>
            <p:nvPr/>
          </p:nvSpPr>
          <p:spPr>
            <a:xfrm>
              <a:off x="1401868" y="4792298"/>
              <a:ext cx="234910" cy="23491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DC55334-09A9-44EB-A63A-D9FB25DC7C7B}"/>
              </a:ext>
            </a:extLst>
          </p:cNvPr>
          <p:cNvGrpSpPr/>
          <p:nvPr/>
        </p:nvGrpSpPr>
        <p:grpSpPr>
          <a:xfrm>
            <a:off x="2073749" y="2688222"/>
            <a:ext cx="1871818" cy="923330"/>
            <a:chOff x="2551705" y="4283314"/>
            <a:chExt cx="2357003" cy="92333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C5C479B-CCFB-489A-A8F8-B04ED5F5004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20BE3AC-5EB8-4F6F-8C4F-D8B478622058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68CA7E1-0B71-4332-B4A6-40812A8897EC}"/>
              </a:ext>
            </a:extLst>
          </p:cNvPr>
          <p:cNvGrpSpPr/>
          <p:nvPr/>
        </p:nvGrpSpPr>
        <p:grpSpPr>
          <a:xfrm>
            <a:off x="4915158" y="2297018"/>
            <a:ext cx="1871818" cy="923330"/>
            <a:chOff x="2551705" y="4283314"/>
            <a:chExt cx="2357003" cy="92333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C181D-386C-4A56-9362-8F42A93E9223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2A6674-F74C-4346-9D9D-A65363A6F8F4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65378B-1E99-4DA4-B6D7-66546716D362}"/>
              </a:ext>
            </a:extLst>
          </p:cNvPr>
          <p:cNvGrpSpPr/>
          <p:nvPr/>
        </p:nvGrpSpPr>
        <p:grpSpPr>
          <a:xfrm>
            <a:off x="3487722" y="5162481"/>
            <a:ext cx="1871818" cy="923330"/>
            <a:chOff x="2551705" y="4283314"/>
            <a:chExt cx="2357003" cy="92333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DD360ED-69CB-49FE-8AB6-8B375CB0460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4C90535-6269-4283-912B-DCEFCF93CD25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5149AF-237C-496A-A183-EF4A2DD6EA02}"/>
              </a:ext>
            </a:extLst>
          </p:cNvPr>
          <p:cNvGrpSpPr/>
          <p:nvPr/>
        </p:nvGrpSpPr>
        <p:grpSpPr>
          <a:xfrm>
            <a:off x="6051172" y="4803931"/>
            <a:ext cx="1871818" cy="923330"/>
            <a:chOff x="2551705" y="4283314"/>
            <a:chExt cx="2357003" cy="92333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99C7D9E-7700-410E-9AD5-187E682618E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E0C8F11-501A-469D-AD10-0D7A004EF734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313DAD4-E737-4955-B3CE-9181D15F230C}"/>
              </a:ext>
            </a:extLst>
          </p:cNvPr>
          <p:cNvGrpSpPr/>
          <p:nvPr/>
        </p:nvGrpSpPr>
        <p:grpSpPr>
          <a:xfrm>
            <a:off x="9170360" y="3103860"/>
            <a:ext cx="2113796" cy="923330"/>
            <a:chOff x="2551705" y="4283314"/>
            <a:chExt cx="2357003" cy="92333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3588E0-BF28-4E57-9E26-55589A115007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248A65-31DE-444F-AC7F-3009F4428770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31">
            <a:extLst>
              <a:ext uri="{FF2B5EF4-FFF2-40B4-BE49-F238E27FC236}">
                <a16:creationId xmlns:a16="http://schemas.microsoft.com/office/drawing/2014/main" id="{BE883688-94DC-4BED-BBE8-AFE881FE4FA1}"/>
              </a:ext>
            </a:extLst>
          </p:cNvPr>
          <p:cNvGrpSpPr/>
          <p:nvPr/>
        </p:nvGrpSpPr>
        <p:grpSpPr>
          <a:xfrm rot="3400690">
            <a:off x="2457628" y="3607347"/>
            <a:ext cx="234910" cy="2006104"/>
            <a:chOff x="1405139" y="2657468"/>
            <a:chExt cx="234910" cy="2014554"/>
          </a:xfrm>
          <a:solidFill>
            <a:schemeClr val="bg1">
              <a:lumMod val="95000"/>
            </a:schemeClr>
          </a:solidFill>
        </p:grpSpPr>
        <p:sp>
          <p:nvSpPr>
            <p:cNvPr id="110" name="Rectangle 32">
              <a:extLst>
                <a:ext uri="{FF2B5EF4-FFF2-40B4-BE49-F238E27FC236}">
                  <a16:creationId xmlns:a16="http://schemas.microsoft.com/office/drawing/2014/main" id="{537B8FF4-F170-44D9-AA73-FF52297E0A54}"/>
                </a:ext>
              </a:extLst>
            </p:cNvPr>
            <p:cNvSpPr/>
            <p:nvPr/>
          </p:nvSpPr>
          <p:spPr>
            <a:xfrm>
              <a:off x="1405139" y="4437112"/>
              <a:ext cx="234910" cy="2349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1" name="Rectangle 33">
              <a:extLst>
                <a:ext uri="{FF2B5EF4-FFF2-40B4-BE49-F238E27FC236}">
                  <a16:creationId xmlns:a16="http://schemas.microsoft.com/office/drawing/2014/main" id="{F1B6112E-466C-4EAE-938B-053D42C4C7C9}"/>
                </a:ext>
              </a:extLst>
            </p:cNvPr>
            <p:cNvSpPr/>
            <p:nvPr/>
          </p:nvSpPr>
          <p:spPr>
            <a:xfrm>
              <a:off x="1405139" y="4077072"/>
              <a:ext cx="234910" cy="234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2" name="Rectangle 34">
              <a:extLst>
                <a:ext uri="{FF2B5EF4-FFF2-40B4-BE49-F238E27FC236}">
                  <a16:creationId xmlns:a16="http://schemas.microsoft.com/office/drawing/2014/main" id="{2D9DA717-6036-4199-9BE7-312FB4726C2A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3" name="Rectangle 35">
              <a:extLst>
                <a:ext uri="{FF2B5EF4-FFF2-40B4-BE49-F238E27FC236}">
                  <a16:creationId xmlns:a16="http://schemas.microsoft.com/office/drawing/2014/main" id="{4CF9D174-ACC2-4AD6-8BD9-EE0ADC5D05A6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4" name="Rectangle 36">
              <a:extLst>
                <a:ext uri="{FF2B5EF4-FFF2-40B4-BE49-F238E27FC236}">
                  <a16:creationId xmlns:a16="http://schemas.microsoft.com/office/drawing/2014/main" id="{D3A45ABB-0179-4E42-95A3-83ADB7AB5B83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5" name="Rectangle 37">
              <a:extLst>
                <a:ext uri="{FF2B5EF4-FFF2-40B4-BE49-F238E27FC236}">
                  <a16:creationId xmlns:a16="http://schemas.microsoft.com/office/drawing/2014/main" id="{0EE1831B-11A6-4B5C-9DCC-4F2F29BE7AF3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6" name="Group 31">
            <a:extLst>
              <a:ext uri="{FF2B5EF4-FFF2-40B4-BE49-F238E27FC236}">
                <a16:creationId xmlns:a16="http://schemas.microsoft.com/office/drawing/2014/main" id="{CCDB0726-C5FA-4D7B-A6B6-9728AEC24277}"/>
              </a:ext>
            </a:extLst>
          </p:cNvPr>
          <p:cNvGrpSpPr/>
          <p:nvPr/>
        </p:nvGrpSpPr>
        <p:grpSpPr>
          <a:xfrm rot="19500000">
            <a:off x="6440166" y="3365606"/>
            <a:ext cx="234910" cy="1294474"/>
            <a:chOff x="1405139" y="2657468"/>
            <a:chExt cx="234910" cy="1294474"/>
          </a:xfrm>
          <a:solidFill>
            <a:schemeClr val="bg1">
              <a:lumMod val="95000"/>
            </a:schemeClr>
          </a:solidFill>
        </p:grpSpPr>
        <p:sp>
          <p:nvSpPr>
            <p:cNvPr id="117" name="Rectangle 34">
              <a:extLst>
                <a:ext uri="{FF2B5EF4-FFF2-40B4-BE49-F238E27FC236}">
                  <a16:creationId xmlns:a16="http://schemas.microsoft.com/office/drawing/2014/main" id="{A2FA9B47-D9CE-4B88-AC58-DDAFFCE6140E}"/>
                </a:ext>
              </a:extLst>
            </p:cNvPr>
            <p:cNvSpPr/>
            <p:nvPr/>
          </p:nvSpPr>
          <p:spPr>
            <a:xfrm>
              <a:off x="1405139" y="3717032"/>
              <a:ext cx="234910" cy="23491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8" name="Rectangle 35">
              <a:extLst>
                <a:ext uri="{FF2B5EF4-FFF2-40B4-BE49-F238E27FC236}">
                  <a16:creationId xmlns:a16="http://schemas.microsoft.com/office/drawing/2014/main" id="{95F264DD-BD13-4AB2-B2F8-D754C4F88189}"/>
                </a:ext>
              </a:extLst>
            </p:cNvPr>
            <p:cNvSpPr/>
            <p:nvPr/>
          </p:nvSpPr>
          <p:spPr>
            <a:xfrm>
              <a:off x="1405139" y="3356992"/>
              <a:ext cx="234910" cy="23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9" name="Rectangle 36">
              <a:extLst>
                <a:ext uri="{FF2B5EF4-FFF2-40B4-BE49-F238E27FC236}">
                  <a16:creationId xmlns:a16="http://schemas.microsoft.com/office/drawing/2014/main" id="{8DD2A72F-419B-4BCC-92E3-7423A420B478}"/>
                </a:ext>
              </a:extLst>
            </p:cNvPr>
            <p:cNvSpPr/>
            <p:nvPr/>
          </p:nvSpPr>
          <p:spPr>
            <a:xfrm>
              <a:off x="1405139" y="2996952"/>
              <a:ext cx="234910" cy="234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0" name="Rectangle 37">
              <a:extLst>
                <a:ext uri="{FF2B5EF4-FFF2-40B4-BE49-F238E27FC236}">
                  <a16:creationId xmlns:a16="http://schemas.microsoft.com/office/drawing/2014/main" id="{1FFE384E-77BB-4208-9BF9-1C1DE9DA31C8}"/>
                </a:ext>
              </a:extLst>
            </p:cNvPr>
            <p:cNvSpPr/>
            <p:nvPr/>
          </p:nvSpPr>
          <p:spPr>
            <a:xfrm>
              <a:off x="1405139" y="2657468"/>
              <a:ext cx="234910" cy="2349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1184B28B-E5E0-483A-A85B-BAD09A41F4EE}"/>
              </a:ext>
            </a:extLst>
          </p:cNvPr>
          <p:cNvSpPr/>
          <p:nvPr/>
        </p:nvSpPr>
        <p:spPr>
          <a:xfrm rot="20186802" flipH="1">
            <a:off x="8748238" y="641769"/>
            <a:ext cx="2528883" cy="1854761"/>
          </a:xfrm>
          <a:custGeom>
            <a:avLst/>
            <a:gdLst>
              <a:gd name="connsiteX0" fmla="*/ 475085 w 3077503"/>
              <a:gd name="connsiteY0" fmla="*/ 1610612 h 2257136"/>
              <a:gd name="connsiteX1" fmla="*/ 513411 w 3077503"/>
              <a:gd name="connsiteY1" fmla="*/ 1617819 h 2257136"/>
              <a:gd name="connsiteX2" fmla="*/ 480851 w 3077503"/>
              <a:gd name="connsiteY2" fmla="*/ 1678869 h 2257136"/>
              <a:gd name="connsiteX3" fmla="*/ 427263 w 3077503"/>
              <a:gd name="connsiteY3" fmla="*/ 1779261 h 2257136"/>
              <a:gd name="connsiteX4" fmla="*/ 420480 w 3077503"/>
              <a:gd name="connsiteY4" fmla="*/ 1812500 h 2257136"/>
              <a:gd name="connsiteX5" fmla="*/ 446256 w 3077503"/>
              <a:gd name="connsiteY5" fmla="*/ 1839633 h 2257136"/>
              <a:gd name="connsiteX6" fmla="*/ 482208 w 3077503"/>
              <a:gd name="connsiteY6" fmla="*/ 1826745 h 2257136"/>
              <a:gd name="connsiteX7" fmla="*/ 505271 w 3077503"/>
              <a:gd name="connsiteY7" fmla="*/ 1788758 h 2257136"/>
              <a:gd name="connsiteX8" fmla="*/ 577852 w 3077503"/>
              <a:gd name="connsiteY8" fmla="*/ 1660554 h 2257136"/>
              <a:gd name="connsiteX9" fmla="*/ 588027 w 3077503"/>
              <a:gd name="connsiteY9" fmla="*/ 1659197 h 2257136"/>
              <a:gd name="connsiteX10" fmla="*/ 639581 w 3077503"/>
              <a:gd name="connsiteY10" fmla="*/ 1844381 h 2257136"/>
              <a:gd name="connsiteX11" fmla="*/ 498488 w 3077503"/>
              <a:gd name="connsiteY11" fmla="*/ 1975977 h 2257136"/>
              <a:gd name="connsiteX12" fmla="*/ 278708 w 3077503"/>
              <a:gd name="connsiteY12" fmla="*/ 1824710 h 2257136"/>
              <a:gd name="connsiteX13" fmla="*/ 436760 w 3077503"/>
              <a:gd name="connsiteY13" fmla="*/ 1611035 h 2257136"/>
              <a:gd name="connsiteX14" fmla="*/ 475085 w 3077503"/>
              <a:gd name="connsiteY14" fmla="*/ 1610612 h 2257136"/>
              <a:gd name="connsiteX15" fmla="*/ 2604324 w 3077503"/>
              <a:gd name="connsiteY15" fmla="*/ 1610007 h 2257136"/>
              <a:gd name="connsiteX16" fmla="*/ 2787855 w 3077503"/>
              <a:gd name="connsiteY16" fmla="*/ 1765016 h 2257136"/>
              <a:gd name="connsiteX17" fmla="*/ 2631161 w 3077503"/>
              <a:gd name="connsiteY17" fmla="*/ 1978691 h 2257136"/>
              <a:gd name="connsiteX18" fmla="*/ 2425626 w 3077503"/>
              <a:gd name="connsiteY18" fmla="*/ 1842346 h 2257136"/>
              <a:gd name="connsiteX19" fmla="*/ 2431053 w 3077503"/>
              <a:gd name="connsiteY19" fmla="*/ 1835563 h 2257136"/>
              <a:gd name="connsiteX20" fmla="*/ 2559257 w 3077503"/>
              <a:gd name="connsiteY20" fmla="*/ 1841668 h 2257136"/>
              <a:gd name="connsiteX21" fmla="*/ 2683392 w 3077503"/>
              <a:gd name="connsiteY21" fmla="*/ 1847094 h 2257136"/>
              <a:gd name="connsiteX22" fmla="*/ 2716630 w 3077503"/>
              <a:gd name="connsiteY22" fmla="*/ 1828101 h 2257136"/>
              <a:gd name="connsiteX23" fmla="*/ 2721379 w 3077503"/>
              <a:gd name="connsiteY23" fmla="*/ 1754841 h 2257136"/>
              <a:gd name="connsiteX24" fmla="*/ 2690854 w 3077503"/>
              <a:gd name="connsiteY24" fmla="*/ 1731778 h 2257136"/>
              <a:gd name="connsiteX25" fmla="*/ 2589782 w 3077503"/>
              <a:gd name="connsiteY25" fmla="*/ 1724316 h 2257136"/>
              <a:gd name="connsiteX26" fmla="*/ 2465648 w 3077503"/>
              <a:gd name="connsiteY26" fmla="*/ 1715498 h 2257136"/>
              <a:gd name="connsiteX27" fmla="*/ 2445298 w 3077503"/>
              <a:gd name="connsiteY27" fmla="*/ 1714141 h 2257136"/>
              <a:gd name="connsiteX28" fmla="*/ 2441906 w 3077503"/>
              <a:gd name="connsiteY28" fmla="*/ 1707358 h 2257136"/>
              <a:gd name="connsiteX29" fmla="*/ 2517879 w 3077503"/>
              <a:gd name="connsiteY29" fmla="*/ 1632063 h 2257136"/>
              <a:gd name="connsiteX30" fmla="*/ 2604324 w 3077503"/>
              <a:gd name="connsiteY30" fmla="*/ 1610007 h 2257136"/>
              <a:gd name="connsiteX31" fmla="*/ 278709 w 3077503"/>
              <a:gd name="connsiteY31" fmla="*/ 1374298 h 2257136"/>
              <a:gd name="connsiteX32" fmla="*/ 388598 w 3077503"/>
              <a:gd name="connsiteY32" fmla="*/ 1384473 h 2257136"/>
              <a:gd name="connsiteX33" fmla="*/ 525621 w 3077503"/>
              <a:gd name="connsiteY33" fmla="*/ 1405502 h 2257136"/>
              <a:gd name="connsiteX34" fmla="*/ 608378 w 3077503"/>
              <a:gd name="connsiteY34" fmla="*/ 1425173 h 2257136"/>
              <a:gd name="connsiteX35" fmla="*/ 560216 w 3077503"/>
              <a:gd name="connsiteY35" fmla="*/ 1501825 h 2257136"/>
              <a:gd name="connsiteX36" fmla="*/ 436760 w 3077503"/>
              <a:gd name="connsiteY36" fmla="*/ 1486223 h 2257136"/>
              <a:gd name="connsiteX37" fmla="*/ 260394 w 3077503"/>
              <a:gd name="connsiteY37" fmla="*/ 1558126 h 2257136"/>
              <a:gd name="connsiteX38" fmla="*/ 155252 w 3077503"/>
              <a:gd name="connsiteY38" fmla="*/ 1740597 h 2257136"/>
              <a:gd name="connsiteX39" fmla="*/ 176281 w 3077503"/>
              <a:gd name="connsiteY39" fmla="*/ 1918998 h 2257136"/>
              <a:gd name="connsiteX40" fmla="*/ 326192 w 3077503"/>
              <a:gd name="connsiteY40" fmla="*/ 2074336 h 2257136"/>
              <a:gd name="connsiteX41" fmla="*/ 462536 w 3077503"/>
              <a:gd name="connsiteY41" fmla="*/ 2104861 h 2257136"/>
              <a:gd name="connsiteX42" fmla="*/ 634154 w 3077503"/>
              <a:gd name="connsiteY42" fmla="*/ 2052629 h 2257136"/>
              <a:gd name="connsiteX43" fmla="*/ 768464 w 3077503"/>
              <a:gd name="connsiteY43" fmla="*/ 1835563 h 2257136"/>
              <a:gd name="connsiteX44" fmla="*/ 738617 w 3077503"/>
              <a:gd name="connsiteY44" fmla="*/ 1657841 h 2257136"/>
              <a:gd name="connsiteX45" fmla="*/ 651112 w 3077503"/>
              <a:gd name="connsiteY45" fmla="*/ 1545238 h 2257136"/>
              <a:gd name="connsiteX46" fmla="*/ 649077 w 3077503"/>
              <a:gd name="connsiteY46" fmla="*/ 1535741 h 2257136"/>
              <a:gd name="connsiteX47" fmla="*/ 692491 w 3077503"/>
              <a:gd name="connsiteY47" fmla="*/ 1459768 h 2257136"/>
              <a:gd name="connsiteX48" fmla="*/ 701309 w 3077503"/>
              <a:gd name="connsiteY48" fmla="*/ 1457055 h 2257136"/>
              <a:gd name="connsiteX49" fmla="*/ 786779 w 3077503"/>
              <a:gd name="connsiteY49" fmla="*/ 1515391 h 2257136"/>
              <a:gd name="connsiteX50" fmla="*/ 885815 w 3077503"/>
              <a:gd name="connsiteY50" fmla="*/ 1618498 h 2257136"/>
              <a:gd name="connsiteX51" fmla="*/ 891242 w 3077503"/>
              <a:gd name="connsiteY51" fmla="*/ 1627316 h 2257136"/>
              <a:gd name="connsiteX52" fmla="*/ 921088 w 3077503"/>
              <a:gd name="connsiteY52" fmla="*/ 1832172 h 2257136"/>
              <a:gd name="connsiteX53" fmla="*/ 573104 w 3077503"/>
              <a:gd name="connsiteY53" fmla="*/ 2242562 h 2257136"/>
              <a:gd name="connsiteX54" fmla="*/ 107091 w 3077503"/>
              <a:gd name="connsiteY54" fmla="*/ 2090616 h 2257136"/>
              <a:gd name="connsiteX55" fmla="*/ 6698 w 3077503"/>
              <a:gd name="connsiteY55" fmla="*/ 1873550 h 2257136"/>
              <a:gd name="connsiteX56" fmla="*/ 267855 w 3077503"/>
              <a:gd name="connsiteY56" fmla="*/ 1376333 h 2257136"/>
              <a:gd name="connsiteX57" fmla="*/ 278709 w 3077503"/>
              <a:gd name="connsiteY57" fmla="*/ 1374298 h 2257136"/>
              <a:gd name="connsiteX58" fmla="*/ 2590200 w 3077503"/>
              <a:gd name="connsiteY58" fmla="*/ 1334616 h 2257136"/>
              <a:gd name="connsiteX59" fmla="*/ 3045621 w 3077503"/>
              <a:gd name="connsiteY59" fmla="*/ 1688366 h 2257136"/>
              <a:gd name="connsiteX60" fmla="*/ 2703742 w 3077503"/>
              <a:gd name="connsiteY60" fmla="*/ 2244597 h 2257136"/>
              <a:gd name="connsiteX61" fmla="*/ 2148189 w 3077503"/>
              <a:gd name="connsiteY61" fmla="*/ 1904753 h 2257136"/>
              <a:gd name="connsiteX62" fmla="*/ 2136658 w 3077503"/>
              <a:gd name="connsiteY62" fmla="*/ 1845738 h 2257136"/>
              <a:gd name="connsiteX63" fmla="*/ 2144119 w 3077503"/>
              <a:gd name="connsiteY63" fmla="*/ 1831493 h 2257136"/>
              <a:gd name="connsiteX64" fmla="*/ 2276394 w 3077503"/>
              <a:gd name="connsiteY64" fmla="*/ 1836242 h 2257136"/>
              <a:gd name="connsiteX65" fmla="*/ 2286569 w 3077503"/>
              <a:gd name="connsiteY65" fmla="*/ 1845738 h 2257136"/>
              <a:gd name="connsiteX66" fmla="*/ 2340835 w 3077503"/>
              <a:gd name="connsiteY66" fmla="*/ 1976656 h 2257136"/>
              <a:gd name="connsiteX67" fmla="*/ 2549761 w 3077503"/>
              <a:gd name="connsiteY67" fmla="*/ 2105539 h 2257136"/>
              <a:gd name="connsiteX68" fmla="*/ 2904529 w 3077503"/>
              <a:gd name="connsiteY68" fmla="*/ 1861340 h 2257136"/>
              <a:gd name="connsiteX69" fmla="*/ 2658294 w 3077503"/>
              <a:gd name="connsiteY69" fmla="*/ 1487580 h 2257136"/>
              <a:gd name="connsiteX70" fmla="*/ 2292674 w 3077503"/>
              <a:gd name="connsiteY70" fmla="*/ 1695827 h 2257136"/>
              <a:gd name="connsiteX71" fmla="*/ 2287247 w 3077503"/>
              <a:gd name="connsiteY71" fmla="*/ 1703967 h 2257136"/>
              <a:gd name="connsiteX72" fmla="*/ 2163791 w 3077503"/>
              <a:gd name="connsiteY72" fmla="*/ 1694471 h 2257136"/>
              <a:gd name="connsiteX73" fmla="*/ 2163113 w 3077503"/>
              <a:gd name="connsiteY73" fmla="*/ 1694471 h 2257136"/>
              <a:gd name="connsiteX74" fmla="*/ 2150903 w 3077503"/>
              <a:gd name="connsiteY74" fmla="*/ 1676834 h 2257136"/>
              <a:gd name="connsiteX75" fmla="*/ 2498208 w 3077503"/>
              <a:gd name="connsiteY75" fmla="*/ 1345130 h 2257136"/>
              <a:gd name="connsiteX76" fmla="*/ 2590200 w 3077503"/>
              <a:gd name="connsiteY76" fmla="*/ 1334616 h 2257136"/>
              <a:gd name="connsiteX77" fmla="*/ 1752277 w 3077503"/>
              <a:gd name="connsiteY77" fmla="*/ 936277 h 2257136"/>
              <a:gd name="connsiteX78" fmla="*/ 1754757 w 3077503"/>
              <a:gd name="connsiteY78" fmla="*/ 938131 h 2257136"/>
              <a:gd name="connsiteX79" fmla="*/ 1753231 w 3077503"/>
              <a:gd name="connsiteY79" fmla="*/ 937199 h 2257136"/>
              <a:gd name="connsiteX80" fmla="*/ 1750687 w 3077503"/>
              <a:gd name="connsiteY80" fmla="*/ 934740 h 2257136"/>
              <a:gd name="connsiteX81" fmla="*/ 1752277 w 3077503"/>
              <a:gd name="connsiteY81" fmla="*/ 936277 h 2257136"/>
              <a:gd name="connsiteX82" fmla="*/ 1750394 w 3077503"/>
              <a:gd name="connsiteY82" fmla="*/ 934869 h 2257136"/>
              <a:gd name="connsiteX83" fmla="*/ 1052684 w 3077503"/>
              <a:gd name="connsiteY83" fmla="*/ 851983 h 2257136"/>
              <a:gd name="connsiteX84" fmla="*/ 1066251 w 3077503"/>
              <a:gd name="connsiteY84" fmla="*/ 865550 h 2257136"/>
              <a:gd name="connsiteX85" fmla="*/ 1052006 w 3077503"/>
              <a:gd name="connsiteY85" fmla="*/ 879116 h 2257136"/>
              <a:gd name="connsiteX86" fmla="*/ 1038439 w 3077503"/>
              <a:gd name="connsiteY86" fmla="*/ 865550 h 2257136"/>
              <a:gd name="connsiteX87" fmla="*/ 1052684 w 3077503"/>
              <a:gd name="connsiteY87" fmla="*/ 851983 h 2257136"/>
              <a:gd name="connsiteX88" fmla="*/ 1204631 w 3077503"/>
              <a:gd name="connsiteY88" fmla="*/ 827563 h 2257136"/>
              <a:gd name="connsiteX89" fmla="*/ 1227016 w 3077503"/>
              <a:gd name="connsiteY89" fmla="*/ 849270 h 2257136"/>
              <a:gd name="connsiteX90" fmla="*/ 1204631 w 3077503"/>
              <a:gd name="connsiteY90" fmla="*/ 871655 h 2257136"/>
              <a:gd name="connsiteX91" fmla="*/ 1182924 w 3077503"/>
              <a:gd name="connsiteY91" fmla="*/ 849948 h 2257136"/>
              <a:gd name="connsiteX92" fmla="*/ 1204631 w 3077503"/>
              <a:gd name="connsiteY92" fmla="*/ 827563 h 2257136"/>
              <a:gd name="connsiteX93" fmla="*/ 976712 w 3077503"/>
              <a:gd name="connsiteY93" fmla="*/ 733275 h 2257136"/>
              <a:gd name="connsiteX94" fmla="*/ 1073034 w 3077503"/>
              <a:gd name="connsiteY94" fmla="*/ 745485 h 2257136"/>
              <a:gd name="connsiteX95" fmla="*/ 1078461 w 3077503"/>
              <a:gd name="connsiteY95" fmla="*/ 746164 h 2257136"/>
              <a:gd name="connsiteX96" fmla="*/ 1054041 w 3077503"/>
              <a:gd name="connsiteY96" fmla="*/ 771262 h 2257136"/>
              <a:gd name="connsiteX97" fmla="*/ 998418 w 3077503"/>
              <a:gd name="connsiteY97" fmla="*/ 835703 h 2257136"/>
              <a:gd name="connsiteX98" fmla="*/ 995705 w 3077503"/>
              <a:gd name="connsiteY98" fmla="*/ 847913 h 2257136"/>
              <a:gd name="connsiteX99" fmla="*/ 1002488 w 3077503"/>
              <a:gd name="connsiteY99" fmla="*/ 880473 h 2257136"/>
              <a:gd name="connsiteX100" fmla="*/ 1003845 w 3077503"/>
              <a:gd name="connsiteY100" fmla="*/ 885900 h 2257136"/>
              <a:gd name="connsiteX101" fmla="*/ 1003845 w 3077503"/>
              <a:gd name="connsiteY101" fmla="*/ 905572 h 2257136"/>
              <a:gd name="connsiteX102" fmla="*/ 998418 w 3077503"/>
              <a:gd name="connsiteY102" fmla="*/ 927278 h 2257136"/>
              <a:gd name="connsiteX103" fmla="*/ 990957 w 3077503"/>
              <a:gd name="connsiteY103" fmla="*/ 932026 h 2257136"/>
              <a:gd name="connsiteX104" fmla="*/ 929228 w 3077503"/>
              <a:gd name="connsiteY104" fmla="*/ 925921 h 2257136"/>
              <a:gd name="connsiteX105" fmla="*/ 924480 w 3077503"/>
              <a:gd name="connsiteY105" fmla="*/ 924565 h 2257136"/>
              <a:gd name="connsiteX106" fmla="*/ 824765 w 3077503"/>
              <a:gd name="connsiteY106" fmla="*/ 859445 h 2257136"/>
              <a:gd name="connsiteX107" fmla="*/ 822052 w 3077503"/>
              <a:gd name="connsiteY107" fmla="*/ 856053 h 2257136"/>
              <a:gd name="connsiteX108" fmla="*/ 968572 w 3077503"/>
              <a:gd name="connsiteY108" fmla="*/ 735989 h 2257136"/>
              <a:gd name="connsiteX109" fmla="*/ 976712 w 3077503"/>
              <a:gd name="connsiteY109" fmla="*/ 733275 h 2257136"/>
              <a:gd name="connsiteX110" fmla="*/ 720302 w 3077503"/>
              <a:gd name="connsiteY110" fmla="*/ 550126 h 2257136"/>
              <a:gd name="connsiteX111" fmla="*/ 710127 w 3077503"/>
              <a:gd name="connsiteY111" fmla="*/ 626777 h 2257136"/>
              <a:gd name="connsiteX112" fmla="*/ 694525 w 3077503"/>
              <a:gd name="connsiteY112" fmla="*/ 742772 h 2257136"/>
              <a:gd name="connsiteX113" fmla="*/ 692490 w 3077503"/>
              <a:gd name="connsiteY113" fmla="*/ 758374 h 2257136"/>
              <a:gd name="connsiteX114" fmla="*/ 700630 w 3077503"/>
              <a:gd name="connsiteY114" fmla="*/ 780759 h 2257136"/>
              <a:gd name="connsiteX115" fmla="*/ 734547 w 3077503"/>
              <a:gd name="connsiteY115" fmla="*/ 809927 h 2257136"/>
              <a:gd name="connsiteX116" fmla="*/ 917018 w 3077503"/>
              <a:gd name="connsiteY116" fmla="*/ 930670 h 2257136"/>
              <a:gd name="connsiteX117" fmla="*/ 959753 w 3077503"/>
              <a:gd name="connsiteY117" fmla="*/ 939488 h 2257136"/>
              <a:gd name="connsiteX118" fmla="*/ 1058111 w 3077503"/>
              <a:gd name="connsiteY118" fmla="*/ 951698 h 2257136"/>
              <a:gd name="connsiteX119" fmla="*/ 1065573 w 3077503"/>
              <a:gd name="connsiteY119" fmla="*/ 946950 h 2257136"/>
              <a:gd name="connsiteX120" fmla="*/ 1107629 w 3077503"/>
              <a:gd name="connsiteY120" fmla="*/ 894040 h 2257136"/>
              <a:gd name="connsiteX121" fmla="*/ 1113734 w 3077503"/>
              <a:gd name="connsiteY121" fmla="*/ 892683 h 2257136"/>
              <a:gd name="connsiteX122" fmla="*/ 1134084 w 3077503"/>
              <a:gd name="connsiteY122" fmla="*/ 889292 h 2257136"/>
              <a:gd name="connsiteX123" fmla="*/ 1142902 w 3077503"/>
              <a:gd name="connsiteY123" fmla="*/ 889970 h 2257136"/>
              <a:gd name="connsiteX124" fmla="*/ 1180889 w 3077503"/>
              <a:gd name="connsiteY124" fmla="*/ 897431 h 2257136"/>
              <a:gd name="connsiteX125" fmla="*/ 1190385 w 3077503"/>
              <a:gd name="connsiteY125" fmla="*/ 884543 h 2257136"/>
              <a:gd name="connsiteX126" fmla="*/ 1196490 w 3077503"/>
              <a:gd name="connsiteY126" fmla="*/ 879117 h 2257136"/>
              <a:gd name="connsiteX127" fmla="*/ 1236512 w 3077503"/>
              <a:gd name="connsiteY127" fmla="*/ 842487 h 2257136"/>
              <a:gd name="connsiteX128" fmla="*/ 1237869 w 3077503"/>
              <a:gd name="connsiteY128" fmla="*/ 837738 h 2257136"/>
              <a:gd name="connsiteX129" fmla="*/ 1254827 w 3077503"/>
              <a:gd name="connsiteY129" fmla="*/ 833668 h 2257136"/>
              <a:gd name="connsiteX130" fmla="*/ 1486138 w 3077503"/>
              <a:gd name="connsiteY130" fmla="*/ 797038 h 2257136"/>
              <a:gd name="connsiteX131" fmla="*/ 1504453 w 3077503"/>
              <a:gd name="connsiteY131" fmla="*/ 797038 h 2257136"/>
              <a:gd name="connsiteX132" fmla="*/ 1679462 w 3077503"/>
              <a:gd name="connsiteY132" fmla="*/ 881830 h 2257136"/>
              <a:gd name="connsiteX133" fmla="*/ 1750394 w 3077503"/>
              <a:gd name="connsiteY133" fmla="*/ 934869 h 2257136"/>
              <a:gd name="connsiteX134" fmla="*/ 1537013 w 3077503"/>
              <a:gd name="connsiteY134" fmla="*/ 1028349 h 2257136"/>
              <a:gd name="connsiteX135" fmla="*/ 1519376 w 3077503"/>
              <a:gd name="connsiteY135" fmla="*/ 1041916 h 2257136"/>
              <a:gd name="connsiteX136" fmla="*/ 1490208 w 3077503"/>
              <a:gd name="connsiteY136" fmla="*/ 1126029 h 2257136"/>
              <a:gd name="connsiteX137" fmla="*/ 1495634 w 3077503"/>
              <a:gd name="connsiteY137" fmla="*/ 1142987 h 2257136"/>
              <a:gd name="connsiteX138" fmla="*/ 1533621 w 3077503"/>
              <a:gd name="connsiteY138" fmla="*/ 1204715 h 2257136"/>
              <a:gd name="connsiteX139" fmla="*/ 1802918 w 3077503"/>
              <a:gd name="connsiteY139" fmla="*/ 1655127 h 2257136"/>
              <a:gd name="connsiteX140" fmla="*/ 1803597 w 3077503"/>
              <a:gd name="connsiteY140" fmla="*/ 1675477 h 2257136"/>
              <a:gd name="connsiteX141" fmla="*/ 1743225 w 3077503"/>
              <a:gd name="connsiteY141" fmla="*/ 1736527 h 2257136"/>
              <a:gd name="connsiteX142" fmla="*/ 1687602 w 3077503"/>
              <a:gd name="connsiteY142" fmla="*/ 1767730 h 2257136"/>
              <a:gd name="connsiteX143" fmla="*/ 1676071 w 3077503"/>
              <a:gd name="connsiteY143" fmla="*/ 1779262 h 2257136"/>
              <a:gd name="connsiteX144" fmla="*/ 1674714 w 3077503"/>
              <a:gd name="connsiteY144" fmla="*/ 1821318 h 2257136"/>
              <a:gd name="connsiteX145" fmla="*/ 1698455 w 3077503"/>
              <a:gd name="connsiteY145" fmla="*/ 1841668 h 2257136"/>
              <a:gd name="connsiteX146" fmla="*/ 1906025 w 3077503"/>
              <a:gd name="connsiteY146" fmla="*/ 1813178 h 2257136"/>
              <a:gd name="connsiteX147" fmla="*/ 2060684 w 3077503"/>
              <a:gd name="connsiteY147" fmla="*/ 1760947 h 2257136"/>
              <a:gd name="connsiteX148" fmla="*/ 2091209 w 3077503"/>
              <a:gd name="connsiteY148" fmla="*/ 1752807 h 2257136"/>
              <a:gd name="connsiteX149" fmla="*/ 2100706 w 3077503"/>
              <a:gd name="connsiteY149" fmla="*/ 1730422 h 2257136"/>
              <a:gd name="connsiteX150" fmla="*/ 2074929 w 3077503"/>
              <a:gd name="connsiteY150" fmla="*/ 1646309 h 2257136"/>
              <a:gd name="connsiteX151" fmla="*/ 1998956 w 3077503"/>
              <a:gd name="connsiteY151" fmla="*/ 1516748 h 2257136"/>
              <a:gd name="connsiteX152" fmla="*/ 1854472 w 3077503"/>
              <a:gd name="connsiteY152" fmla="*/ 1297647 h 2257136"/>
              <a:gd name="connsiteX153" fmla="*/ 1787995 w 3077503"/>
              <a:gd name="connsiteY153" fmla="*/ 1179617 h 2257136"/>
              <a:gd name="connsiteX154" fmla="*/ 1784604 w 3077503"/>
              <a:gd name="connsiteY154" fmla="*/ 1172156 h 2257136"/>
              <a:gd name="connsiteX155" fmla="*/ 1861255 w 3077503"/>
              <a:gd name="connsiteY155" fmla="*/ 1166050 h 2257136"/>
              <a:gd name="connsiteX156" fmla="*/ 2028124 w 3077503"/>
              <a:gd name="connsiteY156" fmla="*/ 1132812 h 2257136"/>
              <a:gd name="connsiteX157" fmla="*/ 2308953 w 3077503"/>
              <a:gd name="connsiteY157" fmla="*/ 1035811 h 2257136"/>
              <a:gd name="connsiteX158" fmla="*/ 2343548 w 3077503"/>
              <a:gd name="connsiteY158" fmla="*/ 995789 h 2257136"/>
              <a:gd name="connsiteX159" fmla="*/ 2351688 w 3077503"/>
              <a:gd name="connsiteY159" fmla="*/ 959160 h 2257136"/>
              <a:gd name="connsiteX160" fmla="*/ 2356437 w 3077503"/>
              <a:gd name="connsiteY160" fmla="*/ 948306 h 2257136"/>
              <a:gd name="connsiteX161" fmla="*/ 2390353 w 3077503"/>
              <a:gd name="connsiteY161" fmla="*/ 913033 h 2257136"/>
              <a:gd name="connsiteX162" fmla="*/ 2399850 w 3077503"/>
              <a:gd name="connsiteY162" fmla="*/ 907606 h 2257136"/>
              <a:gd name="connsiteX163" fmla="*/ 2737659 w 3077503"/>
              <a:gd name="connsiteY163" fmla="*/ 841130 h 2257136"/>
              <a:gd name="connsiteX164" fmla="*/ 2812275 w 3077503"/>
              <a:gd name="connsiteY164" fmla="*/ 826885 h 2257136"/>
              <a:gd name="connsiteX165" fmla="*/ 2863150 w 3077503"/>
              <a:gd name="connsiteY165" fmla="*/ 828920 h 2257136"/>
              <a:gd name="connsiteX166" fmla="*/ 2886213 w 3077503"/>
              <a:gd name="connsiteY166" fmla="*/ 830277 h 2257136"/>
              <a:gd name="connsiteX167" fmla="*/ 2888926 w 3077503"/>
              <a:gd name="connsiteY167" fmla="*/ 835025 h 2257136"/>
              <a:gd name="connsiteX168" fmla="*/ 2855010 w 3077503"/>
              <a:gd name="connsiteY168" fmla="*/ 897431 h 2257136"/>
              <a:gd name="connsiteX169" fmla="*/ 2848905 w 3077503"/>
              <a:gd name="connsiteY169" fmla="*/ 902858 h 2257136"/>
              <a:gd name="connsiteX170" fmla="*/ 2778359 w 3077503"/>
              <a:gd name="connsiteY170" fmla="*/ 952376 h 2257136"/>
              <a:gd name="connsiteX171" fmla="*/ 2774289 w 3077503"/>
              <a:gd name="connsiteY171" fmla="*/ 955768 h 2257136"/>
              <a:gd name="connsiteX172" fmla="*/ 2814310 w 3077503"/>
              <a:gd name="connsiteY172" fmla="*/ 969334 h 2257136"/>
              <a:gd name="connsiteX173" fmla="*/ 2983893 w 3077503"/>
              <a:gd name="connsiteY173" fmla="*/ 1104322 h 2257136"/>
              <a:gd name="connsiteX174" fmla="*/ 3076824 w 3077503"/>
              <a:gd name="connsiteY174" fmla="*/ 1280010 h 2257136"/>
              <a:gd name="connsiteX175" fmla="*/ 3077503 w 3077503"/>
              <a:gd name="connsiteY175" fmla="*/ 1284080 h 2257136"/>
              <a:gd name="connsiteX176" fmla="*/ 3070719 w 3077503"/>
              <a:gd name="connsiteY176" fmla="*/ 1275940 h 2257136"/>
              <a:gd name="connsiteX177" fmla="*/ 2911990 w 3077503"/>
              <a:gd name="connsiteY177" fmla="*/ 1107036 h 2257136"/>
              <a:gd name="connsiteX178" fmla="*/ 2677287 w 3077503"/>
              <a:gd name="connsiteY178" fmla="*/ 1004608 h 2257136"/>
              <a:gd name="connsiteX179" fmla="*/ 2664399 w 3077503"/>
              <a:gd name="connsiteY179" fmla="*/ 1002573 h 2257136"/>
              <a:gd name="connsiteX180" fmla="*/ 2646762 w 3077503"/>
              <a:gd name="connsiteY180" fmla="*/ 1006643 h 2257136"/>
              <a:gd name="connsiteX181" fmla="*/ 2437158 w 3077503"/>
              <a:gd name="connsiteY181" fmla="*/ 1137561 h 2257136"/>
              <a:gd name="connsiteX182" fmla="*/ 2423591 w 3077503"/>
              <a:gd name="connsiteY182" fmla="*/ 1149092 h 2257136"/>
              <a:gd name="connsiteX183" fmla="*/ 2369325 w 3077503"/>
              <a:gd name="connsiteY183" fmla="*/ 1216247 h 2257136"/>
              <a:gd name="connsiteX184" fmla="*/ 2355080 w 3077503"/>
              <a:gd name="connsiteY184" fmla="*/ 1224387 h 2257136"/>
              <a:gd name="connsiteX185" fmla="*/ 2283855 w 3077503"/>
              <a:gd name="connsiteY185" fmla="*/ 1235919 h 2257136"/>
              <a:gd name="connsiteX186" fmla="*/ 2276394 w 3077503"/>
              <a:gd name="connsiteY186" fmla="*/ 1240667 h 2257136"/>
              <a:gd name="connsiteX187" fmla="*/ 2040334 w 3077503"/>
              <a:gd name="connsiteY187" fmla="*/ 1531671 h 2257136"/>
              <a:gd name="connsiteX188" fmla="*/ 2039656 w 3077503"/>
              <a:gd name="connsiteY188" fmla="*/ 1541846 h 2257136"/>
              <a:gd name="connsiteX189" fmla="*/ 2122412 w 3077503"/>
              <a:gd name="connsiteY189" fmla="*/ 1689044 h 2257136"/>
              <a:gd name="connsiteX190" fmla="*/ 2133944 w 3077503"/>
              <a:gd name="connsiteY190" fmla="*/ 1703289 h 2257136"/>
              <a:gd name="connsiteX191" fmla="*/ 2273002 w 3077503"/>
              <a:gd name="connsiteY191" fmla="*/ 1713464 h 2257136"/>
              <a:gd name="connsiteX192" fmla="*/ 2418165 w 3077503"/>
              <a:gd name="connsiteY192" fmla="*/ 1724317 h 2257136"/>
              <a:gd name="connsiteX193" fmla="*/ 2541621 w 3077503"/>
              <a:gd name="connsiteY193" fmla="*/ 1733135 h 2257136"/>
              <a:gd name="connsiteX194" fmla="*/ 2664399 w 3077503"/>
              <a:gd name="connsiteY194" fmla="*/ 1741953 h 2257136"/>
              <a:gd name="connsiteX195" fmla="*/ 2685427 w 3077503"/>
              <a:gd name="connsiteY195" fmla="*/ 1743310 h 2257136"/>
              <a:gd name="connsiteX196" fmla="*/ 2706455 w 3077503"/>
              <a:gd name="connsiteY196" fmla="*/ 1758234 h 2257136"/>
              <a:gd name="connsiteX197" fmla="*/ 2701707 w 3077503"/>
              <a:gd name="connsiteY197" fmla="*/ 1819961 h 2257136"/>
              <a:gd name="connsiteX198" fmla="*/ 2678644 w 3077503"/>
              <a:gd name="connsiteY198" fmla="*/ 1832172 h 2257136"/>
              <a:gd name="connsiteX199" fmla="*/ 2495494 w 3077503"/>
              <a:gd name="connsiteY199" fmla="*/ 1824032 h 2257136"/>
              <a:gd name="connsiteX200" fmla="*/ 2365255 w 3077503"/>
              <a:gd name="connsiteY200" fmla="*/ 1818605 h 2257136"/>
              <a:gd name="connsiteX201" fmla="*/ 2194315 w 3077503"/>
              <a:gd name="connsiteY201" fmla="*/ 1811143 h 2257136"/>
              <a:gd name="connsiteX202" fmla="*/ 2109524 w 3077503"/>
              <a:gd name="connsiteY202" fmla="*/ 1807073 h 2257136"/>
              <a:gd name="connsiteX203" fmla="*/ 2099349 w 3077503"/>
              <a:gd name="connsiteY203" fmla="*/ 1809787 h 2257136"/>
              <a:gd name="connsiteX204" fmla="*/ 1769680 w 3077503"/>
              <a:gd name="connsiteY204" fmla="*/ 1987509 h 2257136"/>
              <a:gd name="connsiteX205" fmla="*/ 1762897 w 3077503"/>
              <a:gd name="connsiteY205" fmla="*/ 1992936 h 2257136"/>
              <a:gd name="connsiteX206" fmla="*/ 1699812 w 3077503"/>
              <a:gd name="connsiteY206" fmla="*/ 2038384 h 2257136"/>
              <a:gd name="connsiteX207" fmla="*/ 1611629 w 3077503"/>
              <a:gd name="connsiteY207" fmla="*/ 2041097 h 2257136"/>
              <a:gd name="connsiteX208" fmla="*/ 1559398 w 3077503"/>
              <a:gd name="connsiteY208" fmla="*/ 2045846 h 2257136"/>
              <a:gd name="connsiteX209" fmla="*/ 1495634 w 3077503"/>
              <a:gd name="connsiteY209" fmla="*/ 2051951 h 2257136"/>
              <a:gd name="connsiteX210" fmla="*/ 1259575 w 3077503"/>
              <a:gd name="connsiteY210" fmla="*/ 2049916 h 2257136"/>
              <a:gd name="connsiteX211" fmla="*/ 1249400 w 3077503"/>
              <a:gd name="connsiteY211" fmla="*/ 2046524 h 2257136"/>
              <a:gd name="connsiteX212" fmla="*/ 1219554 w 3077503"/>
              <a:gd name="connsiteY212" fmla="*/ 2025496 h 2257136"/>
              <a:gd name="connsiteX213" fmla="*/ 1207344 w 3077503"/>
              <a:gd name="connsiteY213" fmla="*/ 2022104 h 2257136"/>
              <a:gd name="connsiteX214" fmla="*/ 1092027 w 3077503"/>
              <a:gd name="connsiteY214" fmla="*/ 2031601 h 2257136"/>
              <a:gd name="connsiteX215" fmla="*/ 1003166 w 3077503"/>
              <a:gd name="connsiteY215" fmla="*/ 2038384 h 2257136"/>
              <a:gd name="connsiteX216" fmla="*/ 907521 w 3077503"/>
              <a:gd name="connsiteY216" fmla="*/ 2045846 h 2257136"/>
              <a:gd name="connsiteX217" fmla="*/ 902095 w 3077503"/>
              <a:gd name="connsiteY217" fmla="*/ 2045167 h 2257136"/>
              <a:gd name="connsiteX218" fmla="*/ 925836 w 3077503"/>
              <a:gd name="connsiteY218" fmla="*/ 1960376 h 2257136"/>
              <a:gd name="connsiteX219" fmla="*/ 984173 w 3077503"/>
              <a:gd name="connsiteY219" fmla="*/ 1744667 h 2257136"/>
              <a:gd name="connsiteX220" fmla="*/ 997739 w 3077503"/>
              <a:gd name="connsiteY220" fmla="*/ 1659875 h 2257136"/>
              <a:gd name="connsiteX221" fmla="*/ 991634 w 3077503"/>
              <a:gd name="connsiteY221" fmla="*/ 1607644 h 2257136"/>
              <a:gd name="connsiteX222" fmla="*/ 957718 w 3077503"/>
              <a:gd name="connsiteY222" fmla="*/ 1576441 h 2257136"/>
              <a:gd name="connsiteX223" fmla="*/ 957040 w 3077503"/>
              <a:gd name="connsiteY223" fmla="*/ 1576441 h 2257136"/>
              <a:gd name="connsiteX224" fmla="*/ 890563 w 3077503"/>
              <a:gd name="connsiteY224" fmla="*/ 1541168 h 2257136"/>
              <a:gd name="connsiteX225" fmla="*/ 919053 w 3077503"/>
              <a:gd name="connsiteY225" fmla="*/ 1644952 h 2257136"/>
              <a:gd name="connsiteX226" fmla="*/ 903451 w 3077503"/>
              <a:gd name="connsiteY226" fmla="*/ 1620532 h 2257136"/>
              <a:gd name="connsiteX227" fmla="*/ 774568 w 3077503"/>
              <a:gd name="connsiteY227" fmla="*/ 1487579 h 2257136"/>
              <a:gd name="connsiteX228" fmla="*/ 699274 w 3077503"/>
              <a:gd name="connsiteY228" fmla="*/ 1440775 h 2257136"/>
              <a:gd name="connsiteX229" fmla="*/ 682994 w 3077503"/>
              <a:gd name="connsiteY229" fmla="*/ 1449593 h 2257136"/>
              <a:gd name="connsiteX230" fmla="*/ 491704 w 3077503"/>
              <a:gd name="connsiteY230" fmla="*/ 1798933 h 2257136"/>
              <a:gd name="connsiteX231" fmla="*/ 441508 w 3077503"/>
              <a:gd name="connsiteY231" fmla="*/ 1823353 h 2257136"/>
              <a:gd name="connsiteX232" fmla="*/ 434725 w 3077503"/>
              <a:gd name="connsiteY232" fmla="*/ 1786045 h 2257136"/>
              <a:gd name="connsiteX233" fmla="*/ 630084 w 3077503"/>
              <a:gd name="connsiteY233" fmla="*/ 1426530 h 2257136"/>
              <a:gd name="connsiteX234" fmla="*/ 619231 w 3077503"/>
              <a:gd name="connsiteY234" fmla="*/ 1414320 h 2257136"/>
              <a:gd name="connsiteX235" fmla="*/ 518838 w 3077503"/>
              <a:gd name="connsiteY235" fmla="*/ 1390578 h 2257136"/>
              <a:gd name="connsiteX236" fmla="*/ 340437 w 3077503"/>
              <a:gd name="connsiteY236" fmla="*/ 1366158 h 2257136"/>
              <a:gd name="connsiteX237" fmla="*/ 229190 w 3077503"/>
              <a:gd name="connsiteY237" fmla="*/ 1364123 h 2257136"/>
              <a:gd name="connsiteX238" fmla="*/ 226477 w 3077503"/>
              <a:gd name="connsiteY238" fmla="*/ 1362766 h 2257136"/>
              <a:gd name="connsiteX239" fmla="*/ 571748 w 3077503"/>
              <a:gd name="connsiteY239" fmla="*/ 1290863 h 2257136"/>
              <a:gd name="connsiteX240" fmla="*/ 525621 w 3077503"/>
              <a:gd name="connsiteY240" fmla="*/ 1254234 h 2257136"/>
              <a:gd name="connsiteX241" fmla="*/ 430655 w 3077503"/>
              <a:gd name="connsiteY241" fmla="*/ 1178939 h 2257136"/>
              <a:gd name="connsiteX242" fmla="*/ 415731 w 3077503"/>
              <a:gd name="connsiteY242" fmla="*/ 1175547 h 2257136"/>
              <a:gd name="connsiteX243" fmla="*/ 302450 w 3077503"/>
              <a:gd name="connsiteY243" fmla="*/ 1198610 h 2257136"/>
              <a:gd name="connsiteX244" fmla="*/ 296345 w 3077503"/>
              <a:gd name="connsiteY244" fmla="*/ 1192505 h 2257136"/>
              <a:gd name="connsiteX245" fmla="*/ 327548 w 3077503"/>
              <a:gd name="connsiteY245" fmla="*/ 1035133 h 2257136"/>
              <a:gd name="connsiteX246" fmla="*/ 466606 w 3077503"/>
              <a:gd name="connsiteY246" fmla="*/ 791612 h 2257136"/>
              <a:gd name="connsiteX247" fmla="*/ 704022 w 3077503"/>
              <a:gd name="connsiteY247" fmla="*/ 563014 h 2257136"/>
              <a:gd name="connsiteX248" fmla="*/ 720302 w 3077503"/>
              <a:gd name="connsiteY248" fmla="*/ 550126 h 2257136"/>
              <a:gd name="connsiteX249" fmla="*/ 1814450 w 3077503"/>
              <a:gd name="connsiteY249" fmla="*/ 244199 h 2257136"/>
              <a:gd name="connsiteX250" fmla="*/ 1922305 w 3077503"/>
              <a:gd name="connsiteY250" fmla="*/ 278794 h 2257136"/>
              <a:gd name="connsiteX251" fmla="*/ 2055258 w 3077503"/>
              <a:gd name="connsiteY251" fmla="*/ 391397 h 2257136"/>
              <a:gd name="connsiteX252" fmla="*/ 2212631 w 3077503"/>
              <a:gd name="connsiteY252" fmla="*/ 613889 h 2257136"/>
              <a:gd name="connsiteX253" fmla="*/ 2326590 w 3077503"/>
              <a:gd name="connsiteY253" fmla="*/ 811962 h 2257136"/>
              <a:gd name="connsiteX254" fmla="*/ 2340835 w 3077503"/>
              <a:gd name="connsiteY254" fmla="*/ 854697 h 2257136"/>
              <a:gd name="connsiteX255" fmla="*/ 2339478 w 3077503"/>
              <a:gd name="connsiteY255" fmla="*/ 940845 h 2257136"/>
              <a:gd name="connsiteX256" fmla="*/ 2326590 w 3077503"/>
              <a:gd name="connsiteY256" fmla="*/ 999859 h 2257136"/>
              <a:gd name="connsiteX257" fmla="*/ 2302848 w 3077503"/>
              <a:gd name="connsiteY257" fmla="*/ 1028349 h 2257136"/>
              <a:gd name="connsiteX258" fmla="*/ 2034908 w 3077503"/>
              <a:gd name="connsiteY258" fmla="*/ 1121281 h 2257136"/>
              <a:gd name="connsiteX259" fmla="*/ 1855828 w 3077503"/>
              <a:gd name="connsiteY259" fmla="*/ 1157910 h 2257136"/>
              <a:gd name="connsiteX260" fmla="*/ 1781212 w 3077503"/>
              <a:gd name="connsiteY260" fmla="*/ 1163337 h 2257136"/>
              <a:gd name="connsiteX261" fmla="*/ 1767645 w 3077503"/>
              <a:gd name="connsiteY261" fmla="*/ 1163337 h 2257136"/>
              <a:gd name="connsiteX262" fmla="*/ 1771715 w 3077503"/>
              <a:gd name="connsiteY262" fmla="*/ 1181652 h 2257136"/>
              <a:gd name="connsiteX263" fmla="*/ 1890423 w 3077503"/>
              <a:gd name="connsiteY263" fmla="*/ 1381081 h 2257136"/>
              <a:gd name="connsiteX264" fmla="*/ 2030838 w 3077503"/>
              <a:gd name="connsiteY264" fmla="*/ 1595434 h 2257136"/>
              <a:gd name="connsiteX265" fmla="*/ 2083069 w 3077503"/>
              <a:gd name="connsiteY265" fmla="*/ 1715499 h 2257136"/>
              <a:gd name="connsiteX266" fmla="*/ 2086461 w 3077503"/>
              <a:gd name="connsiteY266" fmla="*/ 1740597 h 2257136"/>
              <a:gd name="connsiteX267" fmla="*/ 2070181 w 3077503"/>
              <a:gd name="connsiteY267" fmla="*/ 1748737 h 2257136"/>
              <a:gd name="connsiteX268" fmla="*/ 1915521 w 3077503"/>
              <a:gd name="connsiteY268" fmla="*/ 1800290 h 2257136"/>
              <a:gd name="connsiteX269" fmla="*/ 1790030 w 3077503"/>
              <a:gd name="connsiteY269" fmla="*/ 1831493 h 2257136"/>
              <a:gd name="connsiteX270" fmla="*/ 1696421 w 3077503"/>
              <a:gd name="connsiteY270" fmla="*/ 1832172 h 2257136"/>
              <a:gd name="connsiteX271" fmla="*/ 1686924 w 3077503"/>
              <a:gd name="connsiteY271" fmla="*/ 1824710 h 2257136"/>
              <a:gd name="connsiteX272" fmla="*/ 1688280 w 3077503"/>
              <a:gd name="connsiteY272" fmla="*/ 1784688 h 2257136"/>
              <a:gd name="connsiteX273" fmla="*/ 1697777 w 3077503"/>
              <a:gd name="connsiteY273" fmla="*/ 1777227 h 2257136"/>
              <a:gd name="connsiteX274" fmla="*/ 1790708 w 3077503"/>
              <a:gd name="connsiteY274" fmla="*/ 1716177 h 2257136"/>
              <a:gd name="connsiteX275" fmla="*/ 1819198 w 3077503"/>
              <a:gd name="connsiteY275" fmla="*/ 1674120 h 2257136"/>
              <a:gd name="connsiteX276" fmla="*/ 1818520 w 3077503"/>
              <a:gd name="connsiteY276" fmla="*/ 1662589 h 2257136"/>
              <a:gd name="connsiteX277" fmla="*/ 1609594 w 3077503"/>
              <a:gd name="connsiteY277" fmla="*/ 1313248 h 2257136"/>
              <a:gd name="connsiteX278" fmla="*/ 1514628 w 3077503"/>
              <a:gd name="connsiteY278" fmla="*/ 1154519 h 2257136"/>
              <a:gd name="connsiteX279" fmla="*/ 1502418 w 3077503"/>
              <a:gd name="connsiteY279" fmla="*/ 1126707 h 2257136"/>
              <a:gd name="connsiteX280" fmla="*/ 1527516 w 3077503"/>
              <a:gd name="connsiteY280" fmla="*/ 1052769 h 2257136"/>
              <a:gd name="connsiteX281" fmla="*/ 1541083 w 3077503"/>
              <a:gd name="connsiteY281" fmla="*/ 1043951 h 2257136"/>
              <a:gd name="connsiteX282" fmla="*/ 1892458 w 3077503"/>
              <a:gd name="connsiteY282" fmla="*/ 889970 h 2257136"/>
              <a:gd name="connsiteX283" fmla="*/ 1901955 w 3077503"/>
              <a:gd name="connsiteY283" fmla="*/ 885221 h 2257136"/>
              <a:gd name="connsiteX284" fmla="*/ 1789352 w 3077503"/>
              <a:gd name="connsiteY284" fmla="*/ 752947 h 2257136"/>
              <a:gd name="connsiteX285" fmla="*/ 1734407 w 3077503"/>
              <a:gd name="connsiteY285" fmla="*/ 688505 h 2257136"/>
              <a:gd name="connsiteX286" fmla="*/ 1721519 w 3077503"/>
              <a:gd name="connsiteY286" fmla="*/ 685792 h 2257136"/>
              <a:gd name="connsiteX287" fmla="*/ 1458326 w 3077503"/>
              <a:gd name="connsiteY287" fmla="*/ 795003 h 2257136"/>
              <a:gd name="connsiteX288" fmla="*/ 1253470 w 3077503"/>
              <a:gd name="connsiteY288" fmla="*/ 823493 h 2257136"/>
              <a:gd name="connsiteX289" fmla="*/ 1232442 w 3077503"/>
              <a:gd name="connsiteY289" fmla="*/ 832312 h 2257136"/>
              <a:gd name="connsiteX290" fmla="*/ 1224980 w 3077503"/>
              <a:gd name="connsiteY290" fmla="*/ 831633 h 2257136"/>
              <a:gd name="connsiteX291" fmla="*/ 1184959 w 3077503"/>
              <a:gd name="connsiteY291" fmla="*/ 826885 h 2257136"/>
              <a:gd name="connsiteX292" fmla="*/ 1182924 w 3077503"/>
              <a:gd name="connsiteY292" fmla="*/ 867585 h 2257136"/>
              <a:gd name="connsiteX293" fmla="*/ 1184281 w 3077503"/>
              <a:gd name="connsiteY293" fmla="*/ 884543 h 2257136"/>
              <a:gd name="connsiteX294" fmla="*/ 1174106 w 3077503"/>
              <a:gd name="connsiteY294" fmla="*/ 889291 h 2257136"/>
              <a:gd name="connsiteX295" fmla="*/ 1142902 w 3077503"/>
              <a:gd name="connsiteY295" fmla="*/ 877082 h 2257136"/>
              <a:gd name="connsiteX296" fmla="*/ 1136797 w 3077503"/>
              <a:gd name="connsiteY296" fmla="*/ 876403 h 2257136"/>
              <a:gd name="connsiteX297" fmla="*/ 1112377 w 3077503"/>
              <a:gd name="connsiteY297" fmla="*/ 881151 h 2257136"/>
              <a:gd name="connsiteX298" fmla="*/ 1104916 w 3077503"/>
              <a:gd name="connsiteY298" fmla="*/ 856732 h 2257136"/>
              <a:gd name="connsiteX299" fmla="*/ 1104916 w 3077503"/>
              <a:gd name="connsiteY299" fmla="*/ 853340 h 2257136"/>
              <a:gd name="connsiteX300" fmla="*/ 1073713 w 3077503"/>
              <a:gd name="connsiteY300" fmla="*/ 857410 h 2257136"/>
              <a:gd name="connsiteX301" fmla="*/ 1066251 w 3077503"/>
              <a:gd name="connsiteY301" fmla="*/ 832990 h 2257136"/>
              <a:gd name="connsiteX302" fmla="*/ 1041153 w 3077503"/>
              <a:gd name="connsiteY302" fmla="*/ 851305 h 2257136"/>
              <a:gd name="connsiteX303" fmla="*/ 1034369 w 3077503"/>
              <a:gd name="connsiteY303" fmla="*/ 868942 h 2257136"/>
              <a:gd name="connsiteX304" fmla="*/ 1025551 w 3077503"/>
              <a:gd name="connsiteY304" fmla="*/ 886578 h 2257136"/>
              <a:gd name="connsiteX305" fmla="*/ 1016054 w 3077503"/>
              <a:gd name="connsiteY305" fmla="*/ 883865 h 2257136"/>
              <a:gd name="connsiteX306" fmla="*/ 1008593 w 3077503"/>
              <a:gd name="connsiteY306" fmla="*/ 847235 h 2257136"/>
              <a:gd name="connsiteX307" fmla="*/ 1011306 w 3077503"/>
              <a:gd name="connsiteY307" fmla="*/ 839773 h 2257136"/>
              <a:gd name="connsiteX308" fmla="*/ 1111699 w 3077503"/>
              <a:gd name="connsiteY308" fmla="*/ 733275 h 2257136"/>
              <a:gd name="connsiteX309" fmla="*/ 1140189 w 3077503"/>
              <a:gd name="connsiteY309" fmla="*/ 728527 h 2257136"/>
              <a:gd name="connsiteX310" fmla="*/ 1191742 w 3077503"/>
              <a:gd name="connsiteY310" fmla="*/ 747520 h 2257136"/>
              <a:gd name="connsiteX311" fmla="*/ 1201239 w 3077503"/>
              <a:gd name="connsiteY311" fmla="*/ 748199 h 2257136"/>
              <a:gd name="connsiteX312" fmla="*/ 1529551 w 3077503"/>
              <a:gd name="connsiteY312" fmla="*/ 575903 h 2257136"/>
              <a:gd name="connsiteX313" fmla="*/ 1589244 w 3077503"/>
              <a:gd name="connsiteY313" fmla="*/ 533846 h 2257136"/>
              <a:gd name="connsiteX314" fmla="*/ 1594671 w 3077503"/>
              <a:gd name="connsiteY314" fmla="*/ 521636 h 2257136"/>
              <a:gd name="connsiteX315" fmla="*/ 1591279 w 3077503"/>
              <a:gd name="connsiteY315" fmla="*/ 433453 h 2257136"/>
              <a:gd name="connsiteX316" fmla="*/ 1620447 w 3077503"/>
              <a:gd name="connsiteY316" fmla="*/ 324242 h 2257136"/>
              <a:gd name="connsiteX317" fmla="*/ 1663182 w 3077503"/>
              <a:gd name="connsiteY317" fmla="*/ 282185 h 2257136"/>
              <a:gd name="connsiteX318" fmla="*/ 1814450 w 3077503"/>
              <a:gd name="connsiteY318" fmla="*/ 244199 h 2257136"/>
              <a:gd name="connsiteX319" fmla="*/ 1540404 w 3077503"/>
              <a:gd name="connsiteY319" fmla="*/ 156694 h 2257136"/>
              <a:gd name="connsiteX320" fmla="*/ 1565503 w 3077503"/>
              <a:gd name="connsiteY320" fmla="*/ 171618 h 2257136"/>
              <a:gd name="connsiteX321" fmla="*/ 1568216 w 3077503"/>
              <a:gd name="connsiteY321" fmla="*/ 196716 h 2257136"/>
              <a:gd name="connsiteX322" fmla="*/ 1551936 w 3077503"/>
              <a:gd name="connsiteY322" fmla="*/ 232667 h 2257136"/>
              <a:gd name="connsiteX323" fmla="*/ 1495634 w 3077503"/>
              <a:gd name="connsiteY323" fmla="*/ 318137 h 2257136"/>
              <a:gd name="connsiteX324" fmla="*/ 1383031 w 3077503"/>
              <a:gd name="connsiteY324" fmla="*/ 426670 h 2257136"/>
              <a:gd name="connsiteX325" fmla="*/ 1365395 w 3077503"/>
              <a:gd name="connsiteY325" fmla="*/ 425313 h 2257136"/>
              <a:gd name="connsiteX326" fmla="*/ 1353863 w 3077503"/>
              <a:gd name="connsiteY326" fmla="*/ 410390 h 2257136"/>
              <a:gd name="connsiteX327" fmla="*/ 1300275 w 3077503"/>
              <a:gd name="connsiteY327" fmla="*/ 285577 h 2257136"/>
              <a:gd name="connsiteX328" fmla="*/ 1299597 w 3077503"/>
              <a:gd name="connsiteY328" fmla="*/ 273367 h 2257136"/>
              <a:gd name="connsiteX329" fmla="*/ 1317233 w 3077503"/>
              <a:gd name="connsiteY329" fmla="*/ 256409 h 2257136"/>
              <a:gd name="connsiteX330" fmla="*/ 1442046 w 3077503"/>
              <a:gd name="connsiteY330" fmla="*/ 198072 h 2257136"/>
              <a:gd name="connsiteX331" fmla="*/ 1516663 w 3077503"/>
              <a:gd name="connsiteY331" fmla="*/ 162799 h 2257136"/>
              <a:gd name="connsiteX332" fmla="*/ 1540404 w 3077503"/>
              <a:gd name="connsiteY332" fmla="*/ 156694 h 2257136"/>
              <a:gd name="connsiteX333" fmla="*/ 1573642 w 3077503"/>
              <a:gd name="connsiteY333" fmla="*/ 0 h 2257136"/>
              <a:gd name="connsiteX334" fmla="*/ 1654364 w 3077503"/>
              <a:gd name="connsiteY334" fmla="*/ 7462 h 2257136"/>
              <a:gd name="connsiteX335" fmla="*/ 1722875 w 3077503"/>
              <a:gd name="connsiteY335" fmla="*/ 55623 h 2257136"/>
              <a:gd name="connsiteX336" fmla="*/ 1758149 w 3077503"/>
              <a:gd name="connsiteY336" fmla="*/ 149233 h 2257136"/>
              <a:gd name="connsiteX337" fmla="*/ 1753400 w 3077503"/>
              <a:gd name="connsiteY337" fmla="*/ 181793 h 2257136"/>
              <a:gd name="connsiteX338" fmla="*/ 1716770 w 3077503"/>
              <a:gd name="connsiteY338" fmla="*/ 246912 h 2257136"/>
              <a:gd name="connsiteX339" fmla="*/ 1708630 w 3077503"/>
              <a:gd name="connsiteY339" fmla="*/ 253017 h 2257136"/>
              <a:gd name="connsiteX340" fmla="*/ 1679462 w 3077503"/>
              <a:gd name="connsiteY340" fmla="*/ 265906 h 2257136"/>
              <a:gd name="connsiteX341" fmla="*/ 1595349 w 3077503"/>
              <a:gd name="connsiteY341" fmla="*/ 369690 h 2257136"/>
              <a:gd name="connsiteX342" fmla="*/ 1588566 w 3077503"/>
              <a:gd name="connsiteY342" fmla="*/ 405642 h 2257136"/>
              <a:gd name="connsiteX343" fmla="*/ 1581104 w 3077503"/>
              <a:gd name="connsiteY343" fmla="*/ 423957 h 2257136"/>
              <a:gd name="connsiteX344" fmla="*/ 1492243 w 3077503"/>
              <a:gd name="connsiteY344" fmla="*/ 535203 h 2257136"/>
              <a:gd name="connsiteX345" fmla="*/ 1463753 w 3077503"/>
              <a:gd name="connsiteY345" fmla="*/ 543343 h 2257136"/>
              <a:gd name="connsiteX346" fmla="*/ 1385745 w 3077503"/>
              <a:gd name="connsiteY346" fmla="*/ 458552 h 2257136"/>
              <a:gd name="connsiteX347" fmla="*/ 1394563 w 3077503"/>
              <a:gd name="connsiteY347" fmla="*/ 430740 h 2257136"/>
              <a:gd name="connsiteX348" fmla="*/ 1551258 w 3077503"/>
              <a:gd name="connsiteY348" fmla="*/ 248269 h 2257136"/>
              <a:gd name="connsiteX349" fmla="*/ 1576356 w 3077503"/>
              <a:gd name="connsiteY349" fmla="*/ 191289 h 2257136"/>
              <a:gd name="connsiteX350" fmla="*/ 1572286 w 3077503"/>
              <a:gd name="connsiteY350" fmla="*/ 167548 h 2257136"/>
              <a:gd name="connsiteX351" fmla="*/ 1539726 w 3077503"/>
              <a:gd name="connsiteY351" fmla="*/ 147198 h 2257136"/>
              <a:gd name="connsiteX352" fmla="*/ 1477319 w 3077503"/>
              <a:gd name="connsiteY352" fmla="*/ 171618 h 2257136"/>
              <a:gd name="connsiteX353" fmla="*/ 1347080 w 3077503"/>
              <a:gd name="connsiteY353" fmla="*/ 236738 h 2257136"/>
              <a:gd name="connsiteX354" fmla="*/ 1309772 w 3077503"/>
              <a:gd name="connsiteY354" fmla="*/ 250304 h 2257136"/>
              <a:gd name="connsiteX355" fmla="*/ 1304345 w 3077503"/>
              <a:gd name="connsiteY355" fmla="*/ 248269 h 2257136"/>
              <a:gd name="connsiteX356" fmla="*/ 1321303 w 3077503"/>
              <a:gd name="connsiteY356" fmla="*/ 127526 h 2257136"/>
              <a:gd name="connsiteX357" fmla="*/ 1440011 w 3077503"/>
              <a:gd name="connsiteY357" fmla="*/ 21028 h 2257136"/>
              <a:gd name="connsiteX358" fmla="*/ 1573642 w 3077503"/>
              <a:gd name="connsiteY358" fmla="*/ 0 h 22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</a:cxnLst>
            <a:rect l="l" t="t" r="r" b="b"/>
            <a:pathLst>
              <a:path w="3077503" h="2257136">
                <a:moveTo>
                  <a:pt x="475085" y="1610612"/>
                </a:moveTo>
                <a:cubicBezTo>
                  <a:pt x="487804" y="1611714"/>
                  <a:pt x="500523" y="1614088"/>
                  <a:pt x="513411" y="1617819"/>
                </a:cubicBezTo>
                <a:cubicBezTo>
                  <a:pt x="502558" y="1638847"/>
                  <a:pt x="491704" y="1659197"/>
                  <a:pt x="480851" y="1678869"/>
                </a:cubicBezTo>
                <a:cubicBezTo>
                  <a:pt x="463215" y="1712107"/>
                  <a:pt x="444900" y="1745345"/>
                  <a:pt x="427263" y="1779261"/>
                </a:cubicBezTo>
                <a:cubicBezTo>
                  <a:pt x="421836" y="1789436"/>
                  <a:pt x="417766" y="1800290"/>
                  <a:pt x="420480" y="1812500"/>
                </a:cubicBezTo>
                <a:cubicBezTo>
                  <a:pt x="423871" y="1826745"/>
                  <a:pt x="432011" y="1836241"/>
                  <a:pt x="446256" y="1839633"/>
                </a:cubicBezTo>
                <a:cubicBezTo>
                  <a:pt x="461180" y="1843703"/>
                  <a:pt x="473390" y="1838276"/>
                  <a:pt x="482208" y="1826745"/>
                </a:cubicBezTo>
                <a:cubicBezTo>
                  <a:pt x="491704" y="1815213"/>
                  <a:pt x="497809" y="1801647"/>
                  <a:pt x="505271" y="1788758"/>
                </a:cubicBezTo>
                <a:cubicBezTo>
                  <a:pt x="529691" y="1746023"/>
                  <a:pt x="553433" y="1703289"/>
                  <a:pt x="577852" y="1660554"/>
                </a:cubicBezTo>
                <a:cubicBezTo>
                  <a:pt x="581244" y="1654449"/>
                  <a:pt x="583279" y="1655127"/>
                  <a:pt x="588027" y="1659197"/>
                </a:cubicBezTo>
                <a:cubicBezTo>
                  <a:pt x="640259" y="1711428"/>
                  <a:pt x="659252" y="1773157"/>
                  <a:pt x="639581" y="1844381"/>
                </a:cubicBezTo>
                <a:cubicBezTo>
                  <a:pt x="619909" y="1915606"/>
                  <a:pt x="571069" y="1961054"/>
                  <a:pt x="498488" y="1975977"/>
                </a:cubicBezTo>
                <a:cubicBezTo>
                  <a:pt x="394703" y="1997684"/>
                  <a:pt x="296345" y="1929173"/>
                  <a:pt x="278708" y="1824710"/>
                </a:cubicBezTo>
                <a:cubicBezTo>
                  <a:pt x="261072" y="1722282"/>
                  <a:pt x="333653" y="1625280"/>
                  <a:pt x="436760" y="1611035"/>
                </a:cubicBezTo>
                <a:cubicBezTo>
                  <a:pt x="449648" y="1609679"/>
                  <a:pt x="462367" y="1609509"/>
                  <a:pt x="475085" y="1610612"/>
                </a:cubicBezTo>
                <a:close/>
                <a:moveTo>
                  <a:pt x="2604324" y="1610007"/>
                </a:moveTo>
                <a:cubicBezTo>
                  <a:pt x="2691066" y="1609594"/>
                  <a:pt x="2772084" y="1670898"/>
                  <a:pt x="2787855" y="1765016"/>
                </a:cubicBezTo>
                <a:cubicBezTo>
                  <a:pt x="2805492" y="1867444"/>
                  <a:pt x="2734267" y="1964446"/>
                  <a:pt x="2631161" y="1978691"/>
                </a:cubicBezTo>
                <a:cubicBezTo>
                  <a:pt x="2537551" y="1991579"/>
                  <a:pt x="2448690" y="1932564"/>
                  <a:pt x="2425626" y="1842346"/>
                </a:cubicBezTo>
                <a:cubicBezTo>
                  <a:pt x="2424270" y="1835563"/>
                  <a:pt x="2425626" y="1835563"/>
                  <a:pt x="2431053" y="1835563"/>
                </a:cubicBezTo>
                <a:cubicBezTo>
                  <a:pt x="2473788" y="1837598"/>
                  <a:pt x="2516523" y="1839633"/>
                  <a:pt x="2559257" y="1841668"/>
                </a:cubicBezTo>
                <a:cubicBezTo>
                  <a:pt x="2600636" y="1843703"/>
                  <a:pt x="2642014" y="1845059"/>
                  <a:pt x="2683392" y="1847094"/>
                </a:cubicBezTo>
                <a:cubicBezTo>
                  <a:pt x="2698994" y="1847773"/>
                  <a:pt x="2709847" y="1840989"/>
                  <a:pt x="2716630" y="1828101"/>
                </a:cubicBezTo>
                <a:cubicBezTo>
                  <a:pt x="2728840" y="1804359"/>
                  <a:pt x="2730875" y="1779940"/>
                  <a:pt x="2721379" y="1754841"/>
                </a:cubicBezTo>
                <a:cubicBezTo>
                  <a:pt x="2715952" y="1741275"/>
                  <a:pt x="2706455" y="1733135"/>
                  <a:pt x="2690854" y="1731778"/>
                </a:cubicBezTo>
                <a:cubicBezTo>
                  <a:pt x="2656937" y="1729743"/>
                  <a:pt x="2623021" y="1727030"/>
                  <a:pt x="2589782" y="1724316"/>
                </a:cubicBezTo>
                <a:cubicBezTo>
                  <a:pt x="2548404" y="1721603"/>
                  <a:pt x="2507026" y="1718211"/>
                  <a:pt x="2465648" y="1715498"/>
                </a:cubicBezTo>
                <a:cubicBezTo>
                  <a:pt x="2458865" y="1714820"/>
                  <a:pt x="2452081" y="1714820"/>
                  <a:pt x="2445298" y="1714141"/>
                </a:cubicBezTo>
                <a:cubicBezTo>
                  <a:pt x="2439871" y="1714141"/>
                  <a:pt x="2438515" y="1712106"/>
                  <a:pt x="2441906" y="1707358"/>
                </a:cubicBezTo>
                <a:cubicBezTo>
                  <a:pt x="2459543" y="1674798"/>
                  <a:pt x="2484641" y="1649700"/>
                  <a:pt x="2517879" y="1632063"/>
                </a:cubicBezTo>
                <a:cubicBezTo>
                  <a:pt x="2545861" y="1617140"/>
                  <a:pt x="2575410" y="1610145"/>
                  <a:pt x="2604324" y="1610007"/>
                </a:cubicBezTo>
                <a:close/>
                <a:moveTo>
                  <a:pt x="278709" y="1374298"/>
                </a:moveTo>
                <a:cubicBezTo>
                  <a:pt x="315339" y="1377690"/>
                  <a:pt x="351968" y="1380403"/>
                  <a:pt x="388598" y="1384473"/>
                </a:cubicBezTo>
                <a:cubicBezTo>
                  <a:pt x="434725" y="1389222"/>
                  <a:pt x="480173" y="1396005"/>
                  <a:pt x="525621" y="1405502"/>
                </a:cubicBezTo>
                <a:cubicBezTo>
                  <a:pt x="553433" y="1410928"/>
                  <a:pt x="581244" y="1417712"/>
                  <a:pt x="608378" y="1425173"/>
                </a:cubicBezTo>
                <a:cubicBezTo>
                  <a:pt x="613804" y="1426530"/>
                  <a:pt x="575818" y="1507251"/>
                  <a:pt x="560216" y="1501825"/>
                </a:cubicBezTo>
                <a:cubicBezTo>
                  <a:pt x="520195" y="1488258"/>
                  <a:pt x="478816" y="1482831"/>
                  <a:pt x="436760" y="1486223"/>
                </a:cubicBezTo>
                <a:cubicBezTo>
                  <a:pt x="370283" y="1491650"/>
                  <a:pt x="311269" y="1515391"/>
                  <a:pt x="260394" y="1558126"/>
                </a:cubicBezTo>
                <a:cubicBezTo>
                  <a:pt x="203414" y="1606288"/>
                  <a:pt x="168141" y="1667337"/>
                  <a:pt x="155252" y="1740597"/>
                </a:cubicBezTo>
                <a:cubicBezTo>
                  <a:pt x="144399" y="1801647"/>
                  <a:pt x="151182" y="1862018"/>
                  <a:pt x="176281" y="1918998"/>
                </a:cubicBezTo>
                <a:cubicBezTo>
                  <a:pt x="206806" y="1988866"/>
                  <a:pt x="257002" y="2041098"/>
                  <a:pt x="326192" y="2074336"/>
                </a:cubicBezTo>
                <a:cubicBezTo>
                  <a:pt x="368927" y="2095364"/>
                  <a:pt x="414375" y="2104861"/>
                  <a:pt x="462536" y="2104861"/>
                </a:cubicBezTo>
                <a:cubicBezTo>
                  <a:pt x="524943" y="2104861"/>
                  <a:pt x="582601" y="2087224"/>
                  <a:pt x="634154" y="2052629"/>
                </a:cubicBezTo>
                <a:cubicBezTo>
                  <a:pt x="710806" y="2000398"/>
                  <a:pt x="755575" y="1927138"/>
                  <a:pt x="768464" y="1835563"/>
                </a:cubicBezTo>
                <a:cubicBezTo>
                  <a:pt x="777282" y="1773157"/>
                  <a:pt x="765750" y="1714142"/>
                  <a:pt x="738617" y="1657841"/>
                </a:cubicBezTo>
                <a:cubicBezTo>
                  <a:pt x="723694" y="1625281"/>
                  <a:pt x="689099" y="1579154"/>
                  <a:pt x="651112" y="1545238"/>
                </a:cubicBezTo>
                <a:cubicBezTo>
                  <a:pt x="647042" y="1542524"/>
                  <a:pt x="645686" y="1540490"/>
                  <a:pt x="649077" y="1535741"/>
                </a:cubicBezTo>
                <a:cubicBezTo>
                  <a:pt x="664001" y="1510643"/>
                  <a:pt x="678246" y="1484866"/>
                  <a:pt x="692491" y="1459768"/>
                </a:cubicBezTo>
                <a:cubicBezTo>
                  <a:pt x="695204" y="1455698"/>
                  <a:pt x="696561" y="1455020"/>
                  <a:pt x="701309" y="1457055"/>
                </a:cubicBezTo>
                <a:cubicBezTo>
                  <a:pt x="733191" y="1471300"/>
                  <a:pt x="761002" y="1492328"/>
                  <a:pt x="786779" y="1515391"/>
                </a:cubicBezTo>
                <a:cubicBezTo>
                  <a:pt x="822730" y="1547273"/>
                  <a:pt x="854612" y="1582546"/>
                  <a:pt x="885815" y="1618498"/>
                </a:cubicBezTo>
                <a:cubicBezTo>
                  <a:pt x="887850" y="1621211"/>
                  <a:pt x="889885" y="1623924"/>
                  <a:pt x="891242" y="1627316"/>
                </a:cubicBezTo>
                <a:cubicBezTo>
                  <a:pt x="917018" y="1693114"/>
                  <a:pt x="926515" y="1761625"/>
                  <a:pt x="921088" y="1832172"/>
                </a:cubicBezTo>
                <a:cubicBezTo>
                  <a:pt x="906165" y="2028888"/>
                  <a:pt x="764394" y="2197792"/>
                  <a:pt x="573104" y="2242562"/>
                </a:cubicBezTo>
                <a:cubicBezTo>
                  <a:pt x="388598" y="2285297"/>
                  <a:pt x="231904" y="2233065"/>
                  <a:pt x="107091" y="2090616"/>
                </a:cubicBezTo>
                <a:cubicBezTo>
                  <a:pt x="52824" y="2028888"/>
                  <a:pt x="20265" y="1954950"/>
                  <a:pt x="6698" y="1873550"/>
                </a:cubicBezTo>
                <a:cubicBezTo>
                  <a:pt x="-28575" y="1666659"/>
                  <a:pt x="77923" y="1465195"/>
                  <a:pt x="267855" y="1376333"/>
                </a:cubicBezTo>
                <a:cubicBezTo>
                  <a:pt x="271247" y="1374977"/>
                  <a:pt x="274639" y="1373620"/>
                  <a:pt x="278709" y="1374298"/>
                </a:cubicBezTo>
                <a:close/>
                <a:moveTo>
                  <a:pt x="2590200" y="1334616"/>
                </a:moveTo>
                <a:cubicBezTo>
                  <a:pt x="2802641" y="1331352"/>
                  <a:pt x="2993983" y="1473505"/>
                  <a:pt x="3045621" y="1688366"/>
                </a:cubicBezTo>
                <a:cubicBezTo>
                  <a:pt x="3106671" y="1943418"/>
                  <a:pt x="2946585" y="2186939"/>
                  <a:pt x="2703742" y="2244597"/>
                </a:cubicBezTo>
                <a:cubicBezTo>
                  <a:pt x="2455473" y="2302933"/>
                  <a:pt x="2209239" y="2152344"/>
                  <a:pt x="2148189" y="1904753"/>
                </a:cubicBezTo>
                <a:cubicBezTo>
                  <a:pt x="2142084" y="1881012"/>
                  <a:pt x="2139371" y="1870158"/>
                  <a:pt x="2136658" y="1845738"/>
                </a:cubicBezTo>
                <a:cubicBezTo>
                  <a:pt x="2135979" y="1839634"/>
                  <a:pt x="2138014" y="1830815"/>
                  <a:pt x="2144119" y="1831493"/>
                </a:cubicBezTo>
                <a:cubicBezTo>
                  <a:pt x="2166504" y="1831493"/>
                  <a:pt x="2254009" y="1835564"/>
                  <a:pt x="2276394" y="1836242"/>
                </a:cubicBezTo>
                <a:cubicBezTo>
                  <a:pt x="2283856" y="1836242"/>
                  <a:pt x="2285891" y="1838955"/>
                  <a:pt x="2286569" y="1845738"/>
                </a:cubicBezTo>
                <a:cubicBezTo>
                  <a:pt x="2293352" y="1895935"/>
                  <a:pt x="2310989" y="1935278"/>
                  <a:pt x="2340835" y="1976656"/>
                </a:cubicBezTo>
                <a:cubicBezTo>
                  <a:pt x="2392389" y="2048559"/>
                  <a:pt x="2462257" y="2092651"/>
                  <a:pt x="2549761" y="2105539"/>
                </a:cubicBezTo>
                <a:cubicBezTo>
                  <a:pt x="2714596" y="2130637"/>
                  <a:pt x="2869934" y="2023461"/>
                  <a:pt x="2904529" y="1861340"/>
                </a:cubicBezTo>
                <a:cubicBezTo>
                  <a:pt x="2941158" y="1690401"/>
                  <a:pt x="2830590" y="1522175"/>
                  <a:pt x="2658294" y="1487580"/>
                </a:cubicBezTo>
                <a:cubicBezTo>
                  <a:pt x="2504313" y="1456376"/>
                  <a:pt x="2342192" y="1545916"/>
                  <a:pt x="2292674" y="1695827"/>
                </a:cubicBezTo>
                <a:cubicBezTo>
                  <a:pt x="2290639" y="1702611"/>
                  <a:pt x="2294031" y="1704646"/>
                  <a:pt x="2287247" y="1703967"/>
                </a:cubicBezTo>
                <a:cubicBezTo>
                  <a:pt x="2245869" y="1700576"/>
                  <a:pt x="2205169" y="1697862"/>
                  <a:pt x="2163791" y="1694471"/>
                </a:cubicBezTo>
                <a:cubicBezTo>
                  <a:pt x="2163791" y="1694471"/>
                  <a:pt x="2163113" y="1694471"/>
                  <a:pt x="2163113" y="1694471"/>
                </a:cubicBezTo>
                <a:cubicBezTo>
                  <a:pt x="2146833" y="1693114"/>
                  <a:pt x="2146833" y="1693114"/>
                  <a:pt x="2150903" y="1676834"/>
                </a:cubicBezTo>
                <a:cubicBezTo>
                  <a:pt x="2194316" y="1511321"/>
                  <a:pt x="2329982" y="1381082"/>
                  <a:pt x="2498208" y="1345130"/>
                </a:cubicBezTo>
                <a:cubicBezTo>
                  <a:pt x="2529072" y="1338516"/>
                  <a:pt x="2559852" y="1335082"/>
                  <a:pt x="2590200" y="1334616"/>
                </a:cubicBezTo>
                <a:close/>
                <a:moveTo>
                  <a:pt x="1752277" y="936277"/>
                </a:moveTo>
                <a:lnTo>
                  <a:pt x="1754757" y="938131"/>
                </a:lnTo>
                <a:cubicBezTo>
                  <a:pt x="1754757" y="939488"/>
                  <a:pt x="1754079" y="938471"/>
                  <a:pt x="1753231" y="937199"/>
                </a:cubicBezTo>
                <a:close/>
                <a:moveTo>
                  <a:pt x="1750687" y="934740"/>
                </a:moveTo>
                <a:lnTo>
                  <a:pt x="1752277" y="936277"/>
                </a:lnTo>
                <a:lnTo>
                  <a:pt x="1750394" y="934869"/>
                </a:lnTo>
                <a:close/>
                <a:moveTo>
                  <a:pt x="1052684" y="851983"/>
                </a:moveTo>
                <a:cubicBezTo>
                  <a:pt x="1060824" y="851983"/>
                  <a:pt x="1066251" y="858088"/>
                  <a:pt x="1066251" y="865550"/>
                </a:cubicBezTo>
                <a:cubicBezTo>
                  <a:pt x="1066251" y="873011"/>
                  <a:pt x="1059467" y="879795"/>
                  <a:pt x="1052006" y="879116"/>
                </a:cubicBezTo>
                <a:cubicBezTo>
                  <a:pt x="1045222" y="878438"/>
                  <a:pt x="1038439" y="872333"/>
                  <a:pt x="1038439" y="865550"/>
                </a:cubicBezTo>
                <a:cubicBezTo>
                  <a:pt x="1038439" y="858088"/>
                  <a:pt x="1044544" y="851983"/>
                  <a:pt x="1052684" y="851983"/>
                </a:cubicBezTo>
                <a:close/>
                <a:moveTo>
                  <a:pt x="1204631" y="827563"/>
                </a:moveTo>
                <a:cubicBezTo>
                  <a:pt x="1216841" y="827563"/>
                  <a:pt x="1227016" y="837060"/>
                  <a:pt x="1227016" y="849270"/>
                </a:cubicBezTo>
                <a:cubicBezTo>
                  <a:pt x="1227016" y="861480"/>
                  <a:pt x="1216841" y="871655"/>
                  <a:pt x="1204631" y="871655"/>
                </a:cubicBezTo>
                <a:cubicBezTo>
                  <a:pt x="1192421" y="871655"/>
                  <a:pt x="1182924" y="861480"/>
                  <a:pt x="1182924" y="849948"/>
                </a:cubicBezTo>
                <a:cubicBezTo>
                  <a:pt x="1183602" y="837060"/>
                  <a:pt x="1192421" y="827563"/>
                  <a:pt x="1204631" y="827563"/>
                </a:cubicBezTo>
                <a:close/>
                <a:moveTo>
                  <a:pt x="976712" y="733275"/>
                </a:moveTo>
                <a:cubicBezTo>
                  <a:pt x="1011306" y="737345"/>
                  <a:pt x="1038440" y="741415"/>
                  <a:pt x="1073034" y="745485"/>
                </a:cubicBezTo>
                <a:cubicBezTo>
                  <a:pt x="1075748" y="745485"/>
                  <a:pt x="1077105" y="746164"/>
                  <a:pt x="1078461" y="746164"/>
                </a:cubicBezTo>
                <a:cubicBezTo>
                  <a:pt x="1070321" y="754982"/>
                  <a:pt x="1062860" y="763122"/>
                  <a:pt x="1054041" y="771262"/>
                </a:cubicBezTo>
                <a:cubicBezTo>
                  <a:pt x="1033013" y="790934"/>
                  <a:pt x="1015376" y="813319"/>
                  <a:pt x="998418" y="835703"/>
                </a:cubicBezTo>
                <a:cubicBezTo>
                  <a:pt x="995705" y="839773"/>
                  <a:pt x="994348" y="843165"/>
                  <a:pt x="995705" y="847913"/>
                </a:cubicBezTo>
                <a:cubicBezTo>
                  <a:pt x="997740" y="858767"/>
                  <a:pt x="1000453" y="869620"/>
                  <a:pt x="1002488" y="880473"/>
                </a:cubicBezTo>
                <a:cubicBezTo>
                  <a:pt x="1003166" y="882508"/>
                  <a:pt x="1003166" y="884543"/>
                  <a:pt x="1003845" y="885900"/>
                </a:cubicBezTo>
                <a:cubicBezTo>
                  <a:pt x="1010628" y="892683"/>
                  <a:pt x="1007236" y="898788"/>
                  <a:pt x="1003845" y="905572"/>
                </a:cubicBezTo>
                <a:cubicBezTo>
                  <a:pt x="999775" y="915068"/>
                  <a:pt x="1002488" y="917782"/>
                  <a:pt x="998418" y="927278"/>
                </a:cubicBezTo>
                <a:cubicBezTo>
                  <a:pt x="997061" y="930670"/>
                  <a:pt x="995026" y="932026"/>
                  <a:pt x="990957" y="932026"/>
                </a:cubicBezTo>
                <a:cubicBezTo>
                  <a:pt x="970607" y="929991"/>
                  <a:pt x="950257" y="927956"/>
                  <a:pt x="929228" y="925921"/>
                </a:cubicBezTo>
                <a:cubicBezTo>
                  <a:pt x="927872" y="925921"/>
                  <a:pt x="925837" y="925243"/>
                  <a:pt x="924480" y="924565"/>
                </a:cubicBezTo>
                <a:cubicBezTo>
                  <a:pt x="888528" y="906928"/>
                  <a:pt x="854612" y="886578"/>
                  <a:pt x="824765" y="859445"/>
                </a:cubicBezTo>
                <a:cubicBezTo>
                  <a:pt x="824087" y="858767"/>
                  <a:pt x="822730" y="857410"/>
                  <a:pt x="822052" y="856053"/>
                </a:cubicBezTo>
                <a:cubicBezTo>
                  <a:pt x="870892" y="813319"/>
                  <a:pt x="919732" y="778045"/>
                  <a:pt x="968572" y="735989"/>
                </a:cubicBezTo>
                <a:cubicBezTo>
                  <a:pt x="971285" y="733954"/>
                  <a:pt x="973320" y="732597"/>
                  <a:pt x="976712" y="733275"/>
                </a:cubicBezTo>
                <a:close/>
                <a:moveTo>
                  <a:pt x="720302" y="550126"/>
                </a:moveTo>
                <a:cubicBezTo>
                  <a:pt x="716910" y="576581"/>
                  <a:pt x="713519" y="601679"/>
                  <a:pt x="710127" y="626777"/>
                </a:cubicBezTo>
                <a:cubicBezTo>
                  <a:pt x="704700" y="665442"/>
                  <a:pt x="699952" y="704107"/>
                  <a:pt x="694525" y="742772"/>
                </a:cubicBezTo>
                <a:cubicBezTo>
                  <a:pt x="693847" y="748199"/>
                  <a:pt x="693847" y="752947"/>
                  <a:pt x="692490" y="758374"/>
                </a:cubicBezTo>
                <a:cubicBezTo>
                  <a:pt x="689099" y="768549"/>
                  <a:pt x="692490" y="774654"/>
                  <a:pt x="700630" y="780759"/>
                </a:cubicBezTo>
                <a:cubicBezTo>
                  <a:pt x="712162" y="789577"/>
                  <a:pt x="723015" y="800430"/>
                  <a:pt x="734547" y="809927"/>
                </a:cubicBezTo>
                <a:cubicBezTo>
                  <a:pt x="789492" y="858767"/>
                  <a:pt x="850542" y="899466"/>
                  <a:pt x="917018" y="930670"/>
                </a:cubicBezTo>
                <a:cubicBezTo>
                  <a:pt x="930585" y="937453"/>
                  <a:pt x="945508" y="937453"/>
                  <a:pt x="959753" y="939488"/>
                </a:cubicBezTo>
                <a:cubicBezTo>
                  <a:pt x="992313" y="944236"/>
                  <a:pt x="1025551" y="947628"/>
                  <a:pt x="1058111" y="951698"/>
                </a:cubicBezTo>
                <a:cubicBezTo>
                  <a:pt x="1062859" y="952376"/>
                  <a:pt x="1064894" y="951698"/>
                  <a:pt x="1065573" y="946950"/>
                </a:cubicBezTo>
                <a:cubicBezTo>
                  <a:pt x="1070999" y="920495"/>
                  <a:pt x="1087957" y="910320"/>
                  <a:pt x="1107629" y="894040"/>
                </a:cubicBezTo>
                <a:cubicBezTo>
                  <a:pt x="1109664" y="892683"/>
                  <a:pt x="1111699" y="892005"/>
                  <a:pt x="1113734" y="892683"/>
                </a:cubicBezTo>
                <a:cubicBezTo>
                  <a:pt x="1121196" y="894718"/>
                  <a:pt x="1127979" y="893361"/>
                  <a:pt x="1134084" y="889292"/>
                </a:cubicBezTo>
                <a:cubicBezTo>
                  <a:pt x="1137476" y="886578"/>
                  <a:pt x="1140189" y="887257"/>
                  <a:pt x="1142902" y="889970"/>
                </a:cubicBezTo>
                <a:cubicBezTo>
                  <a:pt x="1154434" y="898788"/>
                  <a:pt x="1167322" y="901501"/>
                  <a:pt x="1180889" y="897431"/>
                </a:cubicBezTo>
                <a:cubicBezTo>
                  <a:pt x="1187672" y="895396"/>
                  <a:pt x="1191742" y="892005"/>
                  <a:pt x="1190385" y="884543"/>
                </a:cubicBezTo>
                <a:cubicBezTo>
                  <a:pt x="1189707" y="879795"/>
                  <a:pt x="1191064" y="877760"/>
                  <a:pt x="1196490" y="879117"/>
                </a:cubicBezTo>
                <a:cubicBezTo>
                  <a:pt x="1216840" y="882508"/>
                  <a:pt x="1237190" y="862837"/>
                  <a:pt x="1236512" y="842487"/>
                </a:cubicBezTo>
                <a:cubicBezTo>
                  <a:pt x="1236512" y="840452"/>
                  <a:pt x="1235834" y="838417"/>
                  <a:pt x="1237869" y="837738"/>
                </a:cubicBezTo>
                <a:cubicBezTo>
                  <a:pt x="1245330" y="832990"/>
                  <a:pt x="1244652" y="833668"/>
                  <a:pt x="1254827" y="833668"/>
                </a:cubicBezTo>
                <a:cubicBezTo>
                  <a:pt x="1333513" y="833668"/>
                  <a:pt x="1410843" y="820102"/>
                  <a:pt x="1486138" y="797038"/>
                </a:cubicBezTo>
                <a:cubicBezTo>
                  <a:pt x="1492243" y="795003"/>
                  <a:pt x="1497669" y="795003"/>
                  <a:pt x="1504453" y="797038"/>
                </a:cubicBezTo>
                <a:cubicBezTo>
                  <a:pt x="1568216" y="818067"/>
                  <a:pt x="1624517" y="844522"/>
                  <a:pt x="1679462" y="881830"/>
                </a:cubicBezTo>
                <a:lnTo>
                  <a:pt x="1750394" y="934869"/>
                </a:lnTo>
                <a:lnTo>
                  <a:pt x="1537013" y="1028349"/>
                </a:lnTo>
                <a:cubicBezTo>
                  <a:pt x="1529551" y="1031741"/>
                  <a:pt x="1523446" y="1035811"/>
                  <a:pt x="1519376" y="1041916"/>
                </a:cubicBezTo>
                <a:cubicBezTo>
                  <a:pt x="1503096" y="1064979"/>
                  <a:pt x="1488173" y="1097539"/>
                  <a:pt x="1490208" y="1126029"/>
                </a:cubicBezTo>
                <a:cubicBezTo>
                  <a:pt x="1490886" y="1132134"/>
                  <a:pt x="1492243" y="1138239"/>
                  <a:pt x="1495634" y="1142987"/>
                </a:cubicBezTo>
                <a:cubicBezTo>
                  <a:pt x="1509879" y="1162659"/>
                  <a:pt x="1521411" y="1183687"/>
                  <a:pt x="1533621" y="1204715"/>
                </a:cubicBezTo>
                <a:cubicBezTo>
                  <a:pt x="1623161" y="1354627"/>
                  <a:pt x="1712700" y="1505216"/>
                  <a:pt x="1802918" y="1655127"/>
                </a:cubicBezTo>
                <a:cubicBezTo>
                  <a:pt x="1807667" y="1662589"/>
                  <a:pt x="1807667" y="1668015"/>
                  <a:pt x="1803597" y="1675477"/>
                </a:cubicBezTo>
                <a:cubicBezTo>
                  <a:pt x="1787995" y="1704645"/>
                  <a:pt x="1771037" y="1719569"/>
                  <a:pt x="1743225" y="1736527"/>
                </a:cubicBezTo>
                <a:cubicBezTo>
                  <a:pt x="1727624" y="1746023"/>
                  <a:pt x="1704560" y="1760947"/>
                  <a:pt x="1687602" y="1767730"/>
                </a:cubicBezTo>
                <a:cubicBezTo>
                  <a:pt x="1682176" y="1769765"/>
                  <a:pt x="1678105" y="1773157"/>
                  <a:pt x="1676071" y="1779262"/>
                </a:cubicBezTo>
                <a:cubicBezTo>
                  <a:pt x="1671322" y="1793507"/>
                  <a:pt x="1669966" y="1807073"/>
                  <a:pt x="1674714" y="1821318"/>
                </a:cubicBezTo>
                <a:cubicBezTo>
                  <a:pt x="1677427" y="1829458"/>
                  <a:pt x="1689637" y="1840311"/>
                  <a:pt x="1698455" y="1841668"/>
                </a:cubicBezTo>
                <a:cubicBezTo>
                  <a:pt x="1770359" y="1849808"/>
                  <a:pt x="1838192" y="1834885"/>
                  <a:pt x="1906025" y="1813178"/>
                </a:cubicBezTo>
                <a:cubicBezTo>
                  <a:pt x="1957578" y="1796220"/>
                  <a:pt x="2008453" y="1775870"/>
                  <a:pt x="2060684" y="1760947"/>
                </a:cubicBezTo>
                <a:cubicBezTo>
                  <a:pt x="2070859" y="1758234"/>
                  <a:pt x="2081034" y="1755520"/>
                  <a:pt x="2091209" y="1752807"/>
                </a:cubicBezTo>
                <a:cubicBezTo>
                  <a:pt x="2102062" y="1750093"/>
                  <a:pt x="2102741" y="1741953"/>
                  <a:pt x="2100706" y="1730422"/>
                </a:cubicBezTo>
                <a:cubicBezTo>
                  <a:pt x="2095957" y="1701254"/>
                  <a:pt x="2087139" y="1672764"/>
                  <a:pt x="2074929" y="1646309"/>
                </a:cubicBezTo>
                <a:cubicBezTo>
                  <a:pt x="2053901" y="1600182"/>
                  <a:pt x="2026089" y="1558804"/>
                  <a:pt x="1998956" y="1516748"/>
                </a:cubicBezTo>
                <a:cubicBezTo>
                  <a:pt x="1951473" y="1443488"/>
                  <a:pt x="1900598" y="1371585"/>
                  <a:pt x="1854472" y="1297647"/>
                </a:cubicBezTo>
                <a:cubicBezTo>
                  <a:pt x="1830730" y="1258982"/>
                  <a:pt x="1807667" y="1220317"/>
                  <a:pt x="1787995" y="1179617"/>
                </a:cubicBezTo>
                <a:cubicBezTo>
                  <a:pt x="1786638" y="1177582"/>
                  <a:pt x="1785960" y="1174869"/>
                  <a:pt x="1784604" y="1172156"/>
                </a:cubicBezTo>
                <a:cubicBezTo>
                  <a:pt x="1811058" y="1170121"/>
                  <a:pt x="1836157" y="1168764"/>
                  <a:pt x="1861255" y="1166050"/>
                </a:cubicBezTo>
                <a:cubicBezTo>
                  <a:pt x="1917556" y="1159267"/>
                  <a:pt x="1973179" y="1147736"/>
                  <a:pt x="2028124" y="1132812"/>
                </a:cubicBezTo>
                <a:cubicBezTo>
                  <a:pt x="2123769" y="1107036"/>
                  <a:pt x="2216700" y="1071763"/>
                  <a:pt x="2308953" y="1035811"/>
                </a:cubicBezTo>
                <a:cubicBezTo>
                  <a:pt x="2327268" y="1028349"/>
                  <a:pt x="2336765" y="1013426"/>
                  <a:pt x="2343548" y="995789"/>
                </a:cubicBezTo>
                <a:cubicBezTo>
                  <a:pt x="2347618" y="984258"/>
                  <a:pt x="2350332" y="972048"/>
                  <a:pt x="2351688" y="959160"/>
                </a:cubicBezTo>
                <a:cubicBezTo>
                  <a:pt x="2352367" y="955090"/>
                  <a:pt x="2353723" y="951698"/>
                  <a:pt x="2356437" y="948306"/>
                </a:cubicBezTo>
                <a:cubicBezTo>
                  <a:pt x="2367968" y="936775"/>
                  <a:pt x="2378822" y="925243"/>
                  <a:pt x="2390353" y="913033"/>
                </a:cubicBezTo>
                <a:cubicBezTo>
                  <a:pt x="2393066" y="910320"/>
                  <a:pt x="2396458" y="908285"/>
                  <a:pt x="2399850" y="907606"/>
                </a:cubicBezTo>
                <a:cubicBezTo>
                  <a:pt x="2512453" y="885222"/>
                  <a:pt x="2625056" y="863515"/>
                  <a:pt x="2737659" y="841130"/>
                </a:cubicBezTo>
                <a:cubicBezTo>
                  <a:pt x="2762757" y="836382"/>
                  <a:pt x="2787177" y="830955"/>
                  <a:pt x="2812275" y="826885"/>
                </a:cubicBezTo>
                <a:cubicBezTo>
                  <a:pt x="2829233" y="824172"/>
                  <a:pt x="2846192" y="828242"/>
                  <a:pt x="2863150" y="828920"/>
                </a:cubicBezTo>
                <a:cubicBezTo>
                  <a:pt x="2870612" y="828920"/>
                  <a:pt x="2878073" y="829598"/>
                  <a:pt x="2886213" y="830277"/>
                </a:cubicBezTo>
                <a:cubicBezTo>
                  <a:pt x="2889605" y="830277"/>
                  <a:pt x="2890962" y="831633"/>
                  <a:pt x="2888926" y="835025"/>
                </a:cubicBezTo>
                <a:cubicBezTo>
                  <a:pt x="2877395" y="855375"/>
                  <a:pt x="2866542" y="876403"/>
                  <a:pt x="2855010" y="897431"/>
                </a:cubicBezTo>
                <a:cubicBezTo>
                  <a:pt x="2853653" y="900145"/>
                  <a:pt x="2850940" y="900823"/>
                  <a:pt x="2848905" y="902858"/>
                </a:cubicBezTo>
                <a:cubicBezTo>
                  <a:pt x="2825163" y="919138"/>
                  <a:pt x="2802100" y="936096"/>
                  <a:pt x="2778359" y="952376"/>
                </a:cubicBezTo>
                <a:cubicBezTo>
                  <a:pt x="2777002" y="953055"/>
                  <a:pt x="2775645" y="954411"/>
                  <a:pt x="2774289" y="955768"/>
                </a:cubicBezTo>
                <a:cubicBezTo>
                  <a:pt x="2787855" y="960516"/>
                  <a:pt x="2801422" y="963908"/>
                  <a:pt x="2814310" y="969334"/>
                </a:cubicBezTo>
                <a:cubicBezTo>
                  <a:pt x="2884856" y="996468"/>
                  <a:pt x="2939123" y="1043951"/>
                  <a:pt x="2983893" y="1104322"/>
                </a:cubicBezTo>
                <a:cubicBezTo>
                  <a:pt x="3023914" y="1158589"/>
                  <a:pt x="3052404" y="1218282"/>
                  <a:pt x="3076824" y="1280010"/>
                </a:cubicBezTo>
                <a:cubicBezTo>
                  <a:pt x="3077503" y="1280688"/>
                  <a:pt x="3077503" y="1282045"/>
                  <a:pt x="3077503" y="1284080"/>
                </a:cubicBezTo>
                <a:cubicBezTo>
                  <a:pt x="3073433" y="1282045"/>
                  <a:pt x="3072076" y="1278653"/>
                  <a:pt x="3070719" y="1275940"/>
                </a:cubicBezTo>
                <a:cubicBezTo>
                  <a:pt x="3025271" y="1212177"/>
                  <a:pt x="2973718" y="1154519"/>
                  <a:pt x="2911990" y="1107036"/>
                </a:cubicBezTo>
                <a:cubicBezTo>
                  <a:pt x="2842122" y="1053448"/>
                  <a:pt x="2764114" y="1018853"/>
                  <a:pt x="2677287" y="1004608"/>
                </a:cubicBezTo>
                <a:cubicBezTo>
                  <a:pt x="2673217" y="1003929"/>
                  <a:pt x="2668469" y="1003251"/>
                  <a:pt x="2664399" y="1002573"/>
                </a:cubicBezTo>
                <a:cubicBezTo>
                  <a:pt x="2658294" y="1001216"/>
                  <a:pt x="2652867" y="1002573"/>
                  <a:pt x="2646762" y="1006643"/>
                </a:cubicBezTo>
                <a:cubicBezTo>
                  <a:pt x="2576894" y="1050056"/>
                  <a:pt x="2507026" y="1094147"/>
                  <a:pt x="2437158" y="1137561"/>
                </a:cubicBezTo>
                <a:cubicBezTo>
                  <a:pt x="2431731" y="1140952"/>
                  <a:pt x="2427661" y="1144344"/>
                  <a:pt x="2423591" y="1149092"/>
                </a:cubicBezTo>
                <a:cubicBezTo>
                  <a:pt x="2405277" y="1171477"/>
                  <a:pt x="2386961" y="1193862"/>
                  <a:pt x="2369325" y="1216247"/>
                </a:cubicBezTo>
                <a:cubicBezTo>
                  <a:pt x="2365255" y="1220995"/>
                  <a:pt x="2361185" y="1223709"/>
                  <a:pt x="2355080" y="1224387"/>
                </a:cubicBezTo>
                <a:cubicBezTo>
                  <a:pt x="2331338" y="1227779"/>
                  <a:pt x="2307597" y="1231849"/>
                  <a:pt x="2283855" y="1235919"/>
                </a:cubicBezTo>
                <a:cubicBezTo>
                  <a:pt x="2280464" y="1236597"/>
                  <a:pt x="2278428" y="1237954"/>
                  <a:pt x="2276394" y="1240667"/>
                </a:cubicBezTo>
                <a:cubicBezTo>
                  <a:pt x="2195672" y="1337668"/>
                  <a:pt x="2121056" y="1434670"/>
                  <a:pt x="2040334" y="1531671"/>
                </a:cubicBezTo>
                <a:cubicBezTo>
                  <a:pt x="2036943" y="1535741"/>
                  <a:pt x="2037621" y="1538454"/>
                  <a:pt x="2039656" y="1541846"/>
                </a:cubicBezTo>
                <a:cubicBezTo>
                  <a:pt x="2067467" y="1590686"/>
                  <a:pt x="2095279" y="1639526"/>
                  <a:pt x="2122412" y="1689044"/>
                </a:cubicBezTo>
                <a:cubicBezTo>
                  <a:pt x="2125126" y="1693792"/>
                  <a:pt x="2128517" y="1702610"/>
                  <a:pt x="2133944" y="1703289"/>
                </a:cubicBezTo>
                <a:cubicBezTo>
                  <a:pt x="2182784" y="1706680"/>
                  <a:pt x="2224840" y="1710072"/>
                  <a:pt x="2273002" y="1713464"/>
                </a:cubicBezTo>
                <a:cubicBezTo>
                  <a:pt x="2321163" y="1716855"/>
                  <a:pt x="2370003" y="1720925"/>
                  <a:pt x="2418165" y="1724317"/>
                </a:cubicBezTo>
                <a:cubicBezTo>
                  <a:pt x="2459543" y="1727030"/>
                  <a:pt x="2500243" y="1729744"/>
                  <a:pt x="2541621" y="1733135"/>
                </a:cubicBezTo>
                <a:cubicBezTo>
                  <a:pt x="2582321" y="1735848"/>
                  <a:pt x="2623021" y="1739240"/>
                  <a:pt x="2664399" y="1741953"/>
                </a:cubicBezTo>
                <a:cubicBezTo>
                  <a:pt x="2671182" y="1742632"/>
                  <a:pt x="2678644" y="1742632"/>
                  <a:pt x="2685427" y="1743310"/>
                </a:cubicBezTo>
                <a:cubicBezTo>
                  <a:pt x="2695602" y="1743989"/>
                  <a:pt x="2702385" y="1749415"/>
                  <a:pt x="2706455" y="1758234"/>
                </a:cubicBezTo>
                <a:cubicBezTo>
                  <a:pt x="2717987" y="1784010"/>
                  <a:pt x="2716630" y="1795542"/>
                  <a:pt x="2701707" y="1819961"/>
                </a:cubicBezTo>
                <a:cubicBezTo>
                  <a:pt x="2696280" y="1828102"/>
                  <a:pt x="2688819" y="1832172"/>
                  <a:pt x="2678644" y="1832172"/>
                </a:cubicBezTo>
                <a:cubicBezTo>
                  <a:pt x="2617594" y="1829458"/>
                  <a:pt x="2556544" y="1826745"/>
                  <a:pt x="2495494" y="1824032"/>
                </a:cubicBezTo>
                <a:cubicBezTo>
                  <a:pt x="2452081" y="1821997"/>
                  <a:pt x="2408668" y="1820640"/>
                  <a:pt x="2365255" y="1818605"/>
                </a:cubicBezTo>
                <a:cubicBezTo>
                  <a:pt x="2308275" y="1815892"/>
                  <a:pt x="2251295" y="1813857"/>
                  <a:pt x="2194315" y="1811143"/>
                </a:cubicBezTo>
                <a:cubicBezTo>
                  <a:pt x="2165825" y="1809787"/>
                  <a:pt x="2138014" y="1808430"/>
                  <a:pt x="2109524" y="1807073"/>
                </a:cubicBezTo>
                <a:cubicBezTo>
                  <a:pt x="2106132" y="1807073"/>
                  <a:pt x="2102741" y="1807752"/>
                  <a:pt x="2099349" y="1809787"/>
                </a:cubicBezTo>
                <a:cubicBezTo>
                  <a:pt x="1989459" y="1866766"/>
                  <a:pt x="1879570" y="1930530"/>
                  <a:pt x="1769680" y="1987509"/>
                </a:cubicBezTo>
                <a:cubicBezTo>
                  <a:pt x="1766967" y="1988866"/>
                  <a:pt x="1764254" y="1989544"/>
                  <a:pt x="1762897" y="1992936"/>
                </a:cubicBezTo>
                <a:cubicBezTo>
                  <a:pt x="1751365" y="2020747"/>
                  <a:pt x="1727624" y="2032958"/>
                  <a:pt x="1699812" y="2038384"/>
                </a:cubicBezTo>
                <a:cubicBezTo>
                  <a:pt x="1670644" y="2044489"/>
                  <a:pt x="1640797" y="2043811"/>
                  <a:pt x="1611629" y="2041097"/>
                </a:cubicBezTo>
                <a:cubicBezTo>
                  <a:pt x="1593314" y="2039063"/>
                  <a:pt x="1576356" y="2043133"/>
                  <a:pt x="1559398" y="2045846"/>
                </a:cubicBezTo>
                <a:cubicBezTo>
                  <a:pt x="1538369" y="2049237"/>
                  <a:pt x="1517341" y="2051951"/>
                  <a:pt x="1495634" y="2051951"/>
                </a:cubicBezTo>
                <a:cubicBezTo>
                  <a:pt x="1416948" y="2051272"/>
                  <a:pt x="1338262" y="2050594"/>
                  <a:pt x="1259575" y="2049916"/>
                </a:cubicBezTo>
                <a:cubicBezTo>
                  <a:pt x="1255505" y="2049916"/>
                  <a:pt x="1252114" y="2048559"/>
                  <a:pt x="1249400" y="2046524"/>
                </a:cubicBezTo>
                <a:cubicBezTo>
                  <a:pt x="1239225" y="2039741"/>
                  <a:pt x="1229050" y="2032958"/>
                  <a:pt x="1219554" y="2025496"/>
                </a:cubicBezTo>
                <a:cubicBezTo>
                  <a:pt x="1215484" y="2022783"/>
                  <a:pt x="1212092" y="2021426"/>
                  <a:pt x="1207344" y="2022104"/>
                </a:cubicBezTo>
                <a:cubicBezTo>
                  <a:pt x="1168679" y="2025496"/>
                  <a:pt x="1130692" y="2028209"/>
                  <a:pt x="1092027" y="2031601"/>
                </a:cubicBezTo>
                <a:cubicBezTo>
                  <a:pt x="1062181" y="2033636"/>
                  <a:pt x="1032334" y="2036349"/>
                  <a:pt x="1003166" y="2038384"/>
                </a:cubicBezTo>
                <a:cubicBezTo>
                  <a:pt x="971285" y="2041097"/>
                  <a:pt x="939403" y="2043133"/>
                  <a:pt x="907521" y="2045846"/>
                </a:cubicBezTo>
                <a:cubicBezTo>
                  <a:pt x="906165" y="2045846"/>
                  <a:pt x="904130" y="2046524"/>
                  <a:pt x="902095" y="2045167"/>
                </a:cubicBezTo>
                <a:cubicBezTo>
                  <a:pt x="910235" y="2017356"/>
                  <a:pt x="917696" y="1988866"/>
                  <a:pt x="925836" y="1960376"/>
                </a:cubicBezTo>
                <a:cubicBezTo>
                  <a:pt x="946186" y="1888473"/>
                  <a:pt x="967893" y="1817248"/>
                  <a:pt x="984173" y="1744667"/>
                </a:cubicBezTo>
                <a:cubicBezTo>
                  <a:pt x="990278" y="1716855"/>
                  <a:pt x="995704" y="1688365"/>
                  <a:pt x="997739" y="1659875"/>
                </a:cubicBezTo>
                <a:cubicBezTo>
                  <a:pt x="999096" y="1642239"/>
                  <a:pt x="997739" y="1624602"/>
                  <a:pt x="991634" y="1607644"/>
                </a:cubicBezTo>
                <a:cubicBezTo>
                  <a:pt x="985529" y="1592042"/>
                  <a:pt x="974676" y="1580511"/>
                  <a:pt x="957718" y="1576441"/>
                </a:cubicBezTo>
                <a:cubicBezTo>
                  <a:pt x="957718" y="1576441"/>
                  <a:pt x="957040" y="1576441"/>
                  <a:pt x="957040" y="1576441"/>
                </a:cubicBezTo>
                <a:cubicBezTo>
                  <a:pt x="931941" y="1571014"/>
                  <a:pt x="908200" y="1561517"/>
                  <a:pt x="890563" y="1541168"/>
                </a:cubicBezTo>
                <a:cubicBezTo>
                  <a:pt x="906843" y="1573727"/>
                  <a:pt x="915661" y="1608322"/>
                  <a:pt x="919053" y="1644952"/>
                </a:cubicBezTo>
                <a:cubicBezTo>
                  <a:pt x="912270" y="1639526"/>
                  <a:pt x="908200" y="1626637"/>
                  <a:pt x="903451" y="1620532"/>
                </a:cubicBezTo>
                <a:cubicBezTo>
                  <a:pt x="863430" y="1573049"/>
                  <a:pt x="822052" y="1526923"/>
                  <a:pt x="774568" y="1487579"/>
                </a:cubicBezTo>
                <a:cubicBezTo>
                  <a:pt x="751505" y="1468586"/>
                  <a:pt x="727085" y="1451628"/>
                  <a:pt x="699274" y="1440775"/>
                </a:cubicBezTo>
                <a:cubicBezTo>
                  <a:pt x="695882" y="1439418"/>
                  <a:pt x="685707" y="1444166"/>
                  <a:pt x="682994" y="1449593"/>
                </a:cubicBezTo>
                <a:cubicBezTo>
                  <a:pt x="659931" y="1492328"/>
                  <a:pt x="508663" y="1770443"/>
                  <a:pt x="491704" y="1798933"/>
                </a:cubicBezTo>
                <a:cubicBezTo>
                  <a:pt x="480851" y="1817927"/>
                  <a:pt x="460501" y="1838277"/>
                  <a:pt x="441508" y="1823353"/>
                </a:cubicBezTo>
                <a:cubicBezTo>
                  <a:pt x="429298" y="1813857"/>
                  <a:pt x="426585" y="1802325"/>
                  <a:pt x="434725" y="1786045"/>
                </a:cubicBezTo>
                <a:cubicBezTo>
                  <a:pt x="446935" y="1760268"/>
                  <a:pt x="620587" y="1443488"/>
                  <a:pt x="630084" y="1426530"/>
                </a:cubicBezTo>
                <a:cubicBezTo>
                  <a:pt x="632797" y="1421103"/>
                  <a:pt x="621944" y="1415676"/>
                  <a:pt x="619231" y="1414320"/>
                </a:cubicBezTo>
                <a:cubicBezTo>
                  <a:pt x="585992" y="1404145"/>
                  <a:pt x="552754" y="1396683"/>
                  <a:pt x="518838" y="1390578"/>
                </a:cubicBezTo>
                <a:cubicBezTo>
                  <a:pt x="459823" y="1379046"/>
                  <a:pt x="400130" y="1372263"/>
                  <a:pt x="340437" y="1366158"/>
                </a:cubicBezTo>
                <a:cubicBezTo>
                  <a:pt x="303807" y="1362766"/>
                  <a:pt x="266499" y="1366836"/>
                  <a:pt x="229190" y="1364123"/>
                </a:cubicBezTo>
                <a:cubicBezTo>
                  <a:pt x="228512" y="1364123"/>
                  <a:pt x="227155" y="1364123"/>
                  <a:pt x="226477" y="1362766"/>
                </a:cubicBezTo>
                <a:cubicBezTo>
                  <a:pt x="335688" y="1313248"/>
                  <a:pt x="450326" y="1291542"/>
                  <a:pt x="571748" y="1290863"/>
                </a:cubicBezTo>
                <a:cubicBezTo>
                  <a:pt x="555468" y="1277975"/>
                  <a:pt x="540544" y="1265765"/>
                  <a:pt x="525621" y="1254234"/>
                </a:cubicBezTo>
                <a:cubicBezTo>
                  <a:pt x="493739" y="1229135"/>
                  <a:pt x="461858" y="1204715"/>
                  <a:pt x="430655" y="1178939"/>
                </a:cubicBezTo>
                <a:cubicBezTo>
                  <a:pt x="425906" y="1174869"/>
                  <a:pt x="421836" y="1174191"/>
                  <a:pt x="415731" y="1175547"/>
                </a:cubicBezTo>
                <a:cubicBezTo>
                  <a:pt x="377745" y="1183009"/>
                  <a:pt x="340437" y="1190470"/>
                  <a:pt x="302450" y="1198610"/>
                </a:cubicBezTo>
                <a:cubicBezTo>
                  <a:pt x="295667" y="1199967"/>
                  <a:pt x="296345" y="1197254"/>
                  <a:pt x="296345" y="1192505"/>
                </a:cubicBezTo>
                <a:cubicBezTo>
                  <a:pt x="300415" y="1138917"/>
                  <a:pt x="310590" y="1086008"/>
                  <a:pt x="327548" y="1035133"/>
                </a:cubicBezTo>
                <a:cubicBezTo>
                  <a:pt x="358073" y="944915"/>
                  <a:pt x="406913" y="864872"/>
                  <a:pt x="466606" y="791612"/>
                </a:cubicBezTo>
                <a:cubicBezTo>
                  <a:pt x="536474" y="706142"/>
                  <a:pt x="618552" y="632204"/>
                  <a:pt x="704022" y="563014"/>
                </a:cubicBezTo>
                <a:cubicBezTo>
                  <a:pt x="708770" y="558944"/>
                  <a:pt x="714197" y="554874"/>
                  <a:pt x="720302" y="550126"/>
                </a:cubicBezTo>
                <a:close/>
                <a:moveTo>
                  <a:pt x="1814450" y="244199"/>
                </a:moveTo>
                <a:cubicBezTo>
                  <a:pt x="1853115" y="247590"/>
                  <a:pt x="1889066" y="259800"/>
                  <a:pt x="1922305" y="278794"/>
                </a:cubicBezTo>
                <a:cubicBezTo>
                  <a:pt x="1973858" y="307962"/>
                  <a:pt x="2016593" y="347305"/>
                  <a:pt x="2055258" y="391397"/>
                </a:cubicBezTo>
                <a:cubicBezTo>
                  <a:pt x="2116307" y="459908"/>
                  <a:pt x="2165826" y="535881"/>
                  <a:pt x="2212631" y="613889"/>
                </a:cubicBezTo>
                <a:cubicBezTo>
                  <a:pt x="2254687" y="683079"/>
                  <a:pt x="2285212" y="742094"/>
                  <a:pt x="2326590" y="811962"/>
                </a:cubicBezTo>
                <a:cubicBezTo>
                  <a:pt x="2332017" y="821458"/>
                  <a:pt x="2338800" y="843843"/>
                  <a:pt x="2340835" y="854697"/>
                </a:cubicBezTo>
                <a:cubicBezTo>
                  <a:pt x="2344905" y="883186"/>
                  <a:pt x="2340157" y="911676"/>
                  <a:pt x="2339478" y="940845"/>
                </a:cubicBezTo>
                <a:cubicBezTo>
                  <a:pt x="2338800" y="963230"/>
                  <a:pt x="2336087" y="978831"/>
                  <a:pt x="2326590" y="999859"/>
                </a:cubicBezTo>
                <a:cubicBezTo>
                  <a:pt x="2320485" y="1013426"/>
                  <a:pt x="2317093" y="1022923"/>
                  <a:pt x="2302848" y="1028349"/>
                </a:cubicBezTo>
                <a:cubicBezTo>
                  <a:pt x="2214665" y="1062266"/>
                  <a:pt x="2125804" y="1095504"/>
                  <a:pt x="2034908" y="1121281"/>
                </a:cubicBezTo>
                <a:cubicBezTo>
                  <a:pt x="1975893" y="1137561"/>
                  <a:pt x="1916878" y="1150449"/>
                  <a:pt x="1855828" y="1157910"/>
                </a:cubicBezTo>
                <a:cubicBezTo>
                  <a:pt x="1830730" y="1160624"/>
                  <a:pt x="1806310" y="1162659"/>
                  <a:pt x="1781212" y="1163337"/>
                </a:cubicBezTo>
                <a:cubicBezTo>
                  <a:pt x="1779177" y="1163337"/>
                  <a:pt x="1770359" y="1163337"/>
                  <a:pt x="1767645" y="1163337"/>
                </a:cubicBezTo>
                <a:cubicBezTo>
                  <a:pt x="1767645" y="1168085"/>
                  <a:pt x="1770359" y="1178260"/>
                  <a:pt x="1771715" y="1181652"/>
                </a:cubicBezTo>
                <a:cubicBezTo>
                  <a:pt x="1805632" y="1251520"/>
                  <a:pt x="1847688" y="1316640"/>
                  <a:pt x="1890423" y="1381081"/>
                </a:cubicBezTo>
                <a:cubicBezTo>
                  <a:pt x="1937906" y="1452306"/>
                  <a:pt x="1986068" y="1522174"/>
                  <a:pt x="2030838" y="1595434"/>
                </a:cubicBezTo>
                <a:cubicBezTo>
                  <a:pt x="2053901" y="1632742"/>
                  <a:pt x="2072894" y="1672085"/>
                  <a:pt x="2083069" y="1715499"/>
                </a:cubicBezTo>
                <a:cubicBezTo>
                  <a:pt x="2085104" y="1723639"/>
                  <a:pt x="2089853" y="1733814"/>
                  <a:pt x="2086461" y="1740597"/>
                </a:cubicBezTo>
                <a:cubicBezTo>
                  <a:pt x="2083069" y="1748059"/>
                  <a:pt x="2078321" y="1746702"/>
                  <a:pt x="2070181" y="1748737"/>
                </a:cubicBezTo>
                <a:cubicBezTo>
                  <a:pt x="2017271" y="1762982"/>
                  <a:pt x="1967075" y="1782653"/>
                  <a:pt x="1915521" y="1800290"/>
                </a:cubicBezTo>
                <a:cubicBezTo>
                  <a:pt x="1874143" y="1813856"/>
                  <a:pt x="1832765" y="1826067"/>
                  <a:pt x="1790030" y="1831493"/>
                </a:cubicBezTo>
                <a:cubicBezTo>
                  <a:pt x="1758827" y="1835563"/>
                  <a:pt x="1727624" y="1836242"/>
                  <a:pt x="1696421" y="1832172"/>
                </a:cubicBezTo>
                <a:cubicBezTo>
                  <a:pt x="1691672" y="1831493"/>
                  <a:pt x="1688280" y="1828780"/>
                  <a:pt x="1686924" y="1824710"/>
                </a:cubicBezTo>
                <a:cubicBezTo>
                  <a:pt x="1682176" y="1811143"/>
                  <a:pt x="1683532" y="1798255"/>
                  <a:pt x="1688280" y="1784688"/>
                </a:cubicBezTo>
                <a:cubicBezTo>
                  <a:pt x="1689637" y="1779940"/>
                  <a:pt x="1694385" y="1778583"/>
                  <a:pt x="1697777" y="1777227"/>
                </a:cubicBezTo>
                <a:cubicBezTo>
                  <a:pt x="1732372" y="1762303"/>
                  <a:pt x="1764932" y="1743988"/>
                  <a:pt x="1790708" y="1716177"/>
                </a:cubicBezTo>
                <a:cubicBezTo>
                  <a:pt x="1802240" y="1703289"/>
                  <a:pt x="1811737" y="1689722"/>
                  <a:pt x="1819198" y="1674120"/>
                </a:cubicBezTo>
                <a:cubicBezTo>
                  <a:pt x="1821233" y="1670050"/>
                  <a:pt x="1820555" y="1666659"/>
                  <a:pt x="1818520" y="1662589"/>
                </a:cubicBezTo>
                <a:cubicBezTo>
                  <a:pt x="1748652" y="1545916"/>
                  <a:pt x="1679462" y="1429921"/>
                  <a:pt x="1609594" y="1313248"/>
                </a:cubicBezTo>
                <a:cubicBezTo>
                  <a:pt x="1577713" y="1260338"/>
                  <a:pt x="1546509" y="1207429"/>
                  <a:pt x="1514628" y="1154519"/>
                </a:cubicBezTo>
                <a:cubicBezTo>
                  <a:pt x="1509201" y="1145700"/>
                  <a:pt x="1502418" y="1138239"/>
                  <a:pt x="1502418" y="1126707"/>
                </a:cubicBezTo>
                <a:cubicBezTo>
                  <a:pt x="1502418" y="1098896"/>
                  <a:pt x="1510558" y="1074476"/>
                  <a:pt x="1527516" y="1052769"/>
                </a:cubicBezTo>
                <a:cubicBezTo>
                  <a:pt x="1530908" y="1048021"/>
                  <a:pt x="1536334" y="1046664"/>
                  <a:pt x="1541083" y="1043951"/>
                </a:cubicBezTo>
                <a:cubicBezTo>
                  <a:pt x="1658434" y="992398"/>
                  <a:pt x="1775785" y="941523"/>
                  <a:pt x="1892458" y="889970"/>
                </a:cubicBezTo>
                <a:cubicBezTo>
                  <a:pt x="1895850" y="887935"/>
                  <a:pt x="1898563" y="886578"/>
                  <a:pt x="1901955" y="885221"/>
                </a:cubicBezTo>
                <a:cubicBezTo>
                  <a:pt x="1863968" y="840452"/>
                  <a:pt x="1826660" y="796360"/>
                  <a:pt x="1789352" y="752947"/>
                </a:cubicBezTo>
                <a:cubicBezTo>
                  <a:pt x="1771037" y="731240"/>
                  <a:pt x="1752722" y="710212"/>
                  <a:pt x="1734407" y="688505"/>
                </a:cubicBezTo>
                <a:cubicBezTo>
                  <a:pt x="1730337" y="683757"/>
                  <a:pt x="1727624" y="682400"/>
                  <a:pt x="1721519" y="685792"/>
                </a:cubicBezTo>
                <a:cubicBezTo>
                  <a:pt x="1637406" y="731240"/>
                  <a:pt x="1550579" y="769905"/>
                  <a:pt x="1458326" y="795003"/>
                </a:cubicBezTo>
                <a:cubicBezTo>
                  <a:pt x="1391172" y="813318"/>
                  <a:pt x="1323338" y="824172"/>
                  <a:pt x="1253470" y="823493"/>
                </a:cubicBezTo>
                <a:cubicBezTo>
                  <a:pt x="1244652" y="823493"/>
                  <a:pt x="1238547" y="827563"/>
                  <a:pt x="1232442" y="832312"/>
                </a:cubicBezTo>
                <a:cubicBezTo>
                  <a:pt x="1229050" y="834347"/>
                  <a:pt x="1227694" y="835025"/>
                  <a:pt x="1224980" y="831633"/>
                </a:cubicBezTo>
                <a:cubicBezTo>
                  <a:pt x="1214127" y="818067"/>
                  <a:pt x="1197169" y="816710"/>
                  <a:pt x="1184959" y="826885"/>
                </a:cubicBezTo>
                <a:cubicBezTo>
                  <a:pt x="1172749" y="837060"/>
                  <a:pt x="1171392" y="854697"/>
                  <a:pt x="1182924" y="867585"/>
                </a:cubicBezTo>
                <a:cubicBezTo>
                  <a:pt x="1187672" y="873011"/>
                  <a:pt x="1184959" y="879117"/>
                  <a:pt x="1184281" y="884543"/>
                </a:cubicBezTo>
                <a:cubicBezTo>
                  <a:pt x="1183602" y="888613"/>
                  <a:pt x="1178175" y="888613"/>
                  <a:pt x="1174106" y="889291"/>
                </a:cubicBezTo>
                <a:cubicBezTo>
                  <a:pt x="1161896" y="890648"/>
                  <a:pt x="1151042" y="886578"/>
                  <a:pt x="1142902" y="877082"/>
                </a:cubicBezTo>
                <a:cubicBezTo>
                  <a:pt x="1140867" y="875046"/>
                  <a:pt x="1139511" y="873690"/>
                  <a:pt x="1136797" y="876403"/>
                </a:cubicBezTo>
                <a:cubicBezTo>
                  <a:pt x="1130014" y="882508"/>
                  <a:pt x="1121874" y="887256"/>
                  <a:pt x="1112377" y="881151"/>
                </a:cubicBezTo>
                <a:cubicBezTo>
                  <a:pt x="1103559" y="875046"/>
                  <a:pt x="1102881" y="866228"/>
                  <a:pt x="1104916" y="856732"/>
                </a:cubicBezTo>
                <a:cubicBezTo>
                  <a:pt x="1104916" y="856053"/>
                  <a:pt x="1104916" y="855375"/>
                  <a:pt x="1104916" y="853340"/>
                </a:cubicBezTo>
                <a:cubicBezTo>
                  <a:pt x="1095419" y="861480"/>
                  <a:pt x="1085244" y="864872"/>
                  <a:pt x="1073713" y="857410"/>
                </a:cubicBezTo>
                <a:cubicBezTo>
                  <a:pt x="1065573" y="851983"/>
                  <a:pt x="1064216" y="843843"/>
                  <a:pt x="1066251" y="832990"/>
                </a:cubicBezTo>
                <a:cubicBezTo>
                  <a:pt x="1057433" y="839773"/>
                  <a:pt x="1048614" y="844522"/>
                  <a:pt x="1041153" y="851305"/>
                </a:cubicBezTo>
                <a:cubicBezTo>
                  <a:pt x="1035726" y="855375"/>
                  <a:pt x="1033691" y="862158"/>
                  <a:pt x="1034369" y="868942"/>
                </a:cubicBezTo>
                <a:cubicBezTo>
                  <a:pt x="1035048" y="876403"/>
                  <a:pt x="1030978" y="881830"/>
                  <a:pt x="1025551" y="886578"/>
                </a:cubicBezTo>
                <a:cubicBezTo>
                  <a:pt x="1021481" y="889970"/>
                  <a:pt x="1017411" y="889291"/>
                  <a:pt x="1016054" y="883865"/>
                </a:cubicBezTo>
                <a:cubicBezTo>
                  <a:pt x="1013341" y="871655"/>
                  <a:pt x="1011306" y="859445"/>
                  <a:pt x="1008593" y="847235"/>
                </a:cubicBezTo>
                <a:cubicBezTo>
                  <a:pt x="1007914" y="843843"/>
                  <a:pt x="1009949" y="842487"/>
                  <a:pt x="1011306" y="839773"/>
                </a:cubicBezTo>
                <a:cubicBezTo>
                  <a:pt x="1039796" y="799752"/>
                  <a:pt x="1075748" y="766514"/>
                  <a:pt x="1111699" y="733275"/>
                </a:cubicBezTo>
                <a:cubicBezTo>
                  <a:pt x="1120517" y="725135"/>
                  <a:pt x="1130692" y="727170"/>
                  <a:pt x="1140189" y="728527"/>
                </a:cubicBezTo>
                <a:cubicBezTo>
                  <a:pt x="1158504" y="731240"/>
                  <a:pt x="1175462" y="738024"/>
                  <a:pt x="1191742" y="747520"/>
                </a:cubicBezTo>
                <a:cubicBezTo>
                  <a:pt x="1195134" y="749555"/>
                  <a:pt x="1197847" y="750234"/>
                  <a:pt x="1201239" y="748199"/>
                </a:cubicBezTo>
                <a:cubicBezTo>
                  <a:pt x="1314520" y="698002"/>
                  <a:pt x="1425766" y="644414"/>
                  <a:pt x="1529551" y="575903"/>
                </a:cubicBezTo>
                <a:cubicBezTo>
                  <a:pt x="1549901" y="562336"/>
                  <a:pt x="1569573" y="548091"/>
                  <a:pt x="1589244" y="533846"/>
                </a:cubicBezTo>
                <a:cubicBezTo>
                  <a:pt x="1593992" y="530454"/>
                  <a:pt x="1595349" y="527063"/>
                  <a:pt x="1594671" y="521636"/>
                </a:cubicBezTo>
                <a:cubicBezTo>
                  <a:pt x="1590601" y="492468"/>
                  <a:pt x="1589922" y="462621"/>
                  <a:pt x="1591279" y="433453"/>
                </a:cubicBezTo>
                <a:cubicBezTo>
                  <a:pt x="1593314" y="394788"/>
                  <a:pt x="1600097" y="357480"/>
                  <a:pt x="1620447" y="324242"/>
                </a:cubicBezTo>
                <a:cubicBezTo>
                  <a:pt x="1631301" y="306605"/>
                  <a:pt x="1645546" y="292360"/>
                  <a:pt x="1663182" y="282185"/>
                </a:cubicBezTo>
                <a:cubicBezTo>
                  <a:pt x="1709987" y="255052"/>
                  <a:pt x="1759505" y="240129"/>
                  <a:pt x="1814450" y="244199"/>
                </a:cubicBezTo>
                <a:close/>
                <a:moveTo>
                  <a:pt x="1540404" y="156694"/>
                </a:moveTo>
                <a:cubicBezTo>
                  <a:pt x="1557363" y="156016"/>
                  <a:pt x="1560076" y="156694"/>
                  <a:pt x="1565503" y="171618"/>
                </a:cubicBezTo>
                <a:cubicBezTo>
                  <a:pt x="1566181" y="173653"/>
                  <a:pt x="1570251" y="189932"/>
                  <a:pt x="1568216" y="196716"/>
                </a:cubicBezTo>
                <a:cubicBezTo>
                  <a:pt x="1564824" y="211639"/>
                  <a:pt x="1558719" y="219779"/>
                  <a:pt x="1551936" y="232667"/>
                </a:cubicBezTo>
                <a:cubicBezTo>
                  <a:pt x="1531586" y="268619"/>
                  <a:pt x="1520733" y="288969"/>
                  <a:pt x="1495634" y="318137"/>
                </a:cubicBezTo>
                <a:cubicBezTo>
                  <a:pt x="1461718" y="358159"/>
                  <a:pt x="1425088" y="394788"/>
                  <a:pt x="1383031" y="426670"/>
                </a:cubicBezTo>
                <a:cubicBezTo>
                  <a:pt x="1374892" y="432775"/>
                  <a:pt x="1372856" y="432775"/>
                  <a:pt x="1365395" y="425313"/>
                </a:cubicBezTo>
                <a:cubicBezTo>
                  <a:pt x="1361325" y="420565"/>
                  <a:pt x="1357255" y="415817"/>
                  <a:pt x="1353863" y="410390"/>
                </a:cubicBezTo>
                <a:cubicBezTo>
                  <a:pt x="1329443" y="369012"/>
                  <a:pt x="1310450" y="332382"/>
                  <a:pt x="1300275" y="285577"/>
                </a:cubicBezTo>
                <a:cubicBezTo>
                  <a:pt x="1299597" y="283542"/>
                  <a:pt x="1299597" y="275402"/>
                  <a:pt x="1299597" y="273367"/>
                </a:cubicBezTo>
                <a:cubicBezTo>
                  <a:pt x="1298918" y="259122"/>
                  <a:pt x="1302988" y="260479"/>
                  <a:pt x="1317233" y="256409"/>
                </a:cubicBezTo>
                <a:cubicBezTo>
                  <a:pt x="1362003" y="242164"/>
                  <a:pt x="1399990" y="219101"/>
                  <a:pt x="1442046" y="198072"/>
                </a:cubicBezTo>
                <a:cubicBezTo>
                  <a:pt x="1466466" y="185862"/>
                  <a:pt x="1490886" y="172296"/>
                  <a:pt x="1516663" y="162799"/>
                </a:cubicBezTo>
                <a:cubicBezTo>
                  <a:pt x="1524124" y="160086"/>
                  <a:pt x="1531586" y="157373"/>
                  <a:pt x="1540404" y="156694"/>
                </a:cubicBezTo>
                <a:close/>
                <a:moveTo>
                  <a:pt x="1573642" y="0"/>
                </a:moveTo>
                <a:cubicBezTo>
                  <a:pt x="1597384" y="0"/>
                  <a:pt x="1625874" y="2035"/>
                  <a:pt x="1654364" y="7462"/>
                </a:cubicBezTo>
                <a:cubicBezTo>
                  <a:pt x="1684210" y="12888"/>
                  <a:pt x="1706595" y="30525"/>
                  <a:pt x="1722875" y="55623"/>
                </a:cubicBezTo>
                <a:cubicBezTo>
                  <a:pt x="1741868" y="84113"/>
                  <a:pt x="1750687" y="115995"/>
                  <a:pt x="1758149" y="149233"/>
                </a:cubicBezTo>
                <a:cubicBezTo>
                  <a:pt x="1760862" y="161443"/>
                  <a:pt x="1758149" y="171618"/>
                  <a:pt x="1753400" y="181793"/>
                </a:cubicBezTo>
                <a:cubicBezTo>
                  <a:pt x="1742547" y="204178"/>
                  <a:pt x="1730337" y="225884"/>
                  <a:pt x="1716770" y="246912"/>
                </a:cubicBezTo>
                <a:cubicBezTo>
                  <a:pt x="1714735" y="250304"/>
                  <a:pt x="1712022" y="251661"/>
                  <a:pt x="1708630" y="253017"/>
                </a:cubicBezTo>
                <a:cubicBezTo>
                  <a:pt x="1699134" y="257087"/>
                  <a:pt x="1689637" y="261836"/>
                  <a:pt x="1679462" y="265906"/>
                </a:cubicBezTo>
                <a:cubicBezTo>
                  <a:pt x="1633336" y="286256"/>
                  <a:pt x="1607559" y="322886"/>
                  <a:pt x="1595349" y="369690"/>
                </a:cubicBezTo>
                <a:cubicBezTo>
                  <a:pt x="1591957" y="381222"/>
                  <a:pt x="1589922" y="393432"/>
                  <a:pt x="1588566" y="405642"/>
                </a:cubicBezTo>
                <a:cubicBezTo>
                  <a:pt x="1587887" y="412425"/>
                  <a:pt x="1585852" y="418530"/>
                  <a:pt x="1581104" y="423957"/>
                </a:cubicBezTo>
                <a:cubicBezTo>
                  <a:pt x="1550579" y="460587"/>
                  <a:pt x="1519376" y="496538"/>
                  <a:pt x="1492243" y="535203"/>
                </a:cubicBezTo>
                <a:cubicBezTo>
                  <a:pt x="1485459" y="545378"/>
                  <a:pt x="1475284" y="547413"/>
                  <a:pt x="1463753" y="543343"/>
                </a:cubicBezTo>
                <a:cubicBezTo>
                  <a:pt x="1422375" y="529098"/>
                  <a:pt x="1396598" y="500608"/>
                  <a:pt x="1385745" y="458552"/>
                </a:cubicBezTo>
                <a:cubicBezTo>
                  <a:pt x="1381675" y="441593"/>
                  <a:pt x="1380996" y="442272"/>
                  <a:pt x="1394563" y="430740"/>
                </a:cubicBezTo>
                <a:cubicBezTo>
                  <a:pt x="1456291" y="377830"/>
                  <a:pt x="1509879" y="318137"/>
                  <a:pt x="1551258" y="248269"/>
                </a:cubicBezTo>
                <a:cubicBezTo>
                  <a:pt x="1562111" y="229276"/>
                  <a:pt x="1573642" y="212996"/>
                  <a:pt x="1576356" y="191289"/>
                </a:cubicBezTo>
                <a:cubicBezTo>
                  <a:pt x="1577034" y="183828"/>
                  <a:pt x="1574321" y="174331"/>
                  <a:pt x="1572286" y="167548"/>
                </a:cubicBezTo>
                <a:cubicBezTo>
                  <a:pt x="1567538" y="151946"/>
                  <a:pt x="1556006" y="145163"/>
                  <a:pt x="1539726" y="147198"/>
                </a:cubicBezTo>
                <a:cubicBezTo>
                  <a:pt x="1517341" y="150589"/>
                  <a:pt x="1496991" y="161443"/>
                  <a:pt x="1477319" y="171618"/>
                </a:cubicBezTo>
                <a:cubicBezTo>
                  <a:pt x="1433906" y="194003"/>
                  <a:pt x="1392528" y="218423"/>
                  <a:pt x="1347080" y="236738"/>
                </a:cubicBezTo>
                <a:cubicBezTo>
                  <a:pt x="1334870" y="241486"/>
                  <a:pt x="1321982" y="246234"/>
                  <a:pt x="1309772" y="250304"/>
                </a:cubicBezTo>
                <a:cubicBezTo>
                  <a:pt x="1307737" y="250982"/>
                  <a:pt x="1304345" y="253696"/>
                  <a:pt x="1304345" y="248269"/>
                </a:cubicBezTo>
                <a:cubicBezTo>
                  <a:pt x="1303667" y="206891"/>
                  <a:pt x="1305023" y="166191"/>
                  <a:pt x="1321303" y="127526"/>
                </a:cubicBezTo>
                <a:cubicBezTo>
                  <a:pt x="1344367" y="73260"/>
                  <a:pt x="1385745" y="40700"/>
                  <a:pt x="1440011" y="21028"/>
                </a:cubicBezTo>
                <a:cubicBezTo>
                  <a:pt x="1480711" y="4748"/>
                  <a:pt x="1524124" y="0"/>
                  <a:pt x="1573642" y="0"/>
                </a:cubicBezTo>
                <a:close/>
              </a:path>
            </a:pathLst>
          </a:custGeom>
          <a:solidFill>
            <a:schemeClr val="accent2"/>
          </a:solidFill>
          <a:ln w="6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B926ED-119B-430E-9F9A-0E3B2045C3C8}"/>
              </a:ext>
            </a:extLst>
          </p:cNvPr>
          <p:cNvGrpSpPr/>
          <p:nvPr/>
        </p:nvGrpSpPr>
        <p:grpSpPr>
          <a:xfrm>
            <a:off x="1370590" y="2323946"/>
            <a:ext cx="1538611" cy="2722412"/>
            <a:chOff x="1010876" y="2100869"/>
            <a:chExt cx="1538611" cy="2552035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BC3E7DD2-F14E-4781-97F9-BFB40F097DF2}"/>
                </a:ext>
              </a:extLst>
            </p:cNvPr>
            <p:cNvSpPr txBox="1">
              <a:spLocks/>
            </p:cNvSpPr>
            <p:nvPr/>
          </p:nvSpPr>
          <p:spPr>
            <a:xfrm>
              <a:off x="1010876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3456DF-E864-4069-8B14-1998E3077892}"/>
                </a:ext>
              </a:extLst>
            </p:cNvPr>
            <p:cNvSpPr txBox="1"/>
            <p:nvPr/>
          </p:nvSpPr>
          <p:spPr>
            <a:xfrm>
              <a:off x="1010876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550F9-93D4-47D9-82F2-2A2BFF831E18}"/>
              </a:ext>
            </a:extLst>
          </p:cNvPr>
          <p:cNvGrpSpPr/>
          <p:nvPr/>
        </p:nvGrpSpPr>
        <p:grpSpPr>
          <a:xfrm>
            <a:off x="3349603" y="2323946"/>
            <a:ext cx="1538611" cy="2722412"/>
            <a:chOff x="2853815" y="2100869"/>
            <a:chExt cx="1538611" cy="2552035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B8A13F52-ED48-4240-A1E5-42251D92EB24}"/>
                </a:ext>
              </a:extLst>
            </p:cNvPr>
            <p:cNvSpPr txBox="1">
              <a:spLocks/>
            </p:cNvSpPr>
            <p:nvPr/>
          </p:nvSpPr>
          <p:spPr>
            <a:xfrm>
              <a:off x="285381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C4A30-5A91-48C6-B3BF-325667A0035F}"/>
                </a:ext>
              </a:extLst>
            </p:cNvPr>
            <p:cNvSpPr txBox="1"/>
            <p:nvPr/>
          </p:nvSpPr>
          <p:spPr>
            <a:xfrm>
              <a:off x="285381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BA1B4-42A0-42DF-AA36-1624091F6CF7}"/>
              </a:ext>
            </a:extLst>
          </p:cNvPr>
          <p:cNvGrpSpPr/>
          <p:nvPr/>
        </p:nvGrpSpPr>
        <p:grpSpPr>
          <a:xfrm>
            <a:off x="5332025" y="2326136"/>
            <a:ext cx="1538611" cy="2720223"/>
            <a:chOff x="4696755" y="2102767"/>
            <a:chExt cx="1538611" cy="2516451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3BA2C5EF-585E-4384-ADF2-112B681A7767}"/>
                </a:ext>
              </a:extLst>
            </p:cNvPr>
            <p:cNvSpPr txBox="1">
              <a:spLocks/>
            </p:cNvSpPr>
            <p:nvPr/>
          </p:nvSpPr>
          <p:spPr>
            <a:xfrm>
              <a:off x="4696755" y="2415240"/>
              <a:ext cx="1538611" cy="220397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9653F3-EB5D-4EE2-87D4-E1817B35F282}"/>
                </a:ext>
              </a:extLst>
            </p:cNvPr>
            <p:cNvSpPr txBox="1"/>
            <p:nvPr/>
          </p:nvSpPr>
          <p:spPr>
            <a:xfrm>
              <a:off x="4696755" y="2102767"/>
              <a:ext cx="1538611" cy="2847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E59E3B-801A-496C-8693-0D50B3F03876}"/>
              </a:ext>
            </a:extLst>
          </p:cNvPr>
          <p:cNvGrpSpPr/>
          <p:nvPr/>
        </p:nvGrpSpPr>
        <p:grpSpPr>
          <a:xfrm>
            <a:off x="7312859" y="2323946"/>
            <a:ext cx="1538611" cy="2722412"/>
            <a:chOff x="6539695" y="2100869"/>
            <a:chExt cx="1538611" cy="2552035"/>
          </a:xfrm>
        </p:grpSpPr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013B4880-2F33-4301-9620-25937B42C665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C2CA29-E9CB-4207-AAEE-AED121A96974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E4B04B8-5EB3-4001-B617-DD6121917090}"/>
              </a:ext>
            </a:extLst>
          </p:cNvPr>
          <p:cNvGrpSpPr/>
          <p:nvPr/>
        </p:nvGrpSpPr>
        <p:grpSpPr>
          <a:xfrm>
            <a:off x="9295711" y="2323946"/>
            <a:ext cx="1538611" cy="2722412"/>
            <a:chOff x="6539695" y="2100869"/>
            <a:chExt cx="1538611" cy="2552035"/>
          </a:xfrm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1BB08F60-3B90-464F-ABBF-CF1F962E302C}"/>
                </a:ext>
              </a:extLst>
            </p:cNvPr>
            <p:cNvSpPr txBox="1">
              <a:spLocks/>
            </p:cNvSpPr>
            <p:nvPr/>
          </p:nvSpPr>
          <p:spPr>
            <a:xfrm>
              <a:off x="6539695" y="2415239"/>
              <a:ext cx="1538611" cy="223766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B6FFC-4906-4874-96E8-75ED8510672E}"/>
                </a:ext>
              </a:extLst>
            </p:cNvPr>
            <p:cNvSpPr txBox="1"/>
            <p:nvPr/>
          </p:nvSpPr>
          <p:spPr>
            <a:xfrm>
              <a:off x="6539695" y="2100869"/>
              <a:ext cx="1538611" cy="2885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8">
            <a:extLst>
              <a:ext uri="{FF2B5EF4-FFF2-40B4-BE49-F238E27FC236}">
                <a16:creationId xmlns:a16="http://schemas.microsoft.com/office/drawing/2014/main" id="{895A2CF0-32B5-467D-894C-E5B80F35994D}"/>
              </a:ext>
            </a:extLst>
          </p:cNvPr>
          <p:cNvGrpSpPr/>
          <p:nvPr/>
        </p:nvGrpSpPr>
        <p:grpSpPr>
          <a:xfrm>
            <a:off x="1095894" y="1839298"/>
            <a:ext cx="2088000" cy="3207061"/>
            <a:chOff x="10186395" y="2180322"/>
            <a:chExt cx="2088000" cy="3207061"/>
          </a:xfrm>
          <a:solidFill>
            <a:schemeClr val="accent5"/>
          </a:solidFill>
        </p:grpSpPr>
        <p:sp>
          <p:nvSpPr>
            <p:cNvPr id="19" name="막힌 원호 49">
              <a:extLst>
                <a:ext uri="{FF2B5EF4-FFF2-40B4-BE49-F238E27FC236}">
                  <a16:creationId xmlns:a16="http://schemas.microsoft.com/office/drawing/2014/main" id="{EAEA675D-8224-46EA-B0D3-EF74BF566F98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50">
              <a:extLst>
                <a:ext uri="{FF2B5EF4-FFF2-40B4-BE49-F238E27FC236}">
                  <a16:creationId xmlns:a16="http://schemas.microsoft.com/office/drawing/2014/main" id="{D793B0D4-07DC-4F61-9F89-CC1FE0E7E145}"/>
                </a:ext>
              </a:extLst>
            </p:cNvPr>
            <p:cNvSpPr/>
            <p:nvPr/>
          </p:nvSpPr>
          <p:spPr>
            <a:xfrm>
              <a:off x="10186395" y="3155383"/>
              <a:ext cx="108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직사각형 51">
              <a:extLst>
                <a:ext uri="{FF2B5EF4-FFF2-40B4-BE49-F238E27FC236}">
                  <a16:creationId xmlns:a16="http://schemas.microsoft.com/office/drawing/2014/main" id="{28A6B156-93DE-46A8-92C4-B087B3E88ED9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그룹 64">
            <a:extLst>
              <a:ext uri="{FF2B5EF4-FFF2-40B4-BE49-F238E27FC236}">
                <a16:creationId xmlns:a16="http://schemas.microsoft.com/office/drawing/2014/main" id="{4D645ED5-7E42-456A-9F9F-28F9A759923C}"/>
              </a:ext>
            </a:extLst>
          </p:cNvPr>
          <p:cNvGrpSpPr/>
          <p:nvPr/>
        </p:nvGrpSpPr>
        <p:grpSpPr>
          <a:xfrm rot="10800000" flipH="1">
            <a:off x="3074908" y="2844927"/>
            <a:ext cx="2088000" cy="3207061"/>
            <a:chOff x="10186395" y="2180322"/>
            <a:chExt cx="2088000" cy="3207061"/>
          </a:xfrm>
          <a:solidFill>
            <a:schemeClr val="accent5"/>
          </a:solidFill>
        </p:grpSpPr>
        <p:sp>
          <p:nvSpPr>
            <p:cNvPr id="23" name="막힌 원호 65">
              <a:extLst>
                <a:ext uri="{FF2B5EF4-FFF2-40B4-BE49-F238E27FC236}">
                  <a16:creationId xmlns:a16="http://schemas.microsoft.com/office/drawing/2014/main" id="{6E34C578-9B80-433D-8D3B-C2DFB2468DE6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67">
              <a:extLst>
                <a:ext uri="{FF2B5EF4-FFF2-40B4-BE49-F238E27FC236}">
                  <a16:creationId xmlns:a16="http://schemas.microsoft.com/office/drawing/2014/main" id="{7CF6B132-37DB-491D-962B-7FC10A435E14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그룹 68">
            <a:extLst>
              <a:ext uri="{FF2B5EF4-FFF2-40B4-BE49-F238E27FC236}">
                <a16:creationId xmlns:a16="http://schemas.microsoft.com/office/drawing/2014/main" id="{FA8B7721-B409-4A70-87DE-B83D87489EF5}"/>
              </a:ext>
            </a:extLst>
          </p:cNvPr>
          <p:cNvGrpSpPr/>
          <p:nvPr/>
        </p:nvGrpSpPr>
        <p:grpSpPr>
          <a:xfrm>
            <a:off x="5057329" y="1839298"/>
            <a:ext cx="2088000" cy="3207061"/>
            <a:chOff x="10186395" y="2180322"/>
            <a:chExt cx="2088000" cy="3207061"/>
          </a:xfrm>
          <a:solidFill>
            <a:schemeClr val="accent5"/>
          </a:solidFill>
        </p:grpSpPr>
        <p:sp>
          <p:nvSpPr>
            <p:cNvPr id="26" name="막힌 원호 69">
              <a:extLst>
                <a:ext uri="{FF2B5EF4-FFF2-40B4-BE49-F238E27FC236}">
                  <a16:creationId xmlns:a16="http://schemas.microsoft.com/office/drawing/2014/main" id="{7AC72802-F1CE-45F6-9F62-01C44C03378C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71">
              <a:extLst>
                <a:ext uri="{FF2B5EF4-FFF2-40B4-BE49-F238E27FC236}">
                  <a16:creationId xmlns:a16="http://schemas.microsoft.com/office/drawing/2014/main" id="{8BEA7A88-AACD-473C-963F-60C9F5D83EBC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그룹 72">
            <a:extLst>
              <a:ext uri="{FF2B5EF4-FFF2-40B4-BE49-F238E27FC236}">
                <a16:creationId xmlns:a16="http://schemas.microsoft.com/office/drawing/2014/main" id="{3F7B14D2-E749-4517-B17B-4D92062555B2}"/>
              </a:ext>
            </a:extLst>
          </p:cNvPr>
          <p:cNvGrpSpPr/>
          <p:nvPr/>
        </p:nvGrpSpPr>
        <p:grpSpPr>
          <a:xfrm rot="10800000" flipH="1">
            <a:off x="7038163" y="2844926"/>
            <a:ext cx="2088000" cy="3207061"/>
            <a:chOff x="10186395" y="2180322"/>
            <a:chExt cx="2088000" cy="3207061"/>
          </a:xfrm>
          <a:solidFill>
            <a:schemeClr val="accent5"/>
          </a:solidFill>
        </p:grpSpPr>
        <p:sp>
          <p:nvSpPr>
            <p:cNvPr id="29" name="막힌 원호 73">
              <a:extLst>
                <a:ext uri="{FF2B5EF4-FFF2-40B4-BE49-F238E27FC236}">
                  <a16:creationId xmlns:a16="http://schemas.microsoft.com/office/drawing/2014/main" id="{FAA99754-863E-462B-86FC-59A96F1AD195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74">
              <a:extLst>
                <a:ext uri="{FF2B5EF4-FFF2-40B4-BE49-F238E27FC236}">
                  <a16:creationId xmlns:a16="http://schemas.microsoft.com/office/drawing/2014/main" id="{DAE1EA31-DC4A-42CA-AB4F-554274C629FC}"/>
                </a:ext>
              </a:extLst>
            </p:cNvPr>
            <p:cNvSpPr/>
            <p:nvPr/>
          </p:nvSpPr>
          <p:spPr>
            <a:xfrm>
              <a:off x="12166395" y="3155383"/>
              <a:ext cx="108000" cy="22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1" name="그룹 75">
            <a:extLst>
              <a:ext uri="{FF2B5EF4-FFF2-40B4-BE49-F238E27FC236}">
                <a16:creationId xmlns:a16="http://schemas.microsoft.com/office/drawing/2014/main" id="{B9FF84A8-2FF2-4B2A-A002-685C1C61EA39}"/>
              </a:ext>
            </a:extLst>
          </p:cNvPr>
          <p:cNvGrpSpPr/>
          <p:nvPr/>
        </p:nvGrpSpPr>
        <p:grpSpPr>
          <a:xfrm>
            <a:off x="9021015" y="1831365"/>
            <a:ext cx="2088000" cy="2163061"/>
            <a:chOff x="10186395" y="2180322"/>
            <a:chExt cx="2088000" cy="2163061"/>
          </a:xfrm>
          <a:solidFill>
            <a:schemeClr val="accent5"/>
          </a:solidFill>
        </p:grpSpPr>
        <p:sp>
          <p:nvSpPr>
            <p:cNvPr id="32" name="막힌 원호 76">
              <a:extLst>
                <a:ext uri="{FF2B5EF4-FFF2-40B4-BE49-F238E27FC236}">
                  <a16:creationId xmlns:a16="http://schemas.microsoft.com/office/drawing/2014/main" id="{F5263267-72DD-4AED-8A8A-2E3D25671CD1}"/>
                </a:ext>
              </a:extLst>
            </p:cNvPr>
            <p:cNvSpPr/>
            <p:nvPr/>
          </p:nvSpPr>
          <p:spPr>
            <a:xfrm>
              <a:off x="10186395" y="2180322"/>
              <a:ext cx="2088000" cy="2088000"/>
            </a:xfrm>
            <a:prstGeom prst="blockArc">
              <a:avLst>
                <a:gd name="adj1" fmla="val 10800000"/>
                <a:gd name="adj2" fmla="val 21525883"/>
                <a:gd name="adj3" fmla="val 50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77">
              <a:extLst>
                <a:ext uri="{FF2B5EF4-FFF2-40B4-BE49-F238E27FC236}">
                  <a16:creationId xmlns:a16="http://schemas.microsoft.com/office/drawing/2014/main" id="{0E6BC878-0420-41EB-948C-3D4C75DB6D53}"/>
                </a:ext>
              </a:extLst>
            </p:cNvPr>
            <p:cNvSpPr/>
            <p:nvPr/>
          </p:nvSpPr>
          <p:spPr>
            <a:xfrm>
              <a:off x="12166395" y="3155383"/>
              <a:ext cx="108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4" name="Isosceles Triangle 51">
            <a:extLst>
              <a:ext uri="{FF2B5EF4-FFF2-40B4-BE49-F238E27FC236}">
                <a16:creationId xmlns:a16="http://schemas.microsoft.com/office/drawing/2014/main" id="{C59B0FE2-C797-455C-9EB0-D36B0B8F4E11}"/>
              </a:ext>
            </a:extLst>
          </p:cNvPr>
          <p:cNvSpPr/>
          <p:nvPr/>
        </p:nvSpPr>
        <p:spPr>
          <a:xfrm>
            <a:off x="3947179" y="5203042"/>
            <a:ext cx="343456" cy="25185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7A25C4EF-1AD6-4381-88EE-DD56587D6CE2}"/>
              </a:ext>
            </a:extLst>
          </p:cNvPr>
          <p:cNvSpPr/>
          <p:nvPr/>
        </p:nvSpPr>
        <p:spPr>
          <a:xfrm>
            <a:off x="9878727" y="5142682"/>
            <a:ext cx="372576" cy="3725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B7F54009-A41F-4785-A146-EB36624CBAB5}"/>
              </a:ext>
            </a:extLst>
          </p:cNvPr>
          <p:cNvSpPr/>
          <p:nvPr/>
        </p:nvSpPr>
        <p:spPr>
          <a:xfrm>
            <a:off x="5922716" y="5191770"/>
            <a:ext cx="357229" cy="2744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DE9B02E8-3545-43E4-8721-79087D8B2FF7}"/>
              </a:ext>
            </a:extLst>
          </p:cNvPr>
          <p:cNvSpPr/>
          <p:nvPr/>
        </p:nvSpPr>
        <p:spPr>
          <a:xfrm>
            <a:off x="7900568" y="5172256"/>
            <a:ext cx="363190" cy="3134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 Same Side Corner Rectangle 36">
            <a:extLst>
              <a:ext uri="{FF2B5EF4-FFF2-40B4-BE49-F238E27FC236}">
                <a16:creationId xmlns:a16="http://schemas.microsoft.com/office/drawing/2014/main" id="{56A8808E-8E9F-4937-86A9-A44336709D75}"/>
              </a:ext>
            </a:extLst>
          </p:cNvPr>
          <p:cNvSpPr/>
          <p:nvPr/>
        </p:nvSpPr>
        <p:spPr>
          <a:xfrm>
            <a:off x="1955380" y="5183090"/>
            <a:ext cx="369028" cy="2917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EDA95C-CFF7-425B-B555-54D6D9051429}"/>
              </a:ext>
            </a:extLst>
          </p:cNvPr>
          <p:cNvGrpSpPr/>
          <p:nvPr/>
        </p:nvGrpSpPr>
        <p:grpSpPr>
          <a:xfrm>
            <a:off x="754930" y="3929754"/>
            <a:ext cx="2997920" cy="2576701"/>
            <a:chOff x="5507905" y="353326"/>
            <a:chExt cx="2997920" cy="25767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6028D5-1DB7-47F7-B5F0-2AC6BF835B4B}"/>
                </a:ext>
              </a:extLst>
            </p:cNvPr>
            <p:cNvSpPr txBox="1"/>
            <p:nvPr/>
          </p:nvSpPr>
          <p:spPr>
            <a:xfrm>
              <a:off x="5507906" y="353326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747F89-12DC-4C01-8FFC-6526E029B2DB}"/>
                </a:ext>
              </a:extLst>
            </p:cNvPr>
            <p:cNvSpPr txBox="1"/>
            <p:nvPr/>
          </p:nvSpPr>
          <p:spPr>
            <a:xfrm>
              <a:off x="6188944" y="996783"/>
              <a:ext cx="2316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C8F783-6C52-4E82-867C-62566DABDE76}"/>
                </a:ext>
              </a:extLst>
            </p:cNvPr>
            <p:cNvSpPr txBox="1"/>
            <p:nvPr/>
          </p:nvSpPr>
          <p:spPr>
            <a:xfrm>
              <a:off x="5507905" y="164024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2AEDF-667D-4BCC-B023-9CF27CBE3C84}"/>
                </a:ext>
              </a:extLst>
            </p:cNvPr>
            <p:cNvSpPr txBox="1"/>
            <p:nvPr/>
          </p:nvSpPr>
          <p:spPr>
            <a:xfrm>
              <a:off x="6188944" y="2283696"/>
              <a:ext cx="23168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247091-CCA4-46D9-A7CA-AAE6564E398F}"/>
              </a:ext>
            </a:extLst>
          </p:cNvPr>
          <p:cNvSpPr txBox="1"/>
          <p:nvPr/>
        </p:nvSpPr>
        <p:spPr>
          <a:xfrm>
            <a:off x="597200" y="252416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0A336-B6C9-4BD4-BE95-1C1C96DD0D12}"/>
              </a:ext>
            </a:extLst>
          </p:cNvPr>
          <p:cNvSpPr txBox="1"/>
          <p:nvPr/>
        </p:nvSpPr>
        <p:spPr>
          <a:xfrm>
            <a:off x="597200" y="1132460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E2E06-41B8-4A41-8DD3-EAD89A5541D4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49B82-81D9-4C30-9E9F-1516F0332E01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EA01B-2FD6-427E-86BD-B1C936E83106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52BF5-13E9-4F41-BBEC-B0A562E186C0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6C40D-D70E-4878-9569-41D648724A12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FD936E58-BAF2-4A44-818C-7E239D59AD23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372ECF-4D80-4B0C-9884-88F4FB7A38E9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D8E685-4316-4A48-A9AA-126F1129E22D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E6020-8B73-4EB2-AE4D-37F638C83936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2A55B-26E7-46DB-9295-EEB3CF9DBD42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07F4D-B3E0-4335-9E87-8503BBC56151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6C5BE7-885E-40D1-AAA3-07DA77EF947C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794A69D5-91F5-48CD-8AA9-9DE065DA9003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5ECFE4-5A67-4F84-96AC-061365403E07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2B2F52-A084-4319-B37E-8CC7DC1AA983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BE9AC-CB07-4438-B968-00B42ED6B8BB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7F7DD-56B6-409E-8AC6-28FDA3AA93E1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3869FD-99C0-4DC8-A3F9-A4DB04AD780B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15590-4311-4B00-973B-82BE62269475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C3EC82F7-EB1B-41C9-92C6-D0C1AD78F441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DB3B05-BF28-49FE-A006-18724F5B165D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FC4D05-686C-435E-98DA-40311E811F8A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5A575ACE-BBAA-4B66-A7F9-3E42243945C5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9B60E88E-95C8-4F2E-AF4A-72FC359E78FE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3603B4D8-4F30-4B29-9C99-D96A14E336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90F8F2F1-41D5-47A5-9A2C-3A6612A023F3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CE83DB7E-749D-451D-B66D-33FEDBB03C79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89439E39-9488-4E17-9301-6DDB394B95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886694AB-FD5E-4E64-B3E7-7477C38AD22D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0B0A8070-69B5-438F-92F8-E0C5D3F90FEA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B552378F-9359-4032-8052-A8165032215E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Chord 14">
            <a:extLst>
              <a:ext uri="{FF2B5EF4-FFF2-40B4-BE49-F238E27FC236}">
                <a16:creationId xmlns:a16="http://schemas.microsoft.com/office/drawing/2014/main" id="{E3F66D40-81BD-4C86-B8E4-6EA2A45FAC46}"/>
              </a:ext>
            </a:extLst>
          </p:cNvPr>
          <p:cNvSpPr/>
          <p:nvPr/>
        </p:nvSpPr>
        <p:spPr>
          <a:xfrm>
            <a:off x="5806181" y="1914599"/>
            <a:ext cx="579638" cy="731456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1">
            <a:extLst>
              <a:ext uri="{FF2B5EF4-FFF2-40B4-BE49-F238E27FC236}">
                <a16:creationId xmlns:a16="http://schemas.microsoft.com/office/drawing/2014/main" id="{4E43188A-AEC7-46B3-95B0-721B2300A467}"/>
              </a:ext>
            </a:extLst>
          </p:cNvPr>
          <p:cNvSpPr/>
          <p:nvPr/>
        </p:nvSpPr>
        <p:spPr>
          <a:xfrm rot="10800000">
            <a:off x="7879460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B000E273-7B7B-4FB1-A2F9-D4701EB4AC44}"/>
              </a:ext>
            </a:extLst>
          </p:cNvPr>
          <p:cNvSpPr/>
          <p:nvPr/>
        </p:nvSpPr>
        <p:spPr>
          <a:xfrm rot="10800000">
            <a:off x="5720963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hevron 3">
            <a:extLst>
              <a:ext uri="{FF2B5EF4-FFF2-40B4-BE49-F238E27FC236}">
                <a16:creationId xmlns:a16="http://schemas.microsoft.com/office/drawing/2014/main" id="{529412D4-DAB4-4DA1-87A9-5F3CA32F7061}"/>
              </a:ext>
            </a:extLst>
          </p:cNvPr>
          <p:cNvSpPr/>
          <p:nvPr/>
        </p:nvSpPr>
        <p:spPr>
          <a:xfrm rot="10800000">
            <a:off x="3562467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70123FDC-EBC1-4FCA-8EE6-727D73A870A2}"/>
              </a:ext>
            </a:extLst>
          </p:cNvPr>
          <p:cNvSpPr/>
          <p:nvPr/>
        </p:nvSpPr>
        <p:spPr>
          <a:xfrm rot="10800000">
            <a:off x="1403971" y="1824907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hevron 5">
            <a:extLst>
              <a:ext uri="{FF2B5EF4-FFF2-40B4-BE49-F238E27FC236}">
                <a16:creationId xmlns:a16="http://schemas.microsoft.com/office/drawing/2014/main" id="{7CFE92C6-0062-4A50-B18A-4384D7B3EC87}"/>
              </a:ext>
            </a:extLst>
          </p:cNvPr>
          <p:cNvSpPr/>
          <p:nvPr/>
        </p:nvSpPr>
        <p:spPr>
          <a:xfrm>
            <a:off x="1985817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hevron 6">
            <a:extLst>
              <a:ext uri="{FF2B5EF4-FFF2-40B4-BE49-F238E27FC236}">
                <a16:creationId xmlns:a16="http://schemas.microsoft.com/office/drawing/2014/main" id="{754AEC22-043A-4672-89C0-A0337E590113}"/>
              </a:ext>
            </a:extLst>
          </p:cNvPr>
          <p:cNvSpPr/>
          <p:nvPr/>
        </p:nvSpPr>
        <p:spPr>
          <a:xfrm>
            <a:off x="4143063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1F0FB0FB-4A17-4FE5-8693-588FC314FC57}"/>
              </a:ext>
            </a:extLst>
          </p:cNvPr>
          <p:cNvSpPr/>
          <p:nvPr/>
        </p:nvSpPr>
        <p:spPr>
          <a:xfrm>
            <a:off x="6300309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hevron 8">
            <a:extLst>
              <a:ext uri="{FF2B5EF4-FFF2-40B4-BE49-F238E27FC236}">
                <a16:creationId xmlns:a16="http://schemas.microsoft.com/office/drawing/2014/main" id="{00D0279D-1AF1-4777-A9CA-0DF71F6EA1FF}"/>
              </a:ext>
            </a:extLst>
          </p:cNvPr>
          <p:cNvSpPr/>
          <p:nvPr/>
        </p:nvSpPr>
        <p:spPr>
          <a:xfrm>
            <a:off x="8457555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2ABA-44E3-4F2B-B2B9-DB919C3E71F2}"/>
              </a:ext>
            </a:extLst>
          </p:cNvPr>
          <p:cNvSpPr txBox="1"/>
          <p:nvPr/>
        </p:nvSpPr>
        <p:spPr>
          <a:xfrm>
            <a:off x="9073915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8066F-D33E-4206-A0D2-4186C8870984}"/>
              </a:ext>
            </a:extLst>
          </p:cNvPr>
          <p:cNvSpPr txBox="1"/>
          <p:nvPr/>
        </p:nvSpPr>
        <p:spPr>
          <a:xfrm>
            <a:off x="2602177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2FF4-EF1C-4671-B6DC-111F349CD86D}"/>
              </a:ext>
            </a:extLst>
          </p:cNvPr>
          <p:cNvSpPr txBox="1"/>
          <p:nvPr/>
        </p:nvSpPr>
        <p:spPr>
          <a:xfrm>
            <a:off x="4759423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801989-0927-4A14-A991-E18708B96CA2}"/>
              </a:ext>
            </a:extLst>
          </p:cNvPr>
          <p:cNvSpPr txBox="1"/>
          <p:nvPr/>
        </p:nvSpPr>
        <p:spPr>
          <a:xfrm>
            <a:off x="6916669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Pentagon 4">
            <a:extLst>
              <a:ext uri="{FF2B5EF4-FFF2-40B4-BE49-F238E27FC236}">
                <a16:creationId xmlns:a16="http://schemas.microsoft.com/office/drawing/2014/main" id="{826F8CCF-65A3-4845-B1F9-0F5FBBDD417D}"/>
              </a:ext>
            </a:extLst>
          </p:cNvPr>
          <p:cNvSpPr/>
          <p:nvPr/>
        </p:nvSpPr>
        <p:spPr>
          <a:xfrm rot="16200000">
            <a:off x="9774464" y="2554016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BB4A3-943A-4BAE-9B52-D0FD59152F3D}"/>
              </a:ext>
            </a:extLst>
          </p:cNvPr>
          <p:cNvSpPr txBox="1"/>
          <p:nvPr/>
        </p:nvSpPr>
        <p:spPr>
          <a:xfrm>
            <a:off x="8495820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CE6495-CCAC-4B64-8761-7BE371752678}"/>
              </a:ext>
            </a:extLst>
          </p:cNvPr>
          <p:cNvSpPr txBox="1"/>
          <p:nvPr/>
        </p:nvSpPr>
        <p:spPr>
          <a:xfrm>
            <a:off x="6337324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FF107D-85A4-48E7-A54A-92920356C8DC}"/>
              </a:ext>
            </a:extLst>
          </p:cNvPr>
          <p:cNvSpPr txBox="1"/>
          <p:nvPr/>
        </p:nvSpPr>
        <p:spPr>
          <a:xfrm>
            <a:off x="4178827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5799F-E527-41F7-B93C-95B8AD1CC1B9}"/>
              </a:ext>
            </a:extLst>
          </p:cNvPr>
          <p:cNvSpPr txBox="1"/>
          <p:nvPr/>
        </p:nvSpPr>
        <p:spPr>
          <a:xfrm>
            <a:off x="2020330" y="1885798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4">
            <a:extLst>
              <a:ext uri="{FF2B5EF4-FFF2-40B4-BE49-F238E27FC236}">
                <a16:creationId xmlns:a16="http://schemas.microsoft.com/office/drawing/2014/main" id="{347F802C-7A5C-4A13-829A-63E3DB93F513}"/>
              </a:ext>
            </a:extLst>
          </p:cNvPr>
          <p:cNvSpPr/>
          <p:nvPr/>
        </p:nvSpPr>
        <p:spPr>
          <a:xfrm rot="5400000">
            <a:off x="305939" y="2536690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70B16-76B5-491A-BD01-CBA233E07032}"/>
              </a:ext>
            </a:extLst>
          </p:cNvPr>
          <p:cNvSpPr txBox="1"/>
          <p:nvPr/>
        </p:nvSpPr>
        <p:spPr>
          <a:xfrm>
            <a:off x="1084156" y="2593372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F7D6AE-0F92-4B3C-AB9C-3100B5131B24}"/>
              </a:ext>
            </a:extLst>
          </p:cNvPr>
          <p:cNvSpPr txBox="1"/>
          <p:nvPr/>
        </p:nvSpPr>
        <p:spPr>
          <a:xfrm>
            <a:off x="10552681" y="222304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CAC636-E95C-4D08-B3E6-EDA40AAFEF94}"/>
              </a:ext>
            </a:extLst>
          </p:cNvPr>
          <p:cNvGrpSpPr/>
          <p:nvPr/>
        </p:nvGrpSpPr>
        <p:grpSpPr>
          <a:xfrm>
            <a:off x="987424" y="4348944"/>
            <a:ext cx="4768535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313FCE-5B67-4F95-8078-A6CBE7930241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 Same Side Corner Rectangle 23">
              <a:extLst>
                <a:ext uri="{FF2B5EF4-FFF2-40B4-BE49-F238E27FC236}">
                  <a16:creationId xmlns:a16="http://schemas.microsoft.com/office/drawing/2014/main" id="{0CF4A688-01C9-4A0D-B723-FB238EFFEB61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DEBA04-17C3-4B00-A515-A247C684905A}"/>
              </a:ext>
            </a:extLst>
          </p:cNvPr>
          <p:cNvGrpSpPr/>
          <p:nvPr/>
        </p:nvGrpSpPr>
        <p:grpSpPr>
          <a:xfrm>
            <a:off x="6408888" y="4348944"/>
            <a:ext cx="4768535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9C41C8-0900-4F37-ABEC-B26D35677EA5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 Same Side Corner Rectangle 26">
              <a:extLst>
                <a:ext uri="{FF2B5EF4-FFF2-40B4-BE49-F238E27FC236}">
                  <a16:creationId xmlns:a16="http://schemas.microsoft.com/office/drawing/2014/main" id="{989F530D-2095-4E4B-B407-F7043C63BAE5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5AABE80-E9F1-4CB6-92FC-B778917F9AAD}"/>
              </a:ext>
            </a:extLst>
          </p:cNvPr>
          <p:cNvSpPr txBox="1"/>
          <p:nvPr/>
        </p:nvSpPr>
        <p:spPr>
          <a:xfrm>
            <a:off x="1215479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5D9A54-67B0-4521-A52B-962860C42B70}"/>
              </a:ext>
            </a:extLst>
          </p:cNvPr>
          <p:cNvGrpSpPr/>
          <p:nvPr/>
        </p:nvGrpSpPr>
        <p:grpSpPr>
          <a:xfrm>
            <a:off x="1215479" y="4941170"/>
            <a:ext cx="4339308" cy="936104"/>
            <a:chOff x="953279" y="4941168"/>
            <a:chExt cx="3123688" cy="9361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554CAB-9F80-480D-BF20-9D0BAAE8E51C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7D7212-CC09-4BA5-AAB2-2B6855A7D161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80994C8-02B2-4E01-913A-5918BB4ED977}"/>
              </a:ext>
            </a:extLst>
          </p:cNvPr>
          <p:cNvSpPr txBox="1"/>
          <p:nvPr/>
        </p:nvSpPr>
        <p:spPr>
          <a:xfrm>
            <a:off x="6624811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9DAAE4-AB44-455F-9349-4135DAFD0BAF}"/>
              </a:ext>
            </a:extLst>
          </p:cNvPr>
          <p:cNvGrpSpPr/>
          <p:nvPr/>
        </p:nvGrpSpPr>
        <p:grpSpPr>
          <a:xfrm>
            <a:off x="6624811" y="4941170"/>
            <a:ext cx="4339308" cy="936104"/>
            <a:chOff x="5004868" y="4941168"/>
            <a:chExt cx="3123688" cy="9361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2DA04C-489B-44E2-9FD9-EDE5D6C02EF3}"/>
                </a:ext>
              </a:extLst>
            </p:cNvPr>
            <p:cNvSpPr txBox="1"/>
            <p:nvPr/>
          </p:nvSpPr>
          <p:spPr>
            <a:xfrm>
              <a:off x="5004868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D02ACA-9A9F-4B63-B407-5520F066E943}"/>
                </a:ext>
              </a:extLst>
            </p:cNvPr>
            <p:cNvSpPr txBox="1"/>
            <p:nvPr/>
          </p:nvSpPr>
          <p:spPr>
            <a:xfrm>
              <a:off x="5004868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496143" y="0"/>
            <a:ext cx="2825140" cy="171310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0" h="1713100">
                <a:moveTo>
                  <a:pt x="300530" y="0"/>
                </a:moveTo>
                <a:lnTo>
                  <a:pt x="2524610" y="0"/>
                </a:lnTo>
                <a:lnTo>
                  <a:pt x="2825140" y="300530"/>
                </a:lnTo>
                <a:lnTo>
                  <a:pt x="1412570" y="1713100"/>
                </a:lnTo>
                <a:lnTo>
                  <a:pt x="0" y="300530"/>
                </a:lnTo>
                <a:close/>
              </a:path>
            </a:pathLst>
          </a:cu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4"/>
            <a:ext cx="2825140" cy="1723117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0" h="1723117">
                <a:moveTo>
                  <a:pt x="1412570" y="0"/>
                </a:moveTo>
                <a:lnTo>
                  <a:pt x="2825140" y="1412570"/>
                </a:lnTo>
                <a:lnTo>
                  <a:pt x="2514593" y="1723117"/>
                </a:lnTo>
                <a:lnTo>
                  <a:pt x="310547" y="1723117"/>
                </a:lnTo>
                <a:lnTo>
                  <a:pt x="0" y="1412570"/>
                </a:lnTo>
                <a:close/>
              </a:path>
            </a:pathLst>
          </a:cu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F079C-3309-4262-B363-ED2D0F9A4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30281B-B89F-4E53-9DC9-2BFC4EE53A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0B8AB58-C749-4DA7-A71D-D2CE5FE6EF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444426-280E-4A5D-B525-24F90AE87A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2330FF-108A-457E-8A79-FAA80956E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2DB081AA-0F2E-4207-9C3A-2793237FACE7}"/>
              </a:ext>
            </a:extLst>
          </p:cNvPr>
          <p:cNvSpPr/>
          <p:nvPr/>
        </p:nvSpPr>
        <p:spPr>
          <a:xfrm>
            <a:off x="975948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D008D65F-FAB9-4ED8-8587-C1D6BB2DAAF6}"/>
              </a:ext>
            </a:extLst>
          </p:cNvPr>
          <p:cNvSpPr/>
          <p:nvPr/>
        </p:nvSpPr>
        <p:spPr>
          <a:xfrm>
            <a:off x="3646136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A8ED9EB-E407-41C2-8BBE-23DDFA872061}"/>
              </a:ext>
            </a:extLst>
          </p:cNvPr>
          <p:cNvSpPr/>
          <p:nvPr/>
        </p:nvSpPr>
        <p:spPr>
          <a:xfrm>
            <a:off x="631632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3FF672FE-94AD-43E7-90B0-D0E1205D69E0}"/>
              </a:ext>
            </a:extLst>
          </p:cNvPr>
          <p:cNvSpPr/>
          <p:nvPr/>
        </p:nvSpPr>
        <p:spPr>
          <a:xfrm>
            <a:off x="8986514" y="3476276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id="{A14BF5E6-B0F0-4FF6-BE9E-CD37A04EFA7A}"/>
              </a:ext>
            </a:extLst>
          </p:cNvPr>
          <p:cNvSpPr/>
          <p:nvPr/>
        </p:nvSpPr>
        <p:spPr>
          <a:xfrm rot="8100000">
            <a:off x="1467799" y="188722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id="{D1EDD66F-CC94-430C-B650-F6A93177969B}"/>
              </a:ext>
            </a:extLst>
          </p:cNvPr>
          <p:cNvSpPr/>
          <p:nvPr/>
        </p:nvSpPr>
        <p:spPr>
          <a:xfrm rot="8100000">
            <a:off x="4137988" y="188722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id="{9E51939F-69A3-4DFB-B046-A51A6FFEEB9C}"/>
              </a:ext>
            </a:extLst>
          </p:cNvPr>
          <p:cNvSpPr/>
          <p:nvPr/>
        </p:nvSpPr>
        <p:spPr>
          <a:xfrm rot="8100000">
            <a:off x="6808177" y="1887224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id="{F3EFC1EA-C58F-4A01-90FB-570563009843}"/>
              </a:ext>
            </a:extLst>
          </p:cNvPr>
          <p:cNvSpPr/>
          <p:nvPr/>
        </p:nvSpPr>
        <p:spPr>
          <a:xfrm rot="8100000">
            <a:off x="9478365" y="1887223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38C20-4BBE-473E-87F8-5146C388E045}"/>
              </a:ext>
            </a:extLst>
          </p:cNvPr>
          <p:cNvGrpSpPr/>
          <p:nvPr/>
        </p:nvGrpSpPr>
        <p:grpSpPr>
          <a:xfrm>
            <a:off x="8966966" y="4135488"/>
            <a:ext cx="2231800" cy="1846659"/>
            <a:chOff x="5889060" y="3872747"/>
            <a:chExt cx="2527679" cy="18466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5E6C-4E15-49ED-AF25-87E82FEC4EB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0F30EC-78F1-4316-BAFF-4252B0A2421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AE4206-F72A-49F6-8D19-9E13A16CC1BD}"/>
              </a:ext>
            </a:extLst>
          </p:cNvPr>
          <p:cNvGrpSpPr/>
          <p:nvPr/>
        </p:nvGrpSpPr>
        <p:grpSpPr>
          <a:xfrm>
            <a:off x="6296777" y="4135488"/>
            <a:ext cx="2231800" cy="1846659"/>
            <a:chOff x="5889060" y="3872747"/>
            <a:chExt cx="2527679" cy="18466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E95061-2B2D-4712-BE4C-91F28337168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D3272F-BCED-469B-A8E3-DB4606123A07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E8FE6D-A5AE-4D01-BE49-89BC110B7592}"/>
              </a:ext>
            </a:extLst>
          </p:cNvPr>
          <p:cNvGrpSpPr/>
          <p:nvPr/>
        </p:nvGrpSpPr>
        <p:grpSpPr>
          <a:xfrm>
            <a:off x="3626589" y="4135488"/>
            <a:ext cx="2231800" cy="1846659"/>
            <a:chOff x="5889060" y="3872747"/>
            <a:chExt cx="2527679" cy="1846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4F36A9-3998-4F65-9BFB-A9CD6E9193D5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A2006C-509A-4CDC-B0BD-92C1A52F9C5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CB2B7-03C6-4A2E-B282-53FF61FB722C}"/>
              </a:ext>
            </a:extLst>
          </p:cNvPr>
          <p:cNvGrpSpPr/>
          <p:nvPr/>
        </p:nvGrpSpPr>
        <p:grpSpPr>
          <a:xfrm>
            <a:off x="956401" y="4135488"/>
            <a:ext cx="2231800" cy="1846659"/>
            <a:chOff x="5889060" y="3872747"/>
            <a:chExt cx="2527679" cy="184665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79C5D0-1D78-4BE8-8472-32EDEB46106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Easy to change colors, photos.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778657-3452-45E1-864B-7459888BC45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 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C6BDE6-359E-445E-8D1C-93418B180AE8}"/>
              </a:ext>
            </a:extLst>
          </p:cNvPr>
          <p:cNvSpPr txBox="1"/>
          <p:nvPr/>
        </p:nvSpPr>
        <p:spPr>
          <a:xfrm>
            <a:off x="1243014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C0A49-1BB4-45A0-883C-FC12FD6259DD}"/>
              </a:ext>
            </a:extLst>
          </p:cNvPr>
          <p:cNvSpPr txBox="1"/>
          <p:nvPr/>
        </p:nvSpPr>
        <p:spPr>
          <a:xfrm>
            <a:off x="3911522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87E8F-B8FC-4C01-A0BE-E4DC7B758BC1}"/>
              </a:ext>
            </a:extLst>
          </p:cNvPr>
          <p:cNvSpPr txBox="1"/>
          <p:nvPr/>
        </p:nvSpPr>
        <p:spPr>
          <a:xfrm>
            <a:off x="6580030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E5E4B-DBC9-4B0F-821F-7850EA40EED5}"/>
              </a:ext>
            </a:extLst>
          </p:cNvPr>
          <p:cNvSpPr txBox="1"/>
          <p:nvPr/>
        </p:nvSpPr>
        <p:spPr>
          <a:xfrm>
            <a:off x="9248536" y="3615942"/>
            <a:ext cx="159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CA213F86-17DF-4007-B112-AA7659A9649D}"/>
              </a:ext>
            </a:extLst>
          </p:cNvPr>
          <p:cNvSpPr/>
          <p:nvPr/>
        </p:nvSpPr>
        <p:spPr>
          <a:xfrm>
            <a:off x="1878446" y="2335853"/>
            <a:ext cx="416351" cy="30531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5BAED9C-64B5-488E-BC62-AC3F24E9046D}"/>
              </a:ext>
            </a:extLst>
          </p:cNvPr>
          <p:cNvSpPr/>
          <p:nvPr/>
        </p:nvSpPr>
        <p:spPr>
          <a:xfrm rot="5400000">
            <a:off x="7237503" y="2238300"/>
            <a:ext cx="403133" cy="40259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FCA939DE-D8AA-4CB0-B99D-9FAE0889C099}"/>
              </a:ext>
            </a:extLst>
          </p:cNvPr>
          <p:cNvSpPr/>
          <p:nvPr/>
        </p:nvSpPr>
        <p:spPr>
          <a:xfrm flipH="1">
            <a:off x="4488504" y="2271977"/>
            <a:ext cx="489660" cy="4039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006848B-AB5B-4A40-AFE9-04813B534407}"/>
              </a:ext>
            </a:extLst>
          </p:cNvPr>
          <p:cNvSpPr/>
          <p:nvPr/>
        </p:nvSpPr>
        <p:spPr>
          <a:xfrm>
            <a:off x="9891020" y="2290457"/>
            <a:ext cx="492705" cy="32381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2A2EE7-5342-404F-8BFB-3753FD627135}"/>
              </a:ext>
            </a:extLst>
          </p:cNvPr>
          <p:cNvGrpSpPr/>
          <p:nvPr/>
        </p:nvGrpSpPr>
        <p:grpSpPr>
          <a:xfrm>
            <a:off x="879231" y="2501808"/>
            <a:ext cx="3289663" cy="1313612"/>
            <a:chOff x="764931" y="2301783"/>
            <a:chExt cx="3289663" cy="131361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D2B938-094F-4469-88F6-ADF3E89BC947}"/>
                </a:ext>
              </a:extLst>
            </p:cNvPr>
            <p:cNvSpPr txBox="1"/>
            <p:nvPr/>
          </p:nvSpPr>
          <p:spPr>
            <a:xfrm>
              <a:off x="764931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2015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53" name="Group 5">
              <a:extLst>
                <a:ext uri="{FF2B5EF4-FFF2-40B4-BE49-F238E27FC236}">
                  <a16:creationId xmlns:a16="http://schemas.microsoft.com/office/drawing/2014/main" id="{2436B370-5A26-4659-8263-E439DA1B1DFF}"/>
                </a:ext>
              </a:extLst>
            </p:cNvPr>
            <p:cNvGrpSpPr/>
            <p:nvPr/>
          </p:nvGrpSpPr>
          <p:grpSpPr>
            <a:xfrm>
              <a:off x="2093049" y="2301783"/>
              <a:ext cx="1961545" cy="1313612"/>
              <a:chOff x="2676933" y="3301949"/>
              <a:chExt cx="1550267" cy="131361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1F88EF2-353C-4041-9CE2-3785850AF761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Content  Here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89717B-9EF8-4A4B-AAE7-C3FD355116DF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E5EFE3-06EF-4CDE-AEEC-DA17B6BAC87C}"/>
              </a:ext>
            </a:extLst>
          </p:cNvPr>
          <p:cNvGrpSpPr/>
          <p:nvPr/>
        </p:nvGrpSpPr>
        <p:grpSpPr>
          <a:xfrm>
            <a:off x="4384164" y="2501808"/>
            <a:ext cx="3289663" cy="1313612"/>
            <a:chOff x="3869814" y="2301783"/>
            <a:chExt cx="3289663" cy="13136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547825-848D-47D9-989F-24A4D853EA82}"/>
                </a:ext>
              </a:extLst>
            </p:cNvPr>
            <p:cNvSpPr txBox="1"/>
            <p:nvPr/>
          </p:nvSpPr>
          <p:spPr>
            <a:xfrm>
              <a:off x="3869814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2016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8" name="Group 5">
              <a:extLst>
                <a:ext uri="{FF2B5EF4-FFF2-40B4-BE49-F238E27FC236}">
                  <a16:creationId xmlns:a16="http://schemas.microsoft.com/office/drawing/2014/main" id="{0CD59293-CBC9-48AC-BB8D-D378937BD756}"/>
                </a:ext>
              </a:extLst>
            </p:cNvPr>
            <p:cNvGrpSpPr/>
            <p:nvPr/>
          </p:nvGrpSpPr>
          <p:grpSpPr>
            <a:xfrm>
              <a:off x="5197932" y="2301783"/>
              <a:ext cx="1961545" cy="1313612"/>
              <a:chOff x="2676933" y="3301949"/>
              <a:chExt cx="1550267" cy="131361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893A2-C783-45F3-A638-E6DB1848766B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cs typeface="Arial" pitchFamily="34" charset="0"/>
                  </a:rPr>
                  <a:t>Content  Here</a:t>
                </a:r>
                <a:endParaRPr lang="ko-KR" altLang="en-US" sz="2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5C4BC3C-E434-496E-9A85-CE8C8F687FF1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230788-5232-4D0F-9A57-78507F7D376E}"/>
              </a:ext>
            </a:extLst>
          </p:cNvPr>
          <p:cNvGrpSpPr/>
          <p:nvPr/>
        </p:nvGrpSpPr>
        <p:grpSpPr>
          <a:xfrm>
            <a:off x="7889097" y="2501808"/>
            <a:ext cx="3289662" cy="1313612"/>
            <a:chOff x="7774797" y="2301783"/>
            <a:chExt cx="3289662" cy="131361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65097B-F5E6-4F39-8CEE-505F11648391}"/>
                </a:ext>
              </a:extLst>
            </p:cNvPr>
            <p:cNvSpPr txBox="1"/>
            <p:nvPr/>
          </p:nvSpPr>
          <p:spPr>
            <a:xfrm>
              <a:off x="7774797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2017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63" name="Group 5">
              <a:extLst>
                <a:ext uri="{FF2B5EF4-FFF2-40B4-BE49-F238E27FC236}">
                  <a16:creationId xmlns:a16="http://schemas.microsoft.com/office/drawing/2014/main" id="{D24524F2-38CF-4431-AA5F-D8D1E3DD751D}"/>
                </a:ext>
              </a:extLst>
            </p:cNvPr>
            <p:cNvGrpSpPr/>
            <p:nvPr/>
          </p:nvGrpSpPr>
          <p:grpSpPr>
            <a:xfrm>
              <a:off x="9102914" y="2301783"/>
              <a:ext cx="1961545" cy="1313612"/>
              <a:chOff x="2676933" y="3301949"/>
              <a:chExt cx="1550267" cy="131361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EB6F5CD-AC55-41D6-B7AC-DA0533F914B1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  <a:cs typeface="Arial" pitchFamily="34" charset="0"/>
                  </a:rPr>
                  <a:t>Content  Here</a:t>
                </a:r>
                <a:endParaRPr lang="ko-KR" altLang="en-US" sz="20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D511EE-C3E5-4E33-9D87-F7311D49E77E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23C96C-1F5E-49F8-91B7-05CC6C10D565}"/>
              </a:ext>
            </a:extLst>
          </p:cNvPr>
          <p:cNvGrpSpPr/>
          <p:nvPr/>
        </p:nvGrpSpPr>
        <p:grpSpPr>
          <a:xfrm>
            <a:off x="879231" y="4999554"/>
            <a:ext cx="3289663" cy="1313612"/>
            <a:chOff x="764931" y="5018604"/>
            <a:chExt cx="3289663" cy="131361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9E42A5-5C16-477C-B7EA-E7FCE4AAF037}"/>
                </a:ext>
              </a:extLst>
            </p:cNvPr>
            <p:cNvSpPr txBox="1"/>
            <p:nvPr/>
          </p:nvSpPr>
          <p:spPr>
            <a:xfrm>
              <a:off x="7649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/>
                  </a:solidFill>
                  <a:cs typeface="Arial" pitchFamily="34" charset="0"/>
                </a:rPr>
                <a:t>2020</a:t>
              </a:r>
              <a:endParaRPr lang="ko-KR" altLang="en-US" sz="3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68" name="Group 5">
              <a:extLst>
                <a:ext uri="{FF2B5EF4-FFF2-40B4-BE49-F238E27FC236}">
                  <a16:creationId xmlns:a16="http://schemas.microsoft.com/office/drawing/2014/main" id="{63D1ECFB-F6C3-4F0C-B7D1-125D688DDE5B}"/>
                </a:ext>
              </a:extLst>
            </p:cNvPr>
            <p:cNvGrpSpPr/>
            <p:nvPr/>
          </p:nvGrpSpPr>
          <p:grpSpPr>
            <a:xfrm>
              <a:off x="2093049" y="5018604"/>
              <a:ext cx="1961545" cy="1313612"/>
              <a:chOff x="2676933" y="3301949"/>
              <a:chExt cx="1550267" cy="1313612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53DF234-9806-4090-942E-0125C1DE616E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6"/>
                    </a:solidFill>
                    <a:cs typeface="Arial" pitchFamily="34" charset="0"/>
                  </a:rPr>
                  <a:t>Content  Here</a:t>
                </a:r>
                <a:endParaRPr lang="ko-KR" altLang="en-US" sz="20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D09A305-2B61-4B8E-AB6E-C63ECF31A4AD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2EE88D-FE3A-40C1-B85C-5188C3A21A54}"/>
              </a:ext>
            </a:extLst>
          </p:cNvPr>
          <p:cNvGrpSpPr/>
          <p:nvPr/>
        </p:nvGrpSpPr>
        <p:grpSpPr>
          <a:xfrm>
            <a:off x="4384565" y="4999554"/>
            <a:ext cx="3289396" cy="1313612"/>
            <a:chOff x="3870081" y="5018604"/>
            <a:chExt cx="3289396" cy="131361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376125-13DC-4D85-BFFF-F3BD4799A201}"/>
                </a:ext>
              </a:extLst>
            </p:cNvPr>
            <p:cNvSpPr txBox="1"/>
            <p:nvPr/>
          </p:nvSpPr>
          <p:spPr>
            <a:xfrm>
              <a:off x="387008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5"/>
                  </a:solidFill>
                  <a:cs typeface="Arial" pitchFamily="34" charset="0"/>
                </a:rPr>
                <a:t>2019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73" name="Group 5">
              <a:extLst>
                <a:ext uri="{FF2B5EF4-FFF2-40B4-BE49-F238E27FC236}">
                  <a16:creationId xmlns:a16="http://schemas.microsoft.com/office/drawing/2014/main" id="{CFB36845-0756-4165-9334-D9D4A8AF9F74}"/>
                </a:ext>
              </a:extLst>
            </p:cNvPr>
            <p:cNvGrpSpPr/>
            <p:nvPr/>
          </p:nvGrpSpPr>
          <p:grpSpPr>
            <a:xfrm>
              <a:off x="5197932" y="5018604"/>
              <a:ext cx="1961545" cy="1313612"/>
              <a:chOff x="2676933" y="3301949"/>
              <a:chExt cx="1550267" cy="131361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7B34F55-C577-426C-9246-BFD0A5ECBFE7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5"/>
                    </a:solidFill>
                    <a:cs typeface="Arial" pitchFamily="34" charset="0"/>
                  </a:rPr>
                  <a:t>Content  Here</a:t>
                </a:r>
                <a:endParaRPr lang="ko-KR" altLang="en-US" sz="20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03FC3F8-6F0C-4407-AFC5-3F5FA8A23B7F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C1E987-32F9-45BC-B0CE-0BB0630785B7}"/>
              </a:ext>
            </a:extLst>
          </p:cNvPr>
          <p:cNvGrpSpPr/>
          <p:nvPr/>
        </p:nvGrpSpPr>
        <p:grpSpPr>
          <a:xfrm>
            <a:off x="7889631" y="4999554"/>
            <a:ext cx="3289128" cy="1313612"/>
            <a:chOff x="6975231" y="5018604"/>
            <a:chExt cx="3289128" cy="131361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3283BCF-0E11-400D-9145-2F33AAECC549}"/>
                </a:ext>
              </a:extLst>
            </p:cNvPr>
            <p:cNvSpPr txBox="1"/>
            <p:nvPr/>
          </p:nvSpPr>
          <p:spPr>
            <a:xfrm>
              <a:off x="69752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2018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78" name="Group 5">
              <a:extLst>
                <a:ext uri="{FF2B5EF4-FFF2-40B4-BE49-F238E27FC236}">
                  <a16:creationId xmlns:a16="http://schemas.microsoft.com/office/drawing/2014/main" id="{0FFD2287-7FE6-4279-BBA4-5289DAF953FD}"/>
                </a:ext>
              </a:extLst>
            </p:cNvPr>
            <p:cNvGrpSpPr/>
            <p:nvPr/>
          </p:nvGrpSpPr>
          <p:grpSpPr>
            <a:xfrm>
              <a:off x="8302814" y="5018604"/>
              <a:ext cx="1961545" cy="1313612"/>
              <a:chOff x="2676933" y="3301949"/>
              <a:chExt cx="1550267" cy="1313612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D24C1F1-CC7A-41D3-B45E-8AD266823FB2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  <a:cs typeface="Arial" pitchFamily="34" charset="0"/>
                  </a:rPr>
                  <a:t>Content  Here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1CD4AA-9924-4504-B1E5-54F4B6815A5D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Get a modern PowerPoint  Presentation that is beautifully designed. Easy to change colors.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72645A5-DF73-4338-A705-58E068D0642D}"/>
              </a:ext>
            </a:extLst>
          </p:cNvPr>
          <p:cNvGrpSpPr/>
          <p:nvPr/>
        </p:nvGrpSpPr>
        <p:grpSpPr>
          <a:xfrm>
            <a:off x="756254" y="1940848"/>
            <a:ext cx="10547598" cy="263769"/>
            <a:chOff x="764931" y="1899141"/>
            <a:chExt cx="9873761" cy="2637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A15F04-7470-4392-AA09-5FC77D9FC233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B89D937-94E5-45B6-AB2F-866D66224957}"/>
                </a:ext>
              </a:extLst>
            </p:cNvPr>
            <p:cNvCxnSpPr>
              <a:cxnSpLocks/>
              <a:stCxn id="82" idx="1"/>
              <a:endCxn id="82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ED64E7F-3419-4F45-9F82-1D805023785F}"/>
              </a:ext>
            </a:extLst>
          </p:cNvPr>
          <p:cNvGrpSpPr/>
          <p:nvPr/>
        </p:nvGrpSpPr>
        <p:grpSpPr>
          <a:xfrm>
            <a:off x="756254" y="4398948"/>
            <a:ext cx="10679494" cy="263769"/>
            <a:chOff x="764931" y="1899141"/>
            <a:chExt cx="9873761" cy="2637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7B9E4AE-5EED-4683-B97C-46FE7135EE6D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E595288-29B1-448E-BCF4-581AA72BC84A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>
              <a:off x="764931" y="2031026"/>
              <a:ext cx="9629891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6755C41-8568-42FB-9777-8373048FD22A}"/>
              </a:ext>
            </a:extLst>
          </p:cNvPr>
          <p:cNvSpPr/>
          <p:nvPr/>
        </p:nvSpPr>
        <p:spPr>
          <a:xfrm flipH="1">
            <a:off x="4794194" y="1471186"/>
            <a:ext cx="652886" cy="571015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D1774530-3B7C-4670-B986-4E405A971993}"/>
              </a:ext>
            </a:extLst>
          </p:cNvPr>
          <p:cNvSpPr/>
          <p:nvPr/>
        </p:nvSpPr>
        <p:spPr>
          <a:xfrm flipH="1">
            <a:off x="1402233" y="1471186"/>
            <a:ext cx="652886" cy="571015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6F56EA1-2F71-44D7-A841-5B65F73CC7D5}"/>
              </a:ext>
            </a:extLst>
          </p:cNvPr>
          <p:cNvSpPr/>
          <p:nvPr/>
        </p:nvSpPr>
        <p:spPr>
          <a:xfrm flipH="1">
            <a:off x="8186155" y="1471186"/>
            <a:ext cx="652886" cy="571015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31D192E-9510-4E5F-B84F-B2ADE5AD16FC}"/>
              </a:ext>
            </a:extLst>
          </p:cNvPr>
          <p:cNvSpPr/>
          <p:nvPr/>
        </p:nvSpPr>
        <p:spPr>
          <a:xfrm>
            <a:off x="4794194" y="3912925"/>
            <a:ext cx="652886" cy="571015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69F80CAF-8B37-460C-889E-BC2D4A5E718B}"/>
              </a:ext>
            </a:extLst>
          </p:cNvPr>
          <p:cNvSpPr/>
          <p:nvPr/>
        </p:nvSpPr>
        <p:spPr>
          <a:xfrm>
            <a:off x="1402233" y="3912925"/>
            <a:ext cx="652886" cy="571015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046412C-BCFF-4ABA-9136-50EC0F666389}"/>
              </a:ext>
            </a:extLst>
          </p:cNvPr>
          <p:cNvSpPr/>
          <p:nvPr/>
        </p:nvSpPr>
        <p:spPr>
          <a:xfrm>
            <a:off x="8186155" y="3912925"/>
            <a:ext cx="652886" cy="571015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91344F3-EF3C-406B-9B97-86DF96A39286}"/>
              </a:ext>
            </a:extLst>
          </p:cNvPr>
          <p:cNvGrpSpPr/>
          <p:nvPr/>
        </p:nvGrpSpPr>
        <p:grpSpPr>
          <a:xfrm rot="5400000">
            <a:off x="9942934" y="3169901"/>
            <a:ext cx="2721871" cy="263769"/>
            <a:chOff x="717532" y="1899142"/>
            <a:chExt cx="9921160" cy="2637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757CD8-937F-4A79-950E-9F1693616F03}"/>
                </a:ext>
              </a:extLst>
            </p:cNvPr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BFCC056-0103-4052-A1F9-444DEE3F1F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12827" y="-2379403"/>
              <a:ext cx="0" cy="8820843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0D139-50A7-4472-A935-164E3CCFCC16}"/>
              </a:ext>
            </a:extLst>
          </p:cNvPr>
          <p:cNvSpPr txBox="1"/>
          <p:nvPr/>
        </p:nvSpPr>
        <p:spPr>
          <a:xfrm>
            <a:off x="946523" y="1886276"/>
            <a:ext cx="1845687" cy="384721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AEEB6-1962-4821-BA6F-24D8B7DBF733}"/>
              </a:ext>
            </a:extLst>
          </p:cNvPr>
          <p:cNvSpPr txBox="1"/>
          <p:nvPr/>
        </p:nvSpPr>
        <p:spPr>
          <a:xfrm>
            <a:off x="946522" y="2318324"/>
            <a:ext cx="1937362" cy="384721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PowerPoint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91A38-C37B-4820-8C15-ADBF2E1F4DFD}"/>
              </a:ext>
            </a:extLst>
          </p:cNvPr>
          <p:cNvSpPr txBox="1"/>
          <p:nvPr/>
        </p:nvSpPr>
        <p:spPr>
          <a:xfrm>
            <a:off x="946522" y="2750372"/>
            <a:ext cx="2088088" cy="384721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D2A82-C7D8-4424-8AB1-803769BA82AB}"/>
              </a:ext>
            </a:extLst>
          </p:cNvPr>
          <p:cNvSpPr txBox="1"/>
          <p:nvPr/>
        </p:nvSpPr>
        <p:spPr>
          <a:xfrm>
            <a:off x="946522" y="5219723"/>
            <a:ext cx="299243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E6B18D-7380-457C-8CEF-DA3A852A3EF2}"/>
              </a:ext>
            </a:extLst>
          </p:cNvPr>
          <p:cNvGrpSpPr/>
          <p:nvPr/>
        </p:nvGrpSpPr>
        <p:grpSpPr>
          <a:xfrm>
            <a:off x="4801468" y="1653249"/>
            <a:ext cx="6502929" cy="4503549"/>
            <a:chOff x="4211960" y="1146262"/>
            <a:chExt cx="6502929" cy="45035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E6F340-7765-4519-8665-2A79362540BA}"/>
                </a:ext>
              </a:extLst>
            </p:cNvPr>
            <p:cNvSpPr/>
            <p:nvPr/>
          </p:nvSpPr>
          <p:spPr>
            <a:xfrm>
              <a:off x="5724128" y="2564426"/>
              <a:ext cx="3592214" cy="360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AA615D-4B5D-4885-A619-526EB18B9F45}"/>
                </a:ext>
              </a:extLst>
            </p:cNvPr>
            <p:cNvSpPr/>
            <p:nvPr/>
          </p:nvSpPr>
          <p:spPr>
            <a:xfrm>
              <a:off x="4644008" y="3212498"/>
              <a:ext cx="4700909" cy="3605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113C4B-6BFC-4B13-A3DC-39085E008091}"/>
                </a:ext>
              </a:extLst>
            </p:cNvPr>
            <p:cNvSpPr/>
            <p:nvPr/>
          </p:nvSpPr>
          <p:spPr>
            <a:xfrm>
              <a:off x="6156175" y="1916354"/>
              <a:ext cx="3188741" cy="360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6F3312-BAE3-446B-AFCC-15E74DA4F68D}"/>
                </a:ext>
              </a:extLst>
            </p:cNvPr>
            <p:cNvSpPr/>
            <p:nvPr/>
          </p:nvSpPr>
          <p:spPr>
            <a:xfrm>
              <a:off x="5752703" y="3860570"/>
              <a:ext cx="3592214" cy="360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1CDCDD-8431-4F51-8C29-82BFDA68EC63}"/>
                </a:ext>
              </a:extLst>
            </p:cNvPr>
            <p:cNvSpPr/>
            <p:nvPr/>
          </p:nvSpPr>
          <p:spPr>
            <a:xfrm>
              <a:off x="6184751" y="4508642"/>
              <a:ext cx="3131588" cy="360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C970BEBA-613F-4789-96D9-1DEA1FC1BB64}"/>
                </a:ext>
              </a:extLst>
            </p:cNvPr>
            <p:cNvSpPr/>
            <p:nvPr/>
          </p:nvSpPr>
          <p:spPr>
            <a:xfrm rot="16200000">
              <a:off x="9655576" y="2700012"/>
              <a:ext cx="720080" cy="1398543"/>
            </a:xfrm>
            <a:prstGeom prst="trapezoid">
              <a:avLst/>
            </a:prstGeom>
            <a:pattFill prst="dkDnDiag">
              <a:fgClr>
                <a:schemeClr val="accent4"/>
              </a:fgClr>
              <a:bgClr>
                <a:schemeClr val="tx1">
                  <a:lumMod val="75000"/>
                  <a:lumOff val="2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Trapezoid 53">
              <a:extLst>
                <a:ext uri="{FF2B5EF4-FFF2-40B4-BE49-F238E27FC236}">
                  <a16:creationId xmlns:a16="http://schemas.microsoft.com/office/drawing/2014/main" id="{8E356FB4-6251-4A3D-AC15-E3766A3C64DD}"/>
                </a:ext>
              </a:extLst>
            </p:cNvPr>
            <p:cNvSpPr/>
            <p:nvPr/>
          </p:nvSpPr>
          <p:spPr>
            <a:xfrm rot="16200000">
              <a:off x="9655098" y="1865151"/>
              <a:ext cx="721035" cy="1398547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914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91454 w 721035"/>
                <a:gd name="connsiteY4" fmla="*/ 971603 h 9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35" h="971603">
                  <a:moveTo>
                    <a:pt x="191454" y="971603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721035" y="971600"/>
                  </a:lnTo>
                  <a:lnTo>
                    <a:pt x="191454" y="971603"/>
                  </a:lnTo>
                  <a:close/>
                </a:path>
              </a:pathLst>
            </a:cu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Trapezoid 53">
              <a:extLst>
                <a:ext uri="{FF2B5EF4-FFF2-40B4-BE49-F238E27FC236}">
                  <a16:creationId xmlns:a16="http://schemas.microsoft.com/office/drawing/2014/main" id="{6A6BAC30-D9D7-4CB8-B890-4BA5A1CC972F}"/>
                </a:ext>
              </a:extLst>
            </p:cNvPr>
            <p:cNvSpPr/>
            <p:nvPr/>
          </p:nvSpPr>
          <p:spPr>
            <a:xfrm rot="16200000">
              <a:off x="9450311" y="1012295"/>
              <a:ext cx="1130610" cy="1398543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24779 w 1130610"/>
                <a:gd name="connsiteY0" fmla="*/ 971603 h 971603"/>
                <a:gd name="connsiteX1" fmla="*/ 0 w 1130610"/>
                <a:gd name="connsiteY1" fmla="*/ 0 h 971603"/>
                <a:gd name="connsiteX2" fmla="*/ 360040 w 1130610"/>
                <a:gd name="connsiteY2" fmla="*/ 0 h 971603"/>
                <a:gd name="connsiteX3" fmla="*/ 1130610 w 1130610"/>
                <a:gd name="connsiteY3" fmla="*/ 971600 h 971603"/>
                <a:gd name="connsiteX4" fmla="*/ 124779 w 1130610"/>
                <a:gd name="connsiteY4" fmla="*/ 971603 h 971603"/>
                <a:gd name="connsiteX0" fmla="*/ 372431 w 1130610"/>
                <a:gd name="connsiteY0" fmla="*/ 962081 h 971600"/>
                <a:gd name="connsiteX1" fmla="*/ 0 w 1130610"/>
                <a:gd name="connsiteY1" fmla="*/ 0 h 971600"/>
                <a:gd name="connsiteX2" fmla="*/ 360040 w 1130610"/>
                <a:gd name="connsiteY2" fmla="*/ 0 h 971600"/>
                <a:gd name="connsiteX3" fmla="*/ 1130610 w 1130610"/>
                <a:gd name="connsiteY3" fmla="*/ 971600 h 971600"/>
                <a:gd name="connsiteX4" fmla="*/ 372431 w 1130610"/>
                <a:gd name="connsiteY4" fmla="*/ 962081 h 9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10" h="971600">
                  <a:moveTo>
                    <a:pt x="372431" y="962081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1130610" y="971600"/>
                  </a:lnTo>
                  <a:lnTo>
                    <a:pt x="372431" y="962081"/>
                  </a:lnTo>
                  <a:close/>
                </a:path>
              </a:pathLst>
            </a:custGeom>
            <a:pattFill prst="dkDnDiag">
              <a:fgClr>
                <a:schemeClr val="tx1">
                  <a:lumMod val="50000"/>
                  <a:lumOff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6" name="Trapezoid 53">
              <a:extLst>
                <a:ext uri="{FF2B5EF4-FFF2-40B4-BE49-F238E27FC236}">
                  <a16:creationId xmlns:a16="http://schemas.microsoft.com/office/drawing/2014/main" id="{1A7AD6C6-96C6-4E00-845A-E7BD80FB901F}"/>
                </a:ext>
              </a:extLst>
            </p:cNvPr>
            <p:cNvSpPr/>
            <p:nvPr/>
          </p:nvSpPr>
          <p:spPr>
            <a:xfrm rot="16200000" flipH="1">
              <a:off x="9658482" y="3526163"/>
              <a:ext cx="714268" cy="1398547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914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91454 w 721035"/>
                <a:gd name="connsiteY4" fmla="*/ 971603 h 97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035" h="971603">
                  <a:moveTo>
                    <a:pt x="191454" y="971603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721035" y="971600"/>
                  </a:lnTo>
                  <a:lnTo>
                    <a:pt x="191454" y="971603"/>
                  </a:lnTo>
                  <a:close/>
                </a:path>
              </a:pathLst>
            </a:custGeom>
            <a:pattFill prst="dkDnDiag">
              <a:fgClr>
                <a:schemeClr val="tx1">
                  <a:lumMod val="75000"/>
                  <a:lumOff val="25000"/>
                </a:schemeClr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Trapezoid 53">
              <a:extLst>
                <a:ext uri="{FF2B5EF4-FFF2-40B4-BE49-F238E27FC236}">
                  <a16:creationId xmlns:a16="http://schemas.microsoft.com/office/drawing/2014/main" id="{5A2ACCA2-8D20-45B3-BA81-93EB039EA7EA}"/>
                </a:ext>
              </a:extLst>
            </p:cNvPr>
            <p:cNvSpPr/>
            <p:nvPr/>
          </p:nvSpPr>
          <p:spPr>
            <a:xfrm rot="16200000" flipH="1">
              <a:off x="9446675" y="4381599"/>
              <a:ext cx="1137881" cy="1398543"/>
            </a:xfrm>
            <a:custGeom>
              <a:avLst/>
              <a:gdLst>
                <a:gd name="connsiteX0" fmla="*/ 0 w 720080"/>
                <a:gd name="connsiteY0" fmla="*/ 971600 h 971600"/>
                <a:gd name="connsiteX1" fmla="*/ 180020 w 720080"/>
                <a:gd name="connsiteY1" fmla="*/ 0 h 971600"/>
                <a:gd name="connsiteX2" fmla="*/ 540060 w 720080"/>
                <a:gd name="connsiteY2" fmla="*/ 0 h 971600"/>
                <a:gd name="connsiteX3" fmla="*/ 720080 w 720080"/>
                <a:gd name="connsiteY3" fmla="*/ 971600 h 971600"/>
                <a:gd name="connsiteX4" fmla="*/ 0 w 720080"/>
                <a:gd name="connsiteY4" fmla="*/ 971600 h 971600"/>
                <a:gd name="connsiteX0" fmla="*/ 10480 w 540060"/>
                <a:gd name="connsiteY0" fmla="*/ 971600 h 971600"/>
                <a:gd name="connsiteX1" fmla="*/ 0 w 540060"/>
                <a:gd name="connsiteY1" fmla="*/ 0 h 971600"/>
                <a:gd name="connsiteX2" fmla="*/ 360040 w 540060"/>
                <a:gd name="connsiteY2" fmla="*/ 0 h 971600"/>
                <a:gd name="connsiteX3" fmla="*/ 540060 w 540060"/>
                <a:gd name="connsiteY3" fmla="*/ 971600 h 971600"/>
                <a:gd name="connsiteX4" fmla="*/ 10480 w 540060"/>
                <a:gd name="connsiteY4" fmla="*/ 971600 h 971600"/>
                <a:gd name="connsiteX0" fmla="*/ 10480 w 606735"/>
                <a:gd name="connsiteY0" fmla="*/ 971600 h 971600"/>
                <a:gd name="connsiteX1" fmla="*/ 0 w 606735"/>
                <a:gd name="connsiteY1" fmla="*/ 0 h 971600"/>
                <a:gd name="connsiteX2" fmla="*/ 360040 w 606735"/>
                <a:gd name="connsiteY2" fmla="*/ 0 h 971600"/>
                <a:gd name="connsiteX3" fmla="*/ 606735 w 606735"/>
                <a:gd name="connsiteY3" fmla="*/ 971600 h 971600"/>
                <a:gd name="connsiteX4" fmla="*/ 10480 w 606735"/>
                <a:gd name="connsiteY4" fmla="*/ 971600 h 971600"/>
                <a:gd name="connsiteX0" fmla="*/ 77154 w 606735"/>
                <a:gd name="connsiteY0" fmla="*/ 971603 h 971603"/>
                <a:gd name="connsiteX1" fmla="*/ 0 w 606735"/>
                <a:gd name="connsiteY1" fmla="*/ 0 h 971603"/>
                <a:gd name="connsiteX2" fmla="*/ 360040 w 606735"/>
                <a:gd name="connsiteY2" fmla="*/ 0 h 971603"/>
                <a:gd name="connsiteX3" fmla="*/ 606735 w 606735"/>
                <a:gd name="connsiteY3" fmla="*/ 971600 h 971603"/>
                <a:gd name="connsiteX4" fmla="*/ 77154 w 606735"/>
                <a:gd name="connsiteY4" fmla="*/ 971603 h 971603"/>
                <a:gd name="connsiteX0" fmla="*/ 77154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77154 w 721035"/>
                <a:gd name="connsiteY4" fmla="*/ 971603 h 971603"/>
                <a:gd name="connsiteX0" fmla="*/ 124779 w 721035"/>
                <a:gd name="connsiteY0" fmla="*/ 971603 h 971603"/>
                <a:gd name="connsiteX1" fmla="*/ 0 w 721035"/>
                <a:gd name="connsiteY1" fmla="*/ 0 h 971603"/>
                <a:gd name="connsiteX2" fmla="*/ 360040 w 721035"/>
                <a:gd name="connsiteY2" fmla="*/ 0 h 971603"/>
                <a:gd name="connsiteX3" fmla="*/ 721035 w 721035"/>
                <a:gd name="connsiteY3" fmla="*/ 971600 h 971603"/>
                <a:gd name="connsiteX4" fmla="*/ 124779 w 721035"/>
                <a:gd name="connsiteY4" fmla="*/ 971603 h 971603"/>
                <a:gd name="connsiteX0" fmla="*/ 124779 w 1130610"/>
                <a:gd name="connsiteY0" fmla="*/ 971603 h 971603"/>
                <a:gd name="connsiteX1" fmla="*/ 0 w 1130610"/>
                <a:gd name="connsiteY1" fmla="*/ 0 h 971603"/>
                <a:gd name="connsiteX2" fmla="*/ 360040 w 1130610"/>
                <a:gd name="connsiteY2" fmla="*/ 0 h 971603"/>
                <a:gd name="connsiteX3" fmla="*/ 1130610 w 1130610"/>
                <a:gd name="connsiteY3" fmla="*/ 971600 h 971603"/>
                <a:gd name="connsiteX4" fmla="*/ 124779 w 1130610"/>
                <a:gd name="connsiteY4" fmla="*/ 971603 h 971603"/>
                <a:gd name="connsiteX0" fmla="*/ 372431 w 1130610"/>
                <a:gd name="connsiteY0" fmla="*/ 962081 h 971600"/>
                <a:gd name="connsiteX1" fmla="*/ 0 w 1130610"/>
                <a:gd name="connsiteY1" fmla="*/ 0 h 971600"/>
                <a:gd name="connsiteX2" fmla="*/ 360040 w 1130610"/>
                <a:gd name="connsiteY2" fmla="*/ 0 h 971600"/>
                <a:gd name="connsiteX3" fmla="*/ 1130610 w 1130610"/>
                <a:gd name="connsiteY3" fmla="*/ 971600 h 971600"/>
                <a:gd name="connsiteX4" fmla="*/ 372431 w 1130610"/>
                <a:gd name="connsiteY4" fmla="*/ 962081 h 9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10" h="971600">
                  <a:moveTo>
                    <a:pt x="372431" y="962081"/>
                  </a:moveTo>
                  <a:lnTo>
                    <a:pt x="0" y="0"/>
                  </a:lnTo>
                  <a:lnTo>
                    <a:pt x="360040" y="0"/>
                  </a:lnTo>
                  <a:lnTo>
                    <a:pt x="1130610" y="971600"/>
                  </a:lnTo>
                  <a:lnTo>
                    <a:pt x="372431" y="962081"/>
                  </a:lnTo>
                  <a:close/>
                </a:path>
              </a:pathLst>
            </a:custGeom>
            <a:pattFill prst="dkDnDiag">
              <a:fgClr>
                <a:schemeClr val="tx1">
                  <a:lumMod val="50000"/>
                  <a:lumOff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300BE9B-19CA-4F9F-BFA3-19B571DE80C1}"/>
                </a:ext>
              </a:extLst>
            </p:cNvPr>
            <p:cNvSpPr/>
            <p:nvPr/>
          </p:nvSpPr>
          <p:spPr>
            <a:xfrm rot="16200000">
              <a:off x="4168736" y="3128944"/>
              <a:ext cx="626748" cy="5403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9957CFD-DEDF-406D-9988-C425C8E2059E}"/>
                </a:ext>
              </a:extLst>
            </p:cNvPr>
            <p:cNvSpPr/>
            <p:nvPr/>
          </p:nvSpPr>
          <p:spPr>
            <a:xfrm rot="16200000">
              <a:off x="5169179" y="2474534"/>
              <a:ext cx="626748" cy="5403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6637A1-BDB7-4982-A172-E97AF2802EA6}"/>
                </a:ext>
              </a:extLst>
            </p:cNvPr>
            <p:cNvSpPr/>
            <p:nvPr/>
          </p:nvSpPr>
          <p:spPr>
            <a:xfrm rot="16200000">
              <a:off x="5169179" y="3770679"/>
              <a:ext cx="626748" cy="5403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701E108-0F44-4C45-9FB3-3ED4412C9AF6}"/>
                </a:ext>
              </a:extLst>
            </p:cNvPr>
            <p:cNvSpPr/>
            <p:nvPr/>
          </p:nvSpPr>
          <p:spPr>
            <a:xfrm rot="16200000">
              <a:off x="5601227" y="4418751"/>
              <a:ext cx="626748" cy="5403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A49E8B-2E86-4C79-9C7B-01F5036BF13B}"/>
                </a:ext>
              </a:extLst>
            </p:cNvPr>
            <p:cNvSpPr/>
            <p:nvPr/>
          </p:nvSpPr>
          <p:spPr>
            <a:xfrm rot="16200000">
              <a:off x="5572652" y="1826463"/>
              <a:ext cx="626748" cy="5403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379F20-0093-4F13-B0C2-1A2CAB363A97}"/>
              </a:ext>
            </a:extLst>
          </p:cNvPr>
          <p:cNvGrpSpPr/>
          <p:nvPr/>
        </p:nvGrpSpPr>
        <p:grpSpPr>
          <a:xfrm>
            <a:off x="2634636" y="3646518"/>
            <a:ext cx="1865083" cy="570092"/>
            <a:chOff x="5210294" y="837292"/>
            <a:chExt cx="1750034" cy="41077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B6F25E-1E03-44F2-BA3E-920DD47AC27C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8DD531-E482-4BB0-BB6B-927AB5486E31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077E97-3E15-4ECF-BD3F-72D6ED9A7554}"/>
              </a:ext>
            </a:extLst>
          </p:cNvPr>
          <p:cNvGrpSpPr/>
          <p:nvPr/>
        </p:nvGrpSpPr>
        <p:grpSpPr>
          <a:xfrm>
            <a:off x="3397578" y="4371402"/>
            <a:ext cx="1865083" cy="570092"/>
            <a:chOff x="5210294" y="837292"/>
            <a:chExt cx="1750034" cy="41077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8CF8C7-4AB7-4898-A1C0-921021EB4297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DA087E-762F-4343-BC07-6913AF733D6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37132A-9191-4F21-80BC-D6754C4D166E}"/>
              </a:ext>
            </a:extLst>
          </p:cNvPr>
          <p:cNvGrpSpPr/>
          <p:nvPr/>
        </p:nvGrpSpPr>
        <p:grpSpPr>
          <a:xfrm>
            <a:off x="4160521" y="5096290"/>
            <a:ext cx="1865083" cy="570092"/>
            <a:chOff x="5210294" y="837292"/>
            <a:chExt cx="1750034" cy="41077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CB8738-C6DD-451B-9DAC-D91EF3F329C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66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0CFBC3-F712-45B2-AF7C-593165BA40E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3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4A1789-6D2D-4A0C-9D3F-52C8DDF21750}"/>
              </a:ext>
            </a:extLst>
          </p:cNvPr>
          <p:cNvGrpSpPr/>
          <p:nvPr/>
        </p:nvGrpSpPr>
        <p:grpSpPr>
          <a:xfrm>
            <a:off x="3397578" y="2906948"/>
            <a:ext cx="1865083" cy="523220"/>
            <a:chOff x="3413470" y="1938318"/>
            <a:chExt cx="1596980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99E005-C96F-4F02-A8D3-554ABE154841}"/>
                </a:ext>
              </a:extLst>
            </p:cNvPr>
            <p:cNvSpPr txBox="1"/>
            <p:nvPr/>
          </p:nvSpPr>
          <p:spPr>
            <a:xfrm>
              <a:off x="3413470" y="1938318"/>
              <a:ext cx="15969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26A368-53E1-4660-BECA-31D6235D52FB}"/>
                </a:ext>
              </a:extLst>
            </p:cNvPr>
            <p:cNvSpPr txBox="1"/>
            <p:nvPr/>
          </p:nvSpPr>
          <p:spPr>
            <a:xfrm>
              <a:off x="3420723" y="2276872"/>
              <a:ext cx="158972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7BFCAB-5EEB-4BB6-A09D-04DB07F93A7A}"/>
              </a:ext>
            </a:extLst>
          </p:cNvPr>
          <p:cNvGrpSpPr/>
          <p:nvPr/>
        </p:nvGrpSpPr>
        <p:grpSpPr>
          <a:xfrm>
            <a:off x="4160521" y="2167378"/>
            <a:ext cx="1865083" cy="523220"/>
            <a:chOff x="3413470" y="1938318"/>
            <a:chExt cx="1596980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1D7F4A-FE0E-4EF3-9825-6E9C51E9F2CD}"/>
                </a:ext>
              </a:extLst>
            </p:cNvPr>
            <p:cNvSpPr txBox="1"/>
            <p:nvPr/>
          </p:nvSpPr>
          <p:spPr>
            <a:xfrm>
              <a:off x="3413470" y="1938318"/>
              <a:ext cx="159698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1390C5-69D7-4E51-A927-2FE02FB7487E}"/>
                </a:ext>
              </a:extLst>
            </p:cNvPr>
            <p:cNvSpPr txBox="1"/>
            <p:nvPr/>
          </p:nvSpPr>
          <p:spPr>
            <a:xfrm>
              <a:off x="3420723" y="2276872"/>
              <a:ext cx="158972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9964CA6-D506-4AA4-B8BF-65A83A41EAF6}"/>
              </a:ext>
            </a:extLst>
          </p:cNvPr>
          <p:cNvSpPr txBox="1"/>
          <p:nvPr/>
        </p:nvSpPr>
        <p:spPr>
          <a:xfrm>
            <a:off x="7452404" y="2495451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4B8E76-E98F-4A9E-A056-0CFA8C6D05AD}"/>
              </a:ext>
            </a:extLst>
          </p:cNvPr>
          <p:cNvSpPr txBox="1"/>
          <p:nvPr/>
        </p:nvSpPr>
        <p:spPr>
          <a:xfrm>
            <a:off x="7452404" y="3144479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CB26C-B9CF-48F0-9D43-D003E27D6672}"/>
              </a:ext>
            </a:extLst>
          </p:cNvPr>
          <p:cNvSpPr txBox="1"/>
          <p:nvPr/>
        </p:nvSpPr>
        <p:spPr>
          <a:xfrm>
            <a:off x="7452404" y="3803032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10EE80-A741-4710-8105-AF17C60C393F}"/>
              </a:ext>
            </a:extLst>
          </p:cNvPr>
          <p:cNvSpPr txBox="1"/>
          <p:nvPr/>
        </p:nvSpPr>
        <p:spPr>
          <a:xfrm>
            <a:off x="7452404" y="4442535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AE7756-BD38-4827-A305-8999014CCAE9}"/>
              </a:ext>
            </a:extLst>
          </p:cNvPr>
          <p:cNvSpPr txBox="1"/>
          <p:nvPr/>
        </p:nvSpPr>
        <p:spPr>
          <a:xfrm>
            <a:off x="7452404" y="5082038"/>
            <a:ext cx="1656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Contents Here</a:t>
            </a: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BC281D4-FBD3-4833-8D7D-C1281F016892}"/>
              </a:ext>
            </a:extLst>
          </p:cNvPr>
          <p:cNvSpPr txBox="1">
            <a:spLocks/>
          </p:cNvSpPr>
          <p:nvPr/>
        </p:nvSpPr>
        <p:spPr>
          <a:xfrm>
            <a:off x="1913288" y="387999"/>
            <a:ext cx="3785600" cy="1875674"/>
          </a:xfrm>
          <a:prstGeom prst="rect">
            <a:avLst/>
          </a:prstGeom>
          <a:noFill/>
          <a:effectLst>
            <a:outerShdw blurRad="50800" dist="38100" dir="54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Columns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59527-2102-49E8-81E6-DC0114B2E7B3}"/>
              </a:ext>
            </a:extLst>
          </p:cNvPr>
          <p:cNvSpPr txBox="1"/>
          <p:nvPr/>
        </p:nvSpPr>
        <p:spPr>
          <a:xfrm>
            <a:off x="6493113" y="466098"/>
            <a:ext cx="5306159" cy="523220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8A85B-C55D-42FE-AAF7-1CFCEC154FDF}"/>
              </a:ext>
            </a:extLst>
          </p:cNvPr>
          <p:cNvSpPr txBox="1"/>
          <p:nvPr/>
        </p:nvSpPr>
        <p:spPr>
          <a:xfrm>
            <a:off x="6493113" y="1106594"/>
            <a:ext cx="5306159" cy="212365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4CBE8-EB31-4CB9-AC7F-5D9FD2C539A2}"/>
              </a:ext>
            </a:extLst>
          </p:cNvPr>
          <p:cNvSpPr txBox="1"/>
          <p:nvPr/>
        </p:nvSpPr>
        <p:spPr>
          <a:xfrm>
            <a:off x="6493113" y="3499489"/>
            <a:ext cx="5306159" cy="523220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E169F-6320-4C28-BBD5-1467957E4767}"/>
              </a:ext>
            </a:extLst>
          </p:cNvPr>
          <p:cNvSpPr txBox="1"/>
          <p:nvPr/>
        </p:nvSpPr>
        <p:spPr>
          <a:xfrm>
            <a:off x="6493113" y="4139985"/>
            <a:ext cx="5306159" cy="212365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933F4-70D3-46D8-90B0-746F2CB6044A}"/>
              </a:ext>
            </a:extLst>
          </p:cNvPr>
          <p:cNvSpPr txBox="1"/>
          <p:nvPr/>
        </p:nvSpPr>
        <p:spPr>
          <a:xfrm>
            <a:off x="392729" y="3495675"/>
            <a:ext cx="5306159" cy="523220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7B621-1A1E-44C1-8366-74EB4C509FE5}"/>
              </a:ext>
            </a:extLst>
          </p:cNvPr>
          <p:cNvSpPr txBox="1"/>
          <p:nvPr/>
        </p:nvSpPr>
        <p:spPr>
          <a:xfrm>
            <a:off x="392729" y="4136171"/>
            <a:ext cx="5306159" cy="2123658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B583F4-283C-460C-A29B-B6769A8D97CB}"/>
              </a:ext>
            </a:extLst>
          </p:cNvPr>
          <p:cNvSpPr/>
          <p:nvPr/>
        </p:nvSpPr>
        <p:spPr>
          <a:xfrm>
            <a:off x="4714875" y="200836"/>
            <a:ext cx="7277100" cy="6448425"/>
          </a:xfrm>
          <a:prstGeom prst="rect">
            <a:avLst/>
          </a:prstGeom>
          <a:gradFill>
            <a:gsLst>
              <a:gs pos="0">
                <a:srgbClr val="4669DD">
                  <a:alpha val="70000"/>
                </a:srgbClr>
              </a:gs>
              <a:gs pos="100000">
                <a:srgbClr val="5A26C8">
                  <a:alpha val="7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6F15C-87B7-4329-B92E-7088E70BBE16}"/>
              </a:ext>
            </a:extLst>
          </p:cNvPr>
          <p:cNvGrpSpPr/>
          <p:nvPr/>
        </p:nvGrpSpPr>
        <p:grpSpPr>
          <a:xfrm>
            <a:off x="7427793" y="2263268"/>
            <a:ext cx="1811213" cy="4157589"/>
            <a:chOff x="5263197" y="1854561"/>
            <a:chExt cx="1811213" cy="41575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B71B6A-4429-4760-9BFE-F29EE524E09F}"/>
                </a:ext>
              </a:extLst>
            </p:cNvPr>
            <p:cNvGrpSpPr/>
            <p:nvPr/>
          </p:nvGrpSpPr>
          <p:grpSpPr>
            <a:xfrm>
              <a:off x="5263197" y="2554677"/>
              <a:ext cx="1811213" cy="3457473"/>
              <a:chOff x="2227884" y="1330362"/>
              <a:chExt cx="2835932" cy="345747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3167E-88C5-4676-9826-629FF862C0B3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8BC113-30E8-4C6A-B64A-7CBE459E4E2F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4B96E5-155E-4113-83CA-67B920575B64}"/>
                </a:ext>
              </a:extLst>
            </p:cNvPr>
            <p:cNvSpPr txBox="1"/>
            <p:nvPr/>
          </p:nvSpPr>
          <p:spPr>
            <a:xfrm>
              <a:off x="5263197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789995-F492-456A-AB7E-78D2954D3374}"/>
              </a:ext>
            </a:extLst>
          </p:cNvPr>
          <p:cNvGrpSpPr/>
          <p:nvPr/>
        </p:nvGrpSpPr>
        <p:grpSpPr>
          <a:xfrm>
            <a:off x="5261800" y="2263268"/>
            <a:ext cx="1811213" cy="4157589"/>
            <a:chOff x="3354985" y="1854561"/>
            <a:chExt cx="1811213" cy="4157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CBAA30-3918-49EF-B978-3D6E83AB4FBB}"/>
                </a:ext>
              </a:extLst>
            </p:cNvPr>
            <p:cNvSpPr txBox="1"/>
            <p:nvPr/>
          </p:nvSpPr>
          <p:spPr>
            <a:xfrm>
              <a:off x="3354985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A218C5-B3EE-4864-99C1-BD1A3A6930E3}"/>
                </a:ext>
              </a:extLst>
            </p:cNvPr>
            <p:cNvGrpSpPr/>
            <p:nvPr/>
          </p:nvGrpSpPr>
          <p:grpSpPr>
            <a:xfrm>
              <a:off x="3354985" y="2554677"/>
              <a:ext cx="1811213" cy="3457473"/>
              <a:chOff x="2227884" y="1330362"/>
              <a:chExt cx="2835932" cy="34574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9EEBE3-86F5-41DF-A9DD-3FC1B31F83D6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C3102E-1894-4C22-A197-4C3F885D8D06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A079C6-5599-48A1-A6E6-6FF8F26072F2}"/>
              </a:ext>
            </a:extLst>
          </p:cNvPr>
          <p:cNvGrpSpPr/>
          <p:nvPr/>
        </p:nvGrpSpPr>
        <p:grpSpPr>
          <a:xfrm>
            <a:off x="9593786" y="2263268"/>
            <a:ext cx="1811213" cy="4157589"/>
            <a:chOff x="7171409" y="1854561"/>
            <a:chExt cx="1811213" cy="41575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E518B4-CFFA-4F58-ADA3-69FB51E7441E}"/>
                </a:ext>
              </a:extLst>
            </p:cNvPr>
            <p:cNvGrpSpPr/>
            <p:nvPr/>
          </p:nvGrpSpPr>
          <p:grpSpPr>
            <a:xfrm>
              <a:off x="7171409" y="2554677"/>
              <a:ext cx="1811213" cy="3457473"/>
              <a:chOff x="2227884" y="1330362"/>
              <a:chExt cx="2835932" cy="345747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E123F8-22BC-4B1B-B6D2-31E08510E66D}"/>
                  </a:ext>
                </a:extLst>
              </p:cNvPr>
              <p:cNvSpPr txBox="1"/>
              <p:nvPr/>
            </p:nvSpPr>
            <p:spPr>
              <a:xfrm>
                <a:off x="2227884" y="1740847"/>
                <a:ext cx="28359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 Get a modern PowerPoint  Presentation that is beautifully designed. I hope and I believe that this Template will your Time, Money and Reputation. 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6EAE5C-2F8A-4F56-AD38-FA5D2FCDA3C1}"/>
                  </a:ext>
                </a:extLst>
              </p:cNvPr>
              <p:cNvSpPr txBox="1"/>
              <p:nvPr/>
            </p:nvSpPr>
            <p:spPr>
              <a:xfrm>
                <a:off x="2227884" y="1330362"/>
                <a:ext cx="2835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A5EAF-F02D-4655-85F2-975669CDC0C2}"/>
                </a:ext>
              </a:extLst>
            </p:cNvPr>
            <p:cNvSpPr txBox="1"/>
            <p:nvPr/>
          </p:nvSpPr>
          <p:spPr>
            <a:xfrm>
              <a:off x="7171409" y="1854561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DED89E8-8A05-4372-BB71-091D729ACFC6}"/>
              </a:ext>
            </a:extLst>
          </p:cNvPr>
          <p:cNvSpPr txBox="1">
            <a:spLocks/>
          </p:cNvSpPr>
          <p:nvPr/>
        </p:nvSpPr>
        <p:spPr>
          <a:xfrm>
            <a:off x="7871856" y="441113"/>
            <a:ext cx="3618545" cy="16474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Columns </a:t>
            </a:r>
          </a:p>
          <a:p>
            <a:pPr marL="0" indent="0" algn="r">
              <a:buNone/>
            </a:pP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2A948-136C-4460-A3E2-66A45DAA3F59}"/>
              </a:ext>
            </a:extLst>
          </p:cNvPr>
          <p:cNvSpPr txBox="1"/>
          <p:nvPr/>
        </p:nvSpPr>
        <p:spPr>
          <a:xfrm>
            <a:off x="5172074" y="456901"/>
            <a:ext cx="302841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81FC43-8E49-4941-8CE8-7DE11E745117}"/>
              </a:ext>
            </a:extLst>
          </p:cNvPr>
          <p:cNvSpPr/>
          <p:nvPr/>
        </p:nvSpPr>
        <p:spPr>
          <a:xfrm>
            <a:off x="0" y="4565688"/>
            <a:ext cx="12192000" cy="1635087"/>
          </a:xfrm>
          <a:prstGeom prst="rect">
            <a:avLst/>
          </a:prstGeom>
          <a:gradFill>
            <a:gsLst>
              <a:gs pos="0">
                <a:srgbClr val="4669DD">
                  <a:alpha val="50000"/>
                </a:srgbClr>
              </a:gs>
              <a:gs pos="100000">
                <a:srgbClr val="5A26C8">
                  <a:alpha val="50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C0E233-8078-43DC-AFC9-2FC97AC2D7DB}"/>
              </a:ext>
            </a:extLst>
          </p:cNvPr>
          <p:cNvGrpSpPr/>
          <p:nvPr/>
        </p:nvGrpSpPr>
        <p:grpSpPr>
          <a:xfrm>
            <a:off x="0" y="4723738"/>
            <a:ext cx="12192000" cy="1318987"/>
            <a:chOff x="0" y="4746663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4746663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568599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D3C1BE7-2DBB-47E7-86E4-88EA55E7E0F9}"/>
              </a:ext>
            </a:extLst>
          </p:cNvPr>
          <p:cNvSpPr/>
          <p:nvPr/>
        </p:nvSpPr>
        <p:spPr>
          <a:xfrm>
            <a:off x="4571375" y="1517473"/>
            <a:ext cx="3077503" cy="2257136"/>
          </a:xfrm>
          <a:custGeom>
            <a:avLst/>
            <a:gdLst>
              <a:gd name="connsiteX0" fmla="*/ 475085 w 3077503"/>
              <a:gd name="connsiteY0" fmla="*/ 1610612 h 2257136"/>
              <a:gd name="connsiteX1" fmla="*/ 513411 w 3077503"/>
              <a:gd name="connsiteY1" fmla="*/ 1617819 h 2257136"/>
              <a:gd name="connsiteX2" fmla="*/ 480851 w 3077503"/>
              <a:gd name="connsiteY2" fmla="*/ 1678869 h 2257136"/>
              <a:gd name="connsiteX3" fmla="*/ 427263 w 3077503"/>
              <a:gd name="connsiteY3" fmla="*/ 1779261 h 2257136"/>
              <a:gd name="connsiteX4" fmla="*/ 420480 w 3077503"/>
              <a:gd name="connsiteY4" fmla="*/ 1812500 h 2257136"/>
              <a:gd name="connsiteX5" fmla="*/ 446256 w 3077503"/>
              <a:gd name="connsiteY5" fmla="*/ 1839633 h 2257136"/>
              <a:gd name="connsiteX6" fmla="*/ 482208 w 3077503"/>
              <a:gd name="connsiteY6" fmla="*/ 1826745 h 2257136"/>
              <a:gd name="connsiteX7" fmla="*/ 505271 w 3077503"/>
              <a:gd name="connsiteY7" fmla="*/ 1788758 h 2257136"/>
              <a:gd name="connsiteX8" fmla="*/ 577852 w 3077503"/>
              <a:gd name="connsiteY8" fmla="*/ 1660554 h 2257136"/>
              <a:gd name="connsiteX9" fmla="*/ 588027 w 3077503"/>
              <a:gd name="connsiteY9" fmla="*/ 1659197 h 2257136"/>
              <a:gd name="connsiteX10" fmla="*/ 639581 w 3077503"/>
              <a:gd name="connsiteY10" fmla="*/ 1844381 h 2257136"/>
              <a:gd name="connsiteX11" fmla="*/ 498488 w 3077503"/>
              <a:gd name="connsiteY11" fmla="*/ 1975977 h 2257136"/>
              <a:gd name="connsiteX12" fmla="*/ 278708 w 3077503"/>
              <a:gd name="connsiteY12" fmla="*/ 1824710 h 2257136"/>
              <a:gd name="connsiteX13" fmla="*/ 436760 w 3077503"/>
              <a:gd name="connsiteY13" fmla="*/ 1611035 h 2257136"/>
              <a:gd name="connsiteX14" fmla="*/ 475085 w 3077503"/>
              <a:gd name="connsiteY14" fmla="*/ 1610612 h 2257136"/>
              <a:gd name="connsiteX15" fmla="*/ 2604324 w 3077503"/>
              <a:gd name="connsiteY15" fmla="*/ 1610007 h 2257136"/>
              <a:gd name="connsiteX16" fmla="*/ 2787855 w 3077503"/>
              <a:gd name="connsiteY16" fmla="*/ 1765016 h 2257136"/>
              <a:gd name="connsiteX17" fmla="*/ 2631161 w 3077503"/>
              <a:gd name="connsiteY17" fmla="*/ 1978691 h 2257136"/>
              <a:gd name="connsiteX18" fmla="*/ 2425626 w 3077503"/>
              <a:gd name="connsiteY18" fmla="*/ 1842346 h 2257136"/>
              <a:gd name="connsiteX19" fmla="*/ 2431053 w 3077503"/>
              <a:gd name="connsiteY19" fmla="*/ 1835563 h 2257136"/>
              <a:gd name="connsiteX20" fmla="*/ 2559257 w 3077503"/>
              <a:gd name="connsiteY20" fmla="*/ 1841668 h 2257136"/>
              <a:gd name="connsiteX21" fmla="*/ 2683392 w 3077503"/>
              <a:gd name="connsiteY21" fmla="*/ 1847094 h 2257136"/>
              <a:gd name="connsiteX22" fmla="*/ 2716630 w 3077503"/>
              <a:gd name="connsiteY22" fmla="*/ 1828101 h 2257136"/>
              <a:gd name="connsiteX23" fmla="*/ 2721379 w 3077503"/>
              <a:gd name="connsiteY23" fmla="*/ 1754841 h 2257136"/>
              <a:gd name="connsiteX24" fmla="*/ 2690854 w 3077503"/>
              <a:gd name="connsiteY24" fmla="*/ 1731778 h 2257136"/>
              <a:gd name="connsiteX25" fmla="*/ 2589782 w 3077503"/>
              <a:gd name="connsiteY25" fmla="*/ 1724316 h 2257136"/>
              <a:gd name="connsiteX26" fmla="*/ 2465648 w 3077503"/>
              <a:gd name="connsiteY26" fmla="*/ 1715498 h 2257136"/>
              <a:gd name="connsiteX27" fmla="*/ 2445298 w 3077503"/>
              <a:gd name="connsiteY27" fmla="*/ 1714141 h 2257136"/>
              <a:gd name="connsiteX28" fmla="*/ 2441906 w 3077503"/>
              <a:gd name="connsiteY28" fmla="*/ 1707358 h 2257136"/>
              <a:gd name="connsiteX29" fmla="*/ 2517879 w 3077503"/>
              <a:gd name="connsiteY29" fmla="*/ 1632063 h 2257136"/>
              <a:gd name="connsiteX30" fmla="*/ 2604324 w 3077503"/>
              <a:gd name="connsiteY30" fmla="*/ 1610007 h 2257136"/>
              <a:gd name="connsiteX31" fmla="*/ 278709 w 3077503"/>
              <a:gd name="connsiteY31" fmla="*/ 1374298 h 2257136"/>
              <a:gd name="connsiteX32" fmla="*/ 388598 w 3077503"/>
              <a:gd name="connsiteY32" fmla="*/ 1384473 h 2257136"/>
              <a:gd name="connsiteX33" fmla="*/ 525621 w 3077503"/>
              <a:gd name="connsiteY33" fmla="*/ 1405502 h 2257136"/>
              <a:gd name="connsiteX34" fmla="*/ 608378 w 3077503"/>
              <a:gd name="connsiteY34" fmla="*/ 1425173 h 2257136"/>
              <a:gd name="connsiteX35" fmla="*/ 560216 w 3077503"/>
              <a:gd name="connsiteY35" fmla="*/ 1501825 h 2257136"/>
              <a:gd name="connsiteX36" fmla="*/ 436760 w 3077503"/>
              <a:gd name="connsiteY36" fmla="*/ 1486223 h 2257136"/>
              <a:gd name="connsiteX37" fmla="*/ 260394 w 3077503"/>
              <a:gd name="connsiteY37" fmla="*/ 1558126 h 2257136"/>
              <a:gd name="connsiteX38" fmla="*/ 155252 w 3077503"/>
              <a:gd name="connsiteY38" fmla="*/ 1740597 h 2257136"/>
              <a:gd name="connsiteX39" fmla="*/ 176281 w 3077503"/>
              <a:gd name="connsiteY39" fmla="*/ 1918998 h 2257136"/>
              <a:gd name="connsiteX40" fmla="*/ 326192 w 3077503"/>
              <a:gd name="connsiteY40" fmla="*/ 2074336 h 2257136"/>
              <a:gd name="connsiteX41" fmla="*/ 462536 w 3077503"/>
              <a:gd name="connsiteY41" fmla="*/ 2104861 h 2257136"/>
              <a:gd name="connsiteX42" fmla="*/ 634154 w 3077503"/>
              <a:gd name="connsiteY42" fmla="*/ 2052629 h 2257136"/>
              <a:gd name="connsiteX43" fmla="*/ 768464 w 3077503"/>
              <a:gd name="connsiteY43" fmla="*/ 1835563 h 2257136"/>
              <a:gd name="connsiteX44" fmla="*/ 738617 w 3077503"/>
              <a:gd name="connsiteY44" fmla="*/ 1657841 h 2257136"/>
              <a:gd name="connsiteX45" fmla="*/ 651112 w 3077503"/>
              <a:gd name="connsiteY45" fmla="*/ 1545238 h 2257136"/>
              <a:gd name="connsiteX46" fmla="*/ 649077 w 3077503"/>
              <a:gd name="connsiteY46" fmla="*/ 1535741 h 2257136"/>
              <a:gd name="connsiteX47" fmla="*/ 692491 w 3077503"/>
              <a:gd name="connsiteY47" fmla="*/ 1459768 h 2257136"/>
              <a:gd name="connsiteX48" fmla="*/ 701309 w 3077503"/>
              <a:gd name="connsiteY48" fmla="*/ 1457055 h 2257136"/>
              <a:gd name="connsiteX49" fmla="*/ 786779 w 3077503"/>
              <a:gd name="connsiteY49" fmla="*/ 1515391 h 2257136"/>
              <a:gd name="connsiteX50" fmla="*/ 885815 w 3077503"/>
              <a:gd name="connsiteY50" fmla="*/ 1618498 h 2257136"/>
              <a:gd name="connsiteX51" fmla="*/ 891242 w 3077503"/>
              <a:gd name="connsiteY51" fmla="*/ 1627316 h 2257136"/>
              <a:gd name="connsiteX52" fmla="*/ 921088 w 3077503"/>
              <a:gd name="connsiteY52" fmla="*/ 1832172 h 2257136"/>
              <a:gd name="connsiteX53" fmla="*/ 573104 w 3077503"/>
              <a:gd name="connsiteY53" fmla="*/ 2242562 h 2257136"/>
              <a:gd name="connsiteX54" fmla="*/ 107091 w 3077503"/>
              <a:gd name="connsiteY54" fmla="*/ 2090616 h 2257136"/>
              <a:gd name="connsiteX55" fmla="*/ 6698 w 3077503"/>
              <a:gd name="connsiteY55" fmla="*/ 1873550 h 2257136"/>
              <a:gd name="connsiteX56" fmla="*/ 267855 w 3077503"/>
              <a:gd name="connsiteY56" fmla="*/ 1376333 h 2257136"/>
              <a:gd name="connsiteX57" fmla="*/ 278709 w 3077503"/>
              <a:gd name="connsiteY57" fmla="*/ 1374298 h 2257136"/>
              <a:gd name="connsiteX58" fmla="*/ 2590200 w 3077503"/>
              <a:gd name="connsiteY58" fmla="*/ 1334616 h 2257136"/>
              <a:gd name="connsiteX59" fmla="*/ 3045621 w 3077503"/>
              <a:gd name="connsiteY59" fmla="*/ 1688366 h 2257136"/>
              <a:gd name="connsiteX60" fmla="*/ 2703742 w 3077503"/>
              <a:gd name="connsiteY60" fmla="*/ 2244597 h 2257136"/>
              <a:gd name="connsiteX61" fmla="*/ 2148189 w 3077503"/>
              <a:gd name="connsiteY61" fmla="*/ 1904753 h 2257136"/>
              <a:gd name="connsiteX62" fmla="*/ 2136658 w 3077503"/>
              <a:gd name="connsiteY62" fmla="*/ 1845738 h 2257136"/>
              <a:gd name="connsiteX63" fmla="*/ 2144119 w 3077503"/>
              <a:gd name="connsiteY63" fmla="*/ 1831493 h 2257136"/>
              <a:gd name="connsiteX64" fmla="*/ 2276394 w 3077503"/>
              <a:gd name="connsiteY64" fmla="*/ 1836242 h 2257136"/>
              <a:gd name="connsiteX65" fmla="*/ 2286569 w 3077503"/>
              <a:gd name="connsiteY65" fmla="*/ 1845738 h 2257136"/>
              <a:gd name="connsiteX66" fmla="*/ 2340835 w 3077503"/>
              <a:gd name="connsiteY66" fmla="*/ 1976656 h 2257136"/>
              <a:gd name="connsiteX67" fmla="*/ 2549761 w 3077503"/>
              <a:gd name="connsiteY67" fmla="*/ 2105539 h 2257136"/>
              <a:gd name="connsiteX68" fmla="*/ 2904529 w 3077503"/>
              <a:gd name="connsiteY68" fmla="*/ 1861340 h 2257136"/>
              <a:gd name="connsiteX69" fmla="*/ 2658294 w 3077503"/>
              <a:gd name="connsiteY69" fmla="*/ 1487580 h 2257136"/>
              <a:gd name="connsiteX70" fmla="*/ 2292674 w 3077503"/>
              <a:gd name="connsiteY70" fmla="*/ 1695827 h 2257136"/>
              <a:gd name="connsiteX71" fmla="*/ 2287247 w 3077503"/>
              <a:gd name="connsiteY71" fmla="*/ 1703967 h 2257136"/>
              <a:gd name="connsiteX72" fmla="*/ 2163791 w 3077503"/>
              <a:gd name="connsiteY72" fmla="*/ 1694471 h 2257136"/>
              <a:gd name="connsiteX73" fmla="*/ 2163113 w 3077503"/>
              <a:gd name="connsiteY73" fmla="*/ 1694471 h 2257136"/>
              <a:gd name="connsiteX74" fmla="*/ 2150903 w 3077503"/>
              <a:gd name="connsiteY74" fmla="*/ 1676834 h 2257136"/>
              <a:gd name="connsiteX75" fmla="*/ 2498208 w 3077503"/>
              <a:gd name="connsiteY75" fmla="*/ 1345130 h 2257136"/>
              <a:gd name="connsiteX76" fmla="*/ 2590200 w 3077503"/>
              <a:gd name="connsiteY76" fmla="*/ 1334616 h 2257136"/>
              <a:gd name="connsiteX77" fmla="*/ 1752277 w 3077503"/>
              <a:gd name="connsiteY77" fmla="*/ 936277 h 2257136"/>
              <a:gd name="connsiteX78" fmla="*/ 1754757 w 3077503"/>
              <a:gd name="connsiteY78" fmla="*/ 938131 h 2257136"/>
              <a:gd name="connsiteX79" fmla="*/ 1753231 w 3077503"/>
              <a:gd name="connsiteY79" fmla="*/ 937199 h 2257136"/>
              <a:gd name="connsiteX80" fmla="*/ 1750687 w 3077503"/>
              <a:gd name="connsiteY80" fmla="*/ 934740 h 2257136"/>
              <a:gd name="connsiteX81" fmla="*/ 1752277 w 3077503"/>
              <a:gd name="connsiteY81" fmla="*/ 936277 h 2257136"/>
              <a:gd name="connsiteX82" fmla="*/ 1750394 w 3077503"/>
              <a:gd name="connsiteY82" fmla="*/ 934869 h 2257136"/>
              <a:gd name="connsiteX83" fmla="*/ 1052684 w 3077503"/>
              <a:gd name="connsiteY83" fmla="*/ 851983 h 2257136"/>
              <a:gd name="connsiteX84" fmla="*/ 1066251 w 3077503"/>
              <a:gd name="connsiteY84" fmla="*/ 865550 h 2257136"/>
              <a:gd name="connsiteX85" fmla="*/ 1052006 w 3077503"/>
              <a:gd name="connsiteY85" fmla="*/ 879116 h 2257136"/>
              <a:gd name="connsiteX86" fmla="*/ 1038439 w 3077503"/>
              <a:gd name="connsiteY86" fmla="*/ 865550 h 2257136"/>
              <a:gd name="connsiteX87" fmla="*/ 1052684 w 3077503"/>
              <a:gd name="connsiteY87" fmla="*/ 851983 h 2257136"/>
              <a:gd name="connsiteX88" fmla="*/ 1204631 w 3077503"/>
              <a:gd name="connsiteY88" fmla="*/ 827563 h 2257136"/>
              <a:gd name="connsiteX89" fmla="*/ 1227016 w 3077503"/>
              <a:gd name="connsiteY89" fmla="*/ 849270 h 2257136"/>
              <a:gd name="connsiteX90" fmla="*/ 1204631 w 3077503"/>
              <a:gd name="connsiteY90" fmla="*/ 871655 h 2257136"/>
              <a:gd name="connsiteX91" fmla="*/ 1182924 w 3077503"/>
              <a:gd name="connsiteY91" fmla="*/ 849948 h 2257136"/>
              <a:gd name="connsiteX92" fmla="*/ 1204631 w 3077503"/>
              <a:gd name="connsiteY92" fmla="*/ 827563 h 2257136"/>
              <a:gd name="connsiteX93" fmla="*/ 976712 w 3077503"/>
              <a:gd name="connsiteY93" fmla="*/ 733275 h 2257136"/>
              <a:gd name="connsiteX94" fmla="*/ 1073034 w 3077503"/>
              <a:gd name="connsiteY94" fmla="*/ 745485 h 2257136"/>
              <a:gd name="connsiteX95" fmla="*/ 1078461 w 3077503"/>
              <a:gd name="connsiteY95" fmla="*/ 746164 h 2257136"/>
              <a:gd name="connsiteX96" fmla="*/ 1054041 w 3077503"/>
              <a:gd name="connsiteY96" fmla="*/ 771262 h 2257136"/>
              <a:gd name="connsiteX97" fmla="*/ 998418 w 3077503"/>
              <a:gd name="connsiteY97" fmla="*/ 835703 h 2257136"/>
              <a:gd name="connsiteX98" fmla="*/ 995705 w 3077503"/>
              <a:gd name="connsiteY98" fmla="*/ 847913 h 2257136"/>
              <a:gd name="connsiteX99" fmla="*/ 1002488 w 3077503"/>
              <a:gd name="connsiteY99" fmla="*/ 880473 h 2257136"/>
              <a:gd name="connsiteX100" fmla="*/ 1003845 w 3077503"/>
              <a:gd name="connsiteY100" fmla="*/ 885900 h 2257136"/>
              <a:gd name="connsiteX101" fmla="*/ 1003845 w 3077503"/>
              <a:gd name="connsiteY101" fmla="*/ 905572 h 2257136"/>
              <a:gd name="connsiteX102" fmla="*/ 998418 w 3077503"/>
              <a:gd name="connsiteY102" fmla="*/ 927278 h 2257136"/>
              <a:gd name="connsiteX103" fmla="*/ 990957 w 3077503"/>
              <a:gd name="connsiteY103" fmla="*/ 932026 h 2257136"/>
              <a:gd name="connsiteX104" fmla="*/ 929228 w 3077503"/>
              <a:gd name="connsiteY104" fmla="*/ 925921 h 2257136"/>
              <a:gd name="connsiteX105" fmla="*/ 924480 w 3077503"/>
              <a:gd name="connsiteY105" fmla="*/ 924565 h 2257136"/>
              <a:gd name="connsiteX106" fmla="*/ 824765 w 3077503"/>
              <a:gd name="connsiteY106" fmla="*/ 859445 h 2257136"/>
              <a:gd name="connsiteX107" fmla="*/ 822052 w 3077503"/>
              <a:gd name="connsiteY107" fmla="*/ 856053 h 2257136"/>
              <a:gd name="connsiteX108" fmla="*/ 968572 w 3077503"/>
              <a:gd name="connsiteY108" fmla="*/ 735989 h 2257136"/>
              <a:gd name="connsiteX109" fmla="*/ 976712 w 3077503"/>
              <a:gd name="connsiteY109" fmla="*/ 733275 h 2257136"/>
              <a:gd name="connsiteX110" fmla="*/ 720302 w 3077503"/>
              <a:gd name="connsiteY110" fmla="*/ 550126 h 2257136"/>
              <a:gd name="connsiteX111" fmla="*/ 710127 w 3077503"/>
              <a:gd name="connsiteY111" fmla="*/ 626777 h 2257136"/>
              <a:gd name="connsiteX112" fmla="*/ 694525 w 3077503"/>
              <a:gd name="connsiteY112" fmla="*/ 742772 h 2257136"/>
              <a:gd name="connsiteX113" fmla="*/ 692490 w 3077503"/>
              <a:gd name="connsiteY113" fmla="*/ 758374 h 2257136"/>
              <a:gd name="connsiteX114" fmla="*/ 700630 w 3077503"/>
              <a:gd name="connsiteY114" fmla="*/ 780759 h 2257136"/>
              <a:gd name="connsiteX115" fmla="*/ 734547 w 3077503"/>
              <a:gd name="connsiteY115" fmla="*/ 809927 h 2257136"/>
              <a:gd name="connsiteX116" fmla="*/ 917018 w 3077503"/>
              <a:gd name="connsiteY116" fmla="*/ 930670 h 2257136"/>
              <a:gd name="connsiteX117" fmla="*/ 959753 w 3077503"/>
              <a:gd name="connsiteY117" fmla="*/ 939488 h 2257136"/>
              <a:gd name="connsiteX118" fmla="*/ 1058111 w 3077503"/>
              <a:gd name="connsiteY118" fmla="*/ 951698 h 2257136"/>
              <a:gd name="connsiteX119" fmla="*/ 1065573 w 3077503"/>
              <a:gd name="connsiteY119" fmla="*/ 946950 h 2257136"/>
              <a:gd name="connsiteX120" fmla="*/ 1107629 w 3077503"/>
              <a:gd name="connsiteY120" fmla="*/ 894040 h 2257136"/>
              <a:gd name="connsiteX121" fmla="*/ 1113734 w 3077503"/>
              <a:gd name="connsiteY121" fmla="*/ 892683 h 2257136"/>
              <a:gd name="connsiteX122" fmla="*/ 1134084 w 3077503"/>
              <a:gd name="connsiteY122" fmla="*/ 889292 h 2257136"/>
              <a:gd name="connsiteX123" fmla="*/ 1142902 w 3077503"/>
              <a:gd name="connsiteY123" fmla="*/ 889970 h 2257136"/>
              <a:gd name="connsiteX124" fmla="*/ 1180889 w 3077503"/>
              <a:gd name="connsiteY124" fmla="*/ 897431 h 2257136"/>
              <a:gd name="connsiteX125" fmla="*/ 1190385 w 3077503"/>
              <a:gd name="connsiteY125" fmla="*/ 884543 h 2257136"/>
              <a:gd name="connsiteX126" fmla="*/ 1196490 w 3077503"/>
              <a:gd name="connsiteY126" fmla="*/ 879117 h 2257136"/>
              <a:gd name="connsiteX127" fmla="*/ 1236512 w 3077503"/>
              <a:gd name="connsiteY127" fmla="*/ 842487 h 2257136"/>
              <a:gd name="connsiteX128" fmla="*/ 1237869 w 3077503"/>
              <a:gd name="connsiteY128" fmla="*/ 837738 h 2257136"/>
              <a:gd name="connsiteX129" fmla="*/ 1254827 w 3077503"/>
              <a:gd name="connsiteY129" fmla="*/ 833668 h 2257136"/>
              <a:gd name="connsiteX130" fmla="*/ 1486138 w 3077503"/>
              <a:gd name="connsiteY130" fmla="*/ 797038 h 2257136"/>
              <a:gd name="connsiteX131" fmla="*/ 1504453 w 3077503"/>
              <a:gd name="connsiteY131" fmla="*/ 797038 h 2257136"/>
              <a:gd name="connsiteX132" fmla="*/ 1679462 w 3077503"/>
              <a:gd name="connsiteY132" fmla="*/ 881830 h 2257136"/>
              <a:gd name="connsiteX133" fmla="*/ 1750394 w 3077503"/>
              <a:gd name="connsiteY133" fmla="*/ 934869 h 2257136"/>
              <a:gd name="connsiteX134" fmla="*/ 1537013 w 3077503"/>
              <a:gd name="connsiteY134" fmla="*/ 1028349 h 2257136"/>
              <a:gd name="connsiteX135" fmla="*/ 1519376 w 3077503"/>
              <a:gd name="connsiteY135" fmla="*/ 1041916 h 2257136"/>
              <a:gd name="connsiteX136" fmla="*/ 1490208 w 3077503"/>
              <a:gd name="connsiteY136" fmla="*/ 1126029 h 2257136"/>
              <a:gd name="connsiteX137" fmla="*/ 1495634 w 3077503"/>
              <a:gd name="connsiteY137" fmla="*/ 1142987 h 2257136"/>
              <a:gd name="connsiteX138" fmla="*/ 1533621 w 3077503"/>
              <a:gd name="connsiteY138" fmla="*/ 1204715 h 2257136"/>
              <a:gd name="connsiteX139" fmla="*/ 1802918 w 3077503"/>
              <a:gd name="connsiteY139" fmla="*/ 1655127 h 2257136"/>
              <a:gd name="connsiteX140" fmla="*/ 1803597 w 3077503"/>
              <a:gd name="connsiteY140" fmla="*/ 1675477 h 2257136"/>
              <a:gd name="connsiteX141" fmla="*/ 1743225 w 3077503"/>
              <a:gd name="connsiteY141" fmla="*/ 1736527 h 2257136"/>
              <a:gd name="connsiteX142" fmla="*/ 1687602 w 3077503"/>
              <a:gd name="connsiteY142" fmla="*/ 1767730 h 2257136"/>
              <a:gd name="connsiteX143" fmla="*/ 1676071 w 3077503"/>
              <a:gd name="connsiteY143" fmla="*/ 1779262 h 2257136"/>
              <a:gd name="connsiteX144" fmla="*/ 1674714 w 3077503"/>
              <a:gd name="connsiteY144" fmla="*/ 1821318 h 2257136"/>
              <a:gd name="connsiteX145" fmla="*/ 1698455 w 3077503"/>
              <a:gd name="connsiteY145" fmla="*/ 1841668 h 2257136"/>
              <a:gd name="connsiteX146" fmla="*/ 1906025 w 3077503"/>
              <a:gd name="connsiteY146" fmla="*/ 1813178 h 2257136"/>
              <a:gd name="connsiteX147" fmla="*/ 2060684 w 3077503"/>
              <a:gd name="connsiteY147" fmla="*/ 1760947 h 2257136"/>
              <a:gd name="connsiteX148" fmla="*/ 2091209 w 3077503"/>
              <a:gd name="connsiteY148" fmla="*/ 1752807 h 2257136"/>
              <a:gd name="connsiteX149" fmla="*/ 2100706 w 3077503"/>
              <a:gd name="connsiteY149" fmla="*/ 1730422 h 2257136"/>
              <a:gd name="connsiteX150" fmla="*/ 2074929 w 3077503"/>
              <a:gd name="connsiteY150" fmla="*/ 1646309 h 2257136"/>
              <a:gd name="connsiteX151" fmla="*/ 1998956 w 3077503"/>
              <a:gd name="connsiteY151" fmla="*/ 1516748 h 2257136"/>
              <a:gd name="connsiteX152" fmla="*/ 1854472 w 3077503"/>
              <a:gd name="connsiteY152" fmla="*/ 1297647 h 2257136"/>
              <a:gd name="connsiteX153" fmla="*/ 1787995 w 3077503"/>
              <a:gd name="connsiteY153" fmla="*/ 1179617 h 2257136"/>
              <a:gd name="connsiteX154" fmla="*/ 1784604 w 3077503"/>
              <a:gd name="connsiteY154" fmla="*/ 1172156 h 2257136"/>
              <a:gd name="connsiteX155" fmla="*/ 1861255 w 3077503"/>
              <a:gd name="connsiteY155" fmla="*/ 1166050 h 2257136"/>
              <a:gd name="connsiteX156" fmla="*/ 2028124 w 3077503"/>
              <a:gd name="connsiteY156" fmla="*/ 1132812 h 2257136"/>
              <a:gd name="connsiteX157" fmla="*/ 2308953 w 3077503"/>
              <a:gd name="connsiteY157" fmla="*/ 1035811 h 2257136"/>
              <a:gd name="connsiteX158" fmla="*/ 2343548 w 3077503"/>
              <a:gd name="connsiteY158" fmla="*/ 995789 h 2257136"/>
              <a:gd name="connsiteX159" fmla="*/ 2351688 w 3077503"/>
              <a:gd name="connsiteY159" fmla="*/ 959160 h 2257136"/>
              <a:gd name="connsiteX160" fmla="*/ 2356437 w 3077503"/>
              <a:gd name="connsiteY160" fmla="*/ 948306 h 2257136"/>
              <a:gd name="connsiteX161" fmla="*/ 2390353 w 3077503"/>
              <a:gd name="connsiteY161" fmla="*/ 913033 h 2257136"/>
              <a:gd name="connsiteX162" fmla="*/ 2399850 w 3077503"/>
              <a:gd name="connsiteY162" fmla="*/ 907606 h 2257136"/>
              <a:gd name="connsiteX163" fmla="*/ 2737659 w 3077503"/>
              <a:gd name="connsiteY163" fmla="*/ 841130 h 2257136"/>
              <a:gd name="connsiteX164" fmla="*/ 2812275 w 3077503"/>
              <a:gd name="connsiteY164" fmla="*/ 826885 h 2257136"/>
              <a:gd name="connsiteX165" fmla="*/ 2863150 w 3077503"/>
              <a:gd name="connsiteY165" fmla="*/ 828920 h 2257136"/>
              <a:gd name="connsiteX166" fmla="*/ 2886213 w 3077503"/>
              <a:gd name="connsiteY166" fmla="*/ 830277 h 2257136"/>
              <a:gd name="connsiteX167" fmla="*/ 2888926 w 3077503"/>
              <a:gd name="connsiteY167" fmla="*/ 835025 h 2257136"/>
              <a:gd name="connsiteX168" fmla="*/ 2855010 w 3077503"/>
              <a:gd name="connsiteY168" fmla="*/ 897431 h 2257136"/>
              <a:gd name="connsiteX169" fmla="*/ 2848905 w 3077503"/>
              <a:gd name="connsiteY169" fmla="*/ 902858 h 2257136"/>
              <a:gd name="connsiteX170" fmla="*/ 2778359 w 3077503"/>
              <a:gd name="connsiteY170" fmla="*/ 952376 h 2257136"/>
              <a:gd name="connsiteX171" fmla="*/ 2774289 w 3077503"/>
              <a:gd name="connsiteY171" fmla="*/ 955768 h 2257136"/>
              <a:gd name="connsiteX172" fmla="*/ 2814310 w 3077503"/>
              <a:gd name="connsiteY172" fmla="*/ 969334 h 2257136"/>
              <a:gd name="connsiteX173" fmla="*/ 2983893 w 3077503"/>
              <a:gd name="connsiteY173" fmla="*/ 1104322 h 2257136"/>
              <a:gd name="connsiteX174" fmla="*/ 3076824 w 3077503"/>
              <a:gd name="connsiteY174" fmla="*/ 1280010 h 2257136"/>
              <a:gd name="connsiteX175" fmla="*/ 3077503 w 3077503"/>
              <a:gd name="connsiteY175" fmla="*/ 1284080 h 2257136"/>
              <a:gd name="connsiteX176" fmla="*/ 3070719 w 3077503"/>
              <a:gd name="connsiteY176" fmla="*/ 1275940 h 2257136"/>
              <a:gd name="connsiteX177" fmla="*/ 2911990 w 3077503"/>
              <a:gd name="connsiteY177" fmla="*/ 1107036 h 2257136"/>
              <a:gd name="connsiteX178" fmla="*/ 2677287 w 3077503"/>
              <a:gd name="connsiteY178" fmla="*/ 1004608 h 2257136"/>
              <a:gd name="connsiteX179" fmla="*/ 2664399 w 3077503"/>
              <a:gd name="connsiteY179" fmla="*/ 1002573 h 2257136"/>
              <a:gd name="connsiteX180" fmla="*/ 2646762 w 3077503"/>
              <a:gd name="connsiteY180" fmla="*/ 1006643 h 2257136"/>
              <a:gd name="connsiteX181" fmla="*/ 2437158 w 3077503"/>
              <a:gd name="connsiteY181" fmla="*/ 1137561 h 2257136"/>
              <a:gd name="connsiteX182" fmla="*/ 2423591 w 3077503"/>
              <a:gd name="connsiteY182" fmla="*/ 1149092 h 2257136"/>
              <a:gd name="connsiteX183" fmla="*/ 2369325 w 3077503"/>
              <a:gd name="connsiteY183" fmla="*/ 1216247 h 2257136"/>
              <a:gd name="connsiteX184" fmla="*/ 2355080 w 3077503"/>
              <a:gd name="connsiteY184" fmla="*/ 1224387 h 2257136"/>
              <a:gd name="connsiteX185" fmla="*/ 2283855 w 3077503"/>
              <a:gd name="connsiteY185" fmla="*/ 1235919 h 2257136"/>
              <a:gd name="connsiteX186" fmla="*/ 2276394 w 3077503"/>
              <a:gd name="connsiteY186" fmla="*/ 1240667 h 2257136"/>
              <a:gd name="connsiteX187" fmla="*/ 2040334 w 3077503"/>
              <a:gd name="connsiteY187" fmla="*/ 1531671 h 2257136"/>
              <a:gd name="connsiteX188" fmla="*/ 2039656 w 3077503"/>
              <a:gd name="connsiteY188" fmla="*/ 1541846 h 2257136"/>
              <a:gd name="connsiteX189" fmla="*/ 2122412 w 3077503"/>
              <a:gd name="connsiteY189" fmla="*/ 1689044 h 2257136"/>
              <a:gd name="connsiteX190" fmla="*/ 2133944 w 3077503"/>
              <a:gd name="connsiteY190" fmla="*/ 1703289 h 2257136"/>
              <a:gd name="connsiteX191" fmla="*/ 2273002 w 3077503"/>
              <a:gd name="connsiteY191" fmla="*/ 1713464 h 2257136"/>
              <a:gd name="connsiteX192" fmla="*/ 2418165 w 3077503"/>
              <a:gd name="connsiteY192" fmla="*/ 1724317 h 2257136"/>
              <a:gd name="connsiteX193" fmla="*/ 2541621 w 3077503"/>
              <a:gd name="connsiteY193" fmla="*/ 1733135 h 2257136"/>
              <a:gd name="connsiteX194" fmla="*/ 2664399 w 3077503"/>
              <a:gd name="connsiteY194" fmla="*/ 1741953 h 2257136"/>
              <a:gd name="connsiteX195" fmla="*/ 2685427 w 3077503"/>
              <a:gd name="connsiteY195" fmla="*/ 1743310 h 2257136"/>
              <a:gd name="connsiteX196" fmla="*/ 2706455 w 3077503"/>
              <a:gd name="connsiteY196" fmla="*/ 1758234 h 2257136"/>
              <a:gd name="connsiteX197" fmla="*/ 2701707 w 3077503"/>
              <a:gd name="connsiteY197" fmla="*/ 1819961 h 2257136"/>
              <a:gd name="connsiteX198" fmla="*/ 2678644 w 3077503"/>
              <a:gd name="connsiteY198" fmla="*/ 1832172 h 2257136"/>
              <a:gd name="connsiteX199" fmla="*/ 2495494 w 3077503"/>
              <a:gd name="connsiteY199" fmla="*/ 1824032 h 2257136"/>
              <a:gd name="connsiteX200" fmla="*/ 2365255 w 3077503"/>
              <a:gd name="connsiteY200" fmla="*/ 1818605 h 2257136"/>
              <a:gd name="connsiteX201" fmla="*/ 2194315 w 3077503"/>
              <a:gd name="connsiteY201" fmla="*/ 1811143 h 2257136"/>
              <a:gd name="connsiteX202" fmla="*/ 2109524 w 3077503"/>
              <a:gd name="connsiteY202" fmla="*/ 1807073 h 2257136"/>
              <a:gd name="connsiteX203" fmla="*/ 2099349 w 3077503"/>
              <a:gd name="connsiteY203" fmla="*/ 1809787 h 2257136"/>
              <a:gd name="connsiteX204" fmla="*/ 1769680 w 3077503"/>
              <a:gd name="connsiteY204" fmla="*/ 1987509 h 2257136"/>
              <a:gd name="connsiteX205" fmla="*/ 1762897 w 3077503"/>
              <a:gd name="connsiteY205" fmla="*/ 1992936 h 2257136"/>
              <a:gd name="connsiteX206" fmla="*/ 1699812 w 3077503"/>
              <a:gd name="connsiteY206" fmla="*/ 2038384 h 2257136"/>
              <a:gd name="connsiteX207" fmla="*/ 1611629 w 3077503"/>
              <a:gd name="connsiteY207" fmla="*/ 2041097 h 2257136"/>
              <a:gd name="connsiteX208" fmla="*/ 1559398 w 3077503"/>
              <a:gd name="connsiteY208" fmla="*/ 2045846 h 2257136"/>
              <a:gd name="connsiteX209" fmla="*/ 1495634 w 3077503"/>
              <a:gd name="connsiteY209" fmla="*/ 2051951 h 2257136"/>
              <a:gd name="connsiteX210" fmla="*/ 1259575 w 3077503"/>
              <a:gd name="connsiteY210" fmla="*/ 2049916 h 2257136"/>
              <a:gd name="connsiteX211" fmla="*/ 1249400 w 3077503"/>
              <a:gd name="connsiteY211" fmla="*/ 2046524 h 2257136"/>
              <a:gd name="connsiteX212" fmla="*/ 1219554 w 3077503"/>
              <a:gd name="connsiteY212" fmla="*/ 2025496 h 2257136"/>
              <a:gd name="connsiteX213" fmla="*/ 1207344 w 3077503"/>
              <a:gd name="connsiteY213" fmla="*/ 2022104 h 2257136"/>
              <a:gd name="connsiteX214" fmla="*/ 1092027 w 3077503"/>
              <a:gd name="connsiteY214" fmla="*/ 2031601 h 2257136"/>
              <a:gd name="connsiteX215" fmla="*/ 1003166 w 3077503"/>
              <a:gd name="connsiteY215" fmla="*/ 2038384 h 2257136"/>
              <a:gd name="connsiteX216" fmla="*/ 907521 w 3077503"/>
              <a:gd name="connsiteY216" fmla="*/ 2045846 h 2257136"/>
              <a:gd name="connsiteX217" fmla="*/ 902095 w 3077503"/>
              <a:gd name="connsiteY217" fmla="*/ 2045167 h 2257136"/>
              <a:gd name="connsiteX218" fmla="*/ 925836 w 3077503"/>
              <a:gd name="connsiteY218" fmla="*/ 1960376 h 2257136"/>
              <a:gd name="connsiteX219" fmla="*/ 984173 w 3077503"/>
              <a:gd name="connsiteY219" fmla="*/ 1744667 h 2257136"/>
              <a:gd name="connsiteX220" fmla="*/ 997739 w 3077503"/>
              <a:gd name="connsiteY220" fmla="*/ 1659875 h 2257136"/>
              <a:gd name="connsiteX221" fmla="*/ 991634 w 3077503"/>
              <a:gd name="connsiteY221" fmla="*/ 1607644 h 2257136"/>
              <a:gd name="connsiteX222" fmla="*/ 957718 w 3077503"/>
              <a:gd name="connsiteY222" fmla="*/ 1576441 h 2257136"/>
              <a:gd name="connsiteX223" fmla="*/ 957040 w 3077503"/>
              <a:gd name="connsiteY223" fmla="*/ 1576441 h 2257136"/>
              <a:gd name="connsiteX224" fmla="*/ 890563 w 3077503"/>
              <a:gd name="connsiteY224" fmla="*/ 1541168 h 2257136"/>
              <a:gd name="connsiteX225" fmla="*/ 919053 w 3077503"/>
              <a:gd name="connsiteY225" fmla="*/ 1644952 h 2257136"/>
              <a:gd name="connsiteX226" fmla="*/ 903451 w 3077503"/>
              <a:gd name="connsiteY226" fmla="*/ 1620532 h 2257136"/>
              <a:gd name="connsiteX227" fmla="*/ 774568 w 3077503"/>
              <a:gd name="connsiteY227" fmla="*/ 1487579 h 2257136"/>
              <a:gd name="connsiteX228" fmla="*/ 699274 w 3077503"/>
              <a:gd name="connsiteY228" fmla="*/ 1440775 h 2257136"/>
              <a:gd name="connsiteX229" fmla="*/ 682994 w 3077503"/>
              <a:gd name="connsiteY229" fmla="*/ 1449593 h 2257136"/>
              <a:gd name="connsiteX230" fmla="*/ 491704 w 3077503"/>
              <a:gd name="connsiteY230" fmla="*/ 1798933 h 2257136"/>
              <a:gd name="connsiteX231" fmla="*/ 441508 w 3077503"/>
              <a:gd name="connsiteY231" fmla="*/ 1823353 h 2257136"/>
              <a:gd name="connsiteX232" fmla="*/ 434725 w 3077503"/>
              <a:gd name="connsiteY232" fmla="*/ 1786045 h 2257136"/>
              <a:gd name="connsiteX233" fmla="*/ 630084 w 3077503"/>
              <a:gd name="connsiteY233" fmla="*/ 1426530 h 2257136"/>
              <a:gd name="connsiteX234" fmla="*/ 619231 w 3077503"/>
              <a:gd name="connsiteY234" fmla="*/ 1414320 h 2257136"/>
              <a:gd name="connsiteX235" fmla="*/ 518838 w 3077503"/>
              <a:gd name="connsiteY235" fmla="*/ 1390578 h 2257136"/>
              <a:gd name="connsiteX236" fmla="*/ 340437 w 3077503"/>
              <a:gd name="connsiteY236" fmla="*/ 1366158 h 2257136"/>
              <a:gd name="connsiteX237" fmla="*/ 229190 w 3077503"/>
              <a:gd name="connsiteY237" fmla="*/ 1364123 h 2257136"/>
              <a:gd name="connsiteX238" fmla="*/ 226477 w 3077503"/>
              <a:gd name="connsiteY238" fmla="*/ 1362766 h 2257136"/>
              <a:gd name="connsiteX239" fmla="*/ 571748 w 3077503"/>
              <a:gd name="connsiteY239" fmla="*/ 1290863 h 2257136"/>
              <a:gd name="connsiteX240" fmla="*/ 525621 w 3077503"/>
              <a:gd name="connsiteY240" fmla="*/ 1254234 h 2257136"/>
              <a:gd name="connsiteX241" fmla="*/ 430655 w 3077503"/>
              <a:gd name="connsiteY241" fmla="*/ 1178939 h 2257136"/>
              <a:gd name="connsiteX242" fmla="*/ 415731 w 3077503"/>
              <a:gd name="connsiteY242" fmla="*/ 1175547 h 2257136"/>
              <a:gd name="connsiteX243" fmla="*/ 302450 w 3077503"/>
              <a:gd name="connsiteY243" fmla="*/ 1198610 h 2257136"/>
              <a:gd name="connsiteX244" fmla="*/ 296345 w 3077503"/>
              <a:gd name="connsiteY244" fmla="*/ 1192505 h 2257136"/>
              <a:gd name="connsiteX245" fmla="*/ 327548 w 3077503"/>
              <a:gd name="connsiteY245" fmla="*/ 1035133 h 2257136"/>
              <a:gd name="connsiteX246" fmla="*/ 466606 w 3077503"/>
              <a:gd name="connsiteY246" fmla="*/ 791612 h 2257136"/>
              <a:gd name="connsiteX247" fmla="*/ 704022 w 3077503"/>
              <a:gd name="connsiteY247" fmla="*/ 563014 h 2257136"/>
              <a:gd name="connsiteX248" fmla="*/ 720302 w 3077503"/>
              <a:gd name="connsiteY248" fmla="*/ 550126 h 2257136"/>
              <a:gd name="connsiteX249" fmla="*/ 1814450 w 3077503"/>
              <a:gd name="connsiteY249" fmla="*/ 244199 h 2257136"/>
              <a:gd name="connsiteX250" fmla="*/ 1922305 w 3077503"/>
              <a:gd name="connsiteY250" fmla="*/ 278794 h 2257136"/>
              <a:gd name="connsiteX251" fmla="*/ 2055258 w 3077503"/>
              <a:gd name="connsiteY251" fmla="*/ 391397 h 2257136"/>
              <a:gd name="connsiteX252" fmla="*/ 2212631 w 3077503"/>
              <a:gd name="connsiteY252" fmla="*/ 613889 h 2257136"/>
              <a:gd name="connsiteX253" fmla="*/ 2326590 w 3077503"/>
              <a:gd name="connsiteY253" fmla="*/ 811962 h 2257136"/>
              <a:gd name="connsiteX254" fmla="*/ 2340835 w 3077503"/>
              <a:gd name="connsiteY254" fmla="*/ 854697 h 2257136"/>
              <a:gd name="connsiteX255" fmla="*/ 2339478 w 3077503"/>
              <a:gd name="connsiteY255" fmla="*/ 940845 h 2257136"/>
              <a:gd name="connsiteX256" fmla="*/ 2326590 w 3077503"/>
              <a:gd name="connsiteY256" fmla="*/ 999859 h 2257136"/>
              <a:gd name="connsiteX257" fmla="*/ 2302848 w 3077503"/>
              <a:gd name="connsiteY257" fmla="*/ 1028349 h 2257136"/>
              <a:gd name="connsiteX258" fmla="*/ 2034908 w 3077503"/>
              <a:gd name="connsiteY258" fmla="*/ 1121281 h 2257136"/>
              <a:gd name="connsiteX259" fmla="*/ 1855828 w 3077503"/>
              <a:gd name="connsiteY259" fmla="*/ 1157910 h 2257136"/>
              <a:gd name="connsiteX260" fmla="*/ 1781212 w 3077503"/>
              <a:gd name="connsiteY260" fmla="*/ 1163337 h 2257136"/>
              <a:gd name="connsiteX261" fmla="*/ 1767645 w 3077503"/>
              <a:gd name="connsiteY261" fmla="*/ 1163337 h 2257136"/>
              <a:gd name="connsiteX262" fmla="*/ 1771715 w 3077503"/>
              <a:gd name="connsiteY262" fmla="*/ 1181652 h 2257136"/>
              <a:gd name="connsiteX263" fmla="*/ 1890423 w 3077503"/>
              <a:gd name="connsiteY263" fmla="*/ 1381081 h 2257136"/>
              <a:gd name="connsiteX264" fmla="*/ 2030838 w 3077503"/>
              <a:gd name="connsiteY264" fmla="*/ 1595434 h 2257136"/>
              <a:gd name="connsiteX265" fmla="*/ 2083069 w 3077503"/>
              <a:gd name="connsiteY265" fmla="*/ 1715499 h 2257136"/>
              <a:gd name="connsiteX266" fmla="*/ 2086461 w 3077503"/>
              <a:gd name="connsiteY266" fmla="*/ 1740597 h 2257136"/>
              <a:gd name="connsiteX267" fmla="*/ 2070181 w 3077503"/>
              <a:gd name="connsiteY267" fmla="*/ 1748737 h 2257136"/>
              <a:gd name="connsiteX268" fmla="*/ 1915521 w 3077503"/>
              <a:gd name="connsiteY268" fmla="*/ 1800290 h 2257136"/>
              <a:gd name="connsiteX269" fmla="*/ 1790030 w 3077503"/>
              <a:gd name="connsiteY269" fmla="*/ 1831493 h 2257136"/>
              <a:gd name="connsiteX270" fmla="*/ 1696421 w 3077503"/>
              <a:gd name="connsiteY270" fmla="*/ 1832172 h 2257136"/>
              <a:gd name="connsiteX271" fmla="*/ 1686924 w 3077503"/>
              <a:gd name="connsiteY271" fmla="*/ 1824710 h 2257136"/>
              <a:gd name="connsiteX272" fmla="*/ 1688280 w 3077503"/>
              <a:gd name="connsiteY272" fmla="*/ 1784688 h 2257136"/>
              <a:gd name="connsiteX273" fmla="*/ 1697777 w 3077503"/>
              <a:gd name="connsiteY273" fmla="*/ 1777227 h 2257136"/>
              <a:gd name="connsiteX274" fmla="*/ 1790708 w 3077503"/>
              <a:gd name="connsiteY274" fmla="*/ 1716177 h 2257136"/>
              <a:gd name="connsiteX275" fmla="*/ 1819198 w 3077503"/>
              <a:gd name="connsiteY275" fmla="*/ 1674120 h 2257136"/>
              <a:gd name="connsiteX276" fmla="*/ 1818520 w 3077503"/>
              <a:gd name="connsiteY276" fmla="*/ 1662589 h 2257136"/>
              <a:gd name="connsiteX277" fmla="*/ 1609594 w 3077503"/>
              <a:gd name="connsiteY277" fmla="*/ 1313248 h 2257136"/>
              <a:gd name="connsiteX278" fmla="*/ 1514628 w 3077503"/>
              <a:gd name="connsiteY278" fmla="*/ 1154519 h 2257136"/>
              <a:gd name="connsiteX279" fmla="*/ 1502418 w 3077503"/>
              <a:gd name="connsiteY279" fmla="*/ 1126707 h 2257136"/>
              <a:gd name="connsiteX280" fmla="*/ 1527516 w 3077503"/>
              <a:gd name="connsiteY280" fmla="*/ 1052769 h 2257136"/>
              <a:gd name="connsiteX281" fmla="*/ 1541083 w 3077503"/>
              <a:gd name="connsiteY281" fmla="*/ 1043951 h 2257136"/>
              <a:gd name="connsiteX282" fmla="*/ 1892458 w 3077503"/>
              <a:gd name="connsiteY282" fmla="*/ 889970 h 2257136"/>
              <a:gd name="connsiteX283" fmla="*/ 1901955 w 3077503"/>
              <a:gd name="connsiteY283" fmla="*/ 885221 h 2257136"/>
              <a:gd name="connsiteX284" fmla="*/ 1789352 w 3077503"/>
              <a:gd name="connsiteY284" fmla="*/ 752947 h 2257136"/>
              <a:gd name="connsiteX285" fmla="*/ 1734407 w 3077503"/>
              <a:gd name="connsiteY285" fmla="*/ 688505 h 2257136"/>
              <a:gd name="connsiteX286" fmla="*/ 1721519 w 3077503"/>
              <a:gd name="connsiteY286" fmla="*/ 685792 h 2257136"/>
              <a:gd name="connsiteX287" fmla="*/ 1458326 w 3077503"/>
              <a:gd name="connsiteY287" fmla="*/ 795003 h 2257136"/>
              <a:gd name="connsiteX288" fmla="*/ 1253470 w 3077503"/>
              <a:gd name="connsiteY288" fmla="*/ 823493 h 2257136"/>
              <a:gd name="connsiteX289" fmla="*/ 1232442 w 3077503"/>
              <a:gd name="connsiteY289" fmla="*/ 832312 h 2257136"/>
              <a:gd name="connsiteX290" fmla="*/ 1224980 w 3077503"/>
              <a:gd name="connsiteY290" fmla="*/ 831633 h 2257136"/>
              <a:gd name="connsiteX291" fmla="*/ 1184959 w 3077503"/>
              <a:gd name="connsiteY291" fmla="*/ 826885 h 2257136"/>
              <a:gd name="connsiteX292" fmla="*/ 1182924 w 3077503"/>
              <a:gd name="connsiteY292" fmla="*/ 867585 h 2257136"/>
              <a:gd name="connsiteX293" fmla="*/ 1184281 w 3077503"/>
              <a:gd name="connsiteY293" fmla="*/ 884543 h 2257136"/>
              <a:gd name="connsiteX294" fmla="*/ 1174106 w 3077503"/>
              <a:gd name="connsiteY294" fmla="*/ 889291 h 2257136"/>
              <a:gd name="connsiteX295" fmla="*/ 1142902 w 3077503"/>
              <a:gd name="connsiteY295" fmla="*/ 877082 h 2257136"/>
              <a:gd name="connsiteX296" fmla="*/ 1136797 w 3077503"/>
              <a:gd name="connsiteY296" fmla="*/ 876403 h 2257136"/>
              <a:gd name="connsiteX297" fmla="*/ 1112377 w 3077503"/>
              <a:gd name="connsiteY297" fmla="*/ 881151 h 2257136"/>
              <a:gd name="connsiteX298" fmla="*/ 1104916 w 3077503"/>
              <a:gd name="connsiteY298" fmla="*/ 856732 h 2257136"/>
              <a:gd name="connsiteX299" fmla="*/ 1104916 w 3077503"/>
              <a:gd name="connsiteY299" fmla="*/ 853340 h 2257136"/>
              <a:gd name="connsiteX300" fmla="*/ 1073713 w 3077503"/>
              <a:gd name="connsiteY300" fmla="*/ 857410 h 2257136"/>
              <a:gd name="connsiteX301" fmla="*/ 1066251 w 3077503"/>
              <a:gd name="connsiteY301" fmla="*/ 832990 h 2257136"/>
              <a:gd name="connsiteX302" fmla="*/ 1041153 w 3077503"/>
              <a:gd name="connsiteY302" fmla="*/ 851305 h 2257136"/>
              <a:gd name="connsiteX303" fmla="*/ 1034369 w 3077503"/>
              <a:gd name="connsiteY303" fmla="*/ 868942 h 2257136"/>
              <a:gd name="connsiteX304" fmla="*/ 1025551 w 3077503"/>
              <a:gd name="connsiteY304" fmla="*/ 886578 h 2257136"/>
              <a:gd name="connsiteX305" fmla="*/ 1016054 w 3077503"/>
              <a:gd name="connsiteY305" fmla="*/ 883865 h 2257136"/>
              <a:gd name="connsiteX306" fmla="*/ 1008593 w 3077503"/>
              <a:gd name="connsiteY306" fmla="*/ 847235 h 2257136"/>
              <a:gd name="connsiteX307" fmla="*/ 1011306 w 3077503"/>
              <a:gd name="connsiteY307" fmla="*/ 839773 h 2257136"/>
              <a:gd name="connsiteX308" fmla="*/ 1111699 w 3077503"/>
              <a:gd name="connsiteY308" fmla="*/ 733275 h 2257136"/>
              <a:gd name="connsiteX309" fmla="*/ 1140189 w 3077503"/>
              <a:gd name="connsiteY309" fmla="*/ 728527 h 2257136"/>
              <a:gd name="connsiteX310" fmla="*/ 1191742 w 3077503"/>
              <a:gd name="connsiteY310" fmla="*/ 747520 h 2257136"/>
              <a:gd name="connsiteX311" fmla="*/ 1201239 w 3077503"/>
              <a:gd name="connsiteY311" fmla="*/ 748199 h 2257136"/>
              <a:gd name="connsiteX312" fmla="*/ 1529551 w 3077503"/>
              <a:gd name="connsiteY312" fmla="*/ 575903 h 2257136"/>
              <a:gd name="connsiteX313" fmla="*/ 1589244 w 3077503"/>
              <a:gd name="connsiteY313" fmla="*/ 533846 h 2257136"/>
              <a:gd name="connsiteX314" fmla="*/ 1594671 w 3077503"/>
              <a:gd name="connsiteY314" fmla="*/ 521636 h 2257136"/>
              <a:gd name="connsiteX315" fmla="*/ 1591279 w 3077503"/>
              <a:gd name="connsiteY315" fmla="*/ 433453 h 2257136"/>
              <a:gd name="connsiteX316" fmla="*/ 1620447 w 3077503"/>
              <a:gd name="connsiteY316" fmla="*/ 324242 h 2257136"/>
              <a:gd name="connsiteX317" fmla="*/ 1663182 w 3077503"/>
              <a:gd name="connsiteY317" fmla="*/ 282185 h 2257136"/>
              <a:gd name="connsiteX318" fmla="*/ 1814450 w 3077503"/>
              <a:gd name="connsiteY318" fmla="*/ 244199 h 2257136"/>
              <a:gd name="connsiteX319" fmla="*/ 1540404 w 3077503"/>
              <a:gd name="connsiteY319" fmla="*/ 156694 h 2257136"/>
              <a:gd name="connsiteX320" fmla="*/ 1565503 w 3077503"/>
              <a:gd name="connsiteY320" fmla="*/ 171618 h 2257136"/>
              <a:gd name="connsiteX321" fmla="*/ 1568216 w 3077503"/>
              <a:gd name="connsiteY321" fmla="*/ 196716 h 2257136"/>
              <a:gd name="connsiteX322" fmla="*/ 1551936 w 3077503"/>
              <a:gd name="connsiteY322" fmla="*/ 232667 h 2257136"/>
              <a:gd name="connsiteX323" fmla="*/ 1495634 w 3077503"/>
              <a:gd name="connsiteY323" fmla="*/ 318137 h 2257136"/>
              <a:gd name="connsiteX324" fmla="*/ 1383031 w 3077503"/>
              <a:gd name="connsiteY324" fmla="*/ 426670 h 2257136"/>
              <a:gd name="connsiteX325" fmla="*/ 1365395 w 3077503"/>
              <a:gd name="connsiteY325" fmla="*/ 425313 h 2257136"/>
              <a:gd name="connsiteX326" fmla="*/ 1353863 w 3077503"/>
              <a:gd name="connsiteY326" fmla="*/ 410390 h 2257136"/>
              <a:gd name="connsiteX327" fmla="*/ 1300275 w 3077503"/>
              <a:gd name="connsiteY327" fmla="*/ 285577 h 2257136"/>
              <a:gd name="connsiteX328" fmla="*/ 1299597 w 3077503"/>
              <a:gd name="connsiteY328" fmla="*/ 273367 h 2257136"/>
              <a:gd name="connsiteX329" fmla="*/ 1317233 w 3077503"/>
              <a:gd name="connsiteY329" fmla="*/ 256409 h 2257136"/>
              <a:gd name="connsiteX330" fmla="*/ 1442046 w 3077503"/>
              <a:gd name="connsiteY330" fmla="*/ 198072 h 2257136"/>
              <a:gd name="connsiteX331" fmla="*/ 1516663 w 3077503"/>
              <a:gd name="connsiteY331" fmla="*/ 162799 h 2257136"/>
              <a:gd name="connsiteX332" fmla="*/ 1540404 w 3077503"/>
              <a:gd name="connsiteY332" fmla="*/ 156694 h 2257136"/>
              <a:gd name="connsiteX333" fmla="*/ 1573642 w 3077503"/>
              <a:gd name="connsiteY333" fmla="*/ 0 h 2257136"/>
              <a:gd name="connsiteX334" fmla="*/ 1654364 w 3077503"/>
              <a:gd name="connsiteY334" fmla="*/ 7462 h 2257136"/>
              <a:gd name="connsiteX335" fmla="*/ 1722875 w 3077503"/>
              <a:gd name="connsiteY335" fmla="*/ 55623 h 2257136"/>
              <a:gd name="connsiteX336" fmla="*/ 1758149 w 3077503"/>
              <a:gd name="connsiteY336" fmla="*/ 149233 h 2257136"/>
              <a:gd name="connsiteX337" fmla="*/ 1753400 w 3077503"/>
              <a:gd name="connsiteY337" fmla="*/ 181793 h 2257136"/>
              <a:gd name="connsiteX338" fmla="*/ 1716770 w 3077503"/>
              <a:gd name="connsiteY338" fmla="*/ 246912 h 2257136"/>
              <a:gd name="connsiteX339" fmla="*/ 1708630 w 3077503"/>
              <a:gd name="connsiteY339" fmla="*/ 253017 h 2257136"/>
              <a:gd name="connsiteX340" fmla="*/ 1679462 w 3077503"/>
              <a:gd name="connsiteY340" fmla="*/ 265906 h 2257136"/>
              <a:gd name="connsiteX341" fmla="*/ 1595349 w 3077503"/>
              <a:gd name="connsiteY341" fmla="*/ 369690 h 2257136"/>
              <a:gd name="connsiteX342" fmla="*/ 1588566 w 3077503"/>
              <a:gd name="connsiteY342" fmla="*/ 405642 h 2257136"/>
              <a:gd name="connsiteX343" fmla="*/ 1581104 w 3077503"/>
              <a:gd name="connsiteY343" fmla="*/ 423957 h 2257136"/>
              <a:gd name="connsiteX344" fmla="*/ 1492243 w 3077503"/>
              <a:gd name="connsiteY344" fmla="*/ 535203 h 2257136"/>
              <a:gd name="connsiteX345" fmla="*/ 1463753 w 3077503"/>
              <a:gd name="connsiteY345" fmla="*/ 543343 h 2257136"/>
              <a:gd name="connsiteX346" fmla="*/ 1385745 w 3077503"/>
              <a:gd name="connsiteY346" fmla="*/ 458552 h 2257136"/>
              <a:gd name="connsiteX347" fmla="*/ 1394563 w 3077503"/>
              <a:gd name="connsiteY347" fmla="*/ 430740 h 2257136"/>
              <a:gd name="connsiteX348" fmla="*/ 1551258 w 3077503"/>
              <a:gd name="connsiteY348" fmla="*/ 248269 h 2257136"/>
              <a:gd name="connsiteX349" fmla="*/ 1576356 w 3077503"/>
              <a:gd name="connsiteY349" fmla="*/ 191289 h 2257136"/>
              <a:gd name="connsiteX350" fmla="*/ 1572286 w 3077503"/>
              <a:gd name="connsiteY350" fmla="*/ 167548 h 2257136"/>
              <a:gd name="connsiteX351" fmla="*/ 1539726 w 3077503"/>
              <a:gd name="connsiteY351" fmla="*/ 147198 h 2257136"/>
              <a:gd name="connsiteX352" fmla="*/ 1477319 w 3077503"/>
              <a:gd name="connsiteY352" fmla="*/ 171618 h 2257136"/>
              <a:gd name="connsiteX353" fmla="*/ 1347080 w 3077503"/>
              <a:gd name="connsiteY353" fmla="*/ 236738 h 2257136"/>
              <a:gd name="connsiteX354" fmla="*/ 1309772 w 3077503"/>
              <a:gd name="connsiteY354" fmla="*/ 250304 h 2257136"/>
              <a:gd name="connsiteX355" fmla="*/ 1304345 w 3077503"/>
              <a:gd name="connsiteY355" fmla="*/ 248269 h 2257136"/>
              <a:gd name="connsiteX356" fmla="*/ 1321303 w 3077503"/>
              <a:gd name="connsiteY356" fmla="*/ 127526 h 2257136"/>
              <a:gd name="connsiteX357" fmla="*/ 1440011 w 3077503"/>
              <a:gd name="connsiteY357" fmla="*/ 21028 h 2257136"/>
              <a:gd name="connsiteX358" fmla="*/ 1573642 w 3077503"/>
              <a:gd name="connsiteY358" fmla="*/ 0 h 22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</a:cxnLst>
            <a:rect l="l" t="t" r="r" b="b"/>
            <a:pathLst>
              <a:path w="3077503" h="2257136">
                <a:moveTo>
                  <a:pt x="475085" y="1610612"/>
                </a:moveTo>
                <a:cubicBezTo>
                  <a:pt x="487804" y="1611714"/>
                  <a:pt x="500523" y="1614088"/>
                  <a:pt x="513411" y="1617819"/>
                </a:cubicBezTo>
                <a:cubicBezTo>
                  <a:pt x="502558" y="1638847"/>
                  <a:pt x="491704" y="1659197"/>
                  <a:pt x="480851" y="1678869"/>
                </a:cubicBezTo>
                <a:cubicBezTo>
                  <a:pt x="463215" y="1712107"/>
                  <a:pt x="444900" y="1745345"/>
                  <a:pt x="427263" y="1779261"/>
                </a:cubicBezTo>
                <a:cubicBezTo>
                  <a:pt x="421836" y="1789436"/>
                  <a:pt x="417766" y="1800290"/>
                  <a:pt x="420480" y="1812500"/>
                </a:cubicBezTo>
                <a:cubicBezTo>
                  <a:pt x="423871" y="1826745"/>
                  <a:pt x="432011" y="1836241"/>
                  <a:pt x="446256" y="1839633"/>
                </a:cubicBezTo>
                <a:cubicBezTo>
                  <a:pt x="461180" y="1843703"/>
                  <a:pt x="473390" y="1838276"/>
                  <a:pt x="482208" y="1826745"/>
                </a:cubicBezTo>
                <a:cubicBezTo>
                  <a:pt x="491704" y="1815213"/>
                  <a:pt x="497809" y="1801647"/>
                  <a:pt x="505271" y="1788758"/>
                </a:cubicBezTo>
                <a:cubicBezTo>
                  <a:pt x="529691" y="1746023"/>
                  <a:pt x="553433" y="1703289"/>
                  <a:pt x="577852" y="1660554"/>
                </a:cubicBezTo>
                <a:cubicBezTo>
                  <a:pt x="581244" y="1654449"/>
                  <a:pt x="583279" y="1655127"/>
                  <a:pt x="588027" y="1659197"/>
                </a:cubicBezTo>
                <a:cubicBezTo>
                  <a:pt x="640259" y="1711428"/>
                  <a:pt x="659252" y="1773157"/>
                  <a:pt x="639581" y="1844381"/>
                </a:cubicBezTo>
                <a:cubicBezTo>
                  <a:pt x="619909" y="1915606"/>
                  <a:pt x="571069" y="1961054"/>
                  <a:pt x="498488" y="1975977"/>
                </a:cubicBezTo>
                <a:cubicBezTo>
                  <a:pt x="394703" y="1997684"/>
                  <a:pt x="296345" y="1929173"/>
                  <a:pt x="278708" y="1824710"/>
                </a:cubicBezTo>
                <a:cubicBezTo>
                  <a:pt x="261072" y="1722282"/>
                  <a:pt x="333653" y="1625280"/>
                  <a:pt x="436760" y="1611035"/>
                </a:cubicBezTo>
                <a:cubicBezTo>
                  <a:pt x="449648" y="1609679"/>
                  <a:pt x="462367" y="1609509"/>
                  <a:pt x="475085" y="1610612"/>
                </a:cubicBezTo>
                <a:close/>
                <a:moveTo>
                  <a:pt x="2604324" y="1610007"/>
                </a:moveTo>
                <a:cubicBezTo>
                  <a:pt x="2691066" y="1609594"/>
                  <a:pt x="2772084" y="1670898"/>
                  <a:pt x="2787855" y="1765016"/>
                </a:cubicBezTo>
                <a:cubicBezTo>
                  <a:pt x="2805492" y="1867444"/>
                  <a:pt x="2734267" y="1964446"/>
                  <a:pt x="2631161" y="1978691"/>
                </a:cubicBezTo>
                <a:cubicBezTo>
                  <a:pt x="2537551" y="1991579"/>
                  <a:pt x="2448690" y="1932564"/>
                  <a:pt x="2425626" y="1842346"/>
                </a:cubicBezTo>
                <a:cubicBezTo>
                  <a:pt x="2424270" y="1835563"/>
                  <a:pt x="2425626" y="1835563"/>
                  <a:pt x="2431053" y="1835563"/>
                </a:cubicBezTo>
                <a:cubicBezTo>
                  <a:pt x="2473788" y="1837598"/>
                  <a:pt x="2516523" y="1839633"/>
                  <a:pt x="2559257" y="1841668"/>
                </a:cubicBezTo>
                <a:cubicBezTo>
                  <a:pt x="2600636" y="1843703"/>
                  <a:pt x="2642014" y="1845059"/>
                  <a:pt x="2683392" y="1847094"/>
                </a:cubicBezTo>
                <a:cubicBezTo>
                  <a:pt x="2698994" y="1847773"/>
                  <a:pt x="2709847" y="1840989"/>
                  <a:pt x="2716630" y="1828101"/>
                </a:cubicBezTo>
                <a:cubicBezTo>
                  <a:pt x="2728840" y="1804359"/>
                  <a:pt x="2730875" y="1779940"/>
                  <a:pt x="2721379" y="1754841"/>
                </a:cubicBezTo>
                <a:cubicBezTo>
                  <a:pt x="2715952" y="1741275"/>
                  <a:pt x="2706455" y="1733135"/>
                  <a:pt x="2690854" y="1731778"/>
                </a:cubicBezTo>
                <a:cubicBezTo>
                  <a:pt x="2656937" y="1729743"/>
                  <a:pt x="2623021" y="1727030"/>
                  <a:pt x="2589782" y="1724316"/>
                </a:cubicBezTo>
                <a:cubicBezTo>
                  <a:pt x="2548404" y="1721603"/>
                  <a:pt x="2507026" y="1718211"/>
                  <a:pt x="2465648" y="1715498"/>
                </a:cubicBezTo>
                <a:cubicBezTo>
                  <a:pt x="2458865" y="1714820"/>
                  <a:pt x="2452081" y="1714820"/>
                  <a:pt x="2445298" y="1714141"/>
                </a:cubicBezTo>
                <a:cubicBezTo>
                  <a:pt x="2439871" y="1714141"/>
                  <a:pt x="2438515" y="1712106"/>
                  <a:pt x="2441906" y="1707358"/>
                </a:cubicBezTo>
                <a:cubicBezTo>
                  <a:pt x="2459543" y="1674798"/>
                  <a:pt x="2484641" y="1649700"/>
                  <a:pt x="2517879" y="1632063"/>
                </a:cubicBezTo>
                <a:cubicBezTo>
                  <a:pt x="2545861" y="1617140"/>
                  <a:pt x="2575410" y="1610145"/>
                  <a:pt x="2604324" y="1610007"/>
                </a:cubicBezTo>
                <a:close/>
                <a:moveTo>
                  <a:pt x="278709" y="1374298"/>
                </a:moveTo>
                <a:cubicBezTo>
                  <a:pt x="315339" y="1377690"/>
                  <a:pt x="351968" y="1380403"/>
                  <a:pt x="388598" y="1384473"/>
                </a:cubicBezTo>
                <a:cubicBezTo>
                  <a:pt x="434725" y="1389222"/>
                  <a:pt x="480173" y="1396005"/>
                  <a:pt x="525621" y="1405502"/>
                </a:cubicBezTo>
                <a:cubicBezTo>
                  <a:pt x="553433" y="1410928"/>
                  <a:pt x="581244" y="1417712"/>
                  <a:pt x="608378" y="1425173"/>
                </a:cubicBezTo>
                <a:cubicBezTo>
                  <a:pt x="613804" y="1426530"/>
                  <a:pt x="575818" y="1507251"/>
                  <a:pt x="560216" y="1501825"/>
                </a:cubicBezTo>
                <a:cubicBezTo>
                  <a:pt x="520195" y="1488258"/>
                  <a:pt x="478816" y="1482831"/>
                  <a:pt x="436760" y="1486223"/>
                </a:cubicBezTo>
                <a:cubicBezTo>
                  <a:pt x="370283" y="1491650"/>
                  <a:pt x="311269" y="1515391"/>
                  <a:pt x="260394" y="1558126"/>
                </a:cubicBezTo>
                <a:cubicBezTo>
                  <a:pt x="203414" y="1606288"/>
                  <a:pt x="168141" y="1667337"/>
                  <a:pt x="155252" y="1740597"/>
                </a:cubicBezTo>
                <a:cubicBezTo>
                  <a:pt x="144399" y="1801647"/>
                  <a:pt x="151182" y="1862018"/>
                  <a:pt x="176281" y="1918998"/>
                </a:cubicBezTo>
                <a:cubicBezTo>
                  <a:pt x="206806" y="1988866"/>
                  <a:pt x="257002" y="2041098"/>
                  <a:pt x="326192" y="2074336"/>
                </a:cubicBezTo>
                <a:cubicBezTo>
                  <a:pt x="368927" y="2095364"/>
                  <a:pt x="414375" y="2104861"/>
                  <a:pt x="462536" y="2104861"/>
                </a:cubicBezTo>
                <a:cubicBezTo>
                  <a:pt x="524943" y="2104861"/>
                  <a:pt x="582601" y="2087224"/>
                  <a:pt x="634154" y="2052629"/>
                </a:cubicBezTo>
                <a:cubicBezTo>
                  <a:pt x="710806" y="2000398"/>
                  <a:pt x="755575" y="1927138"/>
                  <a:pt x="768464" y="1835563"/>
                </a:cubicBezTo>
                <a:cubicBezTo>
                  <a:pt x="777282" y="1773157"/>
                  <a:pt x="765750" y="1714142"/>
                  <a:pt x="738617" y="1657841"/>
                </a:cubicBezTo>
                <a:cubicBezTo>
                  <a:pt x="723694" y="1625281"/>
                  <a:pt x="689099" y="1579154"/>
                  <a:pt x="651112" y="1545238"/>
                </a:cubicBezTo>
                <a:cubicBezTo>
                  <a:pt x="647042" y="1542524"/>
                  <a:pt x="645686" y="1540490"/>
                  <a:pt x="649077" y="1535741"/>
                </a:cubicBezTo>
                <a:cubicBezTo>
                  <a:pt x="664001" y="1510643"/>
                  <a:pt x="678246" y="1484866"/>
                  <a:pt x="692491" y="1459768"/>
                </a:cubicBezTo>
                <a:cubicBezTo>
                  <a:pt x="695204" y="1455698"/>
                  <a:pt x="696561" y="1455020"/>
                  <a:pt x="701309" y="1457055"/>
                </a:cubicBezTo>
                <a:cubicBezTo>
                  <a:pt x="733191" y="1471300"/>
                  <a:pt x="761002" y="1492328"/>
                  <a:pt x="786779" y="1515391"/>
                </a:cubicBezTo>
                <a:cubicBezTo>
                  <a:pt x="822730" y="1547273"/>
                  <a:pt x="854612" y="1582546"/>
                  <a:pt x="885815" y="1618498"/>
                </a:cubicBezTo>
                <a:cubicBezTo>
                  <a:pt x="887850" y="1621211"/>
                  <a:pt x="889885" y="1623924"/>
                  <a:pt x="891242" y="1627316"/>
                </a:cubicBezTo>
                <a:cubicBezTo>
                  <a:pt x="917018" y="1693114"/>
                  <a:pt x="926515" y="1761625"/>
                  <a:pt x="921088" y="1832172"/>
                </a:cubicBezTo>
                <a:cubicBezTo>
                  <a:pt x="906165" y="2028888"/>
                  <a:pt x="764394" y="2197792"/>
                  <a:pt x="573104" y="2242562"/>
                </a:cubicBezTo>
                <a:cubicBezTo>
                  <a:pt x="388598" y="2285297"/>
                  <a:pt x="231904" y="2233065"/>
                  <a:pt x="107091" y="2090616"/>
                </a:cubicBezTo>
                <a:cubicBezTo>
                  <a:pt x="52824" y="2028888"/>
                  <a:pt x="20265" y="1954950"/>
                  <a:pt x="6698" y="1873550"/>
                </a:cubicBezTo>
                <a:cubicBezTo>
                  <a:pt x="-28575" y="1666659"/>
                  <a:pt x="77923" y="1465195"/>
                  <a:pt x="267855" y="1376333"/>
                </a:cubicBezTo>
                <a:cubicBezTo>
                  <a:pt x="271247" y="1374977"/>
                  <a:pt x="274639" y="1373620"/>
                  <a:pt x="278709" y="1374298"/>
                </a:cubicBezTo>
                <a:close/>
                <a:moveTo>
                  <a:pt x="2590200" y="1334616"/>
                </a:moveTo>
                <a:cubicBezTo>
                  <a:pt x="2802641" y="1331352"/>
                  <a:pt x="2993983" y="1473505"/>
                  <a:pt x="3045621" y="1688366"/>
                </a:cubicBezTo>
                <a:cubicBezTo>
                  <a:pt x="3106671" y="1943418"/>
                  <a:pt x="2946585" y="2186939"/>
                  <a:pt x="2703742" y="2244597"/>
                </a:cubicBezTo>
                <a:cubicBezTo>
                  <a:pt x="2455473" y="2302933"/>
                  <a:pt x="2209239" y="2152344"/>
                  <a:pt x="2148189" y="1904753"/>
                </a:cubicBezTo>
                <a:cubicBezTo>
                  <a:pt x="2142084" y="1881012"/>
                  <a:pt x="2139371" y="1870158"/>
                  <a:pt x="2136658" y="1845738"/>
                </a:cubicBezTo>
                <a:cubicBezTo>
                  <a:pt x="2135979" y="1839634"/>
                  <a:pt x="2138014" y="1830815"/>
                  <a:pt x="2144119" y="1831493"/>
                </a:cubicBezTo>
                <a:cubicBezTo>
                  <a:pt x="2166504" y="1831493"/>
                  <a:pt x="2254009" y="1835564"/>
                  <a:pt x="2276394" y="1836242"/>
                </a:cubicBezTo>
                <a:cubicBezTo>
                  <a:pt x="2283856" y="1836242"/>
                  <a:pt x="2285891" y="1838955"/>
                  <a:pt x="2286569" y="1845738"/>
                </a:cubicBezTo>
                <a:cubicBezTo>
                  <a:pt x="2293352" y="1895935"/>
                  <a:pt x="2310989" y="1935278"/>
                  <a:pt x="2340835" y="1976656"/>
                </a:cubicBezTo>
                <a:cubicBezTo>
                  <a:pt x="2392389" y="2048559"/>
                  <a:pt x="2462257" y="2092651"/>
                  <a:pt x="2549761" y="2105539"/>
                </a:cubicBezTo>
                <a:cubicBezTo>
                  <a:pt x="2714596" y="2130637"/>
                  <a:pt x="2869934" y="2023461"/>
                  <a:pt x="2904529" y="1861340"/>
                </a:cubicBezTo>
                <a:cubicBezTo>
                  <a:pt x="2941158" y="1690401"/>
                  <a:pt x="2830590" y="1522175"/>
                  <a:pt x="2658294" y="1487580"/>
                </a:cubicBezTo>
                <a:cubicBezTo>
                  <a:pt x="2504313" y="1456376"/>
                  <a:pt x="2342192" y="1545916"/>
                  <a:pt x="2292674" y="1695827"/>
                </a:cubicBezTo>
                <a:cubicBezTo>
                  <a:pt x="2290639" y="1702611"/>
                  <a:pt x="2294031" y="1704646"/>
                  <a:pt x="2287247" y="1703967"/>
                </a:cubicBezTo>
                <a:cubicBezTo>
                  <a:pt x="2245869" y="1700576"/>
                  <a:pt x="2205169" y="1697862"/>
                  <a:pt x="2163791" y="1694471"/>
                </a:cubicBezTo>
                <a:cubicBezTo>
                  <a:pt x="2163791" y="1694471"/>
                  <a:pt x="2163113" y="1694471"/>
                  <a:pt x="2163113" y="1694471"/>
                </a:cubicBezTo>
                <a:cubicBezTo>
                  <a:pt x="2146833" y="1693114"/>
                  <a:pt x="2146833" y="1693114"/>
                  <a:pt x="2150903" y="1676834"/>
                </a:cubicBezTo>
                <a:cubicBezTo>
                  <a:pt x="2194316" y="1511321"/>
                  <a:pt x="2329982" y="1381082"/>
                  <a:pt x="2498208" y="1345130"/>
                </a:cubicBezTo>
                <a:cubicBezTo>
                  <a:pt x="2529072" y="1338516"/>
                  <a:pt x="2559852" y="1335082"/>
                  <a:pt x="2590200" y="1334616"/>
                </a:cubicBezTo>
                <a:close/>
                <a:moveTo>
                  <a:pt x="1752277" y="936277"/>
                </a:moveTo>
                <a:lnTo>
                  <a:pt x="1754757" y="938131"/>
                </a:lnTo>
                <a:cubicBezTo>
                  <a:pt x="1754757" y="939488"/>
                  <a:pt x="1754079" y="938471"/>
                  <a:pt x="1753231" y="937199"/>
                </a:cubicBezTo>
                <a:close/>
                <a:moveTo>
                  <a:pt x="1750687" y="934740"/>
                </a:moveTo>
                <a:lnTo>
                  <a:pt x="1752277" y="936277"/>
                </a:lnTo>
                <a:lnTo>
                  <a:pt x="1750394" y="934869"/>
                </a:lnTo>
                <a:close/>
                <a:moveTo>
                  <a:pt x="1052684" y="851983"/>
                </a:moveTo>
                <a:cubicBezTo>
                  <a:pt x="1060824" y="851983"/>
                  <a:pt x="1066251" y="858088"/>
                  <a:pt x="1066251" y="865550"/>
                </a:cubicBezTo>
                <a:cubicBezTo>
                  <a:pt x="1066251" y="873011"/>
                  <a:pt x="1059467" y="879795"/>
                  <a:pt x="1052006" y="879116"/>
                </a:cubicBezTo>
                <a:cubicBezTo>
                  <a:pt x="1045222" y="878438"/>
                  <a:pt x="1038439" y="872333"/>
                  <a:pt x="1038439" y="865550"/>
                </a:cubicBezTo>
                <a:cubicBezTo>
                  <a:pt x="1038439" y="858088"/>
                  <a:pt x="1044544" y="851983"/>
                  <a:pt x="1052684" y="851983"/>
                </a:cubicBezTo>
                <a:close/>
                <a:moveTo>
                  <a:pt x="1204631" y="827563"/>
                </a:moveTo>
                <a:cubicBezTo>
                  <a:pt x="1216841" y="827563"/>
                  <a:pt x="1227016" y="837060"/>
                  <a:pt x="1227016" y="849270"/>
                </a:cubicBezTo>
                <a:cubicBezTo>
                  <a:pt x="1227016" y="861480"/>
                  <a:pt x="1216841" y="871655"/>
                  <a:pt x="1204631" y="871655"/>
                </a:cubicBezTo>
                <a:cubicBezTo>
                  <a:pt x="1192421" y="871655"/>
                  <a:pt x="1182924" y="861480"/>
                  <a:pt x="1182924" y="849948"/>
                </a:cubicBezTo>
                <a:cubicBezTo>
                  <a:pt x="1183602" y="837060"/>
                  <a:pt x="1192421" y="827563"/>
                  <a:pt x="1204631" y="827563"/>
                </a:cubicBezTo>
                <a:close/>
                <a:moveTo>
                  <a:pt x="976712" y="733275"/>
                </a:moveTo>
                <a:cubicBezTo>
                  <a:pt x="1011306" y="737345"/>
                  <a:pt x="1038440" y="741415"/>
                  <a:pt x="1073034" y="745485"/>
                </a:cubicBezTo>
                <a:cubicBezTo>
                  <a:pt x="1075748" y="745485"/>
                  <a:pt x="1077105" y="746164"/>
                  <a:pt x="1078461" y="746164"/>
                </a:cubicBezTo>
                <a:cubicBezTo>
                  <a:pt x="1070321" y="754982"/>
                  <a:pt x="1062860" y="763122"/>
                  <a:pt x="1054041" y="771262"/>
                </a:cubicBezTo>
                <a:cubicBezTo>
                  <a:pt x="1033013" y="790934"/>
                  <a:pt x="1015376" y="813319"/>
                  <a:pt x="998418" y="835703"/>
                </a:cubicBezTo>
                <a:cubicBezTo>
                  <a:pt x="995705" y="839773"/>
                  <a:pt x="994348" y="843165"/>
                  <a:pt x="995705" y="847913"/>
                </a:cubicBezTo>
                <a:cubicBezTo>
                  <a:pt x="997740" y="858767"/>
                  <a:pt x="1000453" y="869620"/>
                  <a:pt x="1002488" y="880473"/>
                </a:cubicBezTo>
                <a:cubicBezTo>
                  <a:pt x="1003166" y="882508"/>
                  <a:pt x="1003166" y="884543"/>
                  <a:pt x="1003845" y="885900"/>
                </a:cubicBezTo>
                <a:cubicBezTo>
                  <a:pt x="1010628" y="892683"/>
                  <a:pt x="1007236" y="898788"/>
                  <a:pt x="1003845" y="905572"/>
                </a:cubicBezTo>
                <a:cubicBezTo>
                  <a:pt x="999775" y="915068"/>
                  <a:pt x="1002488" y="917782"/>
                  <a:pt x="998418" y="927278"/>
                </a:cubicBezTo>
                <a:cubicBezTo>
                  <a:pt x="997061" y="930670"/>
                  <a:pt x="995026" y="932026"/>
                  <a:pt x="990957" y="932026"/>
                </a:cubicBezTo>
                <a:cubicBezTo>
                  <a:pt x="970607" y="929991"/>
                  <a:pt x="950257" y="927956"/>
                  <a:pt x="929228" y="925921"/>
                </a:cubicBezTo>
                <a:cubicBezTo>
                  <a:pt x="927872" y="925921"/>
                  <a:pt x="925837" y="925243"/>
                  <a:pt x="924480" y="924565"/>
                </a:cubicBezTo>
                <a:cubicBezTo>
                  <a:pt x="888528" y="906928"/>
                  <a:pt x="854612" y="886578"/>
                  <a:pt x="824765" y="859445"/>
                </a:cubicBezTo>
                <a:cubicBezTo>
                  <a:pt x="824087" y="858767"/>
                  <a:pt x="822730" y="857410"/>
                  <a:pt x="822052" y="856053"/>
                </a:cubicBezTo>
                <a:cubicBezTo>
                  <a:pt x="870892" y="813319"/>
                  <a:pt x="919732" y="778045"/>
                  <a:pt x="968572" y="735989"/>
                </a:cubicBezTo>
                <a:cubicBezTo>
                  <a:pt x="971285" y="733954"/>
                  <a:pt x="973320" y="732597"/>
                  <a:pt x="976712" y="733275"/>
                </a:cubicBezTo>
                <a:close/>
                <a:moveTo>
                  <a:pt x="720302" y="550126"/>
                </a:moveTo>
                <a:cubicBezTo>
                  <a:pt x="716910" y="576581"/>
                  <a:pt x="713519" y="601679"/>
                  <a:pt x="710127" y="626777"/>
                </a:cubicBezTo>
                <a:cubicBezTo>
                  <a:pt x="704700" y="665442"/>
                  <a:pt x="699952" y="704107"/>
                  <a:pt x="694525" y="742772"/>
                </a:cubicBezTo>
                <a:cubicBezTo>
                  <a:pt x="693847" y="748199"/>
                  <a:pt x="693847" y="752947"/>
                  <a:pt x="692490" y="758374"/>
                </a:cubicBezTo>
                <a:cubicBezTo>
                  <a:pt x="689099" y="768549"/>
                  <a:pt x="692490" y="774654"/>
                  <a:pt x="700630" y="780759"/>
                </a:cubicBezTo>
                <a:cubicBezTo>
                  <a:pt x="712162" y="789577"/>
                  <a:pt x="723015" y="800430"/>
                  <a:pt x="734547" y="809927"/>
                </a:cubicBezTo>
                <a:cubicBezTo>
                  <a:pt x="789492" y="858767"/>
                  <a:pt x="850542" y="899466"/>
                  <a:pt x="917018" y="930670"/>
                </a:cubicBezTo>
                <a:cubicBezTo>
                  <a:pt x="930585" y="937453"/>
                  <a:pt x="945508" y="937453"/>
                  <a:pt x="959753" y="939488"/>
                </a:cubicBezTo>
                <a:cubicBezTo>
                  <a:pt x="992313" y="944236"/>
                  <a:pt x="1025551" y="947628"/>
                  <a:pt x="1058111" y="951698"/>
                </a:cubicBezTo>
                <a:cubicBezTo>
                  <a:pt x="1062859" y="952376"/>
                  <a:pt x="1064894" y="951698"/>
                  <a:pt x="1065573" y="946950"/>
                </a:cubicBezTo>
                <a:cubicBezTo>
                  <a:pt x="1070999" y="920495"/>
                  <a:pt x="1087957" y="910320"/>
                  <a:pt x="1107629" y="894040"/>
                </a:cubicBezTo>
                <a:cubicBezTo>
                  <a:pt x="1109664" y="892683"/>
                  <a:pt x="1111699" y="892005"/>
                  <a:pt x="1113734" y="892683"/>
                </a:cubicBezTo>
                <a:cubicBezTo>
                  <a:pt x="1121196" y="894718"/>
                  <a:pt x="1127979" y="893361"/>
                  <a:pt x="1134084" y="889292"/>
                </a:cubicBezTo>
                <a:cubicBezTo>
                  <a:pt x="1137476" y="886578"/>
                  <a:pt x="1140189" y="887257"/>
                  <a:pt x="1142902" y="889970"/>
                </a:cubicBezTo>
                <a:cubicBezTo>
                  <a:pt x="1154434" y="898788"/>
                  <a:pt x="1167322" y="901501"/>
                  <a:pt x="1180889" y="897431"/>
                </a:cubicBezTo>
                <a:cubicBezTo>
                  <a:pt x="1187672" y="895396"/>
                  <a:pt x="1191742" y="892005"/>
                  <a:pt x="1190385" y="884543"/>
                </a:cubicBezTo>
                <a:cubicBezTo>
                  <a:pt x="1189707" y="879795"/>
                  <a:pt x="1191064" y="877760"/>
                  <a:pt x="1196490" y="879117"/>
                </a:cubicBezTo>
                <a:cubicBezTo>
                  <a:pt x="1216840" y="882508"/>
                  <a:pt x="1237190" y="862837"/>
                  <a:pt x="1236512" y="842487"/>
                </a:cubicBezTo>
                <a:cubicBezTo>
                  <a:pt x="1236512" y="840452"/>
                  <a:pt x="1235834" y="838417"/>
                  <a:pt x="1237869" y="837738"/>
                </a:cubicBezTo>
                <a:cubicBezTo>
                  <a:pt x="1245330" y="832990"/>
                  <a:pt x="1244652" y="833668"/>
                  <a:pt x="1254827" y="833668"/>
                </a:cubicBezTo>
                <a:cubicBezTo>
                  <a:pt x="1333513" y="833668"/>
                  <a:pt x="1410843" y="820102"/>
                  <a:pt x="1486138" y="797038"/>
                </a:cubicBezTo>
                <a:cubicBezTo>
                  <a:pt x="1492243" y="795003"/>
                  <a:pt x="1497669" y="795003"/>
                  <a:pt x="1504453" y="797038"/>
                </a:cubicBezTo>
                <a:cubicBezTo>
                  <a:pt x="1568216" y="818067"/>
                  <a:pt x="1624517" y="844522"/>
                  <a:pt x="1679462" y="881830"/>
                </a:cubicBezTo>
                <a:lnTo>
                  <a:pt x="1750394" y="934869"/>
                </a:lnTo>
                <a:lnTo>
                  <a:pt x="1537013" y="1028349"/>
                </a:lnTo>
                <a:cubicBezTo>
                  <a:pt x="1529551" y="1031741"/>
                  <a:pt x="1523446" y="1035811"/>
                  <a:pt x="1519376" y="1041916"/>
                </a:cubicBezTo>
                <a:cubicBezTo>
                  <a:pt x="1503096" y="1064979"/>
                  <a:pt x="1488173" y="1097539"/>
                  <a:pt x="1490208" y="1126029"/>
                </a:cubicBezTo>
                <a:cubicBezTo>
                  <a:pt x="1490886" y="1132134"/>
                  <a:pt x="1492243" y="1138239"/>
                  <a:pt x="1495634" y="1142987"/>
                </a:cubicBezTo>
                <a:cubicBezTo>
                  <a:pt x="1509879" y="1162659"/>
                  <a:pt x="1521411" y="1183687"/>
                  <a:pt x="1533621" y="1204715"/>
                </a:cubicBezTo>
                <a:cubicBezTo>
                  <a:pt x="1623161" y="1354627"/>
                  <a:pt x="1712700" y="1505216"/>
                  <a:pt x="1802918" y="1655127"/>
                </a:cubicBezTo>
                <a:cubicBezTo>
                  <a:pt x="1807667" y="1662589"/>
                  <a:pt x="1807667" y="1668015"/>
                  <a:pt x="1803597" y="1675477"/>
                </a:cubicBezTo>
                <a:cubicBezTo>
                  <a:pt x="1787995" y="1704645"/>
                  <a:pt x="1771037" y="1719569"/>
                  <a:pt x="1743225" y="1736527"/>
                </a:cubicBezTo>
                <a:cubicBezTo>
                  <a:pt x="1727624" y="1746023"/>
                  <a:pt x="1704560" y="1760947"/>
                  <a:pt x="1687602" y="1767730"/>
                </a:cubicBezTo>
                <a:cubicBezTo>
                  <a:pt x="1682176" y="1769765"/>
                  <a:pt x="1678105" y="1773157"/>
                  <a:pt x="1676071" y="1779262"/>
                </a:cubicBezTo>
                <a:cubicBezTo>
                  <a:pt x="1671322" y="1793507"/>
                  <a:pt x="1669966" y="1807073"/>
                  <a:pt x="1674714" y="1821318"/>
                </a:cubicBezTo>
                <a:cubicBezTo>
                  <a:pt x="1677427" y="1829458"/>
                  <a:pt x="1689637" y="1840311"/>
                  <a:pt x="1698455" y="1841668"/>
                </a:cubicBezTo>
                <a:cubicBezTo>
                  <a:pt x="1770359" y="1849808"/>
                  <a:pt x="1838192" y="1834885"/>
                  <a:pt x="1906025" y="1813178"/>
                </a:cubicBezTo>
                <a:cubicBezTo>
                  <a:pt x="1957578" y="1796220"/>
                  <a:pt x="2008453" y="1775870"/>
                  <a:pt x="2060684" y="1760947"/>
                </a:cubicBezTo>
                <a:cubicBezTo>
                  <a:pt x="2070859" y="1758234"/>
                  <a:pt x="2081034" y="1755520"/>
                  <a:pt x="2091209" y="1752807"/>
                </a:cubicBezTo>
                <a:cubicBezTo>
                  <a:pt x="2102062" y="1750093"/>
                  <a:pt x="2102741" y="1741953"/>
                  <a:pt x="2100706" y="1730422"/>
                </a:cubicBezTo>
                <a:cubicBezTo>
                  <a:pt x="2095957" y="1701254"/>
                  <a:pt x="2087139" y="1672764"/>
                  <a:pt x="2074929" y="1646309"/>
                </a:cubicBezTo>
                <a:cubicBezTo>
                  <a:pt x="2053901" y="1600182"/>
                  <a:pt x="2026089" y="1558804"/>
                  <a:pt x="1998956" y="1516748"/>
                </a:cubicBezTo>
                <a:cubicBezTo>
                  <a:pt x="1951473" y="1443488"/>
                  <a:pt x="1900598" y="1371585"/>
                  <a:pt x="1854472" y="1297647"/>
                </a:cubicBezTo>
                <a:cubicBezTo>
                  <a:pt x="1830730" y="1258982"/>
                  <a:pt x="1807667" y="1220317"/>
                  <a:pt x="1787995" y="1179617"/>
                </a:cubicBezTo>
                <a:cubicBezTo>
                  <a:pt x="1786638" y="1177582"/>
                  <a:pt x="1785960" y="1174869"/>
                  <a:pt x="1784604" y="1172156"/>
                </a:cubicBezTo>
                <a:cubicBezTo>
                  <a:pt x="1811058" y="1170121"/>
                  <a:pt x="1836157" y="1168764"/>
                  <a:pt x="1861255" y="1166050"/>
                </a:cubicBezTo>
                <a:cubicBezTo>
                  <a:pt x="1917556" y="1159267"/>
                  <a:pt x="1973179" y="1147736"/>
                  <a:pt x="2028124" y="1132812"/>
                </a:cubicBezTo>
                <a:cubicBezTo>
                  <a:pt x="2123769" y="1107036"/>
                  <a:pt x="2216700" y="1071763"/>
                  <a:pt x="2308953" y="1035811"/>
                </a:cubicBezTo>
                <a:cubicBezTo>
                  <a:pt x="2327268" y="1028349"/>
                  <a:pt x="2336765" y="1013426"/>
                  <a:pt x="2343548" y="995789"/>
                </a:cubicBezTo>
                <a:cubicBezTo>
                  <a:pt x="2347618" y="984258"/>
                  <a:pt x="2350332" y="972048"/>
                  <a:pt x="2351688" y="959160"/>
                </a:cubicBezTo>
                <a:cubicBezTo>
                  <a:pt x="2352367" y="955090"/>
                  <a:pt x="2353723" y="951698"/>
                  <a:pt x="2356437" y="948306"/>
                </a:cubicBezTo>
                <a:cubicBezTo>
                  <a:pt x="2367968" y="936775"/>
                  <a:pt x="2378822" y="925243"/>
                  <a:pt x="2390353" y="913033"/>
                </a:cubicBezTo>
                <a:cubicBezTo>
                  <a:pt x="2393066" y="910320"/>
                  <a:pt x="2396458" y="908285"/>
                  <a:pt x="2399850" y="907606"/>
                </a:cubicBezTo>
                <a:cubicBezTo>
                  <a:pt x="2512453" y="885222"/>
                  <a:pt x="2625056" y="863515"/>
                  <a:pt x="2737659" y="841130"/>
                </a:cubicBezTo>
                <a:cubicBezTo>
                  <a:pt x="2762757" y="836382"/>
                  <a:pt x="2787177" y="830955"/>
                  <a:pt x="2812275" y="826885"/>
                </a:cubicBezTo>
                <a:cubicBezTo>
                  <a:pt x="2829233" y="824172"/>
                  <a:pt x="2846192" y="828242"/>
                  <a:pt x="2863150" y="828920"/>
                </a:cubicBezTo>
                <a:cubicBezTo>
                  <a:pt x="2870612" y="828920"/>
                  <a:pt x="2878073" y="829598"/>
                  <a:pt x="2886213" y="830277"/>
                </a:cubicBezTo>
                <a:cubicBezTo>
                  <a:pt x="2889605" y="830277"/>
                  <a:pt x="2890962" y="831633"/>
                  <a:pt x="2888926" y="835025"/>
                </a:cubicBezTo>
                <a:cubicBezTo>
                  <a:pt x="2877395" y="855375"/>
                  <a:pt x="2866542" y="876403"/>
                  <a:pt x="2855010" y="897431"/>
                </a:cubicBezTo>
                <a:cubicBezTo>
                  <a:pt x="2853653" y="900145"/>
                  <a:pt x="2850940" y="900823"/>
                  <a:pt x="2848905" y="902858"/>
                </a:cubicBezTo>
                <a:cubicBezTo>
                  <a:pt x="2825163" y="919138"/>
                  <a:pt x="2802100" y="936096"/>
                  <a:pt x="2778359" y="952376"/>
                </a:cubicBezTo>
                <a:cubicBezTo>
                  <a:pt x="2777002" y="953055"/>
                  <a:pt x="2775645" y="954411"/>
                  <a:pt x="2774289" y="955768"/>
                </a:cubicBezTo>
                <a:cubicBezTo>
                  <a:pt x="2787855" y="960516"/>
                  <a:pt x="2801422" y="963908"/>
                  <a:pt x="2814310" y="969334"/>
                </a:cubicBezTo>
                <a:cubicBezTo>
                  <a:pt x="2884856" y="996468"/>
                  <a:pt x="2939123" y="1043951"/>
                  <a:pt x="2983893" y="1104322"/>
                </a:cubicBezTo>
                <a:cubicBezTo>
                  <a:pt x="3023914" y="1158589"/>
                  <a:pt x="3052404" y="1218282"/>
                  <a:pt x="3076824" y="1280010"/>
                </a:cubicBezTo>
                <a:cubicBezTo>
                  <a:pt x="3077503" y="1280688"/>
                  <a:pt x="3077503" y="1282045"/>
                  <a:pt x="3077503" y="1284080"/>
                </a:cubicBezTo>
                <a:cubicBezTo>
                  <a:pt x="3073433" y="1282045"/>
                  <a:pt x="3072076" y="1278653"/>
                  <a:pt x="3070719" y="1275940"/>
                </a:cubicBezTo>
                <a:cubicBezTo>
                  <a:pt x="3025271" y="1212177"/>
                  <a:pt x="2973718" y="1154519"/>
                  <a:pt x="2911990" y="1107036"/>
                </a:cubicBezTo>
                <a:cubicBezTo>
                  <a:pt x="2842122" y="1053448"/>
                  <a:pt x="2764114" y="1018853"/>
                  <a:pt x="2677287" y="1004608"/>
                </a:cubicBezTo>
                <a:cubicBezTo>
                  <a:pt x="2673217" y="1003929"/>
                  <a:pt x="2668469" y="1003251"/>
                  <a:pt x="2664399" y="1002573"/>
                </a:cubicBezTo>
                <a:cubicBezTo>
                  <a:pt x="2658294" y="1001216"/>
                  <a:pt x="2652867" y="1002573"/>
                  <a:pt x="2646762" y="1006643"/>
                </a:cubicBezTo>
                <a:cubicBezTo>
                  <a:pt x="2576894" y="1050056"/>
                  <a:pt x="2507026" y="1094147"/>
                  <a:pt x="2437158" y="1137561"/>
                </a:cubicBezTo>
                <a:cubicBezTo>
                  <a:pt x="2431731" y="1140952"/>
                  <a:pt x="2427661" y="1144344"/>
                  <a:pt x="2423591" y="1149092"/>
                </a:cubicBezTo>
                <a:cubicBezTo>
                  <a:pt x="2405277" y="1171477"/>
                  <a:pt x="2386961" y="1193862"/>
                  <a:pt x="2369325" y="1216247"/>
                </a:cubicBezTo>
                <a:cubicBezTo>
                  <a:pt x="2365255" y="1220995"/>
                  <a:pt x="2361185" y="1223709"/>
                  <a:pt x="2355080" y="1224387"/>
                </a:cubicBezTo>
                <a:cubicBezTo>
                  <a:pt x="2331338" y="1227779"/>
                  <a:pt x="2307597" y="1231849"/>
                  <a:pt x="2283855" y="1235919"/>
                </a:cubicBezTo>
                <a:cubicBezTo>
                  <a:pt x="2280464" y="1236597"/>
                  <a:pt x="2278428" y="1237954"/>
                  <a:pt x="2276394" y="1240667"/>
                </a:cubicBezTo>
                <a:cubicBezTo>
                  <a:pt x="2195672" y="1337668"/>
                  <a:pt x="2121056" y="1434670"/>
                  <a:pt x="2040334" y="1531671"/>
                </a:cubicBezTo>
                <a:cubicBezTo>
                  <a:pt x="2036943" y="1535741"/>
                  <a:pt x="2037621" y="1538454"/>
                  <a:pt x="2039656" y="1541846"/>
                </a:cubicBezTo>
                <a:cubicBezTo>
                  <a:pt x="2067467" y="1590686"/>
                  <a:pt x="2095279" y="1639526"/>
                  <a:pt x="2122412" y="1689044"/>
                </a:cubicBezTo>
                <a:cubicBezTo>
                  <a:pt x="2125126" y="1693792"/>
                  <a:pt x="2128517" y="1702610"/>
                  <a:pt x="2133944" y="1703289"/>
                </a:cubicBezTo>
                <a:cubicBezTo>
                  <a:pt x="2182784" y="1706680"/>
                  <a:pt x="2224840" y="1710072"/>
                  <a:pt x="2273002" y="1713464"/>
                </a:cubicBezTo>
                <a:cubicBezTo>
                  <a:pt x="2321163" y="1716855"/>
                  <a:pt x="2370003" y="1720925"/>
                  <a:pt x="2418165" y="1724317"/>
                </a:cubicBezTo>
                <a:cubicBezTo>
                  <a:pt x="2459543" y="1727030"/>
                  <a:pt x="2500243" y="1729744"/>
                  <a:pt x="2541621" y="1733135"/>
                </a:cubicBezTo>
                <a:cubicBezTo>
                  <a:pt x="2582321" y="1735848"/>
                  <a:pt x="2623021" y="1739240"/>
                  <a:pt x="2664399" y="1741953"/>
                </a:cubicBezTo>
                <a:cubicBezTo>
                  <a:pt x="2671182" y="1742632"/>
                  <a:pt x="2678644" y="1742632"/>
                  <a:pt x="2685427" y="1743310"/>
                </a:cubicBezTo>
                <a:cubicBezTo>
                  <a:pt x="2695602" y="1743989"/>
                  <a:pt x="2702385" y="1749415"/>
                  <a:pt x="2706455" y="1758234"/>
                </a:cubicBezTo>
                <a:cubicBezTo>
                  <a:pt x="2717987" y="1784010"/>
                  <a:pt x="2716630" y="1795542"/>
                  <a:pt x="2701707" y="1819961"/>
                </a:cubicBezTo>
                <a:cubicBezTo>
                  <a:pt x="2696280" y="1828102"/>
                  <a:pt x="2688819" y="1832172"/>
                  <a:pt x="2678644" y="1832172"/>
                </a:cubicBezTo>
                <a:cubicBezTo>
                  <a:pt x="2617594" y="1829458"/>
                  <a:pt x="2556544" y="1826745"/>
                  <a:pt x="2495494" y="1824032"/>
                </a:cubicBezTo>
                <a:cubicBezTo>
                  <a:pt x="2452081" y="1821997"/>
                  <a:pt x="2408668" y="1820640"/>
                  <a:pt x="2365255" y="1818605"/>
                </a:cubicBezTo>
                <a:cubicBezTo>
                  <a:pt x="2308275" y="1815892"/>
                  <a:pt x="2251295" y="1813857"/>
                  <a:pt x="2194315" y="1811143"/>
                </a:cubicBezTo>
                <a:cubicBezTo>
                  <a:pt x="2165825" y="1809787"/>
                  <a:pt x="2138014" y="1808430"/>
                  <a:pt x="2109524" y="1807073"/>
                </a:cubicBezTo>
                <a:cubicBezTo>
                  <a:pt x="2106132" y="1807073"/>
                  <a:pt x="2102741" y="1807752"/>
                  <a:pt x="2099349" y="1809787"/>
                </a:cubicBezTo>
                <a:cubicBezTo>
                  <a:pt x="1989459" y="1866766"/>
                  <a:pt x="1879570" y="1930530"/>
                  <a:pt x="1769680" y="1987509"/>
                </a:cubicBezTo>
                <a:cubicBezTo>
                  <a:pt x="1766967" y="1988866"/>
                  <a:pt x="1764254" y="1989544"/>
                  <a:pt x="1762897" y="1992936"/>
                </a:cubicBezTo>
                <a:cubicBezTo>
                  <a:pt x="1751365" y="2020747"/>
                  <a:pt x="1727624" y="2032958"/>
                  <a:pt x="1699812" y="2038384"/>
                </a:cubicBezTo>
                <a:cubicBezTo>
                  <a:pt x="1670644" y="2044489"/>
                  <a:pt x="1640797" y="2043811"/>
                  <a:pt x="1611629" y="2041097"/>
                </a:cubicBezTo>
                <a:cubicBezTo>
                  <a:pt x="1593314" y="2039063"/>
                  <a:pt x="1576356" y="2043133"/>
                  <a:pt x="1559398" y="2045846"/>
                </a:cubicBezTo>
                <a:cubicBezTo>
                  <a:pt x="1538369" y="2049237"/>
                  <a:pt x="1517341" y="2051951"/>
                  <a:pt x="1495634" y="2051951"/>
                </a:cubicBezTo>
                <a:cubicBezTo>
                  <a:pt x="1416948" y="2051272"/>
                  <a:pt x="1338262" y="2050594"/>
                  <a:pt x="1259575" y="2049916"/>
                </a:cubicBezTo>
                <a:cubicBezTo>
                  <a:pt x="1255505" y="2049916"/>
                  <a:pt x="1252114" y="2048559"/>
                  <a:pt x="1249400" y="2046524"/>
                </a:cubicBezTo>
                <a:cubicBezTo>
                  <a:pt x="1239225" y="2039741"/>
                  <a:pt x="1229050" y="2032958"/>
                  <a:pt x="1219554" y="2025496"/>
                </a:cubicBezTo>
                <a:cubicBezTo>
                  <a:pt x="1215484" y="2022783"/>
                  <a:pt x="1212092" y="2021426"/>
                  <a:pt x="1207344" y="2022104"/>
                </a:cubicBezTo>
                <a:cubicBezTo>
                  <a:pt x="1168679" y="2025496"/>
                  <a:pt x="1130692" y="2028209"/>
                  <a:pt x="1092027" y="2031601"/>
                </a:cubicBezTo>
                <a:cubicBezTo>
                  <a:pt x="1062181" y="2033636"/>
                  <a:pt x="1032334" y="2036349"/>
                  <a:pt x="1003166" y="2038384"/>
                </a:cubicBezTo>
                <a:cubicBezTo>
                  <a:pt x="971285" y="2041097"/>
                  <a:pt x="939403" y="2043133"/>
                  <a:pt x="907521" y="2045846"/>
                </a:cubicBezTo>
                <a:cubicBezTo>
                  <a:pt x="906165" y="2045846"/>
                  <a:pt x="904130" y="2046524"/>
                  <a:pt x="902095" y="2045167"/>
                </a:cubicBezTo>
                <a:cubicBezTo>
                  <a:pt x="910235" y="2017356"/>
                  <a:pt x="917696" y="1988866"/>
                  <a:pt x="925836" y="1960376"/>
                </a:cubicBezTo>
                <a:cubicBezTo>
                  <a:pt x="946186" y="1888473"/>
                  <a:pt x="967893" y="1817248"/>
                  <a:pt x="984173" y="1744667"/>
                </a:cubicBezTo>
                <a:cubicBezTo>
                  <a:pt x="990278" y="1716855"/>
                  <a:pt x="995704" y="1688365"/>
                  <a:pt x="997739" y="1659875"/>
                </a:cubicBezTo>
                <a:cubicBezTo>
                  <a:pt x="999096" y="1642239"/>
                  <a:pt x="997739" y="1624602"/>
                  <a:pt x="991634" y="1607644"/>
                </a:cubicBezTo>
                <a:cubicBezTo>
                  <a:pt x="985529" y="1592042"/>
                  <a:pt x="974676" y="1580511"/>
                  <a:pt x="957718" y="1576441"/>
                </a:cubicBezTo>
                <a:cubicBezTo>
                  <a:pt x="957718" y="1576441"/>
                  <a:pt x="957040" y="1576441"/>
                  <a:pt x="957040" y="1576441"/>
                </a:cubicBezTo>
                <a:cubicBezTo>
                  <a:pt x="931941" y="1571014"/>
                  <a:pt x="908200" y="1561517"/>
                  <a:pt x="890563" y="1541168"/>
                </a:cubicBezTo>
                <a:cubicBezTo>
                  <a:pt x="906843" y="1573727"/>
                  <a:pt x="915661" y="1608322"/>
                  <a:pt x="919053" y="1644952"/>
                </a:cubicBezTo>
                <a:cubicBezTo>
                  <a:pt x="912270" y="1639526"/>
                  <a:pt x="908200" y="1626637"/>
                  <a:pt x="903451" y="1620532"/>
                </a:cubicBezTo>
                <a:cubicBezTo>
                  <a:pt x="863430" y="1573049"/>
                  <a:pt x="822052" y="1526923"/>
                  <a:pt x="774568" y="1487579"/>
                </a:cubicBezTo>
                <a:cubicBezTo>
                  <a:pt x="751505" y="1468586"/>
                  <a:pt x="727085" y="1451628"/>
                  <a:pt x="699274" y="1440775"/>
                </a:cubicBezTo>
                <a:cubicBezTo>
                  <a:pt x="695882" y="1439418"/>
                  <a:pt x="685707" y="1444166"/>
                  <a:pt x="682994" y="1449593"/>
                </a:cubicBezTo>
                <a:cubicBezTo>
                  <a:pt x="659931" y="1492328"/>
                  <a:pt x="508663" y="1770443"/>
                  <a:pt x="491704" y="1798933"/>
                </a:cubicBezTo>
                <a:cubicBezTo>
                  <a:pt x="480851" y="1817927"/>
                  <a:pt x="460501" y="1838277"/>
                  <a:pt x="441508" y="1823353"/>
                </a:cubicBezTo>
                <a:cubicBezTo>
                  <a:pt x="429298" y="1813857"/>
                  <a:pt x="426585" y="1802325"/>
                  <a:pt x="434725" y="1786045"/>
                </a:cubicBezTo>
                <a:cubicBezTo>
                  <a:pt x="446935" y="1760268"/>
                  <a:pt x="620587" y="1443488"/>
                  <a:pt x="630084" y="1426530"/>
                </a:cubicBezTo>
                <a:cubicBezTo>
                  <a:pt x="632797" y="1421103"/>
                  <a:pt x="621944" y="1415676"/>
                  <a:pt x="619231" y="1414320"/>
                </a:cubicBezTo>
                <a:cubicBezTo>
                  <a:pt x="585992" y="1404145"/>
                  <a:pt x="552754" y="1396683"/>
                  <a:pt x="518838" y="1390578"/>
                </a:cubicBezTo>
                <a:cubicBezTo>
                  <a:pt x="459823" y="1379046"/>
                  <a:pt x="400130" y="1372263"/>
                  <a:pt x="340437" y="1366158"/>
                </a:cubicBezTo>
                <a:cubicBezTo>
                  <a:pt x="303807" y="1362766"/>
                  <a:pt x="266499" y="1366836"/>
                  <a:pt x="229190" y="1364123"/>
                </a:cubicBezTo>
                <a:cubicBezTo>
                  <a:pt x="228512" y="1364123"/>
                  <a:pt x="227155" y="1364123"/>
                  <a:pt x="226477" y="1362766"/>
                </a:cubicBezTo>
                <a:cubicBezTo>
                  <a:pt x="335688" y="1313248"/>
                  <a:pt x="450326" y="1291542"/>
                  <a:pt x="571748" y="1290863"/>
                </a:cubicBezTo>
                <a:cubicBezTo>
                  <a:pt x="555468" y="1277975"/>
                  <a:pt x="540544" y="1265765"/>
                  <a:pt x="525621" y="1254234"/>
                </a:cubicBezTo>
                <a:cubicBezTo>
                  <a:pt x="493739" y="1229135"/>
                  <a:pt x="461858" y="1204715"/>
                  <a:pt x="430655" y="1178939"/>
                </a:cubicBezTo>
                <a:cubicBezTo>
                  <a:pt x="425906" y="1174869"/>
                  <a:pt x="421836" y="1174191"/>
                  <a:pt x="415731" y="1175547"/>
                </a:cubicBezTo>
                <a:cubicBezTo>
                  <a:pt x="377745" y="1183009"/>
                  <a:pt x="340437" y="1190470"/>
                  <a:pt x="302450" y="1198610"/>
                </a:cubicBezTo>
                <a:cubicBezTo>
                  <a:pt x="295667" y="1199967"/>
                  <a:pt x="296345" y="1197254"/>
                  <a:pt x="296345" y="1192505"/>
                </a:cubicBezTo>
                <a:cubicBezTo>
                  <a:pt x="300415" y="1138917"/>
                  <a:pt x="310590" y="1086008"/>
                  <a:pt x="327548" y="1035133"/>
                </a:cubicBezTo>
                <a:cubicBezTo>
                  <a:pt x="358073" y="944915"/>
                  <a:pt x="406913" y="864872"/>
                  <a:pt x="466606" y="791612"/>
                </a:cubicBezTo>
                <a:cubicBezTo>
                  <a:pt x="536474" y="706142"/>
                  <a:pt x="618552" y="632204"/>
                  <a:pt x="704022" y="563014"/>
                </a:cubicBezTo>
                <a:cubicBezTo>
                  <a:pt x="708770" y="558944"/>
                  <a:pt x="714197" y="554874"/>
                  <a:pt x="720302" y="550126"/>
                </a:cubicBezTo>
                <a:close/>
                <a:moveTo>
                  <a:pt x="1814450" y="244199"/>
                </a:moveTo>
                <a:cubicBezTo>
                  <a:pt x="1853115" y="247590"/>
                  <a:pt x="1889066" y="259800"/>
                  <a:pt x="1922305" y="278794"/>
                </a:cubicBezTo>
                <a:cubicBezTo>
                  <a:pt x="1973858" y="307962"/>
                  <a:pt x="2016593" y="347305"/>
                  <a:pt x="2055258" y="391397"/>
                </a:cubicBezTo>
                <a:cubicBezTo>
                  <a:pt x="2116307" y="459908"/>
                  <a:pt x="2165826" y="535881"/>
                  <a:pt x="2212631" y="613889"/>
                </a:cubicBezTo>
                <a:cubicBezTo>
                  <a:pt x="2254687" y="683079"/>
                  <a:pt x="2285212" y="742094"/>
                  <a:pt x="2326590" y="811962"/>
                </a:cubicBezTo>
                <a:cubicBezTo>
                  <a:pt x="2332017" y="821458"/>
                  <a:pt x="2338800" y="843843"/>
                  <a:pt x="2340835" y="854697"/>
                </a:cubicBezTo>
                <a:cubicBezTo>
                  <a:pt x="2344905" y="883186"/>
                  <a:pt x="2340157" y="911676"/>
                  <a:pt x="2339478" y="940845"/>
                </a:cubicBezTo>
                <a:cubicBezTo>
                  <a:pt x="2338800" y="963230"/>
                  <a:pt x="2336087" y="978831"/>
                  <a:pt x="2326590" y="999859"/>
                </a:cubicBezTo>
                <a:cubicBezTo>
                  <a:pt x="2320485" y="1013426"/>
                  <a:pt x="2317093" y="1022923"/>
                  <a:pt x="2302848" y="1028349"/>
                </a:cubicBezTo>
                <a:cubicBezTo>
                  <a:pt x="2214665" y="1062266"/>
                  <a:pt x="2125804" y="1095504"/>
                  <a:pt x="2034908" y="1121281"/>
                </a:cubicBezTo>
                <a:cubicBezTo>
                  <a:pt x="1975893" y="1137561"/>
                  <a:pt x="1916878" y="1150449"/>
                  <a:pt x="1855828" y="1157910"/>
                </a:cubicBezTo>
                <a:cubicBezTo>
                  <a:pt x="1830730" y="1160624"/>
                  <a:pt x="1806310" y="1162659"/>
                  <a:pt x="1781212" y="1163337"/>
                </a:cubicBezTo>
                <a:cubicBezTo>
                  <a:pt x="1779177" y="1163337"/>
                  <a:pt x="1770359" y="1163337"/>
                  <a:pt x="1767645" y="1163337"/>
                </a:cubicBezTo>
                <a:cubicBezTo>
                  <a:pt x="1767645" y="1168085"/>
                  <a:pt x="1770359" y="1178260"/>
                  <a:pt x="1771715" y="1181652"/>
                </a:cubicBezTo>
                <a:cubicBezTo>
                  <a:pt x="1805632" y="1251520"/>
                  <a:pt x="1847688" y="1316640"/>
                  <a:pt x="1890423" y="1381081"/>
                </a:cubicBezTo>
                <a:cubicBezTo>
                  <a:pt x="1937906" y="1452306"/>
                  <a:pt x="1986068" y="1522174"/>
                  <a:pt x="2030838" y="1595434"/>
                </a:cubicBezTo>
                <a:cubicBezTo>
                  <a:pt x="2053901" y="1632742"/>
                  <a:pt x="2072894" y="1672085"/>
                  <a:pt x="2083069" y="1715499"/>
                </a:cubicBezTo>
                <a:cubicBezTo>
                  <a:pt x="2085104" y="1723639"/>
                  <a:pt x="2089853" y="1733814"/>
                  <a:pt x="2086461" y="1740597"/>
                </a:cubicBezTo>
                <a:cubicBezTo>
                  <a:pt x="2083069" y="1748059"/>
                  <a:pt x="2078321" y="1746702"/>
                  <a:pt x="2070181" y="1748737"/>
                </a:cubicBezTo>
                <a:cubicBezTo>
                  <a:pt x="2017271" y="1762982"/>
                  <a:pt x="1967075" y="1782653"/>
                  <a:pt x="1915521" y="1800290"/>
                </a:cubicBezTo>
                <a:cubicBezTo>
                  <a:pt x="1874143" y="1813856"/>
                  <a:pt x="1832765" y="1826067"/>
                  <a:pt x="1790030" y="1831493"/>
                </a:cubicBezTo>
                <a:cubicBezTo>
                  <a:pt x="1758827" y="1835563"/>
                  <a:pt x="1727624" y="1836242"/>
                  <a:pt x="1696421" y="1832172"/>
                </a:cubicBezTo>
                <a:cubicBezTo>
                  <a:pt x="1691672" y="1831493"/>
                  <a:pt x="1688280" y="1828780"/>
                  <a:pt x="1686924" y="1824710"/>
                </a:cubicBezTo>
                <a:cubicBezTo>
                  <a:pt x="1682176" y="1811143"/>
                  <a:pt x="1683532" y="1798255"/>
                  <a:pt x="1688280" y="1784688"/>
                </a:cubicBezTo>
                <a:cubicBezTo>
                  <a:pt x="1689637" y="1779940"/>
                  <a:pt x="1694385" y="1778583"/>
                  <a:pt x="1697777" y="1777227"/>
                </a:cubicBezTo>
                <a:cubicBezTo>
                  <a:pt x="1732372" y="1762303"/>
                  <a:pt x="1764932" y="1743988"/>
                  <a:pt x="1790708" y="1716177"/>
                </a:cubicBezTo>
                <a:cubicBezTo>
                  <a:pt x="1802240" y="1703289"/>
                  <a:pt x="1811737" y="1689722"/>
                  <a:pt x="1819198" y="1674120"/>
                </a:cubicBezTo>
                <a:cubicBezTo>
                  <a:pt x="1821233" y="1670050"/>
                  <a:pt x="1820555" y="1666659"/>
                  <a:pt x="1818520" y="1662589"/>
                </a:cubicBezTo>
                <a:cubicBezTo>
                  <a:pt x="1748652" y="1545916"/>
                  <a:pt x="1679462" y="1429921"/>
                  <a:pt x="1609594" y="1313248"/>
                </a:cubicBezTo>
                <a:cubicBezTo>
                  <a:pt x="1577713" y="1260338"/>
                  <a:pt x="1546509" y="1207429"/>
                  <a:pt x="1514628" y="1154519"/>
                </a:cubicBezTo>
                <a:cubicBezTo>
                  <a:pt x="1509201" y="1145700"/>
                  <a:pt x="1502418" y="1138239"/>
                  <a:pt x="1502418" y="1126707"/>
                </a:cubicBezTo>
                <a:cubicBezTo>
                  <a:pt x="1502418" y="1098896"/>
                  <a:pt x="1510558" y="1074476"/>
                  <a:pt x="1527516" y="1052769"/>
                </a:cubicBezTo>
                <a:cubicBezTo>
                  <a:pt x="1530908" y="1048021"/>
                  <a:pt x="1536334" y="1046664"/>
                  <a:pt x="1541083" y="1043951"/>
                </a:cubicBezTo>
                <a:cubicBezTo>
                  <a:pt x="1658434" y="992398"/>
                  <a:pt x="1775785" y="941523"/>
                  <a:pt x="1892458" y="889970"/>
                </a:cubicBezTo>
                <a:cubicBezTo>
                  <a:pt x="1895850" y="887935"/>
                  <a:pt x="1898563" y="886578"/>
                  <a:pt x="1901955" y="885221"/>
                </a:cubicBezTo>
                <a:cubicBezTo>
                  <a:pt x="1863968" y="840452"/>
                  <a:pt x="1826660" y="796360"/>
                  <a:pt x="1789352" y="752947"/>
                </a:cubicBezTo>
                <a:cubicBezTo>
                  <a:pt x="1771037" y="731240"/>
                  <a:pt x="1752722" y="710212"/>
                  <a:pt x="1734407" y="688505"/>
                </a:cubicBezTo>
                <a:cubicBezTo>
                  <a:pt x="1730337" y="683757"/>
                  <a:pt x="1727624" y="682400"/>
                  <a:pt x="1721519" y="685792"/>
                </a:cubicBezTo>
                <a:cubicBezTo>
                  <a:pt x="1637406" y="731240"/>
                  <a:pt x="1550579" y="769905"/>
                  <a:pt x="1458326" y="795003"/>
                </a:cubicBezTo>
                <a:cubicBezTo>
                  <a:pt x="1391172" y="813318"/>
                  <a:pt x="1323338" y="824172"/>
                  <a:pt x="1253470" y="823493"/>
                </a:cubicBezTo>
                <a:cubicBezTo>
                  <a:pt x="1244652" y="823493"/>
                  <a:pt x="1238547" y="827563"/>
                  <a:pt x="1232442" y="832312"/>
                </a:cubicBezTo>
                <a:cubicBezTo>
                  <a:pt x="1229050" y="834347"/>
                  <a:pt x="1227694" y="835025"/>
                  <a:pt x="1224980" y="831633"/>
                </a:cubicBezTo>
                <a:cubicBezTo>
                  <a:pt x="1214127" y="818067"/>
                  <a:pt x="1197169" y="816710"/>
                  <a:pt x="1184959" y="826885"/>
                </a:cubicBezTo>
                <a:cubicBezTo>
                  <a:pt x="1172749" y="837060"/>
                  <a:pt x="1171392" y="854697"/>
                  <a:pt x="1182924" y="867585"/>
                </a:cubicBezTo>
                <a:cubicBezTo>
                  <a:pt x="1187672" y="873011"/>
                  <a:pt x="1184959" y="879117"/>
                  <a:pt x="1184281" y="884543"/>
                </a:cubicBezTo>
                <a:cubicBezTo>
                  <a:pt x="1183602" y="888613"/>
                  <a:pt x="1178175" y="888613"/>
                  <a:pt x="1174106" y="889291"/>
                </a:cubicBezTo>
                <a:cubicBezTo>
                  <a:pt x="1161896" y="890648"/>
                  <a:pt x="1151042" y="886578"/>
                  <a:pt x="1142902" y="877082"/>
                </a:cubicBezTo>
                <a:cubicBezTo>
                  <a:pt x="1140867" y="875046"/>
                  <a:pt x="1139511" y="873690"/>
                  <a:pt x="1136797" y="876403"/>
                </a:cubicBezTo>
                <a:cubicBezTo>
                  <a:pt x="1130014" y="882508"/>
                  <a:pt x="1121874" y="887256"/>
                  <a:pt x="1112377" y="881151"/>
                </a:cubicBezTo>
                <a:cubicBezTo>
                  <a:pt x="1103559" y="875046"/>
                  <a:pt x="1102881" y="866228"/>
                  <a:pt x="1104916" y="856732"/>
                </a:cubicBezTo>
                <a:cubicBezTo>
                  <a:pt x="1104916" y="856053"/>
                  <a:pt x="1104916" y="855375"/>
                  <a:pt x="1104916" y="853340"/>
                </a:cubicBezTo>
                <a:cubicBezTo>
                  <a:pt x="1095419" y="861480"/>
                  <a:pt x="1085244" y="864872"/>
                  <a:pt x="1073713" y="857410"/>
                </a:cubicBezTo>
                <a:cubicBezTo>
                  <a:pt x="1065573" y="851983"/>
                  <a:pt x="1064216" y="843843"/>
                  <a:pt x="1066251" y="832990"/>
                </a:cubicBezTo>
                <a:cubicBezTo>
                  <a:pt x="1057433" y="839773"/>
                  <a:pt x="1048614" y="844522"/>
                  <a:pt x="1041153" y="851305"/>
                </a:cubicBezTo>
                <a:cubicBezTo>
                  <a:pt x="1035726" y="855375"/>
                  <a:pt x="1033691" y="862158"/>
                  <a:pt x="1034369" y="868942"/>
                </a:cubicBezTo>
                <a:cubicBezTo>
                  <a:pt x="1035048" y="876403"/>
                  <a:pt x="1030978" y="881830"/>
                  <a:pt x="1025551" y="886578"/>
                </a:cubicBezTo>
                <a:cubicBezTo>
                  <a:pt x="1021481" y="889970"/>
                  <a:pt x="1017411" y="889291"/>
                  <a:pt x="1016054" y="883865"/>
                </a:cubicBezTo>
                <a:cubicBezTo>
                  <a:pt x="1013341" y="871655"/>
                  <a:pt x="1011306" y="859445"/>
                  <a:pt x="1008593" y="847235"/>
                </a:cubicBezTo>
                <a:cubicBezTo>
                  <a:pt x="1007914" y="843843"/>
                  <a:pt x="1009949" y="842487"/>
                  <a:pt x="1011306" y="839773"/>
                </a:cubicBezTo>
                <a:cubicBezTo>
                  <a:pt x="1039796" y="799752"/>
                  <a:pt x="1075748" y="766514"/>
                  <a:pt x="1111699" y="733275"/>
                </a:cubicBezTo>
                <a:cubicBezTo>
                  <a:pt x="1120517" y="725135"/>
                  <a:pt x="1130692" y="727170"/>
                  <a:pt x="1140189" y="728527"/>
                </a:cubicBezTo>
                <a:cubicBezTo>
                  <a:pt x="1158504" y="731240"/>
                  <a:pt x="1175462" y="738024"/>
                  <a:pt x="1191742" y="747520"/>
                </a:cubicBezTo>
                <a:cubicBezTo>
                  <a:pt x="1195134" y="749555"/>
                  <a:pt x="1197847" y="750234"/>
                  <a:pt x="1201239" y="748199"/>
                </a:cubicBezTo>
                <a:cubicBezTo>
                  <a:pt x="1314520" y="698002"/>
                  <a:pt x="1425766" y="644414"/>
                  <a:pt x="1529551" y="575903"/>
                </a:cubicBezTo>
                <a:cubicBezTo>
                  <a:pt x="1549901" y="562336"/>
                  <a:pt x="1569573" y="548091"/>
                  <a:pt x="1589244" y="533846"/>
                </a:cubicBezTo>
                <a:cubicBezTo>
                  <a:pt x="1593992" y="530454"/>
                  <a:pt x="1595349" y="527063"/>
                  <a:pt x="1594671" y="521636"/>
                </a:cubicBezTo>
                <a:cubicBezTo>
                  <a:pt x="1590601" y="492468"/>
                  <a:pt x="1589922" y="462621"/>
                  <a:pt x="1591279" y="433453"/>
                </a:cubicBezTo>
                <a:cubicBezTo>
                  <a:pt x="1593314" y="394788"/>
                  <a:pt x="1600097" y="357480"/>
                  <a:pt x="1620447" y="324242"/>
                </a:cubicBezTo>
                <a:cubicBezTo>
                  <a:pt x="1631301" y="306605"/>
                  <a:pt x="1645546" y="292360"/>
                  <a:pt x="1663182" y="282185"/>
                </a:cubicBezTo>
                <a:cubicBezTo>
                  <a:pt x="1709987" y="255052"/>
                  <a:pt x="1759505" y="240129"/>
                  <a:pt x="1814450" y="244199"/>
                </a:cubicBezTo>
                <a:close/>
                <a:moveTo>
                  <a:pt x="1540404" y="156694"/>
                </a:moveTo>
                <a:cubicBezTo>
                  <a:pt x="1557363" y="156016"/>
                  <a:pt x="1560076" y="156694"/>
                  <a:pt x="1565503" y="171618"/>
                </a:cubicBezTo>
                <a:cubicBezTo>
                  <a:pt x="1566181" y="173653"/>
                  <a:pt x="1570251" y="189932"/>
                  <a:pt x="1568216" y="196716"/>
                </a:cubicBezTo>
                <a:cubicBezTo>
                  <a:pt x="1564824" y="211639"/>
                  <a:pt x="1558719" y="219779"/>
                  <a:pt x="1551936" y="232667"/>
                </a:cubicBezTo>
                <a:cubicBezTo>
                  <a:pt x="1531586" y="268619"/>
                  <a:pt x="1520733" y="288969"/>
                  <a:pt x="1495634" y="318137"/>
                </a:cubicBezTo>
                <a:cubicBezTo>
                  <a:pt x="1461718" y="358159"/>
                  <a:pt x="1425088" y="394788"/>
                  <a:pt x="1383031" y="426670"/>
                </a:cubicBezTo>
                <a:cubicBezTo>
                  <a:pt x="1374892" y="432775"/>
                  <a:pt x="1372856" y="432775"/>
                  <a:pt x="1365395" y="425313"/>
                </a:cubicBezTo>
                <a:cubicBezTo>
                  <a:pt x="1361325" y="420565"/>
                  <a:pt x="1357255" y="415817"/>
                  <a:pt x="1353863" y="410390"/>
                </a:cubicBezTo>
                <a:cubicBezTo>
                  <a:pt x="1329443" y="369012"/>
                  <a:pt x="1310450" y="332382"/>
                  <a:pt x="1300275" y="285577"/>
                </a:cubicBezTo>
                <a:cubicBezTo>
                  <a:pt x="1299597" y="283542"/>
                  <a:pt x="1299597" y="275402"/>
                  <a:pt x="1299597" y="273367"/>
                </a:cubicBezTo>
                <a:cubicBezTo>
                  <a:pt x="1298918" y="259122"/>
                  <a:pt x="1302988" y="260479"/>
                  <a:pt x="1317233" y="256409"/>
                </a:cubicBezTo>
                <a:cubicBezTo>
                  <a:pt x="1362003" y="242164"/>
                  <a:pt x="1399990" y="219101"/>
                  <a:pt x="1442046" y="198072"/>
                </a:cubicBezTo>
                <a:cubicBezTo>
                  <a:pt x="1466466" y="185862"/>
                  <a:pt x="1490886" y="172296"/>
                  <a:pt x="1516663" y="162799"/>
                </a:cubicBezTo>
                <a:cubicBezTo>
                  <a:pt x="1524124" y="160086"/>
                  <a:pt x="1531586" y="157373"/>
                  <a:pt x="1540404" y="156694"/>
                </a:cubicBezTo>
                <a:close/>
                <a:moveTo>
                  <a:pt x="1573642" y="0"/>
                </a:moveTo>
                <a:cubicBezTo>
                  <a:pt x="1597384" y="0"/>
                  <a:pt x="1625874" y="2035"/>
                  <a:pt x="1654364" y="7462"/>
                </a:cubicBezTo>
                <a:cubicBezTo>
                  <a:pt x="1684210" y="12888"/>
                  <a:pt x="1706595" y="30525"/>
                  <a:pt x="1722875" y="55623"/>
                </a:cubicBezTo>
                <a:cubicBezTo>
                  <a:pt x="1741868" y="84113"/>
                  <a:pt x="1750687" y="115995"/>
                  <a:pt x="1758149" y="149233"/>
                </a:cubicBezTo>
                <a:cubicBezTo>
                  <a:pt x="1760862" y="161443"/>
                  <a:pt x="1758149" y="171618"/>
                  <a:pt x="1753400" y="181793"/>
                </a:cubicBezTo>
                <a:cubicBezTo>
                  <a:pt x="1742547" y="204178"/>
                  <a:pt x="1730337" y="225884"/>
                  <a:pt x="1716770" y="246912"/>
                </a:cubicBezTo>
                <a:cubicBezTo>
                  <a:pt x="1714735" y="250304"/>
                  <a:pt x="1712022" y="251661"/>
                  <a:pt x="1708630" y="253017"/>
                </a:cubicBezTo>
                <a:cubicBezTo>
                  <a:pt x="1699134" y="257087"/>
                  <a:pt x="1689637" y="261836"/>
                  <a:pt x="1679462" y="265906"/>
                </a:cubicBezTo>
                <a:cubicBezTo>
                  <a:pt x="1633336" y="286256"/>
                  <a:pt x="1607559" y="322886"/>
                  <a:pt x="1595349" y="369690"/>
                </a:cubicBezTo>
                <a:cubicBezTo>
                  <a:pt x="1591957" y="381222"/>
                  <a:pt x="1589922" y="393432"/>
                  <a:pt x="1588566" y="405642"/>
                </a:cubicBezTo>
                <a:cubicBezTo>
                  <a:pt x="1587887" y="412425"/>
                  <a:pt x="1585852" y="418530"/>
                  <a:pt x="1581104" y="423957"/>
                </a:cubicBezTo>
                <a:cubicBezTo>
                  <a:pt x="1550579" y="460587"/>
                  <a:pt x="1519376" y="496538"/>
                  <a:pt x="1492243" y="535203"/>
                </a:cubicBezTo>
                <a:cubicBezTo>
                  <a:pt x="1485459" y="545378"/>
                  <a:pt x="1475284" y="547413"/>
                  <a:pt x="1463753" y="543343"/>
                </a:cubicBezTo>
                <a:cubicBezTo>
                  <a:pt x="1422375" y="529098"/>
                  <a:pt x="1396598" y="500608"/>
                  <a:pt x="1385745" y="458552"/>
                </a:cubicBezTo>
                <a:cubicBezTo>
                  <a:pt x="1381675" y="441593"/>
                  <a:pt x="1380996" y="442272"/>
                  <a:pt x="1394563" y="430740"/>
                </a:cubicBezTo>
                <a:cubicBezTo>
                  <a:pt x="1456291" y="377830"/>
                  <a:pt x="1509879" y="318137"/>
                  <a:pt x="1551258" y="248269"/>
                </a:cubicBezTo>
                <a:cubicBezTo>
                  <a:pt x="1562111" y="229276"/>
                  <a:pt x="1573642" y="212996"/>
                  <a:pt x="1576356" y="191289"/>
                </a:cubicBezTo>
                <a:cubicBezTo>
                  <a:pt x="1577034" y="183828"/>
                  <a:pt x="1574321" y="174331"/>
                  <a:pt x="1572286" y="167548"/>
                </a:cubicBezTo>
                <a:cubicBezTo>
                  <a:pt x="1567538" y="151946"/>
                  <a:pt x="1556006" y="145163"/>
                  <a:pt x="1539726" y="147198"/>
                </a:cubicBezTo>
                <a:cubicBezTo>
                  <a:pt x="1517341" y="150589"/>
                  <a:pt x="1496991" y="161443"/>
                  <a:pt x="1477319" y="171618"/>
                </a:cubicBezTo>
                <a:cubicBezTo>
                  <a:pt x="1433906" y="194003"/>
                  <a:pt x="1392528" y="218423"/>
                  <a:pt x="1347080" y="236738"/>
                </a:cubicBezTo>
                <a:cubicBezTo>
                  <a:pt x="1334870" y="241486"/>
                  <a:pt x="1321982" y="246234"/>
                  <a:pt x="1309772" y="250304"/>
                </a:cubicBezTo>
                <a:cubicBezTo>
                  <a:pt x="1307737" y="250982"/>
                  <a:pt x="1304345" y="253696"/>
                  <a:pt x="1304345" y="248269"/>
                </a:cubicBezTo>
                <a:cubicBezTo>
                  <a:pt x="1303667" y="206891"/>
                  <a:pt x="1305023" y="166191"/>
                  <a:pt x="1321303" y="127526"/>
                </a:cubicBezTo>
                <a:cubicBezTo>
                  <a:pt x="1344367" y="73260"/>
                  <a:pt x="1385745" y="40700"/>
                  <a:pt x="1440011" y="21028"/>
                </a:cubicBezTo>
                <a:cubicBezTo>
                  <a:pt x="1480711" y="4748"/>
                  <a:pt x="1524124" y="0"/>
                  <a:pt x="1573642" y="0"/>
                </a:cubicBezTo>
                <a:close/>
              </a:path>
            </a:pathLst>
          </a:custGeom>
          <a:solidFill>
            <a:schemeClr val="accent2"/>
          </a:solidFill>
          <a:ln w="6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BC25308-4E04-4643-99F3-36EA14420CF8}"/>
              </a:ext>
            </a:extLst>
          </p:cNvPr>
          <p:cNvSpPr/>
          <p:nvPr/>
        </p:nvSpPr>
        <p:spPr>
          <a:xfrm>
            <a:off x="530902" y="1308605"/>
            <a:ext cx="3550953" cy="3288692"/>
          </a:xfrm>
          <a:custGeom>
            <a:avLst/>
            <a:gdLst>
              <a:gd name="connsiteX0" fmla="*/ 278630 w 3550953"/>
              <a:gd name="connsiteY0" fmla="*/ 2966447 h 3288692"/>
              <a:gd name="connsiteX1" fmla="*/ 319428 w 3550953"/>
              <a:gd name="connsiteY1" fmla="*/ 2999949 h 3288692"/>
              <a:gd name="connsiteX2" fmla="*/ 324736 w 3550953"/>
              <a:gd name="connsiteY2" fmla="*/ 3010563 h 3288692"/>
              <a:gd name="connsiteX3" fmla="*/ 318765 w 3550953"/>
              <a:gd name="connsiteY3" fmla="*/ 3011890 h 3288692"/>
              <a:gd name="connsiteX4" fmla="*/ 308482 w 3550953"/>
              <a:gd name="connsiteY4" fmla="*/ 3004261 h 3288692"/>
              <a:gd name="connsiteX5" fmla="*/ 297868 w 3550953"/>
              <a:gd name="connsiteY5" fmla="*/ 2991656 h 3288692"/>
              <a:gd name="connsiteX6" fmla="*/ 278630 w 3550953"/>
              <a:gd name="connsiteY6" fmla="*/ 2966447 h 3288692"/>
              <a:gd name="connsiteX7" fmla="*/ 260055 w 3550953"/>
              <a:gd name="connsiteY7" fmla="*/ 2927638 h 3288692"/>
              <a:gd name="connsiteX8" fmla="*/ 272327 w 3550953"/>
              <a:gd name="connsiteY8" fmla="*/ 2946545 h 3288692"/>
              <a:gd name="connsiteX9" fmla="*/ 268678 w 3550953"/>
              <a:gd name="connsiteY9" fmla="*/ 2955501 h 3288692"/>
              <a:gd name="connsiteX10" fmla="*/ 260718 w 3550953"/>
              <a:gd name="connsiteY10" fmla="*/ 2949862 h 3288692"/>
              <a:gd name="connsiteX11" fmla="*/ 260055 w 3550953"/>
              <a:gd name="connsiteY11" fmla="*/ 2927638 h 3288692"/>
              <a:gd name="connsiteX12" fmla="*/ 646485 w 3550953"/>
              <a:gd name="connsiteY12" fmla="*/ 2908731 h 3288692"/>
              <a:gd name="connsiteX13" fmla="*/ 603696 w 3550953"/>
              <a:gd name="connsiteY13" fmla="*/ 2955833 h 3288692"/>
              <a:gd name="connsiteX14" fmla="*/ 646485 w 3550953"/>
              <a:gd name="connsiteY14" fmla="*/ 2908731 h 3288692"/>
              <a:gd name="connsiteX15" fmla="*/ 253419 w 3550953"/>
              <a:gd name="connsiteY15" fmla="*/ 2723641 h 3288692"/>
              <a:gd name="connsiteX16" fmla="*/ 273984 w 3550953"/>
              <a:gd name="connsiteY16" fmla="*/ 2741553 h 3288692"/>
              <a:gd name="connsiteX17" fmla="*/ 272326 w 3550953"/>
              <a:gd name="connsiteY17" fmla="*/ 2743211 h 3288692"/>
              <a:gd name="connsiteX18" fmla="*/ 253419 w 3550953"/>
              <a:gd name="connsiteY18" fmla="*/ 2723641 h 3288692"/>
              <a:gd name="connsiteX19" fmla="*/ 445143 w 3550953"/>
              <a:gd name="connsiteY19" fmla="*/ 2549166 h 3288692"/>
              <a:gd name="connsiteX20" fmla="*/ 352930 w 3550953"/>
              <a:gd name="connsiteY20" fmla="*/ 2681847 h 3288692"/>
              <a:gd name="connsiteX21" fmla="*/ 357906 w 3550953"/>
              <a:gd name="connsiteY21" fmla="*/ 2678198 h 3288692"/>
              <a:gd name="connsiteX22" fmla="*/ 437846 w 3550953"/>
              <a:gd name="connsiteY22" fmla="*/ 2582005 h 3288692"/>
              <a:gd name="connsiteX23" fmla="*/ 445143 w 3550953"/>
              <a:gd name="connsiteY23" fmla="*/ 2549166 h 3288692"/>
              <a:gd name="connsiteX24" fmla="*/ 353262 w 3550953"/>
              <a:gd name="connsiteY24" fmla="*/ 2515001 h 3288692"/>
              <a:gd name="connsiteX25" fmla="*/ 363546 w 3550953"/>
              <a:gd name="connsiteY25" fmla="*/ 2519644 h 3288692"/>
              <a:gd name="connsiteX26" fmla="*/ 359896 w 3550953"/>
              <a:gd name="connsiteY26" fmla="*/ 2526610 h 3288692"/>
              <a:gd name="connsiteX27" fmla="*/ 324404 w 3550953"/>
              <a:gd name="connsiteY27" fmla="*/ 2573712 h 3288692"/>
              <a:gd name="connsiteX28" fmla="*/ 347623 w 3550953"/>
              <a:gd name="connsiteY28" fmla="*/ 2609204 h 3288692"/>
              <a:gd name="connsiteX29" fmla="*/ 393066 w 3550953"/>
              <a:gd name="connsiteY29" fmla="*/ 2613516 h 3288692"/>
              <a:gd name="connsiteX30" fmla="*/ 400364 w 3550953"/>
              <a:gd name="connsiteY30" fmla="*/ 2619155 h 3288692"/>
              <a:gd name="connsiteX31" fmla="*/ 395720 w 3550953"/>
              <a:gd name="connsiteY31" fmla="*/ 2625457 h 3288692"/>
              <a:gd name="connsiteX32" fmla="*/ 307487 w 3550953"/>
              <a:gd name="connsiteY32" fmla="*/ 2614179 h 3288692"/>
              <a:gd name="connsiteX33" fmla="*/ 298531 w 3550953"/>
              <a:gd name="connsiteY33" fmla="*/ 2584658 h 3288692"/>
              <a:gd name="connsiteX34" fmla="*/ 305165 w 3550953"/>
              <a:gd name="connsiteY34" fmla="*/ 2550824 h 3288692"/>
              <a:gd name="connsiteX35" fmla="*/ 353262 w 3550953"/>
              <a:gd name="connsiteY35" fmla="*/ 2515001 h 3288692"/>
              <a:gd name="connsiteX36" fmla="*/ 217927 w 3550953"/>
              <a:gd name="connsiteY36" fmla="*/ 2462592 h 3288692"/>
              <a:gd name="connsiteX37" fmla="*/ 216600 w 3550953"/>
              <a:gd name="connsiteY37" fmla="*/ 2479509 h 3288692"/>
              <a:gd name="connsiteX38" fmla="*/ 207313 w 3550953"/>
              <a:gd name="connsiteY38" fmla="*/ 2649008 h 3288692"/>
              <a:gd name="connsiteX39" fmla="*/ 221244 w 3550953"/>
              <a:gd name="connsiteY39" fmla="*/ 2686491 h 3288692"/>
              <a:gd name="connsiteX40" fmla="*/ 218259 w 3550953"/>
              <a:gd name="connsiteY40" fmla="*/ 2698100 h 3288692"/>
              <a:gd name="connsiteX41" fmla="*/ 212288 w 3550953"/>
              <a:gd name="connsiteY41" fmla="*/ 2719329 h 3288692"/>
              <a:gd name="connsiteX42" fmla="*/ 201343 w 3550953"/>
              <a:gd name="connsiteY42" fmla="*/ 2712695 h 3288692"/>
              <a:gd name="connsiteX43" fmla="*/ 201343 w 3550953"/>
              <a:gd name="connsiteY43" fmla="*/ 2748519 h 3288692"/>
              <a:gd name="connsiteX44" fmla="*/ 245458 w 3550953"/>
              <a:gd name="connsiteY44" fmla="*/ 2897121 h 3288692"/>
              <a:gd name="connsiteX45" fmla="*/ 247449 w 3550953"/>
              <a:gd name="connsiteY45" fmla="*/ 2915696 h 3288692"/>
              <a:gd name="connsiteX46" fmla="*/ 233849 w 3550953"/>
              <a:gd name="connsiteY46" fmla="*/ 2901765 h 3288692"/>
              <a:gd name="connsiteX47" fmla="*/ 190729 w 3550953"/>
              <a:gd name="connsiteY47" fmla="*/ 2549829 h 3288692"/>
              <a:gd name="connsiteX48" fmla="*/ 209303 w 3550953"/>
              <a:gd name="connsiteY48" fmla="*/ 2478845 h 3288692"/>
              <a:gd name="connsiteX49" fmla="*/ 217927 w 3550953"/>
              <a:gd name="connsiteY49" fmla="*/ 2462592 h 3288692"/>
              <a:gd name="connsiteX50" fmla="*/ 284267 w 3550953"/>
              <a:gd name="connsiteY50" fmla="*/ 2432407 h 3288692"/>
              <a:gd name="connsiteX51" fmla="*/ 263370 w 3550953"/>
              <a:gd name="connsiteY51" fmla="*/ 2453304 h 3288692"/>
              <a:gd name="connsiteX52" fmla="*/ 260385 w 3550953"/>
              <a:gd name="connsiteY52" fmla="*/ 2449987 h 3288692"/>
              <a:gd name="connsiteX53" fmla="*/ 284267 w 3550953"/>
              <a:gd name="connsiteY53" fmla="*/ 2432407 h 3288692"/>
              <a:gd name="connsiteX54" fmla="*/ 1657305 w 3550953"/>
              <a:gd name="connsiteY54" fmla="*/ 2418393 h 3288692"/>
              <a:gd name="connsiteX55" fmla="*/ 1612401 w 3550953"/>
              <a:gd name="connsiteY55" fmla="*/ 2430417 h 3288692"/>
              <a:gd name="connsiteX56" fmla="*/ 1213364 w 3550953"/>
              <a:gd name="connsiteY56" fmla="*/ 2625458 h 3288692"/>
              <a:gd name="connsiteX57" fmla="*/ 1185501 w 3550953"/>
              <a:gd name="connsiteY57" fmla="*/ 2644365 h 3288692"/>
              <a:gd name="connsiteX58" fmla="*/ 1218340 w 3550953"/>
              <a:gd name="connsiteY58" fmla="*/ 2640716 h 3288692"/>
              <a:gd name="connsiteX59" fmla="*/ 1419020 w 3550953"/>
              <a:gd name="connsiteY59" fmla="*/ 2556464 h 3288692"/>
              <a:gd name="connsiteX60" fmla="*/ 1628323 w 3550953"/>
              <a:gd name="connsiteY60" fmla="*/ 2463588 h 3288692"/>
              <a:gd name="connsiteX61" fmla="*/ 1713238 w 3550953"/>
              <a:gd name="connsiteY61" fmla="*/ 2459607 h 3288692"/>
              <a:gd name="connsiteX62" fmla="*/ 1786213 w 3550953"/>
              <a:gd name="connsiteY62" fmla="*/ 2496426 h 3288692"/>
              <a:gd name="connsiteX63" fmla="*/ 1867148 w 3550953"/>
              <a:gd name="connsiteY63" fmla="*/ 2522630 h 3288692"/>
              <a:gd name="connsiteX64" fmla="*/ 1882074 w 3550953"/>
              <a:gd name="connsiteY64" fmla="*/ 2520640 h 3288692"/>
              <a:gd name="connsiteX65" fmla="*/ 1889040 w 3550953"/>
              <a:gd name="connsiteY65" fmla="*/ 2495099 h 3288692"/>
              <a:gd name="connsiteX66" fmla="*/ 1862836 w 3550953"/>
              <a:gd name="connsiteY66" fmla="*/ 2477519 h 3288692"/>
              <a:gd name="connsiteX67" fmla="*/ 1703951 w 3550953"/>
              <a:gd name="connsiteY67" fmla="*/ 2423783 h 3288692"/>
              <a:gd name="connsiteX68" fmla="*/ 1657305 w 3550953"/>
              <a:gd name="connsiteY68" fmla="*/ 2418393 h 3288692"/>
              <a:gd name="connsiteX69" fmla="*/ 1711248 w 3550953"/>
              <a:gd name="connsiteY69" fmla="*/ 2361092 h 3288692"/>
              <a:gd name="connsiteX70" fmla="*/ 1591172 w 3550953"/>
              <a:gd name="connsiteY70" fmla="*/ 2386965 h 3288692"/>
              <a:gd name="connsiteX71" fmla="*/ 1188156 w 3550953"/>
              <a:gd name="connsiteY71" fmla="*/ 2589966 h 3288692"/>
              <a:gd name="connsiteX72" fmla="*/ 1161288 w 3550953"/>
              <a:gd name="connsiteY72" fmla="*/ 2605556 h 3288692"/>
              <a:gd name="connsiteX73" fmla="*/ 1197443 w 3550953"/>
              <a:gd name="connsiteY73" fmla="*/ 2597263 h 3288692"/>
              <a:gd name="connsiteX74" fmla="*/ 1438258 w 3550953"/>
              <a:gd name="connsiteY74" fmla="*/ 2483158 h 3288692"/>
              <a:gd name="connsiteX75" fmla="*/ 1628654 w 3550953"/>
              <a:gd name="connsiteY75" fmla="*/ 2391940 h 3288692"/>
              <a:gd name="connsiteX76" fmla="*/ 1728828 w 3550953"/>
              <a:gd name="connsiteY76" fmla="*/ 2379335 h 3288692"/>
              <a:gd name="connsiteX77" fmla="*/ 1841275 w 3550953"/>
              <a:gd name="connsiteY77" fmla="*/ 2418808 h 3288692"/>
              <a:gd name="connsiteX78" fmla="*/ 1935810 w 3550953"/>
              <a:gd name="connsiteY78" fmla="*/ 2483821 h 3288692"/>
              <a:gd name="connsiteX79" fmla="*/ 1949741 w 3550953"/>
              <a:gd name="connsiteY79" fmla="*/ 2487802 h 3288692"/>
              <a:gd name="connsiteX80" fmla="*/ 1951068 w 3550953"/>
              <a:gd name="connsiteY80" fmla="*/ 2471217 h 3288692"/>
              <a:gd name="connsiteX81" fmla="*/ 1935810 w 3550953"/>
              <a:gd name="connsiteY81" fmla="*/ 2453305 h 3288692"/>
              <a:gd name="connsiteX82" fmla="*/ 1711248 w 3550953"/>
              <a:gd name="connsiteY82" fmla="*/ 2361092 h 3288692"/>
              <a:gd name="connsiteX83" fmla="*/ 1883194 w 3550953"/>
              <a:gd name="connsiteY83" fmla="*/ 2294295 h 3288692"/>
              <a:gd name="connsiteX84" fmla="*/ 1829334 w 3550953"/>
              <a:gd name="connsiteY84" fmla="*/ 2320956 h 3288692"/>
              <a:gd name="connsiteX85" fmla="*/ 1836631 w 3550953"/>
              <a:gd name="connsiteY85" fmla="*/ 2334556 h 3288692"/>
              <a:gd name="connsiteX86" fmla="*/ 1936805 w 3550953"/>
              <a:gd name="connsiteY86" fmla="*/ 2321619 h 3288692"/>
              <a:gd name="connsiteX87" fmla="*/ 1883194 w 3550953"/>
              <a:gd name="connsiteY87" fmla="*/ 2294295 h 3288692"/>
              <a:gd name="connsiteX88" fmla="*/ 620407 w 3550953"/>
              <a:gd name="connsiteY88" fmla="*/ 2289444 h 3288692"/>
              <a:gd name="connsiteX89" fmla="*/ 614643 w 3550953"/>
              <a:gd name="connsiteY89" fmla="*/ 2293093 h 3288692"/>
              <a:gd name="connsiteX90" fmla="*/ 571190 w 3550953"/>
              <a:gd name="connsiteY90" fmla="*/ 2358770 h 3288692"/>
              <a:gd name="connsiteX91" fmla="*/ 589765 w 3550953"/>
              <a:gd name="connsiteY91" fmla="*/ 2414827 h 3288692"/>
              <a:gd name="connsiteX92" fmla="*/ 638857 w 3550953"/>
              <a:gd name="connsiteY92" fmla="*/ 2426437 h 3288692"/>
              <a:gd name="connsiteX93" fmla="*/ 762913 w 3550953"/>
              <a:gd name="connsiteY93" fmla="*/ 2360428 h 3288692"/>
              <a:gd name="connsiteX94" fmla="*/ 755948 w 3550953"/>
              <a:gd name="connsiteY94" fmla="*/ 2335882 h 3288692"/>
              <a:gd name="connsiteX95" fmla="*/ 626916 w 3550953"/>
              <a:gd name="connsiteY95" fmla="*/ 2290771 h 3288692"/>
              <a:gd name="connsiteX96" fmla="*/ 620407 w 3550953"/>
              <a:gd name="connsiteY96" fmla="*/ 2289444 h 3288692"/>
              <a:gd name="connsiteX97" fmla="*/ 385768 w 3550953"/>
              <a:gd name="connsiteY97" fmla="*/ 2269542 h 3288692"/>
              <a:gd name="connsiteX98" fmla="*/ 301184 w 3550953"/>
              <a:gd name="connsiteY98" fmla="*/ 2341853 h 3288692"/>
              <a:gd name="connsiteX99" fmla="*/ 385768 w 3550953"/>
              <a:gd name="connsiteY99" fmla="*/ 2269542 h 3288692"/>
              <a:gd name="connsiteX100" fmla="*/ 1066172 w 3550953"/>
              <a:gd name="connsiteY100" fmla="*/ 2246406 h 3288692"/>
              <a:gd name="connsiteX101" fmla="*/ 1054479 w 3550953"/>
              <a:gd name="connsiteY101" fmla="*/ 2254616 h 3288692"/>
              <a:gd name="connsiteX102" fmla="*/ 994441 w 3550953"/>
              <a:gd name="connsiteY102" fmla="*/ 2306029 h 3288692"/>
              <a:gd name="connsiteX103" fmla="*/ 859107 w 3550953"/>
              <a:gd name="connsiteY103" fmla="*/ 2396584 h 3288692"/>
              <a:gd name="connsiteX104" fmla="*/ 739694 w 3550953"/>
              <a:gd name="connsiteY104" fmla="*/ 2421793 h 3288692"/>
              <a:gd name="connsiteX105" fmla="*/ 714817 w 3550953"/>
              <a:gd name="connsiteY105" fmla="*/ 2421793 h 3288692"/>
              <a:gd name="connsiteX106" fmla="*/ 704202 w 3550953"/>
              <a:gd name="connsiteY106" fmla="*/ 2426437 h 3288692"/>
              <a:gd name="connsiteX107" fmla="*/ 710505 w 3550953"/>
              <a:gd name="connsiteY107" fmla="*/ 2435061 h 3288692"/>
              <a:gd name="connsiteX108" fmla="*/ 761587 w 3550953"/>
              <a:gd name="connsiteY108" fmla="*/ 2462924 h 3288692"/>
              <a:gd name="connsiteX109" fmla="*/ 773196 w 3550953"/>
              <a:gd name="connsiteY109" fmla="*/ 2460934 h 3288692"/>
              <a:gd name="connsiteX110" fmla="*/ 840863 w 3550953"/>
              <a:gd name="connsiteY110" fmla="*/ 2432076 h 3288692"/>
              <a:gd name="connsiteX111" fmla="*/ 1067415 w 3550953"/>
              <a:gd name="connsiteY111" fmla="*/ 2267552 h 3288692"/>
              <a:gd name="connsiteX112" fmla="*/ 1077366 w 3550953"/>
              <a:gd name="connsiteY112" fmla="*/ 2246655 h 3288692"/>
              <a:gd name="connsiteX113" fmla="*/ 1066172 w 3550953"/>
              <a:gd name="connsiteY113" fmla="*/ 2246406 h 3288692"/>
              <a:gd name="connsiteX114" fmla="*/ 996888 w 3550953"/>
              <a:gd name="connsiteY114" fmla="*/ 2146937 h 3288692"/>
              <a:gd name="connsiteX115" fmla="*/ 978851 w 3550953"/>
              <a:gd name="connsiteY115" fmla="*/ 2155105 h 3288692"/>
              <a:gd name="connsiteX116" fmla="*/ 925779 w 3550953"/>
              <a:gd name="connsiteY116" fmla="*/ 2203865 h 3288692"/>
              <a:gd name="connsiteX117" fmla="*/ 915828 w 3550953"/>
              <a:gd name="connsiteY117" fmla="*/ 2221777 h 3288692"/>
              <a:gd name="connsiteX118" fmla="*/ 935398 w 3550953"/>
              <a:gd name="connsiteY118" fmla="*/ 2223767 h 3288692"/>
              <a:gd name="connsiteX119" fmla="*/ 1030928 w 3550953"/>
              <a:gd name="connsiteY119" fmla="*/ 2214480 h 3288692"/>
              <a:gd name="connsiteX120" fmla="*/ 1097269 w 3550953"/>
              <a:gd name="connsiteY120" fmla="*/ 2234050 h 3288692"/>
              <a:gd name="connsiteX121" fmla="*/ 1107551 w 3550953"/>
              <a:gd name="connsiteY121" fmla="*/ 2234713 h 3288692"/>
              <a:gd name="connsiteX122" fmla="*/ 1112196 w 3550953"/>
              <a:gd name="connsiteY122" fmla="*/ 2202538 h 3288692"/>
              <a:gd name="connsiteX123" fmla="*/ 1016665 w 3550953"/>
              <a:gd name="connsiteY123" fmla="*/ 2149466 h 3288692"/>
              <a:gd name="connsiteX124" fmla="*/ 996888 w 3550953"/>
              <a:gd name="connsiteY124" fmla="*/ 2146937 h 3288692"/>
              <a:gd name="connsiteX125" fmla="*/ 811410 w 3550953"/>
              <a:gd name="connsiteY125" fmla="*/ 2138914 h 3288692"/>
              <a:gd name="connsiteX126" fmla="*/ 776513 w 3550953"/>
              <a:gd name="connsiteY126" fmla="*/ 2147144 h 3288692"/>
              <a:gd name="connsiteX127" fmla="*/ 663071 w 3550953"/>
              <a:gd name="connsiteY127" fmla="*/ 2237035 h 3288692"/>
              <a:gd name="connsiteX128" fmla="*/ 670037 w 3550953"/>
              <a:gd name="connsiteY128" fmla="*/ 2267884 h 3288692"/>
              <a:gd name="connsiteX129" fmla="*/ 685627 w 3550953"/>
              <a:gd name="connsiteY129" fmla="*/ 2273523 h 3288692"/>
              <a:gd name="connsiteX130" fmla="*/ 774523 w 3550953"/>
              <a:gd name="connsiteY130" fmla="*/ 2284469 h 3288692"/>
              <a:gd name="connsiteX131" fmla="*/ 843185 w 3550953"/>
              <a:gd name="connsiteY131" fmla="*/ 2276176 h 3288692"/>
              <a:gd name="connsiteX132" fmla="*/ 890287 w 3550953"/>
              <a:gd name="connsiteY132" fmla="*/ 2199553 h 3288692"/>
              <a:gd name="connsiteX133" fmla="*/ 811410 w 3550953"/>
              <a:gd name="connsiteY133" fmla="*/ 2138914 h 3288692"/>
              <a:gd name="connsiteX134" fmla="*/ 813995 w 3550953"/>
              <a:gd name="connsiteY134" fmla="*/ 2084784 h 3288692"/>
              <a:gd name="connsiteX135" fmla="*/ 714153 w 3550953"/>
              <a:gd name="connsiteY135" fmla="*/ 2124589 h 3288692"/>
              <a:gd name="connsiteX136" fmla="*/ 586780 w 3550953"/>
              <a:gd name="connsiteY136" fmla="*/ 2269211 h 3288692"/>
              <a:gd name="connsiteX137" fmla="*/ 549298 w 3550953"/>
              <a:gd name="connsiteY137" fmla="*/ 2317307 h 3288692"/>
              <a:gd name="connsiteX138" fmla="*/ 537356 w 3550953"/>
              <a:gd name="connsiteY138" fmla="*/ 2348155 h 3288692"/>
              <a:gd name="connsiteX139" fmla="*/ 541005 w 3550953"/>
              <a:gd name="connsiteY139" fmla="*/ 2359102 h 3288692"/>
              <a:gd name="connsiteX140" fmla="*/ 549629 w 3550953"/>
              <a:gd name="connsiteY140" fmla="*/ 2352136 h 3288692"/>
              <a:gd name="connsiteX141" fmla="*/ 595736 w 3550953"/>
              <a:gd name="connsiteY141" fmla="*/ 2288449 h 3288692"/>
              <a:gd name="connsiteX142" fmla="*/ 720124 w 3550953"/>
              <a:gd name="connsiteY142" fmla="*/ 2171690 h 3288692"/>
              <a:gd name="connsiteX143" fmla="*/ 780825 w 3550953"/>
              <a:gd name="connsiteY143" fmla="*/ 2135866 h 3288692"/>
              <a:gd name="connsiteX144" fmla="*/ 873702 w 3550953"/>
              <a:gd name="connsiteY144" fmla="*/ 2152120 h 3288692"/>
              <a:gd name="connsiteX145" fmla="*/ 889623 w 3550953"/>
              <a:gd name="connsiteY145" fmla="*/ 2165720 h 3288692"/>
              <a:gd name="connsiteX146" fmla="*/ 899243 w 3550953"/>
              <a:gd name="connsiteY146" fmla="*/ 2169037 h 3288692"/>
              <a:gd name="connsiteX147" fmla="*/ 900238 w 3550953"/>
              <a:gd name="connsiteY147" fmla="*/ 2158422 h 3288692"/>
              <a:gd name="connsiteX148" fmla="*/ 886306 w 3550953"/>
              <a:gd name="connsiteY148" fmla="*/ 2119281 h 3288692"/>
              <a:gd name="connsiteX149" fmla="*/ 813995 w 3550953"/>
              <a:gd name="connsiteY149" fmla="*/ 2084784 h 3288692"/>
              <a:gd name="connsiteX150" fmla="*/ 1236999 w 3550953"/>
              <a:gd name="connsiteY150" fmla="*/ 2043031 h 3288692"/>
              <a:gd name="connsiteX151" fmla="*/ 1226301 w 3550953"/>
              <a:gd name="connsiteY151" fmla="*/ 2048961 h 3288692"/>
              <a:gd name="connsiteX152" fmla="*/ 1212370 w 3550953"/>
              <a:gd name="connsiteY152" fmla="*/ 2108667 h 3288692"/>
              <a:gd name="connsiteX153" fmla="*/ 1218340 w 3550953"/>
              <a:gd name="connsiteY153" fmla="*/ 2158091 h 3288692"/>
              <a:gd name="connsiteX154" fmla="*/ 1202751 w 3550953"/>
              <a:gd name="connsiteY154" fmla="*/ 2172354 h 3288692"/>
              <a:gd name="connsiteX155" fmla="*/ 1181189 w 3550953"/>
              <a:gd name="connsiteY155" fmla="*/ 2154773 h 3288692"/>
              <a:gd name="connsiteX156" fmla="*/ 1176878 w 3550953"/>
              <a:gd name="connsiteY156" fmla="*/ 2115301 h 3288692"/>
              <a:gd name="connsiteX157" fmla="*/ 1180526 w 3550953"/>
              <a:gd name="connsiteY157" fmla="*/ 2088101 h 3288692"/>
              <a:gd name="connsiteX158" fmla="*/ 1136078 w 3550953"/>
              <a:gd name="connsiteY158" fmla="*/ 2172022 h 3288692"/>
              <a:gd name="connsiteX159" fmla="*/ 1168917 w 3550953"/>
              <a:gd name="connsiteY159" fmla="*/ 2231396 h 3288692"/>
              <a:gd name="connsiteX160" fmla="*/ 1302923 w 3550953"/>
              <a:gd name="connsiteY160" fmla="*/ 2228743 h 3288692"/>
              <a:gd name="connsiteX161" fmla="*/ 1342064 w 3550953"/>
              <a:gd name="connsiteY161" fmla="*/ 2180646 h 3288692"/>
              <a:gd name="connsiteX162" fmla="*/ 1354006 w 3550953"/>
              <a:gd name="connsiteY162" fmla="*/ 2139515 h 3288692"/>
              <a:gd name="connsiteX163" fmla="*/ 1345382 w 3550953"/>
              <a:gd name="connsiteY163" fmla="*/ 2106013 h 3288692"/>
              <a:gd name="connsiteX164" fmla="*/ 1330456 w 3550953"/>
              <a:gd name="connsiteY164" fmla="*/ 2098716 h 3288692"/>
              <a:gd name="connsiteX165" fmla="*/ 1247198 w 3550953"/>
              <a:gd name="connsiteY165" fmla="*/ 2048297 h 3288692"/>
              <a:gd name="connsiteX166" fmla="*/ 1236999 w 3550953"/>
              <a:gd name="connsiteY166" fmla="*/ 2043031 h 3288692"/>
              <a:gd name="connsiteX167" fmla="*/ 2171650 w 3550953"/>
              <a:gd name="connsiteY167" fmla="*/ 1898700 h 3288692"/>
              <a:gd name="connsiteX168" fmla="*/ 2163689 w 3550953"/>
              <a:gd name="connsiteY168" fmla="*/ 1902349 h 3288692"/>
              <a:gd name="connsiteX169" fmla="*/ 2145777 w 3550953"/>
              <a:gd name="connsiteY169" fmla="*/ 1940826 h 3288692"/>
              <a:gd name="connsiteX170" fmla="*/ 2138148 w 3550953"/>
              <a:gd name="connsiteY170" fmla="*/ 2016786 h 3288692"/>
              <a:gd name="connsiteX171" fmla="*/ 2142128 w 3550953"/>
              <a:gd name="connsiteY171" fmla="*/ 2068863 h 3288692"/>
              <a:gd name="connsiteX172" fmla="*/ 2157055 w 3550953"/>
              <a:gd name="connsiteY172" fmla="*/ 2088765 h 3288692"/>
              <a:gd name="connsiteX173" fmla="*/ 2168333 w 3550953"/>
              <a:gd name="connsiteY173" fmla="*/ 2066209 h 3288692"/>
              <a:gd name="connsiteX174" fmla="*/ 2167669 w 3550953"/>
              <a:gd name="connsiteY174" fmla="*/ 2020434 h 3288692"/>
              <a:gd name="connsiteX175" fmla="*/ 2172645 w 3550953"/>
              <a:gd name="connsiteY175" fmla="*/ 1923909 h 3288692"/>
              <a:gd name="connsiteX176" fmla="*/ 2173972 w 3550953"/>
              <a:gd name="connsiteY176" fmla="*/ 1905997 h 3288692"/>
              <a:gd name="connsiteX177" fmla="*/ 2171650 w 3550953"/>
              <a:gd name="connsiteY177" fmla="*/ 1898700 h 3288692"/>
              <a:gd name="connsiteX178" fmla="*/ 474001 w 3550953"/>
              <a:gd name="connsiteY178" fmla="*/ 1877803 h 3288692"/>
              <a:gd name="connsiteX179" fmla="*/ 463387 w 3550953"/>
              <a:gd name="connsiteY179" fmla="*/ 1887422 h 3288692"/>
              <a:gd name="connsiteX180" fmla="*/ 464366 w 3550953"/>
              <a:gd name="connsiteY180" fmla="*/ 1889157 h 3288692"/>
              <a:gd name="connsiteX181" fmla="*/ 474332 w 3550953"/>
              <a:gd name="connsiteY181" fmla="*/ 1880125 h 3288692"/>
              <a:gd name="connsiteX182" fmla="*/ 490544 w 3550953"/>
              <a:gd name="connsiteY182" fmla="*/ 1886385 h 3288692"/>
              <a:gd name="connsiteX183" fmla="*/ 497489 w 3550953"/>
              <a:gd name="connsiteY183" fmla="*/ 1895920 h 3288692"/>
              <a:gd name="connsiteX184" fmla="*/ 498216 w 3550953"/>
              <a:gd name="connsiteY184" fmla="*/ 1895051 h 3288692"/>
              <a:gd name="connsiteX185" fmla="*/ 474001 w 3550953"/>
              <a:gd name="connsiteY185" fmla="*/ 1877803 h 3288692"/>
              <a:gd name="connsiteX186" fmla="*/ 2282438 w 3550953"/>
              <a:gd name="connsiteY186" fmla="*/ 1837999 h 3288692"/>
              <a:gd name="connsiteX187" fmla="*/ 2312623 w 3550953"/>
              <a:gd name="connsiteY187" fmla="*/ 1933197 h 3288692"/>
              <a:gd name="connsiteX188" fmla="*/ 2295374 w 3550953"/>
              <a:gd name="connsiteY188" fmla="*/ 2101369 h 3288692"/>
              <a:gd name="connsiteX189" fmla="*/ 2344798 w 3550953"/>
              <a:gd name="connsiteY189" fmla="*/ 1945802 h 3288692"/>
              <a:gd name="connsiteX190" fmla="*/ 2284760 w 3550953"/>
              <a:gd name="connsiteY190" fmla="*/ 1839657 h 3288692"/>
              <a:gd name="connsiteX191" fmla="*/ 2282438 w 3550953"/>
              <a:gd name="connsiteY191" fmla="*/ 1837999 h 3288692"/>
              <a:gd name="connsiteX192" fmla="*/ 477982 w 3550953"/>
              <a:gd name="connsiteY192" fmla="*/ 1825726 h 3288692"/>
              <a:gd name="connsiteX193" fmla="*/ 443817 w 3550953"/>
              <a:gd name="connsiteY193" fmla="*/ 1839989 h 3288692"/>
              <a:gd name="connsiteX194" fmla="*/ 407330 w 3550953"/>
              <a:gd name="connsiteY194" fmla="*/ 1884768 h 3288692"/>
              <a:gd name="connsiteX195" fmla="*/ 404012 w 3550953"/>
              <a:gd name="connsiteY195" fmla="*/ 1898368 h 3288692"/>
              <a:gd name="connsiteX196" fmla="*/ 404330 w 3550953"/>
              <a:gd name="connsiteY196" fmla="*/ 1898459 h 3288692"/>
              <a:gd name="connsiteX197" fmla="*/ 403929 w 3550953"/>
              <a:gd name="connsiteY197" fmla="*/ 1894719 h 3288692"/>
              <a:gd name="connsiteX198" fmla="*/ 407660 w 3550953"/>
              <a:gd name="connsiteY198" fmla="*/ 1887754 h 3288692"/>
              <a:gd name="connsiteX199" fmla="*/ 444148 w 3550953"/>
              <a:gd name="connsiteY199" fmla="*/ 1842974 h 3288692"/>
              <a:gd name="connsiteX200" fmla="*/ 478313 w 3550953"/>
              <a:gd name="connsiteY200" fmla="*/ 1828711 h 3288692"/>
              <a:gd name="connsiteX201" fmla="*/ 529110 w 3550953"/>
              <a:gd name="connsiteY201" fmla="*/ 1864581 h 3288692"/>
              <a:gd name="connsiteX202" fmla="*/ 533141 w 3550953"/>
              <a:gd name="connsiteY202" fmla="*/ 1881699 h 3288692"/>
              <a:gd name="connsiteX203" fmla="*/ 533376 w 3550953"/>
              <a:gd name="connsiteY203" fmla="*/ 1881120 h 3288692"/>
              <a:gd name="connsiteX204" fmla="*/ 477982 w 3550953"/>
              <a:gd name="connsiteY204" fmla="*/ 1825726 h 3288692"/>
              <a:gd name="connsiteX205" fmla="*/ 2195657 w 3550953"/>
              <a:gd name="connsiteY205" fmla="*/ 1800433 h 3288692"/>
              <a:gd name="connsiteX206" fmla="*/ 2179279 w 3550953"/>
              <a:gd name="connsiteY206" fmla="*/ 1811794 h 3288692"/>
              <a:gd name="connsiteX207" fmla="*/ 2174635 w 3550953"/>
              <a:gd name="connsiteY207" fmla="*/ 1853257 h 3288692"/>
              <a:gd name="connsiteX208" fmla="*/ 2211122 w 3550953"/>
              <a:gd name="connsiteY208" fmla="*/ 1972338 h 3288692"/>
              <a:gd name="connsiteX209" fmla="*/ 2081759 w 3550953"/>
              <a:gd name="connsiteY209" fmla="*/ 2367394 h 3288692"/>
              <a:gd name="connsiteX210" fmla="*/ 2031340 w 3550953"/>
              <a:gd name="connsiteY210" fmla="*/ 2419140 h 3288692"/>
              <a:gd name="connsiteX211" fmla="*/ 2022384 w 3550953"/>
              <a:gd name="connsiteY211" fmla="*/ 2437383 h 3288692"/>
              <a:gd name="connsiteX212" fmla="*/ 2281111 w 3550953"/>
              <a:gd name="connsiteY212" fmla="*/ 1968689 h 3288692"/>
              <a:gd name="connsiteX213" fmla="*/ 2262536 w 3550953"/>
              <a:gd name="connsiteY213" fmla="*/ 1858896 h 3288692"/>
              <a:gd name="connsiteX214" fmla="*/ 2214771 w 3550953"/>
              <a:gd name="connsiteY214" fmla="*/ 1804497 h 3288692"/>
              <a:gd name="connsiteX215" fmla="*/ 2195657 w 3550953"/>
              <a:gd name="connsiteY215" fmla="*/ 1800433 h 3288692"/>
              <a:gd name="connsiteX216" fmla="*/ 3165427 w 3550953"/>
              <a:gd name="connsiteY216" fmla="*/ 1769004 h 3288692"/>
              <a:gd name="connsiteX217" fmla="*/ 3051654 w 3550953"/>
              <a:gd name="connsiteY217" fmla="*/ 1899363 h 3288692"/>
              <a:gd name="connsiteX218" fmla="*/ 3023791 w 3550953"/>
              <a:gd name="connsiteY218" fmla="*/ 1924240 h 3288692"/>
              <a:gd name="connsiteX219" fmla="*/ 3007537 w 3550953"/>
              <a:gd name="connsiteY219" fmla="*/ 1936181 h 3288692"/>
              <a:gd name="connsiteX220" fmla="*/ 2972045 w 3550953"/>
              <a:gd name="connsiteY220" fmla="*/ 1960396 h 3288692"/>
              <a:gd name="connsiteX221" fmla="*/ 2917646 w 3550953"/>
              <a:gd name="connsiteY221" fmla="*/ 1997215 h 3288692"/>
              <a:gd name="connsiteX222" fmla="*/ 2776673 w 3550953"/>
              <a:gd name="connsiteY222" fmla="*/ 2030716 h 3288692"/>
              <a:gd name="connsiteX223" fmla="*/ 2836048 w 3550953"/>
              <a:gd name="connsiteY223" fmla="*/ 2007829 h 3288692"/>
              <a:gd name="connsiteX224" fmla="*/ 2913002 w 3550953"/>
              <a:gd name="connsiteY224" fmla="*/ 1974659 h 3288692"/>
              <a:gd name="connsiteX225" fmla="*/ 2981665 w 3550953"/>
              <a:gd name="connsiteY225" fmla="*/ 1935850 h 3288692"/>
              <a:gd name="connsiteX226" fmla="*/ 3031752 w 3550953"/>
              <a:gd name="connsiteY226" fmla="*/ 1897041 h 3288692"/>
              <a:gd name="connsiteX227" fmla="*/ 3147515 w 3550953"/>
              <a:gd name="connsiteY227" fmla="*/ 1780945 h 3288692"/>
              <a:gd name="connsiteX228" fmla="*/ 3165427 w 3550953"/>
              <a:gd name="connsiteY228" fmla="*/ 1769004 h 3288692"/>
              <a:gd name="connsiteX229" fmla="*/ 1383860 w 3550953"/>
              <a:gd name="connsiteY229" fmla="*/ 1718586 h 3288692"/>
              <a:gd name="connsiteX230" fmla="*/ 1348035 w 3550953"/>
              <a:gd name="connsiteY230" fmla="*/ 1747444 h 3288692"/>
              <a:gd name="connsiteX231" fmla="*/ 1329461 w 3550953"/>
              <a:gd name="connsiteY231" fmla="*/ 1798858 h 3288692"/>
              <a:gd name="connsiteX232" fmla="*/ 1291978 w 3550953"/>
              <a:gd name="connsiteY232" fmla="*/ 1833355 h 3288692"/>
              <a:gd name="connsiteX233" fmla="*/ 1230282 w 3550953"/>
              <a:gd name="connsiteY233" fmla="*/ 1949782 h 3288692"/>
              <a:gd name="connsiteX234" fmla="*/ 1283022 w 3550953"/>
              <a:gd name="connsiteY234" fmla="*/ 2049956 h 3288692"/>
              <a:gd name="connsiteX235" fmla="*/ 1359645 w 3550953"/>
              <a:gd name="connsiteY235" fmla="*/ 2071185 h 3288692"/>
              <a:gd name="connsiteX236" fmla="*/ 1453848 w 3550953"/>
              <a:gd name="connsiteY236" fmla="*/ 2023751 h 3288692"/>
              <a:gd name="connsiteX237" fmla="*/ 1468443 w 3550953"/>
              <a:gd name="connsiteY237" fmla="*/ 2011810 h 3288692"/>
              <a:gd name="connsiteX238" fmla="*/ 1470765 w 3550953"/>
              <a:gd name="connsiteY238" fmla="*/ 2015127 h 3288692"/>
              <a:gd name="connsiteX239" fmla="*/ 1414707 w 3550953"/>
              <a:gd name="connsiteY239" fmla="*/ 2071185 h 3288692"/>
              <a:gd name="connsiteX240" fmla="*/ 1420347 w 3550953"/>
              <a:gd name="connsiteY240" fmla="*/ 2075829 h 3288692"/>
              <a:gd name="connsiteX241" fmla="*/ 1544402 w 3550953"/>
              <a:gd name="connsiteY241" fmla="*/ 2065878 h 3288692"/>
              <a:gd name="connsiteX242" fmla="*/ 1626996 w 3550953"/>
              <a:gd name="connsiteY242" fmla="*/ 1965704 h 3288692"/>
              <a:gd name="connsiteX243" fmla="*/ 1633298 w 3550953"/>
              <a:gd name="connsiteY243" fmla="*/ 1957079 h 3288692"/>
              <a:gd name="connsiteX244" fmla="*/ 1648225 w 3550953"/>
              <a:gd name="connsiteY244" fmla="*/ 1932202 h 3288692"/>
              <a:gd name="connsiteX245" fmla="*/ 1656849 w 3550953"/>
              <a:gd name="connsiteY245" fmla="*/ 1903012 h 3288692"/>
              <a:gd name="connsiteX246" fmla="*/ 1668459 w 3550953"/>
              <a:gd name="connsiteY246" fmla="*/ 1855910 h 3288692"/>
              <a:gd name="connsiteX247" fmla="*/ 1639932 w 3550953"/>
              <a:gd name="connsiteY247" fmla="*/ 1806155 h 3288692"/>
              <a:gd name="connsiteX248" fmla="*/ 1609747 w 3550953"/>
              <a:gd name="connsiteY248" fmla="*/ 1795872 h 3288692"/>
              <a:gd name="connsiteX249" fmla="*/ 1527485 w 3550953"/>
              <a:gd name="connsiteY249" fmla="*/ 1839657 h 3288692"/>
              <a:gd name="connsiteX250" fmla="*/ 1515544 w 3550953"/>
              <a:gd name="connsiteY250" fmla="*/ 1875149 h 3288692"/>
              <a:gd name="connsiteX251" fmla="*/ 1513554 w 3550953"/>
              <a:gd name="connsiteY251" fmla="*/ 1848613 h 3288692"/>
              <a:gd name="connsiteX252" fmla="*/ 1530139 w 3550953"/>
              <a:gd name="connsiteY252" fmla="*/ 1781609 h 3288692"/>
              <a:gd name="connsiteX253" fmla="*/ 1518529 w 3550953"/>
              <a:gd name="connsiteY253" fmla="*/ 1751756 h 3288692"/>
              <a:gd name="connsiteX254" fmla="*/ 1383860 w 3550953"/>
              <a:gd name="connsiteY254" fmla="*/ 1718586 h 3288692"/>
              <a:gd name="connsiteX255" fmla="*/ 1958366 w 3550953"/>
              <a:gd name="connsiteY255" fmla="*/ 1708967 h 3288692"/>
              <a:gd name="connsiteX256" fmla="*/ 1938464 w 3550953"/>
              <a:gd name="connsiteY256" fmla="*/ 1739152 h 3288692"/>
              <a:gd name="connsiteX257" fmla="*/ 1936142 w 3550953"/>
              <a:gd name="connsiteY257" fmla="*/ 1772322 h 3288692"/>
              <a:gd name="connsiteX258" fmla="*/ 1811754 w 3550953"/>
              <a:gd name="connsiteY258" fmla="*/ 2027400 h 3288692"/>
              <a:gd name="connsiteX259" fmla="*/ 1584538 w 3550953"/>
              <a:gd name="connsiteY259" fmla="*/ 2216138 h 3288692"/>
              <a:gd name="connsiteX260" fmla="*/ 1437927 w 3550953"/>
              <a:gd name="connsiteY260" fmla="*/ 2295083 h 3288692"/>
              <a:gd name="connsiteX261" fmla="*/ 892609 w 3550953"/>
              <a:gd name="connsiteY261" fmla="*/ 2539879 h 3288692"/>
              <a:gd name="connsiteX262" fmla="*/ 558917 w 3550953"/>
              <a:gd name="connsiteY262" fmla="*/ 2644697 h 3288692"/>
              <a:gd name="connsiteX263" fmla="*/ 512811 w 3550953"/>
              <a:gd name="connsiteY263" fmla="*/ 2663935 h 3288692"/>
              <a:gd name="connsiteX264" fmla="*/ 500206 w 3550953"/>
              <a:gd name="connsiteY264" fmla="*/ 2693457 h 3288692"/>
              <a:gd name="connsiteX265" fmla="*/ 550956 w 3550953"/>
              <a:gd name="connsiteY265" fmla="*/ 2727290 h 3288692"/>
              <a:gd name="connsiteX266" fmla="*/ 652789 w 3550953"/>
              <a:gd name="connsiteY266" fmla="*/ 2700091 h 3288692"/>
              <a:gd name="connsiteX267" fmla="*/ 683969 w 3550953"/>
              <a:gd name="connsiteY267" fmla="*/ 2693457 h 3288692"/>
              <a:gd name="connsiteX268" fmla="*/ 699227 w 3550953"/>
              <a:gd name="connsiteY268" fmla="*/ 2685828 h 3288692"/>
              <a:gd name="connsiteX269" fmla="*/ 706524 w 3550953"/>
              <a:gd name="connsiteY269" fmla="*/ 2683174 h 3288692"/>
              <a:gd name="connsiteX270" fmla="*/ 728085 w 3550953"/>
              <a:gd name="connsiteY270" fmla="*/ 2677867 h 3288692"/>
              <a:gd name="connsiteX271" fmla="*/ 1119493 w 3550953"/>
              <a:gd name="connsiteY271" fmla="*/ 2529264 h 3288692"/>
              <a:gd name="connsiteX272" fmla="*/ 1590840 w 3550953"/>
              <a:gd name="connsiteY272" fmla="*/ 2281152 h 3288692"/>
              <a:gd name="connsiteX273" fmla="*/ 1665142 w 3550953"/>
              <a:gd name="connsiteY273" fmla="*/ 2240352 h 3288692"/>
              <a:gd name="connsiteX274" fmla="*/ 1894347 w 3550953"/>
              <a:gd name="connsiteY274" fmla="*/ 2049624 h 3288692"/>
              <a:gd name="connsiteX275" fmla="*/ 1998502 w 3550953"/>
              <a:gd name="connsiteY275" fmla="*/ 1778292 h 3288692"/>
              <a:gd name="connsiteX276" fmla="*/ 1993194 w 3550953"/>
              <a:gd name="connsiteY276" fmla="*/ 1728537 h 3288692"/>
              <a:gd name="connsiteX277" fmla="*/ 1958366 w 3550953"/>
              <a:gd name="connsiteY277" fmla="*/ 1708967 h 3288692"/>
              <a:gd name="connsiteX278" fmla="*/ 1446550 w 3550953"/>
              <a:gd name="connsiteY278" fmla="*/ 1606803 h 3288692"/>
              <a:gd name="connsiteX279" fmla="*/ 1433283 w 3550953"/>
              <a:gd name="connsiteY279" fmla="*/ 1609125 h 3288692"/>
              <a:gd name="connsiteX280" fmla="*/ 1442570 w 3550953"/>
              <a:gd name="connsiteY280" fmla="*/ 1613768 h 3288692"/>
              <a:gd name="connsiteX281" fmla="*/ 1550705 w 3550953"/>
              <a:gd name="connsiteY281" fmla="*/ 1627700 h 3288692"/>
              <a:gd name="connsiteX282" fmla="*/ 1577572 w 3550953"/>
              <a:gd name="connsiteY282" fmla="*/ 1634334 h 3288692"/>
              <a:gd name="connsiteX283" fmla="*/ 1584870 w 3550953"/>
              <a:gd name="connsiteY283" fmla="*/ 1635992 h 3288692"/>
              <a:gd name="connsiteX284" fmla="*/ 1584538 w 3550953"/>
              <a:gd name="connsiteY284" fmla="*/ 1628695 h 3288692"/>
              <a:gd name="connsiteX285" fmla="*/ 1561319 w 3550953"/>
              <a:gd name="connsiteY285" fmla="*/ 1615427 h 3288692"/>
              <a:gd name="connsiteX286" fmla="*/ 1446550 w 3550953"/>
              <a:gd name="connsiteY286" fmla="*/ 1606803 h 3288692"/>
              <a:gd name="connsiteX287" fmla="*/ 1710253 w 3550953"/>
              <a:gd name="connsiteY287" fmla="*/ 1574959 h 3288692"/>
              <a:gd name="connsiteX288" fmla="*/ 1680068 w 3550953"/>
              <a:gd name="connsiteY288" fmla="*/ 1591544 h 3288692"/>
              <a:gd name="connsiteX289" fmla="*/ 1676751 w 3550953"/>
              <a:gd name="connsiteY289" fmla="*/ 1616754 h 3288692"/>
              <a:gd name="connsiteX290" fmla="*/ 1708594 w 3550953"/>
              <a:gd name="connsiteY290" fmla="*/ 1672148 h 3288692"/>
              <a:gd name="connsiteX291" fmla="*/ 1688361 w 3550953"/>
              <a:gd name="connsiteY291" fmla="*/ 1946465 h 3288692"/>
              <a:gd name="connsiteX292" fmla="*/ 1513886 w 3550953"/>
              <a:gd name="connsiteY292" fmla="*/ 2120276 h 3288692"/>
              <a:gd name="connsiteX293" fmla="*/ 1220330 w 3550953"/>
              <a:gd name="connsiteY293" fmla="*/ 2291766 h 3288692"/>
              <a:gd name="connsiteX294" fmla="*/ 549961 w 3550953"/>
              <a:gd name="connsiteY294" fmla="*/ 2541869 h 3288692"/>
              <a:gd name="connsiteX295" fmla="*/ 506177 w 3550953"/>
              <a:gd name="connsiteY295" fmla="*/ 2515996 h 3288692"/>
              <a:gd name="connsiteX296" fmla="*/ 387097 w 3550953"/>
              <a:gd name="connsiteY296" fmla="*/ 2406867 h 3288692"/>
              <a:gd name="connsiteX297" fmla="*/ 371174 w 3550953"/>
              <a:gd name="connsiteY297" fmla="*/ 2403218 h 3288692"/>
              <a:gd name="connsiteX298" fmla="*/ 442158 w 3550953"/>
              <a:gd name="connsiteY298" fmla="*/ 2404213 h 3288692"/>
              <a:gd name="connsiteX299" fmla="*/ 461728 w 3550953"/>
              <a:gd name="connsiteY299" fmla="*/ 2386633 h 3288692"/>
              <a:gd name="connsiteX300" fmla="*/ 480967 w 3550953"/>
              <a:gd name="connsiteY300" fmla="*/ 2215475 h 3288692"/>
              <a:gd name="connsiteX301" fmla="*/ 498216 w 3550953"/>
              <a:gd name="connsiteY301" fmla="*/ 2193251 h 3288692"/>
              <a:gd name="connsiteX302" fmla="*/ 551951 w 3550953"/>
              <a:gd name="connsiteY302" fmla="*/ 2170364 h 3288692"/>
              <a:gd name="connsiteX303" fmla="*/ 558254 w 3550953"/>
              <a:gd name="connsiteY303" fmla="*/ 2162403 h 3288692"/>
              <a:gd name="connsiteX304" fmla="*/ 548634 w 3550953"/>
              <a:gd name="connsiteY304" fmla="*/ 2159417 h 3288692"/>
              <a:gd name="connsiteX305" fmla="*/ 506508 w 3550953"/>
              <a:gd name="connsiteY305" fmla="*/ 2168373 h 3288692"/>
              <a:gd name="connsiteX306" fmla="*/ 494567 w 3550953"/>
              <a:gd name="connsiteY306" fmla="*/ 2158422 h 3288692"/>
              <a:gd name="connsiteX307" fmla="*/ 501533 w 3550953"/>
              <a:gd name="connsiteY307" fmla="*/ 2005839 h 3288692"/>
              <a:gd name="connsiteX308" fmla="*/ 507172 w 3550953"/>
              <a:gd name="connsiteY308" fmla="*/ 1949119 h 3288692"/>
              <a:gd name="connsiteX309" fmla="*/ 491913 w 3550953"/>
              <a:gd name="connsiteY309" fmla="*/ 1923246 h 3288692"/>
              <a:gd name="connsiteX310" fmla="*/ 417613 w 3550953"/>
              <a:gd name="connsiteY310" fmla="*/ 1976981 h 3288692"/>
              <a:gd name="connsiteX311" fmla="*/ 401360 w 3550953"/>
              <a:gd name="connsiteY311" fmla="*/ 2116296 h 3288692"/>
              <a:gd name="connsiteX312" fmla="*/ 402687 w 3550953"/>
              <a:gd name="connsiteY312" fmla="*/ 2164061 h 3288692"/>
              <a:gd name="connsiteX313" fmla="*/ 379135 w 3550953"/>
              <a:gd name="connsiteY313" fmla="*/ 2229406 h 3288692"/>
              <a:gd name="connsiteX314" fmla="*/ 227548 w 3550953"/>
              <a:gd name="connsiteY314" fmla="*/ 2399569 h 3288692"/>
              <a:gd name="connsiteX315" fmla="*/ 139647 w 3550953"/>
              <a:gd name="connsiteY315" fmla="*/ 2650667 h 3288692"/>
              <a:gd name="connsiteX316" fmla="*/ 169169 w 3550953"/>
              <a:gd name="connsiteY316" fmla="*/ 2912380 h 3288692"/>
              <a:gd name="connsiteX317" fmla="*/ 447797 w 3550953"/>
              <a:gd name="connsiteY317" fmla="*/ 3069606 h 3288692"/>
              <a:gd name="connsiteX318" fmla="*/ 635540 w 3550953"/>
              <a:gd name="connsiteY318" fmla="*/ 2970427 h 3288692"/>
              <a:gd name="connsiteX319" fmla="*/ 807030 w 3550953"/>
              <a:gd name="connsiteY319" fmla="*/ 2692130 h 3288692"/>
              <a:gd name="connsiteX320" fmla="*/ 810015 w 3550953"/>
              <a:gd name="connsiteY320" fmla="*/ 2678530 h 3288692"/>
              <a:gd name="connsiteX321" fmla="*/ 807030 w 3550953"/>
              <a:gd name="connsiteY321" fmla="*/ 2669906 h 3288692"/>
              <a:gd name="connsiteX322" fmla="*/ 799401 w 3550953"/>
              <a:gd name="connsiteY322" fmla="*/ 2671564 h 3288692"/>
              <a:gd name="connsiteX323" fmla="*/ 778835 w 3550953"/>
              <a:gd name="connsiteY323" fmla="*/ 2693789 h 3288692"/>
              <a:gd name="connsiteX324" fmla="*/ 735382 w 3550953"/>
              <a:gd name="connsiteY324" fmla="*/ 2774392 h 3288692"/>
              <a:gd name="connsiteX325" fmla="*/ 678661 w 3550953"/>
              <a:gd name="connsiteY325" fmla="*/ 2871249 h 3288692"/>
              <a:gd name="connsiteX326" fmla="*/ 661746 w 3550953"/>
              <a:gd name="connsiteY326" fmla="*/ 2888166 h 3288692"/>
              <a:gd name="connsiteX327" fmla="*/ 662408 w 3550953"/>
              <a:gd name="connsiteY327" fmla="*/ 2879541 h 3288692"/>
              <a:gd name="connsiteX328" fmla="*/ 688281 w 3550953"/>
              <a:gd name="connsiteY328" fmla="*/ 2833767 h 3288692"/>
              <a:gd name="connsiteX329" fmla="*/ 728417 w 3550953"/>
              <a:gd name="connsiteY329" fmla="*/ 2741553 h 3288692"/>
              <a:gd name="connsiteX330" fmla="*/ 692924 w 3550953"/>
              <a:gd name="connsiteY330" fmla="*/ 2709379 h 3288692"/>
              <a:gd name="connsiteX331" fmla="*/ 656438 w 3550953"/>
              <a:gd name="connsiteY331" fmla="*/ 2725964 h 3288692"/>
              <a:gd name="connsiteX332" fmla="*/ 504186 w 3550953"/>
              <a:gd name="connsiteY332" fmla="*/ 2815191 h 3288692"/>
              <a:gd name="connsiteX333" fmla="*/ 324073 w 3550953"/>
              <a:gd name="connsiteY333" fmla="*/ 2883522 h 3288692"/>
              <a:gd name="connsiteX334" fmla="*/ 306161 w 3550953"/>
              <a:gd name="connsiteY334" fmla="*/ 2890487 h 3288692"/>
              <a:gd name="connsiteX335" fmla="*/ 301517 w 3550953"/>
              <a:gd name="connsiteY335" fmla="*/ 2898448 h 3288692"/>
              <a:gd name="connsiteX336" fmla="*/ 308482 w 3550953"/>
              <a:gd name="connsiteY336" fmla="*/ 2901765 h 3288692"/>
              <a:gd name="connsiteX337" fmla="*/ 316775 w 3550953"/>
              <a:gd name="connsiteY337" fmla="*/ 2916029 h 3288692"/>
              <a:gd name="connsiteX338" fmla="*/ 326064 w 3550953"/>
              <a:gd name="connsiteY338" fmla="*/ 2933277 h 3288692"/>
              <a:gd name="connsiteX339" fmla="*/ 358569 w 3550953"/>
              <a:gd name="connsiteY339" fmla="*/ 2965784 h 3288692"/>
              <a:gd name="connsiteX340" fmla="*/ 372832 w 3550953"/>
              <a:gd name="connsiteY340" fmla="*/ 2978057 h 3288692"/>
              <a:gd name="connsiteX341" fmla="*/ 423915 w 3550953"/>
              <a:gd name="connsiteY341" fmla="*/ 3001276 h 3288692"/>
              <a:gd name="connsiteX342" fmla="*/ 334687 w 3550953"/>
              <a:gd name="connsiteY342" fmla="*/ 2958155 h 3288692"/>
              <a:gd name="connsiteX343" fmla="*/ 315449 w 3550953"/>
              <a:gd name="connsiteY343" fmla="*/ 2937589 h 3288692"/>
              <a:gd name="connsiteX344" fmla="*/ 279294 w 3550953"/>
              <a:gd name="connsiteY344" fmla="*/ 2887170 h 3288692"/>
              <a:gd name="connsiteX345" fmla="*/ 280288 w 3550953"/>
              <a:gd name="connsiteY345" fmla="*/ 2868263 h 3288692"/>
              <a:gd name="connsiteX346" fmla="*/ 274981 w 3550953"/>
              <a:gd name="connsiteY346" fmla="*/ 2844381 h 3288692"/>
              <a:gd name="connsiteX347" fmla="*/ 251430 w 3550953"/>
              <a:gd name="connsiteY347" fmla="*/ 2815523 h 3288692"/>
              <a:gd name="connsiteX348" fmla="*/ 253753 w 3550953"/>
              <a:gd name="connsiteY348" fmla="*/ 2787992 h 3288692"/>
              <a:gd name="connsiteX349" fmla="*/ 281284 w 3550953"/>
              <a:gd name="connsiteY349" fmla="*/ 2789982 h 3288692"/>
              <a:gd name="connsiteX350" fmla="*/ 329712 w 3550953"/>
              <a:gd name="connsiteY350" fmla="*/ 2801923 h 3288692"/>
              <a:gd name="connsiteX351" fmla="*/ 351605 w 3550953"/>
              <a:gd name="connsiteY351" fmla="*/ 2807894 h 3288692"/>
              <a:gd name="connsiteX352" fmla="*/ 355917 w 3550953"/>
              <a:gd name="connsiteY352" fmla="*/ 2807562 h 3288692"/>
              <a:gd name="connsiteX353" fmla="*/ 416618 w 3550953"/>
              <a:gd name="connsiteY353" fmla="*/ 2769085 h 3288692"/>
              <a:gd name="connsiteX354" fmla="*/ 431212 w 3550953"/>
              <a:gd name="connsiteY354" fmla="*/ 2751504 h 3288692"/>
              <a:gd name="connsiteX355" fmla="*/ 367857 w 3550953"/>
              <a:gd name="connsiteY355" fmla="*/ 2763446 h 3288692"/>
              <a:gd name="connsiteX356" fmla="*/ 307487 w 3550953"/>
              <a:gd name="connsiteY356" fmla="*/ 2756480 h 3288692"/>
              <a:gd name="connsiteX357" fmla="*/ 328053 w 3550953"/>
              <a:gd name="connsiteY357" fmla="*/ 2755153 h 3288692"/>
              <a:gd name="connsiteX358" fmla="*/ 369516 w 3550953"/>
              <a:gd name="connsiteY358" fmla="*/ 2753163 h 3288692"/>
              <a:gd name="connsiteX359" fmla="*/ 487933 w 3550953"/>
              <a:gd name="connsiteY359" fmla="*/ 2662277 h 3288692"/>
              <a:gd name="connsiteX360" fmla="*/ 485611 w 3550953"/>
              <a:gd name="connsiteY360" fmla="*/ 2620151 h 3288692"/>
              <a:gd name="connsiteX361" fmla="*/ 496557 w 3550953"/>
              <a:gd name="connsiteY361" fmla="*/ 2622141 h 3288692"/>
              <a:gd name="connsiteX362" fmla="*/ 540342 w 3550953"/>
              <a:gd name="connsiteY362" fmla="*/ 2627116 h 3288692"/>
              <a:gd name="connsiteX363" fmla="*/ 872375 w 3550953"/>
              <a:gd name="connsiteY363" fmla="*/ 2522630 h 3288692"/>
              <a:gd name="connsiteX364" fmla="*/ 1424327 w 3550953"/>
              <a:gd name="connsiteY364" fmla="*/ 2271532 h 3288692"/>
              <a:gd name="connsiteX365" fmla="*/ 1613396 w 3550953"/>
              <a:gd name="connsiteY365" fmla="*/ 2153115 h 3288692"/>
              <a:gd name="connsiteX366" fmla="*/ 1795169 w 3550953"/>
              <a:gd name="connsiteY366" fmla="*/ 1940494 h 3288692"/>
              <a:gd name="connsiteX367" fmla="*/ 1824358 w 3550953"/>
              <a:gd name="connsiteY367" fmla="*/ 1765688 h 3288692"/>
              <a:gd name="connsiteX368" fmla="*/ 1754369 w 3550953"/>
              <a:gd name="connsiteY368" fmla="*/ 1590549 h 3288692"/>
              <a:gd name="connsiteX369" fmla="*/ 1710253 w 3550953"/>
              <a:gd name="connsiteY369" fmla="*/ 1574959 h 3288692"/>
              <a:gd name="connsiteX370" fmla="*/ 1431624 w 3550953"/>
              <a:gd name="connsiteY370" fmla="*/ 1567993 h 3288692"/>
              <a:gd name="connsiteX371" fmla="*/ 1455506 w 3550953"/>
              <a:gd name="connsiteY371" fmla="*/ 1578608 h 3288692"/>
              <a:gd name="connsiteX372" fmla="*/ 1559992 w 3550953"/>
              <a:gd name="connsiteY372" fmla="*/ 1600169 h 3288692"/>
              <a:gd name="connsiteX373" fmla="*/ 1588850 w 3550953"/>
              <a:gd name="connsiteY373" fmla="*/ 1614100 h 3288692"/>
              <a:gd name="connsiteX374" fmla="*/ 1597474 w 3550953"/>
              <a:gd name="connsiteY374" fmla="*/ 1616422 h 3288692"/>
              <a:gd name="connsiteX375" fmla="*/ 1602118 w 3550953"/>
              <a:gd name="connsiteY375" fmla="*/ 1608461 h 3288692"/>
              <a:gd name="connsiteX376" fmla="*/ 1590509 w 3550953"/>
              <a:gd name="connsiteY376" fmla="*/ 1587896 h 3288692"/>
              <a:gd name="connsiteX377" fmla="*/ 1561319 w 3550953"/>
              <a:gd name="connsiteY377" fmla="*/ 1580598 h 3288692"/>
              <a:gd name="connsiteX378" fmla="*/ 1474413 w 3550953"/>
              <a:gd name="connsiteY378" fmla="*/ 1571310 h 3288692"/>
              <a:gd name="connsiteX379" fmla="*/ 1431624 w 3550953"/>
              <a:gd name="connsiteY379" fmla="*/ 1567993 h 3288692"/>
              <a:gd name="connsiteX380" fmla="*/ 1749062 w 3550953"/>
              <a:gd name="connsiteY380" fmla="*/ 1533828 h 3288692"/>
              <a:gd name="connsiteX381" fmla="*/ 1675093 w 3550953"/>
              <a:gd name="connsiteY381" fmla="*/ 1542452 h 3288692"/>
              <a:gd name="connsiteX382" fmla="*/ 1638274 w 3550953"/>
              <a:gd name="connsiteY382" fmla="*/ 1578276 h 3288692"/>
              <a:gd name="connsiteX383" fmla="*/ 1648888 w 3550953"/>
              <a:gd name="connsiteY383" fmla="*/ 1595193 h 3288692"/>
              <a:gd name="connsiteX384" fmla="*/ 1662820 w 3550953"/>
              <a:gd name="connsiteY384" fmla="*/ 1589886 h 3288692"/>
              <a:gd name="connsiteX385" fmla="*/ 1725179 w 3550953"/>
              <a:gd name="connsiteY385" fmla="*/ 1559038 h 3288692"/>
              <a:gd name="connsiteX386" fmla="*/ 1752047 w 3550953"/>
              <a:gd name="connsiteY386" fmla="*/ 1548091 h 3288692"/>
              <a:gd name="connsiteX387" fmla="*/ 1759345 w 3550953"/>
              <a:gd name="connsiteY387" fmla="*/ 1539135 h 3288692"/>
              <a:gd name="connsiteX388" fmla="*/ 1749062 w 3550953"/>
              <a:gd name="connsiteY388" fmla="*/ 1533828 h 3288692"/>
              <a:gd name="connsiteX389" fmla="*/ 1421673 w 3550953"/>
              <a:gd name="connsiteY389" fmla="*/ 1523545 h 3288692"/>
              <a:gd name="connsiteX390" fmla="*/ 1446550 w 3550953"/>
              <a:gd name="connsiteY390" fmla="*/ 1538804 h 3288692"/>
              <a:gd name="connsiteX391" fmla="*/ 1540754 w 3550953"/>
              <a:gd name="connsiteY391" fmla="*/ 1561359 h 3288692"/>
              <a:gd name="connsiteX392" fmla="*/ 1573924 w 3550953"/>
              <a:gd name="connsiteY392" fmla="*/ 1562686 h 3288692"/>
              <a:gd name="connsiteX393" fmla="*/ 1597474 w 3550953"/>
              <a:gd name="connsiteY393" fmla="*/ 1569652 h 3288692"/>
              <a:gd name="connsiteX394" fmla="*/ 1605435 w 3550953"/>
              <a:gd name="connsiteY394" fmla="*/ 1576618 h 3288692"/>
              <a:gd name="connsiteX395" fmla="*/ 1615386 w 3550953"/>
              <a:gd name="connsiteY395" fmla="*/ 1577944 h 3288692"/>
              <a:gd name="connsiteX396" fmla="*/ 1616050 w 3550953"/>
              <a:gd name="connsiteY396" fmla="*/ 1568989 h 3288692"/>
              <a:gd name="connsiteX397" fmla="*/ 1575914 w 3550953"/>
              <a:gd name="connsiteY397" fmla="*/ 1543116 h 3288692"/>
              <a:gd name="connsiteX398" fmla="*/ 1473086 w 3550953"/>
              <a:gd name="connsiteY398" fmla="*/ 1529516 h 3288692"/>
              <a:gd name="connsiteX399" fmla="*/ 1421673 w 3550953"/>
              <a:gd name="connsiteY399" fmla="*/ 1523545 h 3288692"/>
              <a:gd name="connsiteX400" fmla="*/ 1339079 w 3550953"/>
              <a:gd name="connsiteY400" fmla="*/ 1513926 h 3288692"/>
              <a:gd name="connsiteX401" fmla="*/ 1330456 w 3550953"/>
              <a:gd name="connsiteY401" fmla="*/ 1521887 h 3288692"/>
              <a:gd name="connsiteX402" fmla="*/ 1325149 w 3550953"/>
              <a:gd name="connsiteY402" fmla="*/ 1545770 h 3288692"/>
              <a:gd name="connsiteX403" fmla="*/ 1325291 w 3550953"/>
              <a:gd name="connsiteY403" fmla="*/ 1546279 h 3288692"/>
              <a:gd name="connsiteX404" fmla="*/ 1330122 w 3550953"/>
              <a:gd name="connsiteY404" fmla="*/ 1524540 h 3288692"/>
              <a:gd name="connsiteX405" fmla="*/ 1338746 w 3550953"/>
              <a:gd name="connsiteY405" fmla="*/ 1516579 h 3288692"/>
              <a:gd name="connsiteX406" fmla="*/ 1345712 w 3550953"/>
              <a:gd name="connsiteY406" fmla="*/ 1525535 h 3288692"/>
              <a:gd name="connsiteX407" fmla="*/ 1346707 w 3550953"/>
              <a:gd name="connsiteY407" fmla="*/ 1529515 h 3288692"/>
              <a:gd name="connsiteX408" fmla="*/ 1364619 w 3550953"/>
              <a:gd name="connsiteY408" fmla="*/ 1581924 h 3288692"/>
              <a:gd name="connsiteX409" fmla="*/ 1368709 w 3550953"/>
              <a:gd name="connsiteY409" fmla="*/ 1587844 h 3288692"/>
              <a:gd name="connsiteX410" fmla="*/ 1369057 w 3550953"/>
              <a:gd name="connsiteY410" fmla="*/ 1585574 h 3288692"/>
              <a:gd name="connsiteX411" fmla="*/ 1364953 w 3550953"/>
              <a:gd name="connsiteY411" fmla="*/ 1579271 h 3288692"/>
              <a:gd name="connsiteX412" fmla="*/ 1347041 w 3550953"/>
              <a:gd name="connsiteY412" fmla="*/ 1526862 h 3288692"/>
              <a:gd name="connsiteX413" fmla="*/ 1346046 w 3550953"/>
              <a:gd name="connsiteY413" fmla="*/ 1522882 h 3288692"/>
              <a:gd name="connsiteX414" fmla="*/ 1339079 w 3550953"/>
              <a:gd name="connsiteY414" fmla="*/ 1513926 h 3288692"/>
              <a:gd name="connsiteX415" fmla="*/ 2827502 w 3550953"/>
              <a:gd name="connsiteY415" fmla="*/ 1505601 h 3288692"/>
              <a:gd name="connsiteX416" fmla="*/ 2827424 w 3550953"/>
              <a:gd name="connsiteY416" fmla="*/ 1505632 h 3288692"/>
              <a:gd name="connsiteX417" fmla="*/ 2827423 w 3550953"/>
              <a:gd name="connsiteY417" fmla="*/ 1505634 h 3288692"/>
              <a:gd name="connsiteX418" fmla="*/ 1323821 w 3550953"/>
              <a:gd name="connsiteY418" fmla="*/ 1504639 h 3288692"/>
              <a:gd name="connsiteX419" fmla="*/ 1296290 w 3550953"/>
              <a:gd name="connsiteY419" fmla="*/ 1551408 h 3288692"/>
              <a:gd name="connsiteX420" fmla="*/ 1296397 w 3550953"/>
              <a:gd name="connsiteY420" fmla="*/ 1552576 h 3288692"/>
              <a:gd name="connsiteX421" fmla="*/ 1305245 w 3550953"/>
              <a:gd name="connsiteY421" fmla="*/ 1529350 h 3288692"/>
              <a:gd name="connsiteX422" fmla="*/ 1323489 w 3550953"/>
              <a:gd name="connsiteY422" fmla="*/ 1506960 h 3288692"/>
              <a:gd name="connsiteX423" fmla="*/ 1318845 w 3550953"/>
              <a:gd name="connsiteY423" fmla="*/ 1546101 h 3288692"/>
              <a:gd name="connsiteX424" fmla="*/ 1333440 w 3550953"/>
              <a:gd name="connsiteY424" fmla="*/ 1588227 h 3288692"/>
              <a:gd name="connsiteX425" fmla="*/ 1343681 w 3550953"/>
              <a:gd name="connsiteY425" fmla="*/ 1597556 h 3288692"/>
              <a:gd name="connsiteX426" fmla="*/ 1344523 w 3550953"/>
              <a:gd name="connsiteY426" fmla="*/ 1606942 h 3288692"/>
              <a:gd name="connsiteX427" fmla="*/ 1345050 w 3550953"/>
              <a:gd name="connsiteY427" fmla="*/ 1606803 h 3288692"/>
              <a:gd name="connsiteX428" fmla="*/ 1333772 w 3550953"/>
              <a:gd name="connsiteY428" fmla="*/ 1585905 h 3288692"/>
              <a:gd name="connsiteX429" fmla="*/ 1319509 w 3550953"/>
              <a:gd name="connsiteY429" fmla="*/ 1544111 h 3288692"/>
              <a:gd name="connsiteX430" fmla="*/ 1323821 w 3550953"/>
              <a:gd name="connsiteY430" fmla="*/ 1504639 h 3288692"/>
              <a:gd name="connsiteX431" fmla="*/ 2857939 w 3550953"/>
              <a:gd name="connsiteY431" fmla="*/ 1458200 h 3288692"/>
              <a:gd name="connsiteX432" fmla="*/ 2858852 w 3550953"/>
              <a:gd name="connsiteY432" fmla="*/ 1473239 h 3288692"/>
              <a:gd name="connsiteX433" fmla="*/ 2858862 w 3550953"/>
              <a:gd name="connsiteY433" fmla="*/ 1473215 h 3288692"/>
              <a:gd name="connsiteX434" fmla="*/ 2857939 w 3550953"/>
              <a:gd name="connsiteY434" fmla="*/ 1458200 h 3288692"/>
              <a:gd name="connsiteX435" fmla="*/ 1263026 w 3550953"/>
              <a:gd name="connsiteY435" fmla="*/ 1422988 h 3288692"/>
              <a:gd name="connsiteX436" fmla="*/ 1246534 w 3550953"/>
              <a:gd name="connsiteY436" fmla="*/ 1429342 h 3288692"/>
              <a:gd name="connsiteX437" fmla="*/ 1235588 w 3550953"/>
              <a:gd name="connsiteY437" fmla="*/ 1435313 h 3288692"/>
              <a:gd name="connsiteX438" fmla="*/ 1178536 w 3550953"/>
              <a:gd name="connsiteY438" fmla="*/ 1481751 h 3288692"/>
              <a:gd name="connsiteX439" fmla="*/ 1176545 w 3550953"/>
              <a:gd name="connsiteY439" fmla="*/ 1494024 h 3288692"/>
              <a:gd name="connsiteX440" fmla="*/ 1189151 w 3550953"/>
              <a:gd name="connsiteY440" fmla="*/ 1524872 h 3288692"/>
              <a:gd name="connsiteX441" fmla="*/ 1175219 w 3550953"/>
              <a:gd name="connsiteY441" fmla="*/ 1559038 h 3288692"/>
              <a:gd name="connsiteX442" fmla="*/ 1141385 w 3550953"/>
              <a:gd name="connsiteY442" fmla="*/ 1575291 h 3288692"/>
              <a:gd name="connsiteX443" fmla="*/ 1109211 w 3550953"/>
              <a:gd name="connsiteY443" fmla="*/ 1596520 h 3288692"/>
              <a:gd name="connsiteX444" fmla="*/ 1114185 w 3550953"/>
              <a:gd name="connsiteY444" fmla="*/ 1626373 h 3288692"/>
              <a:gd name="connsiteX445" fmla="*/ 1133756 w 3550953"/>
              <a:gd name="connsiteY445" fmla="*/ 1633339 h 3288692"/>
              <a:gd name="connsiteX446" fmla="*/ 1174888 w 3550953"/>
              <a:gd name="connsiteY446" fmla="*/ 1639641 h 3288692"/>
              <a:gd name="connsiteX447" fmla="*/ 1189482 w 3550953"/>
              <a:gd name="connsiteY447" fmla="*/ 1655563 h 3288692"/>
              <a:gd name="connsiteX448" fmla="*/ 1189482 w 3550953"/>
              <a:gd name="connsiteY448" fmla="*/ 1744459 h 3288692"/>
              <a:gd name="connsiteX449" fmla="*/ 1192136 w 3550953"/>
              <a:gd name="connsiteY449" fmla="*/ 1788907 h 3288692"/>
              <a:gd name="connsiteX450" fmla="*/ 1200097 w 3550953"/>
              <a:gd name="connsiteY450" fmla="*/ 1794877 h 3288692"/>
              <a:gd name="connsiteX451" fmla="*/ 1233267 w 3550953"/>
              <a:gd name="connsiteY451" fmla="*/ 1752420 h 3288692"/>
              <a:gd name="connsiteX452" fmla="*/ 1254496 w 3550953"/>
              <a:gd name="connsiteY452" fmla="*/ 1686743 h 3288692"/>
              <a:gd name="connsiteX453" fmla="*/ 1275061 w 3550953"/>
              <a:gd name="connsiteY453" fmla="*/ 1607798 h 3288692"/>
              <a:gd name="connsiteX454" fmla="*/ 1281031 w 3550953"/>
              <a:gd name="connsiteY454" fmla="*/ 1517575 h 3288692"/>
              <a:gd name="connsiteX455" fmla="*/ 1281031 w 3550953"/>
              <a:gd name="connsiteY455" fmla="*/ 1449576 h 3288692"/>
              <a:gd name="connsiteX456" fmla="*/ 1263026 w 3550953"/>
              <a:gd name="connsiteY456" fmla="*/ 1422988 h 3288692"/>
              <a:gd name="connsiteX457" fmla="*/ 2850098 w 3550953"/>
              <a:gd name="connsiteY457" fmla="*/ 1417852 h 3288692"/>
              <a:gd name="connsiteX458" fmla="*/ 2864905 w 3550953"/>
              <a:gd name="connsiteY458" fmla="*/ 1423703 h 3288692"/>
              <a:gd name="connsiteX459" fmla="*/ 2877178 w 3550953"/>
              <a:gd name="connsiteY459" fmla="*/ 1444601 h 3288692"/>
              <a:gd name="connsiteX460" fmla="*/ 2843344 w 3550953"/>
              <a:gd name="connsiteY460" fmla="*/ 1527194 h 3288692"/>
              <a:gd name="connsiteX461" fmla="*/ 2794253 w 3550953"/>
              <a:gd name="connsiteY461" fmla="*/ 1522882 h 3288692"/>
              <a:gd name="connsiteX462" fmla="*/ 2754117 w 3550953"/>
              <a:gd name="connsiteY462" fmla="*/ 1487058 h 3288692"/>
              <a:gd name="connsiteX463" fmla="*/ 2727912 w 3550953"/>
              <a:gd name="connsiteY463" fmla="*/ 1497009 h 3288692"/>
              <a:gd name="connsiteX464" fmla="*/ 2735210 w 3550953"/>
              <a:gd name="connsiteY464" fmla="*/ 1677455 h 3288692"/>
              <a:gd name="connsiteX465" fmla="*/ 2739190 w 3550953"/>
              <a:gd name="connsiteY465" fmla="*/ 1690392 h 3288692"/>
              <a:gd name="connsiteX466" fmla="*/ 2736205 w 3550953"/>
              <a:gd name="connsiteY466" fmla="*/ 1692382 h 3288692"/>
              <a:gd name="connsiteX467" fmla="*/ 2685454 w 3550953"/>
              <a:gd name="connsiteY467" fmla="*/ 1590218 h 3288692"/>
              <a:gd name="connsiteX468" fmla="*/ 2701376 w 3550953"/>
              <a:gd name="connsiteY468" fmla="*/ 1445264 h 3288692"/>
              <a:gd name="connsiteX469" fmla="*/ 2711327 w 3550953"/>
              <a:gd name="connsiteY469" fmla="*/ 1441615 h 3288692"/>
              <a:gd name="connsiteX470" fmla="*/ 2729239 w 3550953"/>
              <a:gd name="connsiteY470" fmla="*/ 1456874 h 3288692"/>
              <a:gd name="connsiteX471" fmla="*/ 2742507 w 3550953"/>
              <a:gd name="connsiteY471" fmla="*/ 1469147 h 3288692"/>
              <a:gd name="connsiteX472" fmla="*/ 2818798 w 3550953"/>
              <a:gd name="connsiteY472" fmla="*/ 1443274 h 3288692"/>
              <a:gd name="connsiteX473" fmla="*/ 2850098 w 3550953"/>
              <a:gd name="connsiteY473" fmla="*/ 1417852 h 3288692"/>
              <a:gd name="connsiteX474" fmla="*/ 1030928 w 3550953"/>
              <a:gd name="connsiteY474" fmla="*/ 1387548 h 3288692"/>
              <a:gd name="connsiteX475" fmla="*/ 1030598 w 3550953"/>
              <a:gd name="connsiteY475" fmla="*/ 1395177 h 3288692"/>
              <a:gd name="connsiteX476" fmla="*/ 1037562 w 3550953"/>
              <a:gd name="connsiteY476" fmla="*/ 1411762 h 3288692"/>
              <a:gd name="connsiteX477" fmla="*/ 1043201 w 3550953"/>
              <a:gd name="connsiteY477" fmla="*/ 1472795 h 3288692"/>
              <a:gd name="connsiteX478" fmla="*/ 1003065 w 3550953"/>
              <a:gd name="connsiteY478" fmla="*/ 1548091 h 3288692"/>
              <a:gd name="connsiteX479" fmla="*/ 977524 w 3550953"/>
              <a:gd name="connsiteY479" fmla="*/ 1567662 h 3288692"/>
              <a:gd name="connsiteX480" fmla="*/ 974871 w 3550953"/>
              <a:gd name="connsiteY480" fmla="*/ 1572306 h 3288692"/>
              <a:gd name="connsiteX481" fmla="*/ 960276 w 3550953"/>
              <a:gd name="connsiteY481" fmla="*/ 1618080 h 3288692"/>
              <a:gd name="connsiteX482" fmla="*/ 913838 w 3550953"/>
              <a:gd name="connsiteY482" fmla="*/ 1732518 h 3288692"/>
              <a:gd name="connsiteX483" fmla="*/ 848161 w 3550953"/>
              <a:gd name="connsiteY483" fmla="*/ 1978972 h 3288692"/>
              <a:gd name="connsiteX484" fmla="*/ 832903 w 3550953"/>
              <a:gd name="connsiteY484" fmla="*/ 1999537 h 3288692"/>
              <a:gd name="connsiteX485" fmla="*/ 776845 w 3550953"/>
              <a:gd name="connsiteY485" fmla="*/ 2034698 h 3288692"/>
              <a:gd name="connsiteX486" fmla="*/ 846502 w 3550953"/>
              <a:gd name="connsiteY486" fmla="*/ 2035029 h 3288692"/>
              <a:gd name="connsiteX487" fmla="*/ 860434 w 3550953"/>
              <a:gd name="connsiteY487" fmla="*/ 2023751 h 3288692"/>
              <a:gd name="connsiteX488" fmla="*/ 880004 w 3550953"/>
              <a:gd name="connsiteY488" fmla="*/ 1960065 h 3288692"/>
              <a:gd name="connsiteX489" fmla="*/ 1051826 w 3550953"/>
              <a:gd name="connsiteY489" fmla="*/ 1544774 h 3288692"/>
              <a:gd name="connsiteX490" fmla="*/ 1079025 w 3550953"/>
              <a:gd name="connsiteY490" fmla="*/ 1475117 h 3288692"/>
              <a:gd name="connsiteX491" fmla="*/ 1039884 w 3550953"/>
              <a:gd name="connsiteY491" fmla="*/ 1388543 h 3288692"/>
              <a:gd name="connsiteX492" fmla="*/ 1030928 w 3550953"/>
              <a:gd name="connsiteY492" fmla="*/ 1387548 h 3288692"/>
              <a:gd name="connsiteX493" fmla="*/ 2702372 w 3550953"/>
              <a:gd name="connsiteY493" fmla="*/ 1383899 h 3288692"/>
              <a:gd name="connsiteX494" fmla="*/ 2713982 w 3550953"/>
              <a:gd name="connsiteY494" fmla="*/ 1391860 h 3288692"/>
              <a:gd name="connsiteX495" fmla="*/ 2753786 w 3550953"/>
              <a:gd name="connsiteY495" fmla="*/ 1435976 h 3288692"/>
              <a:gd name="connsiteX496" fmla="*/ 2773024 w 3550953"/>
              <a:gd name="connsiteY496" fmla="*/ 1444269 h 3288692"/>
              <a:gd name="connsiteX497" fmla="*/ 2780985 w 3550953"/>
              <a:gd name="connsiteY497" fmla="*/ 1425030 h 3288692"/>
              <a:gd name="connsiteX498" fmla="*/ 2782644 w 3550953"/>
              <a:gd name="connsiteY498" fmla="*/ 1408777 h 3288692"/>
              <a:gd name="connsiteX499" fmla="*/ 2788283 w 3550953"/>
              <a:gd name="connsiteY499" fmla="*/ 1450903 h 3288692"/>
              <a:gd name="connsiteX500" fmla="*/ 2752127 w 3550953"/>
              <a:gd name="connsiteY500" fmla="*/ 1455215 h 3288692"/>
              <a:gd name="connsiteX501" fmla="*/ 2727581 w 3550953"/>
              <a:gd name="connsiteY501" fmla="*/ 1425693 h 3288692"/>
              <a:gd name="connsiteX502" fmla="*/ 2703367 w 3550953"/>
              <a:gd name="connsiteY502" fmla="*/ 1386884 h 3288692"/>
              <a:gd name="connsiteX503" fmla="*/ 2702372 w 3550953"/>
              <a:gd name="connsiteY503" fmla="*/ 1383899 h 3288692"/>
              <a:gd name="connsiteX504" fmla="*/ 2678157 w 3550953"/>
              <a:gd name="connsiteY504" fmla="*/ 1382240 h 3288692"/>
              <a:gd name="connsiteX505" fmla="*/ 2694410 w 3550953"/>
              <a:gd name="connsiteY505" fmla="*/ 1409108 h 3288692"/>
              <a:gd name="connsiteX506" fmla="*/ 2678157 w 3550953"/>
              <a:gd name="connsiteY506" fmla="*/ 1382240 h 3288692"/>
              <a:gd name="connsiteX507" fmla="*/ 2103319 w 3550953"/>
              <a:gd name="connsiteY507" fmla="*/ 1378592 h 3288692"/>
              <a:gd name="connsiteX508" fmla="*/ 2084744 w 3550953"/>
              <a:gd name="connsiteY508" fmla="*/ 1395509 h 3288692"/>
              <a:gd name="connsiteX509" fmla="*/ 2072139 w 3550953"/>
              <a:gd name="connsiteY509" fmla="*/ 1451566 h 3288692"/>
              <a:gd name="connsiteX510" fmla="*/ 2019399 w 3550953"/>
              <a:gd name="connsiteY510" fmla="*/ 1552404 h 3288692"/>
              <a:gd name="connsiteX511" fmla="*/ 2003809 w 3550953"/>
              <a:gd name="connsiteY511" fmla="*/ 1592208 h 3288692"/>
              <a:gd name="connsiteX512" fmla="*/ 2018404 w 3550953"/>
              <a:gd name="connsiteY512" fmla="*/ 1603817 h 3288692"/>
              <a:gd name="connsiteX513" fmla="*/ 2061856 w 3550953"/>
              <a:gd name="connsiteY513" fmla="*/ 1566335 h 3288692"/>
              <a:gd name="connsiteX514" fmla="*/ 2098676 w 3550953"/>
              <a:gd name="connsiteY514" fmla="*/ 1509282 h 3288692"/>
              <a:gd name="connsiteX515" fmla="*/ 2112607 w 3550953"/>
              <a:gd name="connsiteY515" fmla="*/ 1495351 h 3288692"/>
              <a:gd name="connsiteX516" fmla="*/ 2105310 w 3550953"/>
              <a:gd name="connsiteY516" fmla="*/ 1523545 h 3288692"/>
              <a:gd name="connsiteX517" fmla="*/ 2096022 w 3550953"/>
              <a:gd name="connsiteY517" fmla="*/ 1552735 h 3288692"/>
              <a:gd name="connsiteX518" fmla="*/ 2102324 w 3550953"/>
              <a:gd name="connsiteY518" fmla="*/ 1576949 h 3288692"/>
              <a:gd name="connsiteX519" fmla="*/ 2127202 w 3550953"/>
              <a:gd name="connsiteY519" fmla="*/ 1576286 h 3288692"/>
              <a:gd name="connsiteX520" fmla="*/ 2170323 w 3550953"/>
              <a:gd name="connsiteY520" fmla="*/ 1523214 h 3288692"/>
              <a:gd name="connsiteX521" fmla="*/ 2179279 w 3550953"/>
              <a:gd name="connsiteY521" fmla="*/ 1427020 h 3288692"/>
              <a:gd name="connsiteX522" fmla="*/ 2156723 w 3550953"/>
              <a:gd name="connsiteY522" fmla="*/ 1393187 h 3288692"/>
              <a:gd name="connsiteX523" fmla="*/ 2103319 w 3550953"/>
              <a:gd name="connsiteY523" fmla="*/ 1378592 h 3288692"/>
              <a:gd name="connsiteX524" fmla="*/ 3022796 w 3550953"/>
              <a:gd name="connsiteY524" fmla="*/ 1253540 h 3288692"/>
              <a:gd name="connsiteX525" fmla="*/ 3061605 w 3550953"/>
              <a:gd name="connsiteY525" fmla="*/ 1280076 h 3288692"/>
              <a:gd name="connsiteX526" fmla="*/ 3104394 w 3550953"/>
              <a:gd name="connsiteY526" fmla="*/ 1379918 h 3288692"/>
              <a:gd name="connsiteX527" fmla="*/ 3085819 w 3550953"/>
              <a:gd name="connsiteY527" fmla="*/ 1550745 h 3288692"/>
              <a:gd name="connsiteX528" fmla="*/ 2940202 w 3550953"/>
              <a:gd name="connsiteY528" fmla="*/ 1734839 h 3288692"/>
              <a:gd name="connsiteX529" fmla="*/ 2799560 w 3550953"/>
              <a:gd name="connsiteY529" fmla="*/ 1764692 h 3288692"/>
              <a:gd name="connsiteX530" fmla="*/ 2721279 w 3550953"/>
              <a:gd name="connsiteY530" fmla="*/ 1713942 h 3288692"/>
              <a:gd name="connsiteX531" fmla="*/ 2730898 w 3550953"/>
              <a:gd name="connsiteY531" fmla="*/ 1716264 h 3288692"/>
              <a:gd name="connsiteX532" fmla="*/ 2929588 w 3550953"/>
              <a:gd name="connsiteY532" fmla="*/ 1719249 h 3288692"/>
              <a:gd name="connsiteX533" fmla="*/ 3083829 w 3550953"/>
              <a:gd name="connsiteY533" fmla="*/ 1500326 h 3288692"/>
              <a:gd name="connsiteX534" fmla="*/ 3087146 w 3550953"/>
              <a:gd name="connsiteY534" fmla="*/ 1361011 h 3288692"/>
              <a:gd name="connsiteX535" fmla="*/ 3022796 w 3550953"/>
              <a:gd name="connsiteY535" fmla="*/ 1253540 h 3288692"/>
              <a:gd name="connsiteX536" fmla="*/ 2941612 w 3550953"/>
              <a:gd name="connsiteY536" fmla="*/ 1247279 h 3288692"/>
              <a:gd name="connsiteX537" fmla="*/ 2967401 w 3550953"/>
              <a:gd name="connsiteY537" fmla="*/ 1254867 h 3288692"/>
              <a:gd name="connsiteX538" fmla="*/ 2947168 w 3550953"/>
              <a:gd name="connsiteY538" fmla="*/ 1262828 h 3288692"/>
              <a:gd name="connsiteX539" fmla="*/ 2812165 w 3550953"/>
              <a:gd name="connsiteY539" fmla="*/ 1345753 h 3288692"/>
              <a:gd name="connsiteX540" fmla="*/ 2791268 w 3550953"/>
              <a:gd name="connsiteY540" fmla="*/ 1367977 h 3288692"/>
              <a:gd name="connsiteX541" fmla="*/ 2780653 w 3550953"/>
              <a:gd name="connsiteY541" fmla="*/ 1366651 h 3288692"/>
              <a:gd name="connsiteX542" fmla="*/ 2786956 w 3550953"/>
              <a:gd name="connsiteY542" fmla="*/ 1312252 h 3288692"/>
              <a:gd name="connsiteX543" fmla="*/ 2908359 w 3550953"/>
              <a:gd name="connsiteY543" fmla="*/ 1248897 h 3288692"/>
              <a:gd name="connsiteX544" fmla="*/ 2941612 w 3550953"/>
              <a:gd name="connsiteY544" fmla="*/ 1247279 h 3288692"/>
              <a:gd name="connsiteX545" fmla="*/ 1463799 w 3550953"/>
              <a:gd name="connsiteY545" fmla="*/ 1225346 h 3288692"/>
              <a:gd name="connsiteX546" fmla="*/ 1357324 w 3550953"/>
              <a:gd name="connsiteY546" fmla="*/ 1305618 h 3288692"/>
              <a:gd name="connsiteX547" fmla="*/ 1348035 w 3550953"/>
              <a:gd name="connsiteY547" fmla="*/ 1383899 h 3288692"/>
              <a:gd name="connsiteX548" fmla="*/ 1359645 w 3550953"/>
              <a:gd name="connsiteY548" fmla="*/ 1406787 h 3288692"/>
              <a:gd name="connsiteX549" fmla="*/ 1394473 w 3550953"/>
              <a:gd name="connsiteY549" fmla="*/ 1456210 h 3288692"/>
              <a:gd name="connsiteX550" fmla="*/ 1436932 w 3550953"/>
              <a:gd name="connsiteY550" fmla="*/ 1498005 h 3288692"/>
              <a:gd name="connsiteX551" fmla="*/ 1641259 w 3550953"/>
              <a:gd name="connsiteY551" fmla="*/ 1494024 h 3288692"/>
              <a:gd name="connsiteX552" fmla="*/ 1697648 w 3550953"/>
              <a:gd name="connsiteY552" fmla="*/ 1476444 h 3288692"/>
              <a:gd name="connsiteX553" fmla="*/ 1784222 w 3550953"/>
              <a:gd name="connsiteY553" fmla="*/ 1440952 h 3288692"/>
              <a:gd name="connsiteX554" fmla="*/ 1797822 w 3550953"/>
              <a:gd name="connsiteY554" fmla="*/ 1441615 h 3288692"/>
              <a:gd name="connsiteX555" fmla="*/ 1828339 w 3550953"/>
              <a:gd name="connsiteY555" fmla="*/ 1467820 h 3288692"/>
              <a:gd name="connsiteX556" fmla="*/ 1855538 w 3550953"/>
              <a:gd name="connsiteY556" fmla="*/ 1480424 h 3288692"/>
              <a:gd name="connsiteX557" fmla="*/ 1932161 w 3550953"/>
              <a:gd name="connsiteY557" fmla="*/ 1463839 h 3288692"/>
              <a:gd name="connsiteX558" fmla="*/ 1960688 w 3550953"/>
              <a:gd name="connsiteY558" fmla="*/ 1416738 h 3288692"/>
              <a:gd name="connsiteX559" fmla="*/ 1944434 w 3550953"/>
              <a:gd name="connsiteY559" fmla="*/ 1351061 h 3288692"/>
              <a:gd name="connsiteX560" fmla="*/ 1898991 w 3550953"/>
              <a:gd name="connsiteY560" fmla="*/ 1326515 h 3288692"/>
              <a:gd name="connsiteX561" fmla="*/ 1875772 w 3550953"/>
              <a:gd name="connsiteY561" fmla="*/ 1335471 h 3288692"/>
              <a:gd name="connsiteX562" fmla="*/ 1809100 w 3550953"/>
              <a:gd name="connsiteY562" fmla="*/ 1324193 h 3288692"/>
              <a:gd name="connsiteX563" fmla="*/ 1778252 w 3550953"/>
              <a:gd name="connsiteY563" fmla="*/ 1288369 h 3288692"/>
              <a:gd name="connsiteX564" fmla="*/ 1732477 w 3550953"/>
              <a:gd name="connsiteY564" fmla="*/ 1273774 h 3288692"/>
              <a:gd name="connsiteX565" fmla="*/ 1648556 w 3550953"/>
              <a:gd name="connsiteY565" fmla="*/ 1316564 h 3288692"/>
              <a:gd name="connsiteX566" fmla="*/ 1612733 w 3550953"/>
              <a:gd name="connsiteY566" fmla="*/ 1349402 h 3288692"/>
              <a:gd name="connsiteX567" fmla="*/ 1597143 w 3550953"/>
              <a:gd name="connsiteY567" fmla="*/ 1349070 h 3288692"/>
              <a:gd name="connsiteX568" fmla="*/ 1565963 w 3550953"/>
              <a:gd name="connsiteY568" fmla="*/ 1310261 h 3288692"/>
              <a:gd name="connsiteX569" fmla="*/ 1602118 w 3550953"/>
              <a:gd name="connsiteY569" fmla="*/ 1306613 h 3288692"/>
              <a:gd name="connsiteX570" fmla="*/ 1628323 w 3550953"/>
              <a:gd name="connsiteY570" fmla="*/ 1283062 h 3288692"/>
              <a:gd name="connsiteX571" fmla="*/ 1608421 w 3550953"/>
              <a:gd name="connsiteY571" fmla="*/ 1257521 h 3288692"/>
              <a:gd name="connsiteX572" fmla="*/ 1604772 w 3550953"/>
              <a:gd name="connsiteY572" fmla="*/ 1255531 h 3288692"/>
              <a:gd name="connsiteX573" fmla="*/ 1463799 w 3550953"/>
              <a:gd name="connsiteY573" fmla="*/ 1225346 h 3288692"/>
              <a:gd name="connsiteX574" fmla="*/ 466381 w 3550953"/>
              <a:gd name="connsiteY574" fmla="*/ 1206094 h 3288692"/>
              <a:gd name="connsiteX575" fmla="*/ 466376 w 3550953"/>
              <a:gd name="connsiteY575" fmla="*/ 1206101 h 3288692"/>
              <a:gd name="connsiteX576" fmla="*/ 466372 w 3550953"/>
              <a:gd name="connsiteY576" fmla="*/ 1206107 h 3288692"/>
              <a:gd name="connsiteX577" fmla="*/ 466388 w 3550953"/>
              <a:gd name="connsiteY577" fmla="*/ 1206084 h 3288692"/>
              <a:gd name="connsiteX578" fmla="*/ 466372 w 3550953"/>
              <a:gd name="connsiteY578" fmla="*/ 1206107 h 3288692"/>
              <a:gd name="connsiteX579" fmla="*/ 466376 w 3550953"/>
              <a:gd name="connsiteY579" fmla="*/ 1206101 h 3288692"/>
              <a:gd name="connsiteX580" fmla="*/ 466388 w 3550953"/>
              <a:gd name="connsiteY580" fmla="*/ 1206084 h 3288692"/>
              <a:gd name="connsiteX581" fmla="*/ 466388 w 3550953"/>
              <a:gd name="connsiteY581" fmla="*/ 1206084 h 3288692"/>
              <a:gd name="connsiteX582" fmla="*/ 466388 w 3550953"/>
              <a:gd name="connsiteY582" fmla="*/ 1206084 h 3288692"/>
              <a:gd name="connsiteX583" fmla="*/ 466396 w 3550953"/>
              <a:gd name="connsiteY583" fmla="*/ 1206073 h 3288692"/>
              <a:gd name="connsiteX584" fmla="*/ 466388 w 3550953"/>
              <a:gd name="connsiteY584" fmla="*/ 1206084 h 3288692"/>
              <a:gd name="connsiteX585" fmla="*/ 466389 w 3550953"/>
              <a:gd name="connsiteY585" fmla="*/ 1206082 h 3288692"/>
              <a:gd name="connsiteX586" fmla="*/ 2667465 w 3550953"/>
              <a:gd name="connsiteY586" fmla="*/ 1190843 h 3288692"/>
              <a:gd name="connsiteX587" fmla="*/ 2687776 w 3550953"/>
              <a:gd name="connsiteY587" fmla="*/ 1199473 h 3288692"/>
              <a:gd name="connsiteX588" fmla="*/ 2620109 w 3550953"/>
              <a:gd name="connsiteY588" fmla="*/ 1226009 h 3288692"/>
              <a:gd name="connsiteX589" fmla="*/ 2609827 w 3550953"/>
              <a:gd name="connsiteY589" fmla="*/ 1230984 h 3288692"/>
              <a:gd name="connsiteX590" fmla="*/ 2608831 w 3550953"/>
              <a:gd name="connsiteY590" fmla="*/ 1223355 h 3288692"/>
              <a:gd name="connsiteX591" fmla="*/ 2667465 w 3550953"/>
              <a:gd name="connsiteY591" fmla="*/ 1190843 h 3288692"/>
              <a:gd name="connsiteX592" fmla="*/ 484616 w 3550953"/>
              <a:gd name="connsiteY592" fmla="*/ 1179902 h 3288692"/>
              <a:gd name="connsiteX593" fmla="*/ 466396 w 3550953"/>
              <a:gd name="connsiteY593" fmla="*/ 1206073 h 3288692"/>
              <a:gd name="connsiteX594" fmla="*/ 483289 w 3550953"/>
              <a:gd name="connsiteY594" fmla="*/ 1181230 h 3288692"/>
              <a:gd name="connsiteX595" fmla="*/ 484160 w 3550953"/>
              <a:gd name="connsiteY595" fmla="*/ 1180235 h 3288692"/>
              <a:gd name="connsiteX596" fmla="*/ 466460 w 3550953"/>
              <a:gd name="connsiteY596" fmla="*/ 1205980 h 3288692"/>
              <a:gd name="connsiteX597" fmla="*/ 483289 w 3550953"/>
              <a:gd name="connsiteY597" fmla="*/ 1181561 h 3288692"/>
              <a:gd name="connsiteX598" fmla="*/ 484616 w 3550953"/>
              <a:gd name="connsiteY598" fmla="*/ 1179902 h 3288692"/>
              <a:gd name="connsiteX599" fmla="*/ 485611 w 3550953"/>
              <a:gd name="connsiteY599" fmla="*/ 1178576 h 3288692"/>
              <a:gd name="connsiteX600" fmla="*/ 484160 w 3550953"/>
              <a:gd name="connsiteY600" fmla="*/ 1180235 h 3288692"/>
              <a:gd name="connsiteX601" fmla="*/ 484616 w 3550953"/>
              <a:gd name="connsiteY601" fmla="*/ 1179571 h 3288692"/>
              <a:gd name="connsiteX602" fmla="*/ 485611 w 3550953"/>
              <a:gd name="connsiteY602" fmla="*/ 1178576 h 3288692"/>
              <a:gd name="connsiteX603" fmla="*/ 2141631 w 3550953"/>
              <a:gd name="connsiteY603" fmla="*/ 1125104 h 3288692"/>
              <a:gd name="connsiteX604" fmla="*/ 2117583 w 3550953"/>
              <a:gd name="connsiteY604" fmla="*/ 1131474 h 3288692"/>
              <a:gd name="connsiteX605" fmla="*/ 2113602 w 3550953"/>
              <a:gd name="connsiteY605" fmla="*/ 1149054 h 3288692"/>
              <a:gd name="connsiteX606" fmla="*/ 2122890 w 3550953"/>
              <a:gd name="connsiteY606" fmla="*/ 1165308 h 3288692"/>
              <a:gd name="connsiteX607" fmla="*/ 2132509 w 3550953"/>
              <a:gd name="connsiteY607" fmla="*/ 1176586 h 3288692"/>
              <a:gd name="connsiteX608" fmla="*/ 2074793 w 3550953"/>
              <a:gd name="connsiteY608" fmla="*/ 1260838 h 3288692"/>
              <a:gd name="connsiteX609" fmla="*/ 1948746 w 3550953"/>
              <a:gd name="connsiteY609" fmla="*/ 1481419 h 3288692"/>
              <a:gd name="connsiteX610" fmla="*/ 1833314 w 3550953"/>
              <a:gd name="connsiteY610" fmla="*/ 1695035 h 3288692"/>
              <a:gd name="connsiteX611" fmla="*/ 1828670 w 3550953"/>
              <a:gd name="connsiteY611" fmla="*/ 1718586 h 3288692"/>
              <a:gd name="connsiteX612" fmla="*/ 1836963 w 3550953"/>
              <a:gd name="connsiteY612" fmla="*/ 1726879 h 3288692"/>
              <a:gd name="connsiteX613" fmla="*/ 1845919 w 3550953"/>
              <a:gd name="connsiteY613" fmla="*/ 1721571 h 3288692"/>
              <a:gd name="connsiteX614" fmla="*/ 1861841 w 3550953"/>
              <a:gd name="connsiteY614" fmla="*/ 1695699 h 3288692"/>
              <a:gd name="connsiteX615" fmla="*/ 2032003 w 3550953"/>
              <a:gd name="connsiteY615" fmla="*/ 1399821 h 3288692"/>
              <a:gd name="connsiteX616" fmla="*/ 2133504 w 3550953"/>
              <a:gd name="connsiteY616" fmla="*/ 1218048 h 3288692"/>
              <a:gd name="connsiteX617" fmla="*/ 2146109 w 3550953"/>
              <a:gd name="connsiteY617" fmla="*/ 1180566 h 3288692"/>
              <a:gd name="connsiteX618" fmla="*/ 2150089 w 3550953"/>
              <a:gd name="connsiteY618" fmla="*/ 1175591 h 3288692"/>
              <a:gd name="connsiteX619" fmla="*/ 2155396 w 3550953"/>
              <a:gd name="connsiteY619" fmla="*/ 1179239 h 3288692"/>
              <a:gd name="connsiteX620" fmla="*/ 2157055 w 3550953"/>
              <a:gd name="connsiteY620" fmla="*/ 1185873 h 3288692"/>
              <a:gd name="connsiteX621" fmla="*/ 2172313 w 3550953"/>
              <a:gd name="connsiteY621" fmla="*/ 1191512 h 3288692"/>
              <a:gd name="connsiteX622" fmla="*/ 2205152 w 3550953"/>
              <a:gd name="connsiteY622" fmla="*/ 1161659 h 3288692"/>
              <a:gd name="connsiteX623" fmla="*/ 2205815 w 3550953"/>
              <a:gd name="connsiteY623" fmla="*/ 1153698 h 3288692"/>
              <a:gd name="connsiteX624" fmla="*/ 2141631 w 3550953"/>
              <a:gd name="connsiteY624" fmla="*/ 1125104 h 3288692"/>
              <a:gd name="connsiteX625" fmla="*/ 2483781 w 3550953"/>
              <a:gd name="connsiteY625" fmla="*/ 1109250 h 3288692"/>
              <a:gd name="connsiteX626" fmla="*/ 2464542 w 3550953"/>
              <a:gd name="connsiteY626" fmla="*/ 1121192 h 3288692"/>
              <a:gd name="connsiteX627" fmla="*/ 2362378 w 3550953"/>
              <a:gd name="connsiteY627" fmla="*/ 1276096 h 3288692"/>
              <a:gd name="connsiteX628" fmla="*/ 2278458 w 3550953"/>
              <a:gd name="connsiteY628" fmla="*/ 1525867 h 3288692"/>
              <a:gd name="connsiteX629" fmla="*/ 2256897 w 3550953"/>
              <a:gd name="connsiteY629" fmla="*/ 1626705 h 3288692"/>
              <a:gd name="connsiteX630" fmla="*/ 2267511 w 3550953"/>
              <a:gd name="connsiteY630" fmla="*/ 1652246 h 3288692"/>
              <a:gd name="connsiteX631" fmla="*/ 2279784 w 3550953"/>
              <a:gd name="connsiteY631" fmla="*/ 1630353 h 3288692"/>
              <a:gd name="connsiteX632" fmla="*/ 2282106 w 3550953"/>
              <a:gd name="connsiteY632" fmla="*/ 1621066 h 3288692"/>
              <a:gd name="connsiteX633" fmla="*/ 2311628 w 3550953"/>
              <a:gd name="connsiteY633" fmla="*/ 1500990 h 3288692"/>
              <a:gd name="connsiteX634" fmla="*/ 2469849 w 3550953"/>
              <a:gd name="connsiteY634" fmla="*/ 1153035 h 3288692"/>
              <a:gd name="connsiteX635" fmla="*/ 2481459 w 3550953"/>
              <a:gd name="connsiteY635" fmla="*/ 1132469 h 3288692"/>
              <a:gd name="connsiteX636" fmla="*/ 2483781 w 3550953"/>
              <a:gd name="connsiteY636" fmla="*/ 1109250 h 3288692"/>
              <a:gd name="connsiteX637" fmla="*/ 3067824 w 3550953"/>
              <a:gd name="connsiteY637" fmla="*/ 945680 h 3288692"/>
              <a:gd name="connsiteX638" fmla="*/ 3155808 w 3550953"/>
              <a:gd name="connsiteY638" fmla="*/ 968277 h 3288692"/>
              <a:gd name="connsiteX639" fmla="*/ 3207885 w 3550953"/>
              <a:gd name="connsiteY639" fmla="*/ 1003770 h 3288692"/>
              <a:gd name="connsiteX640" fmla="*/ 3196275 w 3550953"/>
              <a:gd name="connsiteY640" fmla="*/ 1003106 h 3288692"/>
              <a:gd name="connsiteX641" fmla="*/ 2916651 w 3550953"/>
              <a:gd name="connsiteY641" fmla="*/ 1003106 h 3288692"/>
              <a:gd name="connsiteX642" fmla="*/ 2772692 w 3550953"/>
              <a:gd name="connsiteY642" fmla="*/ 1087690 h 3288692"/>
              <a:gd name="connsiteX643" fmla="*/ 2690430 w 3550953"/>
              <a:gd name="connsiteY643" fmla="*/ 1161328 h 3288692"/>
              <a:gd name="connsiteX644" fmla="*/ 2678489 w 3550953"/>
              <a:gd name="connsiteY644" fmla="*/ 1167630 h 3288692"/>
              <a:gd name="connsiteX645" fmla="*/ 2672850 w 3550953"/>
              <a:gd name="connsiteY645" fmla="*/ 1149386 h 3288692"/>
              <a:gd name="connsiteX646" fmla="*/ 2684460 w 3550953"/>
              <a:gd name="connsiteY646" fmla="*/ 1130479 h 3288692"/>
              <a:gd name="connsiteX647" fmla="*/ 2792595 w 3550953"/>
              <a:gd name="connsiteY647" fmla="*/ 1035281 h 3288692"/>
              <a:gd name="connsiteX648" fmla="*/ 2977352 w 3550953"/>
              <a:gd name="connsiteY648" fmla="*/ 949702 h 3288692"/>
              <a:gd name="connsiteX649" fmla="*/ 3067824 w 3550953"/>
              <a:gd name="connsiteY649" fmla="*/ 945680 h 3288692"/>
              <a:gd name="connsiteX650" fmla="*/ 2357734 w 3550953"/>
              <a:gd name="connsiteY650" fmla="*/ 889788 h 3288692"/>
              <a:gd name="connsiteX651" fmla="*/ 2352095 w 3550953"/>
              <a:gd name="connsiteY651" fmla="*/ 892649 h 3288692"/>
              <a:gd name="connsiteX652" fmla="*/ 2282106 w 3550953"/>
              <a:gd name="connsiteY652" fmla="*/ 944395 h 3288692"/>
              <a:gd name="connsiteX653" fmla="*/ 2175962 w 3550953"/>
              <a:gd name="connsiteY653" fmla="*/ 1088685 h 3288692"/>
              <a:gd name="connsiteX654" fmla="*/ 2170323 w 3550953"/>
              <a:gd name="connsiteY654" fmla="*/ 1099631 h 3288692"/>
              <a:gd name="connsiteX655" fmla="*/ 2185913 w 3550953"/>
              <a:gd name="connsiteY655" fmla="*/ 1120196 h 3288692"/>
              <a:gd name="connsiteX656" fmla="*/ 2204488 w 3550953"/>
              <a:gd name="connsiteY656" fmla="*/ 1101953 h 3288692"/>
              <a:gd name="connsiteX657" fmla="*/ 2351100 w 3550953"/>
              <a:gd name="connsiteY657" fmla="*/ 913878 h 3288692"/>
              <a:gd name="connsiteX658" fmla="*/ 2360388 w 3550953"/>
              <a:gd name="connsiteY658" fmla="*/ 901605 h 3288692"/>
              <a:gd name="connsiteX659" fmla="*/ 2363373 w 3550953"/>
              <a:gd name="connsiteY659" fmla="*/ 891654 h 3288692"/>
              <a:gd name="connsiteX660" fmla="*/ 2357734 w 3550953"/>
              <a:gd name="connsiteY660" fmla="*/ 889788 h 3288692"/>
              <a:gd name="connsiteX661" fmla="*/ 1006714 w 3550953"/>
              <a:gd name="connsiteY661" fmla="*/ 732437 h 3288692"/>
              <a:gd name="connsiteX662" fmla="*/ 1004060 w 3550953"/>
              <a:gd name="connsiteY662" fmla="*/ 735091 h 3288692"/>
              <a:gd name="connsiteX663" fmla="*/ 1010695 w 3550953"/>
              <a:gd name="connsiteY663" fmla="*/ 747032 h 3288692"/>
              <a:gd name="connsiteX664" fmla="*/ 1100254 w 3550953"/>
              <a:gd name="connsiteY664" fmla="*/ 845548 h 3288692"/>
              <a:gd name="connsiteX665" fmla="*/ 1182184 w 3550953"/>
              <a:gd name="connsiteY665" fmla="*/ 884357 h 3288692"/>
              <a:gd name="connsiteX666" fmla="*/ 1379879 w 3550953"/>
              <a:gd name="connsiteY666" fmla="*/ 893313 h 3288692"/>
              <a:gd name="connsiteX667" fmla="*/ 1437594 w 3550953"/>
              <a:gd name="connsiteY667" fmla="*/ 871420 h 3288692"/>
              <a:gd name="connsiteX668" fmla="*/ 1496637 w 3550953"/>
              <a:gd name="connsiteY668" fmla="*/ 822992 h 3288692"/>
              <a:gd name="connsiteX669" fmla="*/ 1596148 w 3550953"/>
              <a:gd name="connsiteY669" fmla="*/ 757978 h 3288692"/>
              <a:gd name="connsiteX670" fmla="*/ 1610411 w 3550953"/>
              <a:gd name="connsiteY670" fmla="*/ 746369 h 3288692"/>
              <a:gd name="connsiteX671" fmla="*/ 1591172 w 3550953"/>
              <a:gd name="connsiteY671" fmla="*/ 744047 h 3288692"/>
              <a:gd name="connsiteX672" fmla="*/ 1502608 w 3550953"/>
              <a:gd name="connsiteY672" fmla="*/ 788163 h 3288692"/>
              <a:gd name="connsiteX673" fmla="*/ 1351352 w 3550953"/>
              <a:gd name="connsiteY673" fmla="*/ 857489 h 3288692"/>
              <a:gd name="connsiteX674" fmla="*/ 1295294 w 3550953"/>
              <a:gd name="connsiteY674" fmla="*/ 856162 h 3288692"/>
              <a:gd name="connsiteX675" fmla="*/ 1289656 w 3550953"/>
              <a:gd name="connsiteY675" fmla="*/ 821665 h 3288692"/>
              <a:gd name="connsiteX676" fmla="*/ 1312212 w 3550953"/>
              <a:gd name="connsiteY676" fmla="*/ 808397 h 3288692"/>
              <a:gd name="connsiteX677" fmla="*/ 1390494 w 3550953"/>
              <a:gd name="connsiteY677" fmla="*/ 792144 h 3288692"/>
              <a:gd name="connsiteX678" fmla="*/ 1436932 w 3550953"/>
              <a:gd name="connsiteY678" fmla="*/ 780534 h 3288692"/>
              <a:gd name="connsiteX679" fmla="*/ 1444228 w 3550953"/>
              <a:gd name="connsiteY679" fmla="*/ 769588 h 3288692"/>
              <a:gd name="connsiteX680" fmla="*/ 1432620 w 3550953"/>
              <a:gd name="connsiteY680" fmla="*/ 764281 h 3288692"/>
              <a:gd name="connsiteX681" fmla="*/ 1361967 w 3550953"/>
              <a:gd name="connsiteY681" fmla="*/ 765607 h 3288692"/>
              <a:gd name="connsiteX682" fmla="*/ 1123141 w 3550953"/>
              <a:gd name="connsiteY682" fmla="*/ 772905 h 3288692"/>
              <a:gd name="connsiteX683" fmla="*/ 1052489 w 3550953"/>
              <a:gd name="connsiteY683" fmla="*/ 755325 h 3288692"/>
              <a:gd name="connsiteX684" fmla="*/ 1006714 w 3550953"/>
              <a:gd name="connsiteY684" fmla="*/ 732437 h 3288692"/>
              <a:gd name="connsiteX685" fmla="*/ 2351763 w 3550953"/>
              <a:gd name="connsiteY685" fmla="*/ 728125 h 3288692"/>
              <a:gd name="connsiteX686" fmla="*/ 2363705 w 3550953"/>
              <a:gd name="connsiteY686" fmla="*/ 729120 h 3288692"/>
              <a:gd name="connsiteX687" fmla="*/ 2360388 w 3550953"/>
              <a:gd name="connsiteY687" fmla="*/ 738739 h 3288692"/>
              <a:gd name="connsiteX688" fmla="*/ 2361383 w 3550953"/>
              <a:gd name="connsiteY688" fmla="*/ 762622 h 3288692"/>
              <a:gd name="connsiteX689" fmla="*/ 2420757 w 3550953"/>
              <a:gd name="connsiteY689" fmla="*/ 877059 h 3288692"/>
              <a:gd name="connsiteX690" fmla="*/ 2451606 w 3550953"/>
              <a:gd name="connsiteY690" fmla="*/ 926482 h 3288692"/>
              <a:gd name="connsiteX691" fmla="*/ 2494727 w 3550953"/>
              <a:gd name="connsiteY691" fmla="*/ 940082 h 3288692"/>
              <a:gd name="connsiteX692" fmla="*/ 2468854 w 3550953"/>
              <a:gd name="connsiteY692" fmla="*/ 968277 h 3288692"/>
              <a:gd name="connsiteX693" fmla="*/ 2457576 w 3550953"/>
              <a:gd name="connsiteY693" fmla="*/ 967282 h 3288692"/>
              <a:gd name="connsiteX694" fmla="*/ 2351432 w 3550953"/>
              <a:gd name="connsiteY694" fmla="*/ 770583 h 3288692"/>
              <a:gd name="connsiteX695" fmla="*/ 2342808 w 3550953"/>
              <a:gd name="connsiteY695" fmla="*/ 741725 h 3288692"/>
              <a:gd name="connsiteX696" fmla="*/ 2351763 w 3550953"/>
              <a:gd name="connsiteY696" fmla="*/ 728125 h 3288692"/>
              <a:gd name="connsiteX697" fmla="*/ 2371293 w 3550953"/>
              <a:gd name="connsiteY697" fmla="*/ 704118 h 3288692"/>
              <a:gd name="connsiteX698" fmla="*/ 2339823 w 3550953"/>
              <a:gd name="connsiteY698" fmla="*/ 710213 h 3288692"/>
              <a:gd name="connsiteX699" fmla="*/ 2325228 w 3550953"/>
              <a:gd name="connsiteY699" fmla="*/ 765276 h 3288692"/>
              <a:gd name="connsiteX700" fmla="*/ 2355081 w 3550953"/>
              <a:gd name="connsiteY700" fmla="*/ 824650 h 3288692"/>
              <a:gd name="connsiteX701" fmla="*/ 2460230 w 3550953"/>
              <a:gd name="connsiteY701" fmla="*/ 1022676 h 3288692"/>
              <a:gd name="connsiteX702" fmla="*/ 2513634 w 3550953"/>
              <a:gd name="connsiteY702" fmla="*/ 1113231 h 3288692"/>
              <a:gd name="connsiteX703" fmla="*/ 2587935 w 3550953"/>
              <a:gd name="connsiteY703" fmla="*/ 1239941 h 3288692"/>
              <a:gd name="connsiteX704" fmla="*/ 2613476 w 3550953"/>
              <a:gd name="connsiteY704" fmla="*/ 1268135 h 3288692"/>
              <a:gd name="connsiteX705" fmla="*/ 2621769 w 3550953"/>
              <a:gd name="connsiteY705" fmla="*/ 1275101 h 3288692"/>
              <a:gd name="connsiteX706" fmla="*/ 2662236 w 3550953"/>
              <a:gd name="connsiteY706" fmla="*/ 1352387 h 3288692"/>
              <a:gd name="connsiteX707" fmla="*/ 2660578 w 3550953"/>
              <a:gd name="connsiteY707" fmla="*/ 1355704 h 3288692"/>
              <a:gd name="connsiteX708" fmla="*/ 2625086 w 3550953"/>
              <a:gd name="connsiteY708" fmla="*/ 1296993 h 3288692"/>
              <a:gd name="connsiteX709" fmla="*/ 2586277 w 3550953"/>
              <a:gd name="connsiteY709" fmla="*/ 1296993 h 3288692"/>
              <a:gd name="connsiteX710" fmla="*/ 2477479 w 3550953"/>
              <a:gd name="connsiteY710" fmla="*/ 1650919 h 3288692"/>
              <a:gd name="connsiteX711" fmla="*/ 2490415 w 3550953"/>
              <a:gd name="connsiteY711" fmla="*/ 1859559 h 3288692"/>
              <a:gd name="connsiteX712" fmla="*/ 2514961 w 3550953"/>
              <a:gd name="connsiteY712" fmla="*/ 1947460 h 3288692"/>
              <a:gd name="connsiteX713" fmla="*/ 2512971 w 3550953"/>
              <a:gd name="connsiteY713" fmla="*/ 1948787 h 3288692"/>
              <a:gd name="connsiteX714" fmla="*/ 2509985 w 3550953"/>
              <a:gd name="connsiteY714" fmla="*/ 1944475 h 3288692"/>
              <a:gd name="connsiteX715" fmla="*/ 2456250 w 3550953"/>
              <a:gd name="connsiteY715" fmla="*/ 1754410 h 3288692"/>
              <a:gd name="connsiteX716" fmla="*/ 2460230 w 3550953"/>
              <a:gd name="connsiteY716" fmla="*/ 1560364 h 3288692"/>
              <a:gd name="connsiteX717" fmla="*/ 2513634 w 3550953"/>
              <a:gd name="connsiteY717" fmla="*/ 1389870 h 3288692"/>
              <a:gd name="connsiteX718" fmla="*/ 2542824 w 3550953"/>
              <a:gd name="connsiteY718" fmla="*/ 1338124 h 3288692"/>
              <a:gd name="connsiteX719" fmla="*/ 2549790 w 3550953"/>
              <a:gd name="connsiteY719" fmla="*/ 1320544 h 3288692"/>
              <a:gd name="connsiteX720" fmla="*/ 2559077 w 3550953"/>
              <a:gd name="connsiteY720" fmla="*/ 1292681 h 3288692"/>
              <a:gd name="connsiteX721" fmla="*/ 2563389 w 3550953"/>
              <a:gd name="connsiteY721" fmla="*/ 1213405 h 3288692"/>
              <a:gd name="connsiteX722" fmla="*/ 2560736 w 3550953"/>
              <a:gd name="connsiteY722" fmla="*/ 1208761 h 3288692"/>
              <a:gd name="connsiteX723" fmla="*/ 2546804 w 3550953"/>
              <a:gd name="connsiteY723" fmla="*/ 1208097 h 3288692"/>
              <a:gd name="connsiteX724" fmla="*/ 2449947 w 3550953"/>
              <a:gd name="connsiteY724" fmla="*/ 1405791 h 3288692"/>
              <a:gd name="connsiteX725" fmla="*/ 2416114 w 3550953"/>
              <a:gd name="connsiteY725" fmla="*/ 1829043 h 3288692"/>
              <a:gd name="connsiteX726" fmla="*/ 2698723 w 3550953"/>
              <a:gd name="connsiteY726" fmla="*/ 2107672 h 3288692"/>
              <a:gd name="connsiteX727" fmla="*/ 2755444 w 3550953"/>
              <a:gd name="connsiteY727" fmla="*/ 2110989 h 3288692"/>
              <a:gd name="connsiteX728" fmla="*/ 3063263 w 3550953"/>
              <a:gd name="connsiteY728" fmla="*/ 1969352 h 3288692"/>
              <a:gd name="connsiteX729" fmla="*/ 3369424 w 3550953"/>
              <a:gd name="connsiteY729" fmla="*/ 1320876 h 3288692"/>
              <a:gd name="connsiteX730" fmla="*/ 3285172 w 3550953"/>
              <a:gd name="connsiteY730" fmla="*/ 1018696 h 3288692"/>
              <a:gd name="connsiteX731" fmla="*/ 2972709 w 3550953"/>
              <a:gd name="connsiteY731" fmla="*/ 890659 h 3288692"/>
              <a:gd name="connsiteX732" fmla="*/ 2751464 w 3550953"/>
              <a:gd name="connsiteY732" fmla="*/ 989174 h 3288692"/>
              <a:gd name="connsiteX733" fmla="*/ 2650627 w 3550953"/>
              <a:gd name="connsiteY733" fmla="*/ 1074090 h 3288692"/>
              <a:gd name="connsiteX734" fmla="*/ 2626081 w 3550953"/>
              <a:gd name="connsiteY734" fmla="*/ 1069778 h 3288692"/>
              <a:gd name="connsiteX735" fmla="*/ 2546473 w 3550953"/>
              <a:gd name="connsiteY735" fmla="*/ 942736 h 3288692"/>
              <a:gd name="connsiteX736" fmla="*/ 2496054 w 3550953"/>
              <a:gd name="connsiteY736" fmla="*/ 874737 h 3288692"/>
              <a:gd name="connsiteX737" fmla="*/ 2421421 w 3550953"/>
              <a:gd name="connsiteY737" fmla="*/ 749354 h 3288692"/>
              <a:gd name="connsiteX738" fmla="*/ 2400524 w 3550953"/>
              <a:gd name="connsiteY738" fmla="*/ 720164 h 3288692"/>
              <a:gd name="connsiteX739" fmla="*/ 2371293 w 3550953"/>
              <a:gd name="connsiteY739" fmla="*/ 704118 h 3288692"/>
              <a:gd name="connsiteX740" fmla="*/ 1983409 w 3550953"/>
              <a:gd name="connsiteY740" fmla="*/ 674182 h 3288692"/>
              <a:gd name="connsiteX741" fmla="*/ 1899986 w 3550953"/>
              <a:gd name="connsiteY741" fmla="*/ 687658 h 3288692"/>
              <a:gd name="connsiteX742" fmla="*/ 1569943 w 3550953"/>
              <a:gd name="connsiteY742" fmla="*/ 832943 h 3288692"/>
              <a:gd name="connsiteX743" fmla="*/ 1187491 w 3550953"/>
              <a:gd name="connsiteY743" fmla="*/ 1169620 h 3288692"/>
              <a:gd name="connsiteX744" fmla="*/ 1162947 w 3550953"/>
              <a:gd name="connsiteY744" fmla="*/ 1250223 h 3288692"/>
              <a:gd name="connsiteX745" fmla="*/ 1117171 w 3550953"/>
              <a:gd name="connsiteY745" fmla="*/ 1411099 h 3288692"/>
              <a:gd name="connsiteX746" fmla="*/ 1101581 w 3550953"/>
              <a:gd name="connsiteY746" fmla="*/ 1433986 h 3288692"/>
              <a:gd name="connsiteX747" fmla="*/ 1100586 w 3550953"/>
              <a:gd name="connsiteY747" fmla="*/ 1442942 h 3288692"/>
              <a:gd name="connsiteX748" fmla="*/ 1109543 w 3550953"/>
              <a:gd name="connsiteY748" fmla="*/ 1442610 h 3288692"/>
              <a:gd name="connsiteX749" fmla="*/ 1146360 w 3550953"/>
              <a:gd name="connsiteY749" fmla="*/ 1420718 h 3288692"/>
              <a:gd name="connsiteX750" fmla="*/ 1349362 w 3550953"/>
              <a:gd name="connsiteY750" fmla="*/ 1265482 h 3288692"/>
              <a:gd name="connsiteX751" fmla="*/ 1544734 w 3550953"/>
              <a:gd name="connsiteY751" fmla="*/ 1139103 h 3288692"/>
              <a:gd name="connsiteX752" fmla="*/ 1996843 w 3550953"/>
              <a:gd name="connsiteY752" fmla="*/ 1030969 h 3288692"/>
              <a:gd name="connsiteX753" fmla="*/ 2166011 w 3550953"/>
              <a:gd name="connsiteY753" fmla="*/ 1020354 h 3288692"/>
              <a:gd name="connsiteX754" fmla="*/ 2232683 w 3550953"/>
              <a:gd name="connsiteY754" fmla="*/ 966619 h 3288692"/>
              <a:gd name="connsiteX755" fmla="*/ 2243629 w 3550953"/>
              <a:gd name="connsiteY755" fmla="*/ 888337 h 3288692"/>
              <a:gd name="connsiteX756" fmla="*/ 2233678 w 3550953"/>
              <a:gd name="connsiteY756" fmla="*/ 826309 h 3288692"/>
              <a:gd name="connsiteX757" fmla="*/ 2160704 w 3550953"/>
              <a:gd name="connsiteY757" fmla="*/ 723813 h 3288692"/>
              <a:gd name="connsiteX758" fmla="*/ 2067827 w 3550953"/>
              <a:gd name="connsiteY758" fmla="*/ 677375 h 3288692"/>
              <a:gd name="connsiteX759" fmla="*/ 1983409 w 3550953"/>
              <a:gd name="connsiteY759" fmla="*/ 674182 h 3288692"/>
              <a:gd name="connsiteX760" fmla="*/ 1861176 w 3550953"/>
              <a:gd name="connsiteY760" fmla="*/ 625961 h 3288692"/>
              <a:gd name="connsiteX761" fmla="*/ 1863830 w 3550953"/>
              <a:gd name="connsiteY761" fmla="*/ 627951 h 3288692"/>
              <a:gd name="connsiteX762" fmla="*/ 1853879 w 3550953"/>
              <a:gd name="connsiteY762" fmla="*/ 642878 h 3288692"/>
              <a:gd name="connsiteX763" fmla="*/ 1861176 w 3550953"/>
              <a:gd name="connsiteY763" fmla="*/ 625961 h 3288692"/>
              <a:gd name="connsiteX764" fmla="*/ 1960024 w 3550953"/>
              <a:gd name="connsiteY764" fmla="*/ 589805 h 3288692"/>
              <a:gd name="connsiteX765" fmla="*/ 1945761 w 3550953"/>
              <a:gd name="connsiteY765" fmla="*/ 615678 h 3288692"/>
              <a:gd name="connsiteX766" fmla="*/ 1960024 w 3550953"/>
              <a:gd name="connsiteY766" fmla="*/ 589805 h 3288692"/>
              <a:gd name="connsiteX767" fmla="*/ 2616461 w 3550953"/>
              <a:gd name="connsiteY767" fmla="*/ 551329 h 3288692"/>
              <a:gd name="connsiteX768" fmla="*/ 2628403 w 3550953"/>
              <a:gd name="connsiteY768" fmla="*/ 556304 h 3288692"/>
              <a:gd name="connsiteX769" fmla="*/ 2644656 w 3550953"/>
              <a:gd name="connsiteY769" fmla="*/ 576870 h 3288692"/>
              <a:gd name="connsiteX770" fmla="*/ 2718625 w 3550953"/>
              <a:gd name="connsiteY770" fmla="*/ 716848 h 3288692"/>
              <a:gd name="connsiteX771" fmla="*/ 2700714 w 3550953"/>
              <a:gd name="connsiteY771" fmla="*/ 707228 h 3288692"/>
              <a:gd name="connsiteX772" fmla="*/ 2647973 w 3550953"/>
              <a:gd name="connsiteY772" fmla="*/ 610040 h 3288692"/>
              <a:gd name="connsiteX773" fmla="*/ 2617125 w 3550953"/>
              <a:gd name="connsiteY773" fmla="*/ 576870 h 3288692"/>
              <a:gd name="connsiteX774" fmla="*/ 2609496 w 3550953"/>
              <a:gd name="connsiteY774" fmla="*/ 565592 h 3288692"/>
              <a:gd name="connsiteX775" fmla="*/ 2616461 w 3550953"/>
              <a:gd name="connsiteY775" fmla="*/ 551329 h 3288692"/>
              <a:gd name="connsiteX776" fmla="*/ 1941117 w 3550953"/>
              <a:gd name="connsiteY776" fmla="*/ 534411 h 3288692"/>
              <a:gd name="connsiteX777" fmla="*/ 1960687 w 3550953"/>
              <a:gd name="connsiteY777" fmla="*/ 558625 h 3288692"/>
              <a:gd name="connsiteX778" fmla="*/ 1960687 w 3550953"/>
              <a:gd name="connsiteY778" fmla="*/ 568576 h 3288692"/>
              <a:gd name="connsiteX779" fmla="*/ 1952727 w 3550953"/>
              <a:gd name="connsiteY779" fmla="*/ 562937 h 3288692"/>
              <a:gd name="connsiteX780" fmla="*/ 1941117 w 3550953"/>
              <a:gd name="connsiteY780" fmla="*/ 534411 h 3288692"/>
              <a:gd name="connsiteX781" fmla="*/ 2214108 w 3550953"/>
              <a:gd name="connsiteY781" fmla="*/ 526451 h 3288692"/>
              <a:gd name="connsiteX782" fmla="*/ 2154070 w 3550953"/>
              <a:gd name="connsiteY782" fmla="*/ 547016 h 3288692"/>
              <a:gd name="connsiteX783" fmla="*/ 2150753 w 3550953"/>
              <a:gd name="connsiteY783" fmla="*/ 572557 h 3288692"/>
              <a:gd name="connsiteX784" fmla="*/ 2236000 w 3550953"/>
              <a:gd name="connsiteY784" fmla="*/ 573221 h 3288692"/>
              <a:gd name="connsiteX785" fmla="*/ 2243629 w 3550953"/>
              <a:gd name="connsiteY785" fmla="*/ 543367 h 3288692"/>
              <a:gd name="connsiteX786" fmla="*/ 2214108 w 3550953"/>
              <a:gd name="connsiteY786" fmla="*/ 526451 h 3288692"/>
              <a:gd name="connsiteX787" fmla="*/ 2209173 w 3550953"/>
              <a:gd name="connsiteY787" fmla="*/ 489466 h 3288692"/>
              <a:gd name="connsiteX788" fmla="*/ 2202830 w 3550953"/>
              <a:gd name="connsiteY788" fmla="*/ 489632 h 3288692"/>
              <a:gd name="connsiteX789" fmla="*/ 2151748 w 3550953"/>
              <a:gd name="connsiteY789" fmla="*/ 502236 h 3288692"/>
              <a:gd name="connsiteX790" fmla="*/ 2047593 w 3550953"/>
              <a:gd name="connsiteY790" fmla="*/ 522470 h 3288692"/>
              <a:gd name="connsiteX791" fmla="*/ 2017077 w 3550953"/>
              <a:gd name="connsiteY791" fmla="*/ 522470 h 3288692"/>
              <a:gd name="connsiteX792" fmla="*/ 1998833 w 3550953"/>
              <a:gd name="connsiteY792" fmla="*/ 527114 h 3288692"/>
              <a:gd name="connsiteX793" fmla="*/ 2018072 w 3550953"/>
              <a:gd name="connsiteY793" fmla="*/ 536733 h 3288692"/>
              <a:gd name="connsiteX794" fmla="*/ 2169328 w 3550953"/>
              <a:gd name="connsiteY794" fmla="*/ 522470 h 3288692"/>
              <a:gd name="connsiteX795" fmla="*/ 2208800 w 3550953"/>
              <a:gd name="connsiteY795" fmla="*/ 502568 h 3288692"/>
              <a:gd name="connsiteX796" fmla="*/ 2213776 w 3550953"/>
              <a:gd name="connsiteY796" fmla="*/ 493281 h 3288692"/>
              <a:gd name="connsiteX797" fmla="*/ 2209173 w 3550953"/>
              <a:gd name="connsiteY797" fmla="*/ 489466 h 3288692"/>
              <a:gd name="connsiteX798" fmla="*/ 2433694 w 3550953"/>
              <a:gd name="connsiteY798" fmla="*/ 483619 h 3288692"/>
              <a:gd name="connsiteX799" fmla="*/ 2445635 w 3550953"/>
              <a:gd name="connsiteY799" fmla="*/ 486646 h 3288692"/>
              <a:gd name="connsiteX800" fmla="*/ 2569028 w 3550953"/>
              <a:gd name="connsiteY800" fmla="*/ 583503 h 3288692"/>
              <a:gd name="connsiteX801" fmla="*/ 2584286 w 3550953"/>
              <a:gd name="connsiteY801" fmla="*/ 614020 h 3288692"/>
              <a:gd name="connsiteX802" fmla="*/ 2581632 w 3550953"/>
              <a:gd name="connsiteY802" fmla="*/ 626624 h 3288692"/>
              <a:gd name="connsiteX803" fmla="*/ 2535857 w 3550953"/>
              <a:gd name="connsiteY803" fmla="*/ 640224 h 3288692"/>
              <a:gd name="connsiteX804" fmla="*/ 2492736 w 3550953"/>
              <a:gd name="connsiteY804" fmla="*/ 616010 h 3288692"/>
              <a:gd name="connsiteX805" fmla="*/ 2478805 w 3550953"/>
              <a:gd name="connsiteY805" fmla="*/ 567913 h 3288692"/>
              <a:gd name="connsiteX806" fmla="*/ 2486434 w 3550953"/>
              <a:gd name="connsiteY806" fmla="*/ 565923 h 3288692"/>
              <a:gd name="connsiteX807" fmla="*/ 2500697 w 3550953"/>
              <a:gd name="connsiteY807" fmla="*/ 584830 h 3288692"/>
              <a:gd name="connsiteX808" fmla="*/ 2531545 w 3550953"/>
              <a:gd name="connsiteY808" fmla="*/ 616010 h 3288692"/>
              <a:gd name="connsiteX809" fmla="*/ 2547135 w 3550953"/>
              <a:gd name="connsiteY809" fmla="*/ 617337 h 3288692"/>
              <a:gd name="connsiteX810" fmla="*/ 2549126 w 3550953"/>
              <a:gd name="connsiteY810" fmla="*/ 603073 h 3288692"/>
              <a:gd name="connsiteX811" fmla="*/ 2521594 w 3550953"/>
              <a:gd name="connsiteY811" fmla="*/ 540050 h 3288692"/>
              <a:gd name="connsiteX812" fmla="*/ 2505341 w 3550953"/>
              <a:gd name="connsiteY812" fmla="*/ 527446 h 3288692"/>
              <a:gd name="connsiteX813" fmla="*/ 2446630 w 3550953"/>
              <a:gd name="connsiteY813" fmla="*/ 502568 h 3288692"/>
              <a:gd name="connsiteX814" fmla="*/ 2420757 w 3550953"/>
              <a:gd name="connsiteY814" fmla="*/ 487310 h 3288692"/>
              <a:gd name="connsiteX815" fmla="*/ 2433694 w 3550953"/>
              <a:gd name="connsiteY815" fmla="*/ 483619 h 3288692"/>
              <a:gd name="connsiteX816" fmla="*/ 1876103 w 3550953"/>
              <a:gd name="connsiteY816" fmla="*/ 481339 h 3288692"/>
              <a:gd name="connsiteX817" fmla="*/ 1897663 w 3550953"/>
              <a:gd name="connsiteY817" fmla="*/ 521143 h 3288692"/>
              <a:gd name="connsiteX818" fmla="*/ 1876103 w 3550953"/>
              <a:gd name="connsiteY818" fmla="*/ 481339 h 3288692"/>
              <a:gd name="connsiteX819" fmla="*/ 2498707 w 3550953"/>
              <a:gd name="connsiteY819" fmla="*/ 475037 h 3288692"/>
              <a:gd name="connsiteX820" fmla="*/ 2508658 w 3550953"/>
              <a:gd name="connsiteY820" fmla="*/ 481008 h 3288692"/>
              <a:gd name="connsiteX821" fmla="*/ 2502688 w 3550953"/>
              <a:gd name="connsiteY821" fmla="*/ 484988 h 3288692"/>
              <a:gd name="connsiteX822" fmla="*/ 2492737 w 3550953"/>
              <a:gd name="connsiteY822" fmla="*/ 480676 h 3288692"/>
              <a:gd name="connsiteX823" fmla="*/ 2498707 w 3550953"/>
              <a:gd name="connsiteY823" fmla="*/ 475037 h 3288692"/>
              <a:gd name="connsiteX824" fmla="*/ 1176878 w 3550953"/>
              <a:gd name="connsiteY824" fmla="*/ 458784 h 3288692"/>
              <a:gd name="connsiteX825" fmla="*/ 1177210 w 3550953"/>
              <a:gd name="connsiteY825" fmla="*/ 490959 h 3288692"/>
              <a:gd name="connsiteX826" fmla="*/ 1217345 w 3550953"/>
              <a:gd name="connsiteY826" fmla="*/ 600420 h 3288692"/>
              <a:gd name="connsiteX827" fmla="*/ 1212037 w 3550953"/>
              <a:gd name="connsiteY827" fmla="*/ 621649 h 3288692"/>
              <a:gd name="connsiteX828" fmla="*/ 1169911 w 3550953"/>
              <a:gd name="connsiteY828" fmla="*/ 663775 h 3288692"/>
              <a:gd name="connsiteX829" fmla="*/ 1171238 w 3550953"/>
              <a:gd name="connsiteY829" fmla="*/ 712867 h 3288692"/>
              <a:gd name="connsiteX830" fmla="*/ 1199101 w 3550953"/>
              <a:gd name="connsiteY830" fmla="*/ 739735 h 3288692"/>
              <a:gd name="connsiteX831" fmla="*/ 1208721 w 3550953"/>
              <a:gd name="connsiteY831" fmla="*/ 744379 h 3288692"/>
              <a:gd name="connsiteX832" fmla="*/ 1211042 w 3550953"/>
              <a:gd name="connsiteY832" fmla="*/ 733432 h 3288692"/>
              <a:gd name="connsiteX833" fmla="*/ 1250847 w 3550953"/>
              <a:gd name="connsiteY833" fmla="*/ 687989 h 3288692"/>
              <a:gd name="connsiteX834" fmla="*/ 1364289 w 3550953"/>
              <a:gd name="connsiteY834" fmla="*/ 662448 h 3288692"/>
              <a:gd name="connsiteX835" fmla="*/ 1556012 w 3550953"/>
              <a:gd name="connsiteY835" fmla="*/ 606722 h 3288692"/>
              <a:gd name="connsiteX836" fmla="*/ 1576246 w 3550953"/>
              <a:gd name="connsiteY836" fmla="*/ 616010 h 3288692"/>
              <a:gd name="connsiteX837" fmla="*/ 1579231 w 3550953"/>
              <a:gd name="connsiteY837" fmla="*/ 618664 h 3288692"/>
              <a:gd name="connsiteX838" fmla="*/ 1597806 w 3550953"/>
              <a:gd name="connsiteY838" fmla="*/ 645200 h 3288692"/>
              <a:gd name="connsiteX839" fmla="*/ 1638274 w 3550953"/>
              <a:gd name="connsiteY839" fmla="*/ 711872 h 3288692"/>
              <a:gd name="connsiteX840" fmla="*/ 1648888 w 3550953"/>
              <a:gd name="connsiteY840" fmla="*/ 715189 h 3288692"/>
              <a:gd name="connsiteX841" fmla="*/ 1648225 w 3550953"/>
              <a:gd name="connsiteY841" fmla="*/ 704906 h 3288692"/>
              <a:gd name="connsiteX842" fmla="*/ 1640927 w 3550953"/>
              <a:gd name="connsiteY842" fmla="*/ 662780 h 3288692"/>
              <a:gd name="connsiteX843" fmla="*/ 1644576 w 3550953"/>
              <a:gd name="connsiteY843" fmla="*/ 604732 h 3288692"/>
              <a:gd name="connsiteX844" fmla="*/ 1629649 w 3550953"/>
              <a:gd name="connsiteY844" fmla="*/ 589142 h 3288692"/>
              <a:gd name="connsiteX845" fmla="*/ 1582548 w 3550953"/>
              <a:gd name="connsiteY845" fmla="*/ 590801 h 3288692"/>
              <a:gd name="connsiteX846" fmla="*/ 1389830 w 3550953"/>
              <a:gd name="connsiteY846" fmla="*/ 582177 h 3288692"/>
              <a:gd name="connsiteX847" fmla="*/ 1350026 w 3550953"/>
              <a:gd name="connsiteY847" fmla="*/ 568577 h 3288692"/>
              <a:gd name="connsiteX848" fmla="*/ 1206067 w 3550953"/>
              <a:gd name="connsiteY848" fmla="*/ 469066 h 3288692"/>
              <a:gd name="connsiteX849" fmla="*/ 1176878 w 3550953"/>
              <a:gd name="connsiteY849" fmla="*/ 458784 h 3288692"/>
              <a:gd name="connsiteX850" fmla="*/ 2401643 w 3550953"/>
              <a:gd name="connsiteY850" fmla="*/ 446759 h 3288692"/>
              <a:gd name="connsiteX851" fmla="*/ 2409148 w 3550953"/>
              <a:gd name="connsiteY851" fmla="*/ 448169 h 3288692"/>
              <a:gd name="connsiteX852" fmla="*/ 2477478 w 3550953"/>
              <a:gd name="connsiteY852" fmla="*/ 465086 h 3288692"/>
              <a:gd name="connsiteX853" fmla="*/ 2483780 w 3550953"/>
              <a:gd name="connsiteY853" fmla="*/ 470724 h 3288692"/>
              <a:gd name="connsiteX854" fmla="*/ 2473166 w 3550953"/>
              <a:gd name="connsiteY854" fmla="*/ 475037 h 3288692"/>
              <a:gd name="connsiteX855" fmla="*/ 2446630 w 3550953"/>
              <a:gd name="connsiteY855" fmla="*/ 467739 h 3288692"/>
              <a:gd name="connsiteX856" fmla="*/ 2421421 w 3550953"/>
              <a:gd name="connsiteY856" fmla="*/ 474705 h 3288692"/>
              <a:gd name="connsiteX857" fmla="*/ 2410143 w 3550953"/>
              <a:gd name="connsiteY857" fmla="*/ 476032 h 3288692"/>
              <a:gd name="connsiteX858" fmla="*/ 2397870 w 3550953"/>
              <a:gd name="connsiteY858" fmla="*/ 465086 h 3288692"/>
              <a:gd name="connsiteX859" fmla="*/ 2394884 w 3550953"/>
              <a:gd name="connsiteY859" fmla="*/ 449827 h 3288692"/>
              <a:gd name="connsiteX860" fmla="*/ 2401643 w 3550953"/>
              <a:gd name="connsiteY860" fmla="*/ 446759 h 3288692"/>
              <a:gd name="connsiteX861" fmla="*/ 1537726 w 3550953"/>
              <a:gd name="connsiteY861" fmla="*/ 443608 h 3288692"/>
              <a:gd name="connsiteX862" fmla="*/ 1553689 w 3550953"/>
              <a:gd name="connsiteY862" fmla="*/ 445847 h 3288692"/>
              <a:gd name="connsiteX863" fmla="*/ 1522509 w 3550953"/>
              <a:gd name="connsiteY863" fmla="*/ 451818 h 3288692"/>
              <a:gd name="connsiteX864" fmla="*/ 1537726 w 3550953"/>
              <a:gd name="connsiteY864" fmla="*/ 443608 h 3288692"/>
              <a:gd name="connsiteX865" fmla="*/ 2259551 w 3550953"/>
              <a:gd name="connsiteY865" fmla="*/ 440208 h 3288692"/>
              <a:gd name="connsiteX866" fmla="*/ 2215766 w 3550953"/>
              <a:gd name="connsiteY866" fmla="*/ 462764 h 3288692"/>
              <a:gd name="connsiteX867" fmla="*/ 2212449 w 3550953"/>
              <a:gd name="connsiteY867" fmla="*/ 476032 h 3288692"/>
              <a:gd name="connsiteX868" fmla="*/ 2255570 w 3550953"/>
              <a:gd name="connsiteY868" fmla="*/ 502568 h 3288692"/>
              <a:gd name="connsiteX869" fmla="*/ 2280116 w 3550953"/>
              <a:gd name="connsiteY869" fmla="*/ 486315 h 3288692"/>
              <a:gd name="connsiteX870" fmla="*/ 2271824 w 3550953"/>
              <a:gd name="connsiteY870" fmla="*/ 444189 h 3288692"/>
              <a:gd name="connsiteX871" fmla="*/ 2259551 w 3550953"/>
              <a:gd name="connsiteY871" fmla="*/ 440208 h 3288692"/>
              <a:gd name="connsiteX872" fmla="*/ 1136629 w 3550953"/>
              <a:gd name="connsiteY872" fmla="*/ 386470 h 3288692"/>
              <a:gd name="connsiteX873" fmla="*/ 1137011 w 3550953"/>
              <a:gd name="connsiteY873" fmla="*/ 387125 h 3288692"/>
              <a:gd name="connsiteX874" fmla="*/ 1137014 w 3550953"/>
              <a:gd name="connsiteY874" fmla="*/ 387048 h 3288692"/>
              <a:gd name="connsiteX875" fmla="*/ 1133206 w 3550953"/>
              <a:gd name="connsiteY875" fmla="*/ 381502 h 3288692"/>
              <a:gd name="connsiteX876" fmla="*/ 1136971 w 3550953"/>
              <a:gd name="connsiteY876" fmla="*/ 387956 h 3288692"/>
              <a:gd name="connsiteX877" fmla="*/ 1137007 w 3550953"/>
              <a:gd name="connsiteY877" fmla="*/ 387203 h 3288692"/>
              <a:gd name="connsiteX878" fmla="*/ 1546060 w 3550953"/>
              <a:gd name="connsiteY878" fmla="*/ 377848 h 3288692"/>
              <a:gd name="connsiteX879" fmla="*/ 1555679 w 3550953"/>
              <a:gd name="connsiteY879" fmla="*/ 385146 h 3288692"/>
              <a:gd name="connsiteX880" fmla="*/ 1547055 w 3550953"/>
              <a:gd name="connsiteY880" fmla="*/ 389458 h 3288692"/>
              <a:gd name="connsiteX881" fmla="*/ 1538431 w 3550953"/>
              <a:gd name="connsiteY881" fmla="*/ 383819 h 3288692"/>
              <a:gd name="connsiteX882" fmla="*/ 1546060 w 3550953"/>
              <a:gd name="connsiteY882" fmla="*/ 377848 h 3288692"/>
              <a:gd name="connsiteX883" fmla="*/ 1310801 w 3550953"/>
              <a:gd name="connsiteY883" fmla="*/ 351998 h 3288692"/>
              <a:gd name="connsiteX884" fmla="*/ 1310538 w 3550953"/>
              <a:gd name="connsiteY884" fmla="*/ 352071 h 3288692"/>
              <a:gd name="connsiteX885" fmla="*/ 1310531 w 3550953"/>
              <a:gd name="connsiteY885" fmla="*/ 352452 h 3288692"/>
              <a:gd name="connsiteX886" fmla="*/ 1103759 w 3550953"/>
              <a:gd name="connsiteY886" fmla="*/ 348759 h 3288692"/>
              <a:gd name="connsiteX887" fmla="*/ 1103613 w 3550953"/>
              <a:gd name="connsiteY887" fmla="*/ 348949 h 3288692"/>
              <a:gd name="connsiteX888" fmla="*/ 1111200 w 3550953"/>
              <a:gd name="connsiteY888" fmla="*/ 356288 h 3288692"/>
              <a:gd name="connsiteX889" fmla="*/ 1125454 w 3550953"/>
              <a:gd name="connsiteY889" fmla="*/ 367950 h 3288692"/>
              <a:gd name="connsiteX890" fmla="*/ 1125463 w 3550953"/>
              <a:gd name="connsiteY890" fmla="*/ 368229 h 3288692"/>
              <a:gd name="connsiteX891" fmla="*/ 1126494 w 3550953"/>
              <a:gd name="connsiteY891" fmla="*/ 369996 h 3288692"/>
              <a:gd name="connsiteX892" fmla="*/ 1126455 w 3550953"/>
              <a:gd name="connsiteY892" fmla="*/ 369878 h 3288692"/>
              <a:gd name="connsiteX893" fmla="*/ 1125795 w 3550953"/>
              <a:gd name="connsiteY893" fmla="*/ 368229 h 3288692"/>
              <a:gd name="connsiteX894" fmla="*/ 1125454 w 3550953"/>
              <a:gd name="connsiteY894" fmla="*/ 367950 h 3288692"/>
              <a:gd name="connsiteX895" fmla="*/ 1125442 w 3550953"/>
              <a:gd name="connsiteY895" fmla="*/ 367609 h 3288692"/>
              <a:gd name="connsiteX896" fmla="*/ 1111200 w 3550953"/>
              <a:gd name="connsiteY896" fmla="*/ 355956 h 3288692"/>
              <a:gd name="connsiteX897" fmla="*/ 1392151 w 3550953"/>
              <a:gd name="connsiteY897" fmla="*/ 330415 h 3288692"/>
              <a:gd name="connsiteX898" fmla="*/ 1392158 w 3550953"/>
              <a:gd name="connsiteY898" fmla="*/ 330420 h 3288692"/>
              <a:gd name="connsiteX899" fmla="*/ 1392151 w 3550953"/>
              <a:gd name="connsiteY899" fmla="*/ 330415 h 3288692"/>
              <a:gd name="connsiteX900" fmla="*/ 1402102 w 3550953"/>
              <a:gd name="connsiteY900" fmla="*/ 337712 h 3288692"/>
              <a:gd name="connsiteX901" fmla="*/ 1416354 w 3550953"/>
              <a:gd name="connsiteY901" fmla="*/ 343211 h 3288692"/>
              <a:gd name="connsiteX902" fmla="*/ 1415899 w 3550953"/>
              <a:gd name="connsiteY902" fmla="*/ 342908 h 3288692"/>
              <a:gd name="connsiteX903" fmla="*/ 1426511 w 3550953"/>
              <a:gd name="connsiteY903" fmla="*/ 347002 h 3288692"/>
              <a:gd name="connsiteX904" fmla="*/ 1426071 w 3550953"/>
              <a:gd name="connsiteY904" fmla="*/ 346960 h 3288692"/>
              <a:gd name="connsiteX905" fmla="*/ 1444228 w 3550953"/>
              <a:gd name="connsiteY905" fmla="*/ 353966 h 3288692"/>
              <a:gd name="connsiteX906" fmla="*/ 1444228 w 3550953"/>
              <a:gd name="connsiteY906" fmla="*/ 353966 h 3288692"/>
              <a:gd name="connsiteX907" fmla="*/ 1443565 w 3550953"/>
              <a:gd name="connsiteY907" fmla="*/ 353966 h 3288692"/>
              <a:gd name="connsiteX908" fmla="*/ 1443565 w 3550953"/>
              <a:gd name="connsiteY908" fmla="*/ 353966 h 3288692"/>
              <a:gd name="connsiteX909" fmla="*/ 1404092 w 3550953"/>
              <a:gd name="connsiteY909" fmla="*/ 339703 h 3288692"/>
              <a:gd name="connsiteX910" fmla="*/ 1392151 w 3550953"/>
              <a:gd name="connsiteY910" fmla="*/ 330415 h 3288692"/>
              <a:gd name="connsiteX911" fmla="*/ 1518833 w 3550953"/>
              <a:gd name="connsiteY911" fmla="*/ 324940 h 3288692"/>
              <a:gd name="connsiteX912" fmla="*/ 1476707 w 3550953"/>
              <a:gd name="connsiteY912" fmla="*/ 350649 h 3288692"/>
              <a:gd name="connsiteX913" fmla="*/ 1499746 w 3550953"/>
              <a:gd name="connsiteY913" fmla="*/ 341278 h 3288692"/>
              <a:gd name="connsiteX914" fmla="*/ 1512890 w 3550953"/>
              <a:gd name="connsiteY914" fmla="*/ 235548 h 3288692"/>
              <a:gd name="connsiteX915" fmla="*/ 1527817 w 3550953"/>
              <a:gd name="connsiteY915" fmla="*/ 269382 h 3288692"/>
              <a:gd name="connsiteX916" fmla="*/ 1476735 w 3550953"/>
              <a:gd name="connsiteY916" fmla="*/ 315157 h 3288692"/>
              <a:gd name="connsiteX917" fmla="*/ 1447213 w 3550953"/>
              <a:gd name="connsiteY917" fmla="*/ 321791 h 3288692"/>
              <a:gd name="connsiteX918" fmla="*/ 1389166 w 3550953"/>
              <a:gd name="connsiteY918" fmla="*/ 289947 h 3288692"/>
              <a:gd name="connsiteX919" fmla="*/ 1389497 w 3550953"/>
              <a:gd name="connsiteY919" fmla="*/ 270045 h 3288692"/>
              <a:gd name="connsiteX920" fmla="*/ 1409399 w 3550953"/>
              <a:gd name="connsiteY920" fmla="*/ 255119 h 3288692"/>
              <a:gd name="connsiteX921" fmla="*/ 1512890 w 3550953"/>
              <a:gd name="connsiteY921" fmla="*/ 235548 h 3288692"/>
              <a:gd name="connsiteX922" fmla="*/ 1448540 w 3550953"/>
              <a:gd name="connsiteY922" fmla="*/ 215978 h 3288692"/>
              <a:gd name="connsiteX923" fmla="*/ 1376904 w 3550953"/>
              <a:gd name="connsiteY923" fmla="*/ 233887 h 3288692"/>
              <a:gd name="connsiteX924" fmla="*/ 1376893 w 3550953"/>
              <a:gd name="connsiteY924" fmla="*/ 233890 h 3288692"/>
              <a:gd name="connsiteX925" fmla="*/ 1371908 w 3550953"/>
              <a:gd name="connsiteY925" fmla="*/ 235276 h 3288692"/>
              <a:gd name="connsiteX926" fmla="*/ 1249851 w 3550953"/>
              <a:gd name="connsiteY926" fmla="*/ 277343 h 3288692"/>
              <a:gd name="connsiteX927" fmla="*/ 1141054 w 3550953"/>
              <a:gd name="connsiteY927" fmla="*/ 326434 h 3288692"/>
              <a:gd name="connsiteX928" fmla="*/ 1124717 w 3550953"/>
              <a:gd name="connsiteY928" fmla="*/ 344429 h 3288692"/>
              <a:gd name="connsiteX929" fmla="*/ 1124724 w 3550953"/>
              <a:gd name="connsiteY929" fmla="*/ 344583 h 3288692"/>
              <a:gd name="connsiteX930" fmla="*/ 1141053 w 3550953"/>
              <a:gd name="connsiteY930" fmla="*/ 326766 h 3288692"/>
              <a:gd name="connsiteX931" fmla="*/ 1249851 w 3550953"/>
              <a:gd name="connsiteY931" fmla="*/ 277675 h 3288692"/>
              <a:gd name="connsiteX932" fmla="*/ 1376893 w 3550953"/>
              <a:gd name="connsiteY932" fmla="*/ 233890 h 3288692"/>
              <a:gd name="connsiteX933" fmla="*/ 1448540 w 3550953"/>
              <a:gd name="connsiteY933" fmla="*/ 215978 h 3288692"/>
              <a:gd name="connsiteX934" fmla="*/ 1463011 w 3550953"/>
              <a:gd name="connsiteY934" fmla="*/ 211044 h 3288692"/>
              <a:gd name="connsiteX935" fmla="*/ 1473418 w 3550953"/>
              <a:gd name="connsiteY935" fmla="*/ 214983 h 3288692"/>
              <a:gd name="connsiteX936" fmla="*/ 1342064 w 3550953"/>
              <a:gd name="connsiteY936" fmla="*/ 252465 h 3288692"/>
              <a:gd name="connsiteX937" fmla="*/ 1169911 w 3550953"/>
              <a:gd name="connsiteY937" fmla="*/ 318806 h 3288692"/>
              <a:gd name="connsiteX938" fmla="*/ 1146692 w 3550953"/>
              <a:gd name="connsiteY938" fmla="*/ 331410 h 3288692"/>
              <a:gd name="connsiteX939" fmla="*/ 1132097 w 3550953"/>
              <a:gd name="connsiteY939" fmla="*/ 374531 h 3288692"/>
              <a:gd name="connsiteX940" fmla="*/ 1153658 w 3550953"/>
              <a:gd name="connsiteY940" fmla="*/ 384814 h 3288692"/>
              <a:gd name="connsiteX941" fmla="*/ 1199101 w 3550953"/>
              <a:gd name="connsiteY941" fmla="*/ 372873 h 3288692"/>
              <a:gd name="connsiteX942" fmla="*/ 1339742 w 3550953"/>
              <a:gd name="connsiteY942" fmla="*/ 321459 h 3288692"/>
              <a:gd name="connsiteX943" fmla="*/ 1394141 w 3550953"/>
              <a:gd name="connsiteY943" fmla="*/ 328425 h 3288692"/>
              <a:gd name="connsiteX944" fmla="*/ 1415899 w 3550953"/>
              <a:gd name="connsiteY944" fmla="*/ 342908 h 3288692"/>
              <a:gd name="connsiteX945" fmla="*/ 1402434 w 3550953"/>
              <a:gd name="connsiteY945" fmla="*/ 337713 h 3288692"/>
              <a:gd name="connsiteX946" fmla="*/ 1392483 w 3550953"/>
              <a:gd name="connsiteY946" fmla="*/ 330415 h 3288692"/>
              <a:gd name="connsiteX947" fmla="*/ 1383620 w 3550953"/>
              <a:gd name="connsiteY947" fmla="*/ 326139 h 3288692"/>
              <a:gd name="connsiteX948" fmla="*/ 1372913 w 3550953"/>
              <a:gd name="connsiteY948" fmla="*/ 321376 h 3288692"/>
              <a:gd name="connsiteX949" fmla="*/ 1370972 w 3550953"/>
              <a:gd name="connsiteY949" fmla="*/ 321351 h 3288692"/>
              <a:gd name="connsiteX950" fmla="*/ 1353342 w 3550953"/>
              <a:gd name="connsiteY950" fmla="*/ 321459 h 3288692"/>
              <a:gd name="connsiteX951" fmla="*/ 1338747 w 3550953"/>
              <a:gd name="connsiteY951" fmla="*/ 326103 h 3288692"/>
              <a:gd name="connsiteX952" fmla="*/ 1332544 w 3550953"/>
              <a:gd name="connsiteY952" fmla="*/ 328939 h 3288692"/>
              <a:gd name="connsiteX953" fmla="*/ 1324258 w 3550953"/>
              <a:gd name="connsiteY953" fmla="*/ 333170 h 3288692"/>
              <a:gd name="connsiteX954" fmla="*/ 1321167 w 3550953"/>
              <a:gd name="connsiteY954" fmla="*/ 335059 h 3288692"/>
              <a:gd name="connsiteX955" fmla="*/ 1320902 w 3550953"/>
              <a:gd name="connsiteY955" fmla="*/ 335171 h 3288692"/>
              <a:gd name="connsiteX956" fmla="*/ 1320602 w 3550953"/>
              <a:gd name="connsiteY956" fmla="*/ 335673 h 3288692"/>
              <a:gd name="connsiteX957" fmla="*/ 1322494 w 3550953"/>
              <a:gd name="connsiteY957" fmla="*/ 334727 h 3288692"/>
              <a:gd name="connsiteX958" fmla="*/ 1338084 w 3550953"/>
              <a:gd name="connsiteY958" fmla="*/ 326766 h 3288692"/>
              <a:gd name="connsiteX959" fmla="*/ 1352679 w 3550953"/>
              <a:gd name="connsiteY959" fmla="*/ 322123 h 3288692"/>
              <a:gd name="connsiteX960" fmla="*/ 1391819 w 3550953"/>
              <a:gd name="connsiteY960" fmla="*/ 331079 h 3288692"/>
              <a:gd name="connsiteX961" fmla="*/ 1403761 w 3550953"/>
              <a:gd name="connsiteY961" fmla="*/ 340366 h 3288692"/>
              <a:gd name="connsiteX962" fmla="*/ 1443233 w 3550953"/>
              <a:gd name="connsiteY962" fmla="*/ 354629 h 3288692"/>
              <a:gd name="connsiteX963" fmla="*/ 1443896 w 3550953"/>
              <a:gd name="connsiteY963" fmla="*/ 354629 h 3288692"/>
              <a:gd name="connsiteX964" fmla="*/ 1474413 w 3550953"/>
              <a:gd name="connsiteY964" fmla="*/ 352307 h 3288692"/>
              <a:gd name="connsiteX965" fmla="*/ 1488676 w 3550953"/>
              <a:gd name="connsiteY965" fmla="*/ 350649 h 3288692"/>
              <a:gd name="connsiteX966" fmla="*/ 1512227 w 3550953"/>
              <a:gd name="connsiteY966" fmla="*/ 335391 h 3288692"/>
              <a:gd name="connsiteX967" fmla="*/ 1519856 w 3550953"/>
              <a:gd name="connsiteY967" fmla="*/ 324445 h 3288692"/>
              <a:gd name="connsiteX968" fmla="*/ 1520021 w 3550953"/>
              <a:gd name="connsiteY968" fmla="*/ 324215 h 3288692"/>
              <a:gd name="connsiteX969" fmla="*/ 1520188 w 3550953"/>
              <a:gd name="connsiteY969" fmla="*/ 324113 h 3288692"/>
              <a:gd name="connsiteX970" fmla="*/ 1537768 w 3550953"/>
              <a:gd name="connsiteY970" fmla="*/ 299567 h 3288692"/>
              <a:gd name="connsiteX971" fmla="*/ 1544351 w 3550953"/>
              <a:gd name="connsiteY971" fmla="*/ 290407 h 3288692"/>
              <a:gd name="connsiteX972" fmla="*/ 1556883 w 3550953"/>
              <a:gd name="connsiteY972" fmla="*/ 281323 h 3288692"/>
              <a:gd name="connsiteX973" fmla="*/ 1569943 w 3550953"/>
              <a:gd name="connsiteY973" fmla="*/ 290943 h 3288692"/>
              <a:gd name="connsiteX974" fmla="*/ 1588518 w 3550953"/>
              <a:gd name="connsiteY974" fmla="*/ 321791 h 3288692"/>
              <a:gd name="connsiteX975" fmla="*/ 1600460 w 3550953"/>
              <a:gd name="connsiteY975" fmla="*/ 333732 h 3288692"/>
              <a:gd name="connsiteX976" fmla="*/ 1599874 w 3550953"/>
              <a:gd name="connsiteY976" fmla="*/ 332392 h 3288692"/>
              <a:gd name="connsiteX977" fmla="*/ 1592706 w 3550953"/>
              <a:gd name="connsiteY977" fmla="*/ 327098 h 3288692"/>
              <a:gd name="connsiteX978" fmla="*/ 1588849 w 3550953"/>
              <a:gd name="connsiteY978" fmla="*/ 321128 h 3288692"/>
              <a:gd name="connsiteX979" fmla="*/ 1570274 w 3550953"/>
              <a:gd name="connsiteY979" fmla="*/ 290280 h 3288692"/>
              <a:gd name="connsiteX980" fmla="*/ 1557379 w 3550953"/>
              <a:gd name="connsiteY980" fmla="*/ 280743 h 3288692"/>
              <a:gd name="connsiteX981" fmla="*/ 1545110 w 3550953"/>
              <a:gd name="connsiteY981" fmla="*/ 289352 h 3288692"/>
              <a:gd name="connsiteX982" fmla="*/ 1544351 w 3550953"/>
              <a:gd name="connsiteY982" fmla="*/ 290407 h 3288692"/>
              <a:gd name="connsiteX983" fmla="*/ 1544070 w 3550953"/>
              <a:gd name="connsiteY983" fmla="*/ 290611 h 3288692"/>
              <a:gd name="connsiteX984" fmla="*/ 1537436 w 3550953"/>
              <a:gd name="connsiteY984" fmla="*/ 299899 h 3288692"/>
              <a:gd name="connsiteX985" fmla="*/ 1520021 w 3550953"/>
              <a:gd name="connsiteY985" fmla="*/ 324215 h 3288692"/>
              <a:gd name="connsiteX986" fmla="*/ 1519784 w 3550953"/>
              <a:gd name="connsiteY986" fmla="*/ 324360 h 3288692"/>
              <a:gd name="connsiteX987" fmla="*/ 1512558 w 3550953"/>
              <a:gd name="connsiteY987" fmla="*/ 334727 h 3288692"/>
              <a:gd name="connsiteX988" fmla="*/ 1489339 w 3550953"/>
              <a:gd name="connsiteY988" fmla="*/ 349654 h 3288692"/>
              <a:gd name="connsiteX989" fmla="*/ 1475748 w 3550953"/>
              <a:gd name="connsiteY989" fmla="*/ 351234 h 3288692"/>
              <a:gd name="connsiteX990" fmla="*/ 1475076 w 3550953"/>
              <a:gd name="connsiteY990" fmla="*/ 351644 h 3288692"/>
              <a:gd name="connsiteX991" fmla="*/ 1444560 w 3550953"/>
              <a:gd name="connsiteY991" fmla="*/ 353966 h 3288692"/>
              <a:gd name="connsiteX992" fmla="*/ 1426511 w 3550953"/>
              <a:gd name="connsiteY992" fmla="*/ 347002 h 3288692"/>
              <a:gd name="connsiteX993" fmla="*/ 1454179 w 3550953"/>
              <a:gd name="connsiteY993" fmla="*/ 349654 h 3288692"/>
              <a:gd name="connsiteX994" fmla="*/ 1529807 w 3550953"/>
              <a:gd name="connsiteY994" fmla="*/ 305538 h 3288692"/>
              <a:gd name="connsiteX995" fmla="*/ 1559329 w 3550953"/>
              <a:gd name="connsiteY995" fmla="*/ 268719 h 3288692"/>
              <a:gd name="connsiteX996" fmla="*/ 1583874 w 3550953"/>
              <a:gd name="connsiteY996" fmla="*/ 274026 h 3288692"/>
              <a:gd name="connsiteX997" fmla="*/ 1606099 w 3550953"/>
              <a:gd name="connsiteY997" fmla="*/ 324776 h 3288692"/>
              <a:gd name="connsiteX998" fmla="*/ 1605435 w 3550953"/>
              <a:gd name="connsiteY998" fmla="*/ 349986 h 3288692"/>
              <a:gd name="connsiteX999" fmla="*/ 1589182 w 3550953"/>
              <a:gd name="connsiteY999" fmla="*/ 335059 h 3288692"/>
              <a:gd name="connsiteX1000" fmla="*/ 1564304 w 3550953"/>
              <a:gd name="connsiteY1000" fmla="*/ 293265 h 3288692"/>
              <a:gd name="connsiteX1001" fmla="*/ 1547719 w 3550953"/>
              <a:gd name="connsiteY1001" fmla="*/ 291938 h 3288692"/>
              <a:gd name="connsiteX1002" fmla="*/ 1515544 w 3550953"/>
              <a:gd name="connsiteY1002" fmla="*/ 345342 h 3288692"/>
              <a:gd name="connsiteX1003" fmla="*/ 1503934 w 3550953"/>
              <a:gd name="connsiteY1003" fmla="*/ 354961 h 3288692"/>
              <a:gd name="connsiteX1004" fmla="*/ 1435936 w 3550953"/>
              <a:gd name="connsiteY1004" fmla="*/ 357283 h 3288692"/>
              <a:gd name="connsiteX1005" fmla="*/ 1398122 w 3550953"/>
              <a:gd name="connsiteY1005" fmla="*/ 338376 h 3288692"/>
              <a:gd name="connsiteX1006" fmla="*/ 1332445 w 3550953"/>
              <a:gd name="connsiteY1006" fmla="*/ 331742 h 3288692"/>
              <a:gd name="connsiteX1007" fmla="*/ 1318182 w 3550953"/>
              <a:gd name="connsiteY1007" fmla="*/ 350649 h 3288692"/>
              <a:gd name="connsiteX1008" fmla="*/ 1310522 w 3550953"/>
              <a:gd name="connsiteY1008" fmla="*/ 352883 h 3288692"/>
              <a:gd name="connsiteX1009" fmla="*/ 1309517 w 3550953"/>
              <a:gd name="connsiteY1009" fmla="*/ 402311 h 3288692"/>
              <a:gd name="connsiteX1010" fmla="*/ 1328134 w 3550953"/>
              <a:gd name="connsiteY1010" fmla="*/ 449828 h 3288692"/>
              <a:gd name="connsiteX1011" fmla="*/ 1431292 w 3550953"/>
              <a:gd name="connsiteY1011" fmla="*/ 538392 h 3288692"/>
              <a:gd name="connsiteX1012" fmla="*/ 1649220 w 3550953"/>
              <a:gd name="connsiteY1012" fmla="*/ 579523 h 3288692"/>
              <a:gd name="connsiteX1013" fmla="*/ 1662820 w 3550953"/>
              <a:gd name="connsiteY1013" fmla="*/ 580518 h 3288692"/>
              <a:gd name="connsiteX1014" fmla="*/ 1651874 w 3550953"/>
              <a:gd name="connsiteY1014" fmla="*/ 607054 h 3288692"/>
              <a:gd name="connsiteX1015" fmla="*/ 1674429 w 3550953"/>
              <a:gd name="connsiteY1015" fmla="*/ 629610 h 3288692"/>
              <a:gd name="connsiteX1016" fmla="*/ 1708594 w 3550953"/>
              <a:gd name="connsiteY1016" fmla="*/ 618000 h 3288692"/>
              <a:gd name="connsiteX1017" fmla="*/ 1809763 w 3550953"/>
              <a:gd name="connsiteY1017" fmla="*/ 552323 h 3288692"/>
              <a:gd name="connsiteX1018" fmla="*/ 1823363 w 3550953"/>
              <a:gd name="connsiteY1018" fmla="*/ 548343 h 3288692"/>
              <a:gd name="connsiteX1019" fmla="*/ 1827012 w 3550953"/>
              <a:gd name="connsiteY1019" fmla="*/ 560948 h 3288692"/>
              <a:gd name="connsiteX1020" fmla="*/ 1817393 w 3550953"/>
              <a:gd name="connsiteY1020" fmla="*/ 618332 h 3288692"/>
              <a:gd name="connsiteX1021" fmla="*/ 1810759 w 3550953"/>
              <a:gd name="connsiteY1021" fmla="*/ 648185 h 3288692"/>
              <a:gd name="connsiteX1022" fmla="*/ 1831987 w 3550953"/>
              <a:gd name="connsiteY1022" fmla="*/ 670741 h 3288692"/>
              <a:gd name="connsiteX1023" fmla="*/ 1884065 w 3550953"/>
              <a:gd name="connsiteY1023" fmla="*/ 663112 h 3288692"/>
              <a:gd name="connsiteX1024" fmla="*/ 1973292 w 3550953"/>
              <a:gd name="connsiteY1024" fmla="*/ 625961 h 3288692"/>
              <a:gd name="connsiteX1025" fmla="*/ 1999497 w 3550953"/>
              <a:gd name="connsiteY1025" fmla="*/ 574216 h 3288692"/>
              <a:gd name="connsiteX1026" fmla="*/ 1987224 w 3550953"/>
              <a:gd name="connsiteY1026" fmla="*/ 531758 h 3288692"/>
              <a:gd name="connsiteX1027" fmla="*/ 1996511 w 3550953"/>
              <a:gd name="connsiteY1027" fmla="*/ 517163 h 3288692"/>
              <a:gd name="connsiteX1028" fmla="*/ 2040628 w 3550953"/>
              <a:gd name="connsiteY1028" fmla="*/ 517163 h 3288692"/>
              <a:gd name="connsiteX1029" fmla="*/ 2160704 w 3550953"/>
              <a:gd name="connsiteY1029" fmla="*/ 493612 h 3288692"/>
              <a:gd name="connsiteX1030" fmla="*/ 2178284 w 3550953"/>
              <a:gd name="connsiteY1030" fmla="*/ 479017 h 3288692"/>
              <a:gd name="connsiteX1031" fmla="*/ 2205483 w 3550953"/>
              <a:gd name="connsiteY1031" fmla="*/ 454471 h 3288692"/>
              <a:gd name="connsiteX1032" fmla="*/ 2254575 w 3550953"/>
              <a:gd name="connsiteY1032" fmla="*/ 435564 h 3288692"/>
              <a:gd name="connsiteX1033" fmla="*/ 2279453 w 3550953"/>
              <a:gd name="connsiteY1033" fmla="*/ 448501 h 3288692"/>
              <a:gd name="connsiteX1034" fmla="*/ 2293716 w 3550953"/>
              <a:gd name="connsiteY1034" fmla="*/ 493281 h 3288692"/>
              <a:gd name="connsiteX1035" fmla="*/ 2388914 w 3550953"/>
              <a:gd name="connsiteY1035" fmla="*/ 597435 h 3288692"/>
              <a:gd name="connsiteX1036" fmla="*/ 2545146 w 3550953"/>
              <a:gd name="connsiteY1036" fmla="*/ 702916 h 3288692"/>
              <a:gd name="connsiteX1037" fmla="*/ 2720284 w 3550953"/>
              <a:gd name="connsiteY1037" fmla="*/ 771910 h 3288692"/>
              <a:gd name="connsiteX1038" fmla="*/ 2781981 w 3550953"/>
              <a:gd name="connsiteY1038" fmla="*/ 773900 h 3288692"/>
              <a:gd name="connsiteX1039" fmla="*/ 2766722 w 3550953"/>
              <a:gd name="connsiteY1039" fmla="*/ 782524 h 3288692"/>
              <a:gd name="connsiteX1040" fmla="*/ 2641007 w 3550953"/>
              <a:gd name="connsiteY1040" fmla="*/ 899947 h 3288692"/>
              <a:gd name="connsiteX1041" fmla="*/ 2627739 w 3550953"/>
              <a:gd name="connsiteY1041" fmla="*/ 916200 h 3288692"/>
              <a:gd name="connsiteX1042" fmla="*/ 2625086 w 3550953"/>
              <a:gd name="connsiteY1042" fmla="*/ 934112 h 3288692"/>
              <a:gd name="connsiteX1043" fmla="*/ 2643993 w 3550953"/>
              <a:gd name="connsiteY1043" fmla="*/ 938424 h 3288692"/>
              <a:gd name="connsiteX1044" fmla="*/ 2677163 w 3550953"/>
              <a:gd name="connsiteY1044" fmla="*/ 921507 h 3288692"/>
              <a:gd name="connsiteX1045" fmla="*/ 2816477 w 3550953"/>
              <a:gd name="connsiteY1045" fmla="*/ 815694 h 3288692"/>
              <a:gd name="connsiteX1046" fmla="*/ 3057624 w 3550953"/>
              <a:gd name="connsiteY1046" fmla="*/ 711540 h 3288692"/>
              <a:gd name="connsiteX1047" fmla="*/ 3137233 w 3550953"/>
              <a:gd name="connsiteY1047" fmla="*/ 688321 h 3288692"/>
              <a:gd name="connsiteX1048" fmla="*/ 3211202 w 3550953"/>
              <a:gd name="connsiteY1048" fmla="*/ 687326 h 3288692"/>
              <a:gd name="connsiteX1049" fmla="*/ 3274225 w 3550953"/>
              <a:gd name="connsiteY1049" fmla="*/ 756652 h 3288692"/>
              <a:gd name="connsiteX1050" fmla="*/ 3297445 w 3550953"/>
              <a:gd name="connsiteY1050" fmla="*/ 780866 h 3288692"/>
              <a:gd name="connsiteX1051" fmla="*/ 3342888 w 3550953"/>
              <a:gd name="connsiteY1051" fmla="*/ 804748 h 3288692"/>
              <a:gd name="connsiteX1052" fmla="*/ 3488837 w 3550953"/>
              <a:gd name="connsiteY1052" fmla="*/ 979887 h 3288692"/>
              <a:gd name="connsiteX1053" fmla="*/ 3550865 w 3550953"/>
              <a:gd name="connsiteY1053" fmla="*/ 1255531 h 3288692"/>
              <a:gd name="connsiteX1054" fmla="*/ 3540914 w 3550953"/>
              <a:gd name="connsiteY1054" fmla="*/ 1430006 h 3288692"/>
              <a:gd name="connsiteX1055" fmla="*/ 3434106 w 3550953"/>
              <a:gd name="connsiteY1055" fmla="*/ 1751424 h 3288692"/>
              <a:gd name="connsiteX1056" fmla="*/ 3126287 w 3550953"/>
              <a:gd name="connsiteY1056" fmla="*/ 2115633 h 3288692"/>
              <a:gd name="connsiteX1057" fmla="*/ 2762410 w 3550953"/>
              <a:gd name="connsiteY1057" fmla="*/ 2236040 h 3288692"/>
              <a:gd name="connsiteX1058" fmla="*/ 2474162 w 3550953"/>
              <a:gd name="connsiteY1058" fmla="*/ 2121603 h 3288692"/>
              <a:gd name="connsiteX1059" fmla="*/ 2391568 w 3550953"/>
              <a:gd name="connsiteY1059" fmla="*/ 1990913 h 3288692"/>
              <a:gd name="connsiteX1060" fmla="*/ 2380290 w 3550953"/>
              <a:gd name="connsiteY1060" fmla="*/ 1968689 h 3288692"/>
              <a:gd name="connsiteX1061" fmla="*/ 2366359 w 3550953"/>
              <a:gd name="connsiteY1061" fmla="*/ 1959070 h 3288692"/>
              <a:gd name="connsiteX1062" fmla="*/ 2354086 w 3550953"/>
              <a:gd name="connsiteY1062" fmla="*/ 1970679 h 3288692"/>
              <a:gd name="connsiteX1063" fmla="*/ 2346125 w 3550953"/>
              <a:gd name="connsiteY1063" fmla="*/ 2009488 h 3288692"/>
              <a:gd name="connsiteX1064" fmla="*/ 2328876 w 3550953"/>
              <a:gd name="connsiteY1064" fmla="*/ 2089097 h 3288692"/>
              <a:gd name="connsiteX1065" fmla="*/ 2187240 w 3550953"/>
              <a:gd name="connsiteY1065" fmla="*/ 2358770 h 3288692"/>
              <a:gd name="connsiteX1066" fmla="*/ 2103983 w 3550953"/>
              <a:gd name="connsiteY1066" fmla="*/ 2434066 h 3288692"/>
              <a:gd name="connsiteX1067" fmla="*/ 1860182 w 3550953"/>
              <a:gd name="connsiteY1067" fmla="*/ 2533908 h 3288692"/>
              <a:gd name="connsiteX1068" fmla="*/ 1415702 w 3550953"/>
              <a:gd name="connsiteY1068" fmla="*/ 2709710 h 3288692"/>
              <a:gd name="connsiteX1069" fmla="*/ 1238905 w 3550953"/>
              <a:gd name="connsiteY1069" fmla="*/ 2729612 h 3288692"/>
              <a:gd name="connsiteX1070" fmla="*/ 1100918 w 3550953"/>
              <a:gd name="connsiteY1070" fmla="*/ 2671896 h 3288692"/>
              <a:gd name="connsiteX1071" fmla="*/ 1070070 w 3550953"/>
              <a:gd name="connsiteY1071" fmla="*/ 2690140 h 3288692"/>
              <a:gd name="connsiteX1072" fmla="*/ 961271 w 3550953"/>
              <a:gd name="connsiteY1072" fmla="*/ 2967110 h 3288692"/>
              <a:gd name="connsiteX1073" fmla="*/ 744338 w 3550953"/>
              <a:gd name="connsiteY1073" fmla="*/ 3198970 h 3288692"/>
              <a:gd name="connsiteX1074" fmla="*/ 360892 w 3550953"/>
              <a:gd name="connsiteY1074" fmla="*/ 3278247 h 3288692"/>
              <a:gd name="connsiteX1075" fmla="*/ 80936 w 3550953"/>
              <a:gd name="connsiteY1075" fmla="*/ 3003929 h 3288692"/>
              <a:gd name="connsiteX1076" fmla="*/ 44781 w 3550953"/>
              <a:gd name="connsiteY1076" fmla="*/ 2704071 h 3288692"/>
              <a:gd name="connsiteX1077" fmla="*/ 32507 w 3550953"/>
              <a:gd name="connsiteY1077" fmla="*/ 2690471 h 3288692"/>
              <a:gd name="connsiteX1078" fmla="*/ 0 w 3550953"/>
              <a:gd name="connsiteY1078" fmla="*/ 2673555 h 3288692"/>
              <a:gd name="connsiteX1079" fmla="*/ 0 w 3550953"/>
              <a:gd name="connsiteY1079" fmla="*/ 2651331 h 3288692"/>
              <a:gd name="connsiteX1080" fmla="*/ 179782 w 3550953"/>
              <a:gd name="connsiteY1080" fmla="*/ 2225757 h 3288692"/>
              <a:gd name="connsiteX1081" fmla="*/ 307487 w 3550953"/>
              <a:gd name="connsiteY1081" fmla="*/ 2052941 h 3288692"/>
              <a:gd name="connsiteX1082" fmla="*/ 353926 w 3550953"/>
              <a:gd name="connsiteY1082" fmla="*/ 2001527 h 3288692"/>
              <a:gd name="connsiteX1083" fmla="*/ 345965 w 3550953"/>
              <a:gd name="connsiteY1083" fmla="*/ 1970679 h 3288692"/>
              <a:gd name="connsiteX1084" fmla="*/ 324073 w 3550953"/>
              <a:gd name="connsiteY1084" fmla="*/ 1956748 h 3288692"/>
              <a:gd name="connsiteX1085" fmla="*/ 310474 w 3550953"/>
              <a:gd name="connsiteY1085" fmla="*/ 1903675 h 3288692"/>
              <a:gd name="connsiteX1086" fmla="*/ 322415 w 3550953"/>
              <a:gd name="connsiteY1086" fmla="*/ 1884437 h 3288692"/>
              <a:gd name="connsiteX1087" fmla="*/ 342648 w 3550953"/>
              <a:gd name="connsiteY1087" fmla="*/ 1855247 h 3288692"/>
              <a:gd name="connsiteX1088" fmla="*/ 350278 w 3550953"/>
              <a:gd name="connsiteY1088" fmla="*/ 1822740 h 3288692"/>
              <a:gd name="connsiteX1089" fmla="*/ 415623 w 3550953"/>
              <a:gd name="connsiteY1089" fmla="*/ 1733513 h 3288692"/>
              <a:gd name="connsiteX1090" fmla="*/ 426900 w 3550953"/>
              <a:gd name="connsiteY1090" fmla="*/ 1727874 h 3288692"/>
              <a:gd name="connsiteX1091" fmla="*/ 601375 w 3550953"/>
              <a:gd name="connsiteY1091" fmla="*/ 1641963 h 3288692"/>
              <a:gd name="connsiteX1092" fmla="*/ 725431 w 3550953"/>
              <a:gd name="connsiteY1092" fmla="*/ 1539467 h 3288692"/>
              <a:gd name="connsiteX1093" fmla="*/ 711168 w 3550953"/>
              <a:gd name="connsiteY1093" fmla="*/ 1638978 h 3288692"/>
              <a:gd name="connsiteX1094" fmla="*/ 695578 w 3550953"/>
              <a:gd name="connsiteY1094" fmla="*/ 1799189 h 3288692"/>
              <a:gd name="connsiteX1095" fmla="*/ 692261 w 3550953"/>
              <a:gd name="connsiteY1095" fmla="*/ 1861549 h 3288692"/>
              <a:gd name="connsiteX1096" fmla="*/ 636535 w 3550953"/>
              <a:gd name="connsiteY1096" fmla="*/ 2079146 h 3288692"/>
              <a:gd name="connsiteX1097" fmla="*/ 609004 w 3550953"/>
              <a:gd name="connsiteY1097" fmla="*/ 2162071 h 3288692"/>
              <a:gd name="connsiteX1098" fmla="*/ 614311 w 3550953"/>
              <a:gd name="connsiteY1098" fmla="*/ 2189602 h 3288692"/>
              <a:gd name="connsiteX1099" fmla="*/ 640184 w 3550953"/>
              <a:gd name="connsiteY1099" fmla="*/ 2178656 h 3288692"/>
              <a:gd name="connsiteX1100" fmla="*/ 642175 w 3550953"/>
              <a:gd name="connsiteY1100" fmla="*/ 2176666 h 3288692"/>
              <a:gd name="connsiteX1101" fmla="*/ 674017 w 3550953"/>
              <a:gd name="connsiteY1101" fmla="*/ 2136198 h 3288692"/>
              <a:gd name="connsiteX1102" fmla="*/ 697237 w 3550953"/>
              <a:gd name="connsiteY1102" fmla="*/ 2090755 h 3288692"/>
              <a:gd name="connsiteX1103" fmla="*/ 736046 w 3550953"/>
              <a:gd name="connsiteY1103" fmla="*/ 1938836 h 3288692"/>
              <a:gd name="connsiteX1104" fmla="*/ 868395 w 3550953"/>
              <a:gd name="connsiteY1104" fmla="*/ 1560033 h 3288692"/>
              <a:gd name="connsiteX1105" fmla="*/ 949993 w 3550953"/>
              <a:gd name="connsiteY1105" fmla="*/ 1413421 h 3288692"/>
              <a:gd name="connsiteX1106" fmla="*/ 979846 w 3550953"/>
              <a:gd name="connsiteY1106" fmla="*/ 1366651 h 3288692"/>
              <a:gd name="connsiteX1107" fmla="*/ 977856 w 3550953"/>
              <a:gd name="connsiteY1107" fmla="*/ 1333812 h 3288692"/>
              <a:gd name="connsiteX1108" fmla="*/ 953974 w 3550953"/>
              <a:gd name="connsiteY1108" fmla="*/ 1313247 h 3288692"/>
              <a:gd name="connsiteX1109" fmla="*/ 899575 w 3550953"/>
              <a:gd name="connsiteY1109" fmla="*/ 1297657 h 3288692"/>
              <a:gd name="connsiteX1110" fmla="*/ 768552 w 3550953"/>
              <a:gd name="connsiteY1110" fmla="*/ 1374943 h 3288692"/>
              <a:gd name="connsiteX1111" fmla="*/ 751967 w 3550953"/>
              <a:gd name="connsiteY1111" fmla="*/ 1426357 h 3288692"/>
              <a:gd name="connsiteX1112" fmla="*/ 690934 w 3550953"/>
              <a:gd name="connsiteY1112" fmla="*/ 1534492 h 3288692"/>
              <a:gd name="connsiteX1113" fmla="*/ 540010 w 3550953"/>
              <a:gd name="connsiteY1113" fmla="*/ 1632675 h 3288692"/>
              <a:gd name="connsiteX1114" fmla="*/ 453768 w 3550953"/>
              <a:gd name="connsiteY1114" fmla="*/ 1651251 h 3288692"/>
              <a:gd name="connsiteX1115" fmla="*/ 380131 w 3550953"/>
              <a:gd name="connsiteY1115" fmla="*/ 1595525 h 3288692"/>
              <a:gd name="connsiteX1116" fmla="*/ 360228 w 3550953"/>
              <a:gd name="connsiteY1116" fmla="*/ 1439293 h 3288692"/>
              <a:gd name="connsiteX1117" fmla="*/ 364208 w 3550953"/>
              <a:gd name="connsiteY1117" fmla="*/ 1414747 h 3288692"/>
              <a:gd name="connsiteX1118" fmla="*/ 375155 w 3550953"/>
              <a:gd name="connsiteY1118" fmla="*/ 1410104 h 3288692"/>
              <a:gd name="connsiteX1119" fmla="*/ 439836 w 3550953"/>
              <a:gd name="connsiteY1119" fmla="*/ 1416074 h 3288692"/>
              <a:gd name="connsiteX1120" fmla="*/ 572517 w 3550953"/>
              <a:gd name="connsiteY1120" fmla="*/ 1330495 h 3288692"/>
              <a:gd name="connsiteX1121" fmla="*/ 764240 w 3550953"/>
              <a:gd name="connsiteY1121" fmla="*/ 1212078 h 3288692"/>
              <a:gd name="connsiteX1122" fmla="*/ 939047 w 3550953"/>
              <a:gd name="connsiteY1122" fmla="*/ 1195493 h 3288692"/>
              <a:gd name="connsiteX1123" fmla="*/ 1004724 w 3550953"/>
              <a:gd name="connsiteY1123" fmla="*/ 1251550 h 3288692"/>
              <a:gd name="connsiteX1124" fmla="*/ 1011358 w 3550953"/>
              <a:gd name="connsiteY1124" fmla="*/ 1266808 h 3288692"/>
              <a:gd name="connsiteX1125" fmla="*/ 1046187 w 3550953"/>
              <a:gd name="connsiteY1125" fmla="*/ 1291354 h 3288692"/>
              <a:gd name="connsiteX1126" fmla="*/ 1073718 w 3550953"/>
              <a:gd name="connsiteY1126" fmla="*/ 1258516 h 3288692"/>
              <a:gd name="connsiteX1127" fmla="*/ 1020977 w 3550953"/>
              <a:gd name="connsiteY1127" fmla="*/ 1145406 h 3288692"/>
              <a:gd name="connsiteX1128" fmla="*/ 906872 w 3550953"/>
              <a:gd name="connsiteY1128" fmla="*/ 1121192 h 3288692"/>
              <a:gd name="connsiteX1129" fmla="*/ 795420 w 3550953"/>
              <a:gd name="connsiteY1129" fmla="*/ 1143415 h 3288692"/>
              <a:gd name="connsiteX1130" fmla="*/ 598721 w 3550953"/>
              <a:gd name="connsiteY1130" fmla="*/ 1220370 h 3288692"/>
              <a:gd name="connsiteX1131" fmla="*/ 542995 w 3550953"/>
              <a:gd name="connsiteY1131" fmla="*/ 1241931 h 3288692"/>
              <a:gd name="connsiteX1132" fmla="*/ 511484 w 3550953"/>
              <a:gd name="connsiteY1132" fmla="*/ 1225346 h 3288692"/>
              <a:gd name="connsiteX1133" fmla="*/ 507172 w 3550953"/>
              <a:gd name="connsiteY1133" fmla="*/ 1205112 h 3288692"/>
              <a:gd name="connsiteX1134" fmla="*/ 503855 w 3550953"/>
              <a:gd name="connsiteY1134" fmla="*/ 1183220 h 3288692"/>
              <a:gd name="connsiteX1135" fmla="*/ 494899 w 3550953"/>
              <a:gd name="connsiteY1135" fmla="*/ 1172274 h 3288692"/>
              <a:gd name="connsiteX1136" fmla="*/ 485611 w 3550953"/>
              <a:gd name="connsiteY1136" fmla="*/ 1175591 h 3288692"/>
              <a:gd name="connsiteX1137" fmla="*/ 504186 w 3550953"/>
              <a:gd name="connsiteY1137" fmla="*/ 1174596 h 3288692"/>
              <a:gd name="connsiteX1138" fmla="*/ 528732 w 3550953"/>
              <a:gd name="connsiteY1138" fmla="*/ 1174596 h 3288692"/>
              <a:gd name="connsiteX1139" fmla="*/ 554937 w 3550953"/>
              <a:gd name="connsiteY1139" fmla="*/ 1142420 h 3288692"/>
              <a:gd name="connsiteX1140" fmla="*/ 656106 w 3550953"/>
              <a:gd name="connsiteY1140" fmla="*/ 994813 h 3288692"/>
              <a:gd name="connsiteX1141" fmla="*/ 731070 w 3550953"/>
              <a:gd name="connsiteY1141" fmla="*/ 933780 h 3288692"/>
              <a:gd name="connsiteX1142" fmla="*/ 787459 w 3550953"/>
              <a:gd name="connsiteY1142" fmla="*/ 944063 h 3288692"/>
              <a:gd name="connsiteX1143" fmla="*/ 795420 w 3550953"/>
              <a:gd name="connsiteY1143" fmla="*/ 951692 h 3288692"/>
              <a:gd name="connsiteX1144" fmla="*/ 854131 w 3550953"/>
              <a:gd name="connsiteY1144" fmla="*/ 960648 h 3288692"/>
              <a:gd name="connsiteX1145" fmla="*/ 901565 w 3550953"/>
              <a:gd name="connsiteY1145" fmla="*/ 923166 h 3288692"/>
              <a:gd name="connsiteX1146" fmla="*/ 899575 w 3550953"/>
              <a:gd name="connsiteY1146" fmla="*/ 848201 h 3288692"/>
              <a:gd name="connsiteX1147" fmla="*/ 870385 w 3550953"/>
              <a:gd name="connsiteY1147" fmla="*/ 806075 h 3288692"/>
              <a:gd name="connsiteX1148" fmla="*/ 806366 w 3550953"/>
              <a:gd name="connsiteY1148" fmla="*/ 627288 h 3288692"/>
              <a:gd name="connsiteX1149" fmla="*/ 808357 w 3550953"/>
              <a:gd name="connsiteY1149" fmla="*/ 591796 h 3288692"/>
              <a:gd name="connsiteX1150" fmla="*/ 843849 w 3550953"/>
              <a:gd name="connsiteY1150" fmla="*/ 542372 h 3288692"/>
              <a:gd name="connsiteX1151" fmla="*/ 843185 w 3550953"/>
              <a:gd name="connsiteY1151" fmla="*/ 549338 h 3288692"/>
              <a:gd name="connsiteX1152" fmla="*/ 823947 w 3550953"/>
              <a:gd name="connsiteY1152" fmla="*/ 657804 h 3288692"/>
              <a:gd name="connsiteX1153" fmla="*/ 886638 w 3550953"/>
              <a:gd name="connsiteY1153" fmla="*/ 795129 h 3288692"/>
              <a:gd name="connsiteX1154" fmla="*/ 1051494 w 3550953"/>
              <a:gd name="connsiteY1154" fmla="*/ 877059 h 3288692"/>
              <a:gd name="connsiteX1155" fmla="*/ 1081680 w 3550953"/>
              <a:gd name="connsiteY1155" fmla="*/ 880044 h 3288692"/>
              <a:gd name="connsiteX1156" fmla="*/ 1091298 w 3550953"/>
              <a:gd name="connsiteY1156" fmla="*/ 854504 h 3288692"/>
              <a:gd name="connsiteX1157" fmla="*/ 1079688 w 3550953"/>
              <a:gd name="connsiteY1157" fmla="*/ 842562 h 3288692"/>
              <a:gd name="connsiteX1158" fmla="*/ 983163 w 3550953"/>
              <a:gd name="connsiteY1158" fmla="*/ 763286 h 3288692"/>
              <a:gd name="connsiteX1159" fmla="*/ 903223 w 3550953"/>
              <a:gd name="connsiteY1159" fmla="*/ 688653 h 3288692"/>
              <a:gd name="connsiteX1160" fmla="*/ 912511 w 3550953"/>
              <a:gd name="connsiteY1160" fmla="*/ 640556 h 3288692"/>
              <a:gd name="connsiteX1161" fmla="*/ 997426 w 3550953"/>
              <a:gd name="connsiteY1161" fmla="*/ 596440 h 3288692"/>
              <a:gd name="connsiteX1162" fmla="*/ 1045191 w 3550953"/>
              <a:gd name="connsiteY1162" fmla="*/ 597435 h 3288692"/>
              <a:gd name="connsiteX1163" fmla="*/ 1073387 w 3550953"/>
              <a:gd name="connsiteY1163" fmla="*/ 581845 h 3288692"/>
              <a:gd name="connsiteX1164" fmla="*/ 1039884 w 3550953"/>
              <a:gd name="connsiteY1164" fmla="*/ 540382 h 3288692"/>
              <a:gd name="connsiteX1165" fmla="*/ 1001407 w 3550953"/>
              <a:gd name="connsiteY1165" fmla="*/ 544031 h 3288692"/>
              <a:gd name="connsiteX1166" fmla="*/ 951652 w 3550953"/>
              <a:gd name="connsiteY1166" fmla="*/ 556636 h 3288692"/>
              <a:gd name="connsiteX1167" fmla="*/ 939379 w 3550953"/>
              <a:gd name="connsiteY1167" fmla="*/ 552987 h 3288692"/>
              <a:gd name="connsiteX1168" fmla="*/ 946344 w 3550953"/>
              <a:gd name="connsiteY1168" fmla="*/ 541046 h 3288692"/>
              <a:gd name="connsiteX1169" fmla="*/ 958949 w 3550953"/>
              <a:gd name="connsiteY1169" fmla="*/ 535738 h 3288692"/>
              <a:gd name="connsiteX1170" fmla="*/ 1004724 w 3550953"/>
              <a:gd name="connsiteY1170" fmla="*/ 524460 h 3288692"/>
              <a:gd name="connsiteX1171" fmla="*/ 1138400 w 3550953"/>
              <a:gd name="connsiteY1171" fmla="*/ 558626 h 3288692"/>
              <a:gd name="connsiteX1172" fmla="*/ 1155648 w 3550953"/>
              <a:gd name="connsiteY1172" fmla="*/ 572557 h 3288692"/>
              <a:gd name="connsiteX1173" fmla="*/ 1172566 w 3550953"/>
              <a:gd name="connsiteY1173" fmla="*/ 574216 h 3288692"/>
              <a:gd name="connsiteX1174" fmla="*/ 1178536 w 3550953"/>
              <a:gd name="connsiteY1174" fmla="*/ 558294 h 3288692"/>
              <a:gd name="connsiteX1175" fmla="*/ 1175219 w 3550953"/>
              <a:gd name="connsiteY1175" fmla="*/ 543367 h 3288692"/>
              <a:gd name="connsiteX1176" fmla="*/ 1139726 w 3550953"/>
              <a:gd name="connsiteY1176" fmla="*/ 463427 h 3288692"/>
              <a:gd name="connsiteX1177" fmla="*/ 1135415 w 3550953"/>
              <a:gd name="connsiteY1177" fmla="*/ 420638 h 3288692"/>
              <a:gd name="connsiteX1178" fmla="*/ 1136354 w 3550953"/>
              <a:gd name="connsiteY1178" fmla="*/ 400915 h 3288692"/>
              <a:gd name="connsiteX1179" fmla="*/ 1134419 w 3550953"/>
              <a:gd name="connsiteY1179" fmla="*/ 401399 h 3288692"/>
              <a:gd name="connsiteX1180" fmla="*/ 1099590 w 3550953"/>
              <a:gd name="connsiteY1180" fmla="*/ 359937 h 3288692"/>
              <a:gd name="connsiteX1181" fmla="*/ 1086322 w 3550953"/>
              <a:gd name="connsiteY1181" fmla="*/ 354629 h 3288692"/>
              <a:gd name="connsiteX1182" fmla="*/ 1095278 w 3550953"/>
              <a:gd name="connsiteY1182" fmla="*/ 343352 h 3288692"/>
              <a:gd name="connsiteX1183" fmla="*/ 1220330 w 3550953"/>
              <a:gd name="connsiteY1183" fmla="*/ 272367 h 3288692"/>
              <a:gd name="connsiteX1184" fmla="*/ 1449867 w 3550953"/>
              <a:gd name="connsiteY1184" fmla="*/ 212329 h 3288692"/>
              <a:gd name="connsiteX1185" fmla="*/ 1463011 w 3550953"/>
              <a:gd name="connsiteY1185" fmla="*/ 211044 h 3288692"/>
              <a:gd name="connsiteX1186" fmla="*/ 1514217 w 3550953"/>
              <a:gd name="connsiteY1186" fmla="*/ 202710 h 3288692"/>
              <a:gd name="connsiteX1187" fmla="*/ 1565299 w 3550953"/>
              <a:gd name="connsiteY1187" fmla="*/ 203042 h 3288692"/>
              <a:gd name="connsiteX1188" fmla="*/ 1591503 w 3550953"/>
              <a:gd name="connsiteY1188" fmla="*/ 216973 h 3288692"/>
              <a:gd name="connsiteX1189" fmla="*/ 1601454 w 3550953"/>
              <a:gd name="connsiteY1189" fmla="*/ 217968 h 3288692"/>
              <a:gd name="connsiteX1190" fmla="*/ 1610742 w 3550953"/>
              <a:gd name="connsiteY1190" fmla="*/ 214651 h 3288692"/>
              <a:gd name="connsiteX1191" fmla="*/ 1621025 w 3550953"/>
              <a:gd name="connsiteY1191" fmla="*/ 227256 h 3288692"/>
              <a:gd name="connsiteX1192" fmla="*/ 1616049 w 3550953"/>
              <a:gd name="connsiteY1192" fmla="*/ 231900 h 3288692"/>
              <a:gd name="connsiteX1193" fmla="*/ 1597142 w 3550953"/>
              <a:gd name="connsiteY1193" fmla="*/ 228583 h 3288692"/>
              <a:gd name="connsiteX1194" fmla="*/ 1521846 w 3550953"/>
              <a:gd name="connsiteY1194" fmla="*/ 207354 h 3288692"/>
              <a:gd name="connsiteX1195" fmla="*/ 1514217 w 3550953"/>
              <a:gd name="connsiteY1195" fmla="*/ 205364 h 3288692"/>
              <a:gd name="connsiteX1196" fmla="*/ 1514217 w 3550953"/>
              <a:gd name="connsiteY1196" fmla="*/ 202710 h 3288692"/>
              <a:gd name="connsiteX1197" fmla="*/ 1208719 w 3550953"/>
              <a:gd name="connsiteY1197" fmla="*/ 16625 h 3288692"/>
              <a:gd name="connsiteX1198" fmla="*/ 1194124 w 3550953"/>
              <a:gd name="connsiteY1198" fmla="*/ 54439 h 3288692"/>
              <a:gd name="connsiteX1199" fmla="*/ 1154652 w 3550953"/>
              <a:gd name="connsiteY1199" fmla="*/ 174847 h 3288692"/>
              <a:gd name="connsiteX1200" fmla="*/ 1196115 w 3550953"/>
              <a:gd name="connsiteY1200" fmla="*/ 210671 h 3288692"/>
              <a:gd name="connsiteX1201" fmla="*/ 1450861 w 3550953"/>
              <a:gd name="connsiteY1201" fmla="*/ 174183 h 3288692"/>
              <a:gd name="connsiteX1202" fmla="*/ 1460481 w 3550953"/>
              <a:gd name="connsiteY1202" fmla="*/ 176174 h 3288692"/>
              <a:gd name="connsiteX1203" fmla="*/ 1346707 w 3550953"/>
              <a:gd name="connsiteY1203" fmla="*/ 196407 h 3288692"/>
              <a:gd name="connsiteX1204" fmla="*/ 1118165 w 3550953"/>
              <a:gd name="connsiteY1204" fmla="*/ 292933 h 3288692"/>
              <a:gd name="connsiteX1205" fmla="*/ 1113521 w 3550953"/>
              <a:gd name="connsiteY1205" fmla="*/ 295918 h 3288692"/>
              <a:gd name="connsiteX1206" fmla="*/ 1092956 w 3550953"/>
              <a:gd name="connsiteY1206" fmla="*/ 284308 h 3288692"/>
              <a:gd name="connsiteX1207" fmla="*/ 1125462 w 3550953"/>
              <a:gd name="connsiteY1207" fmla="*/ 110497 h 3288692"/>
              <a:gd name="connsiteX1208" fmla="*/ 1196778 w 3550953"/>
              <a:gd name="connsiteY1208" fmla="*/ 21269 h 3288692"/>
              <a:gd name="connsiteX1209" fmla="*/ 1208719 w 3550953"/>
              <a:gd name="connsiteY1209" fmla="*/ 16625 h 3288692"/>
              <a:gd name="connsiteX1210" fmla="*/ 1225969 w 3550953"/>
              <a:gd name="connsiteY1210" fmla="*/ 41 h 3288692"/>
              <a:gd name="connsiteX1211" fmla="*/ 1231276 w 3550953"/>
              <a:gd name="connsiteY1211" fmla="*/ 4684 h 3288692"/>
              <a:gd name="connsiteX1212" fmla="*/ 1223647 w 3550953"/>
              <a:gd name="connsiteY1212" fmla="*/ 13309 h 3288692"/>
              <a:gd name="connsiteX1213" fmla="*/ 1219666 w 3550953"/>
              <a:gd name="connsiteY1213" fmla="*/ 8997 h 3288692"/>
              <a:gd name="connsiteX1214" fmla="*/ 1225969 w 3550953"/>
              <a:gd name="connsiteY1214" fmla="*/ 41 h 328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</a:cxnLst>
            <a:rect l="l" t="t" r="r" b="b"/>
            <a:pathLst>
              <a:path w="3550953" h="3288692">
                <a:moveTo>
                  <a:pt x="278630" y="2966447"/>
                </a:moveTo>
                <a:cubicBezTo>
                  <a:pt x="294219" y="2975403"/>
                  <a:pt x="307487" y="2986681"/>
                  <a:pt x="319428" y="2999949"/>
                </a:cubicBezTo>
                <a:cubicBezTo>
                  <a:pt x="322415" y="3002934"/>
                  <a:pt x="326063" y="3005919"/>
                  <a:pt x="324736" y="3010563"/>
                </a:cubicBezTo>
                <a:cubicBezTo>
                  <a:pt x="324072" y="3012885"/>
                  <a:pt x="321087" y="3012553"/>
                  <a:pt x="318765" y="3011890"/>
                </a:cubicBezTo>
                <a:cubicBezTo>
                  <a:pt x="314122" y="3010895"/>
                  <a:pt x="307819" y="3009568"/>
                  <a:pt x="308482" y="3004261"/>
                </a:cubicBezTo>
                <a:cubicBezTo>
                  <a:pt x="309146" y="2995305"/>
                  <a:pt x="304171" y="2994310"/>
                  <a:pt x="297868" y="2991656"/>
                </a:cubicBezTo>
                <a:cubicBezTo>
                  <a:pt x="287253" y="2987344"/>
                  <a:pt x="281946" y="2977393"/>
                  <a:pt x="278630" y="2966447"/>
                </a:cubicBezTo>
                <a:close/>
                <a:moveTo>
                  <a:pt x="260055" y="2927638"/>
                </a:moveTo>
                <a:cubicBezTo>
                  <a:pt x="268015" y="2933277"/>
                  <a:pt x="270668" y="2939579"/>
                  <a:pt x="272327" y="2946545"/>
                </a:cubicBezTo>
                <a:cubicBezTo>
                  <a:pt x="273654" y="2950194"/>
                  <a:pt x="272990" y="2954174"/>
                  <a:pt x="268678" y="2955501"/>
                </a:cubicBezTo>
                <a:cubicBezTo>
                  <a:pt x="264367" y="2956828"/>
                  <a:pt x="262376" y="2953511"/>
                  <a:pt x="260718" y="2949862"/>
                </a:cubicBezTo>
                <a:cubicBezTo>
                  <a:pt x="258064" y="2943228"/>
                  <a:pt x="258395" y="2936594"/>
                  <a:pt x="260055" y="2927638"/>
                </a:cubicBezTo>
                <a:close/>
                <a:moveTo>
                  <a:pt x="646485" y="2908731"/>
                </a:moveTo>
                <a:cubicBezTo>
                  <a:pt x="636203" y="2927970"/>
                  <a:pt x="620281" y="2942233"/>
                  <a:pt x="603696" y="2955833"/>
                </a:cubicBezTo>
                <a:cubicBezTo>
                  <a:pt x="615637" y="2937921"/>
                  <a:pt x="628242" y="2920672"/>
                  <a:pt x="646485" y="2908731"/>
                </a:cubicBezTo>
                <a:close/>
                <a:moveTo>
                  <a:pt x="253419" y="2723641"/>
                </a:moveTo>
                <a:cubicBezTo>
                  <a:pt x="259721" y="2729280"/>
                  <a:pt x="267019" y="2735582"/>
                  <a:pt x="273984" y="2741553"/>
                </a:cubicBezTo>
                <a:cubicBezTo>
                  <a:pt x="273322" y="2742216"/>
                  <a:pt x="272658" y="2742548"/>
                  <a:pt x="272326" y="2743211"/>
                </a:cubicBezTo>
                <a:cubicBezTo>
                  <a:pt x="266024" y="2736577"/>
                  <a:pt x="259390" y="2729943"/>
                  <a:pt x="253419" y="2723641"/>
                </a:cubicBezTo>
                <a:close/>
                <a:moveTo>
                  <a:pt x="445143" y="2549166"/>
                </a:moveTo>
                <a:cubicBezTo>
                  <a:pt x="455426" y="2618823"/>
                  <a:pt x="412637" y="2679193"/>
                  <a:pt x="352930" y="2681847"/>
                </a:cubicBezTo>
                <a:cubicBezTo>
                  <a:pt x="351935" y="2676871"/>
                  <a:pt x="356247" y="2678861"/>
                  <a:pt x="357906" y="2678198"/>
                </a:cubicBezTo>
                <a:cubicBezTo>
                  <a:pt x="399700" y="2658628"/>
                  <a:pt x="433202" y="2632423"/>
                  <a:pt x="437846" y="2582005"/>
                </a:cubicBezTo>
                <a:cubicBezTo>
                  <a:pt x="438841" y="2570727"/>
                  <a:pt x="439836" y="2559449"/>
                  <a:pt x="445143" y="2549166"/>
                </a:cubicBezTo>
                <a:close/>
                <a:moveTo>
                  <a:pt x="353262" y="2515001"/>
                </a:moveTo>
                <a:cubicBezTo>
                  <a:pt x="357242" y="2515001"/>
                  <a:pt x="361886" y="2514669"/>
                  <a:pt x="363546" y="2519644"/>
                </a:cubicBezTo>
                <a:cubicBezTo>
                  <a:pt x="364540" y="2522630"/>
                  <a:pt x="362550" y="2525615"/>
                  <a:pt x="359896" y="2526610"/>
                </a:cubicBezTo>
                <a:cubicBezTo>
                  <a:pt x="338999" y="2535566"/>
                  <a:pt x="332033" y="2554805"/>
                  <a:pt x="324404" y="2573712"/>
                </a:cubicBezTo>
                <a:cubicBezTo>
                  <a:pt x="310141" y="2608872"/>
                  <a:pt x="310473" y="2608872"/>
                  <a:pt x="347623" y="2609204"/>
                </a:cubicBezTo>
                <a:cubicBezTo>
                  <a:pt x="362882" y="2609204"/>
                  <a:pt x="378140" y="2609536"/>
                  <a:pt x="393066" y="2613516"/>
                </a:cubicBezTo>
                <a:cubicBezTo>
                  <a:pt x="396053" y="2614511"/>
                  <a:pt x="399700" y="2615506"/>
                  <a:pt x="400364" y="2619155"/>
                </a:cubicBezTo>
                <a:cubicBezTo>
                  <a:pt x="400695" y="2622472"/>
                  <a:pt x="398042" y="2623799"/>
                  <a:pt x="395720" y="2625457"/>
                </a:cubicBezTo>
                <a:cubicBezTo>
                  <a:pt x="368189" y="2644364"/>
                  <a:pt x="328053" y="2639057"/>
                  <a:pt x="307487" y="2614179"/>
                </a:cubicBezTo>
                <a:cubicBezTo>
                  <a:pt x="300522" y="2605555"/>
                  <a:pt x="297204" y="2595936"/>
                  <a:pt x="298531" y="2584658"/>
                </a:cubicBezTo>
                <a:cubicBezTo>
                  <a:pt x="300190" y="2573380"/>
                  <a:pt x="301848" y="2561771"/>
                  <a:pt x="305165" y="2550824"/>
                </a:cubicBezTo>
                <a:cubicBezTo>
                  <a:pt x="312464" y="2527937"/>
                  <a:pt x="329380" y="2515001"/>
                  <a:pt x="353262" y="2515001"/>
                </a:cubicBezTo>
                <a:close/>
                <a:moveTo>
                  <a:pt x="217927" y="2462592"/>
                </a:moveTo>
                <a:cubicBezTo>
                  <a:pt x="220912" y="2469558"/>
                  <a:pt x="217927" y="2474533"/>
                  <a:pt x="216600" y="2479509"/>
                </a:cubicBezTo>
                <a:cubicBezTo>
                  <a:pt x="201010" y="2535566"/>
                  <a:pt x="201674" y="2591956"/>
                  <a:pt x="207313" y="2649008"/>
                </a:cubicBezTo>
                <a:cubicBezTo>
                  <a:pt x="208639" y="2662608"/>
                  <a:pt x="215274" y="2674549"/>
                  <a:pt x="221244" y="2686491"/>
                </a:cubicBezTo>
                <a:cubicBezTo>
                  <a:pt x="223234" y="2690803"/>
                  <a:pt x="225888" y="2694451"/>
                  <a:pt x="218259" y="2698100"/>
                </a:cubicBezTo>
                <a:cubicBezTo>
                  <a:pt x="210298" y="2701749"/>
                  <a:pt x="216270" y="2712695"/>
                  <a:pt x="212288" y="2719329"/>
                </a:cubicBezTo>
                <a:cubicBezTo>
                  <a:pt x="206981" y="2719992"/>
                  <a:pt x="206981" y="2712695"/>
                  <a:pt x="201343" y="2712695"/>
                </a:cubicBezTo>
                <a:cubicBezTo>
                  <a:pt x="197030" y="2724305"/>
                  <a:pt x="199352" y="2736577"/>
                  <a:pt x="201343" y="2748519"/>
                </a:cubicBezTo>
                <a:cubicBezTo>
                  <a:pt x="210298" y="2799932"/>
                  <a:pt x="226551" y="2849024"/>
                  <a:pt x="245458" y="2897121"/>
                </a:cubicBezTo>
                <a:cubicBezTo>
                  <a:pt x="247781" y="2903423"/>
                  <a:pt x="254746" y="2912711"/>
                  <a:pt x="247449" y="2915696"/>
                </a:cubicBezTo>
                <a:cubicBezTo>
                  <a:pt x="239488" y="2919345"/>
                  <a:pt x="236503" y="2907735"/>
                  <a:pt x="233849" y="2901765"/>
                </a:cubicBezTo>
                <a:cubicBezTo>
                  <a:pt x="185089" y="2788655"/>
                  <a:pt x="162201" y="2672227"/>
                  <a:pt x="190729" y="2549829"/>
                </a:cubicBezTo>
                <a:cubicBezTo>
                  <a:pt x="196367" y="2525947"/>
                  <a:pt x="201343" y="2502065"/>
                  <a:pt x="209303" y="2478845"/>
                </a:cubicBezTo>
                <a:cubicBezTo>
                  <a:pt x="210962" y="2473538"/>
                  <a:pt x="212621" y="2467899"/>
                  <a:pt x="217927" y="2462592"/>
                </a:cubicBezTo>
                <a:close/>
                <a:moveTo>
                  <a:pt x="284267" y="2432407"/>
                </a:moveTo>
                <a:cubicBezTo>
                  <a:pt x="280619" y="2442690"/>
                  <a:pt x="274316" y="2450651"/>
                  <a:pt x="263370" y="2453304"/>
                </a:cubicBezTo>
                <a:cubicBezTo>
                  <a:pt x="262375" y="2451977"/>
                  <a:pt x="261380" y="2450982"/>
                  <a:pt x="260385" y="2449987"/>
                </a:cubicBezTo>
                <a:cubicBezTo>
                  <a:pt x="268346" y="2444017"/>
                  <a:pt x="276307" y="2438378"/>
                  <a:pt x="284267" y="2432407"/>
                </a:cubicBezTo>
                <a:close/>
                <a:moveTo>
                  <a:pt x="1657305" y="2418393"/>
                </a:moveTo>
                <a:cubicBezTo>
                  <a:pt x="1642171" y="2419554"/>
                  <a:pt x="1627328" y="2423617"/>
                  <a:pt x="1612401" y="2430417"/>
                </a:cubicBezTo>
                <a:cubicBezTo>
                  <a:pt x="1477398" y="2491451"/>
                  <a:pt x="1344056" y="2555469"/>
                  <a:pt x="1213364" y="2625458"/>
                </a:cubicBezTo>
                <a:cubicBezTo>
                  <a:pt x="1204077" y="2630433"/>
                  <a:pt x="1194458" y="2635077"/>
                  <a:pt x="1185501" y="2644365"/>
                </a:cubicBezTo>
                <a:cubicBezTo>
                  <a:pt x="1198438" y="2648345"/>
                  <a:pt x="1208390" y="2644033"/>
                  <a:pt x="1218340" y="2640716"/>
                </a:cubicBezTo>
                <a:cubicBezTo>
                  <a:pt x="1287335" y="2617829"/>
                  <a:pt x="1353011" y="2586981"/>
                  <a:pt x="1419020" y="2556464"/>
                </a:cubicBezTo>
                <a:cubicBezTo>
                  <a:pt x="1488345" y="2524621"/>
                  <a:pt x="1558334" y="2494104"/>
                  <a:pt x="1628323" y="2463588"/>
                </a:cubicBezTo>
                <a:cubicBezTo>
                  <a:pt x="1655854" y="2451646"/>
                  <a:pt x="1684380" y="2448329"/>
                  <a:pt x="1713238" y="2459607"/>
                </a:cubicBezTo>
                <a:cubicBezTo>
                  <a:pt x="1738779" y="2469558"/>
                  <a:pt x="1763657" y="2480836"/>
                  <a:pt x="1786213" y="2496426"/>
                </a:cubicBezTo>
                <a:cubicBezTo>
                  <a:pt x="1810759" y="2513675"/>
                  <a:pt x="1838290" y="2519977"/>
                  <a:pt x="1867148" y="2522630"/>
                </a:cubicBezTo>
                <a:cubicBezTo>
                  <a:pt x="1872123" y="2523294"/>
                  <a:pt x="1877431" y="2522299"/>
                  <a:pt x="1882074" y="2520640"/>
                </a:cubicBezTo>
                <a:cubicBezTo>
                  <a:pt x="1895011" y="2516328"/>
                  <a:pt x="1897664" y="2506709"/>
                  <a:pt x="1889040" y="2495099"/>
                </a:cubicBezTo>
                <a:cubicBezTo>
                  <a:pt x="1882074" y="2486475"/>
                  <a:pt x="1872787" y="2481500"/>
                  <a:pt x="1862836" y="2477519"/>
                </a:cubicBezTo>
                <a:cubicBezTo>
                  <a:pt x="1811090" y="2455958"/>
                  <a:pt x="1757686" y="2440037"/>
                  <a:pt x="1703951" y="2423783"/>
                </a:cubicBezTo>
                <a:cubicBezTo>
                  <a:pt x="1687864" y="2418973"/>
                  <a:pt x="1672439" y="2417232"/>
                  <a:pt x="1657305" y="2418393"/>
                </a:cubicBezTo>
                <a:close/>
                <a:moveTo>
                  <a:pt x="1711248" y="2361092"/>
                </a:moveTo>
                <a:cubicBezTo>
                  <a:pt x="1667464" y="2359433"/>
                  <a:pt x="1629981" y="2367062"/>
                  <a:pt x="1591172" y="2386965"/>
                </a:cubicBezTo>
                <a:cubicBezTo>
                  <a:pt x="1457165" y="2455295"/>
                  <a:pt x="1320835" y="2518982"/>
                  <a:pt x="1188156" y="2589966"/>
                </a:cubicBezTo>
                <a:cubicBezTo>
                  <a:pt x="1179199" y="2594942"/>
                  <a:pt x="1170243" y="2600249"/>
                  <a:pt x="1161288" y="2605556"/>
                </a:cubicBezTo>
                <a:cubicBezTo>
                  <a:pt x="1175219" y="2607546"/>
                  <a:pt x="1186166" y="2601907"/>
                  <a:pt x="1197443" y="2597263"/>
                </a:cubicBezTo>
                <a:cubicBezTo>
                  <a:pt x="1279374" y="2562766"/>
                  <a:pt x="1358650" y="2522299"/>
                  <a:pt x="1438258" y="2483158"/>
                </a:cubicBezTo>
                <a:cubicBezTo>
                  <a:pt x="1501613" y="2451978"/>
                  <a:pt x="1563309" y="2418476"/>
                  <a:pt x="1628654" y="2391940"/>
                </a:cubicBezTo>
                <a:cubicBezTo>
                  <a:pt x="1660829" y="2378672"/>
                  <a:pt x="1694000" y="2370711"/>
                  <a:pt x="1728828" y="2379335"/>
                </a:cubicBezTo>
                <a:cubicBezTo>
                  <a:pt x="1767637" y="2388955"/>
                  <a:pt x="1805451" y="2401228"/>
                  <a:pt x="1841275" y="2418808"/>
                </a:cubicBezTo>
                <a:cubicBezTo>
                  <a:pt x="1876104" y="2435725"/>
                  <a:pt x="1907947" y="2456954"/>
                  <a:pt x="1935810" y="2483821"/>
                </a:cubicBezTo>
                <a:cubicBezTo>
                  <a:pt x="1939127" y="2487139"/>
                  <a:pt x="1943771" y="2493441"/>
                  <a:pt x="1949741" y="2487802"/>
                </a:cubicBezTo>
                <a:cubicBezTo>
                  <a:pt x="1954717" y="2483158"/>
                  <a:pt x="1954053" y="2476856"/>
                  <a:pt x="1951068" y="2471217"/>
                </a:cubicBezTo>
                <a:cubicBezTo>
                  <a:pt x="1947088" y="2464251"/>
                  <a:pt x="1942112" y="2457949"/>
                  <a:pt x="1935810" y="2453305"/>
                </a:cubicBezTo>
                <a:cubicBezTo>
                  <a:pt x="1868475" y="2405208"/>
                  <a:pt x="1798817" y="2364409"/>
                  <a:pt x="1711248" y="2361092"/>
                </a:cubicBezTo>
                <a:close/>
                <a:moveTo>
                  <a:pt x="1883194" y="2294295"/>
                </a:moveTo>
                <a:cubicBezTo>
                  <a:pt x="1862006" y="2294171"/>
                  <a:pt x="1840778" y="2303044"/>
                  <a:pt x="1829334" y="2320956"/>
                </a:cubicBezTo>
                <a:cubicBezTo>
                  <a:pt x="1823031" y="2330575"/>
                  <a:pt x="1826348" y="2334224"/>
                  <a:pt x="1836631" y="2334556"/>
                </a:cubicBezTo>
                <a:cubicBezTo>
                  <a:pt x="1849899" y="2334556"/>
                  <a:pt x="1940454" y="2327590"/>
                  <a:pt x="1936805" y="2321619"/>
                </a:cubicBezTo>
                <a:cubicBezTo>
                  <a:pt x="1925527" y="2303541"/>
                  <a:pt x="1904381" y="2294419"/>
                  <a:pt x="1883194" y="2294295"/>
                </a:cubicBezTo>
                <a:close/>
                <a:moveTo>
                  <a:pt x="620407" y="2289444"/>
                </a:moveTo>
                <a:cubicBezTo>
                  <a:pt x="618375" y="2289610"/>
                  <a:pt x="616468" y="2290605"/>
                  <a:pt x="614643" y="2293093"/>
                </a:cubicBezTo>
                <a:cubicBezTo>
                  <a:pt x="599053" y="2314322"/>
                  <a:pt x="581141" y="2333892"/>
                  <a:pt x="571190" y="2358770"/>
                </a:cubicBezTo>
                <a:cubicBezTo>
                  <a:pt x="561902" y="2381326"/>
                  <a:pt x="568868" y="2402223"/>
                  <a:pt x="589765" y="2414827"/>
                </a:cubicBezTo>
                <a:cubicBezTo>
                  <a:pt x="604692" y="2424115"/>
                  <a:pt x="621609" y="2426769"/>
                  <a:pt x="638857" y="2426437"/>
                </a:cubicBezTo>
                <a:cubicBezTo>
                  <a:pt x="685627" y="2426105"/>
                  <a:pt x="738036" y="2398242"/>
                  <a:pt x="762913" y="2360428"/>
                </a:cubicBezTo>
                <a:cubicBezTo>
                  <a:pt x="772201" y="2345833"/>
                  <a:pt x="771538" y="2341521"/>
                  <a:pt x="755948" y="2335882"/>
                </a:cubicBezTo>
                <a:cubicBezTo>
                  <a:pt x="712827" y="2320624"/>
                  <a:pt x="669374" y="2305698"/>
                  <a:pt x="626916" y="2290771"/>
                </a:cubicBezTo>
                <a:cubicBezTo>
                  <a:pt x="624594" y="2289942"/>
                  <a:pt x="622438" y="2289279"/>
                  <a:pt x="620407" y="2289444"/>
                </a:cubicBezTo>
                <a:close/>
                <a:moveTo>
                  <a:pt x="385768" y="2269542"/>
                </a:moveTo>
                <a:cubicBezTo>
                  <a:pt x="361885" y="2297073"/>
                  <a:pt x="331369" y="2316975"/>
                  <a:pt x="301184" y="2341853"/>
                </a:cubicBezTo>
                <a:cubicBezTo>
                  <a:pt x="307486" y="2322283"/>
                  <a:pt x="364539" y="2272527"/>
                  <a:pt x="385768" y="2269542"/>
                </a:cubicBezTo>
                <a:close/>
                <a:moveTo>
                  <a:pt x="1066172" y="2246406"/>
                </a:moveTo>
                <a:cubicBezTo>
                  <a:pt x="1062109" y="2248645"/>
                  <a:pt x="1057962" y="2252294"/>
                  <a:pt x="1054479" y="2254616"/>
                </a:cubicBezTo>
                <a:cubicBezTo>
                  <a:pt x="1032587" y="2269542"/>
                  <a:pt x="1013348" y="2287786"/>
                  <a:pt x="994441" y="2306029"/>
                </a:cubicBezTo>
                <a:cubicBezTo>
                  <a:pt x="954637" y="2344175"/>
                  <a:pt x="909526" y="2374692"/>
                  <a:pt x="859107" y="2396584"/>
                </a:cubicBezTo>
                <a:cubicBezTo>
                  <a:pt x="820961" y="2413169"/>
                  <a:pt x="781820" y="2424778"/>
                  <a:pt x="739694" y="2421793"/>
                </a:cubicBezTo>
                <a:cubicBezTo>
                  <a:pt x="731402" y="2421793"/>
                  <a:pt x="723109" y="2421461"/>
                  <a:pt x="714817" y="2421793"/>
                </a:cubicBezTo>
                <a:cubicBezTo>
                  <a:pt x="710836" y="2421793"/>
                  <a:pt x="705529" y="2421461"/>
                  <a:pt x="704202" y="2426437"/>
                </a:cubicBezTo>
                <a:cubicBezTo>
                  <a:pt x="703207" y="2430417"/>
                  <a:pt x="707188" y="2433071"/>
                  <a:pt x="710505" y="2435061"/>
                </a:cubicBezTo>
                <a:cubicBezTo>
                  <a:pt x="726426" y="2446339"/>
                  <a:pt x="744338" y="2453968"/>
                  <a:pt x="761587" y="2462924"/>
                </a:cubicBezTo>
                <a:cubicBezTo>
                  <a:pt x="765899" y="2465246"/>
                  <a:pt x="769547" y="2462593"/>
                  <a:pt x="773196" y="2460934"/>
                </a:cubicBezTo>
                <a:cubicBezTo>
                  <a:pt x="795752" y="2451315"/>
                  <a:pt x="818639" y="2442359"/>
                  <a:pt x="840863" y="2432076"/>
                </a:cubicBezTo>
                <a:cubicBezTo>
                  <a:pt x="927437" y="2392604"/>
                  <a:pt x="1001075" y="2334887"/>
                  <a:pt x="1067415" y="2267552"/>
                </a:cubicBezTo>
                <a:cubicBezTo>
                  <a:pt x="1073055" y="2261913"/>
                  <a:pt x="1084333" y="2253952"/>
                  <a:pt x="1077366" y="2246655"/>
                </a:cubicBezTo>
                <a:cubicBezTo>
                  <a:pt x="1074216" y="2243338"/>
                  <a:pt x="1070235" y="2244167"/>
                  <a:pt x="1066172" y="2246406"/>
                </a:cubicBezTo>
                <a:close/>
                <a:moveTo>
                  <a:pt x="996888" y="2146937"/>
                </a:moveTo>
                <a:cubicBezTo>
                  <a:pt x="990627" y="2147973"/>
                  <a:pt x="984656" y="2150793"/>
                  <a:pt x="978851" y="2155105"/>
                </a:cubicBezTo>
                <a:cubicBezTo>
                  <a:pt x="959612" y="2169700"/>
                  <a:pt x="941701" y="2185622"/>
                  <a:pt x="925779" y="2203865"/>
                </a:cubicBezTo>
                <a:cubicBezTo>
                  <a:pt x="921135" y="2209172"/>
                  <a:pt x="912179" y="2214811"/>
                  <a:pt x="915828" y="2221777"/>
                </a:cubicBezTo>
                <a:cubicBezTo>
                  <a:pt x="918813" y="2227084"/>
                  <a:pt x="928764" y="2224431"/>
                  <a:pt x="935398" y="2223767"/>
                </a:cubicBezTo>
                <a:cubicBezTo>
                  <a:pt x="968568" y="2220782"/>
                  <a:pt x="1001739" y="2217465"/>
                  <a:pt x="1030928" y="2214480"/>
                </a:cubicBezTo>
                <a:cubicBezTo>
                  <a:pt x="1057796" y="2214811"/>
                  <a:pt x="1081015" y="2213153"/>
                  <a:pt x="1097269" y="2234050"/>
                </a:cubicBezTo>
                <a:cubicBezTo>
                  <a:pt x="1099922" y="2237367"/>
                  <a:pt x="1103904" y="2236372"/>
                  <a:pt x="1107551" y="2234713"/>
                </a:cubicBezTo>
                <a:cubicBezTo>
                  <a:pt x="1122810" y="2228079"/>
                  <a:pt x="1125463" y="2212821"/>
                  <a:pt x="1112196" y="2202538"/>
                </a:cubicBezTo>
                <a:cubicBezTo>
                  <a:pt x="1083005" y="2180315"/>
                  <a:pt x="1050831" y="2162734"/>
                  <a:pt x="1016665" y="2149466"/>
                </a:cubicBezTo>
                <a:cubicBezTo>
                  <a:pt x="1009700" y="2146646"/>
                  <a:pt x="1003149" y="2145900"/>
                  <a:pt x="996888" y="2146937"/>
                </a:cubicBezTo>
                <a:close/>
                <a:moveTo>
                  <a:pt x="811410" y="2138914"/>
                </a:moveTo>
                <a:cubicBezTo>
                  <a:pt x="799691" y="2138893"/>
                  <a:pt x="787791" y="2141505"/>
                  <a:pt x="776513" y="2147144"/>
                </a:cubicBezTo>
                <a:cubicBezTo>
                  <a:pt x="732397" y="2169037"/>
                  <a:pt x="695578" y="2200217"/>
                  <a:pt x="663071" y="2237035"/>
                </a:cubicBezTo>
                <a:cubicBezTo>
                  <a:pt x="650135" y="2251299"/>
                  <a:pt x="652125" y="2259591"/>
                  <a:pt x="670037" y="2267884"/>
                </a:cubicBezTo>
                <a:cubicBezTo>
                  <a:pt x="675013" y="2270206"/>
                  <a:pt x="680320" y="2272196"/>
                  <a:pt x="685627" y="2273523"/>
                </a:cubicBezTo>
                <a:cubicBezTo>
                  <a:pt x="715148" y="2281815"/>
                  <a:pt x="745665" y="2283805"/>
                  <a:pt x="774523" y="2284469"/>
                </a:cubicBezTo>
                <a:cubicBezTo>
                  <a:pt x="798737" y="2283805"/>
                  <a:pt x="821293" y="2283474"/>
                  <a:pt x="843185" y="2276176"/>
                </a:cubicBezTo>
                <a:cubicBezTo>
                  <a:pt x="876687" y="2264898"/>
                  <a:pt x="898579" y="2229406"/>
                  <a:pt x="890287" y="2199553"/>
                </a:cubicBezTo>
                <a:cubicBezTo>
                  <a:pt x="880087" y="2162734"/>
                  <a:pt x="846565" y="2138976"/>
                  <a:pt x="811410" y="2138914"/>
                </a:cubicBezTo>
                <a:close/>
                <a:moveTo>
                  <a:pt x="813995" y="2084784"/>
                </a:moveTo>
                <a:cubicBezTo>
                  <a:pt x="786133" y="2087770"/>
                  <a:pt x="746660" y="2097057"/>
                  <a:pt x="714153" y="2124589"/>
                </a:cubicBezTo>
                <a:cubicBezTo>
                  <a:pt x="680983" y="2152783"/>
                  <a:pt x="597063" y="2256938"/>
                  <a:pt x="586780" y="2269211"/>
                </a:cubicBezTo>
                <a:cubicBezTo>
                  <a:pt x="573844" y="2284801"/>
                  <a:pt x="559249" y="2299064"/>
                  <a:pt x="549298" y="2317307"/>
                </a:cubicBezTo>
                <a:cubicBezTo>
                  <a:pt x="543990" y="2326926"/>
                  <a:pt x="539347" y="2337209"/>
                  <a:pt x="537356" y="2348155"/>
                </a:cubicBezTo>
                <a:cubicBezTo>
                  <a:pt x="536693" y="2352468"/>
                  <a:pt x="536361" y="2357443"/>
                  <a:pt x="541005" y="2359102"/>
                </a:cubicBezTo>
                <a:cubicBezTo>
                  <a:pt x="546312" y="2361092"/>
                  <a:pt x="548303" y="2355785"/>
                  <a:pt x="549629" y="2352136"/>
                </a:cubicBezTo>
                <a:cubicBezTo>
                  <a:pt x="551951" y="2344838"/>
                  <a:pt x="590760" y="2294088"/>
                  <a:pt x="595736" y="2288449"/>
                </a:cubicBezTo>
                <a:cubicBezTo>
                  <a:pt x="633882" y="2245991"/>
                  <a:pt x="675013" y="2206851"/>
                  <a:pt x="720124" y="2171690"/>
                </a:cubicBezTo>
                <a:cubicBezTo>
                  <a:pt x="738699" y="2157095"/>
                  <a:pt x="758601" y="2144822"/>
                  <a:pt x="780825" y="2135866"/>
                </a:cubicBezTo>
                <a:cubicBezTo>
                  <a:pt x="815322" y="2122267"/>
                  <a:pt x="846171" y="2127242"/>
                  <a:pt x="873702" y="2152120"/>
                </a:cubicBezTo>
                <a:cubicBezTo>
                  <a:pt x="879009" y="2156764"/>
                  <a:pt x="884316" y="2161408"/>
                  <a:pt x="889623" y="2165720"/>
                </a:cubicBezTo>
                <a:cubicBezTo>
                  <a:pt x="892277" y="2168042"/>
                  <a:pt x="895594" y="2171690"/>
                  <a:pt x="899243" y="2169037"/>
                </a:cubicBezTo>
                <a:cubicBezTo>
                  <a:pt x="902560" y="2166715"/>
                  <a:pt x="900901" y="2162071"/>
                  <a:pt x="900238" y="2158422"/>
                </a:cubicBezTo>
                <a:cubicBezTo>
                  <a:pt x="897253" y="2144822"/>
                  <a:pt x="892609" y="2131554"/>
                  <a:pt x="886306" y="2119281"/>
                </a:cubicBezTo>
                <a:cubicBezTo>
                  <a:pt x="874033" y="2095067"/>
                  <a:pt x="854795" y="2082794"/>
                  <a:pt x="813995" y="2084784"/>
                </a:cubicBezTo>
                <a:close/>
                <a:moveTo>
                  <a:pt x="1236999" y="2043031"/>
                </a:moveTo>
                <a:cubicBezTo>
                  <a:pt x="1233599" y="2043238"/>
                  <a:pt x="1230116" y="2045312"/>
                  <a:pt x="1226301" y="2048961"/>
                </a:cubicBezTo>
                <a:cubicBezTo>
                  <a:pt x="1208390" y="2066209"/>
                  <a:pt x="1210047" y="2087438"/>
                  <a:pt x="1212370" y="2108667"/>
                </a:cubicBezTo>
                <a:cubicBezTo>
                  <a:pt x="1214029" y="2124920"/>
                  <a:pt x="1217014" y="2141505"/>
                  <a:pt x="1218340" y="2158091"/>
                </a:cubicBezTo>
                <a:cubicBezTo>
                  <a:pt x="1219667" y="2170032"/>
                  <a:pt x="1214692" y="2174012"/>
                  <a:pt x="1202751" y="2172354"/>
                </a:cubicBezTo>
                <a:cubicBezTo>
                  <a:pt x="1191804" y="2171027"/>
                  <a:pt x="1185169" y="2164393"/>
                  <a:pt x="1181189" y="2154773"/>
                </a:cubicBezTo>
                <a:cubicBezTo>
                  <a:pt x="1175882" y="2142169"/>
                  <a:pt x="1174888" y="2128901"/>
                  <a:pt x="1176878" y="2115301"/>
                </a:cubicBezTo>
                <a:cubicBezTo>
                  <a:pt x="1178204" y="2106345"/>
                  <a:pt x="1179199" y="2097057"/>
                  <a:pt x="1180526" y="2088101"/>
                </a:cubicBezTo>
                <a:cubicBezTo>
                  <a:pt x="1157308" y="2112316"/>
                  <a:pt x="1145365" y="2141505"/>
                  <a:pt x="1136078" y="2172022"/>
                </a:cubicBezTo>
                <a:cubicBezTo>
                  <a:pt x="1126459" y="2203534"/>
                  <a:pt x="1136078" y="2222109"/>
                  <a:pt x="1168917" y="2231396"/>
                </a:cubicBezTo>
                <a:cubicBezTo>
                  <a:pt x="1213364" y="2244001"/>
                  <a:pt x="1258476" y="2243338"/>
                  <a:pt x="1302923" y="2228743"/>
                </a:cubicBezTo>
                <a:cubicBezTo>
                  <a:pt x="1326806" y="2221114"/>
                  <a:pt x="1339742" y="2205524"/>
                  <a:pt x="1342064" y="2180646"/>
                </a:cubicBezTo>
                <a:cubicBezTo>
                  <a:pt x="1343724" y="2166383"/>
                  <a:pt x="1346709" y="2152120"/>
                  <a:pt x="1354006" y="2139515"/>
                </a:cubicBezTo>
                <a:cubicBezTo>
                  <a:pt x="1363625" y="2122930"/>
                  <a:pt x="1361967" y="2115633"/>
                  <a:pt x="1345382" y="2106013"/>
                </a:cubicBezTo>
                <a:cubicBezTo>
                  <a:pt x="1340739" y="2103028"/>
                  <a:pt x="1335763" y="2100374"/>
                  <a:pt x="1330456" y="2098716"/>
                </a:cubicBezTo>
                <a:cubicBezTo>
                  <a:pt x="1298944" y="2088433"/>
                  <a:pt x="1270086" y="2073175"/>
                  <a:pt x="1247198" y="2048297"/>
                </a:cubicBezTo>
                <a:cubicBezTo>
                  <a:pt x="1243715" y="2044482"/>
                  <a:pt x="1240398" y="2042824"/>
                  <a:pt x="1236999" y="2043031"/>
                </a:cubicBezTo>
                <a:close/>
                <a:moveTo>
                  <a:pt x="2171650" y="1898700"/>
                </a:moveTo>
                <a:cubicBezTo>
                  <a:pt x="2167669" y="1896710"/>
                  <a:pt x="2165679" y="1900027"/>
                  <a:pt x="2163689" y="1902349"/>
                </a:cubicBezTo>
                <a:cubicBezTo>
                  <a:pt x="2154733" y="1913626"/>
                  <a:pt x="2148762" y="1926563"/>
                  <a:pt x="2145777" y="1940826"/>
                </a:cubicBezTo>
                <a:cubicBezTo>
                  <a:pt x="2140802" y="1965372"/>
                  <a:pt x="2139475" y="1990249"/>
                  <a:pt x="2138148" y="2016786"/>
                </a:cubicBezTo>
                <a:cubicBezTo>
                  <a:pt x="2138148" y="2033039"/>
                  <a:pt x="2138148" y="2051283"/>
                  <a:pt x="2142128" y="2068863"/>
                </a:cubicBezTo>
                <a:cubicBezTo>
                  <a:pt x="2144119" y="2077487"/>
                  <a:pt x="2145777" y="2090092"/>
                  <a:pt x="2157055" y="2088765"/>
                </a:cubicBezTo>
                <a:cubicBezTo>
                  <a:pt x="2167669" y="2087770"/>
                  <a:pt x="2168001" y="2075497"/>
                  <a:pt x="2168333" y="2066209"/>
                </a:cubicBezTo>
                <a:cubicBezTo>
                  <a:pt x="2168664" y="2050951"/>
                  <a:pt x="2168664" y="2035693"/>
                  <a:pt x="2167669" y="2020434"/>
                </a:cubicBezTo>
                <a:cubicBezTo>
                  <a:pt x="2165347" y="1987928"/>
                  <a:pt x="2166674" y="1955753"/>
                  <a:pt x="2172645" y="1923909"/>
                </a:cubicBezTo>
                <a:cubicBezTo>
                  <a:pt x="2173640" y="1917939"/>
                  <a:pt x="2173972" y="1911968"/>
                  <a:pt x="2173972" y="1905997"/>
                </a:cubicBezTo>
                <a:cubicBezTo>
                  <a:pt x="2173972" y="1903344"/>
                  <a:pt x="2174635" y="1900027"/>
                  <a:pt x="2171650" y="1898700"/>
                </a:cubicBezTo>
                <a:close/>
                <a:moveTo>
                  <a:pt x="474001" y="1877803"/>
                </a:moveTo>
                <a:cubicBezTo>
                  <a:pt x="467036" y="1877471"/>
                  <a:pt x="463387" y="1880456"/>
                  <a:pt x="463387" y="1887422"/>
                </a:cubicBezTo>
                <a:lnTo>
                  <a:pt x="464366" y="1889157"/>
                </a:lnTo>
                <a:lnTo>
                  <a:pt x="474332" y="1880125"/>
                </a:lnTo>
                <a:cubicBezTo>
                  <a:pt x="479474" y="1880290"/>
                  <a:pt x="485693" y="1882944"/>
                  <a:pt x="490544" y="1886385"/>
                </a:cubicBezTo>
                <a:lnTo>
                  <a:pt x="497489" y="1895920"/>
                </a:lnTo>
                <a:lnTo>
                  <a:pt x="498216" y="1895051"/>
                </a:lnTo>
                <a:cubicBezTo>
                  <a:pt x="499211" y="1888085"/>
                  <a:pt x="484616" y="1878134"/>
                  <a:pt x="474001" y="1877803"/>
                </a:cubicBezTo>
                <a:close/>
                <a:moveTo>
                  <a:pt x="2282438" y="1837999"/>
                </a:moveTo>
                <a:cubicBezTo>
                  <a:pt x="2276467" y="1835013"/>
                  <a:pt x="2311628" y="1910309"/>
                  <a:pt x="2312623" y="1933197"/>
                </a:cubicBezTo>
                <a:cubicBezTo>
                  <a:pt x="2314945" y="1983284"/>
                  <a:pt x="2287082" y="2101038"/>
                  <a:pt x="2295374" y="2101369"/>
                </a:cubicBezTo>
                <a:cubicBezTo>
                  <a:pt x="2305657" y="2101701"/>
                  <a:pt x="2345130" y="1963050"/>
                  <a:pt x="2344798" y="1945802"/>
                </a:cubicBezTo>
                <a:cubicBezTo>
                  <a:pt x="2342476" y="1900690"/>
                  <a:pt x="2312955" y="1870505"/>
                  <a:pt x="2284760" y="1839657"/>
                </a:cubicBezTo>
                <a:cubicBezTo>
                  <a:pt x="2284097" y="1838994"/>
                  <a:pt x="2283101" y="1838330"/>
                  <a:pt x="2282438" y="1837999"/>
                </a:cubicBezTo>
                <a:close/>
                <a:moveTo>
                  <a:pt x="477982" y="1825726"/>
                </a:moveTo>
                <a:cubicBezTo>
                  <a:pt x="466704" y="1826057"/>
                  <a:pt x="454431" y="1831696"/>
                  <a:pt x="443817" y="1839989"/>
                </a:cubicBezTo>
                <a:cubicBezTo>
                  <a:pt x="428558" y="1852262"/>
                  <a:pt x="417282" y="1867852"/>
                  <a:pt x="407330" y="1884768"/>
                </a:cubicBezTo>
                <a:cubicBezTo>
                  <a:pt x="404676" y="1889080"/>
                  <a:pt x="400364" y="1894388"/>
                  <a:pt x="404012" y="1898368"/>
                </a:cubicBezTo>
                <a:lnTo>
                  <a:pt x="404330" y="1898459"/>
                </a:lnTo>
                <a:lnTo>
                  <a:pt x="403929" y="1894719"/>
                </a:lnTo>
                <a:cubicBezTo>
                  <a:pt x="404841" y="1892315"/>
                  <a:pt x="406499" y="1889910"/>
                  <a:pt x="407660" y="1887754"/>
                </a:cubicBezTo>
                <a:cubicBezTo>
                  <a:pt x="417280" y="1870837"/>
                  <a:pt x="428558" y="1855247"/>
                  <a:pt x="444148" y="1842974"/>
                </a:cubicBezTo>
                <a:cubicBezTo>
                  <a:pt x="455094" y="1834350"/>
                  <a:pt x="467035" y="1828711"/>
                  <a:pt x="478313" y="1828711"/>
                </a:cubicBezTo>
                <a:cubicBezTo>
                  <a:pt x="499210" y="1828960"/>
                  <a:pt x="520108" y="1845441"/>
                  <a:pt x="529110" y="1864581"/>
                </a:cubicBezTo>
                <a:lnTo>
                  <a:pt x="533141" y="1881699"/>
                </a:lnTo>
                <a:lnTo>
                  <a:pt x="533376" y="1881120"/>
                </a:lnTo>
                <a:cubicBezTo>
                  <a:pt x="533708" y="1855247"/>
                  <a:pt x="505845" y="1826057"/>
                  <a:pt x="477982" y="1825726"/>
                </a:cubicBezTo>
                <a:close/>
                <a:moveTo>
                  <a:pt x="2195657" y="1800433"/>
                </a:moveTo>
                <a:cubicBezTo>
                  <a:pt x="2189893" y="1801677"/>
                  <a:pt x="2184586" y="1805491"/>
                  <a:pt x="2179279" y="1811794"/>
                </a:cubicBezTo>
                <a:cubicBezTo>
                  <a:pt x="2168333" y="1824730"/>
                  <a:pt x="2168996" y="1838330"/>
                  <a:pt x="2174635" y="1853257"/>
                </a:cubicBezTo>
                <a:cubicBezTo>
                  <a:pt x="2189230" y="1892397"/>
                  <a:pt x="2205152" y="1930543"/>
                  <a:pt x="2211122" y="1972338"/>
                </a:cubicBezTo>
                <a:cubicBezTo>
                  <a:pt x="2233346" y="2125915"/>
                  <a:pt x="2181269" y="2254284"/>
                  <a:pt x="2081759" y="2367394"/>
                </a:cubicBezTo>
                <a:cubicBezTo>
                  <a:pt x="2065837" y="2385638"/>
                  <a:pt x="2047925" y="2401891"/>
                  <a:pt x="2031340" y="2419140"/>
                </a:cubicBezTo>
                <a:cubicBezTo>
                  <a:pt x="2027691" y="2423120"/>
                  <a:pt x="2023048" y="2427100"/>
                  <a:pt x="2022384" y="2437383"/>
                </a:cubicBezTo>
                <a:cubicBezTo>
                  <a:pt x="2186908" y="2358438"/>
                  <a:pt x="2266848" y="2191261"/>
                  <a:pt x="2281111" y="1968689"/>
                </a:cubicBezTo>
                <a:cubicBezTo>
                  <a:pt x="2283433" y="1930875"/>
                  <a:pt x="2277131" y="1894056"/>
                  <a:pt x="2262536" y="1858896"/>
                </a:cubicBezTo>
                <a:cubicBezTo>
                  <a:pt x="2252585" y="1835345"/>
                  <a:pt x="2236995" y="1816770"/>
                  <a:pt x="2214771" y="1804497"/>
                </a:cubicBezTo>
                <a:cubicBezTo>
                  <a:pt x="2207640" y="1800516"/>
                  <a:pt x="2201420" y="1799189"/>
                  <a:pt x="2195657" y="1800433"/>
                </a:cubicBezTo>
                <a:close/>
                <a:moveTo>
                  <a:pt x="3165427" y="1769004"/>
                </a:moveTo>
                <a:cubicBezTo>
                  <a:pt x="3130599" y="1815110"/>
                  <a:pt x="3095770" y="1861549"/>
                  <a:pt x="3051654" y="1899363"/>
                </a:cubicBezTo>
                <a:cubicBezTo>
                  <a:pt x="3042034" y="1907655"/>
                  <a:pt x="3028435" y="1909645"/>
                  <a:pt x="3023791" y="1924240"/>
                </a:cubicBezTo>
                <a:cubicBezTo>
                  <a:pt x="3022132" y="1929547"/>
                  <a:pt x="3013508" y="1932864"/>
                  <a:pt x="3007537" y="1936181"/>
                </a:cubicBezTo>
                <a:cubicBezTo>
                  <a:pt x="2994933" y="1943479"/>
                  <a:pt x="2983655" y="1951771"/>
                  <a:pt x="2972045" y="1960396"/>
                </a:cubicBezTo>
                <a:cubicBezTo>
                  <a:pt x="2954465" y="1973332"/>
                  <a:pt x="2929588" y="1975986"/>
                  <a:pt x="2917646" y="1997215"/>
                </a:cubicBezTo>
                <a:cubicBezTo>
                  <a:pt x="2871540" y="2011146"/>
                  <a:pt x="2828419" y="2036355"/>
                  <a:pt x="2776673" y="2030716"/>
                </a:cubicBezTo>
                <a:cubicBezTo>
                  <a:pt x="2796575" y="2021429"/>
                  <a:pt x="2815482" y="2011146"/>
                  <a:pt x="2836048" y="2007829"/>
                </a:cubicBezTo>
                <a:cubicBezTo>
                  <a:pt x="2864906" y="2002854"/>
                  <a:pt x="2888456" y="1987595"/>
                  <a:pt x="2913002" y="1974659"/>
                </a:cubicBezTo>
                <a:cubicBezTo>
                  <a:pt x="2936222" y="1962386"/>
                  <a:pt x="2957782" y="1946464"/>
                  <a:pt x="2981665" y="1935850"/>
                </a:cubicBezTo>
                <a:cubicBezTo>
                  <a:pt x="3001898" y="1926562"/>
                  <a:pt x="3017157" y="1912962"/>
                  <a:pt x="3031752" y="1897041"/>
                </a:cubicBezTo>
                <a:cubicBezTo>
                  <a:pt x="3068570" y="1856573"/>
                  <a:pt x="3107379" y="1818096"/>
                  <a:pt x="3147515" y="1780945"/>
                </a:cubicBezTo>
                <a:cubicBezTo>
                  <a:pt x="3152491" y="1776301"/>
                  <a:pt x="3157466" y="1770663"/>
                  <a:pt x="3165427" y="1769004"/>
                </a:cubicBezTo>
                <a:close/>
                <a:moveTo>
                  <a:pt x="1383860" y="1718586"/>
                </a:moveTo>
                <a:cubicBezTo>
                  <a:pt x="1360640" y="1714606"/>
                  <a:pt x="1350357" y="1723562"/>
                  <a:pt x="1348035" y="1747444"/>
                </a:cubicBezTo>
                <a:cubicBezTo>
                  <a:pt x="1346376" y="1766019"/>
                  <a:pt x="1340406" y="1783268"/>
                  <a:pt x="1329461" y="1798858"/>
                </a:cubicBezTo>
                <a:cubicBezTo>
                  <a:pt x="1319509" y="1813121"/>
                  <a:pt x="1305909" y="1823072"/>
                  <a:pt x="1291978" y="1833355"/>
                </a:cubicBezTo>
                <a:cubicBezTo>
                  <a:pt x="1252838" y="1862213"/>
                  <a:pt x="1222653" y="1894388"/>
                  <a:pt x="1230282" y="1949782"/>
                </a:cubicBezTo>
                <a:cubicBezTo>
                  <a:pt x="1235920" y="1990913"/>
                  <a:pt x="1251511" y="2024083"/>
                  <a:pt x="1283022" y="2049956"/>
                </a:cubicBezTo>
                <a:cubicBezTo>
                  <a:pt x="1305246" y="2067868"/>
                  <a:pt x="1331119" y="2075165"/>
                  <a:pt x="1359645" y="2071185"/>
                </a:cubicBezTo>
                <a:cubicBezTo>
                  <a:pt x="1396464" y="2065878"/>
                  <a:pt x="1425985" y="2046639"/>
                  <a:pt x="1453848" y="2023751"/>
                </a:cubicBezTo>
                <a:cubicBezTo>
                  <a:pt x="1458824" y="2019771"/>
                  <a:pt x="1463468" y="2015790"/>
                  <a:pt x="1468443" y="2011810"/>
                </a:cubicBezTo>
                <a:cubicBezTo>
                  <a:pt x="1469106" y="2012805"/>
                  <a:pt x="1470102" y="2013800"/>
                  <a:pt x="1470765" y="2015127"/>
                </a:cubicBezTo>
                <a:cubicBezTo>
                  <a:pt x="1453517" y="2034366"/>
                  <a:pt x="1439917" y="2056922"/>
                  <a:pt x="1414707" y="2071185"/>
                </a:cubicBezTo>
                <a:cubicBezTo>
                  <a:pt x="1417029" y="2073175"/>
                  <a:pt x="1418357" y="2074833"/>
                  <a:pt x="1420347" y="2075829"/>
                </a:cubicBezTo>
                <a:cubicBezTo>
                  <a:pt x="1455506" y="2097057"/>
                  <a:pt x="1513554" y="2093077"/>
                  <a:pt x="1544402" y="2065878"/>
                </a:cubicBezTo>
                <a:cubicBezTo>
                  <a:pt x="1577241" y="2037019"/>
                  <a:pt x="1605767" y="2004181"/>
                  <a:pt x="1626996" y="1965704"/>
                </a:cubicBezTo>
                <a:cubicBezTo>
                  <a:pt x="1628654" y="1962718"/>
                  <a:pt x="1630645" y="1957743"/>
                  <a:pt x="1633298" y="1957079"/>
                </a:cubicBezTo>
                <a:cubicBezTo>
                  <a:pt x="1647230" y="1953762"/>
                  <a:pt x="1645571" y="1941821"/>
                  <a:pt x="1648225" y="1932202"/>
                </a:cubicBezTo>
                <a:cubicBezTo>
                  <a:pt x="1650878" y="1922582"/>
                  <a:pt x="1653864" y="1912631"/>
                  <a:pt x="1656849" y="1903012"/>
                </a:cubicBezTo>
                <a:cubicBezTo>
                  <a:pt x="1661825" y="1887422"/>
                  <a:pt x="1666800" y="1872164"/>
                  <a:pt x="1668459" y="1855910"/>
                </a:cubicBezTo>
                <a:cubicBezTo>
                  <a:pt x="1670781" y="1830701"/>
                  <a:pt x="1662820" y="1816106"/>
                  <a:pt x="1639932" y="1806155"/>
                </a:cubicBezTo>
                <a:cubicBezTo>
                  <a:pt x="1630313" y="1801843"/>
                  <a:pt x="1620030" y="1798526"/>
                  <a:pt x="1609747" y="1795872"/>
                </a:cubicBezTo>
                <a:cubicBezTo>
                  <a:pt x="1558997" y="1782604"/>
                  <a:pt x="1544734" y="1790233"/>
                  <a:pt x="1527485" y="1839657"/>
                </a:cubicBezTo>
                <a:cubicBezTo>
                  <a:pt x="1523173" y="1851267"/>
                  <a:pt x="1519525" y="1863208"/>
                  <a:pt x="1515544" y="1875149"/>
                </a:cubicBezTo>
                <a:cubicBezTo>
                  <a:pt x="1513554" y="1865861"/>
                  <a:pt x="1512891" y="1857237"/>
                  <a:pt x="1513554" y="1848613"/>
                </a:cubicBezTo>
                <a:cubicBezTo>
                  <a:pt x="1514881" y="1825394"/>
                  <a:pt x="1523173" y="1803502"/>
                  <a:pt x="1530139" y="1781609"/>
                </a:cubicBezTo>
                <a:cubicBezTo>
                  <a:pt x="1535778" y="1763366"/>
                  <a:pt x="1533124" y="1755405"/>
                  <a:pt x="1518529" y="1751756"/>
                </a:cubicBezTo>
                <a:cubicBezTo>
                  <a:pt x="1473750" y="1740147"/>
                  <a:pt x="1429635" y="1726547"/>
                  <a:pt x="1383860" y="1718586"/>
                </a:cubicBezTo>
                <a:close/>
                <a:moveTo>
                  <a:pt x="1958366" y="1708967"/>
                </a:moveTo>
                <a:cubicBezTo>
                  <a:pt x="1944434" y="1711620"/>
                  <a:pt x="1937468" y="1721240"/>
                  <a:pt x="1938464" y="1739152"/>
                </a:cubicBezTo>
                <a:cubicBezTo>
                  <a:pt x="1939127" y="1750429"/>
                  <a:pt x="1939127" y="1761707"/>
                  <a:pt x="1936142" y="1772322"/>
                </a:cubicBezTo>
                <a:cubicBezTo>
                  <a:pt x="1909606" y="1864535"/>
                  <a:pt x="1873782" y="1952767"/>
                  <a:pt x="1811754" y="2027400"/>
                </a:cubicBezTo>
                <a:cubicBezTo>
                  <a:pt x="1748067" y="2104023"/>
                  <a:pt x="1672771" y="2168042"/>
                  <a:pt x="1584538" y="2216138"/>
                </a:cubicBezTo>
                <a:cubicBezTo>
                  <a:pt x="1535778" y="2242674"/>
                  <a:pt x="1487018" y="2269542"/>
                  <a:pt x="1437927" y="2295083"/>
                </a:cubicBezTo>
                <a:cubicBezTo>
                  <a:pt x="1260797" y="2387296"/>
                  <a:pt x="1082674" y="2476524"/>
                  <a:pt x="892609" y="2539879"/>
                </a:cubicBezTo>
                <a:cubicBezTo>
                  <a:pt x="781820" y="2577030"/>
                  <a:pt x="670701" y="2611527"/>
                  <a:pt x="558917" y="2644697"/>
                </a:cubicBezTo>
                <a:cubicBezTo>
                  <a:pt x="542664" y="2649340"/>
                  <a:pt x="527074" y="2654979"/>
                  <a:pt x="512811" y="2663935"/>
                </a:cubicBezTo>
                <a:cubicBezTo>
                  <a:pt x="501864" y="2670901"/>
                  <a:pt x="497221" y="2680520"/>
                  <a:pt x="500206" y="2693457"/>
                </a:cubicBezTo>
                <a:cubicBezTo>
                  <a:pt x="505181" y="2714354"/>
                  <a:pt x="529727" y="2730939"/>
                  <a:pt x="550956" y="2727290"/>
                </a:cubicBezTo>
                <a:cubicBezTo>
                  <a:pt x="585785" y="2721320"/>
                  <a:pt x="618955" y="2709379"/>
                  <a:pt x="652789" y="2700091"/>
                </a:cubicBezTo>
                <a:cubicBezTo>
                  <a:pt x="663071" y="2697106"/>
                  <a:pt x="673022" y="2694120"/>
                  <a:pt x="683969" y="2693457"/>
                </a:cubicBezTo>
                <a:cubicBezTo>
                  <a:pt x="689939" y="2693125"/>
                  <a:pt x="700554" y="2700754"/>
                  <a:pt x="699227" y="2685828"/>
                </a:cubicBezTo>
                <a:cubicBezTo>
                  <a:pt x="699227" y="2685164"/>
                  <a:pt x="703871" y="2683837"/>
                  <a:pt x="706524" y="2683174"/>
                </a:cubicBezTo>
                <a:cubicBezTo>
                  <a:pt x="713822" y="2681184"/>
                  <a:pt x="721119" y="2680189"/>
                  <a:pt x="728085" y="2677867"/>
                </a:cubicBezTo>
                <a:cubicBezTo>
                  <a:pt x="861429" y="2636404"/>
                  <a:pt x="993114" y="2589966"/>
                  <a:pt x="1119493" y="2529264"/>
                </a:cubicBezTo>
                <a:cubicBezTo>
                  <a:pt x="1279705" y="2452310"/>
                  <a:pt x="1437927" y="2372038"/>
                  <a:pt x="1590840" y="2281152"/>
                </a:cubicBezTo>
                <a:cubicBezTo>
                  <a:pt x="1615055" y="2266557"/>
                  <a:pt x="1640596" y="2254284"/>
                  <a:pt x="1665142" y="2240352"/>
                </a:cubicBezTo>
                <a:cubicBezTo>
                  <a:pt x="1752711" y="2189934"/>
                  <a:pt x="1832319" y="2130228"/>
                  <a:pt x="1894347" y="2049624"/>
                </a:cubicBezTo>
                <a:cubicBezTo>
                  <a:pt x="1957370" y="1967694"/>
                  <a:pt x="1994521" y="1876144"/>
                  <a:pt x="1998502" y="1778292"/>
                </a:cubicBezTo>
                <a:cubicBezTo>
                  <a:pt x="1998502" y="1757395"/>
                  <a:pt x="1998502" y="1742469"/>
                  <a:pt x="1993194" y="1728537"/>
                </a:cubicBezTo>
                <a:cubicBezTo>
                  <a:pt x="1986560" y="1711620"/>
                  <a:pt x="1976278" y="1705650"/>
                  <a:pt x="1958366" y="1708967"/>
                </a:cubicBezTo>
                <a:close/>
                <a:moveTo>
                  <a:pt x="1446550" y="1606803"/>
                </a:moveTo>
                <a:cubicBezTo>
                  <a:pt x="1443565" y="1606803"/>
                  <a:pt x="1440580" y="1607798"/>
                  <a:pt x="1433283" y="1609125"/>
                </a:cubicBezTo>
                <a:cubicBezTo>
                  <a:pt x="1438590" y="1611778"/>
                  <a:pt x="1440580" y="1613105"/>
                  <a:pt x="1442570" y="1613768"/>
                </a:cubicBezTo>
                <a:cubicBezTo>
                  <a:pt x="1477730" y="1623719"/>
                  <a:pt x="1513886" y="1629690"/>
                  <a:pt x="1550705" y="1627700"/>
                </a:cubicBezTo>
                <a:cubicBezTo>
                  <a:pt x="1560656" y="1627036"/>
                  <a:pt x="1569943" y="1625710"/>
                  <a:pt x="1577572" y="1634334"/>
                </a:cubicBezTo>
                <a:cubicBezTo>
                  <a:pt x="1579563" y="1636324"/>
                  <a:pt x="1582216" y="1638314"/>
                  <a:pt x="1584870" y="1635992"/>
                </a:cubicBezTo>
                <a:cubicBezTo>
                  <a:pt x="1587855" y="1633670"/>
                  <a:pt x="1585533" y="1631017"/>
                  <a:pt x="1584538" y="1628695"/>
                </a:cubicBezTo>
                <a:cubicBezTo>
                  <a:pt x="1579563" y="1619407"/>
                  <a:pt x="1570275" y="1617085"/>
                  <a:pt x="1561319" y="1615427"/>
                </a:cubicBezTo>
                <a:cubicBezTo>
                  <a:pt x="1523505" y="1608129"/>
                  <a:pt x="1485028" y="1606139"/>
                  <a:pt x="1446550" y="1606803"/>
                </a:cubicBezTo>
                <a:close/>
                <a:moveTo>
                  <a:pt x="1710253" y="1574959"/>
                </a:moveTo>
                <a:cubicBezTo>
                  <a:pt x="1698643" y="1577613"/>
                  <a:pt x="1689024" y="1583915"/>
                  <a:pt x="1680068" y="1591544"/>
                </a:cubicBezTo>
                <a:cubicBezTo>
                  <a:pt x="1671112" y="1599173"/>
                  <a:pt x="1669785" y="1606803"/>
                  <a:pt x="1676751" y="1616754"/>
                </a:cubicBezTo>
                <a:cubicBezTo>
                  <a:pt x="1689024" y="1634334"/>
                  <a:pt x="1699970" y="1652577"/>
                  <a:pt x="1708594" y="1672148"/>
                </a:cubicBezTo>
                <a:cubicBezTo>
                  <a:pt x="1750057" y="1767014"/>
                  <a:pt x="1752379" y="1857901"/>
                  <a:pt x="1688361" y="1946465"/>
                </a:cubicBezTo>
                <a:cubicBezTo>
                  <a:pt x="1639269" y="2014464"/>
                  <a:pt x="1580558" y="2070853"/>
                  <a:pt x="1513886" y="2120276"/>
                </a:cubicBezTo>
                <a:cubicBezTo>
                  <a:pt x="1422005" y="2187944"/>
                  <a:pt x="1321500" y="2240021"/>
                  <a:pt x="1220330" y="2291766"/>
                </a:cubicBezTo>
                <a:cubicBezTo>
                  <a:pt x="1006382" y="2400896"/>
                  <a:pt x="786465" y="2493773"/>
                  <a:pt x="549961" y="2541869"/>
                </a:cubicBezTo>
                <a:cubicBezTo>
                  <a:pt x="516128" y="2548835"/>
                  <a:pt x="515796" y="2549498"/>
                  <a:pt x="506177" y="2515996"/>
                </a:cubicBezTo>
                <a:cubicBezTo>
                  <a:pt x="488596" y="2455627"/>
                  <a:pt x="448129" y="2419803"/>
                  <a:pt x="387097" y="2406867"/>
                </a:cubicBezTo>
                <a:cubicBezTo>
                  <a:pt x="381789" y="2405540"/>
                  <a:pt x="376482" y="2404545"/>
                  <a:pt x="371174" y="2403218"/>
                </a:cubicBezTo>
                <a:cubicBezTo>
                  <a:pt x="395057" y="2401559"/>
                  <a:pt x="418608" y="2401891"/>
                  <a:pt x="442158" y="2404213"/>
                </a:cubicBezTo>
                <a:cubicBezTo>
                  <a:pt x="456753" y="2405872"/>
                  <a:pt x="460402" y="2400564"/>
                  <a:pt x="461728" y="2386633"/>
                </a:cubicBezTo>
                <a:cubicBezTo>
                  <a:pt x="467036" y="2329580"/>
                  <a:pt x="472011" y="2272196"/>
                  <a:pt x="480967" y="2215475"/>
                </a:cubicBezTo>
                <a:cubicBezTo>
                  <a:pt x="482626" y="2204197"/>
                  <a:pt x="487601" y="2197563"/>
                  <a:pt x="498216" y="2193251"/>
                </a:cubicBezTo>
                <a:cubicBezTo>
                  <a:pt x="516459" y="2185953"/>
                  <a:pt x="534039" y="2178324"/>
                  <a:pt x="551951" y="2170364"/>
                </a:cubicBezTo>
                <a:cubicBezTo>
                  <a:pt x="554937" y="2169037"/>
                  <a:pt x="559580" y="2167046"/>
                  <a:pt x="558254" y="2162403"/>
                </a:cubicBezTo>
                <a:cubicBezTo>
                  <a:pt x="556927" y="2157427"/>
                  <a:pt x="551951" y="2158754"/>
                  <a:pt x="548634" y="2159417"/>
                </a:cubicBezTo>
                <a:cubicBezTo>
                  <a:pt x="534371" y="2162071"/>
                  <a:pt x="520108" y="2164393"/>
                  <a:pt x="506508" y="2168373"/>
                </a:cubicBezTo>
                <a:cubicBezTo>
                  <a:pt x="496225" y="2171359"/>
                  <a:pt x="493904" y="2168705"/>
                  <a:pt x="494567" y="2158422"/>
                </a:cubicBezTo>
                <a:cubicBezTo>
                  <a:pt x="497221" y="2107672"/>
                  <a:pt x="498879" y="2056590"/>
                  <a:pt x="501533" y="2005839"/>
                </a:cubicBezTo>
                <a:cubicBezTo>
                  <a:pt x="502528" y="1986932"/>
                  <a:pt x="503191" y="1967694"/>
                  <a:pt x="507172" y="1949119"/>
                </a:cubicBezTo>
                <a:cubicBezTo>
                  <a:pt x="510820" y="1932865"/>
                  <a:pt x="507835" y="1927890"/>
                  <a:pt x="491913" y="1923246"/>
                </a:cubicBezTo>
                <a:cubicBezTo>
                  <a:pt x="454099" y="1912631"/>
                  <a:pt x="420598" y="1936514"/>
                  <a:pt x="417613" y="1976981"/>
                </a:cubicBezTo>
                <a:cubicBezTo>
                  <a:pt x="413963" y="2023751"/>
                  <a:pt x="406667" y="2069858"/>
                  <a:pt x="401360" y="2116296"/>
                </a:cubicBezTo>
                <a:cubicBezTo>
                  <a:pt x="399700" y="2132218"/>
                  <a:pt x="392403" y="2147144"/>
                  <a:pt x="402687" y="2164061"/>
                </a:cubicBezTo>
                <a:cubicBezTo>
                  <a:pt x="410316" y="2176666"/>
                  <a:pt x="391409" y="2219123"/>
                  <a:pt x="379135" y="2229406"/>
                </a:cubicBezTo>
                <a:cubicBezTo>
                  <a:pt x="320424" y="2278498"/>
                  <a:pt x="267352" y="2333560"/>
                  <a:pt x="227548" y="2399569"/>
                </a:cubicBezTo>
                <a:cubicBezTo>
                  <a:pt x="180777" y="2476856"/>
                  <a:pt x="151919" y="2561108"/>
                  <a:pt x="139647" y="2650667"/>
                </a:cubicBezTo>
                <a:cubicBezTo>
                  <a:pt x="127043" y="2740227"/>
                  <a:pt x="133677" y="2828128"/>
                  <a:pt x="169169" y="2912380"/>
                </a:cubicBezTo>
                <a:cubicBezTo>
                  <a:pt x="208973" y="3006915"/>
                  <a:pt x="301517" y="3095479"/>
                  <a:pt x="447797" y="3069606"/>
                </a:cubicBezTo>
                <a:cubicBezTo>
                  <a:pt x="521103" y="3056007"/>
                  <a:pt x="581804" y="3019851"/>
                  <a:pt x="635540" y="2970427"/>
                </a:cubicBezTo>
                <a:cubicBezTo>
                  <a:pt x="718798" y="2893804"/>
                  <a:pt x="771869" y="2798274"/>
                  <a:pt x="807030" y="2692130"/>
                </a:cubicBezTo>
                <a:cubicBezTo>
                  <a:pt x="808357" y="2687818"/>
                  <a:pt x="809352" y="2683174"/>
                  <a:pt x="810015" y="2678530"/>
                </a:cubicBezTo>
                <a:cubicBezTo>
                  <a:pt x="810347" y="2675213"/>
                  <a:pt x="810678" y="2671564"/>
                  <a:pt x="807030" y="2669906"/>
                </a:cubicBezTo>
                <a:cubicBezTo>
                  <a:pt x="804376" y="2668579"/>
                  <a:pt x="801723" y="2670238"/>
                  <a:pt x="799401" y="2671564"/>
                </a:cubicBezTo>
                <a:cubicBezTo>
                  <a:pt x="790445" y="2676872"/>
                  <a:pt x="784474" y="2685496"/>
                  <a:pt x="778835" y="2693789"/>
                </a:cubicBezTo>
                <a:cubicBezTo>
                  <a:pt x="761587" y="2719330"/>
                  <a:pt x="748982" y="2747192"/>
                  <a:pt x="735382" y="2774392"/>
                </a:cubicBezTo>
                <a:cubicBezTo>
                  <a:pt x="718798" y="2807894"/>
                  <a:pt x="700554" y="2840732"/>
                  <a:pt x="678661" y="2871249"/>
                </a:cubicBezTo>
                <a:cubicBezTo>
                  <a:pt x="674017" y="2877883"/>
                  <a:pt x="670369" y="2885512"/>
                  <a:pt x="661746" y="2888166"/>
                </a:cubicBezTo>
                <a:cubicBezTo>
                  <a:pt x="659754" y="2884517"/>
                  <a:pt x="661413" y="2882195"/>
                  <a:pt x="662408" y="2879541"/>
                </a:cubicBezTo>
                <a:cubicBezTo>
                  <a:pt x="669042" y="2863288"/>
                  <a:pt x="678661" y="2848693"/>
                  <a:pt x="688281" y="2833767"/>
                </a:cubicBezTo>
                <a:cubicBezTo>
                  <a:pt x="706524" y="2805240"/>
                  <a:pt x="721783" y="2775387"/>
                  <a:pt x="728417" y="2741553"/>
                </a:cubicBezTo>
                <a:cubicBezTo>
                  <a:pt x="733724" y="2714354"/>
                  <a:pt x="719792" y="2702081"/>
                  <a:pt x="692924" y="2709379"/>
                </a:cubicBezTo>
                <a:cubicBezTo>
                  <a:pt x="679988" y="2713027"/>
                  <a:pt x="668379" y="2719661"/>
                  <a:pt x="656438" y="2725964"/>
                </a:cubicBezTo>
                <a:cubicBezTo>
                  <a:pt x="604360" y="2753495"/>
                  <a:pt x="554937" y="2786001"/>
                  <a:pt x="504186" y="2815191"/>
                </a:cubicBezTo>
                <a:cubicBezTo>
                  <a:pt x="448129" y="2847366"/>
                  <a:pt x="391077" y="2879210"/>
                  <a:pt x="324073" y="2883522"/>
                </a:cubicBezTo>
                <a:cubicBezTo>
                  <a:pt x="317770" y="2883853"/>
                  <a:pt x="311469" y="2886175"/>
                  <a:pt x="306161" y="2890487"/>
                </a:cubicBezTo>
                <a:cubicBezTo>
                  <a:pt x="303507" y="2892478"/>
                  <a:pt x="300853" y="2895131"/>
                  <a:pt x="301517" y="2898448"/>
                </a:cubicBezTo>
                <a:cubicBezTo>
                  <a:pt x="302181" y="2901434"/>
                  <a:pt x="305829" y="2901765"/>
                  <a:pt x="308482" y="2901765"/>
                </a:cubicBezTo>
                <a:cubicBezTo>
                  <a:pt x="319098" y="2902097"/>
                  <a:pt x="319430" y="2908068"/>
                  <a:pt x="316775" y="2916029"/>
                </a:cubicBezTo>
                <a:cubicBezTo>
                  <a:pt x="313459" y="2925316"/>
                  <a:pt x="316113" y="2929628"/>
                  <a:pt x="326064" y="2933277"/>
                </a:cubicBezTo>
                <a:cubicBezTo>
                  <a:pt x="341321" y="2938916"/>
                  <a:pt x="353263" y="2950857"/>
                  <a:pt x="358569" y="2965784"/>
                </a:cubicBezTo>
                <a:cubicBezTo>
                  <a:pt x="361556" y="2974408"/>
                  <a:pt x="365204" y="2976066"/>
                  <a:pt x="372832" y="2978057"/>
                </a:cubicBezTo>
                <a:cubicBezTo>
                  <a:pt x="390413" y="2982700"/>
                  <a:pt x="406999" y="2990661"/>
                  <a:pt x="423915" y="3001276"/>
                </a:cubicBezTo>
                <a:cubicBezTo>
                  <a:pt x="398706" y="3002603"/>
                  <a:pt x="343975" y="2978057"/>
                  <a:pt x="334687" y="2958155"/>
                </a:cubicBezTo>
                <a:cubicBezTo>
                  <a:pt x="330043" y="2947872"/>
                  <a:pt x="323078" y="2943891"/>
                  <a:pt x="315449" y="2937589"/>
                </a:cubicBezTo>
                <a:cubicBezTo>
                  <a:pt x="299196" y="2924321"/>
                  <a:pt x="288913" y="2905746"/>
                  <a:pt x="279294" y="2887170"/>
                </a:cubicBezTo>
                <a:cubicBezTo>
                  <a:pt x="275976" y="2880536"/>
                  <a:pt x="274650" y="2875229"/>
                  <a:pt x="280288" y="2868263"/>
                </a:cubicBezTo>
                <a:cubicBezTo>
                  <a:pt x="286259" y="2860634"/>
                  <a:pt x="282611" y="2845044"/>
                  <a:pt x="274981" y="2844381"/>
                </a:cubicBezTo>
                <a:cubicBezTo>
                  <a:pt x="255743" y="2843054"/>
                  <a:pt x="253753" y="2829123"/>
                  <a:pt x="251430" y="2815523"/>
                </a:cubicBezTo>
                <a:cubicBezTo>
                  <a:pt x="249771" y="2806235"/>
                  <a:pt x="244796" y="2795289"/>
                  <a:pt x="253753" y="2787992"/>
                </a:cubicBezTo>
                <a:cubicBezTo>
                  <a:pt x="262377" y="2780694"/>
                  <a:pt x="272327" y="2786997"/>
                  <a:pt x="281284" y="2789982"/>
                </a:cubicBezTo>
                <a:cubicBezTo>
                  <a:pt x="297206" y="2795621"/>
                  <a:pt x="312795" y="2801592"/>
                  <a:pt x="329712" y="2801923"/>
                </a:cubicBezTo>
                <a:cubicBezTo>
                  <a:pt x="337341" y="2802255"/>
                  <a:pt x="346629" y="2796616"/>
                  <a:pt x="351605" y="2807894"/>
                </a:cubicBezTo>
                <a:cubicBezTo>
                  <a:pt x="352599" y="2810547"/>
                  <a:pt x="354589" y="2808557"/>
                  <a:pt x="355917" y="2807562"/>
                </a:cubicBezTo>
                <a:cubicBezTo>
                  <a:pt x="373829" y="2791309"/>
                  <a:pt x="397711" y="2784011"/>
                  <a:pt x="416618" y="2769085"/>
                </a:cubicBezTo>
                <a:cubicBezTo>
                  <a:pt x="422256" y="2764773"/>
                  <a:pt x="429222" y="2761124"/>
                  <a:pt x="431212" y="2751504"/>
                </a:cubicBezTo>
                <a:cubicBezTo>
                  <a:pt x="409652" y="2757143"/>
                  <a:pt x="389087" y="2762119"/>
                  <a:pt x="367857" y="2763446"/>
                </a:cubicBezTo>
                <a:cubicBezTo>
                  <a:pt x="325732" y="2766099"/>
                  <a:pt x="316113" y="2765104"/>
                  <a:pt x="307487" y="2756480"/>
                </a:cubicBezTo>
                <a:cubicBezTo>
                  <a:pt x="314454" y="2753495"/>
                  <a:pt x="321419" y="2755153"/>
                  <a:pt x="328053" y="2755153"/>
                </a:cubicBezTo>
                <a:cubicBezTo>
                  <a:pt x="341985" y="2755153"/>
                  <a:pt x="355917" y="2755817"/>
                  <a:pt x="369516" y="2753163"/>
                </a:cubicBezTo>
                <a:cubicBezTo>
                  <a:pt x="423915" y="2742217"/>
                  <a:pt x="461065" y="2708715"/>
                  <a:pt x="487933" y="2662277"/>
                </a:cubicBezTo>
                <a:cubicBezTo>
                  <a:pt x="495562" y="2649009"/>
                  <a:pt x="503855" y="2635741"/>
                  <a:pt x="485611" y="2620151"/>
                </a:cubicBezTo>
                <a:cubicBezTo>
                  <a:pt x="492245" y="2621146"/>
                  <a:pt x="494899" y="2620814"/>
                  <a:pt x="496557" y="2622141"/>
                </a:cubicBezTo>
                <a:cubicBezTo>
                  <a:pt x="510489" y="2631760"/>
                  <a:pt x="524752" y="2630765"/>
                  <a:pt x="540342" y="2627116"/>
                </a:cubicBezTo>
                <a:cubicBezTo>
                  <a:pt x="653453" y="2600249"/>
                  <a:pt x="763577" y="2564093"/>
                  <a:pt x="872375" y="2522630"/>
                </a:cubicBezTo>
                <a:cubicBezTo>
                  <a:pt x="1061445" y="2450320"/>
                  <a:pt x="1243218" y="2361755"/>
                  <a:pt x="1424327" y="2271532"/>
                </a:cubicBezTo>
                <a:cubicBezTo>
                  <a:pt x="1491330" y="2238362"/>
                  <a:pt x="1555017" y="2199885"/>
                  <a:pt x="1613396" y="2153115"/>
                </a:cubicBezTo>
                <a:cubicBezTo>
                  <a:pt x="1687366" y="2093740"/>
                  <a:pt x="1752047" y="2026405"/>
                  <a:pt x="1795169" y="1940494"/>
                </a:cubicBezTo>
                <a:cubicBezTo>
                  <a:pt x="1822700" y="1885432"/>
                  <a:pt x="1835636" y="1827384"/>
                  <a:pt x="1824358" y="1765688"/>
                </a:cubicBezTo>
                <a:cubicBezTo>
                  <a:pt x="1812749" y="1702664"/>
                  <a:pt x="1791852" y="1643290"/>
                  <a:pt x="1754369" y="1590549"/>
                </a:cubicBezTo>
                <a:cubicBezTo>
                  <a:pt x="1743091" y="1574959"/>
                  <a:pt x="1728165" y="1570647"/>
                  <a:pt x="1710253" y="1574959"/>
                </a:cubicBezTo>
                <a:close/>
                <a:moveTo>
                  <a:pt x="1431624" y="1567993"/>
                </a:moveTo>
                <a:cubicBezTo>
                  <a:pt x="1440580" y="1574627"/>
                  <a:pt x="1448210" y="1576286"/>
                  <a:pt x="1455506" y="1578608"/>
                </a:cubicBezTo>
                <a:cubicBezTo>
                  <a:pt x="1489671" y="1589554"/>
                  <a:pt x="1524832" y="1595193"/>
                  <a:pt x="1559992" y="1600169"/>
                </a:cubicBezTo>
                <a:cubicBezTo>
                  <a:pt x="1570607" y="1601827"/>
                  <a:pt x="1582216" y="1602822"/>
                  <a:pt x="1588850" y="1614100"/>
                </a:cubicBezTo>
                <a:cubicBezTo>
                  <a:pt x="1590509" y="1616754"/>
                  <a:pt x="1593826" y="1618080"/>
                  <a:pt x="1597474" y="1616422"/>
                </a:cubicBezTo>
                <a:cubicBezTo>
                  <a:pt x="1600791" y="1614763"/>
                  <a:pt x="1602118" y="1611778"/>
                  <a:pt x="1602118" y="1608461"/>
                </a:cubicBezTo>
                <a:cubicBezTo>
                  <a:pt x="1602450" y="1599173"/>
                  <a:pt x="1598138" y="1592539"/>
                  <a:pt x="1590509" y="1587896"/>
                </a:cubicBezTo>
                <a:cubicBezTo>
                  <a:pt x="1581553" y="1582588"/>
                  <a:pt x="1571602" y="1580930"/>
                  <a:pt x="1561319" y="1580598"/>
                </a:cubicBezTo>
                <a:cubicBezTo>
                  <a:pt x="1532129" y="1579603"/>
                  <a:pt x="1503271" y="1576286"/>
                  <a:pt x="1474413" y="1571310"/>
                </a:cubicBezTo>
                <a:cubicBezTo>
                  <a:pt x="1461146" y="1569320"/>
                  <a:pt x="1447877" y="1566003"/>
                  <a:pt x="1431624" y="1567993"/>
                </a:cubicBezTo>
                <a:close/>
                <a:moveTo>
                  <a:pt x="1749062" y="1533828"/>
                </a:moveTo>
                <a:cubicBezTo>
                  <a:pt x="1723853" y="1532501"/>
                  <a:pt x="1698975" y="1533828"/>
                  <a:pt x="1675093" y="1542452"/>
                </a:cubicBezTo>
                <a:cubicBezTo>
                  <a:pt x="1657844" y="1548755"/>
                  <a:pt x="1645903" y="1561691"/>
                  <a:pt x="1638274" y="1578276"/>
                </a:cubicBezTo>
                <a:cubicBezTo>
                  <a:pt x="1633962" y="1588227"/>
                  <a:pt x="1638274" y="1594861"/>
                  <a:pt x="1648888" y="1595193"/>
                </a:cubicBezTo>
                <a:cubicBezTo>
                  <a:pt x="1654195" y="1595193"/>
                  <a:pt x="1659171" y="1593534"/>
                  <a:pt x="1662820" y="1589886"/>
                </a:cubicBezTo>
                <a:cubicBezTo>
                  <a:pt x="1680400" y="1572637"/>
                  <a:pt x="1703287" y="1566335"/>
                  <a:pt x="1725179" y="1559038"/>
                </a:cubicBezTo>
                <a:cubicBezTo>
                  <a:pt x="1734467" y="1556052"/>
                  <a:pt x="1743091" y="1552072"/>
                  <a:pt x="1752047" y="1548091"/>
                </a:cubicBezTo>
                <a:cubicBezTo>
                  <a:pt x="1755696" y="1546433"/>
                  <a:pt x="1760672" y="1544111"/>
                  <a:pt x="1759345" y="1539135"/>
                </a:cubicBezTo>
                <a:cubicBezTo>
                  <a:pt x="1758350" y="1534492"/>
                  <a:pt x="1753042" y="1534160"/>
                  <a:pt x="1749062" y="1533828"/>
                </a:cubicBezTo>
                <a:close/>
                <a:moveTo>
                  <a:pt x="1421673" y="1523545"/>
                </a:moveTo>
                <a:cubicBezTo>
                  <a:pt x="1429635" y="1533828"/>
                  <a:pt x="1438590" y="1535818"/>
                  <a:pt x="1446550" y="1538804"/>
                </a:cubicBezTo>
                <a:cubicBezTo>
                  <a:pt x="1477067" y="1549418"/>
                  <a:pt x="1508578" y="1556716"/>
                  <a:pt x="1540754" y="1561359"/>
                </a:cubicBezTo>
                <a:cubicBezTo>
                  <a:pt x="1551700" y="1562686"/>
                  <a:pt x="1562978" y="1565672"/>
                  <a:pt x="1573924" y="1562686"/>
                </a:cubicBezTo>
                <a:cubicBezTo>
                  <a:pt x="1583875" y="1560033"/>
                  <a:pt x="1590840" y="1562355"/>
                  <a:pt x="1597474" y="1569652"/>
                </a:cubicBezTo>
                <a:cubicBezTo>
                  <a:pt x="1599796" y="1572306"/>
                  <a:pt x="1602782" y="1574627"/>
                  <a:pt x="1605435" y="1576618"/>
                </a:cubicBezTo>
                <a:cubicBezTo>
                  <a:pt x="1608421" y="1578608"/>
                  <a:pt x="1611738" y="1581262"/>
                  <a:pt x="1615386" y="1577944"/>
                </a:cubicBezTo>
                <a:cubicBezTo>
                  <a:pt x="1618372" y="1575623"/>
                  <a:pt x="1616713" y="1571974"/>
                  <a:pt x="1616050" y="1568989"/>
                </a:cubicBezTo>
                <a:cubicBezTo>
                  <a:pt x="1612401" y="1554394"/>
                  <a:pt x="1597474" y="1544111"/>
                  <a:pt x="1575914" y="1543116"/>
                </a:cubicBezTo>
                <a:cubicBezTo>
                  <a:pt x="1541085" y="1541457"/>
                  <a:pt x="1507252" y="1535487"/>
                  <a:pt x="1473086" y="1529516"/>
                </a:cubicBezTo>
                <a:cubicBezTo>
                  <a:pt x="1457165" y="1526862"/>
                  <a:pt x="1440912" y="1523545"/>
                  <a:pt x="1421673" y="1523545"/>
                </a:cubicBezTo>
                <a:close/>
                <a:moveTo>
                  <a:pt x="1339079" y="1513926"/>
                </a:moveTo>
                <a:cubicBezTo>
                  <a:pt x="1334104" y="1513594"/>
                  <a:pt x="1332113" y="1518238"/>
                  <a:pt x="1330456" y="1521887"/>
                </a:cubicBezTo>
                <a:cubicBezTo>
                  <a:pt x="1326806" y="1529184"/>
                  <a:pt x="1325149" y="1537477"/>
                  <a:pt x="1325149" y="1545770"/>
                </a:cubicBezTo>
                <a:lnTo>
                  <a:pt x="1325291" y="1546279"/>
                </a:lnTo>
                <a:lnTo>
                  <a:pt x="1330122" y="1524540"/>
                </a:lnTo>
                <a:cubicBezTo>
                  <a:pt x="1332112" y="1520559"/>
                  <a:pt x="1333771" y="1516247"/>
                  <a:pt x="1338746" y="1516579"/>
                </a:cubicBezTo>
                <a:cubicBezTo>
                  <a:pt x="1344054" y="1516579"/>
                  <a:pt x="1344717" y="1521555"/>
                  <a:pt x="1345712" y="1525535"/>
                </a:cubicBezTo>
                <a:cubicBezTo>
                  <a:pt x="1346375" y="1526862"/>
                  <a:pt x="1346707" y="1528189"/>
                  <a:pt x="1346707" y="1529515"/>
                </a:cubicBezTo>
                <a:cubicBezTo>
                  <a:pt x="1346375" y="1549086"/>
                  <a:pt x="1353009" y="1566334"/>
                  <a:pt x="1364619" y="1581924"/>
                </a:cubicBezTo>
                <a:lnTo>
                  <a:pt x="1368709" y="1587844"/>
                </a:lnTo>
                <a:lnTo>
                  <a:pt x="1369057" y="1585574"/>
                </a:lnTo>
                <a:cubicBezTo>
                  <a:pt x="1368103" y="1583252"/>
                  <a:pt x="1366279" y="1581095"/>
                  <a:pt x="1364953" y="1579271"/>
                </a:cubicBezTo>
                <a:cubicBezTo>
                  <a:pt x="1353342" y="1563681"/>
                  <a:pt x="1346709" y="1546433"/>
                  <a:pt x="1347041" y="1526862"/>
                </a:cubicBezTo>
                <a:cubicBezTo>
                  <a:pt x="1347041" y="1525536"/>
                  <a:pt x="1346376" y="1524209"/>
                  <a:pt x="1346046" y="1522882"/>
                </a:cubicBezTo>
                <a:cubicBezTo>
                  <a:pt x="1345050" y="1518902"/>
                  <a:pt x="1344056" y="1514258"/>
                  <a:pt x="1339079" y="1513926"/>
                </a:cubicBezTo>
                <a:close/>
                <a:moveTo>
                  <a:pt x="2827502" y="1505601"/>
                </a:moveTo>
                <a:lnTo>
                  <a:pt x="2827424" y="1505632"/>
                </a:lnTo>
                <a:lnTo>
                  <a:pt x="2827423" y="1505634"/>
                </a:lnTo>
                <a:close/>
                <a:moveTo>
                  <a:pt x="1323821" y="1504639"/>
                </a:moveTo>
                <a:cubicBezTo>
                  <a:pt x="1309227" y="1519565"/>
                  <a:pt x="1299607" y="1533497"/>
                  <a:pt x="1296290" y="1551408"/>
                </a:cubicBezTo>
                <a:lnTo>
                  <a:pt x="1296397" y="1552576"/>
                </a:lnTo>
                <a:lnTo>
                  <a:pt x="1305245" y="1529350"/>
                </a:lnTo>
                <a:cubicBezTo>
                  <a:pt x="1309889" y="1521721"/>
                  <a:pt x="1316026" y="1514423"/>
                  <a:pt x="1323489" y="1506960"/>
                </a:cubicBezTo>
                <a:cubicBezTo>
                  <a:pt x="1321830" y="1521887"/>
                  <a:pt x="1321167" y="1534160"/>
                  <a:pt x="1318845" y="1546101"/>
                </a:cubicBezTo>
                <a:cubicBezTo>
                  <a:pt x="1316191" y="1562686"/>
                  <a:pt x="1320172" y="1576617"/>
                  <a:pt x="1333440" y="1588227"/>
                </a:cubicBezTo>
                <a:cubicBezTo>
                  <a:pt x="1336591" y="1590880"/>
                  <a:pt x="1340903" y="1594032"/>
                  <a:pt x="1343681" y="1597556"/>
                </a:cubicBezTo>
                <a:lnTo>
                  <a:pt x="1344523" y="1606942"/>
                </a:lnTo>
                <a:lnTo>
                  <a:pt x="1345050" y="1606803"/>
                </a:lnTo>
                <a:cubicBezTo>
                  <a:pt x="1351020" y="1598510"/>
                  <a:pt x="1339742" y="1591213"/>
                  <a:pt x="1333772" y="1585905"/>
                </a:cubicBezTo>
                <a:cubicBezTo>
                  <a:pt x="1320505" y="1574296"/>
                  <a:pt x="1316524" y="1560364"/>
                  <a:pt x="1319509" y="1544111"/>
                </a:cubicBezTo>
                <a:cubicBezTo>
                  <a:pt x="1321500" y="1531838"/>
                  <a:pt x="1322163" y="1519897"/>
                  <a:pt x="1323821" y="1504639"/>
                </a:cubicBezTo>
                <a:close/>
                <a:moveTo>
                  <a:pt x="2857939" y="1458200"/>
                </a:moveTo>
                <a:lnTo>
                  <a:pt x="2858852" y="1473239"/>
                </a:lnTo>
                <a:lnTo>
                  <a:pt x="2858862" y="1473215"/>
                </a:lnTo>
                <a:cubicBezTo>
                  <a:pt x="2859805" y="1468089"/>
                  <a:pt x="2859598" y="1462927"/>
                  <a:pt x="2857939" y="1458200"/>
                </a:cubicBezTo>
                <a:close/>
                <a:moveTo>
                  <a:pt x="1263026" y="1422988"/>
                </a:moveTo>
                <a:cubicBezTo>
                  <a:pt x="1258600" y="1423952"/>
                  <a:pt x="1253168" y="1426108"/>
                  <a:pt x="1246534" y="1429342"/>
                </a:cubicBezTo>
                <a:cubicBezTo>
                  <a:pt x="1242886" y="1431001"/>
                  <a:pt x="1239238" y="1433323"/>
                  <a:pt x="1235588" y="1435313"/>
                </a:cubicBezTo>
                <a:cubicBezTo>
                  <a:pt x="1214360" y="1448249"/>
                  <a:pt x="1197112" y="1465829"/>
                  <a:pt x="1178536" y="1481751"/>
                </a:cubicBezTo>
                <a:cubicBezTo>
                  <a:pt x="1174223" y="1485732"/>
                  <a:pt x="1174556" y="1489380"/>
                  <a:pt x="1176545" y="1494024"/>
                </a:cubicBezTo>
                <a:cubicBezTo>
                  <a:pt x="1180858" y="1504307"/>
                  <a:pt x="1185501" y="1514258"/>
                  <a:pt x="1189151" y="1524872"/>
                </a:cubicBezTo>
                <a:cubicBezTo>
                  <a:pt x="1195122" y="1541789"/>
                  <a:pt x="1191804" y="1550413"/>
                  <a:pt x="1175219" y="1559038"/>
                </a:cubicBezTo>
                <a:cubicBezTo>
                  <a:pt x="1164273" y="1565008"/>
                  <a:pt x="1152663" y="1569984"/>
                  <a:pt x="1141385" y="1575291"/>
                </a:cubicBezTo>
                <a:cubicBezTo>
                  <a:pt x="1129776" y="1580930"/>
                  <a:pt x="1118499" y="1586900"/>
                  <a:pt x="1109211" y="1596520"/>
                </a:cubicBezTo>
                <a:cubicBezTo>
                  <a:pt x="1097933" y="1608129"/>
                  <a:pt x="1099591" y="1618744"/>
                  <a:pt x="1114185" y="1626373"/>
                </a:cubicBezTo>
                <a:cubicBezTo>
                  <a:pt x="1120489" y="1629690"/>
                  <a:pt x="1127122" y="1632012"/>
                  <a:pt x="1133756" y="1633339"/>
                </a:cubicBezTo>
                <a:cubicBezTo>
                  <a:pt x="1147356" y="1635992"/>
                  <a:pt x="1160956" y="1638314"/>
                  <a:pt x="1174888" y="1639641"/>
                </a:cubicBezTo>
                <a:cubicBezTo>
                  <a:pt x="1185501" y="1640636"/>
                  <a:pt x="1189814" y="1643621"/>
                  <a:pt x="1189482" y="1655563"/>
                </a:cubicBezTo>
                <a:cubicBezTo>
                  <a:pt x="1188486" y="1685084"/>
                  <a:pt x="1189151" y="1714937"/>
                  <a:pt x="1189482" y="1744459"/>
                </a:cubicBezTo>
                <a:cubicBezTo>
                  <a:pt x="1189814" y="1759385"/>
                  <a:pt x="1191141" y="1773980"/>
                  <a:pt x="1192136" y="1788907"/>
                </a:cubicBezTo>
                <a:cubicBezTo>
                  <a:pt x="1192467" y="1793882"/>
                  <a:pt x="1193130" y="1799521"/>
                  <a:pt x="1200097" y="1794877"/>
                </a:cubicBezTo>
                <a:cubicBezTo>
                  <a:pt x="1215686" y="1784594"/>
                  <a:pt x="1230282" y="1771990"/>
                  <a:pt x="1233267" y="1752420"/>
                </a:cubicBezTo>
                <a:cubicBezTo>
                  <a:pt x="1236583" y="1729200"/>
                  <a:pt x="1244877" y="1707640"/>
                  <a:pt x="1254496" y="1686743"/>
                </a:cubicBezTo>
                <a:cubicBezTo>
                  <a:pt x="1266105" y="1661533"/>
                  <a:pt x="1272739" y="1634997"/>
                  <a:pt x="1275061" y="1607798"/>
                </a:cubicBezTo>
                <a:cubicBezTo>
                  <a:pt x="1277715" y="1575954"/>
                  <a:pt x="1279374" y="1544111"/>
                  <a:pt x="1281031" y="1517575"/>
                </a:cubicBezTo>
                <a:cubicBezTo>
                  <a:pt x="1281031" y="1491370"/>
                  <a:pt x="1281696" y="1470473"/>
                  <a:pt x="1281031" y="1449576"/>
                </a:cubicBezTo>
                <a:cubicBezTo>
                  <a:pt x="1280534" y="1427932"/>
                  <a:pt x="1276305" y="1420096"/>
                  <a:pt x="1263026" y="1422988"/>
                </a:cubicBezTo>
                <a:close/>
                <a:moveTo>
                  <a:pt x="2850098" y="1417852"/>
                </a:moveTo>
                <a:cubicBezTo>
                  <a:pt x="2854975" y="1418417"/>
                  <a:pt x="2860013" y="1420303"/>
                  <a:pt x="2864905" y="1423703"/>
                </a:cubicBezTo>
                <a:cubicBezTo>
                  <a:pt x="2872202" y="1428679"/>
                  <a:pt x="2876515" y="1435976"/>
                  <a:pt x="2877178" y="1444601"/>
                </a:cubicBezTo>
                <a:cubicBezTo>
                  <a:pt x="2880163" y="1478103"/>
                  <a:pt x="2868554" y="1505965"/>
                  <a:pt x="2843344" y="1527194"/>
                </a:cubicBezTo>
                <a:cubicBezTo>
                  <a:pt x="2826428" y="1541126"/>
                  <a:pt x="2809179" y="1539136"/>
                  <a:pt x="2794253" y="1522882"/>
                </a:cubicBezTo>
                <a:cubicBezTo>
                  <a:pt x="2781980" y="1509614"/>
                  <a:pt x="2769707" y="1496346"/>
                  <a:pt x="2754117" y="1487058"/>
                </a:cubicBezTo>
                <a:cubicBezTo>
                  <a:pt x="2737200" y="1477107"/>
                  <a:pt x="2731229" y="1478434"/>
                  <a:pt x="2727912" y="1497009"/>
                </a:cubicBezTo>
                <a:cubicBezTo>
                  <a:pt x="2716634" y="1557379"/>
                  <a:pt x="2713317" y="1618081"/>
                  <a:pt x="2735210" y="1677455"/>
                </a:cubicBezTo>
                <a:cubicBezTo>
                  <a:pt x="2736536" y="1681767"/>
                  <a:pt x="2737863" y="1686079"/>
                  <a:pt x="2739190" y="1690392"/>
                </a:cubicBezTo>
                <a:cubicBezTo>
                  <a:pt x="2738195" y="1691055"/>
                  <a:pt x="2737200" y="1691718"/>
                  <a:pt x="2736205" y="1692382"/>
                </a:cubicBezTo>
                <a:cubicBezTo>
                  <a:pt x="2710664" y="1662529"/>
                  <a:pt x="2692088" y="1629358"/>
                  <a:pt x="2685454" y="1590218"/>
                </a:cubicBezTo>
                <a:cubicBezTo>
                  <a:pt x="2676830" y="1540462"/>
                  <a:pt x="2688440" y="1492697"/>
                  <a:pt x="2701376" y="1445264"/>
                </a:cubicBezTo>
                <a:cubicBezTo>
                  <a:pt x="2703035" y="1438962"/>
                  <a:pt x="2706683" y="1437967"/>
                  <a:pt x="2711327" y="1441615"/>
                </a:cubicBezTo>
                <a:cubicBezTo>
                  <a:pt x="2717629" y="1446259"/>
                  <a:pt x="2723268" y="1451566"/>
                  <a:pt x="2729239" y="1456874"/>
                </a:cubicBezTo>
                <a:cubicBezTo>
                  <a:pt x="2733883" y="1460854"/>
                  <a:pt x="2737863" y="1465166"/>
                  <a:pt x="2742507" y="1469147"/>
                </a:cubicBezTo>
                <a:cubicBezTo>
                  <a:pt x="2773355" y="1495019"/>
                  <a:pt x="2810506" y="1483078"/>
                  <a:pt x="2818798" y="1443274"/>
                </a:cubicBezTo>
                <a:cubicBezTo>
                  <a:pt x="2822281" y="1426357"/>
                  <a:pt x="2835467" y="1416157"/>
                  <a:pt x="2850098" y="1417852"/>
                </a:cubicBezTo>
                <a:close/>
                <a:moveTo>
                  <a:pt x="1030928" y="1387548"/>
                </a:moveTo>
                <a:cubicBezTo>
                  <a:pt x="1028275" y="1389870"/>
                  <a:pt x="1029601" y="1392855"/>
                  <a:pt x="1030598" y="1395177"/>
                </a:cubicBezTo>
                <a:cubicBezTo>
                  <a:pt x="1032587" y="1400816"/>
                  <a:pt x="1034909" y="1406455"/>
                  <a:pt x="1037562" y="1411762"/>
                </a:cubicBezTo>
                <a:cubicBezTo>
                  <a:pt x="1046850" y="1431664"/>
                  <a:pt x="1048508" y="1451898"/>
                  <a:pt x="1043201" y="1472795"/>
                </a:cubicBezTo>
                <a:cubicBezTo>
                  <a:pt x="1035904" y="1500990"/>
                  <a:pt x="1020977" y="1525536"/>
                  <a:pt x="1003065" y="1548091"/>
                </a:cubicBezTo>
                <a:cubicBezTo>
                  <a:pt x="996431" y="1556716"/>
                  <a:pt x="990129" y="1566667"/>
                  <a:pt x="977524" y="1567662"/>
                </a:cubicBezTo>
                <a:cubicBezTo>
                  <a:pt x="973877" y="1567662"/>
                  <a:pt x="974871" y="1569984"/>
                  <a:pt x="974871" y="1572306"/>
                </a:cubicBezTo>
                <a:cubicBezTo>
                  <a:pt x="974871" y="1589222"/>
                  <a:pt x="967242" y="1603486"/>
                  <a:pt x="960276" y="1618080"/>
                </a:cubicBezTo>
                <a:cubicBezTo>
                  <a:pt x="942032" y="1655231"/>
                  <a:pt x="927106" y="1693377"/>
                  <a:pt x="913838" y="1732518"/>
                </a:cubicBezTo>
                <a:cubicBezTo>
                  <a:pt x="886306" y="1813121"/>
                  <a:pt x="865077" y="1895383"/>
                  <a:pt x="848161" y="1978972"/>
                </a:cubicBezTo>
                <a:cubicBezTo>
                  <a:pt x="846502" y="1988259"/>
                  <a:pt x="843849" y="1997879"/>
                  <a:pt x="832903" y="1999537"/>
                </a:cubicBezTo>
                <a:cubicBezTo>
                  <a:pt x="810015" y="2002854"/>
                  <a:pt x="794757" y="2017781"/>
                  <a:pt x="776845" y="2034698"/>
                </a:cubicBezTo>
                <a:cubicBezTo>
                  <a:pt x="802386" y="2034698"/>
                  <a:pt x="824610" y="2034366"/>
                  <a:pt x="846502" y="2035029"/>
                </a:cubicBezTo>
                <a:cubicBezTo>
                  <a:pt x="855126" y="2035361"/>
                  <a:pt x="858112" y="2031712"/>
                  <a:pt x="860434" y="2023751"/>
                </a:cubicBezTo>
                <a:cubicBezTo>
                  <a:pt x="866404" y="2002191"/>
                  <a:pt x="872707" y="1980962"/>
                  <a:pt x="880004" y="1960065"/>
                </a:cubicBezTo>
                <a:cubicBezTo>
                  <a:pt x="930091" y="1818760"/>
                  <a:pt x="990792" y="1681435"/>
                  <a:pt x="1051826" y="1544774"/>
                </a:cubicBezTo>
                <a:cubicBezTo>
                  <a:pt x="1062109" y="1521887"/>
                  <a:pt x="1072723" y="1499331"/>
                  <a:pt x="1079025" y="1475117"/>
                </a:cubicBezTo>
                <a:cubicBezTo>
                  <a:pt x="1087981" y="1439625"/>
                  <a:pt x="1072059" y="1404796"/>
                  <a:pt x="1039884" y="1388543"/>
                </a:cubicBezTo>
                <a:cubicBezTo>
                  <a:pt x="1036899" y="1386884"/>
                  <a:pt x="1033914" y="1384894"/>
                  <a:pt x="1030928" y="1387548"/>
                </a:cubicBezTo>
                <a:close/>
                <a:moveTo>
                  <a:pt x="2702372" y="1383899"/>
                </a:moveTo>
                <a:cubicBezTo>
                  <a:pt x="2709006" y="1382904"/>
                  <a:pt x="2710996" y="1388211"/>
                  <a:pt x="2713982" y="1391860"/>
                </a:cubicBezTo>
                <a:cubicBezTo>
                  <a:pt x="2726586" y="1407118"/>
                  <a:pt x="2738527" y="1423040"/>
                  <a:pt x="2753786" y="1435976"/>
                </a:cubicBezTo>
                <a:cubicBezTo>
                  <a:pt x="2759093" y="1440620"/>
                  <a:pt x="2764732" y="1447254"/>
                  <a:pt x="2773024" y="1444269"/>
                </a:cubicBezTo>
                <a:cubicBezTo>
                  <a:pt x="2781317" y="1441283"/>
                  <a:pt x="2779658" y="1431996"/>
                  <a:pt x="2780985" y="1425030"/>
                </a:cubicBezTo>
                <a:cubicBezTo>
                  <a:pt x="2781980" y="1421050"/>
                  <a:pt x="2781980" y="1416738"/>
                  <a:pt x="2782644" y="1408777"/>
                </a:cubicBezTo>
                <a:cubicBezTo>
                  <a:pt x="2790605" y="1425030"/>
                  <a:pt x="2799561" y="1436971"/>
                  <a:pt x="2788283" y="1450903"/>
                </a:cubicBezTo>
                <a:cubicBezTo>
                  <a:pt x="2777668" y="1464171"/>
                  <a:pt x="2765063" y="1465829"/>
                  <a:pt x="2752127" y="1455215"/>
                </a:cubicBezTo>
                <a:cubicBezTo>
                  <a:pt x="2742176" y="1447254"/>
                  <a:pt x="2734547" y="1436640"/>
                  <a:pt x="2727581" y="1425693"/>
                </a:cubicBezTo>
                <a:cubicBezTo>
                  <a:pt x="2719289" y="1412757"/>
                  <a:pt x="2711328" y="1399821"/>
                  <a:pt x="2703367" y="1386884"/>
                </a:cubicBezTo>
                <a:cubicBezTo>
                  <a:pt x="2703035" y="1386221"/>
                  <a:pt x="2703035" y="1385226"/>
                  <a:pt x="2702372" y="1383899"/>
                </a:cubicBezTo>
                <a:close/>
                <a:moveTo>
                  <a:pt x="2678157" y="1382240"/>
                </a:moveTo>
                <a:cubicBezTo>
                  <a:pt x="2688108" y="1387879"/>
                  <a:pt x="2692088" y="1394181"/>
                  <a:pt x="2694410" y="1409108"/>
                </a:cubicBezTo>
                <a:cubicBezTo>
                  <a:pt x="2684791" y="1402142"/>
                  <a:pt x="2680811" y="1393186"/>
                  <a:pt x="2678157" y="1382240"/>
                </a:cubicBezTo>
                <a:close/>
                <a:moveTo>
                  <a:pt x="2103319" y="1378592"/>
                </a:moveTo>
                <a:cubicBezTo>
                  <a:pt x="2086734" y="1377265"/>
                  <a:pt x="2084081" y="1379255"/>
                  <a:pt x="2084744" y="1395509"/>
                </a:cubicBezTo>
                <a:cubicBezTo>
                  <a:pt x="2085739" y="1415411"/>
                  <a:pt x="2081095" y="1433986"/>
                  <a:pt x="2072139" y="1451566"/>
                </a:cubicBezTo>
                <a:cubicBezTo>
                  <a:pt x="2054891" y="1485400"/>
                  <a:pt x="2036979" y="1518902"/>
                  <a:pt x="2019399" y="1552404"/>
                </a:cubicBezTo>
                <a:cubicBezTo>
                  <a:pt x="2012765" y="1565008"/>
                  <a:pt x="2005799" y="1577613"/>
                  <a:pt x="2003809" y="1592208"/>
                </a:cubicBezTo>
                <a:cubicBezTo>
                  <a:pt x="2002150" y="1604149"/>
                  <a:pt x="2006794" y="1607798"/>
                  <a:pt x="2018404" y="1603817"/>
                </a:cubicBezTo>
                <a:cubicBezTo>
                  <a:pt x="2038306" y="1597515"/>
                  <a:pt x="2050910" y="1582257"/>
                  <a:pt x="2061856" y="1566335"/>
                </a:cubicBezTo>
                <a:cubicBezTo>
                  <a:pt x="2074793" y="1547760"/>
                  <a:pt x="2086402" y="1528189"/>
                  <a:pt x="2098676" y="1509282"/>
                </a:cubicBezTo>
                <a:cubicBezTo>
                  <a:pt x="2101993" y="1504307"/>
                  <a:pt x="2104314" y="1498668"/>
                  <a:pt x="2112607" y="1495351"/>
                </a:cubicBezTo>
                <a:cubicBezTo>
                  <a:pt x="2111944" y="1506297"/>
                  <a:pt x="2108627" y="1514921"/>
                  <a:pt x="2105310" y="1523545"/>
                </a:cubicBezTo>
                <a:cubicBezTo>
                  <a:pt x="2101661" y="1533165"/>
                  <a:pt x="2097017" y="1542452"/>
                  <a:pt x="2096022" y="1552735"/>
                </a:cubicBezTo>
                <a:cubicBezTo>
                  <a:pt x="2095027" y="1561359"/>
                  <a:pt x="2094032" y="1570647"/>
                  <a:pt x="2102324" y="1576949"/>
                </a:cubicBezTo>
                <a:cubicBezTo>
                  <a:pt x="2110285" y="1583252"/>
                  <a:pt x="2118909" y="1579935"/>
                  <a:pt x="2127202" y="1576286"/>
                </a:cubicBezTo>
                <a:cubicBezTo>
                  <a:pt x="2150421" y="1566003"/>
                  <a:pt x="2163025" y="1546765"/>
                  <a:pt x="2170323" y="1523214"/>
                </a:cubicBezTo>
                <a:cubicBezTo>
                  <a:pt x="2179942" y="1491702"/>
                  <a:pt x="2180937" y="1459527"/>
                  <a:pt x="2179279" y="1427020"/>
                </a:cubicBezTo>
                <a:cubicBezTo>
                  <a:pt x="2178615" y="1410767"/>
                  <a:pt x="2170655" y="1400153"/>
                  <a:pt x="2156723" y="1393187"/>
                </a:cubicBezTo>
                <a:cubicBezTo>
                  <a:pt x="2139806" y="1384894"/>
                  <a:pt x="2121895" y="1380250"/>
                  <a:pt x="2103319" y="1378592"/>
                </a:cubicBezTo>
                <a:close/>
                <a:moveTo>
                  <a:pt x="3022796" y="1253540"/>
                </a:moveTo>
                <a:cubicBezTo>
                  <a:pt x="3039381" y="1257189"/>
                  <a:pt x="3051322" y="1267472"/>
                  <a:pt x="3061605" y="1280076"/>
                </a:cubicBezTo>
                <a:cubicBezTo>
                  <a:pt x="3085155" y="1309266"/>
                  <a:pt x="3096765" y="1343763"/>
                  <a:pt x="3104394" y="1379918"/>
                </a:cubicBezTo>
                <a:cubicBezTo>
                  <a:pt x="3116667" y="1438629"/>
                  <a:pt x="3108374" y="1495019"/>
                  <a:pt x="3085819" y="1550745"/>
                </a:cubicBezTo>
                <a:cubicBezTo>
                  <a:pt x="3054971" y="1626704"/>
                  <a:pt x="3009527" y="1690059"/>
                  <a:pt x="2940202" y="1734839"/>
                </a:cubicBezTo>
                <a:cubicBezTo>
                  <a:pt x="2897081" y="1762370"/>
                  <a:pt x="2850974" y="1777628"/>
                  <a:pt x="2799560" y="1764692"/>
                </a:cubicBezTo>
                <a:cubicBezTo>
                  <a:pt x="2768049" y="1756399"/>
                  <a:pt x="2742508" y="1738488"/>
                  <a:pt x="2721279" y="1713942"/>
                </a:cubicBezTo>
                <a:cubicBezTo>
                  <a:pt x="2726255" y="1710293"/>
                  <a:pt x="2728576" y="1714273"/>
                  <a:pt x="2730898" y="1716264"/>
                </a:cubicBezTo>
                <a:cubicBezTo>
                  <a:pt x="2792595" y="1766350"/>
                  <a:pt x="2861257" y="1763365"/>
                  <a:pt x="2929588" y="1719249"/>
                </a:cubicBezTo>
                <a:cubicBezTo>
                  <a:pt x="3008864" y="1667503"/>
                  <a:pt x="3063927" y="1595524"/>
                  <a:pt x="3083829" y="1500326"/>
                </a:cubicBezTo>
                <a:cubicBezTo>
                  <a:pt x="3093448" y="1454219"/>
                  <a:pt x="3094111" y="1407449"/>
                  <a:pt x="3087146" y="1361011"/>
                </a:cubicBezTo>
                <a:cubicBezTo>
                  <a:pt x="3080512" y="1316563"/>
                  <a:pt x="3059615" y="1280408"/>
                  <a:pt x="3022796" y="1253540"/>
                </a:cubicBezTo>
                <a:close/>
                <a:moveTo>
                  <a:pt x="2941612" y="1247279"/>
                </a:moveTo>
                <a:cubicBezTo>
                  <a:pt x="2951811" y="1248316"/>
                  <a:pt x="2960767" y="1250886"/>
                  <a:pt x="2967401" y="1254867"/>
                </a:cubicBezTo>
                <a:cubicBezTo>
                  <a:pt x="2961763" y="1260506"/>
                  <a:pt x="2954133" y="1261170"/>
                  <a:pt x="2947168" y="1262828"/>
                </a:cubicBezTo>
                <a:cubicBezTo>
                  <a:pt x="2893432" y="1276096"/>
                  <a:pt x="2848984" y="1304954"/>
                  <a:pt x="2812165" y="1345753"/>
                </a:cubicBezTo>
                <a:cubicBezTo>
                  <a:pt x="2805199" y="1353383"/>
                  <a:pt x="2798234" y="1360348"/>
                  <a:pt x="2791268" y="1367977"/>
                </a:cubicBezTo>
                <a:cubicBezTo>
                  <a:pt x="2786956" y="1372621"/>
                  <a:pt x="2784302" y="1371626"/>
                  <a:pt x="2780653" y="1366651"/>
                </a:cubicBezTo>
                <a:cubicBezTo>
                  <a:pt x="2763737" y="1342105"/>
                  <a:pt x="2764732" y="1332485"/>
                  <a:pt x="2786956" y="1312252"/>
                </a:cubicBezTo>
                <a:cubicBezTo>
                  <a:pt x="2822116" y="1280408"/>
                  <a:pt x="2861257" y="1257189"/>
                  <a:pt x="2908359" y="1248897"/>
                </a:cubicBezTo>
                <a:cubicBezTo>
                  <a:pt x="2919969" y="1246740"/>
                  <a:pt x="2931412" y="1246243"/>
                  <a:pt x="2941612" y="1247279"/>
                </a:cubicBezTo>
                <a:close/>
                <a:moveTo>
                  <a:pt x="1463799" y="1225346"/>
                </a:moveTo>
                <a:cubicBezTo>
                  <a:pt x="1414707" y="1227336"/>
                  <a:pt x="1373245" y="1259179"/>
                  <a:pt x="1357324" y="1305618"/>
                </a:cubicBezTo>
                <a:cubicBezTo>
                  <a:pt x="1348367" y="1331159"/>
                  <a:pt x="1347041" y="1357363"/>
                  <a:pt x="1348035" y="1383899"/>
                </a:cubicBezTo>
                <a:cubicBezTo>
                  <a:pt x="1348367" y="1393519"/>
                  <a:pt x="1352680" y="1400816"/>
                  <a:pt x="1359645" y="1406787"/>
                </a:cubicBezTo>
                <a:cubicBezTo>
                  <a:pt x="1375567" y="1420386"/>
                  <a:pt x="1386845" y="1436971"/>
                  <a:pt x="1394473" y="1456210"/>
                </a:cubicBezTo>
                <a:cubicBezTo>
                  <a:pt x="1402766" y="1476444"/>
                  <a:pt x="1417029" y="1490044"/>
                  <a:pt x="1436932" y="1498005"/>
                </a:cubicBezTo>
                <a:cubicBezTo>
                  <a:pt x="1505593" y="1526199"/>
                  <a:pt x="1573924" y="1526531"/>
                  <a:pt x="1641259" y="1494024"/>
                </a:cubicBezTo>
                <a:cubicBezTo>
                  <a:pt x="1659171" y="1485400"/>
                  <a:pt x="1677746" y="1476112"/>
                  <a:pt x="1697648" y="1476444"/>
                </a:cubicBezTo>
                <a:cubicBezTo>
                  <a:pt x="1731813" y="1476776"/>
                  <a:pt x="1760008" y="1466161"/>
                  <a:pt x="1784222" y="1440952"/>
                </a:cubicBezTo>
                <a:cubicBezTo>
                  <a:pt x="1789198" y="1435645"/>
                  <a:pt x="1792847" y="1436971"/>
                  <a:pt x="1797822" y="1441615"/>
                </a:cubicBezTo>
                <a:cubicBezTo>
                  <a:pt x="1807773" y="1450571"/>
                  <a:pt x="1818056" y="1459195"/>
                  <a:pt x="1828339" y="1467820"/>
                </a:cubicBezTo>
                <a:cubicBezTo>
                  <a:pt x="1836299" y="1474454"/>
                  <a:pt x="1844592" y="1480424"/>
                  <a:pt x="1855538" y="1480424"/>
                </a:cubicBezTo>
                <a:cubicBezTo>
                  <a:pt x="1882074" y="1480424"/>
                  <a:pt x="1907947" y="1475780"/>
                  <a:pt x="1932161" y="1463839"/>
                </a:cubicBezTo>
                <a:cubicBezTo>
                  <a:pt x="1951400" y="1454220"/>
                  <a:pt x="1960688" y="1438298"/>
                  <a:pt x="1960688" y="1416738"/>
                </a:cubicBezTo>
                <a:cubicBezTo>
                  <a:pt x="1960688" y="1393519"/>
                  <a:pt x="1953058" y="1371958"/>
                  <a:pt x="1944434" y="1351061"/>
                </a:cubicBezTo>
                <a:cubicBezTo>
                  <a:pt x="1934815" y="1327510"/>
                  <a:pt x="1923869" y="1321871"/>
                  <a:pt x="1898991" y="1326515"/>
                </a:cubicBezTo>
                <a:cubicBezTo>
                  <a:pt x="1890699" y="1328173"/>
                  <a:pt x="1883069" y="1331159"/>
                  <a:pt x="1875772" y="1335471"/>
                </a:cubicBezTo>
                <a:cubicBezTo>
                  <a:pt x="1846914" y="1352056"/>
                  <a:pt x="1830661" y="1349402"/>
                  <a:pt x="1809100" y="1324193"/>
                </a:cubicBezTo>
                <a:cubicBezTo>
                  <a:pt x="1798817" y="1312252"/>
                  <a:pt x="1789530" y="1299315"/>
                  <a:pt x="1778252" y="1288369"/>
                </a:cubicBezTo>
                <a:cubicBezTo>
                  <a:pt x="1765315" y="1276096"/>
                  <a:pt x="1750389" y="1271452"/>
                  <a:pt x="1732477" y="1273774"/>
                </a:cubicBezTo>
                <a:cubicBezTo>
                  <a:pt x="1699307" y="1278086"/>
                  <a:pt x="1672439" y="1294340"/>
                  <a:pt x="1648556" y="1316564"/>
                </a:cubicBezTo>
                <a:cubicBezTo>
                  <a:pt x="1636615" y="1327510"/>
                  <a:pt x="1624674" y="1338456"/>
                  <a:pt x="1612733" y="1349402"/>
                </a:cubicBezTo>
                <a:cubicBezTo>
                  <a:pt x="1607426" y="1354046"/>
                  <a:pt x="1602450" y="1354378"/>
                  <a:pt x="1597143" y="1349070"/>
                </a:cubicBezTo>
                <a:cubicBezTo>
                  <a:pt x="1585201" y="1337793"/>
                  <a:pt x="1576246" y="1324525"/>
                  <a:pt x="1565963" y="1310261"/>
                </a:cubicBezTo>
                <a:cubicBezTo>
                  <a:pt x="1579563" y="1308935"/>
                  <a:pt x="1591172" y="1309266"/>
                  <a:pt x="1602118" y="1306613"/>
                </a:cubicBezTo>
                <a:cubicBezTo>
                  <a:pt x="1614723" y="1303959"/>
                  <a:pt x="1626332" y="1297325"/>
                  <a:pt x="1628323" y="1283062"/>
                </a:cubicBezTo>
                <a:cubicBezTo>
                  <a:pt x="1630313" y="1269130"/>
                  <a:pt x="1618040" y="1263823"/>
                  <a:pt x="1608421" y="1257521"/>
                </a:cubicBezTo>
                <a:cubicBezTo>
                  <a:pt x="1607094" y="1256857"/>
                  <a:pt x="1606099" y="1256194"/>
                  <a:pt x="1604772" y="1255531"/>
                </a:cubicBezTo>
                <a:cubicBezTo>
                  <a:pt x="1560324" y="1234633"/>
                  <a:pt x="1513222" y="1223356"/>
                  <a:pt x="1463799" y="1225346"/>
                </a:cubicBezTo>
                <a:close/>
                <a:moveTo>
                  <a:pt x="466381" y="1206094"/>
                </a:moveTo>
                <a:lnTo>
                  <a:pt x="466376" y="1206101"/>
                </a:lnTo>
                <a:lnTo>
                  <a:pt x="466372" y="1206107"/>
                </a:lnTo>
                <a:close/>
                <a:moveTo>
                  <a:pt x="466388" y="1206084"/>
                </a:moveTo>
                <a:lnTo>
                  <a:pt x="466372" y="1206107"/>
                </a:lnTo>
                <a:lnTo>
                  <a:pt x="466376" y="1206101"/>
                </a:lnTo>
                <a:close/>
                <a:moveTo>
                  <a:pt x="466388" y="1206084"/>
                </a:moveTo>
                <a:lnTo>
                  <a:pt x="466388" y="1206084"/>
                </a:lnTo>
                <a:lnTo>
                  <a:pt x="466388" y="1206084"/>
                </a:lnTo>
                <a:close/>
                <a:moveTo>
                  <a:pt x="466396" y="1206073"/>
                </a:moveTo>
                <a:lnTo>
                  <a:pt x="466388" y="1206084"/>
                </a:lnTo>
                <a:lnTo>
                  <a:pt x="466389" y="1206082"/>
                </a:lnTo>
                <a:close/>
                <a:moveTo>
                  <a:pt x="2667465" y="1190843"/>
                </a:moveTo>
                <a:cubicBezTo>
                  <a:pt x="2675379" y="1191678"/>
                  <a:pt x="2682552" y="1194414"/>
                  <a:pt x="2687776" y="1199473"/>
                </a:cubicBezTo>
                <a:cubicBezTo>
                  <a:pt x="2658918" y="1193502"/>
                  <a:pt x="2637690" y="1204780"/>
                  <a:pt x="2620109" y="1226009"/>
                </a:cubicBezTo>
                <a:cubicBezTo>
                  <a:pt x="2617787" y="1228994"/>
                  <a:pt x="2614470" y="1233306"/>
                  <a:pt x="2609827" y="1230984"/>
                </a:cubicBezTo>
                <a:cubicBezTo>
                  <a:pt x="2606841" y="1229657"/>
                  <a:pt x="2608168" y="1226340"/>
                  <a:pt x="2608831" y="1223355"/>
                </a:cubicBezTo>
                <a:cubicBezTo>
                  <a:pt x="2613309" y="1202956"/>
                  <a:pt x="2643722" y="1188340"/>
                  <a:pt x="2667465" y="1190843"/>
                </a:cubicBezTo>
                <a:close/>
                <a:moveTo>
                  <a:pt x="484616" y="1179902"/>
                </a:moveTo>
                <a:lnTo>
                  <a:pt x="466396" y="1206073"/>
                </a:lnTo>
                <a:lnTo>
                  <a:pt x="483289" y="1181230"/>
                </a:lnTo>
                <a:lnTo>
                  <a:pt x="484160" y="1180235"/>
                </a:lnTo>
                <a:lnTo>
                  <a:pt x="466460" y="1205980"/>
                </a:lnTo>
                <a:lnTo>
                  <a:pt x="483289" y="1181561"/>
                </a:lnTo>
                <a:cubicBezTo>
                  <a:pt x="483620" y="1180897"/>
                  <a:pt x="484284" y="1180565"/>
                  <a:pt x="484616" y="1179902"/>
                </a:cubicBezTo>
                <a:close/>
                <a:moveTo>
                  <a:pt x="485611" y="1178576"/>
                </a:moveTo>
                <a:lnTo>
                  <a:pt x="484160" y="1180235"/>
                </a:lnTo>
                <a:lnTo>
                  <a:pt x="484616" y="1179571"/>
                </a:lnTo>
                <a:cubicBezTo>
                  <a:pt x="484947" y="1179239"/>
                  <a:pt x="485279" y="1178908"/>
                  <a:pt x="485611" y="1178576"/>
                </a:cubicBezTo>
                <a:close/>
                <a:moveTo>
                  <a:pt x="2141631" y="1125104"/>
                </a:moveTo>
                <a:cubicBezTo>
                  <a:pt x="2133504" y="1125814"/>
                  <a:pt x="2125378" y="1127908"/>
                  <a:pt x="2117583" y="1131474"/>
                </a:cubicBezTo>
                <a:cubicBezTo>
                  <a:pt x="2108627" y="1135786"/>
                  <a:pt x="2107631" y="1141425"/>
                  <a:pt x="2113602" y="1149054"/>
                </a:cubicBezTo>
                <a:cubicBezTo>
                  <a:pt x="2117583" y="1154030"/>
                  <a:pt x="2124217" y="1159005"/>
                  <a:pt x="2122890" y="1165308"/>
                </a:cubicBezTo>
                <a:cubicBezTo>
                  <a:pt x="2120900" y="1174264"/>
                  <a:pt x="2126538" y="1174927"/>
                  <a:pt x="2132509" y="1176586"/>
                </a:cubicBezTo>
                <a:cubicBezTo>
                  <a:pt x="2107963" y="1202127"/>
                  <a:pt x="2091710" y="1231648"/>
                  <a:pt x="2074793" y="1260838"/>
                </a:cubicBezTo>
                <a:cubicBezTo>
                  <a:pt x="2032335" y="1334144"/>
                  <a:pt x="1990209" y="1407782"/>
                  <a:pt x="1948746" y="1481419"/>
                </a:cubicBezTo>
                <a:cubicBezTo>
                  <a:pt x="1908942" y="1552072"/>
                  <a:pt x="1869801" y="1622724"/>
                  <a:pt x="1833314" y="1695035"/>
                </a:cubicBezTo>
                <a:cubicBezTo>
                  <a:pt x="1829665" y="1702333"/>
                  <a:pt x="1825353" y="1709630"/>
                  <a:pt x="1828670" y="1718586"/>
                </a:cubicBezTo>
                <a:cubicBezTo>
                  <a:pt x="1829997" y="1722566"/>
                  <a:pt x="1832319" y="1726215"/>
                  <a:pt x="1836963" y="1726879"/>
                </a:cubicBezTo>
                <a:cubicBezTo>
                  <a:pt x="1841275" y="1727542"/>
                  <a:pt x="1843929" y="1724888"/>
                  <a:pt x="1845919" y="1721571"/>
                </a:cubicBezTo>
                <a:cubicBezTo>
                  <a:pt x="1851226" y="1712947"/>
                  <a:pt x="1856865" y="1704655"/>
                  <a:pt x="1861841" y="1695699"/>
                </a:cubicBezTo>
                <a:cubicBezTo>
                  <a:pt x="1917235" y="1596188"/>
                  <a:pt x="1974619" y="1498005"/>
                  <a:pt x="2032003" y="1399821"/>
                </a:cubicBezTo>
                <a:cubicBezTo>
                  <a:pt x="2066832" y="1339783"/>
                  <a:pt x="2102324" y="1280077"/>
                  <a:pt x="2133504" y="1218048"/>
                </a:cubicBezTo>
                <a:cubicBezTo>
                  <a:pt x="2139475" y="1206107"/>
                  <a:pt x="2148431" y="1195161"/>
                  <a:pt x="2146109" y="1180566"/>
                </a:cubicBezTo>
                <a:cubicBezTo>
                  <a:pt x="2145777" y="1178244"/>
                  <a:pt x="2147436" y="1175922"/>
                  <a:pt x="2150089" y="1175591"/>
                </a:cubicBezTo>
                <a:cubicBezTo>
                  <a:pt x="2152743" y="1175259"/>
                  <a:pt x="2154401" y="1177249"/>
                  <a:pt x="2155396" y="1179239"/>
                </a:cubicBezTo>
                <a:cubicBezTo>
                  <a:pt x="2156391" y="1181230"/>
                  <a:pt x="2157055" y="1183551"/>
                  <a:pt x="2157055" y="1185873"/>
                </a:cubicBezTo>
                <a:cubicBezTo>
                  <a:pt x="2158050" y="1199141"/>
                  <a:pt x="2164684" y="1198146"/>
                  <a:pt x="2172313" y="1191512"/>
                </a:cubicBezTo>
                <a:cubicBezTo>
                  <a:pt x="2183591" y="1181893"/>
                  <a:pt x="2194206" y="1171610"/>
                  <a:pt x="2205152" y="1161659"/>
                </a:cubicBezTo>
                <a:cubicBezTo>
                  <a:pt x="2208137" y="1159005"/>
                  <a:pt x="2208469" y="1157347"/>
                  <a:pt x="2205815" y="1153698"/>
                </a:cubicBezTo>
                <a:cubicBezTo>
                  <a:pt x="2190391" y="1133299"/>
                  <a:pt x="2166011" y="1122974"/>
                  <a:pt x="2141631" y="1125104"/>
                </a:cubicBezTo>
                <a:close/>
                <a:moveTo>
                  <a:pt x="2483781" y="1109250"/>
                </a:moveTo>
                <a:cubicBezTo>
                  <a:pt x="2475488" y="1103943"/>
                  <a:pt x="2469518" y="1115221"/>
                  <a:pt x="2464542" y="1121192"/>
                </a:cubicBezTo>
                <a:cubicBezTo>
                  <a:pt x="2425401" y="1169288"/>
                  <a:pt x="2389246" y="1219707"/>
                  <a:pt x="2362378" y="1276096"/>
                </a:cubicBezTo>
                <a:cubicBezTo>
                  <a:pt x="2324233" y="1356036"/>
                  <a:pt x="2301345" y="1440952"/>
                  <a:pt x="2278458" y="1525867"/>
                </a:cubicBezTo>
                <a:cubicBezTo>
                  <a:pt x="2269502" y="1559038"/>
                  <a:pt x="2260214" y="1591876"/>
                  <a:pt x="2256897" y="1626705"/>
                </a:cubicBezTo>
                <a:cubicBezTo>
                  <a:pt x="2258224" y="1636324"/>
                  <a:pt x="2256897" y="1650919"/>
                  <a:pt x="2267511" y="1652246"/>
                </a:cubicBezTo>
                <a:cubicBezTo>
                  <a:pt x="2277131" y="1653572"/>
                  <a:pt x="2276467" y="1638646"/>
                  <a:pt x="2279784" y="1630353"/>
                </a:cubicBezTo>
                <a:cubicBezTo>
                  <a:pt x="2280780" y="1627368"/>
                  <a:pt x="2281443" y="1624383"/>
                  <a:pt x="2282106" y="1621066"/>
                </a:cubicBezTo>
                <a:cubicBezTo>
                  <a:pt x="2290731" y="1580598"/>
                  <a:pt x="2301345" y="1540794"/>
                  <a:pt x="2311628" y="1500990"/>
                </a:cubicBezTo>
                <a:cubicBezTo>
                  <a:pt x="2344135" y="1375938"/>
                  <a:pt x="2393890" y="1258516"/>
                  <a:pt x="2469849" y="1153035"/>
                </a:cubicBezTo>
                <a:cubicBezTo>
                  <a:pt x="2474162" y="1146401"/>
                  <a:pt x="2478474" y="1139767"/>
                  <a:pt x="2481459" y="1132469"/>
                </a:cubicBezTo>
                <a:cubicBezTo>
                  <a:pt x="2484444" y="1125172"/>
                  <a:pt x="2493400" y="1115221"/>
                  <a:pt x="2483781" y="1109250"/>
                </a:cubicBezTo>
                <a:close/>
                <a:moveTo>
                  <a:pt x="3067824" y="945680"/>
                </a:moveTo>
                <a:cubicBezTo>
                  <a:pt x="3097677" y="948541"/>
                  <a:pt x="3127116" y="955838"/>
                  <a:pt x="3155808" y="968277"/>
                </a:cubicBezTo>
                <a:cubicBezTo>
                  <a:pt x="3175378" y="976570"/>
                  <a:pt x="3192958" y="987848"/>
                  <a:pt x="3207885" y="1003770"/>
                </a:cubicBezTo>
                <a:cubicBezTo>
                  <a:pt x="3202578" y="1007418"/>
                  <a:pt x="3199592" y="1004433"/>
                  <a:pt x="3196275" y="1003106"/>
                </a:cubicBezTo>
                <a:cubicBezTo>
                  <a:pt x="3103067" y="967614"/>
                  <a:pt x="3009859" y="963965"/>
                  <a:pt x="2916651" y="1003106"/>
                </a:cubicBezTo>
                <a:cubicBezTo>
                  <a:pt x="2864905" y="1024667"/>
                  <a:pt x="2816477" y="1051203"/>
                  <a:pt x="2772692" y="1087690"/>
                </a:cubicBezTo>
                <a:cubicBezTo>
                  <a:pt x="2744498" y="1111241"/>
                  <a:pt x="2718957" y="1137777"/>
                  <a:pt x="2690430" y="1161328"/>
                </a:cubicBezTo>
                <a:cubicBezTo>
                  <a:pt x="2687113" y="1164313"/>
                  <a:pt x="2683796" y="1171610"/>
                  <a:pt x="2678489" y="1167630"/>
                </a:cubicBezTo>
                <a:cubicBezTo>
                  <a:pt x="2673182" y="1163318"/>
                  <a:pt x="2669865" y="1156684"/>
                  <a:pt x="2672850" y="1149386"/>
                </a:cubicBezTo>
                <a:cubicBezTo>
                  <a:pt x="2675504" y="1142421"/>
                  <a:pt x="2679816" y="1136118"/>
                  <a:pt x="2684460" y="1130479"/>
                </a:cubicBezTo>
                <a:cubicBezTo>
                  <a:pt x="2715640" y="1092997"/>
                  <a:pt x="2753454" y="1063476"/>
                  <a:pt x="2792595" y="1035281"/>
                </a:cubicBezTo>
                <a:cubicBezTo>
                  <a:pt x="2848652" y="995145"/>
                  <a:pt x="2908690" y="961643"/>
                  <a:pt x="2977352" y="949702"/>
                </a:cubicBezTo>
                <a:cubicBezTo>
                  <a:pt x="3007703" y="944395"/>
                  <a:pt x="3037971" y="942819"/>
                  <a:pt x="3067824" y="945680"/>
                </a:cubicBezTo>
                <a:close/>
                <a:moveTo>
                  <a:pt x="2357734" y="889788"/>
                </a:moveTo>
                <a:cubicBezTo>
                  <a:pt x="2355744" y="890410"/>
                  <a:pt x="2353754" y="891820"/>
                  <a:pt x="2352095" y="892649"/>
                </a:cubicBezTo>
                <a:cubicBezTo>
                  <a:pt x="2325891" y="905917"/>
                  <a:pt x="2301677" y="922171"/>
                  <a:pt x="2282106" y="944395"/>
                </a:cubicBezTo>
                <a:cubicBezTo>
                  <a:pt x="2242634" y="989506"/>
                  <a:pt x="2209132" y="1038930"/>
                  <a:pt x="2175962" y="1088685"/>
                </a:cubicBezTo>
                <a:cubicBezTo>
                  <a:pt x="2173640" y="1092002"/>
                  <a:pt x="2171981" y="1095650"/>
                  <a:pt x="2170323" y="1099631"/>
                </a:cubicBezTo>
                <a:cubicBezTo>
                  <a:pt x="2166011" y="1110245"/>
                  <a:pt x="2173308" y="1120860"/>
                  <a:pt x="2185913" y="1120196"/>
                </a:cubicBezTo>
                <a:cubicBezTo>
                  <a:pt x="2194869" y="1117875"/>
                  <a:pt x="2199181" y="1109250"/>
                  <a:pt x="2204488" y="1101953"/>
                </a:cubicBezTo>
                <a:cubicBezTo>
                  <a:pt x="2250595" y="1036939"/>
                  <a:pt x="2295374" y="970931"/>
                  <a:pt x="2351100" y="913878"/>
                </a:cubicBezTo>
                <a:cubicBezTo>
                  <a:pt x="2354749" y="910229"/>
                  <a:pt x="2357403" y="905917"/>
                  <a:pt x="2360388" y="901605"/>
                </a:cubicBezTo>
                <a:cubicBezTo>
                  <a:pt x="2362378" y="898620"/>
                  <a:pt x="2365695" y="894971"/>
                  <a:pt x="2363373" y="891654"/>
                </a:cubicBezTo>
                <a:cubicBezTo>
                  <a:pt x="2361715" y="889332"/>
                  <a:pt x="2359724" y="889166"/>
                  <a:pt x="2357734" y="889788"/>
                </a:cubicBezTo>
                <a:close/>
                <a:moveTo>
                  <a:pt x="1006714" y="732437"/>
                </a:moveTo>
                <a:cubicBezTo>
                  <a:pt x="1005719" y="733432"/>
                  <a:pt x="1005057" y="734096"/>
                  <a:pt x="1004060" y="735091"/>
                </a:cubicBezTo>
                <a:cubicBezTo>
                  <a:pt x="1006382" y="739071"/>
                  <a:pt x="1008042" y="743383"/>
                  <a:pt x="1010695" y="747032"/>
                </a:cubicBezTo>
                <a:cubicBezTo>
                  <a:pt x="1035904" y="783851"/>
                  <a:pt x="1064762" y="817353"/>
                  <a:pt x="1100254" y="845548"/>
                </a:cubicBezTo>
                <a:cubicBezTo>
                  <a:pt x="1124469" y="864786"/>
                  <a:pt x="1151668" y="878386"/>
                  <a:pt x="1182184" y="884357"/>
                </a:cubicBezTo>
                <a:cubicBezTo>
                  <a:pt x="1247530" y="897293"/>
                  <a:pt x="1313539" y="898288"/>
                  <a:pt x="1379879" y="893313"/>
                </a:cubicBezTo>
                <a:cubicBezTo>
                  <a:pt x="1401439" y="891986"/>
                  <a:pt x="1420014" y="883693"/>
                  <a:pt x="1437594" y="871420"/>
                </a:cubicBezTo>
                <a:cubicBezTo>
                  <a:pt x="1458492" y="856825"/>
                  <a:pt x="1477398" y="839909"/>
                  <a:pt x="1496637" y="822992"/>
                </a:cubicBezTo>
                <a:cubicBezTo>
                  <a:pt x="1526822" y="796456"/>
                  <a:pt x="1558002" y="772241"/>
                  <a:pt x="1596148" y="757978"/>
                </a:cubicBezTo>
                <a:cubicBezTo>
                  <a:pt x="1601787" y="755988"/>
                  <a:pt x="1612733" y="753998"/>
                  <a:pt x="1610411" y="746369"/>
                </a:cubicBezTo>
                <a:cubicBezTo>
                  <a:pt x="1608421" y="740398"/>
                  <a:pt x="1598138" y="742720"/>
                  <a:pt x="1591172" y="744047"/>
                </a:cubicBezTo>
                <a:cubicBezTo>
                  <a:pt x="1558002" y="751013"/>
                  <a:pt x="1529144" y="767266"/>
                  <a:pt x="1502608" y="788163"/>
                </a:cubicBezTo>
                <a:cubicBezTo>
                  <a:pt x="1457828" y="823655"/>
                  <a:pt x="1407409" y="846543"/>
                  <a:pt x="1351352" y="857489"/>
                </a:cubicBezTo>
                <a:cubicBezTo>
                  <a:pt x="1332778" y="861138"/>
                  <a:pt x="1313871" y="863459"/>
                  <a:pt x="1295294" y="856162"/>
                </a:cubicBezTo>
                <a:cubicBezTo>
                  <a:pt x="1277715" y="849196"/>
                  <a:pt x="1275393" y="833606"/>
                  <a:pt x="1289656" y="821665"/>
                </a:cubicBezTo>
                <a:cubicBezTo>
                  <a:pt x="1296290" y="816026"/>
                  <a:pt x="1304250" y="812046"/>
                  <a:pt x="1312212" y="808397"/>
                </a:cubicBezTo>
                <a:cubicBezTo>
                  <a:pt x="1337089" y="797451"/>
                  <a:pt x="1363294" y="792475"/>
                  <a:pt x="1390494" y="792144"/>
                </a:cubicBezTo>
                <a:cubicBezTo>
                  <a:pt x="1406746" y="791812"/>
                  <a:pt x="1422669" y="789490"/>
                  <a:pt x="1436932" y="780534"/>
                </a:cubicBezTo>
                <a:cubicBezTo>
                  <a:pt x="1440912" y="778212"/>
                  <a:pt x="1445225" y="774563"/>
                  <a:pt x="1444228" y="769588"/>
                </a:cubicBezTo>
                <a:cubicBezTo>
                  <a:pt x="1442902" y="763949"/>
                  <a:pt x="1436932" y="764612"/>
                  <a:pt x="1432620" y="764281"/>
                </a:cubicBezTo>
                <a:cubicBezTo>
                  <a:pt x="1409069" y="763286"/>
                  <a:pt x="1385517" y="764281"/>
                  <a:pt x="1361967" y="765607"/>
                </a:cubicBezTo>
                <a:cubicBezTo>
                  <a:pt x="1282359" y="770251"/>
                  <a:pt x="1202751" y="774232"/>
                  <a:pt x="1123141" y="772905"/>
                </a:cubicBezTo>
                <a:cubicBezTo>
                  <a:pt x="1098265" y="772573"/>
                  <a:pt x="1074713" y="767266"/>
                  <a:pt x="1052489" y="755325"/>
                </a:cubicBezTo>
                <a:cubicBezTo>
                  <a:pt x="1037231" y="747032"/>
                  <a:pt x="1021972" y="740066"/>
                  <a:pt x="1006714" y="732437"/>
                </a:cubicBezTo>
                <a:close/>
                <a:moveTo>
                  <a:pt x="2351763" y="728125"/>
                </a:moveTo>
                <a:cubicBezTo>
                  <a:pt x="2355744" y="727130"/>
                  <a:pt x="2360719" y="725803"/>
                  <a:pt x="2363705" y="729120"/>
                </a:cubicBezTo>
                <a:cubicBezTo>
                  <a:pt x="2366690" y="732769"/>
                  <a:pt x="2362378" y="735754"/>
                  <a:pt x="2360388" y="738739"/>
                </a:cubicBezTo>
                <a:cubicBezTo>
                  <a:pt x="2355081" y="747032"/>
                  <a:pt x="2358398" y="754993"/>
                  <a:pt x="2361383" y="762622"/>
                </a:cubicBezTo>
                <a:cubicBezTo>
                  <a:pt x="2377636" y="802426"/>
                  <a:pt x="2398533" y="840240"/>
                  <a:pt x="2420757" y="877059"/>
                </a:cubicBezTo>
                <a:cubicBezTo>
                  <a:pt x="2430708" y="893644"/>
                  <a:pt x="2441323" y="909897"/>
                  <a:pt x="2451606" y="926482"/>
                </a:cubicBezTo>
                <a:cubicBezTo>
                  <a:pt x="2465869" y="949370"/>
                  <a:pt x="2466532" y="949701"/>
                  <a:pt x="2494727" y="940082"/>
                </a:cubicBezTo>
                <a:cubicBezTo>
                  <a:pt x="2484444" y="951360"/>
                  <a:pt x="2476483" y="959652"/>
                  <a:pt x="2468854" y="968277"/>
                </a:cubicBezTo>
                <a:cubicBezTo>
                  <a:pt x="2464210" y="973252"/>
                  <a:pt x="2461225" y="973916"/>
                  <a:pt x="2457576" y="967282"/>
                </a:cubicBezTo>
                <a:cubicBezTo>
                  <a:pt x="2421752" y="901936"/>
                  <a:pt x="2382612" y="838250"/>
                  <a:pt x="2351432" y="770583"/>
                </a:cubicBezTo>
                <a:cubicBezTo>
                  <a:pt x="2347451" y="761295"/>
                  <a:pt x="2343471" y="752007"/>
                  <a:pt x="2342808" y="741725"/>
                </a:cubicBezTo>
                <a:cubicBezTo>
                  <a:pt x="2342476" y="734759"/>
                  <a:pt x="2344466" y="729783"/>
                  <a:pt x="2351763" y="728125"/>
                </a:cubicBezTo>
                <a:close/>
                <a:moveTo>
                  <a:pt x="2371293" y="704118"/>
                </a:moveTo>
                <a:cubicBezTo>
                  <a:pt x="2360471" y="702418"/>
                  <a:pt x="2349276" y="704408"/>
                  <a:pt x="2339823" y="710213"/>
                </a:cubicBezTo>
                <a:cubicBezTo>
                  <a:pt x="2321247" y="721491"/>
                  <a:pt x="2316272" y="740398"/>
                  <a:pt x="2325228" y="765276"/>
                </a:cubicBezTo>
                <a:cubicBezTo>
                  <a:pt x="2333189" y="785841"/>
                  <a:pt x="2344135" y="805412"/>
                  <a:pt x="2355081" y="824650"/>
                </a:cubicBezTo>
                <a:cubicBezTo>
                  <a:pt x="2391568" y="889664"/>
                  <a:pt x="2434689" y="951029"/>
                  <a:pt x="2460230" y="1022676"/>
                </a:cubicBezTo>
                <a:cubicBezTo>
                  <a:pt x="2471840" y="1055183"/>
                  <a:pt x="2494064" y="1084041"/>
                  <a:pt x="2513634" y="1113231"/>
                </a:cubicBezTo>
                <a:cubicBezTo>
                  <a:pt x="2540834" y="1154030"/>
                  <a:pt x="2567038" y="1195493"/>
                  <a:pt x="2587935" y="1239941"/>
                </a:cubicBezTo>
                <a:cubicBezTo>
                  <a:pt x="2593906" y="1252545"/>
                  <a:pt x="2595896" y="1266477"/>
                  <a:pt x="2613476" y="1268135"/>
                </a:cubicBezTo>
                <a:cubicBezTo>
                  <a:pt x="2616461" y="1268467"/>
                  <a:pt x="2620110" y="1272116"/>
                  <a:pt x="2621769" y="1275101"/>
                </a:cubicBezTo>
                <a:cubicBezTo>
                  <a:pt x="2636364" y="1300310"/>
                  <a:pt x="2650295" y="1325851"/>
                  <a:pt x="2662236" y="1352387"/>
                </a:cubicBezTo>
                <a:cubicBezTo>
                  <a:pt x="2662236" y="1352719"/>
                  <a:pt x="2661573" y="1353714"/>
                  <a:pt x="2660578" y="1355704"/>
                </a:cubicBezTo>
                <a:cubicBezTo>
                  <a:pt x="2648637" y="1335471"/>
                  <a:pt x="2637027" y="1316232"/>
                  <a:pt x="2625086" y="1296993"/>
                </a:cubicBezTo>
                <a:cubicBezTo>
                  <a:pt x="2606510" y="1266477"/>
                  <a:pt x="2605184" y="1266145"/>
                  <a:pt x="2586277" y="1296993"/>
                </a:cubicBezTo>
                <a:cubicBezTo>
                  <a:pt x="2520268" y="1405791"/>
                  <a:pt x="2479137" y="1522219"/>
                  <a:pt x="2477479" y="1650919"/>
                </a:cubicBezTo>
                <a:cubicBezTo>
                  <a:pt x="2476483" y="1720576"/>
                  <a:pt x="2474162" y="1790897"/>
                  <a:pt x="2490415" y="1859559"/>
                </a:cubicBezTo>
                <a:cubicBezTo>
                  <a:pt x="2497381" y="1889080"/>
                  <a:pt x="2506668" y="1918270"/>
                  <a:pt x="2514961" y="1947460"/>
                </a:cubicBezTo>
                <a:cubicBezTo>
                  <a:pt x="2514297" y="1948123"/>
                  <a:pt x="2513634" y="1948455"/>
                  <a:pt x="2512971" y="1948787"/>
                </a:cubicBezTo>
                <a:cubicBezTo>
                  <a:pt x="2511975" y="1947460"/>
                  <a:pt x="2510649" y="1946133"/>
                  <a:pt x="2509985" y="1944475"/>
                </a:cubicBezTo>
                <a:cubicBezTo>
                  <a:pt x="2483449" y="1883442"/>
                  <a:pt x="2460894" y="1821082"/>
                  <a:pt x="2456250" y="1754410"/>
                </a:cubicBezTo>
                <a:cubicBezTo>
                  <a:pt x="2451938" y="1689728"/>
                  <a:pt x="2448621" y="1624714"/>
                  <a:pt x="2460230" y="1560364"/>
                </a:cubicBezTo>
                <a:cubicBezTo>
                  <a:pt x="2470845" y="1501653"/>
                  <a:pt x="2491078" y="1445264"/>
                  <a:pt x="2513634" y="1389870"/>
                </a:cubicBezTo>
                <a:cubicBezTo>
                  <a:pt x="2520931" y="1371294"/>
                  <a:pt x="2528892" y="1353051"/>
                  <a:pt x="2542824" y="1338124"/>
                </a:cubicBezTo>
                <a:cubicBezTo>
                  <a:pt x="2547468" y="1333481"/>
                  <a:pt x="2551116" y="1327178"/>
                  <a:pt x="2549790" y="1320544"/>
                </a:cubicBezTo>
                <a:cubicBezTo>
                  <a:pt x="2547799" y="1309266"/>
                  <a:pt x="2552775" y="1300974"/>
                  <a:pt x="2559077" y="1292681"/>
                </a:cubicBezTo>
                <a:cubicBezTo>
                  <a:pt x="2585945" y="1257189"/>
                  <a:pt x="2585945" y="1251882"/>
                  <a:pt x="2563389" y="1213405"/>
                </a:cubicBezTo>
                <a:cubicBezTo>
                  <a:pt x="2562726" y="1212078"/>
                  <a:pt x="2561399" y="1210419"/>
                  <a:pt x="2560736" y="1208761"/>
                </a:cubicBezTo>
                <a:cubicBezTo>
                  <a:pt x="2556424" y="1198810"/>
                  <a:pt x="2553107" y="1199141"/>
                  <a:pt x="2546804" y="1208097"/>
                </a:cubicBezTo>
                <a:cubicBezTo>
                  <a:pt x="2504015" y="1268799"/>
                  <a:pt x="2474825" y="1336466"/>
                  <a:pt x="2449947" y="1405791"/>
                </a:cubicBezTo>
                <a:cubicBezTo>
                  <a:pt x="2400524" y="1543779"/>
                  <a:pt x="2380290" y="1685747"/>
                  <a:pt x="2416114" y="1829043"/>
                </a:cubicBezTo>
                <a:cubicBezTo>
                  <a:pt x="2452933" y="1976650"/>
                  <a:pt x="2538180" y="2082131"/>
                  <a:pt x="2698723" y="2107672"/>
                </a:cubicBezTo>
                <a:cubicBezTo>
                  <a:pt x="2717630" y="2110657"/>
                  <a:pt x="2736206" y="2112979"/>
                  <a:pt x="2755444" y="2110989"/>
                </a:cubicBezTo>
                <a:cubicBezTo>
                  <a:pt x="2873862" y="2098384"/>
                  <a:pt x="2975363" y="2047302"/>
                  <a:pt x="3063263" y="1969352"/>
                </a:cubicBezTo>
                <a:cubicBezTo>
                  <a:pt x="3257309" y="1796867"/>
                  <a:pt x="3356819" y="1578608"/>
                  <a:pt x="3369424" y="1320876"/>
                </a:cubicBezTo>
                <a:cubicBezTo>
                  <a:pt x="3374731" y="1212078"/>
                  <a:pt x="3349522" y="1109582"/>
                  <a:pt x="3285172" y="1018696"/>
                </a:cubicBezTo>
                <a:cubicBezTo>
                  <a:pt x="3207885" y="909566"/>
                  <a:pt x="3102073" y="870425"/>
                  <a:pt x="2972709" y="890659"/>
                </a:cubicBezTo>
                <a:cubicBezTo>
                  <a:pt x="2890779" y="903595"/>
                  <a:pt x="2818468" y="941409"/>
                  <a:pt x="2751464" y="989174"/>
                </a:cubicBezTo>
                <a:cubicBezTo>
                  <a:pt x="2715640" y="1014715"/>
                  <a:pt x="2684129" y="1045564"/>
                  <a:pt x="2650627" y="1074090"/>
                </a:cubicBezTo>
                <a:cubicBezTo>
                  <a:pt x="2636032" y="1086363"/>
                  <a:pt x="2636032" y="1086031"/>
                  <a:pt x="2626081" y="1069778"/>
                </a:cubicBezTo>
                <a:cubicBezTo>
                  <a:pt x="2600208" y="1026988"/>
                  <a:pt x="2577652" y="982209"/>
                  <a:pt x="2546473" y="942736"/>
                </a:cubicBezTo>
                <a:cubicBezTo>
                  <a:pt x="2528892" y="920512"/>
                  <a:pt x="2510649" y="898952"/>
                  <a:pt x="2496054" y="874737"/>
                </a:cubicBezTo>
                <a:cubicBezTo>
                  <a:pt x="2471176" y="832943"/>
                  <a:pt x="2446630" y="790817"/>
                  <a:pt x="2421421" y="749354"/>
                </a:cubicBezTo>
                <a:cubicBezTo>
                  <a:pt x="2415450" y="739071"/>
                  <a:pt x="2408485" y="729120"/>
                  <a:pt x="2400524" y="720164"/>
                </a:cubicBezTo>
                <a:cubicBezTo>
                  <a:pt x="2392563" y="711208"/>
                  <a:pt x="2382114" y="705818"/>
                  <a:pt x="2371293" y="704118"/>
                </a:cubicBezTo>
                <a:close/>
                <a:moveTo>
                  <a:pt x="1983409" y="674182"/>
                </a:moveTo>
                <a:cubicBezTo>
                  <a:pt x="1955463" y="676297"/>
                  <a:pt x="1927683" y="681189"/>
                  <a:pt x="1899986" y="687658"/>
                </a:cubicBezTo>
                <a:cubicBezTo>
                  <a:pt x="1780905" y="715521"/>
                  <a:pt x="1673102" y="768924"/>
                  <a:pt x="1569943" y="832943"/>
                </a:cubicBezTo>
                <a:cubicBezTo>
                  <a:pt x="1423995" y="924161"/>
                  <a:pt x="1305578" y="1046559"/>
                  <a:pt x="1187491" y="1169620"/>
                </a:cubicBezTo>
                <a:cubicBezTo>
                  <a:pt x="1165600" y="1192507"/>
                  <a:pt x="1158633" y="1219375"/>
                  <a:pt x="1162947" y="1250223"/>
                </a:cubicBezTo>
                <a:cubicBezTo>
                  <a:pt x="1171902" y="1310593"/>
                  <a:pt x="1159960" y="1365324"/>
                  <a:pt x="1117171" y="1411099"/>
                </a:cubicBezTo>
                <a:cubicBezTo>
                  <a:pt x="1110868" y="1417733"/>
                  <a:pt x="1106556" y="1426025"/>
                  <a:pt x="1101581" y="1433986"/>
                </a:cubicBezTo>
                <a:cubicBezTo>
                  <a:pt x="1099922" y="1436640"/>
                  <a:pt x="1097600" y="1439957"/>
                  <a:pt x="1100586" y="1442942"/>
                </a:cubicBezTo>
                <a:cubicBezTo>
                  <a:pt x="1103571" y="1445927"/>
                  <a:pt x="1106556" y="1443605"/>
                  <a:pt x="1109543" y="1442610"/>
                </a:cubicBezTo>
                <a:cubicBezTo>
                  <a:pt x="1122810" y="1437303"/>
                  <a:pt x="1134752" y="1429011"/>
                  <a:pt x="1146360" y="1420718"/>
                </a:cubicBezTo>
                <a:cubicBezTo>
                  <a:pt x="1215686" y="1371294"/>
                  <a:pt x="1282359" y="1318222"/>
                  <a:pt x="1349362" y="1265482"/>
                </a:cubicBezTo>
                <a:cubicBezTo>
                  <a:pt x="1410727" y="1217385"/>
                  <a:pt x="1474413" y="1173269"/>
                  <a:pt x="1544734" y="1139103"/>
                </a:cubicBezTo>
                <a:cubicBezTo>
                  <a:pt x="1687697" y="1070110"/>
                  <a:pt x="1840280" y="1041915"/>
                  <a:pt x="1996843" y="1030969"/>
                </a:cubicBezTo>
                <a:cubicBezTo>
                  <a:pt x="2053232" y="1026988"/>
                  <a:pt x="2109622" y="1026325"/>
                  <a:pt x="2166011" y="1020354"/>
                </a:cubicBezTo>
                <a:cubicBezTo>
                  <a:pt x="2200840" y="1016706"/>
                  <a:pt x="2221405" y="998462"/>
                  <a:pt x="2232683" y="966619"/>
                </a:cubicBezTo>
                <a:cubicBezTo>
                  <a:pt x="2241307" y="941741"/>
                  <a:pt x="2243961" y="916200"/>
                  <a:pt x="2243629" y="888337"/>
                </a:cubicBezTo>
                <a:cubicBezTo>
                  <a:pt x="2243961" y="868435"/>
                  <a:pt x="2243961" y="846543"/>
                  <a:pt x="2233678" y="826309"/>
                </a:cubicBezTo>
                <a:cubicBezTo>
                  <a:pt x="2214439" y="788495"/>
                  <a:pt x="2191220" y="753666"/>
                  <a:pt x="2160704" y="723813"/>
                </a:cubicBezTo>
                <a:cubicBezTo>
                  <a:pt x="2134831" y="698272"/>
                  <a:pt x="2103651" y="683346"/>
                  <a:pt x="2067827" y="677375"/>
                </a:cubicBezTo>
                <a:cubicBezTo>
                  <a:pt x="2039467" y="672731"/>
                  <a:pt x="2011355" y="672067"/>
                  <a:pt x="1983409" y="674182"/>
                </a:cubicBezTo>
                <a:close/>
                <a:moveTo>
                  <a:pt x="1861176" y="625961"/>
                </a:moveTo>
                <a:cubicBezTo>
                  <a:pt x="1861508" y="625629"/>
                  <a:pt x="1863830" y="626956"/>
                  <a:pt x="1863830" y="627951"/>
                </a:cubicBezTo>
                <a:cubicBezTo>
                  <a:pt x="1863830" y="634917"/>
                  <a:pt x="1859518" y="638897"/>
                  <a:pt x="1853879" y="642878"/>
                </a:cubicBezTo>
                <a:cubicBezTo>
                  <a:pt x="1852221" y="634917"/>
                  <a:pt x="1856201" y="629941"/>
                  <a:pt x="1861176" y="625961"/>
                </a:cubicBezTo>
                <a:close/>
                <a:moveTo>
                  <a:pt x="1960024" y="589805"/>
                </a:moveTo>
                <a:cubicBezTo>
                  <a:pt x="1960356" y="600419"/>
                  <a:pt x="1956707" y="609044"/>
                  <a:pt x="1945761" y="615678"/>
                </a:cubicBezTo>
                <a:cubicBezTo>
                  <a:pt x="1945098" y="602078"/>
                  <a:pt x="1951400" y="595112"/>
                  <a:pt x="1960024" y="589805"/>
                </a:cubicBezTo>
                <a:close/>
                <a:moveTo>
                  <a:pt x="2616461" y="551329"/>
                </a:moveTo>
                <a:cubicBezTo>
                  <a:pt x="2621437" y="549007"/>
                  <a:pt x="2625417" y="552987"/>
                  <a:pt x="2628403" y="556304"/>
                </a:cubicBezTo>
                <a:cubicBezTo>
                  <a:pt x="2634041" y="562938"/>
                  <a:pt x="2640012" y="569572"/>
                  <a:pt x="2644656" y="576870"/>
                </a:cubicBezTo>
                <a:cubicBezTo>
                  <a:pt x="2672519" y="621318"/>
                  <a:pt x="2694743" y="668751"/>
                  <a:pt x="2718625" y="716848"/>
                </a:cubicBezTo>
                <a:cubicBezTo>
                  <a:pt x="2709006" y="716848"/>
                  <a:pt x="2704362" y="712867"/>
                  <a:pt x="2700714" y="707228"/>
                </a:cubicBezTo>
                <a:cubicBezTo>
                  <a:pt x="2680480" y="676380"/>
                  <a:pt x="2660578" y="645200"/>
                  <a:pt x="2647973" y="610040"/>
                </a:cubicBezTo>
                <a:cubicBezTo>
                  <a:pt x="2642666" y="595445"/>
                  <a:pt x="2634373" y="581513"/>
                  <a:pt x="2617125" y="576870"/>
                </a:cubicBezTo>
                <a:cubicBezTo>
                  <a:pt x="2611154" y="575543"/>
                  <a:pt x="2608832" y="571562"/>
                  <a:pt x="2609496" y="565592"/>
                </a:cubicBezTo>
                <a:cubicBezTo>
                  <a:pt x="2610159" y="559953"/>
                  <a:pt x="2610822" y="553982"/>
                  <a:pt x="2616461" y="551329"/>
                </a:cubicBezTo>
                <a:close/>
                <a:moveTo>
                  <a:pt x="1941117" y="534411"/>
                </a:moveTo>
                <a:cubicBezTo>
                  <a:pt x="1951731" y="542372"/>
                  <a:pt x="1956375" y="550001"/>
                  <a:pt x="1960687" y="558625"/>
                </a:cubicBezTo>
                <a:cubicBezTo>
                  <a:pt x="1962346" y="561942"/>
                  <a:pt x="1964336" y="566586"/>
                  <a:pt x="1960687" y="568576"/>
                </a:cubicBezTo>
                <a:cubicBezTo>
                  <a:pt x="1956375" y="570898"/>
                  <a:pt x="1954053" y="566254"/>
                  <a:pt x="1952727" y="562937"/>
                </a:cubicBezTo>
                <a:cubicBezTo>
                  <a:pt x="1949078" y="554645"/>
                  <a:pt x="1945761" y="546021"/>
                  <a:pt x="1941117" y="534411"/>
                </a:cubicBezTo>
                <a:close/>
                <a:moveTo>
                  <a:pt x="2214108" y="526451"/>
                </a:moveTo>
                <a:cubicBezTo>
                  <a:pt x="2194869" y="528773"/>
                  <a:pt x="2172977" y="533085"/>
                  <a:pt x="2154070" y="547016"/>
                </a:cubicBezTo>
                <a:cubicBezTo>
                  <a:pt x="2142792" y="555309"/>
                  <a:pt x="2142128" y="564265"/>
                  <a:pt x="2150753" y="572557"/>
                </a:cubicBezTo>
                <a:cubicBezTo>
                  <a:pt x="2171318" y="592128"/>
                  <a:pt x="2215766" y="592459"/>
                  <a:pt x="2236000" y="573221"/>
                </a:cubicBezTo>
                <a:cubicBezTo>
                  <a:pt x="2245288" y="564596"/>
                  <a:pt x="2248273" y="555309"/>
                  <a:pt x="2243629" y="543367"/>
                </a:cubicBezTo>
                <a:cubicBezTo>
                  <a:pt x="2238654" y="531426"/>
                  <a:pt x="2230029" y="526119"/>
                  <a:pt x="2214108" y="526451"/>
                </a:cubicBezTo>
                <a:close/>
                <a:moveTo>
                  <a:pt x="2209173" y="489466"/>
                </a:moveTo>
                <a:cubicBezTo>
                  <a:pt x="2207142" y="489134"/>
                  <a:pt x="2204820" y="489466"/>
                  <a:pt x="2202830" y="489632"/>
                </a:cubicBezTo>
                <a:cubicBezTo>
                  <a:pt x="2185250" y="491290"/>
                  <a:pt x="2168664" y="496929"/>
                  <a:pt x="2151748" y="502236"/>
                </a:cubicBezTo>
                <a:cubicBezTo>
                  <a:pt x="2117914" y="512851"/>
                  <a:pt x="2084412" y="527114"/>
                  <a:pt x="2047593" y="522470"/>
                </a:cubicBezTo>
                <a:cubicBezTo>
                  <a:pt x="2037311" y="522470"/>
                  <a:pt x="2027360" y="521807"/>
                  <a:pt x="2017077" y="522470"/>
                </a:cubicBezTo>
                <a:cubicBezTo>
                  <a:pt x="2010443" y="522802"/>
                  <a:pt x="1998833" y="520480"/>
                  <a:pt x="1998833" y="527114"/>
                </a:cubicBezTo>
                <a:cubicBezTo>
                  <a:pt x="1998833" y="536070"/>
                  <a:pt x="2010443" y="535738"/>
                  <a:pt x="2018072" y="536733"/>
                </a:cubicBezTo>
                <a:cubicBezTo>
                  <a:pt x="2069154" y="540050"/>
                  <a:pt x="2119573" y="535738"/>
                  <a:pt x="2169328" y="522470"/>
                </a:cubicBezTo>
                <a:cubicBezTo>
                  <a:pt x="2183591" y="518490"/>
                  <a:pt x="2197523" y="512519"/>
                  <a:pt x="2208800" y="502568"/>
                </a:cubicBezTo>
                <a:cubicBezTo>
                  <a:pt x="2211454" y="500246"/>
                  <a:pt x="2215103" y="496929"/>
                  <a:pt x="2213776" y="493281"/>
                </a:cubicBezTo>
                <a:cubicBezTo>
                  <a:pt x="2212947" y="490793"/>
                  <a:pt x="2211205" y="489798"/>
                  <a:pt x="2209173" y="489466"/>
                </a:cubicBezTo>
                <a:close/>
                <a:moveTo>
                  <a:pt x="2433694" y="483619"/>
                </a:moveTo>
                <a:cubicBezTo>
                  <a:pt x="2437840" y="483992"/>
                  <a:pt x="2441821" y="485485"/>
                  <a:pt x="2445635" y="486646"/>
                </a:cubicBezTo>
                <a:cubicBezTo>
                  <a:pt x="2499039" y="502900"/>
                  <a:pt x="2541165" y="534080"/>
                  <a:pt x="2569028" y="583503"/>
                </a:cubicBezTo>
                <a:cubicBezTo>
                  <a:pt x="2574667" y="593454"/>
                  <a:pt x="2572676" y="606390"/>
                  <a:pt x="2584286" y="614020"/>
                </a:cubicBezTo>
                <a:cubicBezTo>
                  <a:pt x="2587603" y="616342"/>
                  <a:pt x="2583954" y="622644"/>
                  <a:pt x="2581632" y="626624"/>
                </a:cubicBezTo>
                <a:cubicBezTo>
                  <a:pt x="2573340" y="640556"/>
                  <a:pt x="2556091" y="645863"/>
                  <a:pt x="2535857" y="640224"/>
                </a:cubicBezTo>
                <a:cubicBezTo>
                  <a:pt x="2519272" y="635912"/>
                  <a:pt x="2504014" y="627951"/>
                  <a:pt x="2492736" y="616010"/>
                </a:cubicBezTo>
                <a:cubicBezTo>
                  <a:pt x="2480795" y="603405"/>
                  <a:pt x="2479800" y="584830"/>
                  <a:pt x="2478805" y="567913"/>
                </a:cubicBezTo>
                <a:cubicBezTo>
                  <a:pt x="2478473" y="561942"/>
                  <a:pt x="2483780" y="562606"/>
                  <a:pt x="2486434" y="565923"/>
                </a:cubicBezTo>
                <a:cubicBezTo>
                  <a:pt x="2491741" y="571894"/>
                  <a:pt x="2496385" y="578196"/>
                  <a:pt x="2500697" y="584830"/>
                </a:cubicBezTo>
                <a:cubicBezTo>
                  <a:pt x="2508990" y="597435"/>
                  <a:pt x="2518277" y="608712"/>
                  <a:pt x="2531545" y="616010"/>
                </a:cubicBezTo>
                <a:cubicBezTo>
                  <a:pt x="2536189" y="618663"/>
                  <a:pt x="2541828" y="621317"/>
                  <a:pt x="2547135" y="617337"/>
                </a:cubicBezTo>
                <a:cubicBezTo>
                  <a:pt x="2552111" y="613356"/>
                  <a:pt x="2550121" y="608049"/>
                  <a:pt x="2549126" y="603073"/>
                </a:cubicBezTo>
                <a:cubicBezTo>
                  <a:pt x="2544150" y="580186"/>
                  <a:pt x="2534531" y="559289"/>
                  <a:pt x="2521594" y="540050"/>
                </a:cubicBezTo>
                <a:cubicBezTo>
                  <a:pt x="2517614" y="534080"/>
                  <a:pt x="2511975" y="530099"/>
                  <a:pt x="2505341" y="527446"/>
                </a:cubicBezTo>
                <a:cubicBezTo>
                  <a:pt x="2485771" y="519153"/>
                  <a:pt x="2466200" y="510860"/>
                  <a:pt x="2446630" y="502568"/>
                </a:cubicBezTo>
                <a:cubicBezTo>
                  <a:pt x="2437674" y="498587"/>
                  <a:pt x="2428386" y="495934"/>
                  <a:pt x="2420757" y="487310"/>
                </a:cubicBezTo>
                <a:cubicBezTo>
                  <a:pt x="2425235" y="483993"/>
                  <a:pt x="2429547" y="483246"/>
                  <a:pt x="2433694" y="483619"/>
                </a:cubicBezTo>
                <a:close/>
                <a:moveTo>
                  <a:pt x="1876103" y="481339"/>
                </a:moveTo>
                <a:cubicBezTo>
                  <a:pt x="1887381" y="492617"/>
                  <a:pt x="1893683" y="506217"/>
                  <a:pt x="1897663" y="521143"/>
                </a:cubicBezTo>
                <a:cubicBezTo>
                  <a:pt x="1884064" y="511524"/>
                  <a:pt x="1875439" y="498919"/>
                  <a:pt x="1876103" y="481339"/>
                </a:cubicBezTo>
                <a:close/>
                <a:moveTo>
                  <a:pt x="2498707" y="475037"/>
                </a:moveTo>
                <a:cubicBezTo>
                  <a:pt x="2503019" y="475037"/>
                  <a:pt x="2506336" y="477359"/>
                  <a:pt x="2508658" y="481008"/>
                </a:cubicBezTo>
                <a:cubicBezTo>
                  <a:pt x="2508327" y="484656"/>
                  <a:pt x="2505341" y="484988"/>
                  <a:pt x="2502688" y="484988"/>
                </a:cubicBezTo>
                <a:cubicBezTo>
                  <a:pt x="2498707" y="485320"/>
                  <a:pt x="2493732" y="485651"/>
                  <a:pt x="2492737" y="480676"/>
                </a:cubicBezTo>
                <a:cubicBezTo>
                  <a:pt x="2491742" y="476696"/>
                  <a:pt x="2495390" y="475037"/>
                  <a:pt x="2498707" y="475037"/>
                </a:cubicBezTo>
                <a:close/>
                <a:moveTo>
                  <a:pt x="1176878" y="458784"/>
                </a:moveTo>
                <a:cubicBezTo>
                  <a:pt x="1166263" y="466413"/>
                  <a:pt x="1174223" y="480344"/>
                  <a:pt x="1177210" y="490959"/>
                </a:cubicBezTo>
                <a:cubicBezTo>
                  <a:pt x="1188156" y="528441"/>
                  <a:pt x="1203082" y="564265"/>
                  <a:pt x="1217345" y="600420"/>
                </a:cubicBezTo>
                <a:cubicBezTo>
                  <a:pt x="1220993" y="609708"/>
                  <a:pt x="1219335" y="615015"/>
                  <a:pt x="1212037" y="621649"/>
                </a:cubicBezTo>
                <a:cubicBezTo>
                  <a:pt x="1197112" y="634917"/>
                  <a:pt x="1181521" y="647522"/>
                  <a:pt x="1169911" y="663775"/>
                </a:cubicBezTo>
                <a:cubicBezTo>
                  <a:pt x="1157308" y="681687"/>
                  <a:pt x="1157308" y="696945"/>
                  <a:pt x="1171238" y="712867"/>
                </a:cubicBezTo>
                <a:cubicBezTo>
                  <a:pt x="1179531" y="722486"/>
                  <a:pt x="1189482" y="730779"/>
                  <a:pt x="1199101" y="739735"/>
                </a:cubicBezTo>
                <a:cubicBezTo>
                  <a:pt x="1201755" y="742057"/>
                  <a:pt x="1205072" y="745705"/>
                  <a:pt x="1208721" y="744379"/>
                </a:cubicBezTo>
                <a:cubicBezTo>
                  <a:pt x="1214029" y="742388"/>
                  <a:pt x="1211042" y="737081"/>
                  <a:pt x="1211042" y="733432"/>
                </a:cubicBezTo>
                <a:cubicBezTo>
                  <a:pt x="1211042" y="706233"/>
                  <a:pt x="1223648" y="690311"/>
                  <a:pt x="1250847" y="687989"/>
                </a:cubicBezTo>
                <a:cubicBezTo>
                  <a:pt x="1289987" y="684672"/>
                  <a:pt x="1327139" y="673394"/>
                  <a:pt x="1364289" y="662448"/>
                </a:cubicBezTo>
                <a:cubicBezTo>
                  <a:pt x="1427976" y="643541"/>
                  <a:pt x="1490998" y="620986"/>
                  <a:pt x="1556012" y="606722"/>
                </a:cubicBezTo>
                <a:cubicBezTo>
                  <a:pt x="1563641" y="605064"/>
                  <a:pt x="1576577" y="597767"/>
                  <a:pt x="1576246" y="616010"/>
                </a:cubicBezTo>
                <a:cubicBezTo>
                  <a:pt x="1576246" y="617005"/>
                  <a:pt x="1578236" y="618332"/>
                  <a:pt x="1579231" y="618664"/>
                </a:cubicBezTo>
                <a:cubicBezTo>
                  <a:pt x="1593494" y="621649"/>
                  <a:pt x="1594821" y="634254"/>
                  <a:pt x="1597806" y="645200"/>
                </a:cubicBezTo>
                <a:cubicBezTo>
                  <a:pt x="1604772" y="671404"/>
                  <a:pt x="1618703" y="693297"/>
                  <a:pt x="1638274" y="711872"/>
                </a:cubicBezTo>
                <a:cubicBezTo>
                  <a:pt x="1640927" y="714525"/>
                  <a:pt x="1644576" y="718506"/>
                  <a:pt x="1648888" y="715189"/>
                </a:cubicBezTo>
                <a:cubicBezTo>
                  <a:pt x="1652537" y="712204"/>
                  <a:pt x="1649883" y="708223"/>
                  <a:pt x="1648225" y="704906"/>
                </a:cubicBezTo>
                <a:cubicBezTo>
                  <a:pt x="1641591" y="691638"/>
                  <a:pt x="1640596" y="677043"/>
                  <a:pt x="1640927" y="662780"/>
                </a:cubicBezTo>
                <a:cubicBezTo>
                  <a:pt x="1641591" y="643541"/>
                  <a:pt x="1643249" y="623971"/>
                  <a:pt x="1644576" y="604732"/>
                </a:cubicBezTo>
                <a:cubicBezTo>
                  <a:pt x="1646235" y="587815"/>
                  <a:pt x="1646235" y="587484"/>
                  <a:pt x="1629649" y="589142"/>
                </a:cubicBezTo>
                <a:cubicBezTo>
                  <a:pt x="1614060" y="590801"/>
                  <a:pt x="1598138" y="591464"/>
                  <a:pt x="1582548" y="590801"/>
                </a:cubicBezTo>
                <a:cubicBezTo>
                  <a:pt x="1518529" y="588147"/>
                  <a:pt x="1454180" y="584498"/>
                  <a:pt x="1389830" y="582177"/>
                </a:cubicBezTo>
                <a:cubicBezTo>
                  <a:pt x="1374572" y="581513"/>
                  <a:pt x="1361967" y="576869"/>
                  <a:pt x="1350026" y="568577"/>
                </a:cubicBezTo>
                <a:cubicBezTo>
                  <a:pt x="1302261" y="535075"/>
                  <a:pt x="1254164" y="501905"/>
                  <a:pt x="1206067" y="469066"/>
                </a:cubicBezTo>
                <a:cubicBezTo>
                  <a:pt x="1197443" y="463096"/>
                  <a:pt x="1186829" y="451818"/>
                  <a:pt x="1176878" y="458784"/>
                </a:cubicBezTo>
                <a:close/>
                <a:moveTo>
                  <a:pt x="2401643" y="446759"/>
                </a:moveTo>
                <a:cubicBezTo>
                  <a:pt x="2404172" y="446759"/>
                  <a:pt x="2406826" y="447505"/>
                  <a:pt x="2409148" y="448169"/>
                </a:cubicBezTo>
                <a:cubicBezTo>
                  <a:pt x="2432035" y="453808"/>
                  <a:pt x="2453596" y="463427"/>
                  <a:pt x="2477478" y="465086"/>
                </a:cubicBezTo>
                <a:cubicBezTo>
                  <a:pt x="2480463" y="465417"/>
                  <a:pt x="2484775" y="466744"/>
                  <a:pt x="2483780" y="470724"/>
                </a:cubicBezTo>
                <a:cubicBezTo>
                  <a:pt x="2482785" y="474705"/>
                  <a:pt x="2478473" y="475037"/>
                  <a:pt x="2473166" y="475037"/>
                </a:cubicBezTo>
                <a:cubicBezTo>
                  <a:pt x="2464542" y="474705"/>
                  <a:pt x="2456249" y="468734"/>
                  <a:pt x="2446630" y="467739"/>
                </a:cubicBezTo>
                <a:cubicBezTo>
                  <a:pt x="2437674" y="466744"/>
                  <a:pt x="2426396" y="457788"/>
                  <a:pt x="2421421" y="474705"/>
                </a:cubicBezTo>
                <a:cubicBezTo>
                  <a:pt x="2420425" y="478685"/>
                  <a:pt x="2414455" y="477358"/>
                  <a:pt x="2410143" y="476032"/>
                </a:cubicBezTo>
                <a:cubicBezTo>
                  <a:pt x="2404835" y="473710"/>
                  <a:pt x="2400523" y="470061"/>
                  <a:pt x="2397870" y="465086"/>
                </a:cubicBezTo>
                <a:cubicBezTo>
                  <a:pt x="2395548" y="460442"/>
                  <a:pt x="2390904" y="455466"/>
                  <a:pt x="2394884" y="449827"/>
                </a:cubicBezTo>
                <a:cubicBezTo>
                  <a:pt x="2396709" y="447505"/>
                  <a:pt x="2399114" y="446759"/>
                  <a:pt x="2401643" y="446759"/>
                </a:cubicBezTo>
                <a:close/>
                <a:moveTo>
                  <a:pt x="1537726" y="443608"/>
                </a:moveTo>
                <a:cubicBezTo>
                  <a:pt x="1542660" y="442944"/>
                  <a:pt x="1547719" y="444022"/>
                  <a:pt x="1553689" y="445847"/>
                </a:cubicBezTo>
                <a:cubicBezTo>
                  <a:pt x="1543075" y="451154"/>
                  <a:pt x="1534782" y="453144"/>
                  <a:pt x="1522509" y="451818"/>
                </a:cubicBezTo>
                <a:cubicBezTo>
                  <a:pt x="1527982" y="446676"/>
                  <a:pt x="1532792" y="444271"/>
                  <a:pt x="1537726" y="443608"/>
                </a:cubicBezTo>
                <a:close/>
                <a:moveTo>
                  <a:pt x="2259551" y="440208"/>
                </a:moveTo>
                <a:cubicBezTo>
                  <a:pt x="2243297" y="444520"/>
                  <a:pt x="2228703" y="451818"/>
                  <a:pt x="2215766" y="462764"/>
                </a:cubicBezTo>
                <a:cubicBezTo>
                  <a:pt x="2211454" y="466413"/>
                  <a:pt x="2208469" y="470393"/>
                  <a:pt x="2212449" y="476032"/>
                </a:cubicBezTo>
                <a:cubicBezTo>
                  <a:pt x="2222400" y="490627"/>
                  <a:pt x="2235005" y="501573"/>
                  <a:pt x="2255570" y="502568"/>
                </a:cubicBezTo>
                <a:cubicBezTo>
                  <a:pt x="2265190" y="501241"/>
                  <a:pt x="2276799" y="499251"/>
                  <a:pt x="2280116" y="486315"/>
                </a:cubicBezTo>
                <a:cubicBezTo>
                  <a:pt x="2284097" y="471388"/>
                  <a:pt x="2279784" y="457125"/>
                  <a:pt x="2271824" y="444189"/>
                </a:cubicBezTo>
                <a:cubicBezTo>
                  <a:pt x="2269170" y="439877"/>
                  <a:pt x="2264526" y="438881"/>
                  <a:pt x="2259551" y="440208"/>
                </a:cubicBezTo>
                <a:close/>
                <a:moveTo>
                  <a:pt x="1136629" y="386470"/>
                </a:moveTo>
                <a:lnTo>
                  <a:pt x="1137011" y="387125"/>
                </a:lnTo>
                <a:lnTo>
                  <a:pt x="1137014" y="387048"/>
                </a:lnTo>
                <a:close/>
                <a:moveTo>
                  <a:pt x="1133206" y="381502"/>
                </a:moveTo>
                <a:lnTo>
                  <a:pt x="1136971" y="387956"/>
                </a:lnTo>
                <a:lnTo>
                  <a:pt x="1137007" y="387203"/>
                </a:lnTo>
                <a:close/>
                <a:moveTo>
                  <a:pt x="1546060" y="377848"/>
                </a:moveTo>
                <a:cubicBezTo>
                  <a:pt x="1550704" y="378180"/>
                  <a:pt x="1555679" y="380502"/>
                  <a:pt x="1555679" y="385146"/>
                </a:cubicBezTo>
                <a:cubicBezTo>
                  <a:pt x="1555679" y="390121"/>
                  <a:pt x="1550372" y="388795"/>
                  <a:pt x="1547055" y="389458"/>
                </a:cubicBezTo>
                <a:cubicBezTo>
                  <a:pt x="1543406" y="389126"/>
                  <a:pt x="1538099" y="389790"/>
                  <a:pt x="1538431" y="383819"/>
                </a:cubicBezTo>
                <a:cubicBezTo>
                  <a:pt x="1538431" y="379839"/>
                  <a:pt x="1542080" y="377517"/>
                  <a:pt x="1546060" y="377848"/>
                </a:cubicBezTo>
                <a:close/>
                <a:moveTo>
                  <a:pt x="1310801" y="351998"/>
                </a:moveTo>
                <a:lnTo>
                  <a:pt x="1310538" y="352071"/>
                </a:lnTo>
                <a:lnTo>
                  <a:pt x="1310531" y="352452"/>
                </a:lnTo>
                <a:close/>
                <a:moveTo>
                  <a:pt x="1103759" y="348759"/>
                </a:moveTo>
                <a:lnTo>
                  <a:pt x="1103613" y="348949"/>
                </a:lnTo>
                <a:cubicBezTo>
                  <a:pt x="1103737" y="351147"/>
                  <a:pt x="1106225" y="353137"/>
                  <a:pt x="1111200" y="356288"/>
                </a:cubicBezTo>
                <a:lnTo>
                  <a:pt x="1125454" y="367950"/>
                </a:lnTo>
                <a:lnTo>
                  <a:pt x="1125463" y="368229"/>
                </a:lnTo>
                <a:lnTo>
                  <a:pt x="1126494" y="369996"/>
                </a:lnTo>
                <a:lnTo>
                  <a:pt x="1126455" y="369878"/>
                </a:lnTo>
                <a:lnTo>
                  <a:pt x="1125795" y="368229"/>
                </a:lnTo>
                <a:lnTo>
                  <a:pt x="1125454" y="367950"/>
                </a:lnTo>
                <a:lnTo>
                  <a:pt x="1125442" y="367609"/>
                </a:lnTo>
                <a:lnTo>
                  <a:pt x="1111200" y="355956"/>
                </a:lnTo>
                <a:close/>
                <a:moveTo>
                  <a:pt x="1392151" y="330415"/>
                </a:moveTo>
                <a:lnTo>
                  <a:pt x="1392158" y="330420"/>
                </a:lnTo>
                <a:lnTo>
                  <a:pt x="1392151" y="330415"/>
                </a:lnTo>
                <a:cubicBezTo>
                  <a:pt x="1395468" y="332405"/>
                  <a:pt x="1398786" y="335059"/>
                  <a:pt x="1402102" y="337712"/>
                </a:cubicBezTo>
                <a:lnTo>
                  <a:pt x="1416354" y="343211"/>
                </a:lnTo>
                <a:lnTo>
                  <a:pt x="1415899" y="342908"/>
                </a:lnTo>
                <a:lnTo>
                  <a:pt x="1426511" y="347002"/>
                </a:lnTo>
                <a:lnTo>
                  <a:pt x="1426071" y="346960"/>
                </a:lnTo>
                <a:lnTo>
                  <a:pt x="1444228" y="353966"/>
                </a:lnTo>
                <a:lnTo>
                  <a:pt x="1444228" y="353966"/>
                </a:lnTo>
                <a:lnTo>
                  <a:pt x="1443565" y="353966"/>
                </a:lnTo>
                <a:lnTo>
                  <a:pt x="1443565" y="353966"/>
                </a:lnTo>
                <a:cubicBezTo>
                  <a:pt x="1428638" y="353634"/>
                  <a:pt x="1415702" y="349654"/>
                  <a:pt x="1404092" y="339703"/>
                </a:cubicBezTo>
                <a:cubicBezTo>
                  <a:pt x="1399780" y="336054"/>
                  <a:pt x="1395800" y="333069"/>
                  <a:pt x="1392151" y="330415"/>
                </a:cubicBezTo>
                <a:close/>
                <a:moveTo>
                  <a:pt x="1518833" y="324940"/>
                </a:moveTo>
                <a:lnTo>
                  <a:pt x="1476707" y="350649"/>
                </a:lnTo>
                <a:lnTo>
                  <a:pt x="1499746" y="341278"/>
                </a:lnTo>
                <a:close/>
                <a:moveTo>
                  <a:pt x="1512890" y="235548"/>
                </a:moveTo>
                <a:cubicBezTo>
                  <a:pt x="1535114" y="237870"/>
                  <a:pt x="1540753" y="250475"/>
                  <a:pt x="1527817" y="269382"/>
                </a:cubicBezTo>
                <a:cubicBezTo>
                  <a:pt x="1514549" y="288621"/>
                  <a:pt x="1497300" y="303879"/>
                  <a:pt x="1476735" y="315157"/>
                </a:cubicBezTo>
                <a:cubicBezTo>
                  <a:pt x="1468442" y="319469"/>
                  <a:pt x="1459486" y="321791"/>
                  <a:pt x="1447213" y="321791"/>
                </a:cubicBezTo>
                <a:cubicBezTo>
                  <a:pt x="1425985" y="318805"/>
                  <a:pt x="1405419" y="308523"/>
                  <a:pt x="1389166" y="289947"/>
                </a:cubicBezTo>
                <a:cubicBezTo>
                  <a:pt x="1383195" y="283313"/>
                  <a:pt x="1383859" y="276679"/>
                  <a:pt x="1389497" y="270045"/>
                </a:cubicBezTo>
                <a:cubicBezTo>
                  <a:pt x="1395136" y="263411"/>
                  <a:pt x="1402102" y="259099"/>
                  <a:pt x="1409399" y="255119"/>
                </a:cubicBezTo>
                <a:cubicBezTo>
                  <a:pt x="1441906" y="238202"/>
                  <a:pt x="1476735" y="231900"/>
                  <a:pt x="1512890" y="235548"/>
                </a:cubicBezTo>
                <a:close/>
                <a:moveTo>
                  <a:pt x="1448540" y="215978"/>
                </a:moveTo>
                <a:lnTo>
                  <a:pt x="1376904" y="233887"/>
                </a:lnTo>
                <a:lnTo>
                  <a:pt x="1376893" y="233890"/>
                </a:lnTo>
                <a:lnTo>
                  <a:pt x="1371908" y="235276"/>
                </a:lnTo>
                <a:lnTo>
                  <a:pt x="1249851" y="277343"/>
                </a:lnTo>
                <a:cubicBezTo>
                  <a:pt x="1212370" y="291274"/>
                  <a:pt x="1175219" y="305537"/>
                  <a:pt x="1141054" y="326434"/>
                </a:cubicBezTo>
                <a:cubicBezTo>
                  <a:pt x="1132595" y="331741"/>
                  <a:pt x="1127205" y="337629"/>
                  <a:pt x="1124717" y="344429"/>
                </a:cubicBezTo>
                <a:lnTo>
                  <a:pt x="1124724" y="344583"/>
                </a:lnTo>
                <a:lnTo>
                  <a:pt x="1141053" y="326766"/>
                </a:lnTo>
                <a:cubicBezTo>
                  <a:pt x="1175218" y="305869"/>
                  <a:pt x="1212369" y="291606"/>
                  <a:pt x="1249851" y="277675"/>
                </a:cubicBezTo>
                <a:cubicBezTo>
                  <a:pt x="1291977" y="262085"/>
                  <a:pt x="1333772" y="246495"/>
                  <a:pt x="1376893" y="233890"/>
                </a:cubicBezTo>
                <a:cubicBezTo>
                  <a:pt x="1400775" y="227588"/>
                  <a:pt x="1424658" y="221617"/>
                  <a:pt x="1448540" y="215978"/>
                </a:cubicBezTo>
                <a:close/>
                <a:moveTo>
                  <a:pt x="1463011" y="211044"/>
                </a:moveTo>
                <a:cubicBezTo>
                  <a:pt x="1465955" y="211417"/>
                  <a:pt x="1468443" y="212661"/>
                  <a:pt x="1473418" y="214983"/>
                </a:cubicBezTo>
                <a:cubicBezTo>
                  <a:pt x="1427311" y="222612"/>
                  <a:pt x="1384854" y="237870"/>
                  <a:pt x="1342064" y="252465"/>
                </a:cubicBezTo>
                <a:cubicBezTo>
                  <a:pt x="1283685" y="272036"/>
                  <a:pt x="1225637" y="291938"/>
                  <a:pt x="1169911" y="318806"/>
                </a:cubicBezTo>
                <a:cubicBezTo>
                  <a:pt x="1161950" y="322786"/>
                  <a:pt x="1153989" y="326766"/>
                  <a:pt x="1146692" y="331410"/>
                </a:cubicBezTo>
                <a:cubicBezTo>
                  <a:pt x="1130107" y="341693"/>
                  <a:pt x="1125463" y="356288"/>
                  <a:pt x="1132097" y="374531"/>
                </a:cubicBezTo>
                <a:cubicBezTo>
                  <a:pt x="1135746" y="384814"/>
                  <a:pt x="1144370" y="386141"/>
                  <a:pt x="1153658" y="384814"/>
                </a:cubicBezTo>
                <a:cubicBezTo>
                  <a:pt x="1169248" y="382824"/>
                  <a:pt x="1184174" y="377848"/>
                  <a:pt x="1199101" y="372873"/>
                </a:cubicBezTo>
                <a:cubicBezTo>
                  <a:pt x="1246534" y="356951"/>
                  <a:pt x="1293636" y="341030"/>
                  <a:pt x="1339742" y="321459"/>
                </a:cubicBezTo>
                <a:cubicBezTo>
                  <a:pt x="1359313" y="312835"/>
                  <a:pt x="1377888" y="314162"/>
                  <a:pt x="1394141" y="328425"/>
                </a:cubicBezTo>
                <a:lnTo>
                  <a:pt x="1415899" y="342908"/>
                </a:lnTo>
                <a:lnTo>
                  <a:pt x="1402434" y="337713"/>
                </a:lnTo>
                <a:cubicBezTo>
                  <a:pt x="1399117" y="335059"/>
                  <a:pt x="1395800" y="332405"/>
                  <a:pt x="1392483" y="330415"/>
                </a:cubicBezTo>
                <a:lnTo>
                  <a:pt x="1383620" y="326139"/>
                </a:lnTo>
                <a:lnTo>
                  <a:pt x="1372913" y="321376"/>
                </a:lnTo>
                <a:lnTo>
                  <a:pt x="1370972" y="321351"/>
                </a:lnTo>
                <a:lnTo>
                  <a:pt x="1353342" y="321459"/>
                </a:lnTo>
                <a:cubicBezTo>
                  <a:pt x="1348698" y="322454"/>
                  <a:pt x="1344054" y="323781"/>
                  <a:pt x="1338747" y="326103"/>
                </a:cubicBezTo>
                <a:lnTo>
                  <a:pt x="1332544" y="328939"/>
                </a:lnTo>
                <a:lnTo>
                  <a:pt x="1324258" y="333170"/>
                </a:lnTo>
                <a:lnTo>
                  <a:pt x="1321167" y="335059"/>
                </a:lnTo>
                <a:lnTo>
                  <a:pt x="1320902" y="335171"/>
                </a:lnTo>
                <a:lnTo>
                  <a:pt x="1320602" y="335673"/>
                </a:lnTo>
                <a:lnTo>
                  <a:pt x="1322494" y="334727"/>
                </a:lnTo>
                <a:cubicBezTo>
                  <a:pt x="1328133" y="331410"/>
                  <a:pt x="1333108" y="328757"/>
                  <a:pt x="1338084" y="326766"/>
                </a:cubicBezTo>
                <a:cubicBezTo>
                  <a:pt x="1343391" y="324776"/>
                  <a:pt x="1348035" y="323118"/>
                  <a:pt x="1352679" y="322123"/>
                </a:cubicBezTo>
                <a:cubicBezTo>
                  <a:pt x="1366610" y="319469"/>
                  <a:pt x="1378220" y="322454"/>
                  <a:pt x="1391819" y="331079"/>
                </a:cubicBezTo>
                <a:cubicBezTo>
                  <a:pt x="1395800" y="333732"/>
                  <a:pt x="1399448" y="336717"/>
                  <a:pt x="1403761" y="340366"/>
                </a:cubicBezTo>
                <a:cubicBezTo>
                  <a:pt x="1415370" y="350317"/>
                  <a:pt x="1428307" y="354629"/>
                  <a:pt x="1443233" y="354629"/>
                </a:cubicBezTo>
                <a:cubicBezTo>
                  <a:pt x="1443565" y="354629"/>
                  <a:pt x="1443565" y="354629"/>
                  <a:pt x="1443896" y="354629"/>
                </a:cubicBezTo>
                <a:cubicBezTo>
                  <a:pt x="1454179" y="355624"/>
                  <a:pt x="1464462" y="354629"/>
                  <a:pt x="1474413" y="352307"/>
                </a:cubicBezTo>
                <a:cubicBezTo>
                  <a:pt x="1479389" y="351644"/>
                  <a:pt x="1484032" y="350981"/>
                  <a:pt x="1488676" y="350649"/>
                </a:cubicBezTo>
                <a:cubicBezTo>
                  <a:pt x="1499291" y="349654"/>
                  <a:pt x="1506256" y="344015"/>
                  <a:pt x="1512227" y="335391"/>
                </a:cubicBezTo>
                <a:cubicBezTo>
                  <a:pt x="1514549" y="331742"/>
                  <a:pt x="1517202" y="328093"/>
                  <a:pt x="1519856" y="324445"/>
                </a:cubicBezTo>
                <a:lnTo>
                  <a:pt x="1520021" y="324215"/>
                </a:lnTo>
                <a:lnTo>
                  <a:pt x="1520188" y="324113"/>
                </a:lnTo>
                <a:cubicBezTo>
                  <a:pt x="1526158" y="315820"/>
                  <a:pt x="1531797" y="307528"/>
                  <a:pt x="1537768" y="299567"/>
                </a:cubicBezTo>
                <a:lnTo>
                  <a:pt x="1544351" y="290407"/>
                </a:lnTo>
                <a:lnTo>
                  <a:pt x="1556883" y="281323"/>
                </a:lnTo>
                <a:cubicBezTo>
                  <a:pt x="1560987" y="281406"/>
                  <a:pt x="1565134" y="284640"/>
                  <a:pt x="1569943" y="290943"/>
                </a:cubicBezTo>
                <a:cubicBezTo>
                  <a:pt x="1577240" y="300562"/>
                  <a:pt x="1582216" y="311508"/>
                  <a:pt x="1588518" y="321791"/>
                </a:cubicBezTo>
                <a:cubicBezTo>
                  <a:pt x="1590840" y="325771"/>
                  <a:pt x="1592499" y="330083"/>
                  <a:pt x="1600460" y="333732"/>
                </a:cubicBezTo>
                <a:lnTo>
                  <a:pt x="1599874" y="332392"/>
                </a:lnTo>
                <a:lnTo>
                  <a:pt x="1592706" y="327098"/>
                </a:lnTo>
                <a:cubicBezTo>
                  <a:pt x="1591005" y="325025"/>
                  <a:pt x="1590010" y="322952"/>
                  <a:pt x="1588849" y="321128"/>
                </a:cubicBezTo>
                <a:cubicBezTo>
                  <a:pt x="1582547" y="311177"/>
                  <a:pt x="1577571" y="299899"/>
                  <a:pt x="1570274" y="290280"/>
                </a:cubicBezTo>
                <a:cubicBezTo>
                  <a:pt x="1565630" y="283977"/>
                  <a:pt x="1561484" y="280826"/>
                  <a:pt x="1557379" y="280743"/>
                </a:cubicBezTo>
                <a:lnTo>
                  <a:pt x="1545110" y="289352"/>
                </a:lnTo>
                <a:lnTo>
                  <a:pt x="1544351" y="290407"/>
                </a:lnTo>
                <a:lnTo>
                  <a:pt x="1544070" y="290611"/>
                </a:lnTo>
                <a:cubicBezTo>
                  <a:pt x="1541748" y="293596"/>
                  <a:pt x="1539758" y="296582"/>
                  <a:pt x="1537436" y="299899"/>
                </a:cubicBezTo>
                <a:lnTo>
                  <a:pt x="1520021" y="324215"/>
                </a:lnTo>
                <a:lnTo>
                  <a:pt x="1519784" y="324360"/>
                </a:lnTo>
                <a:lnTo>
                  <a:pt x="1512558" y="334727"/>
                </a:lnTo>
                <a:cubicBezTo>
                  <a:pt x="1506256" y="343683"/>
                  <a:pt x="1499290" y="348990"/>
                  <a:pt x="1489339" y="349654"/>
                </a:cubicBezTo>
                <a:lnTo>
                  <a:pt x="1475748" y="351234"/>
                </a:lnTo>
                <a:lnTo>
                  <a:pt x="1475076" y="351644"/>
                </a:lnTo>
                <a:cubicBezTo>
                  <a:pt x="1465125" y="352971"/>
                  <a:pt x="1454843" y="353966"/>
                  <a:pt x="1444560" y="353966"/>
                </a:cubicBezTo>
                <a:lnTo>
                  <a:pt x="1426511" y="347002"/>
                </a:lnTo>
                <a:lnTo>
                  <a:pt x="1454179" y="349654"/>
                </a:lnTo>
                <a:cubicBezTo>
                  <a:pt x="1485027" y="343683"/>
                  <a:pt x="1511895" y="332737"/>
                  <a:pt x="1529807" y="305538"/>
                </a:cubicBezTo>
                <a:cubicBezTo>
                  <a:pt x="1538763" y="292269"/>
                  <a:pt x="1547387" y="279001"/>
                  <a:pt x="1559329" y="268719"/>
                </a:cubicBezTo>
                <a:cubicBezTo>
                  <a:pt x="1572597" y="257441"/>
                  <a:pt x="1576909" y="258436"/>
                  <a:pt x="1583874" y="274026"/>
                </a:cubicBezTo>
                <a:cubicBezTo>
                  <a:pt x="1591504" y="290943"/>
                  <a:pt x="1599133" y="307528"/>
                  <a:pt x="1606099" y="324776"/>
                </a:cubicBezTo>
                <a:cubicBezTo>
                  <a:pt x="1609416" y="333069"/>
                  <a:pt x="1614391" y="345342"/>
                  <a:pt x="1605435" y="349986"/>
                </a:cubicBezTo>
                <a:cubicBezTo>
                  <a:pt x="1597143" y="354298"/>
                  <a:pt x="1593494" y="341361"/>
                  <a:pt x="1589182" y="335059"/>
                </a:cubicBezTo>
                <a:cubicBezTo>
                  <a:pt x="1580226" y="321459"/>
                  <a:pt x="1572597" y="307196"/>
                  <a:pt x="1564304" y="293265"/>
                </a:cubicBezTo>
                <a:cubicBezTo>
                  <a:pt x="1559329" y="284640"/>
                  <a:pt x="1554353" y="283645"/>
                  <a:pt x="1547719" y="291938"/>
                </a:cubicBezTo>
                <a:cubicBezTo>
                  <a:pt x="1534783" y="308523"/>
                  <a:pt x="1522510" y="325440"/>
                  <a:pt x="1515544" y="345342"/>
                </a:cubicBezTo>
                <a:cubicBezTo>
                  <a:pt x="1513222" y="351976"/>
                  <a:pt x="1509573" y="353966"/>
                  <a:pt x="1503934" y="354961"/>
                </a:cubicBezTo>
                <a:cubicBezTo>
                  <a:pt x="1481379" y="358278"/>
                  <a:pt x="1458491" y="358941"/>
                  <a:pt x="1435936" y="357283"/>
                </a:cubicBezTo>
                <a:cubicBezTo>
                  <a:pt x="1421009" y="355956"/>
                  <a:pt x="1408404" y="348659"/>
                  <a:pt x="1398122" y="338376"/>
                </a:cubicBezTo>
                <a:cubicBezTo>
                  <a:pt x="1377556" y="318142"/>
                  <a:pt x="1355332" y="322454"/>
                  <a:pt x="1332445" y="331742"/>
                </a:cubicBezTo>
                <a:cubicBezTo>
                  <a:pt x="1324152" y="335391"/>
                  <a:pt x="1320835" y="342356"/>
                  <a:pt x="1318182" y="350649"/>
                </a:cubicBezTo>
                <a:lnTo>
                  <a:pt x="1310522" y="352883"/>
                </a:lnTo>
                <a:lnTo>
                  <a:pt x="1309517" y="402311"/>
                </a:lnTo>
                <a:cubicBezTo>
                  <a:pt x="1312461" y="418731"/>
                  <a:pt x="1318680" y="434569"/>
                  <a:pt x="1328134" y="449828"/>
                </a:cubicBezTo>
                <a:cubicBezTo>
                  <a:pt x="1353342" y="489964"/>
                  <a:pt x="1390494" y="516500"/>
                  <a:pt x="1431292" y="538392"/>
                </a:cubicBezTo>
                <a:cubicBezTo>
                  <a:pt x="1499291" y="575211"/>
                  <a:pt x="1573260" y="582508"/>
                  <a:pt x="1649220" y="579523"/>
                </a:cubicBezTo>
                <a:cubicBezTo>
                  <a:pt x="1653532" y="579523"/>
                  <a:pt x="1658176" y="576869"/>
                  <a:pt x="1662820" y="580518"/>
                </a:cubicBezTo>
                <a:cubicBezTo>
                  <a:pt x="1660166" y="589474"/>
                  <a:pt x="1653200" y="597103"/>
                  <a:pt x="1651874" y="607054"/>
                </a:cubicBezTo>
                <a:cubicBezTo>
                  <a:pt x="1649883" y="621981"/>
                  <a:pt x="1659834" y="632595"/>
                  <a:pt x="1674429" y="629610"/>
                </a:cubicBezTo>
                <a:cubicBezTo>
                  <a:pt x="1686370" y="627288"/>
                  <a:pt x="1697648" y="623308"/>
                  <a:pt x="1708594" y="618000"/>
                </a:cubicBezTo>
                <a:cubicBezTo>
                  <a:pt x="1745082" y="600420"/>
                  <a:pt x="1778252" y="577533"/>
                  <a:pt x="1809763" y="552323"/>
                </a:cubicBezTo>
                <a:cubicBezTo>
                  <a:pt x="1813744" y="549338"/>
                  <a:pt x="1818056" y="545026"/>
                  <a:pt x="1823363" y="548343"/>
                </a:cubicBezTo>
                <a:cubicBezTo>
                  <a:pt x="1828007" y="550997"/>
                  <a:pt x="1827344" y="556304"/>
                  <a:pt x="1827012" y="560948"/>
                </a:cubicBezTo>
                <a:cubicBezTo>
                  <a:pt x="1826017" y="580518"/>
                  <a:pt x="1823363" y="599757"/>
                  <a:pt x="1817393" y="618332"/>
                </a:cubicBezTo>
                <a:cubicBezTo>
                  <a:pt x="1814076" y="628283"/>
                  <a:pt x="1810759" y="637902"/>
                  <a:pt x="1810759" y="648185"/>
                </a:cubicBezTo>
                <a:cubicBezTo>
                  <a:pt x="1810759" y="664439"/>
                  <a:pt x="1815402" y="669414"/>
                  <a:pt x="1831987" y="670741"/>
                </a:cubicBezTo>
                <a:cubicBezTo>
                  <a:pt x="1849899" y="672068"/>
                  <a:pt x="1867148" y="667756"/>
                  <a:pt x="1884065" y="663112"/>
                </a:cubicBezTo>
                <a:cubicBezTo>
                  <a:pt x="1915245" y="654156"/>
                  <a:pt x="1946424" y="645532"/>
                  <a:pt x="1973292" y="625961"/>
                </a:cubicBezTo>
                <a:cubicBezTo>
                  <a:pt x="1990541" y="613356"/>
                  <a:pt x="2001155" y="597103"/>
                  <a:pt x="1999497" y="574216"/>
                </a:cubicBezTo>
                <a:cubicBezTo>
                  <a:pt x="1998502" y="558957"/>
                  <a:pt x="1993194" y="545358"/>
                  <a:pt x="1987224" y="531758"/>
                </a:cubicBezTo>
                <a:cubicBezTo>
                  <a:pt x="1982580" y="520812"/>
                  <a:pt x="1984570" y="517495"/>
                  <a:pt x="1996511" y="517163"/>
                </a:cubicBezTo>
                <a:cubicBezTo>
                  <a:pt x="2011106" y="516831"/>
                  <a:pt x="2026033" y="517163"/>
                  <a:pt x="2040628" y="517163"/>
                </a:cubicBezTo>
                <a:cubicBezTo>
                  <a:pt x="2082090" y="516831"/>
                  <a:pt x="2122226" y="509202"/>
                  <a:pt x="2160704" y="493612"/>
                </a:cubicBezTo>
                <a:cubicBezTo>
                  <a:pt x="2168001" y="490627"/>
                  <a:pt x="2174967" y="486315"/>
                  <a:pt x="2178284" y="479017"/>
                </a:cubicBezTo>
                <a:cubicBezTo>
                  <a:pt x="2183923" y="466744"/>
                  <a:pt x="2193874" y="460110"/>
                  <a:pt x="2205483" y="454471"/>
                </a:cubicBezTo>
                <a:cubicBezTo>
                  <a:pt x="2221405" y="446842"/>
                  <a:pt x="2237658" y="440540"/>
                  <a:pt x="2254575" y="435564"/>
                </a:cubicBezTo>
                <a:cubicBezTo>
                  <a:pt x="2269833" y="430921"/>
                  <a:pt x="2273814" y="433574"/>
                  <a:pt x="2279453" y="448501"/>
                </a:cubicBezTo>
                <a:cubicBezTo>
                  <a:pt x="2285092" y="463427"/>
                  <a:pt x="2285423" y="479349"/>
                  <a:pt x="2293716" y="493281"/>
                </a:cubicBezTo>
                <a:cubicBezTo>
                  <a:pt x="2318594" y="534743"/>
                  <a:pt x="2352759" y="566918"/>
                  <a:pt x="2388914" y="597435"/>
                </a:cubicBezTo>
                <a:cubicBezTo>
                  <a:pt x="2437011" y="638234"/>
                  <a:pt x="2489751" y="672731"/>
                  <a:pt x="2545146" y="702916"/>
                </a:cubicBezTo>
                <a:cubicBezTo>
                  <a:pt x="2600540" y="733101"/>
                  <a:pt x="2657593" y="759637"/>
                  <a:pt x="2720284" y="771910"/>
                </a:cubicBezTo>
                <a:cubicBezTo>
                  <a:pt x="2740850" y="776222"/>
                  <a:pt x="2761083" y="779539"/>
                  <a:pt x="2781981" y="773900"/>
                </a:cubicBezTo>
                <a:cubicBezTo>
                  <a:pt x="2776342" y="775227"/>
                  <a:pt x="2771366" y="778544"/>
                  <a:pt x="2766722" y="782524"/>
                </a:cubicBezTo>
                <a:cubicBezTo>
                  <a:pt x="2721943" y="818348"/>
                  <a:pt x="2681143" y="859147"/>
                  <a:pt x="2641007" y="899947"/>
                </a:cubicBezTo>
                <a:cubicBezTo>
                  <a:pt x="2636032" y="904922"/>
                  <a:pt x="2632051" y="910561"/>
                  <a:pt x="2627739" y="916200"/>
                </a:cubicBezTo>
                <a:cubicBezTo>
                  <a:pt x="2623759" y="921839"/>
                  <a:pt x="2620774" y="927478"/>
                  <a:pt x="2625086" y="934112"/>
                </a:cubicBezTo>
                <a:cubicBezTo>
                  <a:pt x="2630061" y="941078"/>
                  <a:pt x="2637027" y="940414"/>
                  <a:pt x="2643993" y="938424"/>
                </a:cubicBezTo>
                <a:cubicBezTo>
                  <a:pt x="2655934" y="934775"/>
                  <a:pt x="2666880" y="928473"/>
                  <a:pt x="2677163" y="921507"/>
                </a:cubicBezTo>
                <a:cubicBezTo>
                  <a:pt x="2725591" y="889000"/>
                  <a:pt x="2768713" y="849196"/>
                  <a:pt x="2816477" y="815694"/>
                </a:cubicBezTo>
                <a:cubicBezTo>
                  <a:pt x="2889784" y="764281"/>
                  <a:pt x="2968065" y="724476"/>
                  <a:pt x="3057624" y="711540"/>
                </a:cubicBezTo>
                <a:cubicBezTo>
                  <a:pt x="3085487" y="707560"/>
                  <a:pt x="3111360" y="699267"/>
                  <a:pt x="3137233" y="688321"/>
                </a:cubicBezTo>
                <a:cubicBezTo>
                  <a:pt x="3160784" y="678370"/>
                  <a:pt x="3186988" y="674390"/>
                  <a:pt x="3211202" y="687326"/>
                </a:cubicBezTo>
                <a:cubicBezTo>
                  <a:pt x="3239729" y="702916"/>
                  <a:pt x="3262284" y="725472"/>
                  <a:pt x="3274225" y="756652"/>
                </a:cubicBezTo>
                <a:cubicBezTo>
                  <a:pt x="3278869" y="768261"/>
                  <a:pt x="3286830" y="775559"/>
                  <a:pt x="3297445" y="780866"/>
                </a:cubicBezTo>
                <a:cubicBezTo>
                  <a:pt x="3312703" y="788495"/>
                  <a:pt x="3328625" y="795129"/>
                  <a:pt x="3342888" y="804748"/>
                </a:cubicBezTo>
                <a:cubicBezTo>
                  <a:pt x="3408565" y="849196"/>
                  <a:pt x="3454340" y="910229"/>
                  <a:pt x="3488837" y="979887"/>
                </a:cubicBezTo>
                <a:cubicBezTo>
                  <a:pt x="3531626" y="1066461"/>
                  <a:pt x="3547879" y="1159669"/>
                  <a:pt x="3550865" y="1255531"/>
                </a:cubicBezTo>
                <a:cubicBezTo>
                  <a:pt x="3551860" y="1288037"/>
                  <a:pt x="3544231" y="1404465"/>
                  <a:pt x="3540914" y="1430006"/>
                </a:cubicBezTo>
                <a:cubicBezTo>
                  <a:pt x="3526319" y="1544111"/>
                  <a:pt x="3485520" y="1649924"/>
                  <a:pt x="3434106" y="1751424"/>
                </a:cubicBezTo>
                <a:cubicBezTo>
                  <a:pt x="3370419" y="1877471"/>
                  <a:pt x="3249348" y="2043322"/>
                  <a:pt x="3126287" y="2115633"/>
                </a:cubicBezTo>
                <a:cubicBezTo>
                  <a:pt x="3011186" y="2183300"/>
                  <a:pt x="2897744" y="2252294"/>
                  <a:pt x="2762410" y="2236040"/>
                </a:cubicBezTo>
                <a:cubicBezTo>
                  <a:pt x="2609827" y="2217465"/>
                  <a:pt x="2529556" y="2190929"/>
                  <a:pt x="2474162" y="2121603"/>
                </a:cubicBezTo>
                <a:cubicBezTo>
                  <a:pt x="2441323" y="2080804"/>
                  <a:pt x="2409148" y="2041000"/>
                  <a:pt x="2391568" y="1990913"/>
                </a:cubicBezTo>
                <a:cubicBezTo>
                  <a:pt x="2388914" y="1983284"/>
                  <a:pt x="2384270" y="1975986"/>
                  <a:pt x="2380290" y="1968689"/>
                </a:cubicBezTo>
                <a:cubicBezTo>
                  <a:pt x="2377305" y="1963382"/>
                  <a:pt x="2373324" y="1958738"/>
                  <a:pt x="2366359" y="1959070"/>
                </a:cubicBezTo>
                <a:cubicBezTo>
                  <a:pt x="2359393" y="1959401"/>
                  <a:pt x="2356408" y="1965040"/>
                  <a:pt x="2354086" y="1970679"/>
                </a:cubicBezTo>
                <a:cubicBezTo>
                  <a:pt x="2348778" y="1982952"/>
                  <a:pt x="2348778" y="1996552"/>
                  <a:pt x="2346125" y="2009488"/>
                </a:cubicBezTo>
                <a:cubicBezTo>
                  <a:pt x="2340486" y="2036024"/>
                  <a:pt x="2340154" y="2063556"/>
                  <a:pt x="2328876" y="2089097"/>
                </a:cubicBezTo>
                <a:cubicBezTo>
                  <a:pt x="2306652" y="2138852"/>
                  <a:pt x="2205815" y="2333892"/>
                  <a:pt x="2187240" y="2358770"/>
                </a:cubicBezTo>
                <a:cubicBezTo>
                  <a:pt x="2164684" y="2389287"/>
                  <a:pt x="2140802" y="2418144"/>
                  <a:pt x="2103983" y="2434066"/>
                </a:cubicBezTo>
                <a:cubicBezTo>
                  <a:pt x="2023048" y="2468563"/>
                  <a:pt x="1942112" y="2502065"/>
                  <a:pt x="1860182" y="2533908"/>
                </a:cubicBezTo>
                <a:cubicBezTo>
                  <a:pt x="1754038" y="2575371"/>
                  <a:pt x="1458161" y="2693457"/>
                  <a:pt x="1415702" y="2709710"/>
                </a:cubicBezTo>
                <a:cubicBezTo>
                  <a:pt x="1358650" y="2731934"/>
                  <a:pt x="1298944" y="2733593"/>
                  <a:pt x="1238905" y="2729612"/>
                </a:cubicBezTo>
                <a:cubicBezTo>
                  <a:pt x="1213364" y="2727954"/>
                  <a:pt x="1124469" y="2679857"/>
                  <a:pt x="1100918" y="2671896"/>
                </a:cubicBezTo>
                <a:cubicBezTo>
                  <a:pt x="1084333" y="2666257"/>
                  <a:pt x="1073055" y="2672891"/>
                  <a:pt x="1070070" y="2690140"/>
                </a:cubicBezTo>
                <a:cubicBezTo>
                  <a:pt x="1053152" y="2789650"/>
                  <a:pt x="1009699" y="2886175"/>
                  <a:pt x="961271" y="2967110"/>
                </a:cubicBezTo>
                <a:cubicBezTo>
                  <a:pt x="905545" y="3059987"/>
                  <a:pt x="833566" y="3136942"/>
                  <a:pt x="744338" y="3198970"/>
                </a:cubicBezTo>
                <a:cubicBezTo>
                  <a:pt x="585453" y="3309095"/>
                  <a:pt x="446470" y="3292841"/>
                  <a:pt x="360892" y="3278247"/>
                </a:cubicBezTo>
                <a:cubicBezTo>
                  <a:pt x="216934" y="3253701"/>
                  <a:pt x="131354" y="3138269"/>
                  <a:pt x="80936" y="3003929"/>
                </a:cubicBezTo>
                <a:cubicBezTo>
                  <a:pt x="50087" y="2921667"/>
                  <a:pt x="35160" y="2789319"/>
                  <a:pt x="44781" y="2704071"/>
                </a:cubicBezTo>
                <a:cubicBezTo>
                  <a:pt x="45776" y="2696110"/>
                  <a:pt x="41464" y="2691135"/>
                  <a:pt x="32507" y="2690471"/>
                </a:cubicBezTo>
                <a:cubicBezTo>
                  <a:pt x="19240" y="2689476"/>
                  <a:pt x="8957" y="2682511"/>
                  <a:pt x="0" y="2673555"/>
                </a:cubicBezTo>
                <a:cubicBezTo>
                  <a:pt x="0" y="2666257"/>
                  <a:pt x="0" y="2658628"/>
                  <a:pt x="0" y="2651331"/>
                </a:cubicBezTo>
                <a:cubicBezTo>
                  <a:pt x="10283" y="2652326"/>
                  <a:pt x="48097" y="2463919"/>
                  <a:pt x="179782" y="2225757"/>
                </a:cubicBezTo>
                <a:cubicBezTo>
                  <a:pt x="214611" y="2162734"/>
                  <a:pt x="258064" y="2105350"/>
                  <a:pt x="307487" y="2052941"/>
                </a:cubicBezTo>
                <a:cubicBezTo>
                  <a:pt x="323409" y="2036356"/>
                  <a:pt x="340327" y="2020434"/>
                  <a:pt x="353926" y="2001527"/>
                </a:cubicBezTo>
                <a:cubicBezTo>
                  <a:pt x="365204" y="1986269"/>
                  <a:pt x="363213" y="1977645"/>
                  <a:pt x="345965" y="1970679"/>
                </a:cubicBezTo>
                <a:cubicBezTo>
                  <a:pt x="337672" y="1967362"/>
                  <a:pt x="329381" y="1964377"/>
                  <a:pt x="324073" y="1956748"/>
                </a:cubicBezTo>
                <a:cubicBezTo>
                  <a:pt x="313126" y="1940494"/>
                  <a:pt x="310474" y="1922251"/>
                  <a:pt x="310474" y="1903675"/>
                </a:cubicBezTo>
                <a:cubicBezTo>
                  <a:pt x="310474" y="1895714"/>
                  <a:pt x="315449" y="1889080"/>
                  <a:pt x="322415" y="1884437"/>
                </a:cubicBezTo>
                <a:cubicBezTo>
                  <a:pt x="333028" y="1877471"/>
                  <a:pt x="339000" y="1867188"/>
                  <a:pt x="342648" y="1855247"/>
                </a:cubicBezTo>
                <a:cubicBezTo>
                  <a:pt x="345633" y="1844301"/>
                  <a:pt x="349283" y="1833686"/>
                  <a:pt x="350278" y="1822740"/>
                </a:cubicBezTo>
                <a:cubicBezTo>
                  <a:pt x="354258" y="1779619"/>
                  <a:pt x="376814" y="1750761"/>
                  <a:pt x="415623" y="1733513"/>
                </a:cubicBezTo>
                <a:cubicBezTo>
                  <a:pt x="419603" y="1731854"/>
                  <a:pt x="423251" y="1729532"/>
                  <a:pt x="426900" y="1727874"/>
                </a:cubicBezTo>
                <a:cubicBezTo>
                  <a:pt x="485279" y="1699679"/>
                  <a:pt x="543659" y="1671484"/>
                  <a:pt x="601375" y="1641963"/>
                </a:cubicBezTo>
                <a:cubicBezTo>
                  <a:pt x="649803" y="1617085"/>
                  <a:pt x="694251" y="1587896"/>
                  <a:pt x="725431" y="1539467"/>
                </a:cubicBezTo>
                <a:cubicBezTo>
                  <a:pt x="718798" y="1573632"/>
                  <a:pt x="714817" y="1606471"/>
                  <a:pt x="711168" y="1638978"/>
                </a:cubicBezTo>
                <a:cubicBezTo>
                  <a:pt x="704866" y="1692382"/>
                  <a:pt x="697900" y="1745454"/>
                  <a:pt x="695578" y="1799189"/>
                </a:cubicBezTo>
                <a:cubicBezTo>
                  <a:pt x="694583" y="1820087"/>
                  <a:pt x="694583" y="1840984"/>
                  <a:pt x="692261" y="1861549"/>
                </a:cubicBezTo>
                <a:cubicBezTo>
                  <a:pt x="684300" y="1936846"/>
                  <a:pt x="662076" y="2008493"/>
                  <a:pt x="636535" y="2079146"/>
                </a:cubicBezTo>
                <a:cubicBezTo>
                  <a:pt x="626916" y="2106677"/>
                  <a:pt x="615638" y="2133545"/>
                  <a:pt x="609004" y="2162071"/>
                </a:cubicBezTo>
                <a:cubicBezTo>
                  <a:pt x="606682" y="2171690"/>
                  <a:pt x="603034" y="2183632"/>
                  <a:pt x="614311" y="2189602"/>
                </a:cubicBezTo>
                <a:cubicBezTo>
                  <a:pt x="625257" y="2195573"/>
                  <a:pt x="632555" y="2184958"/>
                  <a:pt x="640184" y="2178656"/>
                </a:cubicBezTo>
                <a:cubicBezTo>
                  <a:pt x="640847" y="2177993"/>
                  <a:pt x="641511" y="2177329"/>
                  <a:pt x="642175" y="2176666"/>
                </a:cubicBezTo>
                <a:cubicBezTo>
                  <a:pt x="653120" y="2163398"/>
                  <a:pt x="664066" y="2150130"/>
                  <a:pt x="674017" y="2136198"/>
                </a:cubicBezTo>
                <a:cubicBezTo>
                  <a:pt x="683637" y="2122267"/>
                  <a:pt x="693920" y="2108003"/>
                  <a:pt x="697237" y="2090755"/>
                </a:cubicBezTo>
                <a:cubicBezTo>
                  <a:pt x="707188" y="2039341"/>
                  <a:pt x="720456" y="1988923"/>
                  <a:pt x="736046" y="1938836"/>
                </a:cubicBezTo>
                <a:cubicBezTo>
                  <a:pt x="776182" y="1811131"/>
                  <a:pt x="820630" y="1685084"/>
                  <a:pt x="868395" y="1560033"/>
                </a:cubicBezTo>
                <a:cubicBezTo>
                  <a:pt x="888628" y="1507624"/>
                  <a:pt x="917818" y="1459527"/>
                  <a:pt x="949993" y="1413421"/>
                </a:cubicBezTo>
                <a:cubicBezTo>
                  <a:pt x="960608" y="1398162"/>
                  <a:pt x="971885" y="1383567"/>
                  <a:pt x="979846" y="1366651"/>
                </a:cubicBezTo>
                <a:cubicBezTo>
                  <a:pt x="985485" y="1355373"/>
                  <a:pt x="985817" y="1344095"/>
                  <a:pt x="977856" y="1333812"/>
                </a:cubicBezTo>
                <a:cubicBezTo>
                  <a:pt x="971554" y="1325520"/>
                  <a:pt x="963925" y="1318222"/>
                  <a:pt x="953974" y="1313247"/>
                </a:cubicBezTo>
                <a:cubicBezTo>
                  <a:pt x="936725" y="1304622"/>
                  <a:pt x="918481" y="1300310"/>
                  <a:pt x="899575" y="1297657"/>
                </a:cubicBezTo>
                <a:cubicBezTo>
                  <a:pt x="833566" y="1288369"/>
                  <a:pt x="790113" y="1324525"/>
                  <a:pt x="768552" y="1374943"/>
                </a:cubicBezTo>
                <a:cubicBezTo>
                  <a:pt x="761587" y="1391528"/>
                  <a:pt x="755948" y="1408777"/>
                  <a:pt x="751967" y="1426357"/>
                </a:cubicBezTo>
                <a:cubicBezTo>
                  <a:pt x="742348" y="1468483"/>
                  <a:pt x="724768" y="1505965"/>
                  <a:pt x="690934" y="1534492"/>
                </a:cubicBezTo>
                <a:cubicBezTo>
                  <a:pt x="644496" y="1573632"/>
                  <a:pt x="595736" y="1608461"/>
                  <a:pt x="540010" y="1632675"/>
                </a:cubicBezTo>
                <a:cubicBezTo>
                  <a:pt x="512811" y="1644617"/>
                  <a:pt x="484284" y="1652577"/>
                  <a:pt x="453768" y="1651251"/>
                </a:cubicBezTo>
                <a:cubicBezTo>
                  <a:pt x="414295" y="1649260"/>
                  <a:pt x="391077" y="1633007"/>
                  <a:pt x="380131" y="1595525"/>
                </a:cubicBezTo>
                <a:cubicBezTo>
                  <a:pt x="365204" y="1544774"/>
                  <a:pt x="358902" y="1492366"/>
                  <a:pt x="360228" y="1439293"/>
                </a:cubicBezTo>
                <a:cubicBezTo>
                  <a:pt x="360561" y="1431001"/>
                  <a:pt x="362219" y="1422708"/>
                  <a:pt x="364208" y="1414747"/>
                </a:cubicBezTo>
                <a:cubicBezTo>
                  <a:pt x="365868" y="1409108"/>
                  <a:pt x="369185" y="1404796"/>
                  <a:pt x="375155" y="1410104"/>
                </a:cubicBezTo>
                <a:cubicBezTo>
                  <a:pt x="395388" y="1429342"/>
                  <a:pt x="417282" y="1425030"/>
                  <a:pt x="439836" y="1416074"/>
                </a:cubicBezTo>
                <a:cubicBezTo>
                  <a:pt x="489591" y="1396172"/>
                  <a:pt x="531054" y="1363002"/>
                  <a:pt x="572517" y="1330495"/>
                </a:cubicBezTo>
                <a:cubicBezTo>
                  <a:pt x="631891" y="1283725"/>
                  <a:pt x="692261" y="1238614"/>
                  <a:pt x="764240" y="1212078"/>
                </a:cubicBezTo>
                <a:cubicBezTo>
                  <a:pt x="820961" y="1191181"/>
                  <a:pt x="879009" y="1183551"/>
                  <a:pt x="939047" y="1195493"/>
                </a:cubicBezTo>
                <a:cubicBezTo>
                  <a:pt x="971554" y="1201795"/>
                  <a:pt x="995105" y="1218380"/>
                  <a:pt x="1004724" y="1251550"/>
                </a:cubicBezTo>
                <a:cubicBezTo>
                  <a:pt x="1006051" y="1256857"/>
                  <a:pt x="1008704" y="1261833"/>
                  <a:pt x="1011358" y="1266808"/>
                </a:cubicBezTo>
                <a:cubicBezTo>
                  <a:pt x="1018987" y="1280408"/>
                  <a:pt x="1028275" y="1294008"/>
                  <a:pt x="1046187" y="1291354"/>
                </a:cubicBezTo>
                <a:cubicBezTo>
                  <a:pt x="1063767" y="1288701"/>
                  <a:pt x="1070070" y="1274106"/>
                  <a:pt x="1073718" y="1258516"/>
                </a:cubicBezTo>
                <a:cubicBezTo>
                  <a:pt x="1085659" y="1210751"/>
                  <a:pt x="1063435" y="1169620"/>
                  <a:pt x="1020977" y="1145406"/>
                </a:cubicBezTo>
                <a:cubicBezTo>
                  <a:pt x="985817" y="1125172"/>
                  <a:pt x="946676" y="1119533"/>
                  <a:pt x="906872" y="1121192"/>
                </a:cubicBezTo>
                <a:cubicBezTo>
                  <a:pt x="868726" y="1122850"/>
                  <a:pt x="831576" y="1131806"/>
                  <a:pt x="795420" y="1143415"/>
                </a:cubicBezTo>
                <a:cubicBezTo>
                  <a:pt x="728085" y="1164976"/>
                  <a:pt x="662740" y="1191181"/>
                  <a:pt x="598721" y="1220370"/>
                </a:cubicBezTo>
                <a:cubicBezTo>
                  <a:pt x="580478" y="1228663"/>
                  <a:pt x="562234" y="1236955"/>
                  <a:pt x="542995" y="1241931"/>
                </a:cubicBezTo>
                <a:cubicBezTo>
                  <a:pt x="526742" y="1245911"/>
                  <a:pt x="517786" y="1241267"/>
                  <a:pt x="511484" y="1225346"/>
                </a:cubicBezTo>
                <a:cubicBezTo>
                  <a:pt x="508830" y="1219043"/>
                  <a:pt x="507172" y="1212078"/>
                  <a:pt x="507172" y="1205112"/>
                </a:cubicBezTo>
                <a:cubicBezTo>
                  <a:pt x="507172" y="1197815"/>
                  <a:pt x="504850" y="1190517"/>
                  <a:pt x="503855" y="1183220"/>
                </a:cubicBezTo>
                <a:cubicBezTo>
                  <a:pt x="503191" y="1177913"/>
                  <a:pt x="500538" y="1173600"/>
                  <a:pt x="494899" y="1172274"/>
                </a:cubicBezTo>
                <a:cubicBezTo>
                  <a:pt x="490918" y="1171278"/>
                  <a:pt x="487933" y="1173269"/>
                  <a:pt x="485611" y="1175591"/>
                </a:cubicBezTo>
                <a:cubicBezTo>
                  <a:pt x="491250" y="1169288"/>
                  <a:pt x="497221" y="1167298"/>
                  <a:pt x="504186" y="1174596"/>
                </a:cubicBezTo>
                <a:cubicBezTo>
                  <a:pt x="512147" y="1182888"/>
                  <a:pt x="520108" y="1181561"/>
                  <a:pt x="528732" y="1174596"/>
                </a:cubicBezTo>
                <a:cubicBezTo>
                  <a:pt x="539678" y="1165640"/>
                  <a:pt x="547971" y="1154362"/>
                  <a:pt x="554937" y="1142420"/>
                </a:cubicBezTo>
                <a:cubicBezTo>
                  <a:pt x="584458" y="1090343"/>
                  <a:pt x="616633" y="1039925"/>
                  <a:pt x="656106" y="994813"/>
                </a:cubicBezTo>
                <a:cubicBezTo>
                  <a:pt x="677666" y="970267"/>
                  <a:pt x="700554" y="947048"/>
                  <a:pt x="731070" y="933780"/>
                </a:cubicBezTo>
                <a:cubicBezTo>
                  <a:pt x="754621" y="923166"/>
                  <a:pt x="768884" y="926151"/>
                  <a:pt x="787459" y="944063"/>
                </a:cubicBezTo>
                <a:cubicBezTo>
                  <a:pt x="790113" y="946717"/>
                  <a:pt x="792767" y="949038"/>
                  <a:pt x="795420" y="951692"/>
                </a:cubicBezTo>
                <a:cubicBezTo>
                  <a:pt x="814327" y="968941"/>
                  <a:pt x="830912" y="971594"/>
                  <a:pt x="854131" y="960648"/>
                </a:cubicBezTo>
                <a:cubicBezTo>
                  <a:pt x="872707" y="951692"/>
                  <a:pt x="888628" y="939419"/>
                  <a:pt x="901565" y="923166"/>
                </a:cubicBezTo>
                <a:cubicBezTo>
                  <a:pt x="924120" y="894971"/>
                  <a:pt x="924120" y="874406"/>
                  <a:pt x="899575" y="848201"/>
                </a:cubicBezTo>
                <a:cubicBezTo>
                  <a:pt x="887633" y="835597"/>
                  <a:pt x="878346" y="821333"/>
                  <a:pt x="870385" y="806075"/>
                </a:cubicBezTo>
                <a:cubicBezTo>
                  <a:pt x="840863" y="749354"/>
                  <a:pt x="823283" y="688321"/>
                  <a:pt x="806366" y="627288"/>
                </a:cubicBezTo>
                <a:cubicBezTo>
                  <a:pt x="803049" y="615347"/>
                  <a:pt x="802718" y="603074"/>
                  <a:pt x="808357" y="591796"/>
                </a:cubicBezTo>
                <a:cubicBezTo>
                  <a:pt x="817644" y="573884"/>
                  <a:pt x="829585" y="557299"/>
                  <a:pt x="843849" y="542372"/>
                </a:cubicBezTo>
                <a:cubicBezTo>
                  <a:pt x="845507" y="545358"/>
                  <a:pt x="844180" y="547348"/>
                  <a:pt x="843185" y="549338"/>
                </a:cubicBezTo>
                <a:cubicBezTo>
                  <a:pt x="826932" y="583835"/>
                  <a:pt x="823615" y="620322"/>
                  <a:pt x="823947" y="657804"/>
                </a:cubicBezTo>
                <a:cubicBezTo>
                  <a:pt x="824610" y="713199"/>
                  <a:pt x="846834" y="758310"/>
                  <a:pt x="886638" y="795129"/>
                </a:cubicBezTo>
                <a:cubicBezTo>
                  <a:pt x="933408" y="838250"/>
                  <a:pt x="989797" y="863459"/>
                  <a:pt x="1051494" y="877059"/>
                </a:cubicBezTo>
                <a:cubicBezTo>
                  <a:pt x="1061113" y="879381"/>
                  <a:pt x="1071396" y="882035"/>
                  <a:pt x="1081680" y="880044"/>
                </a:cubicBezTo>
                <a:cubicBezTo>
                  <a:pt x="1095943" y="877059"/>
                  <a:pt x="1100254" y="866113"/>
                  <a:pt x="1091298" y="854504"/>
                </a:cubicBezTo>
                <a:cubicBezTo>
                  <a:pt x="1087981" y="850191"/>
                  <a:pt x="1084002" y="846211"/>
                  <a:pt x="1079688" y="842562"/>
                </a:cubicBezTo>
                <a:cubicBezTo>
                  <a:pt x="1048508" y="815031"/>
                  <a:pt x="1016002" y="788827"/>
                  <a:pt x="983163" y="763286"/>
                </a:cubicBezTo>
                <a:cubicBezTo>
                  <a:pt x="954305" y="740730"/>
                  <a:pt x="924784" y="718838"/>
                  <a:pt x="903223" y="688653"/>
                </a:cubicBezTo>
                <a:cubicBezTo>
                  <a:pt x="887633" y="667092"/>
                  <a:pt x="890287" y="654487"/>
                  <a:pt x="912511" y="640556"/>
                </a:cubicBezTo>
                <a:cubicBezTo>
                  <a:pt x="939710" y="623639"/>
                  <a:pt x="967905" y="609044"/>
                  <a:pt x="997426" y="596440"/>
                </a:cubicBezTo>
                <a:cubicBezTo>
                  <a:pt x="1013680" y="589474"/>
                  <a:pt x="1028606" y="588147"/>
                  <a:pt x="1045191" y="597435"/>
                </a:cubicBezTo>
                <a:cubicBezTo>
                  <a:pt x="1058460" y="605396"/>
                  <a:pt x="1071064" y="597103"/>
                  <a:pt x="1073387" y="581845"/>
                </a:cubicBezTo>
                <a:cubicBezTo>
                  <a:pt x="1076372" y="561611"/>
                  <a:pt x="1061445" y="542704"/>
                  <a:pt x="1039884" y="540382"/>
                </a:cubicBezTo>
                <a:cubicBezTo>
                  <a:pt x="1026948" y="539055"/>
                  <a:pt x="1014012" y="539719"/>
                  <a:pt x="1001407" y="544031"/>
                </a:cubicBezTo>
                <a:cubicBezTo>
                  <a:pt x="985153" y="549670"/>
                  <a:pt x="968568" y="554314"/>
                  <a:pt x="951652" y="556636"/>
                </a:cubicBezTo>
                <a:cubicBezTo>
                  <a:pt x="947008" y="557299"/>
                  <a:pt x="941369" y="558294"/>
                  <a:pt x="939379" y="552987"/>
                </a:cubicBezTo>
                <a:cubicBezTo>
                  <a:pt x="937057" y="547016"/>
                  <a:pt x="942032" y="544031"/>
                  <a:pt x="946344" y="541046"/>
                </a:cubicBezTo>
                <a:cubicBezTo>
                  <a:pt x="949993" y="538724"/>
                  <a:pt x="954637" y="537065"/>
                  <a:pt x="958949" y="535738"/>
                </a:cubicBezTo>
                <a:cubicBezTo>
                  <a:pt x="973877" y="530763"/>
                  <a:pt x="989134" y="527114"/>
                  <a:pt x="1004724" y="524460"/>
                </a:cubicBezTo>
                <a:cubicBezTo>
                  <a:pt x="1054147" y="515836"/>
                  <a:pt x="1099259" y="525456"/>
                  <a:pt x="1138400" y="558626"/>
                </a:cubicBezTo>
                <a:cubicBezTo>
                  <a:pt x="1144039" y="563601"/>
                  <a:pt x="1149015" y="568908"/>
                  <a:pt x="1155648" y="572557"/>
                </a:cubicBezTo>
                <a:cubicBezTo>
                  <a:pt x="1160956" y="575543"/>
                  <a:pt x="1166595" y="578196"/>
                  <a:pt x="1172566" y="574216"/>
                </a:cubicBezTo>
                <a:cubicBezTo>
                  <a:pt x="1178536" y="570567"/>
                  <a:pt x="1178536" y="564265"/>
                  <a:pt x="1178536" y="558294"/>
                </a:cubicBezTo>
                <a:cubicBezTo>
                  <a:pt x="1178536" y="552987"/>
                  <a:pt x="1176878" y="548343"/>
                  <a:pt x="1175219" y="543367"/>
                </a:cubicBezTo>
                <a:cubicBezTo>
                  <a:pt x="1166263" y="515505"/>
                  <a:pt x="1152663" y="489632"/>
                  <a:pt x="1139726" y="463427"/>
                </a:cubicBezTo>
                <a:cubicBezTo>
                  <a:pt x="1133092" y="449828"/>
                  <a:pt x="1130107" y="435896"/>
                  <a:pt x="1135415" y="420638"/>
                </a:cubicBezTo>
                <a:lnTo>
                  <a:pt x="1136354" y="400915"/>
                </a:lnTo>
                <a:lnTo>
                  <a:pt x="1134419" y="401399"/>
                </a:lnTo>
                <a:cubicBezTo>
                  <a:pt x="1135082" y="382824"/>
                  <a:pt x="1119824" y="363917"/>
                  <a:pt x="1099590" y="359937"/>
                </a:cubicBezTo>
                <a:cubicBezTo>
                  <a:pt x="1094615" y="358941"/>
                  <a:pt x="1087649" y="360268"/>
                  <a:pt x="1086322" y="354629"/>
                </a:cubicBezTo>
                <a:cubicBezTo>
                  <a:pt x="1084995" y="349322"/>
                  <a:pt x="1091298" y="346337"/>
                  <a:pt x="1095278" y="343352"/>
                </a:cubicBezTo>
                <a:cubicBezTo>
                  <a:pt x="1134087" y="314493"/>
                  <a:pt x="1174223" y="288289"/>
                  <a:pt x="1220330" y="272367"/>
                </a:cubicBezTo>
                <a:cubicBezTo>
                  <a:pt x="1295294" y="246495"/>
                  <a:pt x="1371586" y="224934"/>
                  <a:pt x="1449867" y="212329"/>
                </a:cubicBezTo>
                <a:cubicBezTo>
                  <a:pt x="1456667" y="211168"/>
                  <a:pt x="1460067" y="210671"/>
                  <a:pt x="1463011" y="211044"/>
                </a:cubicBezTo>
                <a:close/>
                <a:moveTo>
                  <a:pt x="1514217" y="202710"/>
                </a:moveTo>
                <a:cubicBezTo>
                  <a:pt x="1531134" y="202710"/>
                  <a:pt x="1548382" y="202378"/>
                  <a:pt x="1565299" y="203042"/>
                </a:cubicBezTo>
                <a:cubicBezTo>
                  <a:pt x="1575914" y="203373"/>
                  <a:pt x="1586528" y="204700"/>
                  <a:pt x="1591503" y="216973"/>
                </a:cubicBezTo>
                <a:cubicBezTo>
                  <a:pt x="1593825" y="223275"/>
                  <a:pt x="1597474" y="223275"/>
                  <a:pt x="1601454" y="217968"/>
                </a:cubicBezTo>
                <a:cubicBezTo>
                  <a:pt x="1603776" y="214983"/>
                  <a:pt x="1606430" y="211666"/>
                  <a:pt x="1610742" y="214651"/>
                </a:cubicBezTo>
                <a:cubicBezTo>
                  <a:pt x="1615386" y="217968"/>
                  <a:pt x="1619698" y="221949"/>
                  <a:pt x="1621025" y="227256"/>
                </a:cubicBezTo>
                <a:cubicBezTo>
                  <a:pt x="1622352" y="230905"/>
                  <a:pt x="1618703" y="231568"/>
                  <a:pt x="1616049" y="231900"/>
                </a:cubicBezTo>
                <a:cubicBezTo>
                  <a:pt x="1609415" y="232563"/>
                  <a:pt x="1602450" y="231900"/>
                  <a:pt x="1597142" y="228583"/>
                </a:cubicBezTo>
                <a:cubicBezTo>
                  <a:pt x="1573923" y="213988"/>
                  <a:pt x="1547719" y="211666"/>
                  <a:pt x="1521846" y="207354"/>
                </a:cubicBezTo>
                <a:cubicBezTo>
                  <a:pt x="1519193" y="207022"/>
                  <a:pt x="1516871" y="206027"/>
                  <a:pt x="1514217" y="205364"/>
                </a:cubicBezTo>
                <a:cubicBezTo>
                  <a:pt x="1514217" y="204368"/>
                  <a:pt x="1514217" y="203705"/>
                  <a:pt x="1514217" y="202710"/>
                </a:cubicBezTo>
                <a:close/>
                <a:moveTo>
                  <a:pt x="1208719" y="16625"/>
                </a:moveTo>
                <a:cubicBezTo>
                  <a:pt x="1206066" y="30888"/>
                  <a:pt x="1200095" y="42830"/>
                  <a:pt x="1194124" y="54439"/>
                </a:cubicBezTo>
                <a:cubicBezTo>
                  <a:pt x="1174222" y="92253"/>
                  <a:pt x="1159959" y="131726"/>
                  <a:pt x="1154652" y="174847"/>
                </a:cubicBezTo>
                <a:cubicBezTo>
                  <a:pt x="1150008" y="213324"/>
                  <a:pt x="1158632" y="222944"/>
                  <a:pt x="1196115" y="210671"/>
                </a:cubicBezTo>
                <a:cubicBezTo>
                  <a:pt x="1279040" y="183803"/>
                  <a:pt x="1364619" y="177169"/>
                  <a:pt x="1450861" y="174183"/>
                </a:cubicBezTo>
                <a:cubicBezTo>
                  <a:pt x="1453847" y="173852"/>
                  <a:pt x="1457164" y="172857"/>
                  <a:pt x="1460481" y="176174"/>
                </a:cubicBezTo>
                <a:cubicBezTo>
                  <a:pt x="1422003" y="182808"/>
                  <a:pt x="1383858" y="187452"/>
                  <a:pt x="1346707" y="196407"/>
                </a:cubicBezTo>
                <a:cubicBezTo>
                  <a:pt x="1265109" y="215646"/>
                  <a:pt x="1186495" y="242182"/>
                  <a:pt x="1118165" y="292933"/>
                </a:cubicBezTo>
                <a:cubicBezTo>
                  <a:pt x="1116838" y="293928"/>
                  <a:pt x="1115180" y="294923"/>
                  <a:pt x="1113521" y="295918"/>
                </a:cubicBezTo>
                <a:cubicBezTo>
                  <a:pt x="1097599" y="304874"/>
                  <a:pt x="1092292" y="302552"/>
                  <a:pt x="1092956" y="284308"/>
                </a:cubicBezTo>
                <a:cubicBezTo>
                  <a:pt x="1095277" y="224934"/>
                  <a:pt x="1103238" y="165891"/>
                  <a:pt x="1125462" y="110497"/>
                </a:cubicBezTo>
                <a:cubicBezTo>
                  <a:pt x="1140057" y="74673"/>
                  <a:pt x="1167257" y="46478"/>
                  <a:pt x="1196778" y="21269"/>
                </a:cubicBezTo>
                <a:cubicBezTo>
                  <a:pt x="1199432" y="18947"/>
                  <a:pt x="1202417" y="16294"/>
                  <a:pt x="1208719" y="16625"/>
                </a:cubicBezTo>
                <a:close/>
                <a:moveTo>
                  <a:pt x="1225969" y="41"/>
                </a:moveTo>
                <a:cubicBezTo>
                  <a:pt x="1229617" y="-291"/>
                  <a:pt x="1231939" y="1367"/>
                  <a:pt x="1231276" y="4684"/>
                </a:cubicBezTo>
                <a:cubicBezTo>
                  <a:pt x="1230612" y="8997"/>
                  <a:pt x="1227959" y="12314"/>
                  <a:pt x="1223647" y="13309"/>
                </a:cubicBezTo>
                <a:cubicBezTo>
                  <a:pt x="1220993" y="13640"/>
                  <a:pt x="1219998" y="10987"/>
                  <a:pt x="1219666" y="8997"/>
                </a:cubicBezTo>
                <a:cubicBezTo>
                  <a:pt x="1219335" y="4021"/>
                  <a:pt x="1221656" y="1036"/>
                  <a:pt x="1225969" y="41"/>
                </a:cubicBezTo>
                <a:close/>
              </a:path>
            </a:pathLst>
          </a:custGeom>
          <a:solidFill>
            <a:schemeClr val="accent1"/>
          </a:solidFill>
          <a:ln w="33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">
            <a:extLst>
              <a:ext uri="{FF2B5EF4-FFF2-40B4-BE49-F238E27FC236}">
                <a16:creationId xmlns:a16="http://schemas.microsoft.com/office/drawing/2014/main" id="{F391B74F-4C9A-4B97-9D4E-4EDDC6C53480}"/>
              </a:ext>
            </a:extLst>
          </p:cNvPr>
          <p:cNvSpPr/>
          <p:nvPr/>
        </p:nvSpPr>
        <p:spPr>
          <a:xfrm>
            <a:off x="612334" y="4299472"/>
            <a:ext cx="3469521" cy="2363242"/>
          </a:xfrm>
          <a:custGeom>
            <a:avLst/>
            <a:gdLst>
              <a:gd name="connsiteX0" fmla="*/ 6080970 w 10068361"/>
              <a:gd name="connsiteY0" fmla="*/ 6858000 h 6858000"/>
              <a:gd name="connsiteX1" fmla="*/ 6018053 w 10068361"/>
              <a:gd name="connsiteY1" fmla="*/ 6858000 h 6858000"/>
              <a:gd name="connsiteX2" fmla="*/ 5875702 w 10068361"/>
              <a:gd name="connsiteY2" fmla="*/ 6836766 h 6858000"/>
              <a:gd name="connsiteX3" fmla="*/ 5808066 w 10068361"/>
              <a:gd name="connsiteY3" fmla="*/ 6830474 h 6858000"/>
              <a:gd name="connsiteX4" fmla="*/ 5652345 w 10068361"/>
              <a:gd name="connsiteY4" fmla="*/ 6785645 h 6858000"/>
              <a:gd name="connsiteX5" fmla="*/ 5598865 w 10068361"/>
              <a:gd name="connsiteY5" fmla="*/ 6765983 h 6858000"/>
              <a:gd name="connsiteX6" fmla="*/ 5458874 w 10068361"/>
              <a:gd name="connsiteY6" fmla="*/ 6692056 h 6858000"/>
              <a:gd name="connsiteX7" fmla="*/ 5404608 w 10068361"/>
              <a:gd name="connsiteY7" fmla="*/ 6658237 h 6858000"/>
              <a:gd name="connsiteX8" fmla="*/ 5289783 w 10068361"/>
              <a:gd name="connsiteY8" fmla="*/ 6567007 h 6858000"/>
              <a:gd name="connsiteX9" fmla="*/ 5237876 w 10068361"/>
              <a:gd name="connsiteY9" fmla="*/ 6522965 h 6858000"/>
              <a:gd name="connsiteX10" fmla="*/ 5136422 w 10068361"/>
              <a:gd name="connsiteY10" fmla="*/ 6406567 h 6858000"/>
              <a:gd name="connsiteX11" fmla="*/ 5100244 w 10068361"/>
              <a:gd name="connsiteY11" fmla="*/ 6362525 h 6858000"/>
              <a:gd name="connsiteX12" fmla="*/ 5022384 w 10068361"/>
              <a:gd name="connsiteY12" fmla="*/ 6225680 h 6858000"/>
              <a:gd name="connsiteX13" fmla="*/ 4991712 w 10068361"/>
              <a:gd name="connsiteY13" fmla="*/ 6167482 h 6858000"/>
              <a:gd name="connsiteX14" fmla="*/ 4939805 w 10068361"/>
              <a:gd name="connsiteY14" fmla="*/ 6018053 h 6858000"/>
              <a:gd name="connsiteX15" fmla="*/ 4924076 w 10068361"/>
              <a:gd name="connsiteY15" fmla="*/ 5963000 h 6858000"/>
              <a:gd name="connsiteX16" fmla="*/ 4902054 w 10068361"/>
              <a:gd name="connsiteY16" fmla="*/ 5804920 h 6858000"/>
              <a:gd name="connsiteX17" fmla="*/ 4903627 w 10068361"/>
              <a:gd name="connsiteY17" fmla="*/ 5738070 h 6858000"/>
              <a:gd name="connsiteX18" fmla="*/ 4909133 w 10068361"/>
              <a:gd name="connsiteY18" fmla="*/ 5700319 h 6858000"/>
              <a:gd name="connsiteX19" fmla="*/ 4902054 w 10068361"/>
              <a:gd name="connsiteY19" fmla="*/ 5578417 h 6858000"/>
              <a:gd name="connsiteX20" fmla="*/ 4904414 w 10068361"/>
              <a:gd name="connsiteY20" fmla="*/ 5550891 h 6858000"/>
              <a:gd name="connsiteX21" fmla="*/ 4942951 w 10068361"/>
              <a:gd name="connsiteY21" fmla="*/ 5439212 h 6858000"/>
              <a:gd name="connsiteX22" fmla="*/ 4926435 w 10068361"/>
              <a:gd name="connsiteY22" fmla="*/ 5362925 h 6858000"/>
              <a:gd name="connsiteX23" fmla="*/ 4782512 w 10068361"/>
              <a:gd name="connsiteY23" fmla="*/ 5246527 h 6858000"/>
              <a:gd name="connsiteX24" fmla="*/ 4779366 w 10068361"/>
              <a:gd name="connsiteY24" fmla="*/ 5296861 h 6858000"/>
              <a:gd name="connsiteX25" fmla="*/ 4688922 w 10068361"/>
              <a:gd name="connsiteY25" fmla="*/ 5335399 h 6858000"/>
              <a:gd name="connsiteX26" fmla="*/ 4653531 w 10068361"/>
              <a:gd name="connsiteY26" fmla="*/ 5304726 h 6858000"/>
              <a:gd name="connsiteX27" fmla="*/ 4508034 w 10068361"/>
              <a:gd name="connsiteY27" fmla="*/ 5230798 h 6858000"/>
              <a:gd name="connsiteX28" fmla="*/ 4449049 w 10068361"/>
              <a:gd name="connsiteY28" fmla="*/ 5137995 h 6858000"/>
              <a:gd name="connsiteX29" fmla="*/ 4423882 w 10068361"/>
              <a:gd name="connsiteY29" fmla="*/ 5075864 h 6858000"/>
              <a:gd name="connsiteX30" fmla="*/ 4330293 w 10068361"/>
              <a:gd name="connsiteY30" fmla="*/ 5037327 h 6858000"/>
              <a:gd name="connsiteX31" fmla="*/ 4241421 w 10068361"/>
              <a:gd name="connsiteY31" fmla="*/ 5051483 h 6858000"/>
              <a:gd name="connsiteX32" fmla="*/ 4226479 w 10068361"/>
              <a:gd name="connsiteY32" fmla="*/ 5053843 h 6858000"/>
              <a:gd name="connsiteX33" fmla="*/ 4065253 w 10068361"/>
              <a:gd name="connsiteY33" fmla="*/ 5023171 h 6858000"/>
              <a:gd name="connsiteX34" fmla="*/ 3888297 w 10068361"/>
              <a:gd name="connsiteY34" fmla="*/ 4973623 h 6858000"/>
              <a:gd name="connsiteX35" fmla="*/ 3690894 w 10068361"/>
              <a:gd name="connsiteY35" fmla="*/ 4939805 h 6858000"/>
              <a:gd name="connsiteX36" fmla="*/ 3331478 w 10068361"/>
              <a:gd name="connsiteY36" fmla="*/ 4796668 h 6858000"/>
              <a:gd name="connsiteX37" fmla="*/ 3167106 w 10068361"/>
              <a:gd name="connsiteY37" fmla="*/ 4607916 h 6858000"/>
              <a:gd name="connsiteX38" fmla="*/ 3089246 w 10068361"/>
              <a:gd name="connsiteY38" fmla="*/ 4388491 h 6858000"/>
              <a:gd name="connsiteX39" fmla="*/ 3064079 w 10068361"/>
              <a:gd name="connsiteY39" fmla="*/ 4246927 h 6858000"/>
              <a:gd name="connsiteX40" fmla="*/ 3033407 w 10068361"/>
              <a:gd name="connsiteY40" fmla="*/ 4255578 h 6858000"/>
              <a:gd name="connsiteX41" fmla="*/ 2917010 w 10068361"/>
              <a:gd name="connsiteY41" fmla="*/ 4172999 h 6858000"/>
              <a:gd name="connsiteX42" fmla="*/ 3023183 w 10068361"/>
              <a:gd name="connsiteY42" fmla="*/ 3875714 h 6858000"/>
              <a:gd name="connsiteX43" fmla="*/ 3027115 w 10068361"/>
              <a:gd name="connsiteY43" fmla="*/ 3864703 h 6858000"/>
              <a:gd name="connsiteX44" fmla="*/ 2933525 w 10068361"/>
              <a:gd name="connsiteY44" fmla="*/ 3778978 h 6858000"/>
              <a:gd name="connsiteX45" fmla="*/ 2886337 w 10068361"/>
              <a:gd name="connsiteY45" fmla="*/ 3683029 h 6858000"/>
              <a:gd name="connsiteX46" fmla="*/ 2806118 w 10068361"/>
              <a:gd name="connsiteY46" fmla="*/ 3183622 h 6858000"/>
              <a:gd name="connsiteX47" fmla="*/ 2751851 w 10068361"/>
              <a:gd name="connsiteY47" fmla="*/ 2995656 h 6858000"/>
              <a:gd name="connsiteX48" fmla="*/ 2729044 w 10068361"/>
              <a:gd name="connsiteY48" fmla="*/ 3012959 h 6858000"/>
              <a:gd name="connsiteX49" fmla="*/ 2260309 w 10068361"/>
              <a:gd name="connsiteY49" fmla="*/ 3499782 h 6858000"/>
              <a:gd name="connsiteX50" fmla="*/ 2206829 w 10068361"/>
              <a:gd name="connsiteY50" fmla="*/ 3533600 h 6858000"/>
              <a:gd name="connsiteX51" fmla="*/ 2164360 w 10068361"/>
              <a:gd name="connsiteY51" fmla="*/ 3667300 h 6858000"/>
              <a:gd name="connsiteX52" fmla="*/ 2206042 w 10068361"/>
              <a:gd name="connsiteY52" fmla="*/ 3767968 h 6858000"/>
              <a:gd name="connsiteX53" fmla="*/ 2220986 w 10068361"/>
              <a:gd name="connsiteY53" fmla="*/ 3800999 h 6858000"/>
              <a:gd name="connsiteX54" fmla="*/ 2250085 w 10068361"/>
              <a:gd name="connsiteY54" fmla="*/ 3902454 h 6858000"/>
              <a:gd name="connsiteX55" fmla="*/ 2259522 w 10068361"/>
              <a:gd name="connsiteY55" fmla="*/ 3940991 h 6858000"/>
              <a:gd name="connsiteX56" fmla="*/ 2275252 w 10068361"/>
              <a:gd name="connsiteY56" fmla="*/ 4044018 h 6858000"/>
              <a:gd name="connsiteX57" fmla="*/ 2279184 w 10068361"/>
              <a:gd name="connsiteY57" fmla="*/ 4083342 h 6858000"/>
              <a:gd name="connsiteX58" fmla="*/ 2278398 w 10068361"/>
              <a:gd name="connsiteY58" fmla="*/ 4195020 h 6858000"/>
              <a:gd name="connsiteX59" fmla="*/ 2276825 w 10068361"/>
              <a:gd name="connsiteY59" fmla="*/ 4227265 h 6858000"/>
              <a:gd name="connsiteX60" fmla="*/ 2287835 w 10068361"/>
              <a:gd name="connsiteY60" fmla="*/ 4308271 h 6858000"/>
              <a:gd name="connsiteX61" fmla="*/ 2265028 w 10068361"/>
              <a:gd name="connsiteY61" fmla="*/ 4412871 h 6858000"/>
              <a:gd name="connsiteX62" fmla="*/ 2228850 w 10068361"/>
              <a:gd name="connsiteY62" fmla="*/ 4499383 h 6858000"/>
              <a:gd name="connsiteX63" fmla="*/ 2225704 w 10068361"/>
              <a:gd name="connsiteY63" fmla="*/ 4513540 h 6858000"/>
              <a:gd name="connsiteX64" fmla="*/ 2213121 w 10068361"/>
              <a:gd name="connsiteY64" fmla="*/ 4603983 h 6858000"/>
              <a:gd name="connsiteX65" fmla="*/ 2169079 w 10068361"/>
              <a:gd name="connsiteY65" fmla="*/ 4696787 h 6858000"/>
              <a:gd name="connsiteX66" fmla="*/ 2140766 w 10068361"/>
              <a:gd name="connsiteY66" fmla="*/ 4746334 h 6858000"/>
              <a:gd name="connsiteX67" fmla="*/ 2103802 w 10068361"/>
              <a:gd name="connsiteY67" fmla="*/ 4794308 h 6858000"/>
              <a:gd name="connsiteX68" fmla="*/ 2082567 w 10068361"/>
              <a:gd name="connsiteY68" fmla="*/ 4836778 h 6858000"/>
              <a:gd name="connsiteX69" fmla="*/ 2018077 w 10068361"/>
              <a:gd name="connsiteY69" fmla="*/ 4906774 h 6858000"/>
              <a:gd name="connsiteX70" fmla="*/ 2014144 w 10068361"/>
              <a:gd name="connsiteY70" fmla="*/ 4924862 h 6858000"/>
              <a:gd name="connsiteX71" fmla="*/ 1955159 w 10068361"/>
              <a:gd name="connsiteY71" fmla="*/ 5004295 h 6858000"/>
              <a:gd name="connsiteX72" fmla="*/ 1944149 w 10068361"/>
              <a:gd name="connsiteY72" fmla="*/ 5006655 h 6858000"/>
              <a:gd name="connsiteX73" fmla="*/ 1914263 w 10068361"/>
              <a:gd name="connsiteY73" fmla="*/ 5036541 h 6858000"/>
              <a:gd name="connsiteX74" fmla="*/ 1840335 w 10068361"/>
              <a:gd name="connsiteY74" fmla="*/ 5110469 h 6858000"/>
              <a:gd name="connsiteX75" fmla="*/ 1791574 w 10068361"/>
              <a:gd name="connsiteY75" fmla="*/ 5147433 h 6858000"/>
              <a:gd name="connsiteX76" fmla="*/ 1775058 w 10068361"/>
              <a:gd name="connsiteY76" fmla="*/ 5155297 h 6858000"/>
              <a:gd name="connsiteX77" fmla="*/ 1734162 w 10068361"/>
              <a:gd name="connsiteY77" fmla="*/ 5200126 h 6858000"/>
              <a:gd name="connsiteX78" fmla="*/ 1664166 w 10068361"/>
              <a:gd name="connsiteY78" fmla="*/ 5229225 h 6858000"/>
              <a:gd name="connsiteX79" fmla="*/ 1650010 w 10068361"/>
              <a:gd name="connsiteY79" fmla="*/ 5233158 h 6858000"/>
              <a:gd name="connsiteX80" fmla="*/ 1597316 w 10068361"/>
              <a:gd name="connsiteY80" fmla="*/ 5270121 h 6858000"/>
              <a:gd name="connsiteX81" fmla="*/ 1479346 w 10068361"/>
              <a:gd name="connsiteY81" fmla="*/ 5289783 h 6858000"/>
              <a:gd name="connsiteX82" fmla="*/ 1467549 w 10068361"/>
              <a:gd name="connsiteY82" fmla="*/ 5299221 h 6858000"/>
              <a:gd name="connsiteX83" fmla="*/ 1365308 w 10068361"/>
              <a:gd name="connsiteY83" fmla="*/ 5333039 h 6858000"/>
              <a:gd name="connsiteX84" fmla="*/ 1303964 w 10068361"/>
              <a:gd name="connsiteY84" fmla="*/ 5343263 h 6858000"/>
              <a:gd name="connsiteX85" fmla="*/ 1158467 w 10068361"/>
              <a:gd name="connsiteY85" fmla="*/ 5362925 h 6858000"/>
              <a:gd name="connsiteX86" fmla="*/ 1060945 w 10068361"/>
              <a:gd name="connsiteY86" fmla="*/ 5353487 h 6858000"/>
              <a:gd name="connsiteX87" fmla="*/ 1032632 w 10068361"/>
              <a:gd name="connsiteY87" fmla="*/ 5347196 h 6858000"/>
              <a:gd name="connsiteX88" fmla="*/ 970501 w 10068361"/>
              <a:gd name="connsiteY88" fmla="*/ 5352701 h 6858000"/>
              <a:gd name="connsiteX89" fmla="*/ 902865 w 10068361"/>
              <a:gd name="connsiteY89" fmla="*/ 5338544 h 6858000"/>
              <a:gd name="connsiteX90" fmla="*/ 784109 w 10068361"/>
              <a:gd name="connsiteY90" fmla="*/ 5304726 h 6858000"/>
              <a:gd name="connsiteX91" fmla="*/ 719618 w 10068361"/>
              <a:gd name="connsiteY91" fmla="*/ 5303153 h 6858000"/>
              <a:gd name="connsiteX92" fmla="*/ 637826 w 10068361"/>
              <a:gd name="connsiteY92" fmla="*/ 5245741 h 6858000"/>
              <a:gd name="connsiteX93" fmla="*/ 607153 w 10068361"/>
              <a:gd name="connsiteY93" fmla="*/ 5233944 h 6858000"/>
              <a:gd name="connsiteX94" fmla="*/ 552100 w 10068361"/>
              <a:gd name="connsiteY94" fmla="*/ 5215069 h 6858000"/>
              <a:gd name="connsiteX95" fmla="*/ 482891 w 10068361"/>
              <a:gd name="connsiteY95" fmla="*/ 5169454 h 6858000"/>
              <a:gd name="connsiteX96" fmla="*/ 429411 w 10068361"/>
              <a:gd name="connsiteY96" fmla="*/ 5131703 h 6858000"/>
              <a:gd name="connsiteX97" fmla="*/ 349978 w 10068361"/>
              <a:gd name="connsiteY97" fmla="*/ 5069572 h 6858000"/>
              <a:gd name="connsiteX98" fmla="*/ 324811 w 10068361"/>
              <a:gd name="connsiteY98" fmla="*/ 5044405 h 6858000"/>
              <a:gd name="connsiteX99" fmla="*/ 253243 w 10068361"/>
              <a:gd name="connsiteY99" fmla="*/ 4962613 h 6858000"/>
              <a:gd name="connsiteX100" fmla="*/ 228076 w 10068361"/>
              <a:gd name="connsiteY100" fmla="*/ 4924862 h 6858000"/>
              <a:gd name="connsiteX101" fmla="*/ 196617 w 10068361"/>
              <a:gd name="connsiteY101" fmla="*/ 4866663 h 6858000"/>
              <a:gd name="connsiteX102" fmla="*/ 149429 w 10068361"/>
              <a:gd name="connsiteY102" fmla="*/ 4775433 h 6858000"/>
              <a:gd name="connsiteX103" fmla="*/ 133700 w 10068361"/>
              <a:gd name="connsiteY103" fmla="*/ 4747907 h 6858000"/>
              <a:gd name="connsiteX104" fmla="*/ 92803 w 10068361"/>
              <a:gd name="connsiteY104" fmla="*/ 4644093 h 6858000"/>
              <a:gd name="connsiteX105" fmla="*/ 80220 w 10068361"/>
              <a:gd name="connsiteY105" fmla="*/ 4616567 h 6858000"/>
              <a:gd name="connsiteX106" fmla="*/ 50334 w 10068361"/>
              <a:gd name="connsiteY106" fmla="*/ 4512753 h 6858000"/>
              <a:gd name="connsiteX107" fmla="*/ 49547 w 10068361"/>
              <a:gd name="connsiteY107" fmla="*/ 4481294 h 6858000"/>
              <a:gd name="connsiteX108" fmla="*/ 29099 w 10068361"/>
              <a:gd name="connsiteY108" fmla="*/ 4363324 h 6858000"/>
              <a:gd name="connsiteX109" fmla="*/ 30672 w 10068361"/>
              <a:gd name="connsiteY109" fmla="*/ 4344449 h 6858000"/>
              <a:gd name="connsiteX110" fmla="*/ 0 w 10068361"/>
              <a:gd name="connsiteY110" fmla="*/ 4265016 h 6858000"/>
              <a:gd name="connsiteX111" fmla="*/ 0 w 10068361"/>
              <a:gd name="connsiteY111" fmla="*/ 4241421 h 6858000"/>
              <a:gd name="connsiteX112" fmla="*/ 11797 w 10068361"/>
              <a:gd name="connsiteY112" fmla="*/ 4176145 h 6858000"/>
              <a:gd name="connsiteX113" fmla="*/ 9438 w 10068361"/>
              <a:gd name="connsiteY113" fmla="*/ 4165134 h 6858000"/>
              <a:gd name="connsiteX114" fmla="*/ 40896 w 10068361"/>
              <a:gd name="connsiteY114" fmla="*/ 4068398 h 6858000"/>
              <a:gd name="connsiteX115" fmla="*/ 44829 w 10068361"/>
              <a:gd name="connsiteY115" fmla="*/ 4047950 h 6858000"/>
              <a:gd name="connsiteX116" fmla="*/ 70782 w 10068361"/>
              <a:gd name="connsiteY116" fmla="*/ 3926834 h 6858000"/>
              <a:gd name="connsiteX117" fmla="*/ 75501 w 10068361"/>
              <a:gd name="connsiteY117" fmla="*/ 3900094 h 6858000"/>
              <a:gd name="connsiteX118" fmla="*/ 80220 w 10068361"/>
              <a:gd name="connsiteY118" fmla="*/ 3856839 h 6858000"/>
              <a:gd name="connsiteX119" fmla="*/ 88084 w 10068361"/>
              <a:gd name="connsiteY119" fmla="*/ 3826166 h 6858000"/>
              <a:gd name="connsiteX120" fmla="*/ 103027 w 10068361"/>
              <a:gd name="connsiteY120" fmla="*/ 3798640 h 6858000"/>
              <a:gd name="connsiteX121" fmla="*/ 138418 w 10068361"/>
              <a:gd name="connsiteY121" fmla="*/ 3776619 h 6858000"/>
              <a:gd name="connsiteX122" fmla="*/ 152575 w 10068361"/>
              <a:gd name="connsiteY122" fmla="*/ 3704264 h 6858000"/>
              <a:gd name="connsiteX123" fmla="*/ 202909 w 10068361"/>
              <a:gd name="connsiteY123" fmla="*/ 3638987 h 6858000"/>
              <a:gd name="connsiteX124" fmla="*/ 190325 w 10068361"/>
              <a:gd name="connsiteY124" fmla="*/ 3605169 h 6858000"/>
              <a:gd name="connsiteX125" fmla="*/ 239086 w 10068361"/>
              <a:gd name="connsiteY125" fmla="*/ 3583934 h 6858000"/>
              <a:gd name="connsiteX126" fmla="*/ 230435 w 10068361"/>
              <a:gd name="connsiteY126" fmla="*/ 3543824 h 6858000"/>
              <a:gd name="connsiteX127" fmla="*/ 287847 w 10068361"/>
              <a:gd name="connsiteY127" fmla="*/ 3523376 h 6858000"/>
              <a:gd name="connsiteX128" fmla="*/ 332676 w 10068361"/>
              <a:gd name="connsiteY128" fmla="*/ 3469110 h 6858000"/>
              <a:gd name="connsiteX129" fmla="*/ 333462 w 10068361"/>
              <a:gd name="connsiteY129" fmla="*/ 3427427 h 6858000"/>
              <a:gd name="connsiteX130" fmla="*/ 386156 w 10068361"/>
              <a:gd name="connsiteY130" fmla="*/ 3374734 h 6858000"/>
              <a:gd name="connsiteX131" fmla="*/ 449073 w 10068361"/>
              <a:gd name="connsiteY131" fmla="*/ 3319681 h 6858000"/>
              <a:gd name="connsiteX132" fmla="*/ 495475 w 10068361"/>
              <a:gd name="connsiteY132" fmla="*/ 3314962 h 6858000"/>
              <a:gd name="connsiteX133" fmla="*/ 553673 w 10068361"/>
              <a:gd name="connsiteY133" fmla="*/ 3269347 h 6858000"/>
              <a:gd name="connsiteX134" fmla="*/ 583559 w 10068361"/>
              <a:gd name="connsiteY134" fmla="*/ 3231597 h 6858000"/>
              <a:gd name="connsiteX135" fmla="*/ 682654 w 10068361"/>
              <a:gd name="connsiteY135" fmla="*/ 3196992 h 6858000"/>
              <a:gd name="connsiteX136" fmla="*/ 689732 w 10068361"/>
              <a:gd name="connsiteY136" fmla="*/ 3188341 h 6858000"/>
              <a:gd name="connsiteX137" fmla="*/ 732202 w 10068361"/>
              <a:gd name="connsiteY137" fmla="*/ 3159242 h 6858000"/>
              <a:gd name="connsiteX138" fmla="*/ 754223 w 10068361"/>
              <a:gd name="connsiteY138" fmla="*/ 3147445 h 6858000"/>
              <a:gd name="connsiteX139" fmla="*/ 778603 w 10068361"/>
              <a:gd name="connsiteY139" fmla="*/ 3135648 h 6858000"/>
              <a:gd name="connsiteX140" fmla="*/ 836802 w 10068361"/>
              <a:gd name="connsiteY140" fmla="*/ 3114413 h 6858000"/>
              <a:gd name="connsiteX141" fmla="*/ 896573 w 10068361"/>
              <a:gd name="connsiteY141" fmla="*/ 3096324 h 6858000"/>
              <a:gd name="connsiteX142" fmla="*/ 926459 w 10068361"/>
              <a:gd name="connsiteY142" fmla="*/ 3094751 h 6858000"/>
              <a:gd name="connsiteX143" fmla="*/ 980725 w 10068361"/>
              <a:gd name="connsiteY143" fmla="*/ 3073517 h 6858000"/>
              <a:gd name="connsiteX144" fmla="*/ 1064878 w 10068361"/>
              <a:gd name="connsiteY144" fmla="*/ 3068011 h 6858000"/>
              <a:gd name="connsiteX145" fmla="*/ 1127795 w 10068361"/>
              <a:gd name="connsiteY145" fmla="*/ 3060147 h 6858000"/>
              <a:gd name="connsiteX146" fmla="*/ 1286661 w 10068361"/>
              <a:gd name="connsiteY146" fmla="*/ 3053069 h 6858000"/>
              <a:gd name="connsiteX147" fmla="*/ 1378678 w 10068361"/>
              <a:gd name="connsiteY147" fmla="*/ 3090032 h 6858000"/>
              <a:gd name="connsiteX148" fmla="*/ 1400699 w 10068361"/>
              <a:gd name="connsiteY148" fmla="*/ 3093178 h 6858000"/>
              <a:gd name="connsiteX149" fmla="*/ 1501367 w 10068361"/>
              <a:gd name="connsiteY149" fmla="*/ 3112054 h 6858000"/>
              <a:gd name="connsiteX150" fmla="*/ 1571363 w 10068361"/>
              <a:gd name="connsiteY150" fmla="*/ 3115199 h 6858000"/>
              <a:gd name="connsiteX151" fmla="*/ 1654728 w 10068361"/>
              <a:gd name="connsiteY151" fmla="*/ 3173398 h 6858000"/>
              <a:gd name="connsiteX152" fmla="*/ 1682255 w 10068361"/>
              <a:gd name="connsiteY152" fmla="*/ 3185195 h 6858000"/>
              <a:gd name="connsiteX153" fmla="*/ 1740454 w 10068361"/>
              <a:gd name="connsiteY153" fmla="*/ 3204857 h 6858000"/>
              <a:gd name="connsiteX154" fmla="*/ 1798652 w 10068361"/>
              <a:gd name="connsiteY154" fmla="*/ 3253618 h 6858000"/>
              <a:gd name="connsiteX155" fmla="*/ 1896174 w 10068361"/>
              <a:gd name="connsiteY155" fmla="*/ 3172612 h 6858000"/>
              <a:gd name="connsiteX156" fmla="*/ 2148630 w 10068361"/>
              <a:gd name="connsiteY156" fmla="*/ 2913864 h 6858000"/>
              <a:gd name="connsiteX157" fmla="*/ 2416029 w 10068361"/>
              <a:gd name="connsiteY157" fmla="*/ 2620511 h 6858000"/>
              <a:gd name="connsiteX158" fmla="*/ 2405805 w 10068361"/>
              <a:gd name="connsiteY158" fmla="*/ 2563099 h 6858000"/>
              <a:gd name="connsiteX159" fmla="*/ 2170651 w 10068361"/>
              <a:gd name="connsiteY159" fmla="*/ 2466363 h 6858000"/>
              <a:gd name="connsiteX160" fmla="*/ 1855278 w 10068361"/>
              <a:gd name="connsiteY160" fmla="*/ 2474228 h 6858000"/>
              <a:gd name="connsiteX161" fmla="*/ 1801012 w 10068361"/>
              <a:gd name="connsiteY161" fmla="*/ 2480520 h 6858000"/>
              <a:gd name="connsiteX162" fmla="*/ 1408564 w 10068361"/>
              <a:gd name="connsiteY162" fmla="*/ 2500968 h 6858000"/>
              <a:gd name="connsiteX163" fmla="*/ 1062518 w 10068361"/>
              <a:gd name="connsiteY163" fmla="*/ 2447488 h 6858000"/>
              <a:gd name="connsiteX164" fmla="*/ 1058586 w 10068361"/>
              <a:gd name="connsiteY164" fmla="*/ 2436478 h 6858000"/>
              <a:gd name="connsiteX165" fmla="*/ 1113639 w 10068361"/>
              <a:gd name="connsiteY165" fmla="*/ 2411311 h 6858000"/>
              <a:gd name="connsiteX166" fmla="*/ 1455752 w 10068361"/>
              <a:gd name="connsiteY166" fmla="*/ 2295700 h 6858000"/>
              <a:gd name="connsiteX167" fmla="*/ 2292554 w 10068361"/>
              <a:gd name="connsiteY167" fmla="*/ 2257163 h 6858000"/>
              <a:gd name="connsiteX168" fmla="*/ 2589839 w 10068361"/>
              <a:gd name="connsiteY168" fmla="*/ 2345247 h 6858000"/>
              <a:gd name="connsiteX169" fmla="*/ 2651970 w 10068361"/>
              <a:gd name="connsiteY169" fmla="*/ 2324013 h 6858000"/>
              <a:gd name="connsiteX170" fmla="*/ 2766794 w 10068361"/>
              <a:gd name="connsiteY170" fmla="*/ 2150203 h 6858000"/>
              <a:gd name="connsiteX171" fmla="*/ 2920155 w 10068361"/>
              <a:gd name="connsiteY171" fmla="*/ 1912690 h 6858000"/>
              <a:gd name="connsiteX172" fmla="*/ 3079022 w 10068361"/>
              <a:gd name="connsiteY172" fmla="*/ 1775845 h 6858000"/>
              <a:gd name="connsiteX173" fmla="*/ 3173398 w 10068361"/>
              <a:gd name="connsiteY173" fmla="*/ 1693265 h 6858000"/>
              <a:gd name="connsiteX174" fmla="*/ 3241821 w 10068361"/>
              <a:gd name="connsiteY174" fmla="*/ 1615405 h 6858000"/>
              <a:gd name="connsiteX175" fmla="*/ 3305525 w 10068361"/>
              <a:gd name="connsiteY175" fmla="*/ 1552488 h 6858000"/>
              <a:gd name="connsiteX176" fmla="*/ 3293728 w 10068361"/>
              <a:gd name="connsiteY176" fmla="*/ 1546982 h 6858000"/>
              <a:gd name="connsiteX177" fmla="*/ 3273279 w 10068361"/>
              <a:gd name="connsiteY177" fmla="*/ 1505300 h 6858000"/>
              <a:gd name="connsiteX178" fmla="*/ 3315749 w 10068361"/>
              <a:gd name="connsiteY178" fmla="*/ 1486424 h 6858000"/>
              <a:gd name="connsiteX179" fmla="*/ 3367656 w 10068361"/>
              <a:gd name="connsiteY179" fmla="*/ 1403845 h 6858000"/>
              <a:gd name="connsiteX180" fmla="*/ 3413271 w 10068361"/>
              <a:gd name="connsiteY180" fmla="*/ 1361376 h 6858000"/>
              <a:gd name="connsiteX181" fmla="*/ 3506861 w 10068361"/>
              <a:gd name="connsiteY181" fmla="*/ 1413283 h 6858000"/>
              <a:gd name="connsiteX182" fmla="*/ 3560340 w 10068361"/>
              <a:gd name="connsiteY182" fmla="*/ 1454966 h 6858000"/>
              <a:gd name="connsiteX183" fmla="*/ 3654716 w 10068361"/>
              <a:gd name="connsiteY183" fmla="*/ 1391262 h 6858000"/>
              <a:gd name="connsiteX184" fmla="*/ 3699545 w 10068361"/>
              <a:gd name="connsiteY184" fmla="*/ 1361376 h 6858000"/>
              <a:gd name="connsiteX185" fmla="*/ 3771900 w 10068361"/>
              <a:gd name="connsiteY185" fmla="*/ 1344860 h 6858000"/>
              <a:gd name="connsiteX186" fmla="*/ 3789202 w 10068361"/>
              <a:gd name="connsiteY186" fmla="*/ 1419575 h 6858000"/>
              <a:gd name="connsiteX187" fmla="*/ 3779765 w 10068361"/>
              <a:gd name="connsiteY187" fmla="*/ 1462044 h 6858000"/>
              <a:gd name="connsiteX188" fmla="*/ 3706623 w 10068361"/>
              <a:gd name="connsiteY188" fmla="*/ 1592598 h 6858000"/>
              <a:gd name="connsiteX189" fmla="*/ 3589440 w 10068361"/>
              <a:gd name="connsiteY189" fmla="*/ 1752251 h 6858000"/>
              <a:gd name="connsiteX190" fmla="*/ 3648425 w 10068361"/>
              <a:gd name="connsiteY190" fmla="*/ 1836403 h 6858000"/>
              <a:gd name="connsiteX191" fmla="*/ 3670446 w 10068361"/>
              <a:gd name="connsiteY191" fmla="*/ 1858424 h 6858000"/>
              <a:gd name="connsiteX192" fmla="*/ 3698759 w 10068361"/>
              <a:gd name="connsiteY192" fmla="*/ 1870221 h 6858000"/>
              <a:gd name="connsiteX193" fmla="*/ 3721566 w 10068361"/>
              <a:gd name="connsiteY193" fmla="*/ 1837975 h 6858000"/>
              <a:gd name="connsiteX194" fmla="*/ 3728644 w 10068361"/>
              <a:gd name="connsiteY194" fmla="*/ 1764048 h 6858000"/>
              <a:gd name="connsiteX195" fmla="*/ 3744374 w 10068361"/>
              <a:gd name="connsiteY195" fmla="*/ 1742813 h 6858000"/>
              <a:gd name="connsiteX196" fmla="*/ 3886724 w 10068361"/>
              <a:gd name="connsiteY196" fmla="*/ 1768766 h 6858000"/>
              <a:gd name="connsiteX197" fmla="*/ 3910318 w 10068361"/>
              <a:gd name="connsiteY197" fmla="*/ 1804157 h 6858000"/>
              <a:gd name="connsiteX198" fmla="*/ 3932339 w 10068361"/>
              <a:gd name="connsiteY198" fmla="*/ 1815954 h 6858000"/>
              <a:gd name="connsiteX199" fmla="*/ 3966158 w 10068361"/>
              <a:gd name="connsiteY199" fmla="*/ 1823033 h 6858000"/>
              <a:gd name="connsiteX200" fmla="*/ 4081768 w 10068361"/>
              <a:gd name="connsiteY200" fmla="*/ 1836403 h 6858000"/>
              <a:gd name="connsiteX201" fmla="*/ 4209176 w 10068361"/>
              <a:gd name="connsiteY201" fmla="*/ 1815954 h 6858000"/>
              <a:gd name="connsiteX202" fmla="*/ 4405007 w 10068361"/>
              <a:gd name="connsiteY202" fmla="*/ 1801012 h 6858000"/>
              <a:gd name="connsiteX203" fmla="*/ 4731391 w 10068361"/>
              <a:gd name="connsiteY203" fmla="*/ 1837189 h 6858000"/>
              <a:gd name="connsiteX204" fmla="*/ 5056202 w 10068361"/>
              <a:gd name="connsiteY204" fmla="*/ 1834830 h 6858000"/>
              <a:gd name="connsiteX205" fmla="*/ 5094739 w 10068361"/>
              <a:gd name="connsiteY205" fmla="*/ 1837975 h 6858000"/>
              <a:gd name="connsiteX206" fmla="*/ 5143500 w 10068361"/>
              <a:gd name="connsiteY206" fmla="*/ 1796293 h 6858000"/>
              <a:gd name="connsiteX207" fmla="*/ 5141141 w 10068361"/>
              <a:gd name="connsiteY207" fmla="*/ 1772699 h 6858000"/>
              <a:gd name="connsiteX208" fmla="*/ 5171027 w 10068361"/>
              <a:gd name="connsiteY208" fmla="*/ 1731016 h 6858000"/>
              <a:gd name="connsiteX209" fmla="*/ 5230798 w 10068361"/>
              <a:gd name="connsiteY209" fmla="*/ 1720005 h 6858000"/>
              <a:gd name="connsiteX210" fmla="*/ 5190688 w 10068361"/>
              <a:gd name="connsiteY210" fmla="*/ 1610686 h 6858000"/>
              <a:gd name="connsiteX211" fmla="*/ 5200126 w 10068361"/>
              <a:gd name="connsiteY211" fmla="*/ 1613046 h 6858000"/>
              <a:gd name="connsiteX212" fmla="*/ 5219788 w 10068361"/>
              <a:gd name="connsiteY212" fmla="*/ 1537545 h 6858000"/>
              <a:gd name="connsiteX213" fmla="*/ 5136422 w 10068361"/>
              <a:gd name="connsiteY213" fmla="*/ 1508445 h 6858000"/>
              <a:gd name="connsiteX214" fmla="*/ 5109682 w 10068361"/>
              <a:gd name="connsiteY214" fmla="*/ 1509232 h 6858000"/>
              <a:gd name="connsiteX215" fmla="*/ 5012160 w 10068361"/>
              <a:gd name="connsiteY215" fmla="*/ 1429012 h 6858000"/>
              <a:gd name="connsiteX216" fmla="*/ 4961826 w 10068361"/>
              <a:gd name="connsiteY216" fmla="*/ 1410923 h 6858000"/>
              <a:gd name="connsiteX217" fmla="*/ 4785657 w 10068361"/>
              <a:gd name="connsiteY217" fmla="*/ 1476987 h 6858000"/>
              <a:gd name="connsiteX218" fmla="*/ 4633083 w 10068361"/>
              <a:gd name="connsiteY218" fmla="*/ 1470695 h 6858000"/>
              <a:gd name="connsiteX219" fmla="*/ 4657463 w 10068361"/>
              <a:gd name="connsiteY219" fmla="*/ 1441596 h 6858000"/>
              <a:gd name="connsiteX220" fmla="*/ 4776220 w 10068361"/>
              <a:gd name="connsiteY220" fmla="*/ 1335423 h 6858000"/>
              <a:gd name="connsiteX221" fmla="*/ 4933513 w 10068361"/>
              <a:gd name="connsiteY221" fmla="*/ 1137233 h 6858000"/>
              <a:gd name="connsiteX222" fmla="*/ 4984634 w 10068361"/>
              <a:gd name="connsiteY222" fmla="*/ 1099482 h 6858000"/>
              <a:gd name="connsiteX223" fmla="*/ 5029462 w 10068361"/>
              <a:gd name="connsiteY223" fmla="*/ 1066451 h 6858000"/>
              <a:gd name="connsiteX224" fmla="*/ 5108896 w 10068361"/>
              <a:gd name="connsiteY224" fmla="*/ 978366 h 6858000"/>
              <a:gd name="connsiteX225" fmla="*/ 5188329 w 10068361"/>
              <a:gd name="connsiteY225" fmla="*/ 928819 h 6858000"/>
              <a:gd name="connsiteX226" fmla="*/ 5414832 w 10068361"/>
              <a:gd name="connsiteY226" fmla="*/ 824218 h 6858000"/>
              <a:gd name="connsiteX227" fmla="*/ 5576844 w 10068361"/>
              <a:gd name="connsiteY227" fmla="*/ 798265 h 6858000"/>
              <a:gd name="connsiteX228" fmla="*/ 5649199 w 10068361"/>
              <a:gd name="connsiteY228" fmla="*/ 826578 h 6858000"/>
              <a:gd name="connsiteX229" fmla="*/ 5726273 w 10068361"/>
              <a:gd name="connsiteY229" fmla="*/ 837588 h 6858000"/>
              <a:gd name="connsiteX230" fmla="*/ 5756945 w 10068361"/>
              <a:gd name="connsiteY230" fmla="*/ 836802 h 6858000"/>
              <a:gd name="connsiteX231" fmla="*/ 5871770 w 10068361"/>
              <a:gd name="connsiteY231" fmla="*/ 924100 h 6858000"/>
              <a:gd name="connsiteX232" fmla="*/ 5870197 w 10068361"/>
              <a:gd name="connsiteY232" fmla="*/ 992522 h 6858000"/>
              <a:gd name="connsiteX233" fmla="*/ 5947270 w 10068361"/>
              <a:gd name="connsiteY233" fmla="*/ 1146670 h 6858000"/>
              <a:gd name="connsiteX234" fmla="*/ 5999177 w 10068361"/>
              <a:gd name="connsiteY234" fmla="*/ 1200150 h 6858000"/>
              <a:gd name="connsiteX235" fmla="*/ 6032209 w 10068361"/>
              <a:gd name="connsiteY235" fmla="*/ 1270932 h 6858000"/>
              <a:gd name="connsiteX236" fmla="*/ 6117934 w 10068361"/>
              <a:gd name="connsiteY236" fmla="*/ 1358230 h 6858000"/>
              <a:gd name="connsiteX237" fmla="*/ 6144674 w 10068361"/>
              <a:gd name="connsiteY237" fmla="*/ 1374746 h 6858000"/>
              <a:gd name="connsiteX238" fmla="*/ 6323202 w 10068361"/>
              <a:gd name="connsiteY238" fmla="*/ 1382611 h 6858000"/>
              <a:gd name="connsiteX239" fmla="*/ 6365671 w 10068361"/>
              <a:gd name="connsiteY239" fmla="*/ 1388116 h 6858000"/>
              <a:gd name="connsiteX240" fmla="*/ 6564648 w 10068361"/>
              <a:gd name="connsiteY240" fmla="*/ 1404632 h 6858000"/>
              <a:gd name="connsiteX241" fmla="*/ 6670035 w 10068361"/>
              <a:gd name="connsiteY241" fmla="*/ 1432945 h 6858000"/>
              <a:gd name="connsiteX242" fmla="*/ 6775421 w 10068361"/>
              <a:gd name="connsiteY242" fmla="*/ 1440023 h 6858000"/>
              <a:gd name="connsiteX243" fmla="*/ 6945298 w 10068361"/>
              <a:gd name="connsiteY243" fmla="*/ 1406205 h 6858000"/>
              <a:gd name="connsiteX244" fmla="*/ 7039675 w 10068361"/>
              <a:gd name="connsiteY244" fmla="*/ 1387329 h 6858000"/>
              <a:gd name="connsiteX245" fmla="*/ 7183598 w 10068361"/>
              <a:gd name="connsiteY245" fmla="*/ 1384184 h 6858000"/>
              <a:gd name="connsiteX246" fmla="*/ 7207978 w 10068361"/>
              <a:gd name="connsiteY246" fmla="*/ 1408564 h 6858000"/>
              <a:gd name="connsiteX247" fmla="*/ 7227640 w 10068361"/>
              <a:gd name="connsiteY247" fmla="*/ 1430585 h 6858000"/>
              <a:gd name="connsiteX248" fmla="*/ 7238651 w 10068361"/>
              <a:gd name="connsiteY248" fmla="*/ 1429012 h 6858000"/>
              <a:gd name="connsiteX249" fmla="*/ 7242583 w 10068361"/>
              <a:gd name="connsiteY249" fmla="*/ 1364522 h 6858000"/>
              <a:gd name="connsiteX250" fmla="*/ 7345610 w 10068361"/>
              <a:gd name="connsiteY250" fmla="*/ 1392835 h 6858000"/>
              <a:gd name="connsiteX251" fmla="*/ 7572113 w 10068361"/>
              <a:gd name="connsiteY251" fmla="*/ 1291380 h 6858000"/>
              <a:gd name="connsiteX252" fmla="*/ 7846590 w 10068361"/>
              <a:gd name="connsiteY252" fmla="*/ 1306323 h 6858000"/>
              <a:gd name="connsiteX253" fmla="*/ 7895352 w 10068361"/>
              <a:gd name="connsiteY253" fmla="*/ 1322053 h 6858000"/>
              <a:gd name="connsiteX254" fmla="*/ 7917373 w 10068361"/>
              <a:gd name="connsiteY254" fmla="*/ 1325198 h 6858000"/>
              <a:gd name="connsiteX255" fmla="*/ 8016467 w 10068361"/>
              <a:gd name="connsiteY255" fmla="*/ 1347220 h 6858000"/>
              <a:gd name="connsiteX256" fmla="*/ 8153313 w 10068361"/>
              <a:gd name="connsiteY256" fmla="*/ 1373173 h 6858000"/>
              <a:gd name="connsiteX257" fmla="*/ 8218590 w 10068361"/>
              <a:gd name="connsiteY257" fmla="*/ 1360590 h 6858000"/>
              <a:gd name="connsiteX258" fmla="*/ 8539468 w 10068361"/>
              <a:gd name="connsiteY258" fmla="*/ 1373959 h 6858000"/>
              <a:gd name="connsiteX259" fmla="*/ 8668449 w 10068361"/>
              <a:gd name="connsiteY259" fmla="*/ 1313401 h 6858000"/>
              <a:gd name="connsiteX260" fmla="*/ 8717210 w 10068361"/>
              <a:gd name="connsiteY260" fmla="*/ 1294526 h 6858000"/>
              <a:gd name="connsiteX261" fmla="*/ 8740017 w 10068361"/>
              <a:gd name="connsiteY261" fmla="*/ 1293740 h 6858000"/>
              <a:gd name="connsiteX262" fmla="*/ 8802149 w 10068361"/>
              <a:gd name="connsiteY262" fmla="*/ 1112066 h 6858000"/>
              <a:gd name="connsiteX263" fmla="*/ 8804508 w 10068361"/>
              <a:gd name="connsiteY263" fmla="*/ 1090045 h 6858000"/>
              <a:gd name="connsiteX264" fmla="*/ 8839899 w 10068361"/>
              <a:gd name="connsiteY264" fmla="*/ 977580 h 6858000"/>
              <a:gd name="connsiteX265" fmla="*/ 8869785 w 10068361"/>
              <a:gd name="connsiteY265" fmla="*/ 885563 h 6858000"/>
              <a:gd name="connsiteX266" fmla="*/ 8880009 w 10068361"/>
              <a:gd name="connsiteY266" fmla="*/ 850172 h 6858000"/>
              <a:gd name="connsiteX267" fmla="*/ 8992473 w 10068361"/>
              <a:gd name="connsiteY267" fmla="*/ 738493 h 6858000"/>
              <a:gd name="connsiteX268" fmla="*/ 9144262 w 10068361"/>
              <a:gd name="connsiteY268" fmla="*/ 508058 h 6858000"/>
              <a:gd name="connsiteX269" fmla="*/ 9215044 w 10068361"/>
              <a:gd name="connsiteY269" fmla="*/ 432557 h 6858000"/>
              <a:gd name="connsiteX270" fmla="*/ 9240211 w 10068361"/>
              <a:gd name="connsiteY270" fmla="*/ 413682 h 6858000"/>
              <a:gd name="connsiteX271" fmla="*/ 9333014 w 10068361"/>
              <a:gd name="connsiteY271" fmla="*/ 261894 h 6858000"/>
              <a:gd name="connsiteX272" fmla="*/ 9366046 w 10068361"/>
              <a:gd name="connsiteY272" fmla="*/ 209987 h 6858000"/>
              <a:gd name="connsiteX273" fmla="*/ 9557158 w 10068361"/>
              <a:gd name="connsiteY273" fmla="*/ 0 h 6858000"/>
              <a:gd name="connsiteX274" fmla="*/ 9596481 w 10068361"/>
              <a:gd name="connsiteY274" fmla="*/ 0 h 6858000"/>
              <a:gd name="connsiteX275" fmla="*/ 9714451 w 10068361"/>
              <a:gd name="connsiteY275" fmla="*/ 0 h 6858000"/>
              <a:gd name="connsiteX276" fmla="*/ 9745910 w 10068361"/>
              <a:gd name="connsiteY276" fmla="*/ 0 h 6858000"/>
              <a:gd name="connsiteX277" fmla="*/ 9845005 w 10068361"/>
              <a:gd name="connsiteY277" fmla="*/ 53480 h 6858000"/>
              <a:gd name="connsiteX278" fmla="*/ 10068362 w 10068361"/>
              <a:gd name="connsiteY278" fmla="*/ 243805 h 6858000"/>
              <a:gd name="connsiteX279" fmla="*/ 10068362 w 10068361"/>
              <a:gd name="connsiteY279" fmla="*/ 267399 h 6858000"/>
              <a:gd name="connsiteX280" fmla="*/ 9949605 w 10068361"/>
              <a:gd name="connsiteY280" fmla="*/ 346046 h 6858000"/>
              <a:gd name="connsiteX281" fmla="*/ 9756135 w 10068361"/>
              <a:gd name="connsiteY281" fmla="*/ 464803 h 6858000"/>
              <a:gd name="connsiteX282" fmla="*/ 9606706 w 10068361"/>
              <a:gd name="connsiteY282" fmla="*/ 589064 h 6858000"/>
              <a:gd name="connsiteX283" fmla="*/ 9576820 w 10068361"/>
              <a:gd name="connsiteY283" fmla="*/ 622096 h 6858000"/>
              <a:gd name="connsiteX284" fmla="*/ 9498173 w 10068361"/>
              <a:gd name="connsiteY284" fmla="*/ 752650 h 6858000"/>
              <a:gd name="connsiteX285" fmla="*/ 9425031 w 10068361"/>
              <a:gd name="connsiteY285" fmla="*/ 869834 h 6858000"/>
              <a:gd name="connsiteX286" fmla="*/ 9320431 w 10068361"/>
              <a:gd name="connsiteY286" fmla="*/ 1152962 h 6858000"/>
              <a:gd name="connsiteX287" fmla="*/ 9251222 w 10068361"/>
              <a:gd name="connsiteY287" fmla="*/ 1308683 h 6858000"/>
              <a:gd name="connsiteX288" fmla="*/ 9200887 w 10068361"/>
              <a:gd name="connsiteY288" fmla="*/ 1495076 h 6858000"/>
              <a:gd name="connsiteX289" fmla="*/ 9182013 w 10068361"/>
              <a:gd name="connsiteY289" fmla="*/ 1572936 h 6858000"/>
              <a:gd name="connsiteX290" fmla="*/ 9046740 w 10068361"/>
              <a:gd name="connsiteY290" fmla="*/ 1750678 h 6858000"/>
              <a:gd name="connsiteX291" fmla="*/ 8968879 w 10068361"/>
              <a:gd name="connsiteY291" fmla="*/ 1801798 h 6858000"/>
              <a:gd name="connsiteX292" fmla="*/ 8795857 w 10068361"/>
              <a:gd name="connsiteY292" fmla="*/ 1863929 h 6858000"/>
              <a:gd name="connsiteX293" fmla="*/ 8613396 w 10068361"/>
              <a:gd name="connsiteY293" fmla="*/ 1908758 h 6858000"/>
              <a:gd name="connsiteX294" fmla="*/ 8438014 w 10068361"/>
              <a:gd name="connsiteY294" fmla="*/ 1929992 h 6858000"/>
              <a:gd name="connsiteX295" fmla="*/ 8212298 w 10068361"/>
              <a:gd name="connsiteY295" fmla="*/ 1995269 h 6858000"/>
              <a:gd name="connsiteX296" fmla="*/ 8113989 w 10068361"/>
              <a:gd name="connsiteY296" fmla="*/ 2095150 h 6858000"/>
              <a:gd name="connsiteX297" fmla="*/ 8083317 w 10068361"/>
              <a:gd name="connsiteY297" fmla="*/ 2363336 h 6858000"/>
              <a:gd name="connsiteX298" fmla="*/ 8091182 w 10068361"/>
              <a:gd name="connsiteY298" fmla="*/ 2438051 h 6858000"/>
              <a:gd name="connsiteX299" fmla="*/ 8143088 w 10068361"/>
              <a:gd name="connsiteY299" fmla="*/ 2567031 h 6858000"/>
              <a:gd name="connsiteX300" fmla="*/ 8198928 w 10068361"/>
              <a:gd name="connsiteY300" fmla="*/ 2611860 h 6858000"/>
              <a:gd name="connsiteX301" fmla="*/ 8370378 w 10068361"/>
              <a:gd name="connsiteY301" fmla="*/ 2644105 h 6858000"/>
              <a:gd name="connsiteX302" fmla="*/ 8437227 w 10068361"/>
              <a:gd name="connsiteY302" fmla="*/ 2652756 h 6858000"/>
              <a:gd name="connsiteX303" fmla="*/ 8512728 w 10068361"/>
              <a:gd name="connsiteY303" fmla="*/ 2673991 h 6858000"/>
              <a:gd name="connsiteX304" fmla="*/ 8639350 w 10068361"/>
              <a:gd name="connsiteY304" fmla="*/ 2795107 h 6858000"/>
              <a:gd name="connsiteX305" fmla="*/ 8876077 w 10068361"/>
              <a:gd name="connsiteY305" fmla="*/ 3001948 h 6858000"/>
              <a:gd name="connsiteX306" fmla="*/ 9035729 w 10068361"/>
              <a:gd name="connsiteY306" fmla="*/ 3104189 h 6858000"/>
              <a:gd name="connsiteX307" fmla="*/ 9094714 w 10068361"/>
              <a:gd name="connsiteY307" fmla="*/ 3303952 h 6858000"/>
              <a:gd name="connsiteX308" fmla="*/ 8887874 w 10068361"/>
              <a:gd name="connsiteY308" fmla="*/ 3479334 h 6858000"/>
              <a:gd name="connsiteX309" fmla="*/ 8804508 w 10068361"/>
              <a:gd name="connsiteY309" fmla="*/ 3511579 h 6858000"/>
              <a:gd name="connsiteX310" fmla="*/ 8649574 w 10068361"/>
              <a:gd name="connsiteY310" fmla="*/ 3625617 h 6858000"/>
              <a:gd name="connsiteX311" fmla="*/ 8374310 w 10068361"/>
              <a:gd name="connsiteY311" fmla="*/ 3749093 h 6858000"/>
              <a:gd name="connsiteX312" fmla="*/ 8231960 w 10068361"/>
              <a:gd name="connsiteY312" fmla="*/ 3734150 h 6858000"/>
              <a:gd name="connsiteX313" fmla="*/ 8177693 w 10068361"/>
              <a:gd name="connsiteY313" fmla="*/ 3630336 h 6858000"/>
              <a:gd name="connsiteX314" fmla="*/ 8228027 w 10068361"/>
              <a:gd name="connsiteY314" fmla="*/ 3543038 h 6858000"/>
              <a:gd name="connsiteX315" fmla="*/ 8360154 w 10068361"/>
              <a:gd name="connsiteY315" fmla="*/ 3425854 h 6858000"/>
              <a:gd name="connsiteX316" fmla="*/ 8441160 w 10068361"/>
              <a:gd name="connsiteY316" fmla="*/ 3285863 h 6858000"/>
              <a:gd name="connsiteX317" fmla="*/ 8390826 w 10068361"/>
              <a:gd name="connsiteY317" fmla="*/ 3258336 h 6858000"/>
              <a:gd name="connsiteX318" fmla="*/ 8225668 w 10068361"/>
              <a:gd name="connsiteY318" fmla="*/ 3172612 h 6858000"/>
              <a:gd name="connsiteX319" fmla="*/ 8017254 w 10068361"/>
              <a:gd name="connsiteY319" fmla="*/ 3097897 h 6858000"/>
              <a:gd name="connsiteX320" fmla="*/ 7947258 w 10068361"/>
              <a:gd name="connsiteY320" fmla="*/ 3075876 h 6858000"/>
              <a:gd name="connsiteX321" fmla="*/ 7878835 w 10068361"/>
              <a:gd name="connsiteY321" fmla="*/ 3042058 h 6858000"/>
              <a:gd name="connsiteX322" fmla="*/ 7828502 w 10068361"/>
              <a:gd name="connsiteY322" fmla="*/ 3024756 h 6858000"/>
              <a:gd name="connsiteX323" fmla="*/ 7650760 w 10068361"/>
              <a:gd name="connsiteY323" fmla="*/ 2975208 h 6858000"/>
              <a:gd name="connsiteX324" fmla="*/ 7546160 w 10068361"/>
              <a:gd name="connsiteY324" fmla="*/ 2773086 h 6858000"/>
              <a:gd name="connsiteX325" fmla="*/ 7535936 w 10068361"/>
              <a:gd name="connsiteY325" fmla="*/ 2707023 h 6858000"/>
              <a:gd name="connsiteX326" fmla="*/ 7536722 w 10068361"/>
              <a:gd name="connsiteY326" fmla="*/ 2623657 h 6858000"/>
              <a:gd name="connsiteX327" fmla="*/ 7524139 w 10068361"/>
              <a:gd name="connsiteY327" fmla="*/ 2564672 h 6858000"/>
              <a:gd name="connsiteX328" fmla="*/ 7506836 w 10068361"/>
              <a:gd name="connsiteY328" fmla="*/ 2496249 h 6858000"/>
              <a:gd name="connsiteX329" fmla="*/ 7502118 w 10068361"/>
              <a:gd name="connsiteY329" fmla="*/ 2453780 h 6858000"/>
              <a:gd name="connsiteX330" fmla="*/ 7425044 w 10068361"/>
              <a:gd name="connsiteY330" fmla="*/ 2204470 h 6858000"/>
              <a:gd name="connsiteX331" fmla="*/ 7377069 w 10068361"/>
              <a:gd name="connsiteY331" fmla="*/ 2179303 h 6858000"/>
              <a:gd name="connsiteX332" fmla="*/ 7207192 w 10068361"/>
              <a:gd name="connsiteY332" fmla="*/ 2235928 h 6858000"/>
              <a:gd name="connsiteX333" fmla="*/ 6450610 w 10068361"/>
              <a:gd name="connsiteY333" fmla="*/ 2282330 h 6858000"/>
              <a:gd name="connsiteX334" fmla="*/ 6406568 w 10068361"/>
              <a:gd name="connsiteY334" fmla="*/ 2277611 h 6858000"/>
              <a:gd name="connsiteX335" fmla="*/ 6412860 w 10068361"/>
              <a:gd name="connsiteY335" fmla="*/ 2326372 h 6858000"/>
              <a:gd name="connsiteX336" fmla="*/ 6432521 w 10068361"/>
              <a:gd name="connsiteY336" fmla="*/ 2419962 h 6858000"/>
              <a:gd name="connsiteX337" fmla="*/ 6436454 w 10068361"/>
              <a:gd name="connsiteY337" fmla="*/ 2667699 h 6858000"/>
              <a:gd name="connsiteX338" fmla="*/ 6423870 w 10068361"/>
              <a:gd name="connsiteY338" fmla="*/ 2707809 h 6858000"/>
              <a:gd name="connsiteX339" fmla="*/ 6100632 w 10068361"/>
              <a:gd name="connsiteY339" fmla="*/ 3171825 h 6858000"/>
              <a:gd name="connsiteX340" fmla="*/ 6064454 w 10068361"/>
              <a:gd name="connsiteY340" fmla="*/ 3196992 h 6858000"/>
              <a:gd name="connsiteX341" fmla="*/ 5837951 w 10068361"/>
              <a:gd name="connsiteY341" fmla="*/ 3303165 h 6858000"/>
              <a:gd name="connsiteX342" fmla="*/ 5793909 w 10068361"/>
              <a:gd name="connsiteY342" fmla="*/ 3363723 h 6858000"/>
              <a:gd name="connsiteX343" fmla="*/ 6011761 w 10068361"/>
              <a:gd name="connsiteY343" fmla="*/ 3381026 h 6858000"/>
              <a:gd name="connsiteX344" fmla="*/ 6360952 w 10068361"/>
              <a:gd name="connsiteY344" fmla="*/ 3432146 h 6858000"/>
              <a:gd name="connsiteX345" fmla="*/ 6404208 w 10068361"/>
              <a:gd name="connsiteY345" fmla="*/ 3454167 h 6858000"/>
              <a:gd name="connsiteX346" fmla="*/ 6462407 w 10068361"/>
              <a:gd name="connsiteY346" fmla="*/ 3491131 h 6858000"/>
              <a:gd name="connsiteX347" fmla="*/ 7668849 w 10068361"/>
              <a:gd name="connsiteY347" fmla="*/ 3793921 h 6858000"/>
              <a:gd name="connsiteX348" fmla="*/ 7689297 w 10068361"/>
              <a:gd name="connsiteY348" fmla="*/ 3808864 h 6858000"/>
              <a:gd name="connsiteX349" fmla="*/ 7387293 w 10068361"/>
              <a:gd name="connsiteY349" fmla="*/ 3777405 h 6858000"/>
              <a:gd name="connsiteX350" fmla="*/ 6452969 w 10068361"/>
              <a:gd name="connsiteY350" fmla="*/ 3783697 h 6858000"/>
              <a:gd name="connsiteX351" fmla="*/ 6384546 w 10068361"/>
              <a:gd name="connsiteY351" fmla="*/ 3804145 h 6858000"/>
              <a:gd name="connsiteX352" fmla="*/ 6537121 w 10068361"/>
              <a:gd name="connsiteY352" fmla="*/ 3891443 h 6858000"/>
              <a:gd name="connsiteX353" fmla="*/ 6589815 w 10068361"/>
              <a:gd name="connsiteY353" fmla="*/ 4011773 h 6858000"/>
              <a:gd name="connsiteX354" fmla="*/ 6435667 w 10068361"/>
              <a:gd name="connsiteY354" fmla="*/ 4186369 h 6858000"/>
              <a:gd name="connsiteX355" fmla="*/ 6162763 w 10068361"/>
              <a:gd name="connsiteY355" fmla="*/ 4242208 h 6858000"/>
              <a:gd name="connsiteX356" fmla="*/ 5219788 w 10068361"/>
              <a:gd name="connsiteY356" fmla="*/ 4356246 h 6858000"/>
              <a:gd name="connsiteX357" fmla="*/ 5156870 w 10068361"/>
              <a:gd name="connsiteY357" fmla="*/ 4427028 h 6858000"/>
              <a:gd name="connsiteX358" fmla="*/ 5176532 w 10068361"/>
              <a:gd name="connsiteY358" fmla="*/ 4673193 h 6858000"/>
              <a:gd name="connsiteX359" fmla="*/ 5260684 w 10068361"/>
              <a:gd name="connsiteY359" fmla="*/ 4827340 h 6858000"/>
              <a:gd name="connsiteX360" fmla="*/ 5288997 w 10068361"/>
              <a:gd name="connsiteY360" fmla="*/ 4834418 h 6858000"/>
              <a:gd name="connsiteX361" fmla="*/ 5368430 w 10068361"/>
              <a:gd name="connsiteY361" fmla="*/ 4796668 h 6858000"/>
              <a:gd name="connsiteX362" fmla="*/ 5479322 w 10068361"/>
              <a:gd name="connsiteY362" fmla="*/ 4710157 h 6858000"/>
              <a:gd name="connsiteX363" fmla="*/ 5514713 w 10068361"/>
              <a:gd name="connsiteY363" fmla="*/ 4689708 h 6858000"/>
              <a:gd name="connsiteX364" fmla="*/ 5586281 w 10068361"/>
              <a:gd name="connsiteY364" fmla="*/ 4668473 h 6858000"/>
              <a:gd name="connsiteX365" fmla="*/ 5691668 w 10068361"/>
              <a:gd name="connsiteY365" fmla="*/ 4615780 h 6858000"/>
              <a:gd name="connsiteX366" fmla="*/ 5713689 w 10068361"/>
              <a:gd name="connsiteY366" fmla="*/ 4608702 h 6858000"/>
              <a:gd name="connsiteX367" fmla="*/ 5893004 w 10068361"/>
              <a:gd name="connsiteY367" fmla="*/ 4573311 h 6858000"/>
              <a:gd name="connsiteX368" fmla="*/ 5945697 w 10068361"/>
              <a:gd name="connsiteY368" fmla="*/ 4574097 h 6858000"/>
              <a:gd name="connsiteX369" fmla="*/ 5979515 w 10068361"/>
              <a:gd name="connsiteY369" fmla="*/ 4577243 h 6858000"/>
              <a:gd name="connsiteX370" fmla="*/ 6112429 w 10068361"/>
              <a:gd name="connsiteY370" fmla="*/ 4565446 h 6858000"/>
              <a:gd name="connsiteX371" fmla="*/ 6139955 w 10068361"/>
              <a:gd name="connsiteY371" fmla="*/ 4567019 h 6858000"/>
              <a:gd name="connsiteX372" fmla="*/ 6314551 w 10068361"/>
              <a:gd name="connsiteY372" fmla="*/ 4597691 h 6858000"/>
              <a:gd name="connsiteX373" fmla="*/ 6356234 w 10068361"/>
              <a:gd name="connsiteY373" fmla="*/ 4607916 h 6858000"/>
              <a:gd name="connsiteX374" fmla="*/ 6524538 w 10068361"/>
              <a:gd name="connsiteY374" fmla="*/ 4673193 h 6858000"/>
              <a:gd name="connsiteX375" fmla="*/ 6568580 w 10068361"/>
              <a:gd name="connsiteY375" fmla="*/ 4696787 h 6858000"/>
              <a:gd name="connsiteX376" fmla="*/ 6610263 w 10068361"/>
              <a:gd name="connsiteY376" fmla="*/ 4730605 h 6858000"/>
              <a:gd name="connsiteX377" fmla="*/ 6716436 w 10068361"/>
              <a:gd name="connsiteY377" fmla="*/ 4784084 h 6858000"/>
              <a:gd name="connsiteX378" fmla="*/ 6751041 w 10068361"/>
              <a:gd name="connsiteY378" fmla="*/ 4814757 h 6858000"/>
              <a:gd name="connsiteX379" fmla="*/ 6870584 w 10068361"/>
              <a:gd name="connsiteY379" fmla="*/ 4924076 h 6858000"/>
              <a:gd name="connsiteX380" fmla="*/ 6909121 w 10068361"/>
              <a:gd name="connsiteY380" fmla="*/ 4967331 h 6858000"/>
              <a:gd name="connsiteX381" fmla="*/ 7005856 w 10068361"/>
              <a:gd name="connsiteY381" fmla="*/ 5097098 h 6858000"/>
              <a:gd name="connsiteX382" fmla="*/ 7033382 w 10068361"/>
              <a:gd name="connsiteY382" fmla="*/ 5142714 h 6858000"/>
              <a:gd name="connsiteX383" fmla="*/ 7104165 w 10068361"/>
              <a:gd name="connsiteY383" fmla="*/ 5291356 h 6858000"/>
              <a:gd name="connsiteX384" fmla="*/ 7123040 w 10068361"/>
              <a:gd name="connsiteY384" fmla="*/ 5348768 h 6858000"/>
              <a:gd name="connsiteX385" fmla="*/ 7160004 w 10068361"/>
              <a:gd name="connsiteY385" fmla="*/ 5494265 h 6858000"/>
              <a:gd name="connsiteX386" fmla="*/ 7174160 w 10068361"/>
              <a:gd name="connsiteY386" fmla="*/ 5565047 h 6858000"/>
              <a:gd name="connsiteX387" fmla="*/ 7181239 w 10068361"/>
              <a:gd name="connsiteY387" fmla="*/ 5719195 h 6858000"/>
              <a:gd name="connsiteX388" fmla="*/ 7174947 w 10068361"/>
              <a:gd name="connsiteY388" fmla="*/ 5789977 h 6858000"/>
              <a:gd name="connsiteX389" fmla="*/ 7156072 w 10068361"/>
              <a:gd name="connsiteY389" fmla="*/ 5920530 h 6858000"/>
              <a:gd name="connsiteX390" fmla="*/ 7136410 w 10068361"/>
              <a:gd name="connsiteY390" fmla="*/ 6003896 h 6858000"/>
              <a:gd name="connsiteX391" fmla="*/ 7094727 w 10068361"/>
              <a:gd name="connsiteY391" fmla="*/ 6132877 h 6858000"/>
              <a:gd name="connsiteX392" fmla="*/ 7060909 w 10068361"/>
              <a:gd name="connsiteY392" fmla="*/ 6209164 h 6858000"/>
              <a:gd name="connsiteX393" fmla="*/ 6997205 w 10068361"/>
              <a:gd name="connsiteY393" fmla="*/ 6315337 h 6858000"/>
              <a:gd name="connsiteX394" fmla="*/ 6949231 w 10068361"/>
              <a:gd name="connsiteY394" fmla="*/ 6392411 h 6858000"/>
              <a:gd name="connsiteX395" fmla="*/ 6854855 w 10068361"/>
              <a:gd name="connsiteY395" fmla="*/ 6505663 h 6858000"/>
              <a:gd name="connsiteX396" fmla="*/ 6811599 w 10068361"/>
              <a:gd name="connsiteY396" fmla="*/ 6548918 h 6858000"/>
              <a:gd name="connsiteX397" fmla="*/ 6693629 w 10068361"/>
              <a:gd name="connsiteY397" fmla="*/ 6641722 h 6858000"/>
              <a:gd name="connsiteX398" fmla="*/ 6629924 w 10068361"/>
              <a:gd name="connsiteY398" fmla="*/ 6684191 h 6858000"/>
              <a:gd name="connsiteX399" fmla="*/ 6512741 w 10068361"/>
              <a:gd name="connsiteY399" fmla="*/ 6743962 h 6858000"/>
              <a:gd name="connsiteX400" fmla="*/ 6427802 w 10068361"/>
              <a:gd name="connsiteY400" fmla="*/ 6778567 h 6858000"/>
              <a:gd name="connsiteX401" fmla="*/ 6295676 w 10068361"/>
              <a:gd name="connsiteY401" fmla="*/ 6821036 h 6858000"/>
              <a:gd name="connsiteX402" fmla="*/ 6228040 w 10068361"/>
              <a:gd name="connsiteY402" fmla="*/ 6830474 h 6858000"/>
              <a:gd name="connsiteX403" fmla="*/ 6080970 w 10068361"/>
              <a:gd name="connsiteY403" fmla="*/ 6858000 h 6858000"/>
              <a:gd name="connsiteX404" fmla="*/ 3344062 w 10068361"/>
              <a:gd name="connsiteY404" fmla="*/ 1737308 h 6858000"/>
              <a:gd name="connsiteX405" fmla="*/ 3362937 w 10068361"/>
              <a:gd name="connsiteY405" fmla="*/ 1778990 h 6858000"/>
              <a:gd name="connsiteX406" fmla="*/ 3436078 w 10068361"/>
              <a:gd name="connsiteY406" fmla="*/ 1805730 h 6858000"/>
              <a:gd name="connsiteX407" fmla="*/ 3491131 w 10068361"/>
              <a:gd name="connsiteY407" fmla="*/ 1777417 h 6858000"/>
              <a:gd name="connsiteX408" fmla="*/ 3533600 w 10068361"/>
              <a:gd name="connsiteY408" fmla="*/ 1673604 h 6858000"/>
              <a:gd name="connsiteX409" fmla="*/ 3565846 w 10068361"/>
              <a:gd name="connsiteY409" fmla="*/ 1615405 h 6858000"/>
              <a:gd name="connsiteX410" fmla="*/ 3561913 w 10068361"/>
              <a:gd name="connsiteY410" fmla="*/ 1579228 h 6858000"/>
              <a:gd name="connsiteX411" fmla="*/ 3532814 w 10068361"/>
              <a:gd name="connsiteY411" fmla="*/ 1598103 h 6858000"/>
              <a:gd name="connsiteX412" fmla="*/ 3512366 w 10068361"/>
              <a:gd name="connsiteY412" fmla="*/ 1617764 h 6858000"/>
              <a:gd name="connsiteX413" fmla="*/ 3447875 w 10068361"/>
              <a:gd name="connsiteY413" fmla="*/ 1660234 h 6858000"/>
              <a:gd name="connsiteX414" fmla="*/ 3342489 w 10068361"/>
              <a:gd name="connsiteY414" fmla="*/ 1737308 h 6858000"/>
              <a:gd name="connsiteX415" fmla="*/ 3451021 w 10068361"/>
              <a:gd name="connsiteY415" fmla="*/ 1616192 h 6858000"/>
              <a:gd name="connsiteX416" fmla="*/ 3414844 w 10068361"/>
              <a:gd name="connsiteY416" fmla="*/ 1529680 h 6858000"/>
              <a:gd name="connsiteX417" fmla="*/ 3392036 w 10068361"/>
              <a:gd name="connsiteY417" fmla="*/ 1510805 h 6858000"/>
              <a:gd name="connsiteX418" fmla="*/ 3333051 w 10068361"/>
              <a:gd name="connsiteY418" fmla="*/ 1540691 h 6858000"/>
              <a:gd name="connsiteX419" fmla="*/ 3259909 w 10068361"/>
              <a:gd name="connsiteY419" fmla="*/ 1743599 h 6858000"/>
              <a:gd name="connsiteX420" fmla="*/ 3263842 w 10068361"/>
              <a:gd name="connsiteY420" fmla="*/ 1749891 h 6858000"/>
              <a:gd name="connsiteX421" fmla="*/ 3344062 w 10068361"/>
              <a:gd name="connsiteY421" fmla="*/ 1737308 h 6858000"/>
              <a:gd name="connsiteX422" fmla="*/ 5285064 w 10068361"/>
              <a:gd name="connsiteY422" fmla="*/ 3345634 h 6858000"/>
              <a:gd name="connsiteX423" fmla="*/ 5261470 w 10068361"/>
              <a:gd name="connsiteY423" fmla="*/ 3301592 h 6858000"/>
              <a:gd name="connsiteX424" fmla="*/ 5256752 w 10068361"/>
              <a:gd name="connsiteY424" fmla="*/ 3270134 h 6858000"/>
              <a:gd name="connsiteX425" fmla="*/ 5288997 w 10068361"/>
              <a:gd name="connsiteY425" fmla="*/ 3273280 h 6858000"/>
              <a:gd name="connsiteX426" fmla="*/ 5390451 w 10068361"/>
              <a:gd name="connsiteY426" fmla="*/ 3279571 h 6858000"/>
              <a:gd name="connsiteX427" fmla="*/ 5523364 w 10068361"/>
              <a:gd name="connsiteY427" fmla="*/ 3255191 h 6858000"/>
              <a:gd name="connsiteX428" fmla="*/ 5621673 w 10068361"/>
              <a:gd name="connsiteY428" fmla="*/ 3207216 h 6858000"/>
              <a:gd name="connsiteX429" fmla="*/ 5657850 w 10068361"/>
              <a:gd name="connsiteY429" fmla="*/ 3172612 h 6858000"/>
              <a:gd name="connsiteX430" fmla="*/ 5760091 w 10068361"/>
              <a:gd name="connsiteY430" fmla="*/ 3090819 h 6858000"/>
              <a:gd name="connsiteX431" fmla="*/ 5832446 w 10068361"/>
              <a:gd name="connsiteY431" fmla="*/ 2995656 h 6858000"/>
              <a:gd name="connsiteX432" fmla="*/ 5951203 w 10068361"/>
              <a:gd name="connsiteY432" fmla="*/ 2879259 h 6858000"/>
              <a:gd name="connsiteX433" fmla="*/ 5997605 w 10068361"/>
              <a:gd name="connsiteY433" fmla="*/ 2810836 h 6858000"/>
              <a:gd name="connsiteX434" fmla="*/ 6039287 w 10068361"/>
              <a:gd name="connsiteY434" fmla="*/ 2729044 h 6858000"/>
              <a:gd name="connsiteX435" fmla="*/ 6081756 w 10068361"/>
              <a:gd name="connsiteY435" fmla="*/ 2642532 h 6858000"/>
              <a:gd name="connsiteX436" fmla="*/ 6106137 w 10068361"/>
              <a:gd name="connsiteY436" fmla="*/ 2561526 h 6858000"/>
              <a:gd name="connsiteX437" fmla="*/ 6072319 w 10068361"/>
              <a:gd name="connsiteY437" fmla="*/ 2456926 h 6858000"/>
              <a:gd name="connsiteX438" fmla="*/ 5999177 w 10068361"/>
              <a:gd name="connsiteY438" fmla="*/ 2216267 h 6858000"/>
              <a:gd name="connsiteX439" fmla="*/ 5992885 w 10068361"/>
              <a:gd name="connsiteY439" fmla="*/ 2202110 h 6858000"/>
              <a:gd name="connsiteX440" fmla="*/ 5913452 w 10068361"/>
              <a:gd name="connsiteY440" fmla="*/ 2047176 h 6858000"/>
              <a:gd name="connsiteX441" fmla="*/ 5793909 w 10068361"/>
              <a:gd name="connsiteY441" fmla="*/ 1990550 h 6858000"/>
              <a:gd name="connsiteX442" fmla="*/ 5358993 w 10068361"/>
              <a:gd name="connsiteY442" fmla="*/ 2112453 h 6858000"/>
              <a:gd name="connsiteX443" fmla="*/ 4941378 w 10068361"/>
              <a:gd name="connsiteY443" fmla="*/ 2144698 h 6858000"/>
              <a:gd name="connsiteX444" fmla="*/ 4752626 w 10068361"/>
              <a:gd name="connsiteY444" fmla="*/ 2092005 h 6858000"/>
              <a:gd name="connsiteX445" fmla="*/ 4653531 w 10068361"/>
              <a:gd name="connsiteY445" fmla="*/ 2087286 h 6858000"/>
              <a:gd name="connsiteX446" fmla="*/ 4584322 w 10068361"/>
              <a:gd name="connsiteY446" fmla="*/ 2066051 h 6858000"/>
              <a:gd name="connsiteX447" fmla="*/ 4417590 w 10068361"/>
              <a:gd name="connsiteY447" fmla="*/ 1956732 h 6858000"/>
              <a:gd name="connsiteX448" fmla="*/ 4338944 w 10068361"/>
              <a:gd name="connsiteY448" fmla="*/ 2018863 h 6858000"/>
              <a:gd name="connsiteX449" fmla="*/ 4277599 w 10068361"/>
              <a:gd name="connsiteY449" fmla="*/ 2064478 h 6858000"/>
              <a:gd name="connsiteX450" fmla="*/ 4262656 w 10068361"/>
              <a:gd name="connsiteY450" fmla="*/ 2066051 h 6858000"/>
              <a:gd name="connsiteX451" fmla="*/ 4122665 w 10068361"/>
              <a:gd name="connsiteY451" fmla="*/ 2139979 h 6858000"/>
              <a:gd name="connsiteX452" fmla="*/ 4113227 w 10068361"/>
              <a:gd name="connsiteY452" fmla="*/ 2146271 h 6858000"/>
              <a:gd name="connsiteX453" fmla="*/ 4074690 w 10068361"/>
              <a:gd name="connsiteY453" fmla="*/ 2146271 h 6858000"/>
              <a:gd name="connsiteX454" fmla="*/ 4067612 w 10068361"/>
              <a:gd name="connsiteY454" fmla="*/ 2107734 h 6858000"/>
              <a:gd name="connsiteX455" fmla="*/ 4084128 w 10068361"/>
              <a:gd name="connsiteY455" fmla="*/ 2063692 h 6858000"/>
              <a:gd name="connsiteX456" fmla="*/ 4065253 w 10068361"/>
              <a:gd name="connsiteY456" fmla="*/ 2059759 h 6858000"/>
              <a:gd name="connsiteX457" fmla="*/ 3866276 w 10068361"/>
              <a:gd name="connsiteY457" fmla="*/ 2015717 h 6858000"/>
              <a:gd name="connsiteX458" fmla="*/ 3664940 w 10068361"/>
              <a:gd name="connsiteY458" fmla="*/ 2042457 h 6858000"/>
              <a:gd name="connsiteX459" fmla="*/ 3651571 w 10068361"/>
              <a:gd name="connsiteY459" fmla="*/ 2069197 h 6858000"/>
              <a:gd name="connsiteX460" fmla="*/ 3595731 w 10068361"/>
              <a:gd name="connsiteY460" fmla="*/ 2113239 h 6858000"/>
              <a:gd name="connsiteX461" fmla="*/ 3640560 w 10068361"/>
              <a:gd name="connsiteY461" fmla="*/ 2169078 h 6858000"/>
              <a:gd name="connsiteX462" fmla="*/ 3629549 w 10068361"/>
              <a:gd name="connsiteY462" fmla="*/ 2163573 h 6858000"/>
              <a:gd name="connsiteX463" fmla="*/ 3520230 w 10068361"/>
              <a:gd name="connsiteY463" fmla="*/ 2295700 h 6858000"/>
              <a:gd name="connsiteX464" fmla="*/ 3485626 w 10068361"/>
              <a:gd name="connsiteY464" fmla="*/ 2274465 h 6858000"/>
              <a:gd name="connsiteX465" fmla="*/ 3474615 w 10068361"/>
              <a:gd name="connsiteY465" fmla="*/ 2279970 h 6858000"/>
              <a:gd name="connsiteX466" fmla="*/ 3494277 w 10068361"/>
              <a:gd name="connsiteY466" fmla="*/ 2371201 h 6858000"/>
              <a:gd name="connsiteX467" fmla="*/ 3506861 w 10068361"/>
              <a:gd name="connsiteY467" fmla="*/ 2370414 h 6858000"/>
              <a:gd name="connsiteX468" fmla="*/ 3527309 w 10068361"/>
              <a:gd name="connsiteY468" fmla="*/ 2342888 h 6858000"/>
              <a:gd name="connsiteX469" fmla="*/ 3605955 w 10068361"/>
              <a:gd name="connsiteY469" fmla="*/ 2335810 h 6858000"/>
              <a:gd name="connsiteX470" fmla="*/ 3673592 w 10068361"/>
              <a:gd name="connsiteY470" fmla="*/ 2290195 h 6858000"/>
              <a:gd name="connsiteX471" fmla="*/ 3846615 w 10068361"/>
              <a:gd name="connsiteY471" fmla="*/ 2367268 h 6858000"/>
              <a:gd name="connsiteX472" fmla="*/ 3915037 w 10068361"/>
              <a:gd name="connsiteY472" fmla="*/ 2485239 h 6858000"/>
              <a:gd name="connsiteX473" fmla="*/ 3935486 w 10068361"/>
              <a:gd name="connsiteY473" fmla="*/ 2530854 h 6858000"/>
              <a:gd name="connsiteX474" fmla="*/ 3900094 w 10068361"/>
              <a:gd name="connsiteY474" fmla="*/ 2563885 h 6858000"/>
              <a:gd name="connsiteX475" fmla="*/ 3916610 w 10068361"/>
              <a:gd name="connsiteY475" fmla="*/ 2581974 h 6858000"/>
              <a:gd name="connsiteX476" fmla="*/ 4003908 w 10068361"/>
              <a:gd name="connsiteY476" fmla="*/ 2637027 h 6858000"/>
              <a:gd name="connsiteX477" fmla="*/ 4684203 w 10068361"/>
              <a:gd name="connsiteY477" fmla="*/ 3116772 h 6858000"/>
              <a:gd name="connsiteX478" fmla="*/ 5043619 w 10068361"/>
              <a:gd name="connsiteY478" fmla="*/ 3289009 h 6858000"/>
              <a:gd name="connsiteX479" fmla="*/ 5285064 w 10068361"/>
              <a:gd name="connsiteY479" fmla="*/ 3345634 h 6858000"/>
              <a:gd name="connsiteX480" fmla="*/ 1935497 w 10068361"/>
              <a:gd name="connsiteY480" fmla="*/ 3889870 h 6858000"/>
              <a:gd name="connsiteX481" fmla="*/ 1918982 w 10068361"/>
              <a:gd name="connsiteY481" fmla="*/ 3899308 h 6858000"/>
              <a:gd name="connsiteX482" fmla="*/ 1700344 w 10068361"/>
              <a:gd name="connsiteY482" fmla="*/ 4125024 h 6858000"/>
              <a:gd name="connsiteX483" fmla="*/ 1669671 w 10068361"/>
              <a:gd name="connsiteY483" fmla="*/ 4179291 h 6858000"/>
              <a:gd name="connsiteX484" fmla="*/ 1587879 w 10068361"/>
              <a:gd name="connsiteY484" fmla="*/ 4307485 h 6858000"/>
              <a:gd name="connsiteX485" fmla="*/ 1469122 w 10068361"/>
              <a:gd name="connsiteY485" fmla="*/ 4431747 h 6858000"/>
              <a:gd name="connsiteX486" fmla="*/ 1379465 w 10068361"/>
              <a:gd name="connsiteY486" fmla="*/ 4506461 h 6858000"/>
              <a:gd name="connsiteX487" fmla="*/ 1273292 w 10068361"/>
              <a:gd name="connsiteY487" fmla="*/ 4484440 h 6858000"/>
              <a:gd name="connsiteX488" fmla="*/ 1204082 w 10068361"/>
              <a:gd name="connsiteY488" fmla="*/ 4380626 h 6858000"/>
              <a:gd name="connsiteX489" fmla="*/ 1131727 w 10068361"/>
              <a:gd name="connsiteY489" fmla="*/ 4328720 h 6858000"/>
              <a:gd name="connsiteX490" fmla="*/ 955559 w 10068361"/>
              <a:gd name="connsiteY490" fmla="*/ 4264229 h 6858000"/>
              <a:gd name="connsiteX491" fmla="*/ 945334 w 10068361"/>
              <a:gd name="connsiteY491" fmla="*/ 4257938 h 6858000"/>
              <a:gd name="connsiteX492" fmla="*/ 935897 w 10068361"/>
              <a:gd name="connsiteY492" fmla="*/ 4085701 h 6858000"/>
              <a:gd name="connsiteX493" fmla="*/ 1136446 w 10068361"/>
              <a:gd name="connsiteY493" fmla="*/ 4002335 h 6858000"/>
              <a:gd name="connsiteX494" fmla="*/ 1207228 w 10068361"/>
              <a:gd name="connsiteY494" fmla="*/ 3969304 h 6858000"/>
              <a:gd name="connsiteX495" fmla="*/ 1558779 w 10068361"/>
              <a:gd name="connsiteY495" fmla="*/ 3625617 h 6858000"/>
              <a:gd name="connsiteX496" fmla="*/ 1646864 w 10068361"/>
              <a:gd name="connsiteY496" fmla="*/ 3535960 h 6858000"/>
              <a:gd name="connsiteX497" fmla="*/ 1642931 w 10068361"/>
              <a:gd name="connsiteY497" fmla="*/ 3484053 h 6858000"/>
              <a:gd name="connsiteX498" fmla="*/ 1550128 w 10068361"/>
              <a:gd name="connsiteY498" fmla="*/ 3425854 h 6858000"/>
              <a:gd name="connsiteX499" fmla="*/ 427839 w 10068361"/>
              <a:gd name="connsiteY499" fmla="*/ 3789989 h 6858000"/>
              <a:gd name="connsiteX500" fmla="*/ 518282 w 10068361"/>
              <a:gd name="connsiteY500" fmla="*/ 4797454 h 6858000"/>
              <a:gd name="connsiteX501" fmla="*/ 1258349 w 10068361"/>
              <a:gd name="connsiteY501" fmla="*/ 5061707 h 6858000"/>
              <a:gd name="connsiteX502" fmla="*/ 1919768 w 10068361"/>
              <a:gd name="connsiteY502" fmla="*/ 4572525 h 6858000"/>
              <a:gd name="connsiteX503" fmla="*/ 2006280 w 10068361"/>
              <a:gd name="connsiteY503" fmla="*/ 4291756 h 6858000"/>
              <a:gd name="connsiteX504" fmla="*/ 1961451 w 10068361"/>
              <a:gd name="connsiteY504" fmla="*/ 3926834 h 6858000"/>
              <a:gd name="connsiteX505" fmla="*/ 1935497 w 10068361"/>
              <a:gd name="connsiteY505" fmla="*/ 3889870 h 6858000"/>
              <a:gd name="connsiteX506" fmla="*/ 6039287 w 10068361"/>
              <a:gd name="connsiteY506" fmla="*/ 6491506 h 6858000"/>
              <a:gd name="connsiteX507" fmla="*/ 6611836 w 10068361"/>
              <a:gd name="connsiteY507" fmla="*/ 6272868 h 6858000"/>
              <a:gd name="connsiteX508" fmla="*/ 6607117 w 10068361"/>
              <a:gd name="connsiteY508" fmla="*/ 5170240 h 6858000"/>
              <a:gd name="connsiteX509" fmla="*/ 5742789 w 10068361"/>
              <a:gd name="connsiteY509" fmla="*/ 4986207 h 6858000"/>
              <a:gd name="connsiteX510" fmla="*/ 5679871 w 10068361"/>
              <a:gd name="connsiteY510" fmla="*/ 5017665 h 6858000"/>
              <a:gd name="connsiteX511" fmla="*/ 5683017 w 10068361"/>
              <a:gd name="connsiteY511" fmla="*/ 5061707 h 6858000"/>
              <a:gd name="connsiteX512" fmla="*/ 5744362 w 10068361"/>
              <a:gd name="connsiteY512" fmla="*/ 5088447 h 6858000"/>
              <a:gd name="connsiteX513" fmla="*/ 6212310 w 10068361"/>
              <a:gd name="connsiteY513" fmla="*/ 5260684 h 6858000"/>
              <a:gd name="connsiteX514" fmla="*/ 6495439 w 10068361"/>
              <a:gd name="connsiteY514" fmla="*/ 5694028 h 6858000"/>
              <a:gd name="connsiteX515" fmla="*/ 6200513 w 10068361"/>
              <a:gd name="connsiteY515" fmla="*/ 6127371 h 6858000"/>
              <a:gd name="connsiteX516" fmla="*/ 5652345 w 10068361"/>
              <a:gd name="connsiteY516" fmla="*/ 5985021 h 6858000"/>
              <a:gd name="connsiteX517" fmla="*/ 5559542 w 10068361"/>
              <a:gd name="connsiteY517" fmla="*/ 5929968 h 6858000"/>
              <a:gd name="connsiteX518" fmla="*/ 5535161 w 10068361"/>
              <a:gd name="connsiteY518" fmla="*/ 5918171 h 6858000"/>
              <a:gd name="connsiteX519" fmla="*/ 5391238 w 10068361"/>
              <a:gd name="connsiteY519" fmla="*/ 5804133 h 6858000"/>
              <a:gd name="connsiteX520" fmla="*/ 5357420 w 10068361"/>
              <a:gd name="connsiteY520" fmla="*/ 5736497 h 6858000"/>
              <a:gd name="connsiteX521" fmla="*/ 5289783 w 10068361"/>
              <a:gd name="connsiteY521" fmla="*/ 5657064 h 6858000"/>
              <a:gd name="connsiteX522" fmla="*/ 5258325 w 10068361"/>
              <a:gd name="connsiteY522" fmla="*/ 5672793 h 6858000"/>
              <a:gd name="connsiteX523" fmla="*/ 5237876 w 10068361"/>
              <a:gd name="connsiteY523" fmla="*/ 5798628 h 6858000"/>
              <a:gd name="connsiteX524" fmla="*/ 5281919 w 10068361"/>
              <a:gd name="connsiteY524" fmla="*/ 5985021 h 6858000"/>
              <a:gd name="connsiteX525" fmla="*/ 6039287 w 10068361"/>
              <a:gd name="connsiteY525" fmla="*/ 6491506 h 6858000"/>
              <a:gd name="connsiteX526" fmla="*/ 4660609 w 10068361"/>
              <a:gd name="connsiteY526" fmla="*/ 4298047 h 6858000"/>
              <a:gd name="connsiteX527" fmla="*/ 4648812 w 10068361"/>
              <a:gd name="connsiteY527" fmla="*/ 4382199 h 6858000"/>
              <a:gd name="connsiteX528" fmla="*/ 4697573 w 10068361"/>
              <a:gd name="connsiteY528" fmla="*/ 4416017 h 6858000"/>
              <a:gd name="connsiteX529" fmla="*/ 4725099 w 10068361"/>
              <a:gd name="connsiteY529" fmla="*/ 4435679 h 6858000"/>
              <a:gd name="connsiteX530" fmla="*/ 4720381 w 10068361"/>
              <a:gd name="connsiteY530" fmla="*/ 4469497 h 6858000"/>
              <a:gd name="connsiteX531" fmla="*/ 4763636 w 10068361"/>
              <a:gd name="connsiteY531" fmla="*/ 4423096 h 6858000"/>
              <a:gd name="connsiteX532" fmla="*/ 4810038 w 10068361"/>
              <a:gd name="connsiteY532" fmla="*/ 4449835 h 6858000"/>
              <a:gd name="connsiteX533" fmla="*/ 4825767 w 10068361"/>
              <a:gd name="connsiteY533" fmla="*/ 4483653 h 6858000"/>
              <a:gd name="connsiteX534" fmla="*/ 4806892 w 10068361"/>
              <a:gd name="connsiteY534" fmla="*/ 4533988 h 6858000"/>
              <a:gd name="connsiteX535" fmla="*/ 4861158 w 10068361"/>
              <a:gd name="connsiteY535" fmla="*/ 4582749 h 6858000"/>
              <a:gd name="connsiteX536" fmla="*/ 4818689 w 10068361"/>
              <a:gd name="connsiteY536" fmla="*/ 4607129 h 6858000"/>
              <a:gd name="connsiteX537" fmla="*/ 5082156 w 10068361"/>
              <a:gd name="connsiteY537" fmla="*/ 4723526 h 6858000"/>
              <a:gd name="connsiteX538" fmla="*/ 5088447 w 10068361"/>
              <a:gd name="connsiteY538" fmla="*/ 4706224 h 6858000"/>
              <a:gd name="connsiteX539" fmla="*/ 5089234 w 10068361"/>
              <a:gd name="connsiteY539" fmla="*/ 4427814 h 6858000"/>
              <a:gd name="connsiteX540" fmla="*/ 5051483 w 10068361"/>
              <a:gd name="connsiteY540" fmla="*/ 4400288 h 6858000"/>
              <a:gd name="connsiteX541" fmla="*/ 4935086 w 10068361"/>
              <a:gd name="connsiteY541" fmla="*/ 4416804 h 6858000"/>
              <a:gd name="connsiteX542" fmla="*/ 4919357 w 10068361"/>
              <a:gd name="connsiteY542" fmla="*/ 4384559 h 6858000"/>
              <a:gd name="connsiteX543" fmla="*/ 4887898 w 10068361"/>
              <a:gd name="connsiteY543" fmla="*/ 4353100 h 6858000"/>
              <a:gd name="connsiteX544" fmla="*/ 4660609 w 10068361"/>
              <a:gd name="connsiteY544" fmla="*/ 4298047 h 6858000"/>
              <a:gd name="connsiteX545" fmla="*/ 1926060 w 10068361"/>
              <a:gd name="connsiteY545" fmla="*/ 3249686 h 6858000"/>
              <a:gd name="connsiteX546" fmla="*/ 2032233 w 10068361"/>
              <a:gd name="connsiteY546" fmla="*/ 3180476 h 6858000"/>
              <a:gd name="connsiteX547" fmla="*/ 2507260 w 10068361"/>
              <a:gd name="connsiteY547" fmla="*/ 2696012 h 6858000"/>
              <a:gd name="connsiteX548" fmla="*/ 2502541 w 10068361"/>
              <a:gd name="connsiteY548" fmla="*/ 2629162 h 6858000"/>
              <a:gd name="connsiteX549" fmla="*/ 2435691 w 10068361"/>
              <a:gd name="connsiteY549" fmla="*/ 2632308 h 6858000"/>
              <a:gd name="connsiteX550" fmla="*/ 2147057 w 10068361"/>
              <a:gd name="connsiteY550" fmla="*/ 2948468 h 6858000"/>
              <a:gd name="connsiteX551" fmla="*/ 1910331 w 10068361"/>
              <a:gd name="connsiteY551" fmla="*/ 3194633 h 6858000"/>
              <a:gd name="connsiteX552" fmla="*/ 1895388 w 10068361"/>
              <a:gd name="connsiteY552" fmla="*/ 3226878 h 6858000"/>
              <a:gd name="connsiteX553" fmla="*/ 1926060 w 10068361"/>
              <a:gd name="connsiteY553" fmla="*/ 3249686 h 6858000"/>
              <a:gd name="connsiteX554" fmla="*/ 3198565 w 10068361"/>
              <a:gd name="connsiteY554" fmla="*/ 1819887 h 6858000"/>
              <a:gd name="connsiteX555" fmla="*/ 3154523 w 10068361"/>
              <a:gd name="connsiteY555" fmla="*/ 1805730 h 6858000"/>
              <a:gd name="connsiteX556" fmla="*/ 3061720 w 10068361"/>
              <a:gd name="connsiteY556" fmla="*/ 1805730 h 6858000"/>
              <a:gd name="connsiteX557" fmla="*/ 2897348 w 10068361"/>
              <a:gd name="connsiteY557" fmla="*/ 1977180 h 6858000"/>
              <a:gd name="connsiteX558" fmla="*/ 2670845 w 10068361"/>
              <a:gd name="connsiteY558" fmla="*/ 2335023 h 6858000"/>
              <a:gd name="connsiteX559" fmla="*/ 2666913 w 10068361"/>
              <a:gd name="connsiteY559" fmla="*/ 2342101 h 6858000"/>
              <a:gd name="connsiteX560" fmla="*/ 2666126 w 10068361"/>
              <a:gd name="connsiteY560" fmla="*/ 2369628 h 6858000"/>
              <a:gd name="connsiteX561" fmla="*/ 2689720 w 10068361"/>
              <a:gd name="connsiteY561" fmla="*/ 2363336 h 6858000"/>
              <a:gd name="connsiteX562" fmla="*/ 2843081 w 10068361"/>
              <a:gd name="connsiteY562" fmla="*/ 2223345 h 6858000"/>
              <a:gd name="connsiteX563" fmla="*/ 3171039 w 10068361"/>
              <a:gd name="connsiteY563" fmla="*/ 1852918 h 6858000"/>
              <a:gd name="connsiteX564" fmla="*/ 3198565 w 10068361"/>
              <a:gd name="connsiteY564" fmla="*/ 1819887 h 6858000"/>
              <a:gd name="connsiteX565" fmla="*/ 5102604 w 10068361"/>
              <a:gd name="connsiteY565" fmla="*/ 3676738 h 6858000"/>
              <a:gd name="connsiteX566" fmla="*/ 5156084 w 10068361"/>
              <a:gd name="connsiteY566" fmla="*/ 3702691 h 6858000"/>
              <a:gd name="connsiteX567" fmla="*/ 5158443 w 10068361"/>
              <a:gd name="connsiteY567" fmla="*/ 3725499 h 6858000"/>
              <a:gd name="connsiteX568" fmla="*/ 5196980 w 10068361"/>
              <a:gd name="connsiteY568" fmla="*/ 3756957 h 6858000"/>
              <a:gd name="connsiteX569" fmla="*/ 5472244 w 10068361"/>
              <a:gd name="connsiteY569" fmla="*/ 3666514 h 6858000"/>
              <a:gd name="connsiteX570" fmla="*/ 5505275 w 10068361"/>
              <a:gd name="connsiteY570" fmla="*/ 3647638 h 6858000"/>
              <a:gd name="connsiteX571" fmla="*/ 5065640 w 10068361"/>
              <a:gd name="connsiteY571" fmla="*/ 3515512 h 6858000"/>
              <a:gd name="connsiteX572" fmla="*/ 5102604 w 10068361"/>
              <a:gd name="connsiteY572" fmla="*/ 3676738 h 6858000"/>
              <a:gd name="connsiteX573" fmla="*/ 6021985 w 10068361"/>
              <a:gd name="connsiteY573" fmla="*/ 5259897 h 6858000"/>
              <a:gd name="connsiteX574" fmla="*/ 5994459 w 10068361"/>
              <a:gd name="connsiteY574" fmla="*/ 5219788 h 6858000"/>
              <a:gd name="connsiteX575" fmla="*/ 5870197 w 10068361"/>
              <a:gd name="connsiteY575" fmla="*/ 5174173 h 6858000"/>
              <a:gd name="connsiteX576" fmla="*/ 5638975 w 10068361"/>
              <a:gd name="connsiteY576" fmla="*/ 5074291 h 6858000"/>
              <a:gd name="connsiteX577" fmla="*/ 5591787 w 10068361"/>
              <a:gd name="connsiteY577" fmla="*/ 5072718 h 6858000"/>
              <a:gd name="connsiteX578" fmla="*/ 5481681 w 10068361"/>
              <a:gd name="connsiteY578" fmla="*/ 5161589 h 6858000"/>
              <a:gd name="connsiteX579" fmla="*/ 5740429 w 10068361"/>
              <a:gd name="connsiteY579" fmla="*/ 5283491 h 6858000"/>
              <a:gd name="connsiteX580" fmla="*/ 5744362 w 10068361"/>
              <a:gd name="connsiteY580" fmla="*/ 5255179 h 6858000"/>
              <a:gd name="connsiteX581" fmla="*/ 5773461 w 10068361"/>
              <a:gd name="connsiteY581" fmla="*/ 5222933 h 6858000"/>
              <a:gd name="connsiteX582" fmla="*/ 5806492 w 10068361"/>
              <a:gd name="connsiteY582" fmla="*/ 5242595 h 6858000"/>
              <a:gd name="connsiteX583" fmla="*/ 5856827 w 10068361"/>
              <a:gd name="connsiteY583" fmla="*/ 5268549 h 6858000"/>
              <a:gd name="connsiteX584" fmla="*/ 5919744 w 10068361"/>
              <a:gd name="connsiteY584" fmla="*/ 5274840 h 6858000"/>
              <a:gd name="connsiteX585" fmla="*/ 6021985 w 10068361"/>
              <a:gd name="connsiteY585" fmla="*/ 5259897 h 6858000"/>
              <a:gd name="connsiteX586" fmla="*/ 5044405 w 10068361"/>
              <a:gd name="connsiteY586" fmla="*/ 4912278 h 6858000"/>
              <a:gd name="connsiteX587" fmla="*/ 5073505 w 10068361"/>
              <a:gd name="connsiteY587" fmla="*/ 4780152 h 6858000"/>
              <a:gd name="connsiteX588" fmla="*/ 5050697 w 10068361"/>
              <a:gd name="connsiteY588" fmla="*/ 4746334 h 6858000"/>
              <a:gd name="connsiteX589" fmla="*/ 4774647 w 10068361"/>
              <a:gd name="connsiteY589" fmla="*/ 4628364 h 6858000"/>
              <a:gd name="connsiteX590" fmla="*/ 4690495 w 10068361"/>
              <a:gd name="connsiteY590" fmla="*/ 4658249 h 6858000"/>
              <a:gd name="connsiteX591" fmla="*/ 4710157 w 10068361"/>
              <a:gd name="connsiteY591" fmla="*/ 4675552 h 6858000"/>
              <a:gd name="connsiteX592" fmla="*/ 4842283 w 10068361"/>
              <a:gd name="connsiteY592" fmla="*/ 4776220 h 6858000"/>
              <a:gd name="connsiteX593" fmla="*/ 4920144 w 10068361"/>
              <a:gd name="connsiteY593" fmla="*/ 4830486 h 6858000"/>
              <a:gd name="connsiteX594" fmla="*/ 5044405 w 10068361"/>
              <a:gd name="connsiteY594" fmla="*/ 4912278 h 6858000"/>
              <a:gd name="connsiteX595" fmla="*/ 3824594 w 10068361"/>
              <a:gd name="connsiteY595" fmla="*/ 2419175 h 6858000"/>
              <a:gd name="connsiteX596" fmla="*/ 3804145 w 10068361"/>
              <a:gd name="connsiteY596" fmla="*/ 2323226 h 6858000"/>
              <a:gd name="connsiteX597" fmla="*/ 3591012 w 10068361"/>
              <a:gd name="connsiteY597" fmla="*/ 2397941 h 6858000"/>
              <a:gd name="connsiteX598" fmla="*/ 3604383 w 10068361"/>
              <a:gd name="connsiteY598" fmla="*/ 2437264 h 6858000"/>
              <a:gd name="connsiteX599" fmla="*/ 3701904 w 10068361"/>
              <a:gd name="connsiteY599" fmla="*/ 2464004 h 6858000"/>
              <a:gd name="connsiteX600" fmla="*/ 3742801 w 10068361"/>
              <a:gd name="connsiteY600" fmla="*/ 2397154 h 6858000"/>
              <a:gd name="connsiteX601" fmla="*/ 3824594 w 10068361"/>
              <a:gd name="connsiteY601" fmla="*/ 2419175 h 6858000"/>
              <a:gd name="connsiteX602" fmla="*/ 5312591 w 10068361"/>
              <a:gd name="connsiteY602" fmla="*/ 5429775 h 6858000"/>
              <a:gd name="connsiteX603" fmla="*/ 5300007 w 10068361"/>
              <a:gd name="connsiteY603" fmla="*/ 5452582 h 6858000"/>
              <a:gd name="connsiteX604" fmla="*/ 5272481 w 10068361"/>
              <a:gd name="connsiteY604" fmla="*/ 5552464 h 6858000"/>
              <a:gd name="connsiteX605" fmla="*/ 5343263 w 10068361"/>
              <a:gd name="connsiteY605" fmla="*/ 5642121 h 6858000"/>
              <a:gd name="connsiteX606" fmla="*/ 5373149 w 10068361"/>
              <a:gd name="connsiteY606" fmla="*/ 5616167 h 6858000"/>
              <a:gd name="connsiteX607" fmla="*/ 5383373 w 10068361"/>
              <a:gd name="connsiteY607" fmla="*/ 5535161 h 6858000"/>
              <a:gd name="connsiteX608" fmla="*/ 5312591 w 10068361"/>
              <a:gd name="connsiteY608" fmla="*/ 5429775 h 6858000"/>
              <a:gd name="connsiteX609" fmla="*/ 5498197 w 10068361"/>
              <a:gd name="connsiteY609" fmla="*/ 5524937 h 6858000"/>
              <a:gd name="connsiteX610" fmla="*/ 5505275 w 10068361"/>
              <a:gd name="connsiteY610" fmla="*/ 5678298 h 6858000"/>
              <a:gd name="connsiteX611" fmla="*/ 5591001 w 10068361"/>
              <a:gd name="connsiteY611" fmla="*/ 5707398 h 6858000"/>
              <a:gd name="connsiteX612" fmla="*/ 5602011 w 10068361"/>
              <a:gd name="connsiteY612" fmla="*/ 5635043 h 6858000"/>
              <a:gd name="connsiteX613" fmla="*/ 5587855 w 10068361"/>
              <a:gd name="connsiteY613" fmla="*/ 5576844 h 6858000"/>
              <a:gd name="connsiteX614" fmla="*/ 5498197 w 10068361"/>
              <a:gd name="connsiteY614" fmla="*/ 5524937 h 6858000"/>
              <a:gd name="connsiteX615" fmla="*/ 4806106 w 10068361"/>
              <a:gd name="connsiteY615" fmla="*/ 5222933 h 6858000"/>
              <a:gd name="connsiteX616" fmla="*/ 4946883 w 10068361"/>
              <a:gd name="connsiteY616" fmla="*/ 5333826 h 6858000"/>
              <a:gd name="connsiteX617" fmla="*/ 4979915 w 10068361"/>
              <a:gd name="connsiteY617" fmla="*/ 5307872 h 6858000"/>
              <a:gd name="connsiteX618" fmla="*/ 4989353 w 10068361"/>
              <a:gd name="connsiteY618" fmla="*/ 5238663 h 6858000"/>
              <a:gd name="connsiteX619" fmla="*/ 4806106 w 10068361"/>
              <a:gd name="connsiteY619" fmla="*/ 5222933 h 6858000"/>
              <a:gd name="connsiteX620" fmla="*/ 5172600 w 10068361"/>
              <a:gd name="connsiteY620" fmla="*/ 4816330 h 6858000"/>
              <a:gd name="connsiteX621" fmla="*/ 5138782 w 10068361"/>
              <a:gd name="connsiteY621" fmla="*/ 4935086 h 6858000"/>
              <a:gd name="connsiteX622" fmla="*/ 5165521 w 10068361"/>
              <a:gd name="connsiteY622" fmla="*/ 4960253 h 6858000"/>
              <a:gd name="connsiteX623" fmla="*/ 5262257 w 10068361"/>
              <a:gd name="connsiteY623" fmla="*/ 4880034 h 6858000"/>
              <a:gd name="connsiteX624" fmla="*/ 5255965 w 10068361"/>
              <a:gd name="connsiteY624" fmla="*/ 4858013 h 6858000"/>
              <a:gd name="connsiteX625" fmla="*/ 5172600 w 10068361"/>
              <a:gd name="connsiteY625" fmla="*/ 4816330 h 6858000"/>
              <a:gd name="connsiteX626" fmla="*/ 3347994 w 10068361"/>
              <a:gd name="connsiteY626" fmla="*/ 3690108 h 6858000"/>
              <a:gd name="connsiteX627" fmla="*/ 3465964 w 10068361"/>
              <a:gd name="connsiteY627" fmla="*/ 3667300 h 6858000"/>
              <a:gd name="connsiteX628" fmla="*/ 3347994 w 10068361"/>
              <a:gd name="connsiteY628" fmla="*/ 3532814 h 6858000"/>
              <a:gd name="connsiteX629" fmla="*/ 3347994 w 10068361"/>
              <a:gd name="connsiteY629" fmla="*/ 3690108 h 6858000"/>
              <a:gd name="connsiteX630" fmla="*/ 5720768 w 10068361"/>
              <a:gd name="connsiteY630" fmla="*/ 5376295 h 6858000"/>
              <a:gd name="connsiteX631" fmla="*/ 5701106 w 10068361"/>
              <a:gd name="connsiteY631" fmla="*/ 5307085 h 6858000"/>
              <a:gd name="connsiteX632" fmla="*/ 5627178 w 10068361"/>
              <a:gd name="connsiteY632" fmla="*/ 5270121 h 6858000"/>
              <a:gd name="connsiteX633" fmla="*/ 5491905 w 10068361"/>
              <a:gd name="connsiteY633" fmla="*/ 5206418 h 6858000"/>
              <a:gd name="connsiteX634" fmla="*/ 5485614 w 10068361"/>
              <a:gd name="connsiteY634" fmla="*/ 5218215 h 6858000"/>
              <a:gd name="connsiteX635" fmla="*/ 5720768 w 10068361"/>
              <a:gd name="connsiteY635" fmla="*/ 5376295 h 6858000"/>
              <a:gd name="connsiteX636" fmla="*/ 3034193 w 10068361"/>
              <a:gd name="connsiteY636" fmla="*/ 3862344 h 6858000"/>
              <a:gd name="connsiteX637" fmla="*/ 3117559 w 10068361"/>
              <a:gd name="connsiteY637" fmla="*/ 3809651 h 6858000"/>
              <a:gd name="connsiteX638" fmla="*/ 3126996 w 10068361"/>
              <a:gd name="connsiteY638" fmla="*/ 3771114 h 6858000"/>
              <a:gd name="connsiteX639" fmla="*/ 3101830 w 10068361"/>
              <a:gd name="connsiteY639" fmla="*/ 3753025 h 6858000"/>
              <a:gd name="connsiteX640" fmla="*/ 3042844 w 10068361"/>
              <a:gd name="connsiteY640" fmla="*/ 3742801 h 6858000"/>
              <a:gd name="connsiteX641" fmla="*/ 3034193 w 10068361"/>
              <a:gd name="connsiteY641" fmla="*/ 3862344 h 6858000"/>
              <a:gd name="connsiteX642" fmla="*/ 4543425 w 10068361"/>
              <a:gd name="connsiteY642" fmla="*/ 4963399 h 6858000"/>
              <a:gd name="connsiteX643" fmla="*/ 4666114 w 10068361"/>
              <a:gd name="connsiteY643" fmla="*/ 5092380 h 6858000"/>
              <a:gd name="connsiteX644" fmla="*/ 4543425 w 10068361"/>
              <a:gd name="connsiteY644" fmla="*/ 4963399 h 6858000"/>
              <a:gd name="connsiteX645" fmla="*/ 3908745 w 10068361"/>
              <a:gd name="connsiteY645" fmla="*/ 4122665 h 6858000"/>
              <a:gd name="connsiteX646" fmla="*/ 3915037 w 10068361"/>
              <a:gd name="connsiteY646" fmla="*/ 4133675 h 6858000"/>
              <a:gd name="connsiteX647" fmla="*/ 3966944 w 10068361"/>
              <a:gd name="connsiteY647" fmla="*/ 4153337 h 6858000"/>
              <a:gd name="connsiteX648" fmla="*/ 3981887 w 10068361"/>
              <a:gd name="connsiteY648" fmla="*/ 4036940 h 6858000"/>
              <a:gd name="connsiteX649" fmla="*/ 3964585 w 10068361"/>
              <a:gd name="connsiteY649" fmla="*/ 4019638 h 6858000"/>
              <a:gd name="connsiteX650" fmla="*/ 3947283 w 10068361"/>
              <a:gd name="connsiteY650" fmla="*/ 4030648 h 6858000"/>
              <a:gd name="connsiteX651" fmla="*/ 3950428 w 10068361"/>
              <a:gd name="connsiteY651" fmla="*/ 4057388 h 6858000"/>
              <a:gd name="connsiteX652" fmla="*/ 3986606 w 10068361"/>
              <a:gd name="connsiteY652" fmla="*/ 4073118 h 6858000"/>
              <a:gd name="connsiteX653" fmla="*/ 3908745 w 10068361"/>
              <a:gd name="connsiteY653" fmla="*/ 4122665 h 6858000"/>
              <a:gd name="connsiteX654" fmla="*/ 3302379 w 10068361"/>
              <a:gd name="connsiteY654" fmla="*/ 1785282 h 6858000"/>
              <a:gd name="connsiteX655" fmla="*/ 3293728 w 10068361"/>
              <a:gd name="connsiteY655" fmla="*/ 1805730 h 6858000"/>
              <a:gd name="connsiteX656" fmla="*/ 3408552 w 10068361"/>
              <a:gd name="connsiteY656" fmla="*/ 1856064 h 6858000"/>
              <a:gd name="connsiteX657" fmla="*/ 3437651 w 10068361"/>
              <a:gd name="connsiteY657" fmla="*/ 1842694 h 6858000"/>
              <a:gd name="connsiteX658" fmla="*/ 3436865 w 10068361"/>
              <a:gd name="connsiteY658" fmla="*/ 1828538 h 6858000"/>
              <a:gd name="connsiteX659" fmla="*/ 3302379 w 10068361"/>
              <a:gd name="connsiteY659" fmla="*/ 1785282 h 6858000"/>
              <a:gd name="connsiteX660" fmla="*/ 4543425 w 10068361"/>
              <a:gd name="connsiteY660" fmla="*/ 5052270 h 6858000"/>
              <a:gd name="connsiteX661" fmla="*/ 4652744 w 10068361"/>
              <a:gd name="connsiteY661" fmla="*/ 5140354 h 6858000"/>
              <a:gd name="connsiteX662" fmla="*/ 4543425 w 10068361"/>
              <a:gd name="connsiteY662" fmla="*/ 5052270 h 6858000"/>
              <a:gd name="connsiteX663" fmla="*/ 3753025 w 10068361"/>
              <a:gd name="connsiteY663" fmla="*/ 4843069 h 6858000"/>
              <a:gd name="connsiteX664" fmla="*/ 3853693 w 10068361"/>
              <a:gd name="connsiteY664" fmla="*/ 4856439 h 6858000"/>
              <a:gd name="connsiteX665" fmla="*/ 3815156 w 10068361"/>
              <a:gd name="connsiteY665" fmla="*/ 4791949 h 6858000"/>
              <a:gd name="connsiteX666" fmla="*/ 3753025 w 10068361"/>
              <a:gd name="connsiteY666" fmla="*/ 4843069 h 6858000"/>
              <a:gd name="connsiteX667" fmla="*/ 3358218 w 10068361"/>
              <a:gd name="connsiteY667" fmla="*/ 4040872 h 6858000"/>
              <a:gd name="connsiteX668" fmla="*/ 3320468 w 10068361"/>
              <a:gd name="connsiteY668" fmla="*/ 4086487 h 6858000"/>
              <a:gd name="connsiteX669" fmla="*/ 3366083 w 10068361"/>
              <a:gd name="connsiteY669" fmla="*/ 4121092 h 6858000"/>
              <a:gd name="connsiteX670" fmla="*/ 3394395 w 10068361"/>
              <a:gd name="connsiteY670" fmla="*/ 4090419 h 6858000"/>
              <a:gd name="connsiteX671" fmla="*/ 3358218 w 10068361"/>
              <a:gd name="connsiteY671" fmla="*/ 4040872 h 6858000"/>
              <a:gd name="connsiteX672" fmla="*/ 3392036 w 10068361"/>
              <a:gd name="connsiteY672" fmla="*/ 1463617 h 6858000"/>
              <a:gd name="connsiteX673" fmla="*/ 3508433 w 10068361"/>
              <a:gd name="connsiteY673" fmla="*/ 1505300 h 6858000"/>
              <a:gd name="connsiteX674" fmla="*/ 3392036 w 10068361"/>
              <a:gd name="connsiteY674" fmla="*/ 1463617 h 6858000"/>
              <a:gd name="connsiteX675" fmla="*/ 3863917 w 10068361"/>
              <a:gd name="connsiteY675" fmla="*/ 4122665 h 6858000"/>
              <a:gd name="connsiteX676" fmla="*/ 3861557 w 10068361"/>
              <a:gd name="connsiteY676" fmla="*/ 4112441 h 6858000"/>
              <a:gd name="connsiteX677" fmla="*/ 3823020 w 10068361"/>
              <a:gd name="connsiteY677" fmla="*/ 4123451 h 6858000"/>
              <a:gd name="connsiteX678" fmla="*/ 3797067 w 10068361"/>
              <a:gd name="connsiteY678" fmla="*/ 4195806 h 6858000"/>
              <a:gd name="connsiteX679" fmla="*/ 3808078 w 10068361"/>
              <a:gd name="connsiteY679" fmla="*/ 4198166 h 6858000"/>
              <a:gd name="connsiteX680" fmla="*/ 3863917 w 10068361"/>
              <a:gd name="connsiteY680" fmla="*/ 4122665 h 6858000"/>
              <a:gd name="connsiteX681" fmla="*/ 3276425 w 10068361"/>
              <a:gd name="connsiteY681" fmla="*/ 4192660 h 6858000"/>
              <a:gd name="connsiteX682" fmla="*/ 3235529 w 10068361"/>
              <a:gd name="connsiteY682" fmla="*/ 4180863 h 6858000"/>
              <a:gd name="connsiteX683" fmla="*/ 3230810 w 10068361"/>
              <a:gd name="connsiteY683" fmla="*/ 4254792 h 6858000"/>
              <a:gd name="connsiteX684" fmla="*/ 3276425 w 10068361"/>
              <a:gd name="connsiteY684" fmla="*/ 4192660 h 6858000"/>
              <a:gd name="connsiteX685" fmla="*/ 3918183 w 10068361"/>
              <a:gd name="connsiteY685" fmla="*/ 1955159 h 6858000"/>
              <a:gd name="connsiteX686" fmla="*/ 3910318 w 10068361"/>
              <a:gd name="connsiteY686" fmla="*/ 1966170 h 6858000"/>
              <a:gd name="connsiteX687" fmla="*/ 3946496 w 10068361"/>
              <a:gd name="connsiteY687" fmla="*/ 2002347 h 6858000"/>
              <a:gd name="connsiteX688" fmla="*/ 3983460 w 10068361"/>
              <a:gd name="connsiteY688" fmla="*/ 1996056 h 6858000"/>
              <a:gd name="connsiteX689" fmla="*/ 3962225 w 10068361"/>
              <a:gd name="connsiteY689" fmla="*/ 1966170 h 6858000"/>
              <a:gd name="connsiteX690" fmla="*/ 3918183 w 10068361"/>
              <a:gd name="connsiteY690" fmla="*/ 1955159 h 6858000"/>
              <a:gd name="connsiteX691" fmla="*/ 3313389 w 10068361"/>
              <a:gd name="connsiteY691" fmla="*/ 4611848 h 6858000"/>
              <a:gd name="connsiteX692" fmla="*/ 3379453 w 10068361"/>
              <a:gd name="connsiteY692" fmla="*/ 4686563 h 6858000"/>
              <a:gd name="connsiteX693" fmla="*/ 3313389 w 10068361"/>
              <a:gd name="connsiteY693" fmla="*/ 4611848 h 6858000"/>
              <a:gd name="connsiteX694" fmla="*/ 3976382 w 10068361"/>
              <a:gd name="connsiteY694" fmla="*/ 3745160 h 6858000"/>
              <a:gd name="connsiteX695" fmla="*/ 3989752 w 10068361"/>
              <a:gd name="connsiteY695" fmla="*/ 3740441 h 6858000"/>
              <a:gd name="connsiteX696" fmla="*/ 3970877 w 10068361"/>
              <a:gd name="connsiteY696" fmla="*/ 3668873 h 6858000"/>
              <a:gd name="connsiteX697" fmla="*/ 3976382 w 10068361"/>
              <a:gd name="connsiteY697" fmla="*/ 3745160 h 6858000"/>
              <a:gd name="connsiteX698" fmla="*/ 3101043 w 10068361"/>
              <a:gd name="connsiteY698" fmla="*/ 3980314 h 6858000"/>
              <a:gd name="connsiteX699" fmla="*/ 3055428 w 10068361"/>
              <a:gd name="connsiteY699" fmla="*/ 4034580 h 6858000"/>
              <a:gd name="connsiteX700" fmla="*/ 3062506 w 10068361"/>
              <a:gd name="connsiteY700" fmla="*/ 4061321 h 6858000"/>
              <a:gd name="connsiteX701" fmla="*/ 3079022 w 10068361"/>
              <a:gd name="connsiteY701" fmla="*/ 4064466 h 6858000"/>
              <a:gd name="connsiteX702" fmla="*/ 3089246 w 10068361"/>
              <a:gd name="connsiteY702" fmla="*/ 4042445 h 6858000"/>
              <a:gd name="connsiteX703" fmla="*/ 3101043 w 10068361"/>
              <a:gd name="connsiteY703" fmla="*/ 3980314 h 6858000"/>
              <a:gd name="connsiteX704" fmla="*/ 3574497 w 10068361"/>
              <a:gd name="connsiteY704" fmla="*/ 3536746 h 6858000"/>
              <a:gd name="connsiteX705" fmla="*/ 3587867 w 10068361"/>
              <a:gd name="connsiteY705" fmla="*/ 3540679 h 6858000"/>
              <a:gd name="connsiteX706" fmla="*/ 3601237 w 10068361"/>
              <a:gd name="connsiteY706" fmla="*/ 3495063 h 6858000"/>
              <a:gd name="connsiteX707" fmla="*/ 3586294 w 10068361"/>
              <a:gd name="connsiteY707" fmla="*/ 3459672 h 6858000"/>
              <a:gd name="connsiteX708" fmla="*/ 3574497 w 10068361"/>
              <a:gd name="connsiteY708" fmla="*/ 3464391 h 6858000"/>
              <a:gd name="connsiteX709" fmla="*/ 3574497 w 10068361"/>
              <a:gd name="connsiteY709" fmla="*/ 3536746 h 6858000"/>
              <a:gd name="connsiteX710" fmla="*/ 3566632 w 10068361"/>
              <a:gd name="connsiteY710" fmla="*/ 3505288 h 6858000"/>
              <a:gd name="connsiteX711" fmla="*/ 3548543 w 10068361"/>
              <a:gd name="connsiteY711" fmla="*/ 3499782 h 6858000"/>
              <a:gd name="connsiteX712" fmla="*/ 3528882 w 10068361"/>
              <a:gd name="connsiteY712" fmla="*/ 3565845 h 6858000"/>
              <a:gd name="connsiteX713" fmla="*/ 3546184 w 10068361"/>
              <a:gd name="connsiteY713" fmla="*/ 3571351 h 6858000"/>
              <a:gd name="connsiteX714" fmla="*/ 3566632 w 10068361"/>
              <a:gd name="connsiteY714" fmla="*/ 350528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</a:cxnLst>
            <a:rect l="l" t="t" r="r" b="b"/>
            <a:pathLst>
              <a:path w="10068361" h="6858000">
                <a:moveTo>
                  <a:pt x="6080970" y="6858000"/>
                </a:moveTo>
                <a:cubicBezTo>
                  <a:pt x="6059735" y="6858000"/>
                  <a:pt x="6039287" y="6858000"/>
                  <a:pt x="6018053" y="6858000"/>
                </a:cubicBezTo>
                <a:cubicBezTo>
                  <a:pt x="5974011" y="6828901"/>
                  <a:pt x="5925249" y="6831260"/>
                  <a:pt x="5875702" y="6836766"/>
                </a:cubicBezTo>
                <a:cubicBezTo>
                  <a:pt x="5853681" y="6839125"/>
                  <a:pt x="5827727" y="6839125"/>
                  <a:pt x="5808066" y="6830474"/>
                </a:cubicBezTo>
                <a:cubicBezTo>
                  <a:pt x="5758518" y="6806880"/>
                  <a:pt x="5709757" y="6783286"/>
                  <a:pt x="5652345" y="6785645"/>
                </a:cubicBezTo>
                <a:cubicBezTo>
                  <a:pt x="5634256" y="6786432"/>
                  <a:pt x="5610662" y="6778567"/>
                  <a:pt x="5598865" y="6765983"/>
                </a:cubicBezTo>
                <a:cubicBezTo>
                  <a:pt x="5559542" y="6725087"/>
                  <a:pt x="5510781" y="6706998"/>
                  <a:pt x="5458874" y="6692056"/>
                </a:cubicBezTo>
                <a:cubicBezTo>
                  <a:pt x="5438426" y="6686550"/>
                  <a:pt x="5415618" y="6674753"/>
                  <a:pt x="5404608" y="6658237"/>
                </a:cubicBezTo>
                <a:cubicBezTo>
                  <a:pt x="5375508" y="6614981"/>
                  <a:pt x="5335399" y="6589028"/>
                  <a:pt x="5289783" y="6567007"/>
                </a:cubicBezTo>
                <a:cubicBezTo>
                  <a:pt x="5269335" y="6557569"/>
                  <a:pt x="5245741" y="6541840"/>
                  <a:pt x="5237876" y="6522965"/>
                </a:cubicBezTo>
                <a:cubicBezTo>
                  <a:pt x="5216642" y="6471845"/>
                  <a:pt x="5177318" y="6438813"/>
                  <a:pt x="5136422" y="6406567"/>
                </a:cubicBezTo>
                <a:cubicBezTo>
                  <a:pt x="5121479" y="6394770"/>
                  <a:pt x="5102604" y="6378255"/>
                  <a:pt x="5100244" y="6362525"/>
                </a:cubicBezTo>
                <a:cubicBezTo>
                  <a:pt x="5092380" y="6305113"/>
                  <a:pt x="5053843" y="6268149"/>
                  <a:pt x="5022384" y="6225680"/>
                </a:cubicBezTo>
                <a:cubicBezTo>
                  <a:pt x="5009014" y="6208378"/>
                  <a:pt x="4993285" y="6187930"/>
                  <a:pt x="4991712" y="6167482"/>
                </a:cubicBezTo>
                <a:cubicBezTo>
                  <a:pt x="4987780" y="6111642"/>
                  <a:pt x="4968118" y="6064454"/>
                  <a:pt x="4939805" y="6018053"/>
                </a:cubicBezTo>
                <a:cubicBezTo>
                  <a:pt x="4930368" y="6002323"/>
                  <a:pt x="4921716" y="5980302"/>
                  <a:pt x="4924076" y="5963000"/>
                </a:cubicBezTo>
                <a:cubicBezTo>
                  <a:pt x="4931154" y="5907160"/>
                  <a:pt x="4920930" y="5856827"/>
                  <a:pt x="4902054" y="5804920"/>
                </a:cubicBezTo>
                <a:cubicBezTo>
                  <a:pt x="4894976" y="5785258"/>
                  <a:pt x="4902054" y="5760091"/>
                  <a:pt x="4903627" y="5738070"/>
                </a:cubicBezTo>
                <a:cubicBezTo>
                  <a:pt x="4904414" y="5725486"/>
                  <a:pt x="4909919" y="5712903"/>
                  <a:pt x="4909133" y="5700319"/>
                </a:cubicBezTo>
                <a:cubicBezTo>
                  <a:pt x="4907560" y="5659423"/>
                  <a:pt x="4904414" y="5619313"/>
                  <a:pt x="4902054" y="5578417"/>
                </a:cubicBezTo>
                <a:cubicBezTo>
                  <a:pt x="4901268" y="5568979"/>
                  <a:pt x="4901268" y="5559542"/>
                  <a:pt x="4904414" y="5550891"/>
                </a:cubicBezTo>
                <a:cubicBezTo>
                  <a:pt x="4916211" y="5513140"/>
                  <a:pt x="4924862" y="5473817"/>
                  <a:pt x="4942951" y="5439212"/>
                </a:cubicBezTo>
                <a:cubicBezTo>
                  <a:pt x="4959467" y="5406181"/>
                  <a:pt x="4949242" y="5381800"/>
                  <a:pt x="4926435" y="5362925"/>
                </a:cubicBezTo>
                <a:cubicBezTo>
                  <a:pt x="4880820" y="5322815"/>
                  <a:pt x="4832845" y="5286638"/>
                  <a:pt x="4782512" y="5246527"/>
                </a:cubicBezTo>
                <a:cubicBezTo>
                  <a:pt x="4781725" y="5266189"/>
                  <a:pt x="4781725" y="5281918"/>
                  <a:pt x="4779366" y="5296861"/>
                </a:cubicBezTo>
                <a:cubicBezTo>
                  <a:pt x="4772287" y="5344836"/>
                  <a:pt x="4729031" y="5363711"/>
                  <a:pt x="4688922" y="5335399"/>
                </a:cubicBezTo>
                <a:cubicBezTo>
                  <a:pt x="4676339" y="5326747"/>
                  <a:pt x="4666901" y="5311805"/>
                  <a:pt x="4653531" y="5304726"/>
                </a:cubicBezTo>
                <a:cubicBezTo>
                  <a:pt x="4605556" y="5278773"/>
                  <a:pt x="4559155" y="5247314"/>
                  <a:pt x="4508034" y="5230798"/>
                </a:cubicBezTo>
                <a:cubicBezTo>
                  <a:pt x="4446690" y="5211136"/>
                  <a:pt x="4434106" y="5200912"/>
                  <a:pt x="4449049" y="5137995"/>
                </a:cubicBezTo>
                <a:cubicBezTo>
                  <a:pt x="4455341" y="5110469"/>
                  <a:pt x="4451408" y="5088447"/>
                  <a:pt x="4423882" y="5075864"/>
                </a:cubicBezTo>
                <a:cubicBezTo>
                  <a:pt x="4393210" y="5061707"/>
                  <a:pt x="4362538" y="5044405"/>
                  <a:pt x="4330293" y="5037327"/>
                </a:cubicBezTo>
                <a:cubicBezTo>
                  <a:pt x="4301193" y="5030249"/>
                  <a:pt x="4264229" y="5007441"/>
                  <a:pt x="4241421" y="5051483"/>
                </a:cubicBezTo>
                <a:cubicBezTo>
                  <a:pt x="4239849" y="5053843"/>
                  <a:pt x="4231197" y="5054629"/>
                  <a:pt x="4226479" y="5053843"/>
                </a:cubicBezTo>
                <a:cubicBezTo>
                  <a:pt x="4172999" y="5044405"/>
                  <a:pt x="4117946" y="5035754"/>
                  <a:pt x="4065253" y="5023171"/>
                </a:cubicBezTo>
                <a:cubicBezTo>
                  <a:pt x="4005481" y="5009014"/>
                  <a:pt x="3948069" y="4986993"/>
                  <a:pt x="3888297" y="4973623"/>
                </a:cubicBezTo>
                <a:cubicBezTo>
                  <a:pt x="3823020" y="4959467"/>
                  <a:pt x="3756171" y="4952389"/>
                  <a:pt x="3690894" y="4939805"/>
                </a:cubicBezTo>
                <a:cubicBezTo>
                  <a:pt x="3561913" y="4916211"/>
                  <a:pt x="3429787" y="4894977"/>
                  <a:pt x="3331478" y="4796668"/>
                </a:cubicBezTo>
                <a:cubicBezTo>
                  <a:pt x="3272493" y="4737683"/>
                  <a:pt x="3218227" y="4673979"/>
                  <a:pt x="3167106" y="4607916"/>
                </a:cubicBezTo>
                <a:cubicBezTo>
                  <a:pt x="3118345" y="4544212"/>
                  <a:pt x="3096324" y="4469497"/>
                  <a:pt x="3089246" y="4388491"/>
                </a:cubicBezTo>
                <a:cubicBezTo>
                  <a:pt x="3085314" y="4342089"/>
                  <a:pt x="3073517" y="4295688"/>
                  <a:pt x="3064079" y="4246927"/>
                </a:cubicBezTo>
                <a:cubicBezTo>
                  <a:pt x="3055428" y="4249286"/>
                  <a:pt x="3044417" y="4252432"/>
                  <a:pt x="3033407" y="4255578"/>
                </a:cubicBezTo>
                <a:cubicBezTo>
                  <a:pt x="2969703" y="4274453"/>
                  <a:pt x="2920155" y="4239062"/>
                  <a:pt x="2917010" y="4172999"/>
                </a:cubicBezTo>
                <a:cubicBezTo>
                  <a:pt x="2912291" y="4059747"/>
                  <a:pt x="2924874" y="3952001"/>
                  <a:pt x="3023183" y="3875714"/>
                </a:cubicBezTo>
                <a:cubicBezTo>
                  <a:pt x="3024756" y="3874141"/>
                  <a:pt x="3024756" y="3870995"/>
                  <a:pt x="3027115" y="3864703"/>
                </a:cubicBezTo>
                <a:cubicBezTo>
                  <a:pt x="2997229" y="3837177"/>
                  <a:pt x="2965770" y="3807291"/>
                  <a:pt x="2933525" y="3778978"/>
                </a:cubicBezTo>
                <a:cubicBezTo>
                  <a:pt x="2904426" y="3753025"/>
                  <a:pt x="2892629" y="3720780"/>
                  <a:pt x="2886337" y="3683029"/>
                </a:cubicBezTo>
                <a:cubicBezTo>
                  <a:pt x="2861170" y="3516298"/>
                  <a:pt x="2836003" y="3349567"/>
                  <a:pt x="2806118" y="3183622"/>
                </a:cubicBezTo>
                <a:cubicBezTo>
                  <a:pt x="2795107" y="3121491"/>
                  <a:pt x="2771513" y="3061720"/>
                  <a:pt x="2751851" y="2995656"/>
                </a:cubicBezTo>
                <a:cubicBezTo>
                  <a:pt x="2738481" y="3005880"/>
                  <a:pt x="2732976" y="3008240"/>
                  <a:pt x="2729044" y="3012959"/>
                </a:cubicBezTo>
                <a:cubicBezTo>
                  <a:pt x="2572537" y="3174971"/>
                  <a:pt x="2416816" y="3337770"/>
                  <a:pt x="2260309" y="3499782"/>
                </a:cubicBezTo>
                <a:cubicBezTo>
                  <a:pt x="2246152" y="3514725"/>
                  <a:pt x="2226491" y="3526522"/>
                  <a:pt x="2206829" y="3533600"/>
                </a:cubicBezTo>
                <a:cubicBezTo>
                  <a:pt x="2159641" y="3550903"/>
                  <a:pt x="2114026" y="3620898"/>
                  <a:pt x="2164360" y="3667300"/>
                </a:cubicBezTo>
                <a:cubicBezTo>
                  <a:pt x="2192673" y="3692467"/>
                  <a:pt x="2220986" y="3721566"/>
                  <a:pt x="2206042" y="3767968"/>
                </a:cubicBezTo>
                <a:cubicBezTo>
                  <a:pt x="2202897" y="3776619"/>
                  <a:pt x="2214694" y="3790775"/>
                  <a:pt x="2220986" y="3800999"/>
                </a:cubicBezTo>
                <a:cubicBezTo>
                  <a:pt x="2241434" y="3831672"/>
                  <a:pt x="2269746" y="3858412"/>
                  <a:pt x="2250085" y="3902454"/>
                </a:cubicBezTo>
                <a:cubicBezTo>
                  <a:pt x="2245366" y="3911891"/>
                  <a:pt x="2253231" y="3929194"/>
                  <a:pt x="2259522" y="3940991"/>
                </a:cubicBezTo>
                <a:cubicBezTo>
                  <a:pt x="2276038" y="3974022"/>
                  <a:pt x="2301205" y="4003908"/>
                  <a:pt x="2275252" y="4044018"/>
                </a:cubicBezTo>
                <a:cubicBezTo>
                  <a:pt x="2269746" y="4052669"/>
                  <a:pt x="2276038" y="4070758"/>
                  <a:pt x="2279184" y="4083342"/>
                </a:cubicBezTo>
                <a:cubicBezTo>
                  <a:pt x="2287835" y="4120306"/>
                  <a:pt x="2315362" y="4156483"/>
                  <a:pt x="2278398" y="4195020"/>
                </a:cubicBezTo>
                <a:cubicBezTo>
                  <a:pt x="2272892" y="4201312"/>
                  <a:pt x="2275252" y="4217041"/>
                  <a:pt x="2276825" y="4227265"/>
                </a:cubicBezTo>
                <a:cubicBezTo>
                  <a:pt x="2280757" y="4254792"/>
                  <a:pt x="2298846" y="4290183"/>
                  <a:pt x="2287835" y="4308271"/>
                </a:cubicBezTo>
                <a:cubicBezTo>
                  <a:pt x="2266601" y="4342876"/>
                  <a:pt x="2265814" y="4375121"/>
                  <a:pt x="2265028" y="4412871"/>
                </a:cubicBezTo>
                <a:cubicBezTo>
                  <a:pt x="2264241" y="4442758"/>
                  <a:pt x="2268174" y="4482081"/>
                  <a:pt x="2228850" y="4499383"/>
                </a:cubicBezTo>
                <a:cubicBezTo>
                  <a:pt x="2225704" y="4500170"/>
                  <a:pt x="2223345" y="4511180"/>
                  <a:pt x="2225704" y="4513540"/>
                </a:cubicBezTo>
                <a:cubicBezTo>
                  <a:pt x="2248512" y="4546571"/>
                  <a:pt x="2222558" y="4579603"/>
                  <a:pt x="2213121" y="4603983"/>
                </a:cubicBezTo>
                <a:cubicBezTo>
                  <a:pt x="2202110" y="4634655"/>
                  <a:pt x="2169865" y="4656676"/>
                  <a:pt x="2169079" y="4696787"/>
                </a:cubicBezTo>
                <a:cubicBezTo>
                  <a:pt x="2169079" y="4713302"/>
                  <a:pt x="2150990" y="4729818"/>
                  <a:pt x="2140766" y="4746334"/>
                </a:cubicBezTo>
                <a:cubicBezTo>
                  <a:pt x="2130542" y="4763636"/>
                  <a:pt x="2106948" y="4777006"/>
                  <a:pt x="2103802" y="4794308"/>
                </a:cubicBezTo>
                <a:cubicBezTo>
                  <a:pt x="2100656" y="4813970"/>
                  <a:pt x="2088072" y="4823408"/>
                  <a:pt x="2082567" y="4836778"/>
                </a:cubicBezTo>
                <a:cubicBezTo>
                  <a:pt x="2068411" y="4869023"/>
                  <a:pt x="2051895" y="4894190"/>
                  <a:pt x="2018077" y="4906774"/>
                </a:cubicBezTo>
                <a:cubicBezTo>
                  <a:pt x="2014931" y="4908346"/>
                  <a:pt x="2017290" y="4920143"/>
                  <a:pt x="2014144" y="4924862"/>
                </a:cubicBezTo>
                <a:cubicBezTo>
                  <a:pt x="1995269" y="4951602"/>
                  <a:pt x="1974821" y="4977556"/>
                  <a:pt x="1955159" y="5004295"/>
                </a:cubicBezTo>
                <a:cubicBezTo>
                  <a:pt x="1953586" y="5006655"/>
                  <a:pt x="1946508" y="5005082"/>
                  <a:pt x="1944149" y="5006655"/>
                </a:cubicBezTo>
                <a:cubicBezTo>
                  <a:pt x="1933925" y="5016092"/>
                  <a:pt x="1921341" y="5024744"/>
                  <a:pt x="1914263" y="5036541"/>
                </a:cubicBezTo>
                <a:cubicBezTo>
                  <a:pt x="1896174" y="5067213"/>
                  <a:pt x="1853705" y="5071932"/>
                  <a:pt x="1840335" y="5110469"/>
                </a:cubicBezTo>
                <a:cubicBezTo>
                  <a:pt x="1837976" y="5116760"/>
                  <a:pt x="1798652" y="5119120"/>
                  <a:pt x="1791574" y="5147433"/>
                </a:cubicBezTo>
                <a:cubicBezTo>
                  <a:pt x="1790787" y="5151365"/>
                  <a:pt x="1779777" y="5156084"/>
                  <a:pt x="1775058" y="5155297"/>
                </a:cubicBezTo>
                <a:cubicBezTo>
                  <a:pt x="1736521" y="5145860"/>
                  <a:pt x="1735735" y="5174173"/>
                  <a:pt x="1734162" y="5200126"/>
                </a:cubicBezTo>
                <a:cubicBezTo>
                  <a:pt x="1707422" y="5204845"/>
                  <a:pt x="1673604" y="5191475"/>
                  <a:pt x="1664166" y="5229225"/>
                </a:cubicBezTo>
                <a:cubicBezTo>
                  <a:pt x="1663380" y="5231585"/>
                  <a:pt x="1653942" y="5234730"/>
                  <a:pt x="1650010" y="5233158"/>
                </a:cubicBezTo>
                <a:cubicBezTo>
                  <a:pt x="1616978" y="5224506"/>
                  <a:pt x="1602822" y="5244168"/>
                  <a:pt x="1597316" y="5270121"/>
                </a:cubicBezTo>
                <a:cubicBezTo>
                  <a:pt x="1555634" y="5277200"/>
                  <a:pt x="1517883" y="5283491"/>
                  <a:pt x="1479346" y="5289783"/>
                </a:cubicBezTo>
                <a:cubicBezTo>
                  <a:pt x="1474627" y="5290570"/>
                  <a:pt x="1469909" y="5295288"/>
                  <a:pt x="1467549" y="5299221"/>
                </a:cubicBezTo>
                <a:cubicBezTo>
                  <a:pt x="1441596" y="5335399"/>
                  <a:pt x="1399126" y="5320456"/>
                  <a:pt x="1365308" y="5333039"/>
                </a:cubicBezTo>
                <a:cubicBezTo>
                  <a:pt x="1346433" y="5340117"/>
                  <a:pt x="1324412" y="5340117"/>
                  <a:pt x="1303964" y="5343263"/>
                </a:cubicBezTo>
                <a:cubicBezTo>
                  <a:pt x="1257562" y="5367644"/>
                  <a:pt x="1208801" y="5336185"/>
                  <a:pt x="1158467" y="5362925"/>
                </a:cubicBezTo>
                <a:cubicBezTo>
                  <a:pt x="1134087" y="5375508"/>
                  <a:pt x="1093977" y="5358206"/>
                  <a:pt x="1060945" y="5353487"/>
                </a:cubicBezTo>
                <a:cubicBezTo>
                  <a:pt x="1050721" y="5351914"/>
                  <a:pt x="1034992" y="5344836"/>
                  <a:pt x="1032632" y="5347196"/>
                </a:cubicBezTo>
                <a:cubicBezTo>
                  <a:pt x="1012971" y="5375508"/>
                  <a:pt x="991736" y="5357420"/>
                  <a:pt x="970501" y="5352701"/>
                </a:cubicBezTo>
                <a:cubicBezTo>
                  <a:pt x="947694" y="5347196"/>
                  <a:pt x="921740" y="5332253"/>
                  <a:pt x="902865" y="5338544"/>
                </a:cubicBezTo>
                <a:cubicBezTo>
                  <a:pt x="853318" y="5355060"/>
                  <a:pt x="820286" y="5322029"/>
                  <a:pt x="784109" y="5304726"/>
                </a:cubicBezTo>
                <a:cubicBezTo>
                  <a:pt x="759728" y="5292929"/>
                  <a:pt x="741639" y="5281132"/>
                  <a:pt x="719618" y="5303153"/>
                </a:cubicBezTo>
                <a:cubicBezTo>
                  <a:pt x="691305" y="5282705"/>
                  <a:pt x="664565" y="5263830"/>
                  <a:pt x="637826" y="5245741"/>
                </a:cubicBezTo>
                <a:cubicBezTo>
                  <a:pt x="628388" y="5239449"/>
                  <a:pt x="612658" y="5230012"/>
                  <a:pt x="607153" y="5233944"/>
                </a:cubicBezTo>
                <a:cubicBezTo>
                  <a:pt x="578840" y="5252033"/>
                  <a:pt x="568616" y="5227652"/>
                  <a:pt x="552100" y="5215069"/>
                </a:cubicBezTo>
                <a:cubicBezTo>
                  <a:pt x="530079" y="5197767"/>
                  <a:pt x="508058" y="5174173"/>
                  <a:pt x="482891" y="5169454"/>
                </a:cubicBezTo>
                <a:cubicBezTo>
                  <a:pt x="455365" y="5164735"/>
                  <a:pt x="441209" y="5153724"/>
                  <a:pt x="429411" y="5131703"/>
                </a:cubicBezTo>
                <a:cubicBezTo>
                  <a:pt x="412109" y="5099458"/>
                  <a:pt x="389302" y="5075077"/>
                  <a:pt x="349978" y="5069572"/>
                </a:cubicBezTo>
                <a:cubicBezTo>
                  <a:pt x="340541" y="5068000"/>
                  <a:pt x="326384" y="5054629"/>
                  <a:pt x="324811" y="5044405"/>
                </a:cubicBezTo>
                <a:cubicBezTo>
                  <a:pt x="317733" y="5001150"/>
                  <a:pt x="287061" y="4982274"/>
                  <a:pt x="253243" y="4962613"/>
                </a:cubicBezTo>
                <a:cubicBezTo>
                  <a:pt x="241446" y="4955534"/>
                  <a:pt x="228862" y="4937446"/>
                  <a:pt x="228076" y="4924862"/>
                </a:cubicBezTo>
                <a:cubicBezTo>
                  <a:pt x="227289" y="4898122"/>
                  <a:pt x="218638" y="4882393"/>
                  <a:pt x="196617" y="4866663"/>
                </a:cubicBezTo>
                <a:cubicBezTo>
                  <a:pt x="165945" y="4846215"/>
                  <a:pt x="132913" y="4823408"/>
                  <a:pt x="149429" y="4775433"/>
                </a:cubicBezTo>
                <a:cubicBezTo>
                  <a:pt x="151788" y="4769142"/>
                  <a:pt x="140778" y="4755772"/>
                  <a:pt x="133700" y="4747907"/>
                </a:cubicBezTo>
                <a:cubicBezTo>
                  <a:pt x="106960" y="4718021"/>
                  <a:pt x="63704" y="4696787"/>
                  <a:pt x="92803" y="4644093"/>
                </a:cubicBezTo>
                <a:cubicBezTo>
                  <a:pt x="95949" y="4638588"/>
                  <a:pt x="87298" y="4622858"/>
                  <a:pt x="80220" y="4616567"/>
                </a:cubicBezTo>
                <a:cubicBezTo>
                  <a:pt x="48761" y="4590613"/>
                  <a:pt x="36178" y="4548144"/>
                  <a:pt x="50334" y="4512753"/>
                </a:cubicBezTo>
                <a:cubicBezTo>
                  <a:pt x="54266" y="4503315"/>
                  <a:pt x="55053" y="4486800"/>
                  <a:pt x="49547" y="4481294"/>
                </a:cubicBezTo>
                <a:cubicBezTo>
                  <a:pt x="16516" y="4445903"/>
                  <a:pt x="-3932" y="4410512"/>
                  <a:pt x="29099" y="4363324"/>
                </a:cubicBezTo>
                <a:cubicBezTo>
                  <a:pt x="32245" y="4358605"/>
                  <a:pt x="33032" y="4349954"/>
                  <a:pt x="30672" y="4344449"/>
                </a:cubicBezTo>
                <a:cubicBezTo>
                  <a:pt x="21235" y="4317709"/>
                  <a:pt x="10224" y="4291756"/>
                  <a:pt x="0" y="4265016"/>
                </a:cubicBezTo>
                <a:cubicBezTo>
                  <a:pt x="0" y="4257151"/>
                  <a:pt x="0" y="4249286"/>
                  <a:pt x="0" y="4241421"/>
                </a:cubicBezTo>
                <a:cubicBezTo>
                  <a:pt x="22021" y="4222547"/>
                  <a:pt x="51120" y="4206030"/>
                  <a:pt x="11797" y="4176145"/>
                </a:cubicBezTo>
                <a:cubicBezTo>
                  <a:pt x="9438" y="4174572"/>
                  <a:pt x="8651" y="4168280"/>
                  <a:pt x="9438" y="4165134"/>
                </a:cubicBezTo>
                <a:cubicBezTo>
                  <a:pt x="22021" y="4133675"/>
                  <a:pt x="-4719" y="4089633"/>
                  <a:pt x="40896" y="4068398"/>
                </a:cubicBezTo>
                <a:cubicBezTo>
                  <a:pt x="44829" y="4066825"/>
                  <a:pt x="47188" y="4052669"/>
                  <a:pt x="44829" y="4047950"/>
                </a:cubicBezTo>
                <a:cubicBezTo>
                  <a:pt x="21235" y="3999976"/>
                  <a:pt x="30672" y="3960652"/>
                  <a:pt x="70782" y="3926834"/>
                </a:cubicBezTo>
                <a:cubicBezTo>
                  <a:pt x="76287" y="3922116"/>
                  <a:pt x="79433" y="3904813"/>
                  <a:pt x="75501" y="3900094"/>
                </a:cubicBezTo>
                <a:cubicBezTo>
                  <a:pt x="58199" y="3882006"/>
                  <a:pt x="68423" y="3870995"/>
                  <a:pt x="80220" y="3856839"/>
                </a:cubicBezTo>
                <a:cubicBezTo>
                  <a:pt x="86511" y="3849760"/>
                  <a:pt x="84939" y="3836390"/>
                  <a:pt x="88084" y="3826166"/>
                </a:cubicBezTo>
                <a:cubicBezTo>
                  <a:pt x="92017" y="3815942"/>
                  <a:pt x="95163" y="3804932"/>
                  <a:pt x="103027" y="3798640"/>
                </a:cubicBezTo>
                <a:cubicBezTo>
                  <a:pt x="111678" y="3789989"/>
                  <a:pt x="124262" y="3785270"/>
                  <a:pt x="138418" y="3776619"/>
                </a:cubicBezTo>
                <a:cubicBezTo>
                  <a:pt x="99095" y="3738868"/>
                  <a:pt x="157294" y="3719993"/>
                  <a:pt x="152575" y="3704264"/>
                </a:cubicBezTo>
                <a:cubicBezTo>
                  <a:pt x="136059" y="3650784"/>
                  <a:pt x="194258" y="3666514"/>
                  <a:pt x="202909" y="3638987"/>
                </a:cubicBezTo>
                <a:cubicBezTo>
                  <a:pt x="198976" y="3628763"/>
                  <a:pt x="195044" y="3618539"/>
                  <a:pt x="190325" y="3605169"/>
                </a:cubicBezTo>
                <a:cubicBezTo>
                  <a:pt x="207628" y="3597304"/>
                  <a:pt x="222570" y="3591013"/>
                  <a:pt x="239086" y="3583934"/>
                </a:cubicBezTo>
                <a:cubicBezTo>
                  <a:pt x="235940" y="3569778"/>
                  <a:pt x="233581" y="3557981"/>
                  <a:pt x="230435" y="3543824"/>
                </a:cubicBezTo>
                <a:cubicBezTo>
                  <a:pt x="249310" y="3536746"/>
                  <a:pt x="267399" y="3530454"/>
                  <a:pt x="287847" y="3523376"/>
                </a:cubicBezTo>
                <a:cubicBezTo>
                  <a:pt x="263467" y="3470683"/>
                  <a:pt x="310655" y="3478548"/>
                  <a:pt x="332676" y="3469110"/>
                </a:cubicBezTo>
                <a:cubicBezTo>
                  <a:pt x="332676" y="3452594"/>
                  <a:pt x="329530" y="3429000"/>
                  <a:pt x="333462" y="3427427"/>
                </a:cubicBezTo>
                <a:cubicBezTo>
                  <a:pt x="360989" y="3418776"/>
                  <a:pt x="395593" y="3420349"/>
                  <a:pt x="386156" y="3374734"/>
                </a:cubicBezTo>
                <a:cubicBezTo>
                  <a:pt x="422333" y="3373947"/>
                  <a:pt x="446714" y="3360577"/>
                  <a:pt x="449073" y="3319681"/>
                </a:cubicBezTo>
                <a:cubicBezTo>
                  <a:pt x="449073" y="3317322"/>
                  <a:pt x="477386" y="3316535"/>
                  <a:pt x="495475" y="3314962"/>
                </a:cubicBezTo>
                <a:cubicBezTo>
                  <a:pt x="483678" y="3252831"/>
                  <a:pt x="537158" y="3289009"/>
                  <a:pt x="553673" y="3269347"/>
                </a:cubicBezTo>
                <a:cubicBezTo>
                  <a:pt x="561538" y="3254404"/>
                  <a:pt x="572549" y="3231597"/>
                  <a:pt x="583559" y="3231597"/>
                </a:cubicBezTo>
                <a:cubicBezTo>
                  <a:pt x="621310" y="3231597"/>
                  <a:pt x="640185" y="3179690"/>
                  <a:pt x="682654" y="3196992"/>
                </a:cubicBezTo>
                <a:cubicBezTo>
                  <a:pt x="683441" y="3197779"/>
                  <a:pt x="689732" y="3191487"/>
                  <a:pt x="689732" y="3188341"/>
                </a:cubicBezTo>
                <a:cubicBezTo>
                  <a:pt x="688946" y="3156096"/>
                  <a:pt x="710181" y="3158455"/>
                  <a:pt x="732202" y="3159242"/>
                </a:cubicBezTo>
                <a:cubicBezTo>
                  <a:pt x="739280" y="3159242"/>
                  <a:pt x="746358" y="3151377"/>
                  <a:pt x="754223" y="3147445"/>
                </a:cubicBezTo>
                <a:cubicBezTo>
                  <a:pt x="762874" y="3142726"/>
                  <a:pt x="773884" y="3133288"/>
                  <a:pt x="778603" y="3135648"/>
                </a:cubicBezTo>
                <a:cubicBezTo>
                  <a:pt x="812421" y="3152163"/>
                  <a:pt x="829724" y="3135648"/>
                  <a:pt x="836802" y="3114413"/>
                </a:cubicBezTo>
                <a:cubicBezTo>
                  <a:pt x="861182" y="3107335"/>
                  <a:pt x="878485" y="3101043"/>
                  <a:pt x="896573" y="3096324"/>
                </a:cubicBezTo>
                <a:cubicBezTo>
                  <a:pt x="906011" y="3093965"/>
                  <a:pt x="917808" y="3091605"/>
                  <a:pt x="926459" y="3094751"/>
                </a:cubicBezTo>
                <a:cubicBezTo>
                  <a:pt x="954772" y="3107335"/>
                  <a:pt x="974434" y="3101829"/>
                  <a:pt x="980725" y="3073517"/>
                </a:cubicBezTo>
                <a:cubicBezTo>
                  <a:pt x="1011398" y="3071157"/>
                  <a:pt x="1042070" y="3059360"/>
                  <a:pt x="1064878" y="3068011"/>
                </a:cubicBezTo>
                <a:cubicBezTo>
                  <a:pt x="1096336" y="3079808"/>
                  <a:pt x="1117571" y="3089246"/>
                  <a:pt x="1127795" y="3060147"/>
                </a:cubicBezTo>
                <a:cubicBezTo>
                  <a:pt x="1182848" y="3036553"/>
                  <a:pt x="1230036" y="3097111"/>
                  <a:pt x="1286661" y="3053069"/>
                </a:cubicBezTo>
                <a:cubicBezTo>
                  <a:pt x="1314188" y="3064079"/>
                  <a:pt x="1345647" y="3077449"/>
                  <a:pt x="1378678" y="3090032"/>
                </a:cubicBezTo>
                <a:cubicBezTo>
                  <a:pt x="1385756" y="3092392"/>
                  <a:pt x="1396767" y="3096324"/>
                  <a:pt x="1400699" y="3093178"/>
                </a:cubicBezTo>
                <a:cubicBezTo>
                  <a:pt x="1441596" y="3061720"/>
                  <a:pt x="1472268" y="3093965"/>
                  <a:pt x="1501367" y="3112054"/>
                </a:cubicBezTo>
                <a:cubicBezTo>
                  <a:pt x="1526534" y="3127783"/>
                  <a:pt x="1546196" y="3142726"/>
                  <a:pt x="1571363" y="3115199"/>
                </a:cubicBezTo>
                <a:cubicBezTo>
                  <a:pt x="1601249" y="3136434"/>
                  <a:pt x="1627202" y="3155309"/>
                  <a:pt x="1654728" y="3173398"/>
                </a:cubicBezTo>
                <a:cubicBezTo>
                  <a:pt x="1663380" y="3178903"/>
                  <a:pt x="1677536" y="3188341"/>
                  <a:pt x="1682255" y="3185195"/>
                </a:cubicBezTo>
                <a:cubicBezTo>
                  <a:pt x="1711354" y="3165533"/>
                  <a:pt x="1723938" y="3190700"/>
                  <a:pt x="1740454" y="3204857"/>
                </a:cubicBezTo>
                <a:cubicBezTo>
                  <a:pt x="1759329" y="3220586"/>
                  <a:pt x="1778204" y="3236315"/>
                  <a:pt x="1798652" y="3253618"/>
                </a:cubicBezTo>
                <a:cubicBezTo>
                  <a:pt x="1832470" y="3226092"/>
                  <a:pt x="1867075" y="3201711"/>
                  <a:pt x="1896174" y="3172612"/>
                </a:cubicBezTo>
                <a:cubicBezTo>
                  <a:pt x="1981899" y="3087673"/>
                  <a:pt x="2066051" y="3001948"/>
                  <a:pt x="2148630" y="2913864"/>
                </a:cubicBezTo>
                <a:cubicBezTo>
                  <a:pt x="2239074" y="2817128"/>
                  <a:pt x="2326372" y="2718033"/>
                  <a:pt x="2416029" y="2620511"/>
                </a:cubicBezTo>
                <a:cubicBezTo>
                  <a:pt x="2438837" y="2595344"/>
                  <a:pt x="2435691" y="2576469"/>
                  <a:pt x="2405805" y="2563099"/>
                </a:cubicBezTo>
                <a:cubicBezTo>
                  <a:pt x="2327945" y="2529281"/>
                  <a:pt x="2251658" y="2489958"/>
                  <a:pt x="2170651" y="2466363"/>
                </a:cubicBezTo>
                <a:cubicBezTo>
                  <a:pt x="2066838" y="2436478"/>
                  <a:pt x="1959878" y="2426254"/>
                  <a:pt x="1855278" y="2474228"/>
                </a:cubicBezTo>
                <a:cubicBezTo>
                  <a:pt x="1839548" y="2481306"/>
                  <a:pt x="1819100" y="2479733"/>
                  <a:pt x="1801012" y="2480520"/>
                </a:cubicBezTo>
                <a:cubicBezTo>
                  <a:pt x="1670458" y="2486812"/>
                  <a:pt x="1539118" y="2488384"/>
                  <a:pt x="1408564" y="2500968"/>
                </a:cubicBezTo>
                <a:cubicBezTo>
                  <a:pt x="1287448" y="2512765"/>
                  <a:pt x="1174983" y="2483666"/>
                  <a:pt x="1062518" y="2447488"/>
                </a:cubicBezTo>
                <a:cubicBezTo>
                  <a:pt x="1060945" y="2446702"/>
                  <a:pt x="1060945" y="2443556"/>
                  <a:pt x="1058586" y="2436478"/>
                </a:cubicBezTo>
                <a:cubicBezTo>
                  <a:pt x="1076675" y="2428613"/>
                  <a:pt x="1094763" y="2418389"/>
                  <a:pt x="1113639" y="2411311"/>
                </a:cubicBezTo>
                <a:cubicBezTo>
                  <a:pt x="1227676" y="2371987"/>
                  <a:pt x="1340141" y="2329518"/>
                  <a:pt x="1455752" y="2295700"/>
                </a:cubicBezTo>
                <a:cubicBezTo>
                  <a:pt x="1731016" y="2215480"/>
                  <a:pt x="2009426" y="2180089"/>
                  <a:pt x="2292554" y="2257163"/>
                </a:cubicBezTo>
                <a:cubicBezTo>
                  <a:pt x="2392435" y="2284689"/>
                  <a:pt x="2491530" y="2314575"/>
                  <a:pt x="2589839" y="2345247"/>
                </a:cubicBezTo>
                <a:cubicBezTo>
                  <a:pt x="2617365" y="2353898"/>
                  <a:pt x="2635454" y="2349180"/>
                  <a:pt x="2651970" y="2324013"/>
                </a:cubicBezTo>
                <a:cubicBezTo>
                  <a:pt x="2688934" y="2265028"/>
                  <a:pt x="2728257" y="2208402"/>
                  <a:pt x="2766794" y="2150203"/>
                </a:cubicBezTo>
                <a:cubicBezTo>
                  <a:pt x="2817915" y="2070770"/>
                  <a:pt x="2866675" y="1989764"/>
                  <a:pt x="2920155" y="1912690"/>
                </a:cubicBezTo>
                <a:cubicBezTo>
                  <a:pt x="2961052" y="1854491"/>
                  <a:pt x="3011386" y="1801798"/>
                  <a:pt x="3079022" y="1775845"/>
                </a:cubicBezTo>
                <a:cubicBezTo>
                  <a:pt x="3123064" y="1758542"/>
                  <a:pt x="3149018" y="1731016"/>
                  <a:pt x="3173398" y="1693265"/>
                </a:cubicBezTo>
                <a:cubicBezTo>
                  <a:pt x="3191487" y="1664166"/>
                  <a:pt x="3218227" y="1640572"/>
                  <a:pt x="3241821" y="1615405"/>
                </a:cubicBezTo>
                <a:cubicBezTo>
                  <a:pt x="3262269" y="1593384"/>
                  <a:pt x="3284290" y="1572936"/>
                  <a:pt x="3305525" y="1552488"/>
                </a:cubicBezTo>
                <a:cubicBezTo>
                  <a:pt x="3301592" y="1550915"/>
                  <a:pt x="3297660" y="1548555"/>
                  <a:pt x="3293728" y="1546982"/>
                </a:cubicBezTo>
                <a:cubicBezTo>
                  <a:pt x="3286650" y="1532826"/>
                  <a:pt x="3280358" y="1519456"/>
                  <a:pt x="3273279" y="1505300"/>
                </a:cubicBezTo>
                <a:cubicBezTo>
                  <a:pt x="3287436" y="1499008"/>
                  <a:pt x="3300806" y="1488784"/>
                  <a:pt x="3315749" y="1486424"/>
                </a:cubicBezTo>
                <a:cubicBezTo>
                  <a:pt x="3350353" y="1479346"/>
                  <a:pt x="3374734" y="1443169"/>
                  <a:pt x="3367656" y="1403845"/>
                </a:cubicBezTo>
                <a:cubicBezTo>
                  <a:pt x="3362150" y="1373173"/>
                  <a:pt x="3384958" y="1349579"/>
                  <a:pt x="3413271" y="1361376"/>
                </a:cubicBezTo>
                <a:cubicBezTo>
                  <a:pt x="3446302" y="1374746"/>
                  <a:pt x="3476975" y="1394408"/>
                  <a:pt x="3506861" y="1413283"/>
                </a:cubicBezTo>
                <a:cubicBezTo>
                  <a:pt x="3528882" y="1427439"/>
                  <a:pt x="3548543" y="1445528"/>
                  <a:pt x="3560340" y="1454966"/>
                </a:cubicBezTo>
                <a:cubicBezTo>
                  <a:pt x="3596518" y="1430585"/>
                  <a:pt x="3625617" y="1410923"/>
                  <a:pt x="3654716" y="1391262"/>
                </a:cubicBezTo>
                <a:cubicBezTo>
                  <a:pt x="3669659" y="1381038"/>
                  <a:pt x="3688534" y="1374746"/>
                  <a:pt x="3699545" y="1361376"/>
                </a:cubicBezTo>
                <a:cubicBezTo>
                  <a:pt x="3720780" y="1337782"/>
                  <a:pt x="3742801" y="1327558"/>
                  <a:pt x="3771900" y="1344860"/>
                </a:cubicBezTo>
                <a:cubicBezTo>
                  <a:pt x="3799426" y="1361376"/>
                  <a:pt x="3804145" y="1389689"/>
                  <a:pt x="3789202" y="1419575"/>
                </a:cubicBezTo>
                <a:cubicBezTo>
                  <a:pt x="3782911" y="1432158"/>
                  <a:pt x="3777405" y="1448674"/>
                  <a:pt x="3779765" y="1462044"/>
                </a:cubicBezTo>
                <a:cubicBezTo>
                  <a:pt x="3793135" y="1530467"/>
                  <a:pt x="3773473" y="1569790"/>
                  <a:pt x="3706623" y="1592598"/>
                </a:cubicBezTo>
                <a:cubicBezTo>
                  <a:pt x="3629549" y="1618551"/>
                  <a:pt x="3606742" y="1684614"/>
                  <a:pt x="3589440" y="1752251"/>
                </a:cubicBezTo>
                <a:cubicBezTo>
                  <a:pt x="3577643" y="1798652"/>
                  <a:pt x="3628763" y="1808090"/>
                  <a:pt x="3648425" y="1836403"/>
                </a:cubicBezTo>
                <a:cubicBezTo>
                  <a:pt x="3653930" y="1845054"/>
                  <a:pt x="3661795" y="1852918"/>
                  <a:pt x="3670446" y="1858424"/>
                </a:cubicBezTo>
                <a:cubicBezTo>
                  <a:pt x="3679097" y="1864715"/>
                  <a:pt x="3694040" y="1873367"/>
                  <a:pt x="3698759" y="1870221"/>
                </a:cubicBezTo>
                <a:cubicBezTo>
                  <a:pt x="3708983" y="1863142"/>
                  <a:pt x="3718420" y="1849773"/>
                  <a:pt x="3721566" y="1837975"/>
                </a:cubicBezTo>
                <a:cubicBezTo>
                  <a:pt x="3726285" y="1813595"/>
                  <a:pt x="3724712" y="1788428"/>
                  <a:pt x="3728644" y="1764048"/>
                </a:cubicBezTo>
                <a:cubicBezTo>
                  <a:pt x="3730217" y="1756183"/>
                  <a:pt x="3740441" y="1742026"/>
                  <a:pt x="3744374" y="1742813"/>
                </a:cubicBezTo>
                <a:cubicBezTo>
                  <a:pt x="3792348" y="1749891"/>
                  <a:pt x="3839536" y="1756969"/>
                  <a:pt x="3886724" y="1768766"/>
                </a:cubicBezTo>
                <a:cubicBezTo>
                  <a:pt x="3896948" y="1771126"/>
                  <a:pt x="3900881" y="1793147"/>
                  <a:pt x="3910318" y="1804157"/>
                </a:cubicBezTo>
                <a:cubicBezTo>
                  <a:pt x="3915037" y="1810449"/>
                  <a:pt x="3924475" y="1813595"/>
                  <a:pt x="3932339" y="1815954"/>
                </a:cubicBezTo>
                <a:cubicBezTo>
                  <a:pt x="3943350" y="1819100"/>
                  <a:pt x="3959866" y="1816741"/>
                  <a:pt x="3966158" y="1823033"/>
                </a:cubicBezTo>
                <a:cubicBezTo>
                  <a:pt x="4001549" y="1862356"/>
                  <a:pt x="4035367" y="1859210"/>
                  <a:pt x="4081768" y="1836403"/>
                </a:cubicBezTo>
                <a:cubicBezTo>
                  <a:pt x="4118732" y="1818314"/>
                  <a:pt x="4165921" y="1819887"/>
                  <a:pt x="4209176" y="1815954"/>
                </a:cubicBezTo>
                <a:cubicBezTo>
                  <a:pt x="4274453" y="1808876"/>
                  <a:pt x="4339730" y="1797079"/>
                  <a:pt x="4405007" y="1801012"/>
                </a:cubicBezTo>
                <a:cubicBezTo>
                  <a:pt x="4514326" y="1808090"/>
                  <a:pt x="4622072" y="1830897"/>
                  <a:pt x="4731391" y="1837189"/>
                </a:cubicBezTo>
                <a:cubicBezTo>
                  <a:pt x="4839137" y="1843481"/>
                  <a:pt x="4947670" y="1835616"/>
                  <a:pt x="5056202" y="1834830"/>
                </a:cubicBezTo>
                <a:cubicBezTo>
                  <a:pt x="5068786" y="1834830"/>
                  <a:pt x="5082156" y="1834830"/>
                  <a:pt x="5094739" y="1837975"/>
                </a:cubicBezTo>
                <a:cubicBezTo>
                  <a:pt x="5143500" y="1848200"/>
                  <a:pt x="5146646" y="1845840"/>
                  <a:pt x="5143500" y="1796293"/>
                </a:cubicBezTo>
                <a:cubicBezTo>
                  <a:pt x="5142714" y="1788428"/>
                  <a:pt x="5143500" y="1780563"/>
                  <a:pt x="5141141" y="1772699"/>
                </a:cubicBezTo>
                <a:cubicBezTo>
                  <a:pt x="5133276" y="1745172"/>
                  <a:pt x="5145073" y="1734162"/>
                  <a:pt x="5171027" y="1731016"/>
                </a:cubicBezTo>
                <a:cubicBezTo>
                  <a:pt x="5190688" y="1728657"/>
                  <a:pt x="5210350" y="1723938"/>
                  <a:pt x="5230798" y="1720005"/>
                </a:cubicBezTo>
                <a:cubicBezTo>
                  <a:pt x="5216642" y="1679896"/>
                  <a:pt x="5203272" y="1645291"/>
                  <a:pt x="5190688" y="1610686"/>
                </a:cubicBezTo>
                <a:cubicBezTo>
                  <a:pt x="5193834" y="1611473"/>
                  <a:pt x="5196980" y="1612259"/>
                  <a:pt x="5200126" y="1613046"/>
                </a:cubicBezTo>
                <a:cubicBezTo>
                  <a:pt x="5207991" y="1587879"/>
                  <a:pt x="5226866" y="1558779"/>
                  <a:pt x="5219788" y="1537545"/>
                </a:cubicBezTo>
                <a:cubicBezTo>
                  <a:pt x="5207991" y="1501367"/>
                  <a:pt x="5170240" y="1501367"/>
                  <a:pt x="5136422" y="1508445"/>
                </a:cubicBezTo>
                <a:cubicBezTo>
                  <a:pt x="5127771" y="1510018"/>
                  <a:pt x="5114401" y="1513951"/>
                  <a:pt x="5109682" y="1509232"/>
                </a:cubicBezTo>
                <a:cubicBezTo>
                  <a:pt x="5079010" y="1479346"/>
                  <a:pt x="5040473" y="1458111"/>
                  <a:pt x="5012160" y="1429012"/>
                </a:cubicBezTo>
                <a:cubicBezTo>
                  <a:pt x="4994071" y="1410923"/>
                  <a:pt x="4983061" y="1402272"/>
                  <a:pt x="4961826" y="1410923"/>
                </a:cubicBezTo>
                <a:cubicBezTo>
                  <a:pt x="4902841" y="1432945"/>
                  <a:pt x="4844642" y="1455752"/>
                  <a:pt x="4785657" y="1476987"/>
                </a:cubicBezTo>
                <a:cubicBezTo>
                  <a:pt x="4736110" y="1495076"/>
                  <a:pt x="4687349" y="1484851"/>
                  <a:pt x="4633083" y="1470695"/>
                </a:cubicBezTo>
                <a:cubicBezTo>
                  <a:pt x="4644093" y="1457325"/>
                  <a:pt x="4650385" y="1448674"/>
                  <a:pt x="4657463" y="1441596"/>
                </a:cubicBezTo>
                <a:cubicBezTo>
                  <a:pt x="4696786" y="1406205"/>
                  <a:pt x="4738469" y="1372387"/>
                  <a:pt x="4776220" y="1335423"/>
                </a:cubicBezTo>
                <a:cubicBezTo>
                  <a:pt x="4836778" y="1276437"/>
                  <a:pt x="4897336" y="1216666"/>
                  <a:pt x="4933513" y="1137233"/>
                </a:cubicBezTo>
                <a:cubicBezTo>
                  <a:pt x="4941378" y="1120717"/>
                  <a:pt x="4967332" y="1112066"/>
                  <a:pt x="4984634" y="1099482"/>
                </a:cubicBezTo>
                <a:cubicBezTo>
                  <a:pt x="5000363" y="1088472"/>
                  <a:pt x="5023957" y="1080607"/>
                  <a:pt x="5029462" y="1066451"/>
                </a:cubicBezTo>
                <a:cubicBezTo>
                  <a:pt x="5044405" y="1024768"/>
                  <a:pt x="5073505" y="999601"/>
                  <a:pt x="5108896" y="978366"/>
                </a:cubicBezTo>
                <a:cubicBezTo>
                  <a:pt x="5135635" y="962637"/>
                  <a:pt x="5162376" y="946907"/>
                  <a:pt x="5188329" y="928819"/>
                </a:cubicBezTo>
                <a:cubicBezTo>
                  <a:pt x="5257538" y="879271"/>
                  <a:pt x="5331466" y="841521"/>
                  <a:pt x="5414832" y="824218"/>
                </a:cubicBezTo>
                <a:cubicBezTo>
                  <a:pt x="5468311" y="813208"/>
                  <a:pt x="5522578" y="806130"/>
                  <a:pt x="5576844" y="798265"/>
                </a:cubicBezTo>
                <a:cubicBezTo>
                  <a:pt x="5605157" y="794333"/>
                  <a:pt x="5628751" y="800624"/>
                  <a:pt x="5649199" y="826578"/>
                </a:cubicBezTo>
                <a:cubicBezTo>
                  <a:pt x="5668074" y="850172"/>
                  <a:pt x="5694028" y="876125"/>
                  <a:pt x="5726273" y="837588"/>
                </a:cubicBezTo>
                <a:cubicBezTo>
                  <a:pt x="5730992" y="832083"/>
                  <a:pt x="5749867" y="832083"/>
                  <a:pt x="5756945" y="836802"/>
                </a:cubicBezTo>
                <a:cubicBezTo>
                  <a:pt x="5795482" y="863542"/>
                  <a:pt x="5831660" y="893428"/>
                  <a:pt x="5871770" y="924100"/>
                </a:cubicBezTo>
                <a:cubicBezTo>
                  <a:pt x="5843457" y="948480"/>
                  <a:pt x="5857613" y="968928"/>
                  <a:pt x="5870197" y="992522"/>
                </a:cubicBezTo>
                <a:cubicBezTo>
                  <a:pt x="5896936" y="1042857"/>
                  <a:pt x="5922890" y="1094763"/>
                  <a:pt x="5947270" y="1146670"/>
                </a:cubicBezTo>
                <a:cubicBezTo>
                  <a:pt x="5959067" y="1171837"/>
                  <a:pt x="5970864" y="1190712"/>
                  <a:pt x="5999177" y="1200150"/>
                </a:cubicBezTo>
                <a:cubicBezTo>
                  <a:pt x="6049511" y="1216666"/>
                  <a:pt x="6048725" y="1219025"/>
                  <a:pt x="6032209" y="1270932"/>
                </a:cubicBezTo>
                <a:cubicBezTo>
                  <a:pt x="6077038" y="1282729"/>
                  <a:pt x="6114002" y="1303964"/>
                  <a:pt x="6117934" y="1358230"/>
                </a:cubicBezTo>
                <a:cubicBezTo>
                  <a:pt x="6118720" y="1364522"/>
                  <a:pt x="6135236" y="1373959"/>
                  <a:pt x="6144674" y="1374746"/>
                </a:cubicBezTo>
                <a:cubicBezTo>
                  <a:pt x="6204446" y="1378678"/>
                  <a:pt x="6263431" y="1379465"/>
                  <a:pt x="6323202" y="1382611"/>
                </a:cubicBezTo>
                <a:cubicBezTo>
                  <a:pt x="6337358" y="1383397"/>
                  <a:pt x="6351515" y="1386543"/>
                  <a:pt x="6365671" y="1388116"/>
                </a:cubicBezTo>
                <a:cubicBezTo>
                  <a:pt x="6431734" y="1394408"/>
                  <a:pt x="6498584" y="1406205"/>
                  <a:pt x="6564648" y="1404632"/>
                </a:cubicBezTo>
                <a:cubicBezTo>
                  <a:pt x="6605544" y="1403845"/>
                  <a:pt x="6638576" y="1407778"/>
                  <a:pt x="6670035" y="1432945"/>
                </a:cubicBezTo>
                <a:cubicBezTo>
                  <a:pt x="6703066" y="1459685"/>
                  <a:pt x="6736884" y="1460471"/>
                  <a:pt x="6775421" y="1440023"/>
                </a:cubicBezTo>
                <a:cubicBezTo>
                  <a:pt x="6828114" y="1412496"/>
                  <a:pt x="6884740" y="1391262"/>
                  <a:pt x="6945298" y="1406205"/>
                </a:cubicBezTo>
                <a:cubicBezTo>
                  <a:pt x="6982262" y="1415642"/>
                  <a:pt x="7011361" y="1410923"/>
                  <a:pt x="7039675" y="1387329"/>
                </a:cubicBezTo>
                <a:cubicBezTo>
                  <a:pt x="7086863" y="1348006"/>
                  <a:pt x="7135623" y="1377105"/>
                  <a:pt x="7183598" y="1384184"/>
                </a:cubicBezTo>
                <a:cubicBezTo>
                  <a:pt x="7193036" y="1385756"/>
                  <a:pt x="7200114" y="1399913"/>
                  <a:pt x="7207978" y="1408564"/>
                </a:cubicBezTo>
                <a:cubicBezTo>
                  <a:pt x="7214270" y="1415642"/>
                  <a:pt x="7221348" y="1422720"/>
                  <a:pt x="7227640" y="1430585"/>
                </a:cubicBezTo>
                <a:cubicBezTo>
                  <a:pt x="7231572" y="1429799"/>
                  <a:pt x="7234718" y="1429799"/>
                  <a:pt x="7238651" y="1429012"/>
                </a:cubicBezTo>
                <a:cubicBezTo>
                  <a:pt x="7240224" y="1407778"/>
                  <a:pt x="7241796" y="1385756"/>
                  <a:pt x="7242583" y="1364522"/>
                </a:cubicBezTo>
                <a:cubicBezTo>
                  <a:pt x="7309433" y="1345647"/>
                  <a:pt x="7323589" y="1349579"/>
                  <a:pt x="7345610" y="1392835"/>
                </a:cubicBezTo>
                <a:cubicBezTo>
                  <a:pt x="7399877" y="1309469"/>
                  <a:pt x="7491107" y="1314188"/>
                  <a:pt x="7572113" y="1291380"/>
                </a:cubicBezTo>
                <a:cubicBezTo>
                  <a:pt x="7665703" y="1264640"/>
                  <a:pt x="7756933" y="1265427"/>
                  <a:pt x="7846590" y="1306323"/>
                </a:cubicBezTo>
                <a:cubicBezTo>
                  <a:pt x="7862320" y="1313401"/>
                  <a:pt x="7878835" y="1317334"/>
                  <a:pt x="7895352" y="1322053"/>
                </a:cubicBezTo>
                <a:cubicBezTo>
                  <a:pt x="7902429" y="1324412"/>
                  <a:pt x="7912654" y="1328344"/>
                  <a:pt x="7917373" y="1325198"/>
                </a:cubicBezTo>
                <a:cubicBezTo>
                  <a:pt x="7957482" y="1300818"/>
                  <a:pt x="7989728" y="1325198"/>
                  <a:pt x="8016467" y="1347220"/>
                </a:cubicBezTo>
                <a:cubicBezTo>
                  <a:pt x="8058937" y="1381824"/>
                  <a:pt x="8104552" y="1381038"/>
                  <a:pt x="8153313" y="1373173"/>
                </a:cubicBezTo>
                <a:cubicBezTo>
                  <a:pt x="8175334" y="1369241"/>
                  <a:pt x="8196569" y="1359803"/>
                  <a:pt x="8218590" y="1360590"/>
                </a:cubicBezTo>
                <a:cubicBezTo>
                  <a:pt x="8325550" y="1363735"/>
                  <a:pt x="8432509" y="1368454"/>
                  <a:pt x="8539468" y="1373959"/>
                </a:cubicBezTo>
                <a:cubicBezTo>
                  <a:pt x="8593735" y="1377105"/>
                  <a:pt x="8629126" y="1342501"/>
                  <a:pt x="8668449" y="1313401"/>
                </a:cubicBezTo>
                <a:cubicBezTo>
                  <a:pt x="8682606" y="1303177"/>
                  <a:pt x="8700694" y="1298459"/>
                  <a:pt x="8717210" y="1294526"/>
                </a:cubicBezTo>
                <a:cubicBezTo>
                  <a:pt x="8727434" y="1292167"/>
                  <a:pt x="8739231" y="1293740"/>
                  <a:pt x="8740017" y="1293740"/>
                </a:cubicBezTo>
                <a:cubicBezTo>
                  <a:pt x="8762039" y="1229249"/>
                  <a:pt x="8782487" y="1170264"/>
                  <a:pt x="8802149" y="1112066"/>
                </a:cubicBezTo>
                <a:cubicBezTo>
                  <a:pt x="8804508" y="1104987"/>
                  <a:pt x="8806867" y="1095550"/>
                  <a:pt x="8804508" y="1090045"/>
                </a:cubicBezTo>
                <a:cubicBezTo>
                  <a:pt x="8786419" y="1042857"/>
                  <a:pt x="8810013" y="1009825"/>
                  <a:pt x="8839899" y="977580"/>
                </a:cubicBezTo>
                <a:cubicBezTo>
                  <a:pt x="8863494" y="952413"/>
                  <a:pt x="8882368" y="924886"/>
                  <a:pt x="8869785" y="885563"/>
                </a:cubicBezTo>
                <a:cubicBezTo>
                  <a:pt x="8866639" y="875339"/>
                  <a:pt x="8872144" y="858036"/>
                  <a:pt x="8880009" y="850172"/>
                </a:cubicBezTo>
                <a:cubicBezTo>
                  <a:pt x="8916186" y="811635"/>
                  <a:pt x="8950791" y="769952"/>
                  <a:pt x="8992473" y="738493"/>
                </a:cubicBezTo>
                <a:cubicBezTo>
                  <a:pt x="9071120" y="678722"/>
                  <a:pt x="9108085" y="593783"/>
                  <a:pt x="9144262" y="508058"/>
                </a:cubicBezTo>
                <a:cubicBezTo>
                  <a:pt x="9159992" y="471881"/>
                  <a:pt x="9174935" y="442781"/>
                  <a:pt x="9215044" y="432557"/>
                </a:cubicBezTo>
                <a:cubicBezTo>
                  <a:pt x="9224482" y="430198"/>
                  <a:pt x="9234706" y="422333"/>
                  <a:pt x="9240211" y="413682"/>
                </a:cubicBezTo>
                <a:cubicBezTo>
                  <a:pt x="9271670" y="363348"/>
                  <a:pt x="9302342" y="313014"/>
                  <a:pt x="9333014" y="261894"/>
                </a:cubicBezTo>
                <a:cubicBezTo>
                  <a:pt x="9344025" y="244592"/>
                  <a:pt x="9359755" y="228862"/>
                  <a:pt x="9366046" y="209987"/>
                </a:cubicBezTo>
                <a:cubicBezTo>
                  <a:pt x="9399864" y="106173"/>
                  <a:pt x="9476151" y="51120"/>
                  <a:pt x="9557158" y="0"/>
                </a:cubicBezTo>
                <a:cubicBezTo>
                  <a:pt x="9570527" y="0"/>
                  <a:pt x="9583112" y="0"/>
                  <a:pt x="9596481" y="0"/>
                </a:cubicBezTo>
                <a:cubicBezTo>
                  <a:pt x="9635805" y="34605"/>
                  <a:pt x="9675128" y="19662"/>
                  <a:pt x="9714451" y="0"/>
                </a:cubicBezTo>
                <a:cubicBezTo>
                  <a:pt x="9724676" y="0"/>
                  <a:pt x="9735686" y="0"/>
                  <a:pt x="9745910" y="0"/>
                </a:cubicBezTo>
                <a:cubicBezTo>
                  <a:pt x="9778941" y="17302"/>
                  <a:pt x="9815906" y="30672"/>
                  <a:pt x="9845005" y="53480"/>
                </a:cubicBezTo>
                <a:cubicBezTo>
                  <a:pt x="9921293" y="114824"/>
                  <a:pt x="9994434" y="180101"/>
                  <a:pt x="10068362" y="243805"/>
                </a:cubicBezTo>
                <a:cubicBezTo>
                  <a:pt x="10068362" y="251670"/>
                  <a:pt x="10068362" y="259534"/>
                  <a:pt x="10068362" y="267399"/>
                </a:cubicBezTo>
                <a:cubicBezTo>
                  <a:pt x="10031398" y="297285"/>
                  <a:pt x="10002298" y="338181"/>
                  <a:pt x="9949605" y="346046"/>
                </a:cubicBezTo>
                <a:cubicBezTo>
                  <a:pt x="9868599" y="357843"/>
                  <a:pt x="9807255" y="406604"/>
                  <a:pt x="9756135" y="464803"/>
                </a:cubicBezTo>
                <a:cubicBezTo>
                  <a:pt x="9712092" y="515136"/>
                  <a:pt x="9662545" y="554460"/>
                  <a:pt x="9606706" y="589064"/>
                </a:cubicBezTo>
                <a:cubicBezTo>
                  <a:pt x="9594121" y="596929"/>
                  <a:pt x="9584684" y="609513"/>
                  <a:pt x="9576820" y="622096"/>
                </a:cubicBezTo>
                <a:cubicBezTo>
                  <a:pt x="9550079" y="665352"/>
                  <a:pt x="9524913" y="709394"/>
                  <a:pt x="9498173" y="752650"/>
                </a:cubicBezTo>
                <a:cubicBezTo>
                  <a:pt x="9473792" y="791973"/>
                  <a:pt x="9442334" y="828151"/>
                  <a:pt x="9425031" y="869834"/>
                </a:cubicBezTo>
                <a:cubicBezTo>
                  <a:pt x="9386495" y="962637"/>
                  <a:pt x="9356608" y="1059372"/>
                  <a:pt x="9320431" y="1152962"/>
                </a:cubicBezTo>
                <a:cubicBezTo>
                  <a:pt x="9299983" y="1205655"/>
                  <a:pt x="9278748" y="1259922"/>
                  <a:pt x="9251222" y="1308683"/>
                </a:cubicBezTo>
                <a:cubicBezTo>
                  <a:pt x="9217404" y="1367668"/>
                  <a:pt x="9208752" y="1429799"/>
                  <a:pt x="9200887" y="1495076"/>
                </a:cubicBezTo>
                <a:cubicBezTo>
                  <a:pt x="9197742" y="1521815"/>
                  <a:pt x="9196169" y="1552488"/>
                  <a:pt x="9182013" y="1572936"/>
                </a:cubicBezTo>
                <a:cubicBezTo>
                  <a:pt x="9140330" y="1634280"/>
                  <a:pt x="9095502" y="1694052"/>
                  <a:pt x="9046740" y="1750678"/>
                </a:cubicBezTo>
                <a:cubicBezTo>
                  <a:pt x="9027078" y="1773485"/>
                  <a:pt x="8997193" y="1790001"/>
                  <a:pt x="8968879" y="1801798"/>
                </a:cubicBezTo>
                <a:cubicBezTo>
                  <a:pt x="8912254" y="1825392"/>
                  <a:pt x="8854055" y="1846627"/>
                  <a:pt x="8795857" y="1863929"/>
                </a:cubicBezTo>
                <a:cubicBezTo>
                  <a:pt x="8736085" y="1882018"/>
                  <a:pt x="8674741" y="1897747"/>
                  <a:pt x="8613396" y="1908758"/>
                </a:cubicBezTo>
                <a:cubicBezTo>
                  <a:pt x="8555984" y="1918982"/>
                  <a:pt x="8495426" y="1917409"/>
                  <a:pt x="8438014" y="1929992"/>
                </a:cubicBezTo>
                <a:cubicBezTo>
                  <a:pt x="8361727" y="1946508"/>
                  <a:pt x="8286226" y="1969316"/>
                  <a:pt x="8212298" y="1995269"/>
                </a:cubicBezTo>
                <a:cubicBezTo>
                  <a:pt x="8165896" y="2011785"/>
                  <a:pt x="8122640" y="2043244"/>
                  <a:pt x="8113989" y="2095150"/>
                </a:cubicBezTo>
                <a:cubicBezTo>
                  <a:pt x="8099046" y="2184022"/>
                  <a:pt x="8091968" y="2273679"/>
                  <a:pt x="8083317" y="2363336"/>
                </a:cubicBezTo>
                <a:cubicBezTo>
                  <a:pt x="8080958" y="2388503"/>
                  <a:pt x="8078598" y="2419962"/>
                  <a:pt x="8091182" y="2438051"/>
                </a:cubicBezTo>
                <a:cubicBezTo>
                  <a:pt x="8118708" y="2478160"/>
                  <a:pt x="8137584" y="2519057"/>
                  <a:pt x="8143088" y="2567031"/>
                </a:cubicBezTo>
                <a:cubicBezTo>
                  <a:pt x="8146234" y="2598490"/>
                  <a:pt x="8163537" y="2616579"/>
                  <a:pt x="8198928" y="2611860"/>
                </a:cubicBezTo>
                <a:cubicBezTo>
                  <a:pt x="8259486" y="2603995"/>
                  <a:pt x="8315325" y="2621298"/>
                  <a:pt x="8370378" y="2644105"/>
                </a:cubicBezTo>
                <a:cubicBezTo>
                  <a:pt x="8390039" y="2652756"/>
                  <a:pt x="8415207" y="2648824"/>
                  <a:pt x="8437227" y="2652756"/>
                </a:cubicBezTo>
                <a:cubicBezTo>
                  <a:pt x="8463181" y="2658262"/>
                  <a:pt x="8493854" y="2659048"/>
                  <a:pt x="8512728" y="2673991"/>
                </a:cubicBezTo>
                <a:cubicBezTo>
                  <a:pt x="8558344" y="2710169"/>
                  <a:pt x="8599240" y="2753424"/>
                  <a:pt x="8639350" y="2795107"/>
                </a:cubicBezTo>
                <a:cubicBezTo>
                  <a:pt x="8712491" y="2870608"/>
                  <a:pt x="8783273" y="2948468"/>
                  <a:pt x="8876077" y="3001948"/>
                </a:cubicBezTo>
                <a:cubicBezTo>
                  <a:pt x="8931130" y="3033407"/>
                  <a:pt x="8984609" y="3067225"/>
                  <a:pt x="9035729" y="3104189"/>
                </a:cubicBezTo>
                <a:cubicBezTo>
                  <a:pt x="9096288" y="3146658"/>
                  <a:pt x="9124600" y="3237102"/>
                  <a:pt x="9094714" y="3303952"/>
                </a:cubicBezTo>
                <a:cubicBezTo>
                  <a:pt x="9054605" y="3394396"/>
                  <a:pt x="8975958" y="3443943"/>
                  <a:pt x="8887874" y="3479334"/>
                </a:cubicBezTo>
                <a:cubicBezTo>
                  <a:pt x="8860347" y="3490345"/>
                  <a:pt x="8828889" y="3495063"/>
                  <a:pt x="8804508" y="3511579"/>
                </a:cubicBezTo>
                <a:cubicBezTo>
                  <a:pt x="8751028" y="3546184"/>
                  <a:pt x="8697548" y="3583148"/>
                  <a:pt x="8649574" y="3625617"/>
                </a:cubicBezTo>
                <a:cubicBezTo>
                  <a:pt x="8570141" y="3696399"/>
                  <a:pt x="8478124" y="3737296"/>
                  <a:pt x="8374310" y="3749093"/>
                </a:cubicBezTo>
                <a:cubicBezTo>
                  <a:pt x="8327908" y="3754598"/>
                  <a:pt x="8277575" y="3747520"/>
                  <a:pt x="8231960" y="3734150"/>
                </a:cubicBezTo>
                <a:cubicBezTo>
                  <a:pt x="8184772" y="3720780"/>
                  <a:pt x="8162750" y="3672019"/>
                  <a:pt x="8177693" y="3630336"/>
                </a:cubicBezTo>
                <a:cubicBezTo>
                  <a:pt x="8189490" y="3598877"/>
                  <a:pt x="8205220" y="3566632"/>
                  <a:pt x="8228027" y="3543038"/>
                </a:cubicBezTo>
                <a:cubicBezTo>
                  <a:pt x="8268137" y="3500569"/>
                  <a:pt x="8311393" y="3458100"/>
                  <a:pt x="8360154" y="3425854"/>
                </a:cubicBezTo>
                <a:cubicBezTo>
                  <a:pt x="8415207" y="3389677"/>
                  <a:pt x="8412847" y="3329905"/>
                  <a:pt x="8441160" y="3285863"/>
                </a:cubicBezTo>
                <a:cubicBezTo>
                  <a:pt x="8420712" y="3275639"/>
                  <a:pt x="8400264" y="3270920"/>
                  <a:pt x="8390826" y="3258336"/>
                </a:cubicBezTo>
                <a:cubicBezTo>
                  <a:pt x="8349144" y="3202497"/>
                  <a:pt x="8296450" y="3178903"/>
                  <a:pt x="8225668" y="3172612"/>
                </a:cubicBezTo>
                <a:cubicBezTo>
                  <a:pt x="8151740" y="3165533"/>
                  <a:pt x="8084103" y="3131715"/>
                  <a:pt x="8017254" y="3097897"/>
                </a:cubicBezTo>
                <a:cubicBezTo>
                  <a:pt x="7996019" y="3086887"/>
                  <a:pt x="7969279" y="3085314"/>
                  <a:pt x="7947258" y="3075876"/>
                </a:cubicBezTo>
                <a:cubicBezTo>
                  <a:pt x="7923664" y="3066438"/>
                  <a:pt x="7902429" y="3052282"/>
                  <a:pt x="7878835" y="3042058"/>
                </a:cubicBezTo>
                <a:cubicBezTo>
                  <a:pt x="7862320" y="3034980"/>
                  <a:pt x="7845804" y="3027115"/>
                  <a:pt x="7828502" y="3024756"/>
                </a:cubicBezTo>
                <a:cubicBezTo>
                  <a:pt x="7766371" y="3016891"/>
                  <a:pt x="7700308" y="3020037"/>
                  <a:pt x="7650760" y="2975208"/>
                </a:cubicBezTo>
                <a:cubicBezTo>
                  <a:pt x="7591775" y="2921728"/>
                  <a:pt x="7543014" y="2860384"/>
                  <a:pt x="7546160" y="2773086"/>
                </a:cubicBezTo>
                <a:cubicBezTo>
                  <a:pt x="7546946" y="2751065"/>
                  <a:pt x="7537509" y="2729044"/>
                  <a:pt x="7535936" y="2707023"/>
                </a:cubicBezTo>
                <a:cubicBezTo>
                  <a:pt x="7534363" y="2679496"/>
                  <a:pt x="7538295" y="2651183"/>
                  <a:pt x="7536722" y="2623657"/>
                </a:cubicBezTo>
                <a:cubicBezTo>
                  <a:pt x="7535936" y="2603209"/>
                  <a:pt x="7534363" y="2580401"/>
                  <a:pt x="7524139" y="2564672"/>
                </a:cubicBezTo>
                <a:cubicBezTo>
                  <a:pt x="7509982" y="2542651"/>
                  <a:pt x="7498971" y="2523776"/>
                  <a:pt x="7506836" y="2496249"/>
                </a:cubicBezTo>
                <a:cubicBezTo>
                  <a:pt x="7509982" y="2483666"/>
                  <a:pt x="7506050" y="2467150"/>
                  <a:pt x="7502118" y="2453780"/>
                </a:cubicBezTo>
                <a:cubicBezTo>
                  <a:pt x="7476950" y="2370414"/>
                  <a:pt x="7449424" y="2287835"/>
                  <a:pt x="7425044" y="2204470"/>
                </a:cubicBezTo>
                <a:cubicBezTo>
                  <a:pt x="7417179" y="2176943"/>
                  <a:pt x="7399090" y="2172225"/>
                  <a:pt x="7377069" y="2179303"/>
                </a:cubicBezTo>
                <a:cubicBezTo>
                  <a:pt x="7320443" y="2197391"/>
                  <a:pt x="7264604" y="2218626"/>
                  <a:pt x="7207192" y="2235928"/>
                </a:cubicBezTo>
                <a:cubicBezTo>
                  <a:pt x="6958668" y="2311429"/>
                  <a:pt x="6706998" y="2332664"/>
                  <a:pt x="6450610" y="2282330"/>
                </a:cubicBezTo>
                <a:cubicBezTo>
                  <a:pt x="6438027" y="2279970"/>
                  <a:pt x="6425443" y="2279184"/>
                  <a:pt x="6406568" y="2277611"/>
                </a:cubicBezTo>
                <a:cubicBezTo>
                  <a:pt x="6408927" y="2297273"/>
                  <a:pt x="6409713" y="2312216"/>
                  <a:pt x="6412860" y="2326372"/>
                </a:cubicBezTo>
                <a:cubicBezTo>
                  <a:pt x="6419151" y="2357831"/>
                  <a:pt x="6430948" y="2388503"/>
                  <a:pt x="6432521" y="2419962"/>
                </a:cubicBezTo>
                <a:cubicBezTo>
                  <a:pt x="6436454" y="2502541"/>
                  <a:pt x="6436454" y="2585120"/>
                  <a:pt x="6436454" y="2667699"/>
                </a:cubicBezTo>
                <a:cubicBezTo>
                  <a:pt x="6436454" y="2681069"/>
                  <a:pt x="6431734" y="2696798"/>
                  <a:pt x="6423870" y="2707809"/>
                </a:cubicBezTo>
                <a:cubicBezTo>
                  <a:pt x="6316910" y="2862743"/>
                  <a:pt x="6209164" y="3017678"/>
                  <a:pt x="6100632" y="3171825"/>
                </a:cubicBezTo>
                <a:cubicBezTo>
                  <a:pt x="6092767" y="3183622"/>
                  <a:pt x="6077038" y="3196206"/>
                  <a:pt x="6064454" y="3196992"/>
                </a:cubicBezTo>
                <a:cubicBezTo>
                  <a:pt x="5974011" y="3201711"/>
                  <a:pt x="5903228" y="3246539"/>
                  <a:pt x="5837951" y="3303165"/>
                </a:cubicBezTo>
                <a:cubicBezTo>
                  <a:pt x="5821436" y="3317322"/>
                  <a:pt x="5811998" y="3338556"/>
                  <a:pt x="5793909" y="3363723"/>
                </a:cubicBezTo>
                <a:cubicBezTo>
                  <a:pt x="5874129" y="3370015"/>
                  <a:pt x="5943338" y="3372374"/>
                  <a:pt x="6011761" y="3381026"/>
                </a:cubicBezTo>
                <a:cubicBezTo>
                  <a:pt x="6128158" y="3395968"/>
                  <a:pt x="6244555" y="3414057"/>
                  <a:pt x="6360952" y="3432146"/>
                </a:cubicBezTo>
                <a:cubicBezTo>
                  <a:pt x="6376682" y="3434505"/>
                  <a:pt x="6402636" y="3444729"/>
                  <a:pt x="6404208" y="3454167"/>
                </a:cubicBezTo>
                <a:cubicBezTo>
                  <a:pt x="6409713" y="3492704"/>
                  <a:pt x="6438813" y="3486412"/>
                  <a:pt x="6462407" y="3491131"/>
                </a:cubicBezTo>
                <a:cubicBezTo>
                  <a:pt x="6869797" y="3570564"/>
                  <a:pt x="7275615" y="3659435"/>
                  <a:pt x="7668849" y="3793921"/>
                </a:cubicBezTo>
                <a:cubicBezTo>
                  <a:pt x="7674354" y="3796281"/>
                  <a:pt x="7679073" y="3801786"/>
                  <a:pt x="7689297" y="3808864"/>
                </a:cubicBezTo>
                <a:cubicBezTo>
                  <a:pt x="7582337" y="3819875"/>
                  <a:pt x="7484815" y="3796281"/>
                  <a:pt x="7387293" y="3777405"/>
                </a:cubicBezTo>
                <a:cubicBezTo>
                  <a:pt x="7075066" y="3716061"/>
                  <a:pt x="6763624" y="3696399"/>
                  <a:pt x="6452969" y="3783697"/>
                </a:cubicBezTo>
                <a:cubicBezTo>
                  <a:pt x="6430948" y="3789989"/>
                  <a:pt x="6409713" y="3796281"/>
                  <a:pt x="6384546" y="3804145"/>
                </a:cubicBezTo>
                <a:cubicBezTo>
                  <a:pt x="6439599" y="3835604"/>
                  <a:pt x="6486787" y="3865490"/>
                  <a:pt x="6537121" y="3891443"/>
                </a:cubicBezTo>
                <a:cubicBezTo>
                  <a:pt x="6589028" y="3918183"/>
                  <a:pt x="6595320" y="3957507"/>
                  <a:pt x="6589815" y="4011773"/>
                </a:cubicBezTo>
                <a:cubicBezTo>
                  <a:pt x="6579591" y="4109295"/>
                  <a:pt x="6533189" y="4168280"/>
                  <a:pt x="6435667" y="4186369"/>
                </a:cubicBezTo>
                <a:cubicBezTo>
                  <a:pt x="6344437" y="4203671"/>
                  <a:pt x="6253993" y="4227265"/>
                  <a:pt x="6162763" y="4242208"/>
                </a:cubicBezTo>
                <a:cubicBezTo>
                  <a:pt x="5849748" y="4290969"/>
                  <a:pt x="5539093" y="4357032"/>
                  <a:pt x="5219788" y="4356246"/>
                </a:cubicBezTo>
                <a:cubicBezTo>
                  <a:pt x="5153724" y="4356246"/>
                  <a:pt x="5150579" y="4362538"/>
                  <a:pt x="5156870" y="4427028"/>
                </a:cubicBezTo>
                <a:cubicBezTo>
                  <a:pt x="5164735" y="4508821"/>
                  <a:pt x="5183610" y="4592186"/>
                  <a:pt x="5176532" y="4673193"/>
                </a:cubicBezTo>
                <a:cubicBezTo>
                  <a:pt x="5169454" y="4751839"/>
                  <a:pt x="5191475" y="4798241"/>
                  <a:pt x="5260684" y="4827340"/>
                </a:cubicBezTo>
                <a:cubicBezTo>
                  <a:pt x="5270122" y="4831272"/>
                  <a:pt x="5284278" y="4838351"/>
                  <a:pt x="5288997" y="4834418"/>
                </a:cubicBezTo>
                <a:cubicBezTo>
                  <a:pt x="5314164" y="4816330"/>
                  <a:pt x="5354273" y="4812397"/>
                  <a:pt x="5368430" y="4796668"/>
                </a:cubicBezTo>
                <a:cubicBezTo>
                  <a:pt x="5401462" y="4760490"/>
                  <a:pt x="5458874" y="4758917"/>
                  <a:pt x="5479322" y="4710157"/>
                </a:cubicBezTo>
                <a:cubicBezTo>
                  <a:pt x="5484041" y="4699932"/>
                  <a:pt x="5505275" y="4686563"/>
                  <a:pt x="5514713" y="4689708"/>
                </a:cubicBezTo>
                <a:cubicBezTo>
                  <a:pt x="5545386" y="4699146"/>
                  <a:pt x="5563474" y="4681844"/>
                  <a:pt x="5586281" y="4668473"/>
                </a:cubicBezTo>
                <a:cubicBezTo>
                  <a:pt x="5620100" y="4648812"/>
                  <a:pt x="5656277" y="4633082"/>
                  <a:pt x="5691668" y="4615780"/>
                </a:cubicBezTo>
                <a:cubicBezTo>
                  <a:pt x="5698747" y="4612634"/>
                  <a:pt x="5706611" y="4608702"/>
                  <a:pt x="5713689" y="4608702"/>
                </a:cubicBezTo>
                <a:cubicBezTo>
                  <a:pt x="5775821" y="4609488"/>
                  <a:pt x="5836379" y="4602410"/>
                  <a:pt x="5893004" y="4573311"/>
                </a:cubicBezTo>
                <a:cubicBezTo>
                  <a:pt x="5906374" y="4566233"/>
                  <a:pt x="5927609" y="4573311"/>
                  <a:pt x="5945697" y="4574097"/>
                </a:cubicBezTo>
                <a:cubicBezTo>
                  <a:pt x="5957494" y="4574884"/>
                  <a:pt x="5968505" y="4578030"/>
                  <a:pt x="5979515" y="4577243"/>
                </a:cubicBezTo>
                <a:cubicBezTo>
                  <a:pt x="6023558" y="4574097"/>
                  <a:pt x="6068387" y="4569379"/>
                  <a:pt x="6112429" y="4565446"/>
                </a:cubicBezTo>
                <a:cubicBezTo>
                  <a:pt x="6121080" y="4564660"/>
                  <a:pt x="6130517" y="4565446"/>
                  <a:pt x="6139955" y="4567019"/>
                </a:cubicBezTo>
                <a:cubicBezTo>
                  <a:pt x="6198154" y="4577243"/>
                  <a:pt x="6256352" y="4586681"/>
                  <a:pt x="6314551" y="4597691"/>
                </a:cubicBezTo>
                <a:cubicBezTo>
                  <a:pt x="6328707" y="4600051"/>
                  <a:pt x="6343650" y="4601624"/>
                  <a:pt x="6356234" y="4607916"/>
                </a:cubicBezTo>
                <a:cubicBezTo>
                  <a:pt x="6409713" y="4637801"/>
                  <a:pt x="6460834" y="4668473"/>
                  <a:pt x="6524538" y="4673193"/>
                </a:cubicBezTo>
                <a:cubicBezTo>
                  <a:pt x="6539481" y="4673979"/>
                  <a:pt x="6554424" y="4687349"/>
                  <a:pt x="6568580" y="4696787"/>
                </a:cubicBezTo>
                <a:cubicBezTo>
                  <a:pt x="6582736" y="4707011"/>
                  <a:pt x="6594533" y="4721954"/>
                  <a:pt x="6610263" y="4730605"/>
                </a:cubicBezTo>
                <a:cubicBezTo>
                  <a:pt x="6644868" y="4749480"/>
                  <a:pt x="6681832" y="4765209"/>
                  <a:pt x="6716436" y="4784084"/>
                </a:cubicBezTo>
                <a:cubicBezTo>
                  <a:pt x="6729806" y="4791163"/>
                  <a:pt x="6741603" y="4802960"/>
                  <a:pt x="6751041" y="4814757"/>
                </a:cubicBezTo>
                <a:cubicBezTo>
                  <a:pt x="6784072" y="4858799"/>
                  <a:pt x="6817890" y="4900481"/>
                  <a:pt x="6870584" y="4924076"/>
                </a:cubicBezTo>
                <a:cubicBezTo>
                  <a:pt x="6887100" y="4931154"/>
                  <a:pt x="6900470" y="4950029"/>
                  <a:pt x="6909121" y="4967331"/>
                </a:cubicBezTo>
                <a:cubicBezTo>
                  <a:pt x="6932715" y="5017665"/>
                  <a:pt x="6958668" y="5064067"/>
                  <a:pt x="7005856" y="5097098"/>
                </a:cubicBezTo>
                <a:cubicBezTo>
                  <a:pt x="7019226" y="5106536"/>
                  <a:pt x="7031023" y="5126198"/>
                  <a:pt x="7033382" y="5142714"/>
                </a:cubicBezTo>
                <a:cubicBezTo>
                  <a:pt x="7042820" y="5199339"/>
                  <a:pt x="7065628" y="5248100"/>
                  <a:pt x="7104165" y="5291356"/>
                </a:cubicBezTo>
                <a:cubicBezTo>
                  <a:pt x="7116748" y="5305512"/>
                  <a:pt x="7122254" y="5329106"/>
                  <a:pt x="7123040" y="5348768"/>
                </a:cubicBezTo>
                <a:cubicBezTo>
                  <a:pt x="7124613" y="5400675"/>
                  <a:pt x="7131691" y="5448650"/>
                  <a:pt x="7160004" y="5494265"/>
                </a:cubicBezTo>
                <a:cubicBezTo>
                  <a:pt x="7171801" y="5513926"/>
                  <a:pt x="7179666" y="5543813"/>
                  <a:pt x="7174160" y="5565047"/>
                </a:cubicBezTo>
                <a:cubicBezTo>
                  <a:pt x="7160004" y="5618527"/>
                  <a:pt x="7169442" y="5668074"/>
                  <a:pt x="7181239" y="5719195"/>
                </a:cubicBezTo>
                <a:cubicBezTo>
                  <a:pt x="7186744" y="5741216"/>
                  <a:pt x="7178093" y="5766383"/>
                  <a:pt x="7174947" y="5789977"/>
                </a:cubicBezTo>
                <a:cubicBezTo>
                  <a:pt x="7169442" y="5833233"/>
                  <a:pt x="7163936" y="5877275"/>
                  <a:pt x="7156072" y="5920530"/>
                </a:cubicBezTo>
                <a:cubicBezTo>
                  <a:pt x="7151353" y="5948844"/>
                  <a:pt x="7144275" y="5976370"/>
                  <a:pt x="7136410" y="6003896"/>
                </a:cubicBezTo>
                <a:cubicBezTo>
                  <a:pt x="7123826" y="6047152"/>
                  <a:pt x="7109670" y="6090408"/>
                  <a:pt x="7094727" y="6132877"/>
                </a:cubicBezTo>
                <a:cubicBezTo>
                  <a:pt x="7085290" y="6158830"/>
                  <a:pt x="7074279" y="6184784"/>
                  <a:pt x="7060909" y="6209164"/>
                </a:cubicBezTo>
                <a:cubicBezTo>
                  <a:pt x="7041247" y="6245342"/>
                  <a:pt x="7018440" y="6279946"/>
                  <a:pt x="6997205" y="6315337"/>
                </a:cubicBezTo>
                <a:cubicBezTo>
                  <a:pt x="6981476" y="6341291"/>
                  <a:pt x="6970465" y="6371963"/>
                  <a:pt x="6949231" y="6392411"/>
                </a:cubicBezTo>
                <a:cubicBezTo>
                  <a:pt x="6913053" y="6427016"/>
                  <a:pt x="6874516" y="6456902"/>
                  <a:pt x="6854855" y="6505663"/>
                </a:cubicBezTo>
                <a:cubicBezTo>
                  <a:pt x="6847776" y="6522965"/>
                  <a:pt x="6827328" y="6535548"/>
                  <a:pt x="6811599" y="6548918"/>
                </a:cubicBezTo>
                <a:cubicBezTo>
                  <a:pt x="6773062" y="6580377"/>
                  <a:pt x="6733738" y="6611836"/>
                  <a:pt x="6693629" y="6641722"/>
                </a:cubicBezTo>
                <a:cubicBezTo>
                  <a:pt x="6673180" y="6657451"/>
                  <a:pt x="6651945" y="6671607"/>
                  <a:pt x="6629924" y="6684191"/>
                </a:cubicBezTo>
                <a:cubicBezTo>
                  <a:pt x="6591388" y="6705425"/>
                  <a:pt x="6552064" y="6725874"/>
                  <a:pt x="6512741" y="6743962"/>
                </a:cubicBezTo>
                <a:cubicBezTo>
                  <a:pt x="6485215" y="6757332"/>
                  <a:pt x="6456902" y="6768343"/>
                  <a:pt x="6427802" y="6778567"/>
                </a:cubicBezTo>
                <a:cubicBezTo>
                  <a:pt x="6384546" y="6793510"/>
                  <a:pt x="6340504" y="6808453"/>
                  <a:pt x="6295676" y="6821036"/>
                </a:cubicBezTo>
                <a:cubicBezTo>
                  <a:pt x="6273655" y="6827328"/>
                  <a:pt x="6250847" y="6830474"/>
                  <a:pt x="6228040" y="6830474"/>
                </a:cubicBezTo>
                <a:cubicBezTo>
                  <a:pt x="6180065" y="6833620"/>
                  <a:pt x="6127372" y="6824969"/>
                  <a:pt x="6080970" y="6858000"/>
                </a:cubicBezTo>
                <a:close/>
                <a:moveTo>
                  <a:pt x="3344062" y="1737308"/>
                </a:moveTo>
                <a:cubicBezTo>
                  <a:pt x="3335410" y="1757756"/>
                  <a:pt x="3336983" y="1771912"/>
                  <a:pt x="3362937" y="1778990"/>
                </a:cubicBezTo>
                <a:cubicBezTo>
                  <a:pt x="3388104" y="1785282"/>
                  <a:pt x="3412484" y="1795506"/>
                  <a:pt x="3436078" y="1805730"/>
                </a:cubicBezTo>
                <a:cubicBezTo>
                  <a:pt x="3466751" y="1819887"/>
                  <a:pt x="3480907" y="1806517"/>
                  <a:pt x="3491131" y="1777417"/>
                </a:cubicBezTo>
                <a:cubicBezTo>
                  <a:pt x="3503714" y="1742026"/>
                  <a:pt x="3517871" y="1707422"/>
                  <a:pt x="3533600" y="1673604"/>
                </a:cubicBezTo>
                <a:cubicBezTo>
                  <a:pt x="3543038" y="1653156"/>
                  <a:pt x="3557981" y="1635853"/>
                  <a:pt x="3565846" y="1615405"/>
                </a:cubicBezTo>
                <a:cubicBezTo>
                  <a:pt x="3569778" y="1605181"/>
                  <a:pt x="3563486" y="1591025"/>
                  <a:pt x="3561913" y="1579228"/>
                </a:cubicBezTo>
                <a:cubicBezTo>
                  <a:pt x="3552476" y="1585519"/>
                  <a:pt x="3542252" y="1591025"/>
                  <a:pt x="3532814" y="1598103"/>
                </a:cubicBezTo>
                <a:cubicBezTo>
                  <a:pt x="3525736" y="1603608"/>
                  <a:pt x="3520230" y="1612259"/>
                  <a:pt x="3512366" y="1617764"/>
                </a:cubicBezTo>
                <a:cubicBezTo>
                  <a:pt x="3491131" y="1632707"/>
                  <a:pt x="3469110" y="1645291"/>
                  <a:pt x="3447875" y="1660234"/>
                </a:cubicBezTo>
                <a:cubicBezTo>
                  <a:pt x="3412484" y="1685401"/>
                  <a:pt x="3377880" y="1711354"/>
                  <a:pt x="3342489" y="1737308"/>
                </a:cubicBezTo>
                <a:cubicBezTo>
                  <a:pt x="3378666" y="1696411"/>
                  <a:pt x="3414844" y="1656301"/>
                  <a:pt x="3451021" y="1616192"/>
                </a:cubicBezTo>
                <a:cubicBezTo>
                  <a:pt x="3439224" y="1587092"/>
                  <a:pt x="3428214" y="1557993"/>
                  <a:pt x="3414844" y="1529680"/>
                </a:cubicBezTo>
                <a:cubicBezTo>
                  <a:pt x="3410911" y="1521815"/>
                  <a:pt x="3400687" y="1511591"/>
                  <a:pt x="3392036" y="1510805"/>
                </a:cubicBezTo>
                <a:cubicBezTo>
                  <a:pt x="3367656" y="1509232"/>
                  <a:pt x="3350353" y="1518670"/>
                  <a:pt x="3333051" y="1540691"/>
                </a:cubicBezTo>
                <a:cubicBezTo>
                  <a:pt x="3284290" y="1600462"/>
                  <a:pt x="3296874" y="1680682"/>
                  <a:pt x="3259909" y="1743599"/>
                </a:cubicBezTo>
                <a:cubicBezTo>
                  <a:pt x="3259123" y="1744386"/>
                  <a:pt x="3262269" y="1747532"/>
                  <a:pt x="3263842" y="1749891"/>
                </a:cubicBezTo>
                <a:cubicBezTo>
                  <a:pt x="3291368" y="1745959"/>
                  <a:pt x="3318108" y="1741240"/>
                  <a:pt x="3344062" y="1737308"/>
                </a:cubicBezTo>
                <a:close/>
                <a:moveTo>
                  <a:pt x="5285064" y="3345634"/>
                </a:moveTo>
                <a:cubicBezTo>
                  <a:pt x="5272481" y="3323613"/>
                  <a:pt x="5265403" y="3313389"/>
                  <a:pt x="5261470" y="3301592"/>
                </a:cubicBezTo>
                <a:cubicBezTo>
                  <a:pt x="5258325" y="3292155"/>
                  <a:pt x="5258325" y="3280358"/>
                  <a:pt x="5256752" y="3270134"/>
                </a:cubicBezTo>
                <a:cubicBezTo>
                  <a:pt x="5267762" y="3270920"/>
                  <a:pt x="5281132" y="3267774"/>
                  <a:pt x="5288997" y="3273280"/>
                </a:cubicBezTo>
                <a:cubicBezTo>
                  <a:pt x="5322028" y="3296087"/>
                  <a:pt x="5355846" y="3288222"/>
                  <a:pt x="5390451" y="3279571"/>
                </a:cubicBezTo>
                <a:cubicBezTo>
                  <a:pt x="5434493" y="3269347"/>
                  <a:pt x="5478536" y="3259123"/>
                  <a:pt x="5523364" y="3255191"/>
                </a:cubicBezTo>
                <a:cubicBezTo>
                  <a:pt x="5563474" y="3252045"/>
                  <a:pt x="5596506" y="3240248"/>
                  <a:pt x="5621673" y="3207216"/>
                </a:cubicBezTo>
                <a:cubicBezTo>
                  <a:pt x="5631897" y="3193846"/>
                  <a:pt x="5645267" y="3182836"/>
                  <a:pt x="5657850" y="3172612"/>
                </a:cubicBezTo>
                <a:cubicBezTo>
                  <a:pt x="5691668" y="3145085"/>
                  <a:pt x="5729419" y="3121491"/>
                  <a:pt x="5760091" y="3090819"/>
                </a:cubicBezTo>
                <a:cubicBezTo>
                  <a:pt x="5787618" y="3062506"/>
                  <a:pt x="5804920" y="3023969"/>
                  <a:pt x="5832446" y="2995656"/>
                </a:cubicBezTo>
                <a:cubicBezTo>
                  <a:pt x="5870983" y="2956333"/>
                  <a:pt x="5922890" y="2930380"/>
                  <a:pt x="5951203" y="2879259"/>
                </a:cubicBezTo>
                <a:cubicBezTo>
                  <a:pt x="5964573" y="2855665"/>
                  <a:pt x="5983448" y="2834430"/>
                  <a:pt x="5997605" y="2810836"/>
                </a:cubicBezTo>
                <a:cubicBezTo>
                  <a:pt x="6013334" y="2784883"/>
                  <a:pt x="6025917" y="2756570"/>
                  <a:pt x="6039287" y="2729044"/>
                </a:cubicBezTo>
                <a:cubicBezTo>
                  <a:pt x="6053444" y="2699944"/>
                  <a:pt x="6062095" y="2666913"/>
                  <a:pt x="6081756" y="2642532"/>
                </a:cubicBezTo>
                <a:cubicBezTo>
                  <a:pt x="6102991" y="2617365"/>
                  <a:pt x="6116361" y="2593771"/>
                  <a:pt x="6106137" y="2561526"/>
                </a:cubicBezTo>
                <a:cubicBezTo>
                  <a:pt x="6095126" y="2526135"/>
                  <a:pt x="6078611" y="2493103"/>
                  <a:pt x="6072319" y="2456926"/>
                </a:cubicBezTo>
                <a:cubicBezTo>
                  <a:pt x="6058162" y="2373560"/>
                  <a:pt x="5989740" y="2306710"/>
                  <a:pt x="5999177" y="2216267"/>
                </a:cubicBezTo>
                <a:cubicBezTo>
                  <a:pt x="5999964" y="2211548"/>
                  <a:pt x="5995245" y="2206829"/>
                  <a:pt x="5992885" y="2202110"/>
                </a:cubicBezTo>
                <a:cubicBezTo>
                  <a:pt x="5966146" y="2150203"/>
                  <a:pt x="5940192" y="2099083"/>
                  <a:pt x="5913452" y="2047176"/>
                </a:cubicBezTo>
                <a:cubicBezTo>
                  <a:pt x="5889858" y="2002347"/>
                  <a:pt x="5840311" y="1977967"/>
                  <a:pt x="5793909" y="1990550"/>
                </a:cubicBezTo>
                <a:cubicBezTo>
                  <a:pt x="5648413" y="2029874"/>
                  <a:pt x="5502130" y="2064478"/>
                  <a:pt x="5358993" y="2112453"/>
                </a:cubicBezTo>
                <a:cubicBezTo>
                  <a:pt x="5221361" y="2158068"/>
                  <a:pt x="5082942" y="2168292"/>
                  <a:pt x="4941378" y="2144698"/>
                </a:cubicBezTo>
                <a:cubicBezTo>
                  <a:pt x="4877674" y="2134474"/>
                  <a:pt x="4816330" y="2106948"/>
                  <a:pt x="4752626" y="2092005"/>
                </a:cubicBezTo>
                <a:cubicBezTo>
                  <a:pt x="4720381" y="2084140"/>
                  <a:pt x="4681843" y="2076275"/>
                  <a:pt x="4653531" y="2087286"/>
                </a:cubicBezTo>
                <a:cubicBezTo>
                  <a:pt x="4618926" y="2099869"/>
                  <a:pt x="4596119" y="2103802"/>
                  <a:pt x="4584322" y="2066051"/>
                </a:cubicBezTo>
                <a:cubicBezTo>
                  <a:pt x="4558368" y="1981899"/>
                  <a:pt x="4493091" y="1962237"/>
                  <a:pt x="4417590" y="1956732"/>
                </a:cubicBezTo>
                <a:cubicBezTo>
                  <a:pt x="4386132" y="1954373"/>
                  <a:pt x="4345235" y="1987404"/>
                  <a:pt x="4338944" y="2018863"/>
                </a:cubicBezTo>
                <a:cubicBezTo>
                  <a:pt x="4331865" y="2052681"/>
                  <a:pt x="4318496" y="2076275"/>
                  <a:pt x="4277599" y="2064478"/>
                </a:cubicBezTo>
                <a:cubicBezTo>
                  <a:pt x="4272880" y="2062905"/>
                  <a:pt x="4266588" y="2063692"/>
                  <a:pt x="4262656" y="2066051"/>
                </a:cubicBezTo>
                <a:cubicBezTo>
                  <a:pt x="4216255" y="2090432"/>
                  <a:pt x="4154124" y="2086499"/>
                  <a:pt x="4122665" y="2139979"/>
                </a:cubicBezTo>
                <a:cubicBezTo>
                  <a:pt x="4121092" y="2143125"/>
                  <a:pt x="4116373" y="2145484"/>
                  <a:pt x="4113227" y="2146271"/>
                </a:cubicBezTo>
                <a:cubicBezTo>
                  <a:pt x="4099857" y="2147057"/>
                  <a:pt x="4081768" y="2152563"/>
                  <a:pt x="4074690" y="2146271"/>
                </a:cubicBezTo>
                <a:cubicBezTo>
                  <a:pt x="4066826" y="2139193"/>
                  <a:pt x="4066039" y="2120318"/>
                  <a:pt x="4067612" y="2107734"/>
                </a:cubicBezTo>
                <a:cubicBezTo>
                  <a:pt x="4069971" y="2093578"/>
                  <a:pt x="4077836" y="2079421"/>
                  <a:pt x="4084128" y="2063692"/>
                </a:cubicBezTo>
                <a:cubicBezTo>
                  <a:pt x="4074690" y="2061332"/>
                  <a:pt x="4068398" y="2057400"/>
                  <a:pt x="4065253" y="2059759"/>
                </a:cubicBezTo>
                <a:cubicBezTo>
                  <a:pt x="3988179" y="2092791"/>
                  <a:pt x="3927621" y="2058973"/>
                  <a:pt x="3866276" y="2015717"/>
                </a:cubicBezTo>
                <a:cubicBezTo>
                  <a:pt x="3793135" y="1963810"/>
                  <a:pt x="3720780" y="1975607"/>
                  <a:pt x="3664940" y="2042457"/>
                </a:cubicBezTo>
                <a:cubicBezTo>
                  <a:pt x="3658649" y="2050322"/>
                  <a:pt x="3649998" y="2061332"/>
                  <a:pt x="3651571" y="2069197"/>
                </a:cubicBezTo>
                <a:cubicBezTo>
                  <a:pt x="3662581" y="2114026"/>
                  <a:pt x="3631122" y="2111666"/>
                  <a:pt x="3595731" y="2113239"/>
                </a:cubicBezTo>
                <a:cubicBezTo>
                  <a:pt x="3613034" y="2135260"/>
                  <a:pt x="3626404" y="2151776"/>
                  <a:pt x="3640560" y="2169078"/>
                </a:cubicBezTo>
                <a:cubicBezTo>
                  <a:pt x="3636628" y="2167506"/>
                  <a:pt x="3633482" y="2165146"/>
                  <a:pt x="3629549" y="2163573"/>
                </a:cubicBezTo>
                <a:cubicBezTo>
                  <a:pt x="3593372" y="2207616"/>
                  <a:pt x="3556408" y="2251658"/>
                  <a:pt x="3520230" y="2295700"/>
                </a:cubicBezTo>
                <a:cubicBezTo>
                  <a:pt x="3508433" y="2288622"/>
                  <a:pt x="3497423" y="2281544"/>
                  <a:pt x="3485626" y="2274465"/>
                </a:cubicBezTo>
                <a:cubicBezTo>
                  <a:pt x="3481693" y="2276038"/>
                  <a:pt x="3478548" y="2278398"/>
                  <a:pt x="3474615" y="2279970"/>
                </a:cubicBezTo>
                <a:cubicBezTo>
                  <a:pt x="3480907" y="2310643"/>
                  <a:pt x="3487985" y="2341315"/>
                  <a:pt x="3494277" y="2371201"/>
                </a:cubicBezTo>
                <a:cubicBezTo>
                  <a:pt x="3498209" y="2371201"/>
                  <a:pt x="3502928" y="2371201"/>
                  <a:pt x="3506861" y="2370414"/>
                </a:cubicBezTo>
                <a:cubicBezTo>
                  <a:pt x="3513152" y="2361763"/>
                  <a:pt x="3520230" y="2353112"/>
                  <a:pt x="3527309" y="2342888"/>
                </a:cubicBezTo>
                <a:cubicBezTo>
                  <a:pt x="3556408" y="2368055"/>
                  <a:pt x="3580002" y="2362550"/>
                  <a:pt x="3605955" y="2335810"/>
                </a:cubicBezTo>
                <a:cubicBezTo>
                  <a:pt x="3624831" y="2316935"/>
                  <a:pt x="3649211" y="2300419"/>
                  <a:pt x="3673592" y="2290195"/>
                </a:cubicBezTo>
                <a:cubicBezTo>
                  <a:pt x="3747520" y="2261095"/>
                  <a:pt x="3841109" y="2298059"/>
                  <a:pt x="3846615" y="2367268"/>
                </a:cubicBezTo>
                <a:cubicBezTo>
                  <a:pt x="3851333" y="2423108"/>
                  <a:pt x="3871782" y="2456139"/>
                  <a:pt x="3915037" y="2485239"/>
                </a:cubicBezTo>
                <a:cubicBezTo>
                  <a:pt x="3927621" y="2493103"/>
                  <a:pt x="3937058" y="2515911"/>
                  <a:pt x="3935486" y="2530854"/>
                </a:cubicBezTo>
                <a:cubicBezTo>
                  <a:pt x="3933913" y="2542651"/>
                  <a:pt x="3913464" y="2552088"/>
                  <a:pt x="3900094" y="2563885"/>
                </a:cubicBezTo>
                <a:cubicBezTo>
                  <a:pt x="3904027" y="2568604"/>
                  <a:pt x="3908745" y="2577255"/>
                  <a:pt x="3916610" y="2581974"/>
                </a:cubicBezTo>
                <a:cubicBezTo>
                  <a:pt x="3945710" y="2600850"/>
                  <a:pt x="3975595" y="2616579"/>
                  <a:pt x="4003908" y="2637027"/>
                </a:cubicBezTo>
                <a:cubicBezTo>
                  <a:pt x="4231197" y="2796680"/>
                  <a:pt x="4456914" y="2958692"/>
                  <a:pt x="4684203" y="3116772"/>
                </a:cubicBezTo>
                <a:cubicBezTo>
                  <a:pt x="4794309" y="3193060"/>
                  <a:pt x="4913065" y="3255191"/>
                  <a:pt x="5043619" y="3289009"/>
                </a:cubicBezTo>
                <a:cubicBezTo>
                  <a:pt x="5121479" y="3309457"/>
                  <a:pt x="5197767" y="3325186"/>
                  <a:pt x="5285064" y="3345634"/>
                </a:cubicBezTo>
                <a:close/>
                <a:moveTo>
                  <a:pt x="1935497" y="3889870"/>
                </a:moveTo>
                <a:cubicBezTo>
                  <a:pt x="1927633" y="3893803"/>
                  <a:pt x="1922128" y="3895375"/>
                  <a:pt x="1918982" y="3899308"/>
                </a:cubicBezTo>
                <a:cubicBezTo>
                  <a:pt x="1845840" y="3974022"/>
                  <a:pt x="1771912" y="4048737"/>
                  <a:pt x="1700344" y="4125024"/>
                </a:cubicBezTo>
                <a:cubicBezTo>
                  <a:pt x="1686187" y="4139967"/>
                  <a:pt x="1680682" y="4161202"/>
                  <a:pt x="1669671" y="4179291"/>
                </a:cubicBezTo>
                <a:cubicBezTo>
                  <a:pt x="1642931" y="4222547"/>
                  <a:pt x="1619337" y="4268162"/>
                  <a:pt x="1587879" y="4307485"/>
                </a:cubicBezTo>
                <a:cubicBezTo>
                  <a:pt x="1552488" y="4352314"/>
                  <a:pt x="1510018" y="4391637"/>
                  <a:pt x="1469122" y="4431747"/>
                </a:cubicBezTo>
                <a:cubicBezTo>
                  <a:pt x="1441596" y="4458487"/>
                  <a:pt x="1413283" y="4487586"/>
                  <a:pt x="1379465" y="4506461"/>
                </a:cubicBezTo>
                <a:cubicBezTo>
                  <a:pt x="1335423" y="4531628"/>
                  <a:pt x="1304750" y="4523764"/>
                  <a:pt x="1273292" y="4484440"/>
                </a:cubicBezTo>
                <a:cubicBezTo>
                  <a:pt x="1247338" y="4451409"/>
                  <a:pt x="1230822" y="4412085"/>
                  <a:pt x="1204082" y="4380626"/>
                </a:cubicBezTo>
                <a:cubicBezTo>
                  <a:pt x="1185207" y="4358605"/>
                  <a:pt x="1158467" y="4333438"/>
                  <a:pt x="1131727" y="4328720"/>
                </a:cubicBezTo>
                <a:cubicBezTo>
                  <a:pt x="1065664" y="4315350"/>
                  <a:pt x="1011398" y="4300407"/>
                  <a:pt x="955559" y="4264229"/>
                </a:cubicBezTo>
                <a:cubicBezTo>
                  <a:pt x="952413" y="4261870"/>
                  <a:pt x="948480" y="4260297"/>
                  <a:pt x="945334" y="4257938"/>
                </a:cubicBezTo>
                <a:cubicBezTo>
                  <a:pt x="887922" y="4217827"/>
                  <a:pt x="883203" y="4130530"/>
                  <a:pt x="935897" y="4085701"/>
                </a:cubicBezTo>
                <a:cubicBezTo>
                  <a:pt x="994095" y="4036153"/>
                  <a:pt x="1061732" y="4013346"/>
                  <a:pt x="1136446" y="4002335"/>
                </a:cubicBezTo>
                <a:cubicBezTo>
                  <a:pt x="1161613" y="3999189"/>
                  <a:pt x="1189140" y="3986606"/>
                  <a:pt x="1207228" y="3969304"/>
                </a:cubicBezTo>
                <a:cubicBezTo>
                  <a:pt x="1325985" y="3856052"/>
                  <a:pt x="1441596" y="3740441"/>
                  <a:pt x="1558779" y="3625617"/>
                </a:cubicBezTo>
                <a:cubicBezTo>
                  <a:pt x="1588665" y="3596518"/>
                  <a:pt x="1616192" y="3565059"/>
                  <a:pt x="1646864" y="3535960"/>
                </a:cubicBezTo>
                <a:cubicBezTo>
                  <a:pt x="1668098" y="3516298"/>
                  <a:pt x="1663380" y="3498209"/>
                  <a:pt x="1642931" y="3484053"/>
                </a:cubicBezTo>
                <a:cubicBezTo>
                  <a:pt x="1613046" y="3462818"/>
                  <a:pt x="1583946" y="3440011"/>
                  <a:pt x="1550128" y="3425854"/>
                </a:cubicBezTo>
                <a:cubicBezTo>
                  <a:pt x="1172624" y="3268561"/>
                  <a:pt x="677935" y="3352713"/>
                  <a:pt x="427839" y="3789989"/>
                </a:cubicBezTo>
                <a:cubicBezTo>
                  <a:pt x="239873" y="4118733"/>
                  <a:pt x="274477" y="4532415"/>
                  <a:pt x="518282" y="4797454"/>
                </a:cubicBezTo>
                <a:cubicBezTo>
                  <a:pt x="717259" y="5013733"/>
                  <a:pt x="970501" y="5098671"/>
                  <a:pt x="1258349" y="5061707"/>
                </a:cubicBezTo>
                <a:cubicBezTo>
                  <a:pt x="1565858" y="5021598"/>
                  <a:pt x="1796293" y="4864304"/>
                  <a:pt x="1919768" y="4572525"/>
                </a:cubicBezTo>
                <a:cubicBezTo>
                  <a:pt x="1957519" y="4482867"/>
                  <a:pt x="1981899" y="4386918"/>
                  <a:pt x="2006280" y="4291756"/>
                </a:cubicBezTo>
                <a:cubicBezTo>
                  <a:pt x="2038525" y="4165134"/>
                  <a:pt x="2028301" y="4041659"/>
                  <a:pt x="1961451" y="3926834"/>
                </a:cubicBezTo>
                <a:cubicBezTo>
                  <a:pt x="1955159" y="3914251"/>
                  <a:pt x="1944935" y="3903240"/>
                  <a:pt x="1935497" y="3889870"/>
                </a:cubicBezTo>
                <a:close/>
                <a:moveTo>
                  <a:pt x="6039287" y="6491506"/>
                </a:moveTo>
                <a:cubicBezTo>
                  <a:pt x="6261858" y="6491506"/>
                  <a:pt x="6470272" y="6411287"/>
                  <a:pt x="6611836" y="6272868"/>
                </a:cubicBezTo>
                <a:cubicBezTo>
                  <a:pt x="6902043" y="5988953"/>
                  <a:pt x="6905975" y="5466738"/>
                  <a:pt x="6607117" y="5170240"/>
                </a:cubicBezTo>
                <a:cubicBezTo>
                  <a:pt x="6363312" y="4928008"/>
                  <a:pt x="6067600" y="4876101"/>
                  <a:pt x="5742789" y="4986207"/>
                </a:cubicBezTo>
                <a:cubicBezTo>
                  <a:pt x="5720768" y="4993285"/>
                  <a:pt x="5699533" y="5005082"/>
                  <a:pt x="5679871" y="5017665"/>
                </a:cubicBezTo>
                <a:cubicBezTo>
                  <a:pt x="5658637" y="5031822"/>
                  <a:pt x="5657850" y="5049910"/>
                  <a:pt x="5683017" y="5061707"/>
                </a:cubicBezTo>
                <a:cubicBezTo>
                  <a:pt x="5702679" y="5071145"/>
                  <a:pt x="5723127" y="5080583"/>
                  <a:pt x="5744362" y="5088447"/>
                </a:cubicBezTo>
                <a:cubicBezTo>
                  <a:pt x="5900082" y="5145860"/>
                  <a:pt x="6058162" y="5199339"/>
                  <a:pt x="6212310" y="5260684"/>
                </a:cubicBezTo>
                <a:cubicBezTo>
                  <a:pt x="6387692" y="5329893"/>
                  <a:pt x="6497012" y="5503702"/>
                  <a:pt x="6495439" y="5694028"/>
                </a:cubicBezTo>
                <a:cubicBezTo>
                  <a:pt x="6493866" y="5910306"/>
                  <a:pt x="6365671" y="6061308"/>
                  <a:pt x="6200513" y="6127371"/>
                </a:cubicBezTo>
                <a:cubicBezTo>
                  <a:pt x="6007829" y="6204446"/>
                  <a:pt x="5799415" y="6149393"/>
                  <a:pt x="5652345" y="5985021"/>
                </a:cubicBezTo>
                <a:cubicBezTo>
                  <a:pt x="5627178" y="5956708"/>
                  <a:pt x="5605157" y="5924463"/>
                  <a:pt x="5559542" y="5929968"/>
                </a:cubicBezTo>
                <a:cubicBezTo>
                  <a:pt x="5552463" y="5930754"/>
                  <a:pt x="5542239" y="5923676"/>
                  <a:pt x="5535161" y="5918171"/>
                </a:cubicBezTo>
                <a:cubicBezTo>
                  <a:pt x="5487187" y="5880421"/>
                  <a:pt x="5440785" y="5839524"/>
                  <a:pt x="5391238" y="5804133"/>
                </a:cubicBezTo>
                <a:cubicBezTo>
                  <a:pt x="5366070" y="5786045"/>
                  <a:pt x="5352701" y="5768742"/>
                  <a:pt x="5357420" y="5736497"/>
                </a:cubicBezTo>
                <a:cubicBezTo>
                  <a:pt x="5360566" y="5712116"/>
                  <a:pt x="5313378" y="5657064"/>
                  <a:pt x="5289783" y="5657064"/>
                </a:cubicBezTo>
                <a:cubicBezTo>
                  <a:pt x="5278773" y="5657064"/>
                  <a:pt x="5259897" y="5664928"/>
                  <a:pt x="5258325" y="5672793"/>
                </a:cubicBezTo>
                <a:cubicBezTo>
                  <a:pt x="5248887" y="5714476"/>
                  <a:pt x="5233944" y="5757731"/>
                  <a:pt x="5237876" y="5798628"/>
                </a:cubicBezTo>
                <a:cubicBezTo>
                  <a:pt x="5244955" y="5861545"/>
                  <a:pt x="5260684" y="5925250"/>
                  <a:pt x="5281919" y="5985021"/>
                </a:cubicBezTo>
                <a:cubicBezTo>
                  <a:pt x="5393597" y="6298822"/>
                  <a:pt x="5683017" y="6492293"/>
                  <a:pt x="6039287" y="6491506"/>
                </a:cubicBezTo>
                <a:close/>
                <a:moveTo>
                  <a:pt x="4660609" y="4298047"/>
                </a:moveTo>
                <a:cubicBezTo>
                  <a:pt x="4656677" y="4325574"/>
                  <a:pt x="4651171" y="4353886"/>
                  <a:pt x="4648812" y="4382199"/>
                </a:cubicBezTo>
                <a:cubicBezTo>
                  <a:pt x="4645666" y="4416804"/>
                  <a:pt x="4666114" y="4430174"/>
                  <a:pt x="4697573" y="4416017"/>
                </a:cubicBezTo>
                <a:cubicBezTo>
                  <a:pt x="4717234" y="4407366"/>
                  <a:pt x="4728245" y="4411299"/>
                  <a:pt x="4725099" y="4435679"/>
                </a:cubicBezTo>
                <a:cubicBezTo>
                  <a:pt x="4723527" y="4445117"/>
                  <a:pt x="4722740" y="4454555"/>
                  <a:pt x="4720381" y="4469497"/>
                </a:cubicBezTo>
                <a:cubicBezTo>
                  <a:pt x="4738469" y="4449835"/>
                  <a:pt x="4751839" y="4434893"/>
                  <a:pt x="4763636" y="4423096"/>
                </a:cubicBezTo>
                <a:cubicBezTo>
                  <a:pt x="4781725" y="4434106"/>
                  <a:pt x="4795095" y="4446690"/>
                  <a:pt x="4810038" y="4449835"/>
                </a:cubicBezTo>
                <a:cubicBezTo>
                  <a:pt x="4832845" y="4455341"/>
                  <a:pt x="4833632" y="4465565"/>
                  <a:pt x="4825767" y="4483653"/>
                </a:cubicBezTo>
                <a:cubicBezTo>
                  <a:pt x="4817903" y="4502529"/>
                  <a:pt x="4811611" y="4521404"/>
                  <a:pt x="4806892" y="4533988"/>
                </a:cubicBezTo>
                <a:cubicBezTo>
                  <a:pt x="4828127" y="4552863"/>
                  <a:pt x="4843069" y="4566233"/>
                  <a:pt x="4861158" y="4582749"/>
                </a:cubicBezTo>
                <a:cubicBezTo>
                  <a:pt x="4842283" y="4592973"/>
                  <a:pt x="4832059" y="4599264"/>
                  <a:pt x="4818689" y="4607129"/>
                </a:cubicBezTo>
                <a:cubicBezTo>
                  <a:pt x="4909133" y="4647239"/>
                  <a:pt x="4994858" y="4684990"/>
                  <a:pt x="5082156" y="4723526"/>
                </a:cubicBezTo>
                <a:cubicBezTo>
                  <a:pt x="5084515" y="4718021"/>
                  <a:pt x="5088447" y="4711729"/>
                  <a:pt x="5088447" y="4706224"/>
                </a:cubicBezTo>
                <a:cubicBezTo>
                  <a:pt x="5089234" y="4613421"/>
                  <a:pt x="5090020" y="4520618"/>
                  <a:pt x="5089234" y="4427814"/>
                </a:cubicBezTo>
                <a:cubicBezTo>
                  <a:pt x="5089234" y="4405007"/>
                  <a:pt x="5074291" y="4397142"/>
                  <a:pt x="5051483" y="4400288"/>
                </a:cubicBezTo>
                <a:cubicBezTo>
                  <a:pt x="5012947" y="4406580"/>
                  <a:pt x="4975196" y="4411299"/>
                  <a:pt x="4935086" y="4416804"/>
                </a:cubicBezTo>
                <a:cubicBezTo>
                  <a:pt x="4929581" y="4405007"/>
                  <a:pt x="4926435" y="4393210"/>
                  <a:pt x="4919357" y="4384559"/>
                </a:cubicBezTo>
                <a:cubicBezTo>
                  <a:pt x="4910706" y="4372762"/>
                  <a:pt x="4900482" y="4356246"/>
                  <a:pt x="4887898" y="4353100"/>
                </a:cubicBezTo>
                <a:cubicBezTo>
                  <a:pt x="4811611" y="4333438"/>
                  <a:pt x="4735324" y="4316136"/>
                  <a:pt x="4660609" y="4298047"/>
                </a:cubicBezTo>
                <a:close/>
                <a:moveTo>
                  <a:pt x="1926060" y="3249686"/>
                </a:moveTo>
                <a:cubicBezTo>
                  <a:pt x="1962237" y="3226878"/>
                  <a:pt x="2003134" y="3209576"/>
                  <a:pt x="2032233" y="3180476"/>
                </a:cubicBezTo>
                <a:cubicBezTo>
                  <a:pt x="2191886" y="3020037"/>
                  <a:pt x="2348393" y="2857238"/>
                  <a:pt x="2507260" y="2696012"/>
                </a:cubicBezTo>
                <a:cubicBezTo>
                  <a:pt x="2534000" y="2669272"/>
                  <a:pt x="2528494" y="2651183"/>
                  <a:pt x="2502541" y="2629162"/>
                </a:cubicBezTo>
                <a:cubicBezTo>
                  <a:pt x="2477374" y="2607928"/>
                  <a:pt x="2460858" y="2603995"/>
                  <a:pt x="2435691" y="2632308"/>
                </a:cubicBezTo>
                <a:cubicBezTo>
                  <a:pt x="2341315" y="2739268"/>
                  <a:pt x="2244580" y="2843868"/>
                  <a:pt x="2147057" y="2948468"/>
                </a:cubicBezTo>
                <a:cubicBezTo>
                  <a:pt x="2069197" y="3031834"/>
                  <a:pt x="1988977" y="3112840"/>
                  <a:pt x="1910331" y="3194633"/>
                </a:cubicBezTo>
                <a:cubicBezTo>
                  <a:pt x="1902466" y="3203284"/>
                  <a:pt x="1896174" y="3215867"/>
                  <a:pt x="1895388" y="3226878"/>
                </a:cubicBezTo>
                <a:cubicBezTo>
                  <a:pt x="1896174" y="3231597"/>
                  <a:pt x="1910331" y="3237889"/>
                  <a:pt x="1926060" y="3249686"/>
                </a:cubicBezTo>
                <a:close/>
                <a:moveTo>
                  <a:pt x="3198565" y="1819887"/>
                </a:moveTo>
                <a:cubicBezTo>
                  <a:pt x="3180476" y="1814381"/>
                  <a:pt x="3161601" y="1814381"/>
                  <a:pt x="3154523" y="1805730"/>
                </a:cubicBezTo>
                <a:cubicBezTo>
                  <a:pt x="3122278" y="1765620"/>
                  <a:pt x="3091605" y="1787642"/>
                  <a:pt x="3061720" y="1805730"/>
                </a:cubicBezTo>
                <a:cubicBezTo>
                  <a:pt x="2991724" y="1848200"/>
                  <a:pt x="2941390" y="1910331"/>
                  <a:pt x="2897348" y="1977180"/>
                </a:cubicBezTo>
                <a:cubicBezTo>
                  <a:pt x="2821060" y="2095937"/>
                  <a:pt x="2746346" y="2215480"/>
                  <a:pt x="2670845" y="2335023"/>
                </a:cubicBezTo>
                <a:cubicBezTo>
                  <a:pt x="2669272" y="2337383"/>
                  <a:pt x="2666913" y="2339742"/>
                  <a:pt x="2666913" y="2342101"/>
                </a:cubicBezTo>
                <a:cubicBezTo>
                  <a:pt x="2666126" y="2351539"/>
                  <a:pt x="2666126" y="2360190"/>
                  <a:pt x="2666126" y="2369628"/>
                </a:cubicBezTo>
                <a:cubicBezTo>
                  <a:pt x="2673991" y="2367268"/>
                  <a:pt x="2684215" y="2368055"/>
                  <a:pt x="2689720" y="2363336"/>
                </a:cubicBezTo>
                <a:cubicBezTo>
                  <a:pt x="2741627" y="2317721"/>
                  <a:pt x="2796680" y="2274465"/>
                  <a:pt x="2843081" y="2223345"/>
                </a:cubicBezTo>
                <a:cubicBezTo>
                  <a:pt x="2954760" y="2102229"/>
                  <a:pt x="3061720" y="1976394"/>
                  <a:pt x="3171039" y="1852918"/>
                </a:cubicBezTo>
                <a:cubicBezTo>
                  <a:pt x="3180476" y="1843481"/>
                  <a:pt x="3188341" y="1833257"/>
                  <a:pt x="3198565" y="1819887"/>
                </a:cubicBezTo>
                <a:close/>
                <a:moveTo>
                  <a:pt x="5102604" y="3676738"/>
                </a:moveTo>
                <a:cubicBezTo>
                  <a:pt x="5145073" y="3655503"/>
                  <a:pt x="5149006" y="3657862"/>
                  <a:pt x="5156084" y="3702691"/>
                </a:cubicBezTo>
                <a:cubicBezTo>
                  <a:pt x="5156870" y="3710556"/>
                  <a:pt x="5160803" y="3719207"/>
                  <a:pt x="5158443" y="3725499"/>
                </a:cubicBezTo>
                <a:cubicBezTo>
                  <a:pt x="5143500" y="3771114"/>
                  <a:pt x="5172600" y="3764822"/>
                  <a:pt x="5196980" y="3756957"/>
                </a:cubicBezTo>
                <a:cubicBezTo>
                  <a:pt x="5288997" y="3727858"/>
                  <a:pt x="5380227" y="3697186"/>
                  <a:pt x="5472244" y="3666514"/>
                </a:cubicBezTo>
                <a:cubicBezTo>
                  <a:pt x="5480895" y="3663367"/>
                  <a:pt x="5488760" y="3657076"/>
                  <a:pt x="5505275" y="3647638"/>
                </a:cubicBezTo>
                <a:cubicBezTo>
                  <a:pt x="5352701" y="3605955"/>
                  <a:pt x="5220574" y="3526522"/>
                  <a:pt x="5065640" y="3515512"/>
                </a:cubicBezTo>
                <a:cubicBezTo>
                  <a:pt x="5077437" y="3570564"/>
                  <a:pt x="5089234" y="3622471"/>
                  <a:pt x="5102604" y="3676738"/>
                </a:cubicBezTo>
                <a:close/>
                <a:moveTo>
                  <a:pt x="6021985" y="5259897"/>
                </a:moveTo>
                <a:cubicBezTo>
                  <a:pt x="6034568" y="5231585"/>
                  <a:pt x="6010974" y="5226079"/>
                  <a:pt x="5994459" y="5219788"/>
                </a:cubicBezTo>
                <a:cubicBezTo>
                  <a:pt x="5953562" y="5203272"/>
                  <a:pt x="5911093" y="5191475"/>
                  <a:pt x="5870197" y="5174173"/>
                </a:cubicBezTo>
                <a:cubicBezTo>
                  <a:pt x="5793123" y="5141927"/>
                  <a:pt x="5716835" y="5106536"/>
                  <a:pt x="5638975" y="5074291"/>
                </a:cubicBezTo>
                <a:cubicBezTo>
                  <a:pt x="5624819" y="5068786"/>
                  <a:pt x="5602011" y="5065640"/>
                  <a:pt x="5591787" y="5072718"/>
                </a:cubicBezTo>
                <a:cubicBezTo>
                  <a:pt x="5556396" y="5097098"/>
                  <a:pt x="5524151" y="5126198"/>
                  <a:pt x="5481681" y="5161589"/>
                </a:cubicBezTo>
                <a:cubicBezTo>
                  <a:pt x="5573698" y="5204845"/>
                  <a:pt x="5655491" y="5243382"/>
                  <a:pt x="5740429" y="5283491"/>
                </a:cubicBezTo>
                <a:cubicBezTo>
                  <a:pt x="5742003" y="5270121"/>
                  <a:pt x="5740429" y="5260684"/>
                  <a:pt x="5744362" y="5255179"/>
                </a:cubicBezTo>
                <a:cubicBezTo>
                  <a:pt x="5752226" y="5243382"/>
                  <a:pt x="5761664" y="5226866"/>
                  <a:pt x="5773461" y="5222933"/>
                </a:cubicBezTo>
                <a:cubicBezTo>
                  <a:pt x="5782112" y="5220574"/>
                  <a:pt x="5801774" y="5232371"/>
                  <a:pt x="5806492" y="5242595"/>
                </a:cubicBezTo>
                <a:cubicBezTo>
                  <a:pt x="5817503" y="5266976"/>
                  <a:pt x="5833233" y="5269335"/>
                  <a:pt x="5856827" y="5268549"/>
                </a:cubicBezTo>
                <a:cubicBezTo>
                  <a:pt x="5878061" y="5267762"/>
                  <a:pt x="5904015" y="5282705"/>
                  <a:pt x="5919744" y="5274840"/>
                </a:cubicBezTo>
                <a:cubicBezTo>
                  <a:pt x="5952776" y="5259111"/>
                  <a:pt x="5985808" y="5259111"/>
                  <a:pt x="6021985" y="5259897"/>
                </a:cubicBezTo>
                <a:close/>
                <a:moveTo>
                  <a:pt x="5044405" y="4912278"/>
                </a:moveTo>
                <a:cubicBezTo>
                  <a:pt x="5056202" y="4860372"/>
                  <a:pt x="5067999" y="4821048"/>
                  <a:pt x="5073505" y="4780152"/>
                </a:cubicBezTo>
                <a:cubicBezTo>
                  <a:pt x="5075077" y="4769928"/>
                  <a:pt x="5061708" y="4751839"/>
                  <a:pt x="5050697" y="4746334"/>
                </a:cubicBezTo>
                <a:cubicBezTo>
                  <a:pt x="4959467" y="4705438"/>
                  <a:pt x="4866663" y="4667687"/>
                  <a:pt x="4774647" y="4628364"/>
                </a:cubicBezTo>
                <a:cubicBezTo>
                  <a:pt x="4732964" y="4610275"/>
                  <a:pt x="4716448" y="4615780"/>
                  <a:pt x="4690495" y="4658249"/>
                </a:cubicBezTo>
                <a:cubicBezTo>
                  <a:pt x="4696786" y="4663755"/>
                  <a:pt x="4703078" y="4670046"/>
                  <a:pt x="4710157" y="4675552"/>
                </a:cubicBezTo>
                <a:cubicBezTo>
                  <a:pt x="4753412" y="4710157"/>
                  <a:pt x="4794309" y="4748693"/>
                  <a:pt x="4842283" y="4776220"/>
                </a:cubicBezTo>
                <a:cubicBezTo>
                  <a:pt x="4870596" y="4791949"/>
                  <a:pt x="4895763" y="4808465"/>
                  <a:pt x="4920144" y="4830486"/>
                </a:cubicBezTo>
                <a:cubicBezTo>
                  <a:pt x="4953962" y="4861158"/>
                  <a:pt x="4996431" y="4881607"/>
                  <a:pt x="5044405" y="4912278"/>
                </a:cubicBezTo>
                <a:close/>
                <a:moveTo>
                  <a:pt x="3824594" y="2419175"/>
                </a:moveTo>
                <a:cubicBezTo>
                  <a:pt x="3844255" y="2384571"/>
                  <a:pt x="3836391" y="2349180"/>
                  <a:pt x="3804145" y="2323226"/>
                </a:cubicBezTo>
                <a:cubicBezTo>
                  <a:pt x="3737296" y="2268960"/>
                  <a:pt x="3609101" y="2313002"/>
                  <a:pt x="3591012" y="2397941"/>
                </a:cubicBezTo>
                <a:cubicBezTo>
                  <a:pt x="3588653" y="2410524"/>
                  <a:pt x="3595731" y="2434118"/>
                  <a:pt x="3604383" y="2437264"/>
                </a:cubicBezTo>
                <a:cubicBezTo>
                  <a:pt x="3634268" y="2449061"/>
                  <a:pt x="3666513" y="2454566"/>
                  <a:pt x="3701904" y="2464004"/>
                </a:cubicBezTo>
                <a:cubicBezTo>
                  <a:pt x="3696399" y="2409738"/>
                  <a:pt x="3707410" y="2393222"/>
                  <a:pt x="3742801" y="2397154"/>
                </a:cubicBezTo>
                <a:cubicBezTo>
                  <a:pt x="3770327" y="2401086"/>
                  <a:pt x="3797067" y="2412097"/>
                  <a:pt x="3824594" y="2419175"/>
                </a:cubicBezTo>
                <a:close/>
                <a:moveTo>
                  <a:pt x="5312591" y="5429775"/>
                </a:moveTo>
                <a:cubicBezTo>
                  <a:pt x="5308658" y="5436853"/>
                  <a:pt x="5302367" y="5443931"/>
                  <a:pt x="5300007" y="5452582"/>
                </a:cubicBezTo>
                <a:cubicBezTo>
                  <a:pt x="5289783" y="5485614"/>
                  <a:pt x="5280346" y="5518646"/>
                  <a:pt x="5272481" y="5552464"/>
                </a:cubicBezTo>
                <a:cubicBezTo>
                  <a:pt x="5264616" y="5587068"/>
                  <a:pt x="5307872" y="5643694"/>
                  <a:pt x="5343263" y="5642121"/>
                </a:cubicBezTo>
                <a:cubicBezTo>
                  <a:pt x="5354273" y="5641334"/>
                  <a:pt x="5370003" y="5627178"/>
                  <a:pt x="5373149" y="5616167"/>
                </a:cubicBezTo>
                <a:cubicBezTo>
                  <a:pt x="5380227" y="5590214"/>
                  <a:pt x="5379441" y="5561901"/>
                  <a:pt x="5383373" y="5535161"/>
                </a:cubicBezTo>
                <a:cubicBezTo>
                  <a:pt x="5392811" y="5460447"/>
                  <a:pt x="5386519" y="5450223"/>
                  <a:pt x="5312591" y="5429775"/>
                </a:cubicBezTo>
                <a:close/>
                <a:moveTo>
                  <a:pt x="5498197" y="5524937"/>
                </a:moveTo>
                <a:cubicBezTo>
                  <a:pt x="5485614" y="5580776"/>
                  <a:pt x="5487187" y="5630324"/>
                  <a:pt x="5505275" y="5678298"/>
                </a:cubicBezTo>
                <a:cubicBezTo>
                  <a:pt x="5518645" y="5712116"/>
                  <a:pt x="5557183" y="5722340"/>
                  <a:pt x="5591001" y="5707398"/>
                </a:cubicBezTo>
                <a:cubicBezTo>
                  <a:pt x="5594933" y="5682231"/>
                  <a:pt x="5602011" y="5658637"/>
                  <a:pt x="5602011" y="5635043"/>
                </a:cubicBezTo>
                <a:cubicBezTo>
                  <a:pt x="5602011" y="5615381"/>
                  <a:pt x="5600438" y="5587855"/>
                  <a:pt x="5587855" y="5576844"/>
                </a:cubicBezTo>
                <a:cubicBezTo>
                  <a:pt x="5564260" y="5554823"/>
                  <a:pt x="5532015" y="5543026"/>
                  <a:pt x="5498197" y="5524937"/>
                </a:cubicBezTo>
                <a:close/>
                <a:moveTo>
                  <a:pt x="4806106" y="5222933"/>
                </a:moveTo>
                <a:cubicBezTo>
                  <a:pt x="4854080" y="5260684"/>
                  <a:pt x="4899695" y="5296075"/>
                  <a:pt x="4946883" y="5333826"/>
                </a:cubicBezTo>
                <a:cubicBezTo>
                  <a:pt x="4958680" y="5325174"/>
                  <a:pt x="4975983" y="5318882"/>
                  <a:pt x="4979915" y="5307872"/>
                </a:cubicBezTo>
                <a:cubicBezTo>
                  <a:pt x="4987780" y="5285851"/>
                  <a:pt x="4999577" y="5251246"/>
                  <a:pt x="4989353" y="5238663"/>
                </a:cubicBezTo>
                <a:cubicBezTo>
                  <a:pt x="4938232" y="5177318"/>
                  <a:pt x="4872955" y="5174173"/>
                  <a:pt x="4806106" y="5222933"/>
                </a:cubicBezTo>
                <a:close/>
                <a:moveTo>
                  <a:pt x="5172600" y="4816330"/>
                </a:moveTo>
                <a:cubicBezTo>
                  <a:pt x="5160016" y="4860372"/>
                  <a:pt x="5148219" y="4897336"/>
                  <a:pt x="5138782" y="4935086"/>
                </a:cubicBezTo>
                <a:cubicBezTo>
                  <a:pt x="5134062" y="4954748"/>
                  <a:pt x="5144287" y="4961826"/>
                  <a:pt x="5165521" y="4960253"/>
                </a:cubicBezTo>
                <a:cubicBezTo>
                  <a:pt x="5217428" y="4956321"/>
                  <a:pt x="5232371" y="4909133"/>
                  <a:pt x="5262257" y="4880034"/>
                </a:cubicBezTo>
                <a:cubicBezTo>
                  <a:pt x="5265403" y="4877674"/>
                  <a:pt x="5260684" y="4860372"/>
                  <a:pt x="5255965" y="4858013"/>
                </a:cubicBezTo>
                <a:cubicBezTo>
                  <a:pt x="5230798" y="4843069"/>
                  <a:pt x="5204058" y="4831272"/>
                  <a:pt x="5172600" y="4816330"/>
                </a:cubicBezTo>
                <a:close/>
                <a:moveTo>
                  <a:pt x="3347994" y="3690108"/>
                </a:moveTo>
                <a:cubicBezTo>
                  <a:pt x="3389677" y="3682243"/>
                  <a:pt x="3422708" y="3675951"/>
                  <a:pt x="3465964" y="3667300"/>
                </a:cubicBezTo>
                <a:cubicBezTo>
                  <a:pt x="3424281" y="3619325"/>
                  <a:pt x="3388890" y="3579216"/>
                  <a:pt x="3347994" y="3532814"/>
                </a:cubicBezTo>
                <a:cubicBezTo>
                  <a:pt x="3347994" y="3590226"/>
                  <a:pt x="3347994" y="3638201"/>
                  <a:pt x="3347994" y="3690108"/>
                </a:cubicBezTo>
                <a:close/>
                <a:moveTo>
                  <a:pt x="5720768" y="5376295"/>
                </a:moveTo>
                <a:cubicBezTo>
                  <a:pt x="5743575" y="5323602"/>
                  <a:pt x="5742789" y="5324388"/>
                  <a:pt x="5701106" y="5307085"/>
                </a:cubicBezTo>
                <a:cubicBezTo>
                  <a:pt x="5675939" y="5296861"/>
                  <a:pt x="5652345" y="5281918"/>
                  <a:pt x="5627178" y="5270121"/>
                </a:cubicBezTo>
                <a:cubicBezTo>
                  <a:pt x="5582349" y="5248887"/>
                  <a:pt x="5536734" y="5227652"/>
                  <a:pt x="5491905" y="5206418"/>
                </a:cubicBezTo>
                <a:cubicBezTo>
                  <a:pt x="5489546" y="5210350"/>
                  <a:pt x="5487187" y="5214282"/>
                  <a:pt x="5485614" y="5218215"/>
                </a:cubicBezTo>
                <a:cubicBezTo>
                  <a:pt x="5563474" y="5270121"/>
                  <a:pt x="5640548" y="5322029"/>
                  <a:pt x="5720768" y="5376295"/>
                </a:cubicBezTo>
                <a:close/>
                <a:moveTo>
                  <a:pt x="3034193" y="3862344"/>
                </a:moveTo>
                <a:cubicBezTo>
                  <a:pt x="3068011" y="3841109"/>
                  <a:pt x="3094751" y="3827739"/>
                  <a:pt x="3117559" y="3809651"/>
                </a:cubicBezTo>
                <a:cubicBezTo>
                  <a:pt x="3126210" y="3802572"/>
                  <a:pt x="3128569" y="3783697"/>
                  <a:pt x="3126996" y="3771114"/>
                </a:cubicBezTo>
                <a:cubicBezTo>
                  <a:pt x="3126210" y="3764035"/>
                  <a:pt x="3111267" y="3755384"/>
                  <a:pt x="3101830" y="3753025"/>
                </a:cubicBezTo>
                <a:cubicBezTo>
                  <a:pt x="3084527" y="3748306"/>
                  <a:pt x="3067225" y="3746733"/>
                  <a:pt x="3042844" y="3742801"/>
                </a:cubicBezTo>
                <a:cubicBezTo>
                  <a:pt x="3040485" y="3781338"/>
                  <a:pt x="3037339" y="3815942"/>
                  <a:pt x="3034193" y="3862344"/>
                </a:cubicBezTo>
                <a:close/>
                <a:moveTo>
                  <a:pt x="4543425" y="4963399"/>
                </a:moveTo>
                <a:cubicBezTo>
                  <a:pt x="4539493" y="5005082"/>
                  <a:pt x="4627577" y="5093953"/>
                  <a:pt x="4666114" y="5092380"/>
                </a:cubicBezTo>
                <a:cubicBezTo>
                  <a:pt x="4659822" y="5016879"/>
                  <a:pt x="4588254" y="5005868"/>
                  <a:pt x="4543425" y="4963399"/>
                </a:cubicBezTo>
                <a:close/>
                <a:moveTo>
                  <a:pt x="3908745" y="4122665"/>
                </a:moveTo>
                <a:cubicBezTo>
                  <a:pt x="3911105" y="4126597"/>
                  <a:pt x="3912678" y="4130530"/>
                  <a:pt x="3915037" y="4133675"/>
                </a:cubicBezTo>
                <a:cubicBezTo>
                  <a:pt x="3933913" y="4140754"/>
                  <a:pt x="3952001" y="4147832"/>
                  <a:pt x="3966944" y="4153337"/>
                </a:cubicBezTo>
                <a:cubicBezTo>
                  <a:pt x="3999189" y="4117160"/>
                  <a:pt x="3997616" y="4077050"/>
                  <a:pt x="3981887" y="4036940"/>
                </a:cubicBezTo>
                <a:cubicBezTo>
                  <a:pt x="3978741" y="4029862"/>
                  <a:pt x="3971663" y="4021997"/>
                  <a:pt x="3964585" y="4019638"/>
                </a:cubicBezTo>
                <a:cubicBezTo>
                  <a:pt x="3959866" y="4018065"/>
                  <a:pt x="3948069" y="4025143"/>
                  <a:pt x="3947283" y="4030648"/>
                </a:cubicBezTo>
                <a:cubicBezTo>
                  <a:pt x="3944923" y="4039299"/>
                  <a:pt x="3945710" y="4053456"/>
                  <a:pt x="3950428" y="4057388"/>
                </a:cubicBezTo>
                <a:cubicBezTo>
                  <a:pt x="3959866" y="4065253"/>
                  <a:pt x="3974022" y="4067612"/>
                  <a:pt x="3986606" y="4073118"/>
                </a:cubicBezTo>
                <a:cubicBezTo>
                  <a:pt x="3948069" y="4096712"/>
                  <a:pt x="3928407" y="4110081"/>
                  <a:pt x="3908745" y="4122665"/>
                </a:cubicBezTo>
                <a:close/>
                <a:moveTo>
                  <a:pt x="3302379" y="1785282"/>
                </a:moveTo>
                <a:cubicBezTo>
                  <a:pt x="3299233" y="1792360"/>
                  <a:pt x="3296874" y="1798652"/>
                  <a:pt x="3293728" y="1805730"/>
                </a:cubicBezTo>
                <a:cubicBezTo>
                  <a:pt x="3324400" y="1837189"/>
                  <a:pt x="3367656" y="1845840"/>
                  <a:pt x="3408552" y="1856064"/>
                </a:cubicBezTo>
                <a:cubicBezTo>
                  <a:pt x="3416417" y="1858424"/>
                  <a:pt x="3428214" y="1847413"/>
                  <a:pt x="3437651" y="1842694"/>
                </a:cubicBezTo>
                <a:cubicBezTo>
                  <a:pt x="3437651" y="1837975"/>
                  <a:pt x="3437651" y="1833257"/>
                  <a:pt x="3436865" y="1828538"/>
                </a:cubicBezTo>
                <a:cubicBezTo>
                  <a:pt x="3392823" y="1813595"/>
                  <a:pt x="3347994" y="1799439"/>
                  <a:pt x="3302379" y="1785282"/>
                </a:cubicBezTo>
                <a:close/>
                <a:moveTo>
                  <a:pt x="4543425" y="5052270"/>
                </a:moveTo>
                <a:cubicBezTo>
                  <a:pt x="4533988" y="5114401"/>
                  <a:pt x="4589827" y="5161589"/>
                  <a:pt x="4652744" y="5140354"/>
                </a:cubicBezTo>
                <a:cubicBezTo>
                  <a:pt x="4614207" y="5109682"/>
                  <a:pt x="4580389" y="5082156"/>
                  <a:pt x="4543425" y="5052270"/>
                </a:cubicBezTo>
                <a:close/>
                <a:moveTo>
                  <a:pt x="3753025" y="4843069"/>
                </a:moveTo>
                <a:cubicBezTo>
                  <a:pt x="3790775" y="4847789"/>
                  <a:pt x="3820661" y="4852507"/>
                  <a:pt x="3853693" y="4856439"/>
                </a:cubicBezTo>
                <a:cubicBezTo>
                  <a:pt x="3848188" y="4824981"/>
                  <a:pt x="3852120" y="4796668"/>
                  <a:pt x="3815156" y="4791949"/>
                </a:cubicBezTo>
                <a:cubicBezTo>
                  <a:pt x="3781338" y="4788017"/>
                  <a:pt x="3770327" y="4810824"/>
                  <a:pt x="3753025" y="4843069"/>
                </a:cubicBezTo>
                <a:close/>
                <a:moveTo>
                  <a:pt x="3358218" y="4040872"/>
                </a:moveTo>
                <a:cubicBezTo>
                  <a:pt x="3339343" y="4062107"/>
                  <a:pt x="3320468" y="4073904"/>
                  <a:pt x="3320468" y="4086487"/>
                </a:cubicBezTo>
                <a:cubicBezTo>
                  <a:pt x="3319681" y="4113227"/>
                  <a:pt x="3341702" y="4126597"/>
                  <a:pt x="3366083" y="4121092"/>
                </a:cubicBezTo>
                <a:cubicBezTo>
                  <a:pt x="3377880" y="4117946"/>
                  <a:pt x="3395969" y="4099071"/>
                  <a:pt x="3394395" y="4090419"/>
                </a:cubicBezTo>
                <a:cubicBezTo>
                  <a:pt x="3392036" y="4075477"/>
                  <a:pt x="3376307" y="4063680"/>
                  <a:pt x="3358218" y="4040872"/>
                </a:cubicBezTo>
                <a:close/>
                <a:moveTo>
                  <a:pt x="3392036" y="1463617"/>
                </a:moveTo>
                <a:cubicBezTo>
                  <a:pt x="3431360" y="1477773"/>
                  <a:pt x="3469896" y="1491930"/>
                  <a:pt x="3508433" y="1505300"/>
                </a:cubicBezTo>
                <a:cubicBezTo>
                  <a:pt x="3460459" y="1438450"/>
                  <a:pt x="3413271" y="1426653"/>
                  <a:pt x="3392036" y="1463617"/>
                </a:cubicBezTo>
                <a:close/>
                <a:moveTo>
                  <a:pt x="3863917" y="4122665"/>
                </a:moveTo>
                <a:cubicBezTo>
                  <a:pt x="3863130" y="4119519"/>
                  <a:pt x="3862344" y="4115586"/>
                  <a:pt x="3861557" y="4112441"/>
                </a:cubicBezTo>
                <a:cubicBezTo>
                  <a:pt x="3848188" y="4115586"/>
                  <a:pt x="3827739" y="4114800"/>
                  <a:pt x="3823020" y="4123451"/>
                </a:cubicBezTo>
                <a:cubicBezTo>
                  <a:pt x="3810437" y="4145472"/>
                  <a:pt x="3805718" y="4171426"/>
                  <a:pt x="3797067" y="4195806"/>
                </a:cubicBezTo>
                <a:cubicBezTo>
                  <a:pt x="3800999" y="4196593"/>
                  <a:pt x="3804145" y="4197379"/>
                  <a:pt x="3808078" y="4198166"/>
                </a:cubicBezTo>
                <a:cubicBezTo>
                  <a:pt x="3826953" y="4172999"/>
                  <a:pt x="3845828" y="4147832"/>
                  <a:pt x="3863917" y="4122665"/>
                </a:cubicBezTo>
                <a:close/>
                <a:moveTo>
                  <a:pt x="3276425" y="4192660"/>
                </a:moveTo>
                <a:cubicBezTo>
                  <a:pt x="3260696" y="4187942"/>
                  <a:pt x="3243394" y="4176145"/>
                  <a:pt x="3235529" y="4180863"/>
                </a:cubicBezTo>
                <a:cubicBezTo>
                  <a:pt x="3204857" y="4199739"/>
                  <a:pt x="3216654" y="4224906"/>
                  <a:pt x="3230810" y="4254792"/>
                </a:cubicBezTo>
                <a:cubicBezTo>
                  <a:pt x="3244967" y="4234344"/>
                  <a:pt x="3256764" y="4218614"/>
                  <a:pt x="3276425" y="4192660"/>
                </a:cubicBezTo>
                <a:close/>
                <a:moveTo>
                  <a:pt x="3918183" y="1955159"/>
                </a:moveTo>
                <a:cubicBezTo>
                  <a:pt x="3915824" y="1959092"/>
                  <a:pt x="3912678" y="1962237"/>
                  <a:pt x="3910318" y="1966170"/>
                </a:cubicBezTo>
                <a:cubicBezTo>
                  <a:pt x="3922115" y="1978753"/>
                  <a:pt x="3931553" y="1994483"/>
                  <a:pt x="3946496" y="2002347"/>
                </a:cubicBezTo>
                <a:cubicBezTo>
                  <a:pt x="3955147" y="2007066"/>
                  <a:pt x="3970877" y="1998415"/>
                  <a:pt x="3983460" y="1996056"/>
                </a:cubicBezTo>
                <a:cubicBezTo>
                  <a:pt x="3976382" y="1985831"/>
                  <a:pt x="3971663" y="1971675"/>
                  <a:pt x="3962225" y="1966170"/>
                </a:cubicBezTo>
                <a:cubicBezTo>
                  <a:pt x="3949642" y="1958305"/>
                  <a:pt x="3933126" y="1958305"/>
                  <a:pt x="3918183" y="1955159"/>
                </a:cubicBezTo>
                <a:close/>
                <a:moveTo>
                  <a:pt x="3313389" y="4611848"/>
                </a:moveTo>
                <a:cubicBezTo>
                  <a:pt x="3324400" y="4651172"/>
                  <a:pt x="3335410" y="4678698"/>
                  <a:pt x="3379453" y="4686563"/>
                </a:cubicBezTo>
                <a:cubicBezTo>
                  <a:pt x="3370015" y="4646452"/>
                  <a:pt x="3351140" y="4626004"/>
                  <a:pt x="3313389" y="4611848"/>
                </a:cubicBezTo>
                <a:close/>
                <a:moveTo>
                  <a:pt x="3976382" y="3745160"/>
                </a:moveTo>
                <a:cubicBezTo>
                  <a:pt x="3981101" y="3743587"/>
                  <a:pt x="3985033" y="3742014"/>
                  <a:pt x="3989752" y="3740441"/>
                </a:cubicBezTo>
                <a:cubicBezTo>
                  <a:pt x="3983460" y="3716847"/>
                  <a:pt x="3977168" y="3692467"/>
                  <a:pt x="3970877" y="3668873"/>
                </a:cubicBezTo>
                <a:cubicBezTo>
                  <a:pt x="3939418" y="3718420"/>
                  <a:pt x="3941777" y="3729431"/>
                  <a:pt x="3976382" y="3745160"/>
                </a:cubicBezTo>
                <a:close/>
                <a:moveTo>
                  <a:pt x="3101043" y="3980314"/>
                </a:moveTo>
                <a:cubicBezTo>
                  <a:pt x="3082168" y="4002335"/>
                  <a:pt x="3067225" y="4017278"/>
                  <a:pt x="3055428" y="4034580"/>
                </a:cubicBezTo>
                <a:cubicBezTo>
                  <a:pt x="3052282" y="4040086"/>
                  <a:pt x="3057787" y="4053456"/>
                  <a:pt x="3062506" y="4061321"/>
                </a:cubicBezTo>
                <a:cubicBezTo>
                  <a:pt x="3064865" y="4064466"/>
                  <a:pt x="3076663" y="4066825"/>
                  <a:pt x="3079022" y="4064466"/>
                </a:cubicBezTo>
                <a:cubicBezTo>
                  <a:pt x="3084527" y="4058174"/>
                  <a:pt x="3087673" y="4050310"/>
                  <a:pt x="3089246" y="4042445"/>
                </a:cubicBezTo>
                <a:cubicBezTo>
                  <a:pt x="3093965" y="4025929"/>
                  <a:pt x="3096324" y="4008627"/>
                  <a:pt x="3101043" y="3980314"/>
                </a:cubicBezTo>
                <a:close/>
                <a:moveTo>
                  <a:pt x="3574497" y="3536746"/>
                </a:moveTo>
                <a:cubicBezTo>
                  <a:pt x="3579215" y="3538319"/>
                  <a:pt x="3583148" y="3539106"/>
                  <a:pt x="3587867" y="3540679"/>
                </a:cubicBezTo>
                <a:cubicBezTo>
                  <a:pt x="3592585" y="3525736"/>
                  <a:pt x="3601237" y="3510793"/>
                  <a:pt x="3601237" y="3495063"/>
                </a:cubicBezTo>
                <a:cubicBezTo>
                  <a:pt x="3601237" y="3483266"/>
                  <a:pt x="3591799" y="3471469"/>
                  <a:pt x="3586294" y="3459672"/>
                </a:cubicBezTo>
                <a:cubicBezTo>
                  <a:pt x="3582361" y="3461245"/>
                  <a:pt x="3578429" y="3462818"/>
                  <a:pt x="3574497" y="3464391"/>
                </a:cubicBezTo>
                <a:cubicBezTo>
                  <a:pt x="3574497" y="3488772"/>
                  <a:pt x="3574497" y="3512366"/>
                  <a:pt x="3574497" y="3536746"/>
                </a:cubicBezTo>
                <a:close/>
                <a:moveTo>
                  <a:pt x="3566632" y="3505288"/>
                </a:moveTo>
                <a:cubicBezTo>
                  <a:pt x="3560340" y="3503715"/>
                  <a:pt x="3554835" y="3501355"/>
                  <a:pt x="3548543" y="3499782"/>
                </a:cubicBezTo>
                <a:cubicBezTo>
                  <a:pt x="3542252" y="3521803"/>
                  <a:pt x="3535173" y="3543824"/>
                  <a:pt x="3528882" y="3565845"/>
                </a:cubicBezTo>
                <a:cubicBezTo>
                  <a:pt x="3534387" y="3567419"/>
                  <a:pt x="3540679" y="3569778"/>
                  <a:pt x="3546184" y="3571351"/>
                </a:cubicBezTo>
                <a:cubicBezTo>
                  <a:pt x="3552476" y="3549330"/>
                  <a:pt x="3559554" y="3527309"/>
                  <a:pt x="3566632" y="3505288"/>
                </a:cubicBezTo>
                <a:close/>
              </a:path>
            </a:pathLst>
          </a:custGeom>
          <a:solidFill>
            <a:schemeClr val="accent4"/>
          </a:solidFill>
          <a:ln w="78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766830-B4F2-47C3-81EA-834F4E1A28B0}"/>
              </a:ext>
            </a:extLst>
          </p:cNvPr>
          <p:cNvSpPr/>
          <p:nvPr/>
        </p:nvSpPr>
        <p:spPr>
          <a:xfrm flipH="1">
            <a:off x="7033372" y="4209273"/>
            <a:ext cx="1188567" cy="1039522"/>
          </a:xfrm>
          <a:custGeom>
            <a:avLst/>
            <a:gdLst>
              <a:gd name="connsiteX0" fmla="*/ 101057 w 652886"/>
              <a:gd name="connsiteY0" fmla="*/ 362831 h 571015"/>
              <a:gd name="connsiteX1" fmla="*/ 83668 w 652886"/>
              <a:gd name="connsiteY1" fmla="*/ 368323 h 571015"/>
              <a:gd name="connsiteX2" fmla="*/ 70490 w 652886"/>
              <a:gd name="connsiteY2" fmla="*/ 384429 h 571015"/>
              <a:gd name="connsiteX3" fmla="*/ 131991 w 652886"/>
              <a:gd name="connsiteY3" fmla="*/ 504504 h 571015"/>
              <a:gd name="connsiteX4" fmla="*/ 183242 w 652886"/>
              <a:gd name="connsiteY4" fmla="*/ 479611 h 571015"/>
              <a:gd name="connsiteX5" fmla="*/ 168598 w 652886"/>
              <a:gd name="connsiteY5" fmla="*/ 403466 h 571015"/>
              <a:gd name="connsiteX6" fmla="*/ 153955 w 652886"/>
              <a:gd name="connsiteY6" fmla="*/ 431288 h 571015"/>
              <a:gd name="connsiteX7" fmla="*/ 140777 w 652886"/>
              <a:gd name="connsiteY7" fmla="*/ 441539 h 571015"/>
              <a:gd name="connsiteX8" fmla="*/ 131991 w 652886"/>
              <a:gd name="connsiteY8" fmla="*/ 429824 h 571015"/>
              <a:gd name="connsiteX9" fmla="*/ 112954 w 652886"/>
              <a:gd name="connsiteY9" fmla="*/ 377109 h 571015"/>
              <a:gd name="connsiteX10" fmla="*/ 101057 w 652886"/>
              <a:gd name="connsiteY10" fmla="*/ 362831 h 571015"/>
              <a:gd name="connsiteX11" fmla="*/ 61704 w 652886"/>
              <a:gd name="connsiteY11" fmla="*/ 315607 h 571015"/>
              <a:gd name="connsiteX12" fmla="*/ 115883 w 652886"/>
              <a:gd name="connsiteY12" fmla="*/ 322928 h 571015"/>
              <a:gd name="connsiteX13" fmla="*/ 187635 w 652886"/>
              <a:gd name="connsiteY13" fmla="*/ 339036 h 571015"/>
              <a:gd name="connsiteX14" fmla="*/ 208136 w 652886"/>
              <a:gd name="connsiteY14" fmla="*/ 353679 h 571015"/>
              <a:gd name="connsiteX15" fmla="*/ 249137 w 652886"/>
              <a:gd name="connsiteY15" fmla="*/ 488397 h 571015"/>
              <a:gd name="connsiteX16" fmla="*/ 249137 w 652886"/>
              <a:gd name="connsiteY16" fmla="*/ 510361 h 571015"/>
              <a:gd name="connsiteX17" fmla="*/ 230100 w 652886"/>
              <a:gd name="connsiteY17" fmla="*/ 523541 h 571015"/>
              <a:gd name="connsiteX18" fmla="*/ 215457 w 652886"/>
              <a:gd name="connsiteY18" fmla="*/ 529398 h 571015"/>
              <a:gd name="connsiteX19" fmla="*/ 124669 w 652886"/>
              <a:gd name="connsiteY19" fmla="*/ 568934 h 571015"/>
              <a:gd name="connsiteX20" fmla="*/ 3131 w 652886"/>
              <a:gd name="connsiteY20" fmla="*/ 385895 h 571015"/>
              <a:gd name="connsiteX21" fmla="*/ 17774 w 652886"/>
              <a:gd name="connsiteY21" fmla="*/ 353679 h 571015"/>
              <a:gd name="connsiteX22" fmla="*/ 32417 w 652886"/>
              <a:gd name="connsiteY22" fmla="*/ 328785 h 571015"/>
              <a:gd name="connsiteX23" fmla="*/ 61704 w 652886"/>
              <a:gd name="connsiteY23" fmla="*/ 315607 h 571015"/>
              <a:gd name="connsiteX24" fmla="*/ 367950 w 652886"/>
              <a:gd name="connsiteY24" fmla="*/ 175506 h 571015"/>
              <a:gd name="connsiteX25" fmla="*/ 346718 w 652886"/>
              <a:gd name="connsiteY25" fmla="*/ 180265 h 571015"/>
              <a:gd name="connsiteX26" fmla="*/ 304252 w 652886"/>
              <a:gd name="connsiteY26" fmla="*/ 189051 h 571015"/>
              <a:gd name="connsiteX27" fmla="*/ 266180 w 652886"/>
              <a:gd name="connsiteY27" fmla="*/ 212480 h 571015"/>
              <a:gd name="connsiteX28" fmla="*/ 298395 w 652886"/>
              <a:gd name="connsiteY28" fmla="*/ 234444 h 571015"/>
              <a:gd name="connsiteX29" fmla="*/ 307181 w 652886"/>
              <a:gd name="connsiteY29" fmla="*/ 234444 h 571015"/>
              <a:gd name="connsiteX30" fmla="*/ 368682 w 652886"/>
              <a:gd name="connsiteY30" fmla="*/ 224195 h 571015"/>
              <a:gd name="connsiteX31" fmla="*/ 384791 w 652886"/>
              <a:gd name="connsiteY31" fmla="*/ 190515 h 571015"/>
              <a:gd name="connsiteX32" fmla="*/ 367950 w 652886"/>
              <a:gd name="connsiteY32" fmla="*/ 175506 h 571015"/>
              <a:gd name="connsiteX33" fmla="*/ 274966 w 652886"/>
              <a:gd name="connsiteY33" fmla="*/ 49940 h 571015"/>
              <a:gd name="connsiteX34" fmla="*/ 253002 w 652886"/>
              <a:gd name="connsiteY34" fmla="*/ 57262 h 571015"/>
              <a:gd name="connsiteX35" fmla="*/ 251536 w 652886"/>
              <a:gd name="connsiteY35" fmla="*/ 95334 h 571015"/>
              <a:gd name="connsiteX36" fmla="*/ 258859 w 652886"/>
              <a:gd name="connsiteY36" fmla="*/ 104120 h 571015"/>
              <a:gd name="connsiteX37" fmla="*/ 327681 w 652886"/>
              <a:gd name="connsiteY37" fmla="*/ 82155 h 571015"/>
              <a:gd name="connsiteX38" fmla="*/ 332075 w 652886"/>
              <a:gd name="connsiteY38" fmla="*/ 64583 h 571015"/>
              <a:gd name="connsiteX39" fmla="*/ 320359 w 652886"/>
              <a:gd name="connsiteY39" fmla="*/ 57262 h 571015"/>
              <a:gd name="connsiteX40" fmla="*/ 274966 w 652886"/>
              <a:gd name="connsiteY40" fmla="*/ 49940 h 571015"/>
              <a:gd name="connsiteX41" fmla="*/ 304001 w 652886"/>
              <a:gd name="connsiteY41" fmla="*/ 153 h 571015"/>
              <a:gd name="connsiteX42" fmla="*/ 330610 w 652886"/>
              <a:gd name="connsiteY42" fmla="*/ 3081 h 571015"/>
              <a:gd name="connsiteX43" fmla="*/ 368682 w 652886"/>
              <a:gd name="connsiteY43" fmla="*/ 71905 h 571015"/>
              <a:gd name="connsiteX44" fmla="*/ 346718 w 652886"/>
              <a:gd name="connsiteY44" fmla="*/ 102655 h 571015"/>
              <a:gd name="connsiteX45" fmla="*/ 336467 w 652886"/>
              <a:gd name="connsiteY45" fmla="*/ 107049 h 571015"/>
              <a:gd name="connsiteX46" fmla="*/ 348182 w 652886"/>
              <a:gd name="connsiteY46" fmla="*/ 102655 h 571015"/>
              <a:gd name="connsiteX47" fmla="*/ 415541 w 652886"/>
              <a:gd name="connsiteY47" fmla="*/ 126084 h 571015"/>
              <a:gd name="connsiteX48" fmla="*/ 456542 w 652886"/>
              <a:gd name="connsiteY48" fmla="*/ 183194 h 571015"/>
              <a:gd name="connsiteX49" fmla="*/ 436041 w 652886"/>
              <a:gd name="connsiteY49" fmla="*/ 206623 h 571015"/>
              <a:gd name="connsiteX50" fmla="*/ 373074 w 652886"/>
              <a:gd name="connsiteY50" fmla="*/ 230052 h 571015"/>
              <a:gd name="connsiteX51" fmla="*/ 385171 w 652886"/>
              <a:gd name="connsiteY51" fmla="*/ 237309 h 571015"/>
              <a:gd name="connsiteX52" fmla="*/ 384324 w 652886"/>
              <a:gd name="connsiteY52" fmla="*/ 236221 h 571015"/>
              <a:gd name="connsiteX53" fmla="*/ 441431 w 652886"/>
              <a:gd name="connsiteY53" fmla="*/ 220113 h 571015"/>
              <a:gd name="connsiteX54" fmla="*/ 473646 w 652886"/>
              <a:gd name="connsiteY54" fmla="*/ 237685 h 571015"/>
              <a:gd name="connsiteX55" fmla="*/ 505861 w 652886"/>
              <a:gd name="connsiteY55" fmla="*/ 347510 h 571015"/>
              <a:gd name="connsiteX56" fmla="*/ 517576 w 652886"/>
              <a:gd name="connsiteY56" fmla="*/ 420726 h 571015"/>
              <a:gd name="connsiteX57" fmla="*/ 577612 w 652886"/>
              <a:gd name="connsiteY57" fmla="*/ 476370 h 571015"/>
              <a:gd name="connsiteX58" fmla="*/ 606899 w 652886"/>
              <a:gd name="connsiteY58" fmla="*/ 454405 h 571015"/>
              <a:gd name="connsiteX59" fmla="*/ 570292 w 652886"/>
              <a:gd name="connsiteY59" fmla="*/ 373868 h 571015"/>
              <a:gd name="connsiteX60" fmla="*/ 517576 w 652886"/>
              <a:gd name="connsiteY60" fmla="*/ 385582 h 571015"/>
              <a:gd name="connsiteX61" fmla="*/ 486826 w 652886"/>
              <a:gd name="connsiteY61" fmla="*/ 255257 h 571015"/>
              <a:gd name="connsiteX62" fmla="*/ 494147 w 652886"/>
              <a:gd name="connsiteY62" fmla="*/ 240613 h 571015"/>
              <a:gd name="connsiteX63" fmla="*/ 579078 w 652886"/>
              <a:gd name="connsiteY63" fmla="*/ 236221 h 571015"/>
              <a:gd name="connsiteX64" fmla="*/ 602507 w 652886"/>
              <a:gd name="connsiteY64" fmla="*/ 243542 h 571015"/>
              <a:gd name="connsiteX65" fmla="*/ 612758 w 652886"/>
              <a:gd name="connsiteY65" fmla="*/ 268436 h 571015"/>
              <a:gd name="connsiteX66" fmla="*/ 596649 w 652886"/>
              <a:gd name="connsiteY66" fmla="*/ 283080 h 571015"/>
              <a:gd name="connsiteX67" fmla="*/ 570292 w 652886"/>
              <a:gd name="connsiteY67" fmla="*/ 293329 h 571015"/>
              <a:gd name="connsiteX68" fmla="*/ 599578 w 652886"/>
              <a:gd name="connsiteY68" fmla="*/ 288937 h 571015"/>
              <a:gd name="connsiteX69" fmla="*/ 618615 w 652886"/>
              <a:gd name="connsiteY69" fmla="*/ 299186 h 571015"/>
              <a:gd name="connsiteX70" fmla="*/ 605435 w 652886"/>
              <a:gd name="connsiteY70" fmla="*/ 318224 h 571015"/>
              <a:gd name="connsiteX71" fmla="*/ 527826 w 652886"/>
              <a:gd name="connsiteY71" fmla="*/ 329938 h 571015"/>
              <a:gd name="connsiteX72" fmla="*/ 519040 w 652886"/>
              <a:gd name="connsiteY72" fmla="*/ 334330 h 571015"/>
              <a:gd name="connsiteX73" fmla="*/ 527826 w 652886"/>
              <a:gd name="connsiteY73" fmla="*/ 337259 h 571015"/>
              <a:gd name="connsiteX74" fmla="*/ 650828 w 652886"/>
              <a:gd name="connsiteY74" fmla="*/ 429512 h 571015"/>
              <a:gd name="connsiteX75" fmla="*/ 634722 w 652886"/>
              <a:gd name="connsiteY75" fmla="*/ 507120 h 571015"/>
              <a:gd name="connsiteX76" fmla="*/ 539542 w 652886"/>
              <a:gd name="connsiteY76" fmla="*/ 529086 h 571015"/>
              <a:gd name="connsiteX77" fmla="*/ 470718 w 652886"/>
              <a:gd name="connsiteY77" fmla="*/ 464656 h 571015"/>
              <a:gd name="connsiteX78" fmla="*/ 453146 w 652886"/>
              <a:gd name="connsiteY78" fmla="*/ 489548 h 571015"/>
              <a:gd name="connsiteX79" fmla="*/ 265713 w 652886"/>
              <a:gd name="connsiteY79" fmla="*/ 518835 h 571015"/>
              <a:gd name="connsiteX80" fmla="*/ 258390 w 652886"/>
              <a:gd name="connsiteY80" fmla="*/ 409012 h 571015"/>
              <a:gd name="connsiteX81" fmla="*/ 224712 w 652886"/>
              <a:gd name="connsiteY81" fmla="*/ 332867 h 571015"/>
              <a:gd name="connsiteX82" fmla="*/ 211532 w 652886"/>
              <a:gd name="connsiteY82" fmla="*/ 322616 h 571015"/>
              <a:gd name="connsiteX83" fmla="*/ 101709 w 652886"/>
              <a:gd name="connsiteY83" fmla="*/ 297723 h 571015"/>
              <a:gd name="connsiteX84" fmla="*/ 40207 w 652886"/>
              <a:gd name="connsiteY84" fmla="*/ 306509 h 571015"/>
              <a:gd name="connsiteX85" fmla="*/ 50457 w 652886"/>
              <a:gd name="connsiteY85" fmla="*/ 247936 h 571015"/>
              <a:gd name="connsiteX86" fmla="*/ 180782 w 652886"/>
              <a:gd name="connsiteY86" fmla="*/ 135182 h 571015"/>
              <a:gd name="connsiteX87" fmla="*/ 271570 w 652886"/>
              <a:gd name="connsiteY87" fmla="*/ 122004 h 571015"/>
              <a:gd name="connsiteX88" fmla="*/ 283285 w 652886"/>
              <a:gd name="connsiteY88" fmla="*/ 127862 h 571015"/>
              <a:gd name="connsiteX89" fmla="*/ 275964 w 652886"/>
              <a:gd name="connsiteY89" fmla="*/ 138111 h 571015"/>
              <a:gd name="connsiteX90" fmla="*/ 226175 w 652886"/>
              <a:gd name="connsiteY90" fmla="*/ 187898 h 571015"/>
              <a:gd name="connsiteX91" fmla="*/ 255462 w 652886"/>
              <a:gd name="connsiteY91" fmla="*/ 264043 h 571015"/>
              <a:gd name="connsiteX92" fmla="*/ 377001 w 652886"/>
              <a:gd name="connsiteY92" fmla="*/ 262579 h 571015"/>
              <a:gd name="connsiteX93" fmla="*/ 400430 w 652886"/>
              <a:gd name="connsiteY93" fmla="*/ 271365 h 571015"/>
              <a:gd name="connsiteX94" fmla="*/ 459003 w 652886"/>
              <a:gd name="connsiteY94" fmla="*/ 375331 h 571015"/>
              <a:gd name="connsiteX95" fmla="*/ 433743 w 652886"/>
              <a:gd name="connsiteY95" fmla="*/ 299736 h 571015"/>
              <a:gd name="connsiteX96" fmla="*/ 390140 w 652886"/>
              <a:gd name="connsiteY96" fmla="*/ 243696 h 571015"/>
              <a:gd name="connsiteX97" fmla="*/ 327681 w 652886"/>
              <a:gd name="connsiteY97" fmla="*/ 249637 h 571015"/>
              <a:gd name="connsiteX98" fmla="*/ 264716 w 652886"/>
              <a:gd name="connsiteY98" fmla="*/ 246159 h 571015"/>
              <a:gd name="connsiteX99" fmla="*/ 241285 w 652886"/>
              <a:gd name="connsiteY99" fmla="*/ 189051 h 571015"/>
              <a:gd name="connsiteX100" fmla="*/ 301323 w 652886"/>
              <a:gd name="connsiteY100" fmla="*/ 129013 h 571015"/>
              <a:gd name="connsiteX101" fmla="*/ 311574 w 652886"/>
              <a:gd name="connsiteY101" fmla="*/ 118764 h 571015"/>
              <a:gd name="connsiteX102" fmla="*/ 260322 w 652886"/>
              <a:gd name="connsiteY102" fmla="*/ 108513 h 571015"/>
              <a:gd name="connsiteX103" fmla="*/ 244216 w 652886"/>
              <a:gd name="connsiteY103" fmla="*/ 93869 h 571015"/>
              <a:gd name="connsiteX104" fmla="*/ 248608 w 652886"/>
              <a:gd name="connsiteY104" fmla="*/ 39690 h 571015"/>
              <a:gd name="connsiteX105" fmla="*/ 304001 w 652886"/>
              <a:gd name="connsiteY105" fmla="*/ 153 h 57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886" h="571015">
                <a:moveTo>
                  <a:pt x="101057" y="362831"/>
                </a:moveTo>
                <a:cubicBezTo>
                  <a:pt x="96481" y="361367"/>
                  <a:pt x="90990" y="363197"/>
                  <a:pt x="83668" y="368323"/>
                </a:cubicBezTo>
                <a:cubicBezTo>
                  <a:pt x="77810" y="372715"/>
                  <a:pt x="73418" y="378572"/>
                  <a:pt x="70490" y="384429"/>
                </a:cubicBezTo>
                <a:cubicBezTo>
                  <a:pt x="52918" y="426896"/>
                  <a:pt x="86596" y="494254"/>
                  <a:pt x="131991" y="504504"/>
                </a:cubicBezTo>
                <a:cubicBezTo>
                  <a:pt x="159813" y="510361"/>
                  <a:pt x="177384" y="503040"/>
                  <a:pt x="183242" y="479611"/>
                </a:cubicBezTo>
                <a:cubicBezTo>
                  <a:pt x="187635" y="453253"/>
                  <a:pt x="180313" y="428359"/>
                  <a:pt x="168598" y="403466"/>
                </a:cubicBezTo>
                <a:cubicBezTo>
                  <a:pt x="162741" y="413716"/>
                  <a:pt x="159813" y="422502"/>
                  <a:pt x="153955" y="431288"/>
                </a:cubicBezTo>
                <a:cubicBezTo>
                  <a:pt x="151027" y="435681"/>
                  <a:pt x="146634" y="441539"/>
                  <a:pt x="140777" y="441539"/>
                </a:cubicBezTo>
                <a:cubicBezTo>
                  <a:pt x="134920" y="441539"/>
                  <a:pt x="133455" y="434216"/>
                  <a:pt x="131991" y="429824"/>
                </a:cubicBezTo>
                <a:cubicBezTo>
                  <a:pt x="126134" y="412252"/>
                  <a:pt x="120277" y="394680"/>
                  <a:pt x="112954" y="377109"/>
                </a:cubicBezTo>
                <a:cubicBezTo>
                  <a:pt x="109294" y="369054"/>
                  <a:pt x="105633" y="364295"/>
                  <a:pt x="101057" y="362831"/>
                </a:cubicBezTo>
                <a:close/>
                <a:moveTo>
                  <a:pt x="61704" y="315607"/>
                </a:moveTo>
                <a:cubicBezTo>
                  <a:pt x="80739" y="315607"/>
                  <a:pt x="98311" y="318536"/>
                  <a:pt x="115883" y="322928"/>
                </a:cubicBezTo>
                <a:cubicBezTo>
                  <a:pt x="139312" y="330250"/>
                  <a:pt x="162741" y="337571"/>
                  <a:pt x="187635" y="339036"/>
                </a:cubicBezTo>
                <a:cubicBezTo>
                  <a:pt x="196421" y="340500"/>
                  <a:pt x="202279" y="344893"/>
                  <a:pt x="208136" y="353679"/>
                </a:cubicBezTo>
                <a:cubicBezTo>
                  <a:pt x="230100" y="394680"/>
                  <a:pt x="250601" y="438610"/>
                  <a:pt x="249137" y="488397"/>
                </a:cubicBezTo>
                <a:cubicBezTo>
                  <a:pt x="249137" y="495718"/>
                  <a:pt x="249137" y="503040"/>
                  <a:pt x="249137" y="510361"/>
                </a:cubicBezTo>
                <a:cubicBezTo>
                  <a:pt x="247672" y="522076"/>
                  <a:pt x="243280" y="527933"/>
                  <a:pt x="230100" y="523541"/>
                </a:cubicBezTo>
                <a:cubicBezTo>
                  <a:pt x="224243" y="522076"/>
                  <a:pt x="219851" y="522076"/>
                  <a:pt x="215457" y="529398"/>
                </a:cubicBezTo>
                <a:cubicBezTo>
                  <a:pt x="193493" y="564542"/>
                  <a:pt x="165670" y="576256"/>
                  <a:pt x="124669" y="568934"/>
                </a:cubicBezTo>
                <a:cubicBezTo>
                  <a:pt x="44132" y="552827"/>
                  <a:pt x="-14441" y="464968"/>
                  <a:pt x="3131" y="385895"/>
                </a:cubicBezTo>
                <a:cubicBezTo>
                  <a:pt x="6059" y="374180"/>
                  <a:pt x="10452" y="363929"/>
                  <a:pt x="17774" y="353679"/>
                </a:cubicBezTo>
                <a:cubicBezTo>
                  <a:pt x="23631" y="346357"/>
                  <a:pt x="30952" y="340500"/>
                  <a:pt x="32417" y="328785"/>
                </a:cubicBezTo>
                <a:cubicBezTo>
                  <a:pt x="33881" y="318536"/>
                  <a:pt x="49989" y="315607"/>
                  <a:pt x="61704" y="315607"/>
                </a:cubicBezTo>
                <a:close/>
                <a:moveTo>
                  <a:pt x="367950" y="175506"/>
                </a:moveTo>
                <a:cubicBezTo>
                  <a:pt x="360994" y="173310"/>
                  <a:pt x="353307" y="174408"/>
                  <a:pt x="346718" y="180265"/>
                </a:cubicBezTo>
                <a:cubicBezTo>
                  <a:pt x="332075" y="193443"/>
                  <a:pt x="320359" y="191980"/>
                  <a:pt x="304252" y="189051"/>
                </a:cubicBezTo>
                <a:cubicBezTo>
                  <a:pt x="288145" y="186122"/>
                  <a:pt x="266180" y="200766"/>
                  <a:pt x="266180" y="212480"/>
                </a:cubicBezTo>
                <a:cubicBezTo>
                  <a:pt x="266180" y="224195"/>
                  <a:pt x="279359" y="232981"/>
                  <a:pt x="298395" y="234444"/>
                </a:cubicBezTo>
                <a:cubicBezTo>
                  <a:pt x="301323" y="234444"/>
                  <a:pt x="302789" y="234444"/>
                  <a:pt x="307181" y="234444"/>
                </a:cubicBezTo>
                <a:cubicBezTo>
                  <a:pt x="324753" y="227123"/>
                  <a:pt x="348182" y="232981"/>
                  <a:pt x="368682" y="224195"/>
                </a:cubicBezTo>
                <a:cubicBezTo>
                  <a:pt x="386254" y="216872"/>
                  <a:pt x="392111" y="206623"/>
                  <a:pt x="384791" y="190515"/>
                </a:cubicBezTo>
                <a:cubicBezTo>
                  <a:pt x="381129" y="183193"/>
                  <a:pt x="374906" y="177702"/>
                  <a:pt x="367950" y="175506"/>
                </a:cubicBezTo>
                <a:close/>
                <a:moveTo>
                  <a:pt x="274966" y="49940"/>
                </a:moveTo>
                <a:cubicBezTo>
                  <a:pt x="267645" y="54333"/>
                  <a:pt x="255929" y="44082"/>
                  <a:pt x="253002" y="57262"/>
                </a:cubicBezTo>
                <a:cubicBezTo>
                  <a:pt x="250073" y="68977"/>
                  <a:pt x="248608" y="82155"/>
                  <a:pt x="251536" y="95334"/>
                </a:cubicBezTo>
                <a:cubicBezTo>
                  <a:pt x="253002" y="99727"/>
                  <a:pt x="253002" y="104120"/>
                  <a:pt x="258859" y="104120"/>
                </a:cubicBezTo>
                <a:cubicBezTo>
                  <a:pt x="282288" y="104120"/>
                  <a:pt x="305716" y="98263"/>
                  <a:pt x="327681" y="82155"/>
                </a:cubicBezTo>
                <a:cubicBezTo>
                  <a:pt x="333539" y="77763"/>
                  <a:pt x="332075" y="70440"/>
                  <a:pt x="332075" y="64583"/>
                </a:cubicBezTo>
                <a:cubicBezTo>
                  <a:pt x="332075" y="55797"/>
                  <a:pt x="324753" y="58726"/>
                  <a:pt x="320359" y="57262"/>
                </a:cubicBezTo>
                <a:cubicBezTo>
                  <a:pt x="305716" y="54333"/>
                  <a:pt x="291072" y="52868"/>
                  <a:pt x="274966" y="49940"/>
                </a:cubicBezTo>
                <a:close/>
                <a:moveTo>
                  <a:pt x="304001" y="153"/>
                </a:moveTo>
                <a:cubicBezTo>
                  <a:pt x="312489" y="-396"/>
                  <a:pt x="321458" y="519"/>
                  <a:pt x="330610" y="3081"/>
                </a:cubicBezTo>
                <a:cubicBezTo>
                  <a:pt x="359896" y="11867"/>
                  <a:pt x="376005" y="39690"/>
                  <a:pt x="368682" y="71905"/>
                </a:cubicBezTo>
                <a:cubicBezTo>
                  <a:pt x="365754" y="83620"/>
                  <a:pt x="359896" y="92406"/>
                  <a:pt x="346718" y="102655"/>
                </a:cubicBezTo>
                <a:cubicBezTo>
                  <a:pt x="342324" y="101192"/>
                  <a:pt x="339396" y="101192"/>
                  <a:pt x="336467" y="107049"/>
                </a:cubicBezTo>
                <a:cubicBezTo>
                  <a:pt x="342324" y="109978"/>
                  <a:pt x="345253" y="107049"/>
                  <a:pt x="348182" y="102655"/>
                </a:cubicBezTo>
                <a:cubicBezTo>
                  <a:pt x="378932" y="95334"/>
                  <a:pt x="397969" y="109978"/>
                  <a:pt x="415541" y="126084"/>
                </a:cubicBezTo>
                <a:cubicBezTo>
                  <a:pt x="431647" y="142193"/>
                  <a:pt x="447756" y="159765"/>
                  <a:pt x="456542" y="183194"/>
                </a:cubicBezTo>
                <a:cubicBezTo>
                  <a:pt x="463864" y="200766"/>
                  <a:pt x="452148" y="206623"/>
                  <a:pt x="436041" y="206623"/>
                </a:cubicBezTo>
                <a:cubicBezTo>
                  <a:pt x="417004" y="212480"/>
                  <a:pt x="396505" y="216872"/>
                  <a:pt x="373074" y="230052"/>
                </a:cubicBezTo>
                <a:lnTo>
                  <a:pt x="385171" y="237309"/>
                </a:lnTo>
                <a:lnTo>
                  <a:pt x="384324" y="236221"/>
                </a:lnTo>
                <a:cubicBezTo>
                  <a:pt x="403359" y="228899"/>
                  <a:pt x="422396" y="223042"/>
                  <a:pt x="441431" y="220113"/>
                </a:cubicBezTo>
                <a:cubicBezTo>
                  <a:pt x="457540" y="217184"/>
                  <a:pt x="466326" y="223042"/>
                  <a:pt x="473646" y="237685"/>
                </a:cubicBezTo>
                <a:cubicBezTo>
                  <a:pt x="489753" y="272829"/>
                  <a:pt x="500004" y="309438"/>
                  <a:pt x="505861" y="347510"/>
                </a:cubicBezTo>
                <a:cubicBezTo>
                  <a:pt x="510255" y="370939"/>
                  <a:pt x="513182" y="395832"/>
                  <a:pt x="517576" y="420726"/>
                </a:cubicBezTo>
                <a:cubicBezTo>
                  <a:pt x="523433" y="452941"/>
                  <a:pt x="549791" y="476370"/>
                  <a:pt x="577612" y="476370"/>
                </a:cubicBezTo>
                <a:cubicBezTo>
                  <a:pt x="592256" y="476370"/>
                  <a:pt x="602507" y="469048"/>
                  <a:pt x="606899" y="454405"/>
                </a:cubicBezTo>
                <a:cubicBezTo>
                  <a:pt x="615685" y="425118"/>
                  <a:pt x="598114" y="385582"/>
                  <a:pt x="570292" y="373868"/>
                </a:cubicBezTo>
                <a:cubicBezTo>
                  <a:pt x="551255" y="366546"/>
                  <a:pt x="533683" y="365082"/>
                  <a:pt x="517576" y="385582"/>
                </a:cubicBezTo>
                <a:cubicBezTo>
                  <a:pt x="510255" y="338724"/>
                  <a:pt x="504396" y="296258"/>
                  <a:pt x="486826" y="255257"/>
                </a:cubicBezTo>
                <a:cubicBezTo>
                  <a:pt x="480969" y="245007"/>
                  <a:pt x="483896" y="242079"/>
                  <a:pt x="494147" y="240613"/>
                </a:cubicBezTo>
                <a:cubicBezTo>
                  <a:pt x="521968" y="236221"/>
                  <a:pt x="551255" y="233293"/>
                  <a:pt x="579078" y="236221"/>
                </a:cubicBezTo>
                <a:cubicBezTo>
                  <a:pt x="587863" y="237685"/>
                  <a:pt x="595184" y="239150"/>
                  <a:pt x="602507" y="243542"/>
                </a:cubicBezTo>
                <a:cubicBezTo>
                  <a:pt x="611293" y="249399"/>
                  <a:pt x="612758" y="258185"/>
                  <a:pt x="612758" y="268436"/>
                </a:cubicBezTo>
                <a:cubicBezTo>
                  <a:pt x="612758" y="278686"/>
                  <a:pt x="605435" y="281614"/>
                  <a:pt x="596649" y="283080"/>
                </a:cubicBezTo>
                <a:cubicBezTo>
                  <a:pt x="587863" y="286008"/>
                  <a:pt x="579078" y="288937"/>
                  <a:pt x="570292" y="293329"/>
                </a:cubicBezTo>
                <a:cubicBezTo>
                  <a:pt x="580541" y="291865"/>
                  <a:pt x="589329" y="290400"/>
                  <a:pt x="599578" y="288937"/>
                </a:cubicBezTo>
                <a:cubicBezTo>
                  <a:pt x="609828" y="286008"/>
                  <a:pt x="615685" y="288937"/>
                  <a:pt x="618615" y="299186"/>
                </a:cubicBezTo>
                <a:cubicBezTo>
                  <a:pt x="621542" y="310901"/>
                  <a:pt x="615685" y="316759"/>
                  <a:pt x="605435" y="318224"/>
                </a:cubicBezTo>
                <a:cubicBezTo>
                  <a:pt x="579078" y="322616"/>
                  <a:pt x="554185" y="325545"/>
                  <a:pt x="527826" y="329938"/>
                </a:cubicBezTo>
                <a:cubicBezTo>
                  <a:pt x="524898" y="331402"/>
                  <a:pt x="520505" y="329938"/>
                  <a:pt x="519040" y="334330"/>
                </a:cubicBezTo>
                <a:cubicBezTo>
                  <a:pt x="520505" y="340188"/>
                  <a:pt x="524898" y="338724"/>
                  <a:pt x="527826" y="337259"/>
                </a:cubicBezTo>
                <a:cubicBezTo>
                  <a:pt x="582006" y="321152"/>
                  <a:pt x="640579" y="362153"/>
                  <a:pt x="650828" y="429512"/>
                </a:cubicBezTo>
                <a:cubicBezTo>
                  <a:pt x="655222" y="458798"/>
                  <a:pt x="653757" y="486620"/>
                  <a:pt x="634722" y="507120"/>
                </a:cubicBezTo>
                <a:cubicBezTo>
                  <a:pt x="612758" y="536407"/>
                  <a:pt x="580541" y="543729"/>
                  <a:pt x="539542" y="529086"/>
                </a:cubicBezTo>
                <a:cubicBezTo>
                  <a:pt x="508790" y="517371"/>
                  <a:pt x="485361" y="498334"/>
                  <a:pt x="470718" y="464656"/>
                </a:cubicBezTo>
                <a:cubicBezTo>
                  <a:pt x="470718" y="479299"/>
                  <a:pt x="461932" y="485156"/>
                  <a:pt x="453146" y="489548"/>
                </a:cubicBezTo>
                <a:cubicBezTo>
                  <a:pt x="393110" y="514443"/>
                  <a:pt x="331606" y="523229"/>
                  <a:pt x="265713" y="518835"/>
                </a:cubicBezTo>
                <a:cubicBezTo>
                  <a:pt x="275964" y="479299"/>
                  <a:pt x="270105" y="444155"/>
                  <a:pt x="258390" y="409012"/>
                </a:cubicBezTo>
                <a:cubicBezTo>
                  <a:pt x="249605" y="382654"/>
                  <a:pt x="237892" y="357760"/>
                  <a:pt x="224712" y="332867"/>
                </a:cubicBezTo>
                <a:cubicBezTo>
                  <a:pt x="221783" y="328473"/>
                  <a:pt x="218855" y="322616"/>
                  <a:pt x="211532" y="322616"/>
                </a:cubicBezTo>
                <a:cubicBezTo>
                  <a:pt x="174925" y="318224"/>
                  <a:pt x="138316" y="305044"/>
                  <a:pt x="101709" y="297723"/>
                </a:cubicBezTo>
                <a:cubicBezTo>
                  <a:pt x="78280" y="293329"/>
                  <a:pt x="60708" y="296258"/>
                  <a:pt x="40207" y="306509"/>
                </a:cubicBezTo>
                <a:cubicBezTo>
                  <a:pt x="34350" y="284543"/>
                  <a:pt x="41671" y="265508"/>
                  <a:pt x="50457" y="247936"/>
                </a:cubicBezTo>
                <a:cubicBezTo>
                  <a:pt x="78280" y="193755"/>
                  <a:pt x="125138" y="160077"/>
                  <a:pt x="180782" y="135182"/>
                </a:cubicBezTo>
                <a:cubicBezTo>
                  <a:pt x="210069" y="122004"/>
                  <a:pt x="240819" y="119076"/>
                  <a:pt x="271570" y="122004"/>
                </a:cubicBezTo>
                <a:cubicBezTo>
                  <a:pt x="275964" y="123468"/>
                  <a:pt x="281821" y="122004"/>
                  <a:pt x="283285" y="127862"/>
                </a:cubicBezTo>
                <a:cubicBezTo>
                  <a:pt x="283285" y="133719"/>
                  <a:pt x="278891" y="135182"/>
                  <a:pt x="275964" y="138111"/>
                </a:cubicBezTo>
                <a:cubicBezTo>
                  <a:pt x="259856" y="154219"/>
                  <a:pt x="240819" y="168863"/>
                  <a:pt x="226175" y="187898"/>
                </a:cubicBezTo>
                <a:cubicBezTo>
                  <a:pt x="196889" y="224507"/>
                  <a:pt x="208605" y="256722"/>
                  <a:pt x="255462" y="264043"/>
                </a:cubicBezTo>
                <a:cubicBezTo>
                  <a:pt x="294999" y="271365"/>
                  <a:pt x="336000" y="268436"/>
                  <a:pt x="377001" y="262579"/>
                </a:cubicBezTo>
                <a:cubicBezTo>
                  <a:pt x="387251" y="261114"/>
                  <a:pt x="394573" y="262579"/>
                  <a:pt x="400430" y="271365"/>
                </a:cubicBezTo>
                <a:cubicBezTo>
                  <a:pt x="425323" y="303580"/>
                  <a:pt x="444360" y="337259"/>
                  <a:pt x="459003" y="375331"/>
                </a:cubicBezTo>
                <a:cubicBezTo>
                  <a:pt x="453877" y="348242"/>
                  <a:pt x="445824" y="322983"/>
                  <a:pt x="433743" y="299736"/>
                </a:cubicBezTo>
                <a:lnTo>
                  <a:pt x="390140" y="243696"/>
                </a:lnTo>
                <a:lnTo>
                  <a:pt x="327681" y="249637"/>
                </a:lnTo>
                <a:cubicBezTo>
                  <a:pt x="306083" y="250186"/>
                  <a:pt x="285216" y="249088"/>
                  <a:pt x="264716" y="246159"/>
                </a:cubicBezTo>
                <a:cubicBezTo>
                  <a:pt x="229572" y="240302"/>
                  <a:pt x="220786" y="218338"/>
                  <a:pt x="241285" y="189051"/>
                </a:cubicBezTo>
                <a:cubicBezTo>
                  <a:pt x="258859" y="165622"/>
                  <a:pt x="280823" y="148050"/>
                  <a:pt x="301323" y="129013"/>
                </a:cubicBezTo>
                <a:cubicBezTo>
                  <a:pt x="304252" y="126084"/>
                  <a:pt x="307181" y="123156"/>
                  <a:pt x="311574" y="118764"/>
                </a:cubicBezTo>
                <a:cubicBezTo>
                  <a:pt x="295466" y="108513"/>
                  <a:pt x="277894" y="107049"/>
                  <a:pt x="260322" y="108513"/>
                </a:cubicBezTo>
                <a:cubicBezTo>
                  <a:pt x="248608" y="108513"/>
                  <a:pt x="244216" y="105584"/>
                  <a:pt x="244216" y="93869"/>
                </a:cubicBezTo>
                <a:cubicBezTo>
                  <a:pt x="244216" y="76298"/>
                  <a:pt x="242750" y="57262"/>
                  <a:pt x="248608" y="39690"/>
                </a:cubicBezTo>
                <a:cubicBezTo>
                  <a:pt x="257394" y="16627"/>
                  <a:pt x="278535" y="1801"/>
                  <a:pt x="304001" y="15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299063-0B4D-4E73-A248-89563D5F558B}"/>
              </a:ext>
            </a:extLst>
          </p:cNvPr>
          <p:cNvGrpSpPr>
            <a:grpSpLocks noChangeAspect="1"/>
          </p:cNvGrpSpPr>
          <p:nvPr/>
        </p:nvGrpSpPr>
        <p:grpSpPr>
          <a:xfrm>
            <a:off x="10457914" y="2476795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81AD073-CB03-41DE-BC81-40C172690C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D7C0CB4-F25E-4551-8FA9-63524D4EE2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26457D40-EC36-4EB7-AE0F-B7E680D1EE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38D6CD8-C606-4549-B4BF-3C4A26553D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3679580-052F-48DC-B8F9-3135D33B7A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46D8F9B-57D5-44B1-8B51-D9884B79D2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28B39D8-DD59-4DF9-A449-5ADDCD0FE8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B796A61-A24D-4ADB-98FB-79EAB1C446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FBC49E8-A1AD-4B69-BB1D-C15E058D91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CFDA789-6F41-4AB8-A15E-5674AD094D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711F52-99CC-46FE-9737-AB622F1453D7}"/>
              </a:ext>
            </a:extLst>
          </p:cNvPr>
          <p:cNvGrpSpPr>
            <a:grpSpLocks noChangeAspect="1"/>
          </p:cNvGrpSpPr>
          <p:nvPr/>
        </p:nvGrpSpPr>
        <p:grpSpPr>
          <a:xfrm>
            <a:off x="8705911" y="2116795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C0586748-E81E-4119-AAE2-A31C4EDB31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4ABABB2A-9763-47D2-821D-1E4617D090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A039D3B-222C-464A-9671-11161CAC50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A550BF8-AA7A-4B7E-9E0A-27A39DB092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12FD342-7CA6-4DCB-A481-A9313724A3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6217ADE8-7C77-4599-B2DC-86AC41A047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34B6F62C-9A91-4D02-B37E-8ACE423C8D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F21B6A7-7C40-4E88-8E28-1FF4E5AB8F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B9883BE9-1622-4805-AA72-C8C3AC057A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3EE18E5C-EDBC-498F-8881-AA76930489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CF96FB-052D-41F2-AC56-58AAF9291160}"/>
              </a:ext>
            </a:extLst>
          </p:cNvPr>
          <p:cNvGrpSpPr/>
          <p:nvPr/>
        </p:nvGrpSpPr>
        <p:grpSpPr>
          <a:xfrm>
            <a:off x="4135727" y="4209273"/>
            <a:ext cx="3435154" cy="2363242"/>
            <a:chOff x="7162670" y="3336910"/>
            <a:chExt cx="4199644" cy="2889179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2FEEC8-740B-4B6D-B32F-F777E160614A}"/>
                </a:ext>
              </a:extLst>
            </p:cNvPr>
            <p:cNvSpPr/>
            <p:nvPr/>
          </p:nvSpPr>
          <p:spPr>
            <a:xfrm>
              <a:off x="8112588" y="3336910"/>
              <a:ext cx="1972255" cy="2451983"/>
            </a:xfrm>
            <a:custGeom>
              <a:avLst/>
              <a:gdLst>
                <a:gd name="connsiteX0" fmla="*/ 1482012 w 1972255"/>
                <a:gd name="connsiteY0" fmla="*/ 632312 h 2451983"/>
                <a:gd name="connsiteX1" fmla="*/ 1508223 w 1972255"/>
                <a:gd name="connsiteY1" fmla="*/ 648815 h 2451983"/>
                <a:gd name="connsiteX2" fmla="*/ 1507252 w 1972255"/>
                <a:gd name="connsiteY2" fmla="*/ 653670 h 2451983"/>
                <a:gd name="connsiteX3" fmla="*/ 1491720 w 1972255"/>
                <a:gd name="connsiteY3" fmla="*/ 669202 h 2451983"/>
                <a:gd name="connsiteX4" fmla="*/ 1483953 w 1972255"/>
                <a:gd name="connsiteY4" fmla="*/ 669202 h 2451983"/>
                <a:gd name="connsiteX5" fmla="*/ 1395613 w 1972255"/>
                <a:gd name="connsiteY5" fmla="*/ 695413 h 2451983"/>
                <a:gd name="connsiteX6" fmla="*/ 1412117 w 1972255"/>
                <a:gd name="connsiteY6" fmla="*/ 736186 h 2451983"/>
                <a:gd name="connsiteX7" fmla="*/ 1424736 w 1972255"/>
                <a:gd name="connsiteY7" fmla="*/ 740068 h 2451983"/>
                <a:gd name="connsiteX8" fmla="*/ 1021863 w 1972255"/>
                <a:gd name="connsiteY8" fmla="*/ 768221 h 2451983"/>
                <a:gd name="connsiteX9" fmla="*/ 1070402 w 1972255"/>
                <a:gd name="connsiteY9" fmla="*/ 747835 h 2451983"/>
                <a:gd name="connsiteX10" fmla="*/ 1271354 w 1972255"/>
                <a:gd name="connsiteY10" fmla="*/ 672114 h 2451983"/>
                <a:gd name="connsiteX11" fmla="*/ 1349016 w 1972255"/>
                <a:gd name="connsiteY11" fmla="*/ 641050 h 2451983"/>
                <a:gd name="connsiteX12" fmla="*/ 1397554 w 1972255"/>
                <a:gd name="connsiteY12" fmla="*/ 635224 h 2451983"/>
                <a:gd name="connsiteX13" fmla="*/ 1482012 w 1972255"/>
                <a:gd name="connsiteY13" fmla="*/ 632312 h 2451983"/>
                <a:gd name="connsiteX14" fmla="*/ 392920 w 1972255"/>
                <a:gd name="connsiteY14" fmla="*/ 417043 h 2451983"/>
                <a:gd name="connsiteX15" fmla="*/ 425806 w 1972255"/>
                <a:gd name="connsiteY15" fmla="*/ 419713 h 2451983"/>
                <a:gd name="connsiteX16" fmla="*/ 553948 w 1972255"/>
                <a:gd name="connsiteY16" fmla="*/ 481843 h 2451983"/>
                <a:gd name="connsiteX17" fmla="*/ 779170 w 1972255"/>
                <a:gd name="connsiteY17" fmla="*/ 646875 h 2451983"/>
                <a:gd name="connsiteX18" fmla="*/ 936434 w 1972255"/>
                <a:gd name="connsiteY18" fmla="*/ 756573 h 2451983"/>
                <a:gd name="connsiteX19" fmla="*/ 976237 w 1972255"/>
                <a:gd name="connsiteY19" fmla="*/ 775018 h 2451983"/>
                <a:gd name="connsiteX20" fmla="*/ 1083022 w 1972255"/>
                <a:gd name="connsiteY20" fmla="*/ 789579 h 2451983"/>
                <a:gd name="connsiteX21" fmla="*/ 1430561 w 1972255"/>
                <a:gd name="connsiteY21" fmla="*/ 755602 h 2451983"/>
                <a:gd name="connsiteX22" fmla="*/ 1446093 w 1972255"/>
                <a:gd name="connsiteY22" fmla="*/ 743952 h 2451983"/>
                <a:gd name="connsiteX23" fmla="*/ 1519873 w 1972255"/>
                <a:gd name="connsiteY23" fmla="*/ 660466 h 2451983"/>
                <a:gd name="connsiteX24" fmla="*/ 1528610 w 1972255"/>
                <a:gd name="connsiteY24" fmla="*/ 657554 h 2451983"/>
                <a:gd name="connsiteX25" fmla="*/ 1660636 w 1972255"/>
                <a:gd name="connsiteY25" fmla="*/ 677940 h 2451983"/>
                <a:gd name="connsiteX26" fmla="*/ 1669372 w 1972255"/>
                <a:gd name="connsiteY26" fmla="*/ 684736 h 2451983"/>
                <a:gd name="connsiteX27" fmla="*/ 1697525 w 1972255"/>
                <a:gd name="connsiteY27" fmla="*/ 731332 h 2451983"/>
                <a:gd name="connsiteX28" fmla="*/ 1699467 w 1972255"/>
                <a:gd name="connsiteY28" fmla="*/ 751719 h 2451983"/>
                <a:gd name="connsiteX29" fmla="*/ 1695584 w 1972255"/>
                <a:gd name="connsiteY29" fmla="*/ 777930 h 2451983"/>
                <a:gd name="connsiteX30" fmla="*/ 1687817 w 1972255"/>
                <a:gd name="connsiteY30" fmla="*/ 794433 h 2451983"/>
                <a:gd name="connsiteX31" fmla="*/ 1657724 w 1972255"/>
                <a:gd name="connsiteY31" fmla="*/ 808994 h 2451983"/>
                <a:gd name="connsiteX32" fmla="*/ 1647045 w 1972255"/>
                <a:gd name="connsiteY32" fmla="*/ 801229 h 2451983"/>
                <a:gd name="connsiteX33" fmla="*/ 1652869 w 1972255"/>
                <a:gd name="connsiteY33" fmla="*/ 790550 h 2451983"/>
                <a:gd name="connsiteX34" fmla="*/ 1655781 w 1972255"/>
                <a:gd name="connsiteY34" fmla="*/ 733275 h 2451983"/>
                <a:gd name="connsiteX35" fmla="*/ 1599476 w 1972255"/>
                <a:gd name="connsiteY35" fmla="*/ 725508 h 2451983"/>
                <a:gd name="connsiteX36" fmla="*/ 1585886 w 1972255"/>
                <a:gd name="connsiteY36" fmla="*/ 780842 h 2451983"/>
                <a:gd name="connsiteX37" fmla="*/ 1583944 w 1972255"/>
                <a:gd name="connsiteY37" fmla="*/ 793462 h 2451983"/>
                <a:gd name="connsiteX38" fmla="*/ 1502398 w 1972255"/>
                <a:gd name="connsiteY38" fmla="*/ 835205 h 2451983"/>
                <a:gd name="connsiteX39" fmla="*/ 1476188 w 1972255"/>
                <a:gd name="connsiteY39" fmla="*/ 843943 h 2451983"/>
                <a:gd name="connsiteX40" fmla="*/ 1470363 w 1972255"/>
                <a:gd name="connsiteY40" fmla="*/ 869183 h 2451983"/>
                <a:gd name="connsiteX41" fmla="*/ 1470363 w 1972255"/>
                <a:gd name="connsiteY41" fmla="*/ 882774 h 2451983"/>
                <a:gd name="connsiteX42" fmla="*/ 1461625 w 1972255"/>
                <a:gd name="connsiteY42" fmla="*/ 893453 h 2451983"/>
                <a:gd name="connsiteX43" fmla="*/ 1226697 w 1972255"/>
                <a:gd name="connsiteY43" fmla="*/ 931313 h 2451983"/>
                <a:gd name="connsiteX44" fmla="*/ 970412 w 1972255"/>
                <a:gd name="connsiteY44" fmla="*/ 946845 h 2451983"/>
                <a:gd name="connsiteX45" fmla="*/ 936434 w 1972255"/>
                <a:gd name="connsiteY45" fmla="*/ 950728 h 2451983"/>
                <a:gd name="connsiteX46" fmla="*/ 736455 w 1972255"/>
                <a:gd name="connsiteY46" fmla="*/ 929372 h 2451983"/>
                <a:gd name="connsiteX47" fmla="*/ 647143 w 1972255"/>
                <a:gd name="connsiteY47" fmla="*/ 882774 h 2451983"/>
                <a:gd name="connsiteX48" fmla="*/ 634523 w 1972255"/>
                <a:gd name="connsiteY48" fmla="*/ 887627 h 2451983"/>
                <a:gd name="connsiteX49" fmla="*/ 604429 w 1972255"/>
                <a:gd name="connsiteY49" fmla="*/ 948787 h 2451983"/>
                <a:gd name="connsiteX50" fmla="*/ 552978 w 1972255"/>
                <a:gd name="connsiteY50" fmla="*/ 1034215 h 2451983"/>
                <a:gd name="connsiteX51" fmla="*/ 514147 w 1972255"/>
                <a:gd name="connsiteY51" fmla="*/ 1229342 h 2451983"/>
                <a:gd name="connsiteX52" fmla="*/ 530650 w 1972255"/>
                <a:gd name="connsiteY52" fmla="*/ 1244874 h 2451983"/>
                <a:gd name="connsiteX53" fmla="*/ 685974 w 1972255"/>
                <a:gd name="connsiteY53" fmla="*/ 1264290 h 2451983"/>
                <a:gd name="connsiteX54" fmla="*/ 863627 w 1972255"/>
                <a:gd name="connsiteY54" fmla="*/ 1286618 h 2451983"/>
                <a:gd name="connsiteX55" fmla="*/ 988856 w 1972255"/>
                <a:gd name="connsiteY55" fmla="*/ 1308945 h 2451983"/>
                <a:gd name="connsiteX56" fmla="*/ 1177188 w 1972255"/>
                <a:gd name="connsiteY56" fmla="*/ 1388550 h 2451983"/>
                <a:gd name="connsiteX57" fmla="*/ 1214077 w 1972255"/>
                <a:gd name="connsiteY57" fmla="*/ 1418644 h 2451983"/>
                <a:gd name="connsiteX58" fmla="*/ 1249996 w 1972255"/>
                <a:gd name="connsiteY58" fmla="*/ 1487569 h 2451983"/>
                <a:gd name="connsiteX59" fmla="*/ 1317951 w 1972255"/>
                <a:gd name="connsiteY59" fmla="*/ 1692403 h 2451983"/>
                <a:gd name="connsiteX60" fmla="*/ 1457743 w 1972255"/>
                <a:gd name="connsiteY60" fmla="*/ 1972958 h 2451983"/>
                <a:gd name="connsiteX61" fmla="*/ 1527638 w 1972255"/>
                <a:gd name="connsiteY61" fmla="*/ 2053532 h 2451983"/>
                <a:gd name="connsiteX62" fmla="*/ 1532493 w 1972255"/>
                <a:gd name="connsiteY62" fmla="*/ 2040912 h 2451983"/>
                <a:gd name="connsiteX63" fmla="*/ 1544142 w 1972255"/>
                <a:gd name="connsiteY63" fmla="*/ 2037029 h 2451983"/>
                <a:gd name="connsiteX64" fmla="*/ 1656753 w 1972255"/>
                <a:gd name="connsiteY64" fmla="*/ 2118574 h 2451983"/>
                <a:gd name="connsiteX65" fmla="*/ 1675197 w 1972255"/>
                <a:gd name="connsiteY65" fmla="*/ 2123429 h 2451983"/>
                <a:gd name="connsiteX66" fmla="*/ 1724707 w 1972255"/>
                <a:gd name="connsiteY66" fmla="*/ 2115662 h 2451983"/>
                <a:gd name="connsiteX67" fmla="*/ 1883914 w 1972255"/>
                <a:gd name="connsiteY67" fmla="*/ 2045767 h 2451983"/>
                <a:gd name="connsiteX68" fmla="*/ 1898476 w 1972255"/>
                <a:gd name="connsiteY68" fmla="*/ 2038971 h 2451983"/>
                <a:gd name="connsiteX69" fmla="*/ 1972255 w 1972255"/>
                <a:gd name="connsiteY69" fmla="*/ 2048679 h 2451983"/>
                <a:gd name="connsiteX70" fmla="*/ 1965460 w 1972255"/>
                <a:gd name="connsiteY70" fmla="*/ 2059358 h 2451983"/>
                <a:gd name="connsiteX71" fmla="*/ 1876149 w 1972255"/>
                <a:gd name="connsiteY71" fmla="*/ 2231185 h 2451983"/>
                <a:gd name="connsiteX72" fmla="*/ 1797516 w 1972255"/>
                <a:gd name="connsiteY72" fmla="*/ 2308847 h 2451983"/>
                <a:gd name="connsiteX73" fmla="*/ 1748006 w 1972255"/>
                <a:gd name="connsiteY73" fmla="*/ 2341854 h 2451983"/>
                <a:gd name="connsiteX74" fmla="*/ 1740239 w 1972255"/>
                <a:gd name="connsiteY74" fmla="*/ 2359328 h 2451983"/>
                <a:gd name="connsiteX75" fmla="*/ 1723736 w 1972255"/>
                <a:gd name="connsiteY75" fmla="*/ 2397188 h 2451983"/>
                <a:gd name="connsiteX76" fmla="*/ 1638307 w 1972255"/>
                <a:gd name="connsiteY76" fmla="*/ 2450581 h 2451983"/>
                <a:gd name="connsiteX77" fmla="*/ 1618892 w 1972255"/>
                <a:gd name="connsiteY77" fmla="*/ 2447669 h 2451983"/>
                <a:gd name="connsiteX78" fmla="*/ 1483954 w 1972255"/>
                <a:gd name="connsiteY78" fmla="*/ 2321467 h 2451983"/>
                <a:gd name="connsiteX79" fmla="*/ 1433473 w 1972255"/>
                <a:gd name="connsiteY79" fmla="*/ 2268075 h 2451983"/>
                <a:gd name="connsiteX80" fmla="*/ 1417941 w 1972255"/>
                <a:gd name="connsiteY80" fmla="*/ 2267104 h 2451983"/>
                <a:gd name="connsiteX81" fmla="*/ 1351928 w 1972255"/>
                <a:gd name="connsiteY81" fmla="*/ 2318555 h 2451983"/>
                <a:gd name="connsiteX82" fmla="*/ 1337367 w 1972255"/>
                <a:gd name="connsiteY82" fmla="*/ 2317585 h 2451983"/>
                <a:gd name="connsiteX83" fmla="*/ 1261646 w 1972255"/>
                <a:gd name="connsiteY83" fmla="*/ 2214682 h 2451983"/>
                <a:gd name="connsiteX84" fmla="*/ 1107292 w 1972255"/>
                <a:gd name="connsiteY84" fmla="*/ 1906945 h 2451983"/>
                <a:gd name="connsiteX85" fmla="*/ 990799 w 1972255"/>
                <a:gd name="connsiteY85" fmla="*/ 1635127 h 2451983"/>
                <a:gd name="connsiteX86" fmla="*/ 979149 w 1972255"/>
                <a:gd name="connsiteY86" fmla="*/ 1625419 h 2451983"/>
                <a:gd name="connsiteX87" fmla="*/ 718010 w 1972255"/>
                <a:gd name="connsiteY87" fmla="*/ 1639010 h 2451983"/>
                <a:gd name="connsiteX88" fmla="*/ 435514 w 1972255"/>
                <a:gd name="connsiteY88" fmla="*/ 1646777 h 2451983"/>
                <a:gd name="connsiteX89" fmla="*/ 256890 w 1972255"/>
                <a:gd name="connsiteY89" fmla="*/ 1634157 h 2451983"/>
                <a:gd name="connsiteX90" fmla="*/ 187964 w 1972255"/>
                <a:gd name="connsiteY90" fmla="*/ 1597267 h 2451983"/>
                <a:gd name="connsiteX91" fmla="*/ 159812 w 1972255"/>
                <a:gd name="connsiteY91" fmla="*/ 1566203 h 2451983"/>
                <a:gd name="connsiteX92" fmla="*/ 119040 w 1972255"/>
                <a:gd name="connsiteY92" fmla="*/ 1546786 h 2451983"/>
                <a:gd name="connsiteX93" fmla="*/ 51085 w 1972255"/>
                <a:gd name="connsiteY93" fmla="*/ 1539992 h 2451983"/>
                <a:gd name="connsiteX94" fmla="*/ 43319 w 1972255"/>
                <a:gd name="connsiteY94" fmla="*/ 1532225 h 2451983"/>
                <a:gd name="connsiteX95" fmla="*/ 6429 w 1972255"/>
                <a:gd name="connsiteY95" fmla="*/ 1362339 h 2451983"/>
                <a:gd name="connsiteX96" fmla="*/ 14196 w 1972255"/>
                <a:gd name="connsiteY96" fmla="*/ 1220604 h 2451983"/>
                <a:gd name="connsiteX97" fmla="*/ 18078 w 1972255"/>
                <a:gd name="connsiteY97" fmla="*/ 1178861 h 2451983"/>
                <a:gd name="connsiteX98" fmla="*/ 37494 w 1972255"/>
                <a:gd name="connsiteY98" fmla="*/ 997326 h 2451983"/>
                <a:gd name="connsiteX99" fmla="*/ 147192 w 1972255"/>
                <a:gd name="connsiteY99" fmla="*/ 638138 h 2451983"/>
                <a:gd name="connsiteX100" fmla="*/ 360764 w 1972255"/>
                <a:gd name="connsiteY100" fmla="*/ 427479 h 2451983"/>
                <a:gd name="connsiteX101" fmla="*/ 392920 w 1972255"/>
                <a:gd name="connsiteY101" fmla="*/ 417043 h 2451983"/>
                <a:gd name="connsiteX102" fmla="*/ 602487 w 1972255"/>
                <a:gd name="connsiteY102" fmla="*/ 198375 h 2451983"/>
                <a:gd name="connsiteX103" fmla="*/ 627728 w 1972255"/>
                <a:gd name="connsiteY103" fmla="*/ 198375 h 2451983"/>
                <a:gd name="connsiteX104" fmla="*/ 714126 w 1972255"/>
                <a:gd name="connsiteY104" fmla="*/ 217791 h 2451983"/>
                <a:gd name="connsiteX105" fmla="*/ 858773 w 1972255"/>
                <a:gd name="connsiteY105" fmla="*/ 248855 h 2451983"/>
                <a:gd name="connsiteX106" fmla="*/ 882072 w 1972255"/>
                <a:gd name="connsiteY106" fmla="*/ 263417 h 2451983"/>
                <a:gd name="connsiteX107" fmla="*/ 884984 w 1972255"/>
                <a:gd name="connsiteY107" fmla="*/ 277978 h 2451983"/>
                <a:gd name="connsiteX108" fmla="*/ 866540 w 1972255"/>
                <a:gd name="connsiteY108" fmla="*/ 438157 h 2451983"/>
                <a:gd name="connsiteX109" fmla="*/ 850036 w 1972255"/>
                <a:gd name="connsiteY109" fmla="*/ 444952 h 2451983"/>
                <a:gd name="connsiteX110" fmla="*/ 701506 w 1972255"/>
                <a:gd name="connsiteY110" fmla="*/ 351758 h 2451983"/>
                <a:gd name="connsiteX111" fmla="*/ 617049 w 1972255"/>
                <a:gd name="connsiteY111" fmla="*/ 269242 h 2451983"/>
                <a:gd name="connsiteX112" fmla="*/ 591809 w 1972255"/>
                <a:gd name="connsiteY112" fmla="*/ 230411 h 2451983"/>
                <a:gd name="connsiteX113" fmla="*/ 602487 w 1972255"/>
                <a:gd name="connsiteY113" fmla="*/ 198375 h 2451983"/>
                <a:gd name="connsiteX114" fmla="*/ 589017 w 1972255"/>
                <a:gd name="connsiteY114" fmla="*/ 1672 h 2451983"/>
                <a:gd name="connsiteX115" fmla="*/ 658792 w 1972255"/>
                <a:gd name="connsiteY115" fmla="*/ 3249 h 2451983"/>
                <a:gd name="connsiteX116" fmla="*/ 813145 w 1972255"/>
                <a:gd name="connsiteY116" fmla="*/ 91590 h 2451983"/>
                <a:gd name="connsiteX117" fmla="*/ 870422 w 1972255"/>
                <a:gd name="connsiteY117" fmla="*/ 225558 h 2451983"/>
                <a:gd name="connsiteX118" fmla="*/ 865567 w 1972255"/>
                <a:gd name="connsiteY118" fmla="*/ 229440 h 2451983"/>
                <a:gd name="connsiteX119" fmla="*/ 823824 w 1972255"/>
                <a:gd name="connsiteY119" fmla="*/ 224587 h 2451983"/>
                <a:gd name="connsiteX120" fmla="*/ 671412 w 1972255"/>
                <a:gd name="connsiteY120" fmla="*/ 186727 h 2451983"/>
                <a:gd name="connsiteX121" fmla="*/ 600544 w 1972255"/>
                <a:gd name="connsiteY121" fmla="*/ 177018 h 2451983"/>
                <a:gd name="connsiteX122" fmla="*/ 574333 w 1972255"/>
                <a:gd name="connsiteY122" fmla="*/ 210024 h 2451983"/>
                <a:gd name="connsiteX123" fmla="*/ 578216 w 1972255"/>
                <a:gd name="connsiteY123" fmla="*/ 239148 h 2451983"/>
                <a:gd name="connsiteX124" fmla="*/ 622873 w 1972255"/>
                <a:gd name="connsiteY124" fmla="*/ 298365 h 2451983"/>
                <a:gd name="connsiteX125" fmla="*/ 840327 w 1972255"/>
                <a:gd name="connsiteY125" fmla="*/ 463399 h 2451983"/>
                <a:gd name="connsiteX126" fmla="*/ 857802 w 1972255"/>
                <a:gd name="connsiteY126" fmla="*/ 492522 h 2451983"/>
                <a:gd name="connsiteX127" fmla="*/ 807321 w 1972255"/>
                <a:gd name="connsiteY127" fmla="*/ 612898 h 2451983"/>
                <a:gd name="connsiteX128" fmla="*/ 776256 w 1972255"/>
                <a:gd name="connsiteY128" fmla="*/ 611927 h 2451983"/>
                <a:gd name="connsiteX129" fmla="*/ 412213 w 1972255"/>
                <a:gd name="connsiteY129" fmla="*/ 368262 h 2451983"/>
                <a:gd name="connsiteX130" fmla="*/ 382119 w 1972255"/>
                <a:gd name="connsiteY130" fmla="*/ 243031 h 2451983"/>
                <a:gd name="connsiteX131" fmla="*/ 386002 w 1972255"/>
                <a:gd name="connsiteY131" fmla="*/ 124597 h 2451983"/>
                <a:gd name="connsiteX132" fmla="*/ 438425 w 1972255"/>
                <a:gd name="connsiteY132" fmla="*/ 48876 h 2451983"/>
                <a:gd name="connsiteX133" fmla="*/ 517058 w 1972255"/>
                <a:gd name="connsiteY133" fmla="*/ 16841 h 2451983"/>
                <a:gd name="connsiteX134" fmla="*/ 589017 w 1972255"/>
                <a:gd name="connsiteY134" fmla="*/ 1672 h 245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972255" h="2451983">
                  <a:moveTo>
                    <a:pt x="1482012" y="632312"/>
                  </a:moveTo>
                  <a:cubicBezTo>
                    <a:pt x="1494632" y="631342"/>
                    <a:pt x="1500456" y="642991"/>
                    <a:pt x="1508223" y="648815"/>
                  </a:cubicBezTo>
                  <a:cubicBezTo>
                    <a:pt x="1510164" y="650757"/>
                    <a:pt x="1508223" y="652698"/>
                    <a:pt x="1507252" y="653670"/>
                  </a:cubicBezTo>
                  <a:cubicBezTo>
                    <a:pt x="1502398" y="658523"/>
                    <a:pt x="1496574" y="664348"/>
                    <a:pt x="1491720" y="669202"/>
                  </a:cubicBezTo>
                  <a:cubicBezTo>
                    <a:pt x="1488807" y="672114"/>
                    <a:pt x="1486866" y="671143"/>
                    <a:pt x="1483953" y="669202"/>
                  </a:cubicBezTo>
                  <a:cubicBezTo>
                    <a:pt x="1456772" y="646874"/>
                    <a:pt x="1406291" y="674056"/>
                    <a:pt x="1395613" y="695413"/>
                  </a:cubicBezTo>
                  <a:cubicBezTo>
                    <a:pt x="1388818" y="709004"/>
                    <a:pt x="1396583" y="729390"/>
                    <a:pt x="1412117" y="736186"/>
                  </a:cubicBezTo>
                  <a:cubicBezTo>
                    <a:pt x="1415999" y="737156"/>
                    <a:pt x="1418911" y="738127"/>
                    <a:pt x="1424736" y="740068"/>
                  </a:cubicBezTo>
                  <a:cubicBezTo>
                    <a:pt x="1290769" y="771134"/>
                    <a:pt x="1156802" y="778899"/>
                    <a:pt x="1021863" y="768221"/>
                  </a:cubicBezTo>
                  <a:cubicBezTo>
                    <a:pt x="1038366" y="761426"/>
                    <a:pt x="1053898" y="754630"/>
                    <a:pt x="1070402" y="747835"/>
                  </a:cubicBezTo>
                  <a:cubicBezTo>
                    <a:pt x="1137386" y="721624"/>
                    <a:pt x="1203398" y="693472"/>
                    <a:pt x="1271354" y="672114"/>
                  </a:cubicBezTo>
                  <a:cubicBezTo>
                    <a:pt x="1298534" y="663377"/>
                    <a:pt x="1322804" y="650757"/>
                    <a:pt x="1349016" y="641050"/>
                  </a:cubicBezTo>
                  <a:cubicBezTo>
                    <a:pt x="1364548" y="635224"/>
                    <a:pt x="1381051" y="636195"/>
                    <a:pt x="1397554" y="635224"/>
                  </a:cubicBezTo>
                  <a:cubicBezTo>
                    <a:pt x="1425706" y="633283"/>
                    <a:pt x="1453860" y="633283"/>
                    <a:pt x="1482012" y="632312"/>
                  </a:cubicBezTo>
                  <a:close/>
                  <a:moveTo>
                    <a:pt x="392920" y="417043"/>
                  </a:moveTo>
                  <a:cubicBezTo>
                    <a:pt x="403720" y="415829"/>
                    <a:pt x="414642" y="416800"/>
                    <a:pt x="425806" y="419713"/>
                  </a:cubicBezTo>
                  <a:cubicBezTo>
                    <a:pt x="473374" y="431362"/>
                    <a:pt x="514147" y="455632"/>
                    <a:pt x="553948" y="481843"/>
                  </a:cubicBezTo>
                  <a:cubicBezTo>
                    <a:pt x="632581" y="532323"/>
                    <a:pt x="705390" y="590569"/>
                    <a:pt x="779170" y="646875"/>
                  </a:cubicBezTo>
                  <a:cubicBezTo>
                    <a:pt x="830620" y="685706"/>
                    <a:pt x="881100" y="724537"/>
                    <a:pt x="936434" y="756573"/>
                  </a:cubicBezTo>
                  <a:cubicBezTo>
                    <a:pt x="949054" y="764339"/>
                    <a:pt x="963617" y="768222"/>
                    <a:pt x="976237" y="775018"/>
                  </a:cubicBezTo>
                  <a:cubicBezTo>
                    <a:pt x="1010214" y="794433"/>
                    <a:pt x="1047103" y="788609"/>
                    <a:pt x="1083022" y="789579"/>
                  </a:cubicBezTo>
                  <a:cubicBezTo>
                    <a:pt x="1200486" y="793462"/>
                    <a:pt x="1316009" y="782783"/>
                    <a:pt x="1430561" y="755602"/>
                  </a:cubicBezTo>
                  <a:cubicBezTo>
                    <a:pt x="1437356" y="753660"/>
                    <a:pt x="1442210" y="750748"/>
                    <a:pt x="1446093" y="743952"/>
                  </a:cubicBezTo>
                  <a:cubicBezTo>
                    <a:pt x="1465508" y="711917"/>
                    <a:pt x="1492691" y="685706"/>
                    <a:pt x="1519873" y="660466"/>
                  </a:cubicBezTo>
                  <a:cubicBezTo>
                    <a:pt x="1522785" y="657554"/>
                    <a:pt x="1525697" y="657554"/>
                    <a:pt x="1528610" y="657554"/>
                  </a:cubicBezTo>
                  <a:cubicBezTo>
                    <a:pt x="1573265" y="659495"/>
                    <a:pt x="1617922" y="666290"/>
                    <a:pt x="1660636" y="677940"/>
                  </a:cubicBezTo>
                  <a:cubicBezTo>
                    <a:pt x="1664518" y="678910"/>
                    <a:pt x="1667432" y="680852"/>
                    <a:pt x="1669372" y="684736"/>
                  </a:cubicBezTo>
                  <a:cubicBezTo>
                    <a:pt x="1678109" y="700268"/>
                    <a:pt x="1687817" y="715800"/>
                    <a:pt x="1697525" y="731332"/>
                  </a:cubicBezTo>
                  <a:cubicBezTo>
                    <a:pt x="1702379" y="738128"/>
                    <a:pt x="1700437" y="744923"/>
                    <a:pt x="1699467" y="751719"/>
                  </a:cubicBezTo>
                  <a:cubicBezTo>
                    <a:pt x="1698496" y="760455"/>
                    <a:pt x="1696555" y="769193"/>
                    <a:pt x="1695584" y="777930"/>
                  </a:cubicBezTo>
                  <a:cubicBezTo>
                    <a:pt x="1693641" y="783754"/>
                    <a:pt x="1695584" y="791521"/>
                    <a:pt x="1687817" y="794433"/>
                  </a:cubicBezTo>
                  <a:cubicBezTo>
                    <a:pt x="1678109" y="799286"/>
                    <a:pt x="1667432" y="804141"/>
                    <a:pt x="1657724" y="808994"/>
                  </a:cubicBezTo>
                  <a:cubicBezTo>
                    <a:pt x="1649957" y="812878"/>
                    <a:pt x="1648016" y="808024"/>
                    <a:pt x="1647045" y="801229"/>
                  </a:cubicBezTo>
                  <a:cubicBezTo>
                    <a:pt x="1646074" y="796374"/>
                    <a:pt x="1649957" y="793462"/>
                    <a:pt x="1652869" y="790550"/>
                  </a:cubicBezTo>
                  <a:cubicBezTo>
                    <a:pt x="1669372" y="774047"/>
                    <a:pt x="1670344" y="750748"/>
                    <a:pt x="1655781" y="733275"/>
                  </a:cubicBezTo>
                  <a:cubicBezTo>
                    <a:pt x="1642190" y="717741"/>
                    <a:pt x="1616950" y="713859"/>
                    <a:pt x="1599476" y="725508"/>
                  </a:cubicBezTo>
                  <a:cubicBezTo>
                    <a:pt x="1581032" y="737157"/>
                    <a:pt x="1575207" y="760455"/>
                    <a:pt x="1585886" y="780842"/>
                  </a:cubicBezTo>
                  <a:cubicBezTo>
                    <a:pt x="1588798" y="786667"/>
                    <a:pt x="1587827" y="789579"/>
                    <a:pt x="1583944" y="793462"/>
                  </a:cubicBezTo>
                  <a:cubicBezTo>
                    <a:pt x="1562587" y="818703"/>
                    <a:pt x="1535405" y="832293"/>
                    <a:pt x="1502398" y="835205"/>
                  </a:cubicBezTo>
                  <a:cubicBezTo>
                    <a:pt x="1492691" y="835205"/>
                    <a:pt x="1484924" y="840060"/>
                    <a:pt x="1476188" y="843943"/>
                  </a:cubicBezTo>
                  <a:cubicBezTo>
                    <a:pt x="1463568" y="848796"/>
                    <a:pt x="1472304" y="860447"/>
                    <a:pt x="1470363" y="869183"/>
                  </a:cubicBezTo>
                  <a:cubicBezTo>
                    <a:pt x="1469392" y="873067"/>
                    <a:pt x="1469392" y="877920"/>
                    <a:pt x="1470363" y="882774"/>
                  </a:cubicBezTo>
                  <a:cubicBezTo>
                    <a:pt x="1471334" y="890541"/>
                    <a:pt x="1468422" y="892482"/>
                    <a:pt x="1461625" y="893453"/>
                  </a:cubicBezTo>
                  <a:cubicBezTo>
                    <a:pt x="1382993" y="906073"/>
                    <a:pt x="1305330" y="920634"/>
                    <a:pt x="1226697" y="931313"/>
                  </a:cubicBezTo>
                  <a:cubicBezTo>
                    <a:pt x="1141270" y="942962"/>
                    <a:pt x="1056811" y="949757"/>
                    <a:pt x="970412" y="946845"/>
                  </a:cubicBezTo>
                  <a:cubicBezTo>
                    <a:pt x="958763" y="945875"/>
                    <a:pt x="948084" y="947816"/>
                    <a:pt x="936434" y="950728"/>
                  </a:cubicBezTo>
                  <a:cubicBezTo>
                    <a:pt x="866539" y="971115"/>
                    <a:pt x="800526" y="966261"/>
                    <a:pt x="736455" y="929372"/>
                  </a:cubicBezTo>
                  <a:cubicBezTo>
                    <a:pt x="707331" y="912869"/>
                    <a:pt x="677238" y="898306"/>
                    <a:pt x="647143" y="882774"/>
                  </a:cubicBezTo>
                  <a:cubicBezTo>
                    <a:pt x="639376" y="878891"/>
                    <a:pt x="637435" y="879862"/>
                    <a:pt x="634523" y="887627"/>
                  </a:cubicBezTo>
                  <a:cubicBezTo>
                    <a:pt x="626756" y="908985"/>
                    <a:pt x="616078" y="929372"/>
                    <a:pt x="604429" y="948787"/>
                  </a:cubicBezTo>
                  <a:cubicBezTo>
                    <a:pt x="587925" y="976940"/>
                    <a:pt x="570451" y="1005092"/>
                    <a:pt x="552978" y="1034215"/>
                  </a:cubicBezTo>
                  <a:cubicBezTo>
                    <a:pt x="517059" y="1095375"/>
                    <a:pt x="500556" y="1158475"/>
                    <a:pt x="514147" y="1229342"/>
                  </a:cubicBezTo>
                  <a:cubicBezTo>
                    <a:pt x="516088" y="1239050"/>
                    <a:pt x="519971" y="1243903"/>
                    <a:pt x="530650" y="1244874"/>
                  </a:cubicBezTo>
                  <a:cubicBezTo>
                    <a:pt x="582101" y="1250699"/>
                    <a:pt x="634523" y="1257494"/>
                    <a:pt x="685974" y="1264290"/>
                  </a:cubicBezTo>
                  <a:cubicBezTo>
                    <a:pt x="745192" y="1271085"/>
                    <a:pt x="804409" y="1278852"/>
                    <a:pt x="863627" y="1286618"/>
                  </a:cubicBezTo>
                  <a:cubicBezTo>
                    <a:pt x="905370" y="1292442"/>
                    <a:pt x="948084" y="1296325"/>
                    <a:pt x="988856" y="1308945"/>
                  </a:cubicBezTo>
                  <a:cubicBezTo>
                    <a:pt x="1053898" y="1329332"/>
                    <a:pt x="1116028" y="1359426"/>
                    <a:pt x="1177188" y="1388550"/>
                  </a:cubicBezTo>
                  <a:cubicBezTo>
                    <a:pt x="1192720" y="1396316"/>
                    <a:pt x="1204369" y="1406024"/>
                    <a:pt x="1214077" y="1418644"/>
                  </a:cubicBezTo>
                  <a:cubicBezTo>
                    <a:pt x="1229610" y="1440001"/>
                    <a:pt x="1240288" y="1463299"/>
                    <a:pt x="1249996" y="1487569"/>
                  </a:cubicBezTo>
                  <a:cubicBezTo>
                    <a:pt x="1276207" y="1554552"/>
                    <a:pt x="1294652" y="1624449"/>
                    <a:pt x="1317951" y="1692403"/>
                  </a:cubicBezTo>
                  <a:cubicBezTo>
                    <a:pt x="1351928" y="1792393"/>
                    <a:pt x="1394642" y="1887529"/>
                    <a:pt x="1457743" y="1972958"/>
                  </a:cubicBezTo>
                  <a:cubicBezTo>
                    <a:pt x="1479100" y="2002081"/>
                    <a:pt x="1501427" y="2029264"/>
                    <a:pt x="1527638" y="2053532"/>
                  </a:cubicBezTo>
                  <a:cubicBezTo>
                    <a:pt x="1532493" y="2049650"/>
                    <a:pt x="1531522" y="2044796"/>
                    <a:pt x="1532493" y="2040912"/>
                  </a:cubicBezTo>
                  <a:cubicBezTo>
                    <a:pt x="1535405" y="2029264"/>
                    <a:pt x="1535405" y="2029264"/>
                    <a:pt x="1544142" y="2037029"/>
                  </a:cubicBezTo>
                  <a:cubicBezTo>
                    <a:pt x="1579091" y="2067123"/>
                    <a:pt x="1616950" y="2094306"/>
                    <a:pt x="1656753" y="2118574"/>
                  </a:cubicBezTo>
                  <a:cubicBezTo>
                    <a:pt x="1662577" y="2122458"/>
                    <a:pt x="1668401" y="2124400"/>
                    <a:pt x="1675197" y="2123429"/>
                  </a:cubicBezTo>
                  <a:cubicBezTo>
                    <a:pt x="1691700" y="2121488"/>
                    <a:pt x="1708204" y="2119546"/>
                    <a:pt x="1724707" y="2115662"/>
                  </a:cubicBezTo>
                  <a:cubicBezTo>
                    <a:pt x="1781982" y="2101101"/>
                    <a:pt x="1833434" y="2074890"/>
                    <a:pt x="1883914" y="2045767"/>
                  </a:cubicBezTo>
                  <a:cubicBezTo>
                    <a:pt x="1888769" y="2042855"/>
                    <a:pt x="1892651" y="2038000"/>
                    <a:pt x="1898476" y="2038971"/>
                  </a:cubicBezTo>
                  <a:cubicBezTo>
                    <a:pt x="1922745" y="2043825"/>
                    <a:pt x="1948956" y="2038971"/>
                    <a:pt x="1972255" y="2048679"/>
                  </a:cubicBezTo>
                  <a:cubicBezTo>
                    <a:pt x="1972255" y="2050620"/>
                    <a:pt x="1972255" y="2052562"/>
                    <a:pt x="1965460" y="2059358"/>
                  </a:cubicBezTo>
                  <a:cubicBezTo>
                    <a:pt x="1938278" y="2117604"/>
                    <a:pt x="1911096" y="2176822"/>
                    <a:pt x="1876149" y="2231185"/>
                  </a:cubicBezTo>
                  <a:cubicBezTo>
                    <a:pt x="1855762" y="2263221"/>
                    <a:pt x="1829551" y="2289432"/>
                    <a:pt x="1797516" y="2308847"/>
                  </a:cubicBezTo>
                  <a:cubicBezTo>
                    <a:pt x="1780041" y="2319526"/>
                    <a:pt x="1764509" y="2331175"/>
                    <a:pt x="1748006" y="2341854"/>
                  </a:cubicBezTo>
                  <a:cubicBezTo>
                    <a:pt x="1742181" y="2346708"/>
                    <a:pt x="1739269" y="2351562"/>
                    <a:pt x="1740239" y="2359328"/>
                  </a:cubicBezTo>
                  <a:cubicBezTo>
                    <a:pt x="1743151" y="2375832"/>
                    <a:pt x="1736357" y="2386509"/>
                    <a:pt x="1723736" y="2397188"/>
                  </a:cubicBezTo>
                  <a:cubicBezTo>
                    <a:pt x="1697525" y="2418546"/>
                    <a:pt x="1671314" y="2439903"/>
                    <a:pt x="1638307" y="2450581"/>
                  </a:cubicBezTo>
                  <a:cubicBezTo>
                    <a:pt x="1630542" y="2453494"/>
                    <a:pt x="1625687" y="2451553"/>
                    <a:pt x="1618892" y="2447669"/>
                  </a:cubicBezTo>
                  <a:cubicBezTo>
                    <a:pt x="1565500" y="2413691"/>
                    <a:pt x="1527638" y="2365153"/>
                    <a:pt x="1483954" y="2321467"/>
                  </a:cubicBezTo>
                  <a:cubicBezTo>
                    <a:pt x="1467451" y="2303994"/>
                    <a:pt x="1449976" y="2286520"/>
                    <a:pt x="1433473" y="2268075"/>
                  </a:cubicBezTo>
                  <a:cubicBezTo>
                    <a:pt x="1427649" y="2262250"/>
                    <a:pt x="1424736" y="2261280"/>
                    <a:pt x="1417941" y="2267104"/>
                  </a:cubicBezTo>
                  <a:cubicBezTo>
                    <a:pt x="1396583" y="2284579"/>
                    <a:pt x="1373286" y="2301082"/>
                    <a:pt x="1351928" y="2318555"/>
                  </a:cubicBezTo>
                  <a:cubicBezTo>
                    <a:pt x="1346103" y="2323410"/>
                    <a:pt x="1343191" y="2323410"/>
                    <a:pt x="1337367" y="2317585"/>
                  </a:cubicBezTo>
                  <a:cubicBezTo>
                    <a:pt x="1308244" y="2286520"/>
                    <a:pt x="1283974" y="2251572"/>
                    <a:pt x="1261646" y="2214682"/>
                  </a:cubicBezTo>
                  <a:cubicBezTo>
                    <a:pt x="1201457" y="2116633"/>
                    <a:pt x="1153890" y="2011789"/>
                    <a:pt x="1107292" y="1906945"/>
                  </a:cubicBezTo>
                  <a:cubicBezTo>
                    <a:pt x="1068461" y="1816663"/>
                    <a:pt x="1029630" y="1725410"/>
                    <a:pt x="990799" y="1635127"/>
                  </a:cubicBezTo>
                  <a:cubicBezTo>
                    <a:pt x="988856" y="1629302"/>
                    <a:pt x="986916" y="1625419"/>
                    <a:pt x="979149" y="1625419"/>
                  </a:cubicBezTo>
                  <a:cubicBezTo>
                    <a:pt x="892750" y="1630273"/>
                    <a:pt x="805379" y="1634157"/>
                    <a:pt x="718010" y="1639010"/>
                  </a:cubicBezTo>
                  <a:cubicBezTo>
                    <a:pt x="623844" y="1643865"/>
                    <a:pt x="529679" y="1647748"/>
                    <a:pt x="435514" y="1646777"/>
                  </a:cubicBezTo>
                  <a:cubicBezTo>
                    <a:pt x="375325" y="1646777"/>
                    <a:pt x="316107" y="1644836"/>
                    <a:pt x="256890" y="1634157"/>
                  </a:cubicBezTo>
                  <a:cubicBezTo>
                    <a:pt x="229709" y="1629302"/>
                    <a:pt x="205439" y="1620566"/>
                    <a:pt x="187964" y="1597267"/>
                  </a:cubicBezTo>
                  <a:cubicBezTo>
                    <a:pt x="180199" y="1585618"/>
                    <a:pt x="167579" y="1576880"/>
                    <a:pt x="159812" y="1566203"/>
                  </a:cubicBezTo>
                  <a:cubicBezTo>
                    <a:pt x="149133" y="1551640"/>
                    <a:pt x="135544" y="1547757"/>
                    <a:pt x="119040" y="1546786"/>
                  </a:cubicBezTo>
                  <a:cubicBezTo>
                    <a:pt x="96711" y="1544845"/>
                    <a:pt x="73414" y="1541933"/>
                    <a:pt x="51085" y="1539992"/>
                  </a:cubicBezTo>
                  <a:cubicBezTo>
                    <a:pt x="45260" y="1539020"/>
                    <a:pt x="43319" y="1537078"/>
                    <a:pt x="43319" y="1532225"/>
                  </a:cubicBezTo>
                  <a:cubicBezTo>
                    <a:pt x="37494" y="1473978"/>
                    <a:pt x="17108" y="1419614"/>
                    <a:pt x="6429" y="1362339"/>
                  </a:cubicBezTo>
                  <a:cubicBezTo>
                    <a:pt x="-2308" y="1314771"/>
                    <a:pt x="-4250" y="1267202"/>
                    <a:pt x="14196" y="1220604"/>
                  </a:cubicBezTo>
                  <a:cubicBezTo>
                    <a:pt x="19049" y="1207015"/>
                    <a:pt x="17108" y="1192452"/>
                    <a:pt x="18078" y="1178861"/>
                  </a:cubicBezTo>
                  <a:cubicBezTo>
                    <a:pt x="22933" y="1117703"/>
                    <a:pt x="28757" y="1057514"/>
                    <a:pt x="37494" y="997326"/>
                  </a:cubicBezTo>
                  <a:cubicBezTo>
                    <a:pt x="56911" y="872095"/>
                    <a:pt x="84091" y="749778"/>
                    <a:pt x="147192" y="638138"/>
                  </a:cubicBezTo>
                  <a:cubicBezTo>
                    <a:pt x="198643" y="546885"/>
                    <a:pt x="269510" y="476988"/>
                    <a:pt x="360764" y="427479"/>
                  </a:cubicBezTo>
                  <a:cubicBezTo>
                    <a:pt x="371442" y="421654"/>
                    <a:pt x="382120" y="418256"/>
                    <a:pt x="392920" y="417043"/>
                  </a:cubicBezTo>
                  <a:close/>
                  <a:moveTo>
                    <a:pt x="602487" y="198375"/>
                  </a:moveTo>
                  <a:cubicBezTo>
                    <a:pt x="610253" y="196433"/>
                    <a:pt x="618990" y="197404"/>
                    <a:pt x="627728" y="198375"/>
                  </a:cubicBezTo>
                  <a:cubicBezTo>
                    <a:pt x="656851" y="202257"/>
                    <a:pt x="685003" y="210024"/>
                    <a:pt x="714126" y="217791"/>
                  </a:cubicBezTo>
                  <a:cubicBezTo>
                    <a:pt x="762665" y="230411"/>
                    <a:pt x="809263" y="244972"/>
                    <a:pt x="858773" y="248855"/>
                  </a:cubicBezTo>
                  <a:cubicBezTo>
                    <a:pt x="874305" y="249826"/>
                    <a:pt x="878188" y="246914"/>
                    <a:pt x="882072" y="263417"/>
                  </a:cubicBezTo>
                  <a:cubicBezTo>
                    <a:pt x="882072" y="265358"/>
                    <a:pt x="884984" y="276037"/>
                    <a:pt x="884984" y="277978"/>
                  </a:cubicBezTo>
                  <a:cubicBezTo>
                    <a:pt x="890808" y="334284"/>
                    <a:pt x="869452" y="431361"/>
                    <a:pt x="866540" y="438157"/>
                  </a:cubicBezTo>
                  <a:cubicBezTo>
                    <a:pt x="862656" y="448836"/>
                    <a:pt x="860714" y="449807"/>
                    <a:pt x="850036" y="444952"/>
                  </a:cubicBezTo>
                  <a:cubicBezTo>
                    <a:pt x="797614" y="419712"/>
                    <a:pt x="748104" y="387677"/>
                    <a:pt x="701506" y="351758"/>
                  </a:cubicBezTo>
                  <a:cubicBezTo>
                    <a:pt x="666559" y="324576"/>
                    <a:pt x="649084" y="305160"/>
                    <a:pt x="617049" y="269242"/>
                  </a:cubicBezTo>
                  <a:cubicBezTo>
                    <a:pt x="605399" y="256622"/>
                    <a:pt x="598605" y="246914"/>
                    <a:pt x="591809" y="230411"/>
                  </a:cubicBezTo>
                  <a:cubicBezTo>
                    <a:pt x="586955" y="218761"/>
                    <a:pt x="585014" y="202257"/>
                    <a:pt x="602487" y="198375"/>
                  </a:cubicBezTo>
                  <a:close/>
                  <a:moveTo>
                    <a:pt x="589017" y="1672"/>
                  </a:moveTo>
                  <a:cubicBezTo>
                    <a:pt x="612437" y="-877"/>
                    <a:pt x="635493" y="-634"/>
                    <a:pt x="658792" y="3249"/>
                  </a:cubicBezTo>
                  <a:cubicBezTo>
                    <a:pt x="718980" y="10045"/>
                    <a:pt x="772373" y="36256"/>
                    <a:pt x="813145" y="91590"/>
                  </a:cubicBezTo>
                  <a:cubicBezTo>
                    <a:pt x="843239" y="131391"/>
                    <a:pt x="857802" y="177989"/>
                    <a:pt x="870422" y="225558"/>
                  </a:cubicBezTo>
                  <a:cubicBezTo>
                    <a:pt x="872363" y="231382"/>
                    <a:pt x="867509" y="229440"/>
                    <a:pt x="865567" y="229440"/>
                  </a:cubicBezTo>
                  <a:cubicBezTo>
                    <a:pt x="851977" y="228470"/>
                    <a:pt x="837415" y="226528"/>
                    <a:pt x="823824" y="224587"/>
                  </a:cubicBezTo>
                  <a:cubicBezTo>
                    <a:pt x="772373" y="215850"/>
                    <a:pt x="721892" y="199347"/>
                    <a:pt x="671412" y="186727"/>
                  </a:cubicBezTo>
                  <a:cubicBezTo>
                    <a:pt x="648113" y="180901"/>
                    <a:pt x="624814" y="174106"/>
                    <a:pt x="600544" y="177018"/>
                  </a:cubicBezTo>
                  <a:cubicBezTo>
                    <a:pt x="583071" y="178960"/>
                    <a:pt x="573363" y="190609"/>
                    <a:pt x="574333" y="210024"/>
                  </a:cubicBezTo>
                  <a:cubicBezTo>
                    <a:pt x="574333" y="218762"/>
                    <a:pt x="575304" y="231382"/>
                    <a:pt x="578216" y="239148"/>
                  </a:cubicBezTo>
                  <a:cubicBezTo>
                    <a:pt x="588895" y="264389"/>
                    <a:pt x="605399" y="279921"/>
                    <a:pt x="622873" y="298365"/>
                  </a:cubicBezTo>
                  <a:cubicBezTo>
                    <a:pt x="686944" y="367291"/>
                    <a:pt x="760723" y="420684"/>
                    <a:pt x="840327" y="463399"/>
                  </a:cubicBezTo>
                  <a:cubicBezTo>
                    <a:pt x="856831" y="472135"/>
                    <a:pt x="856831" y="472135"/>
                    <a:pt x="857802" y="492522"/>
                  </a:cubicBezTo>
                  <a:cubicBezTo>
                    <a:pt x="860714" y="543973"/>
                    <a:pt x="844211" y="584746"/>
                    <a:pt x="807321" y="612898"/>
                  </a:cubicBezTo>
                  <a:cubicBezTo>
                    <a:pt x="796642" y="620665"/>
                    <a:pt x="786934" y="621635"/>
                    <a:pt x="776256" y="611927"/>
                  </a:cubicBezTo>
                  <a:cubicBezTo>
                    <a:pt x="736454" y="575038"/>
                    <a:pt x="485992" y="393502"/>
                    <a:pt x="412213" y="368262"/>
                  </a:cubicBezTo>
                  <a:cubicBezTo>
                    <a:pt x="404448" y="357583"/>
                    <a:pt x="383090" y="257593"/>
                    <a:pt x="382119" y="243031"/>
                  </a:cubicBezTo>
                  <a:cubicBezTo>
                    <a:pt x="378237" y="202259"/>
                    <a:pt x="376295" y="162457"/>
                    <a:pt x="386002" y="124597"/>
                  </a:cubicBezTo>
                  <a:cubicBezTo>
                    <a:pt x="393769" y="90619"/>
                    <a:pt x="410272" y="63437"/>
                    <a:pt x="438425" y="48876"/>
                  </a:cubicBezTo>
                  <a:cubicBezTo>
                    <a:pt x="465607" y="34314"/>
                    <a:pt x="492789" y="23635"/>
                    <a:pt x="517058" y="16841"/>
                  </a:cubicBezTo>
                  <a:cubicBezTo>
                    <a:pt x="541813" y="9559"/>
                    <a:pt x="565597" y="4220"/>
                    <a:pt x="589017" y="1672"/>
                  </a:cubicBezTo>
                  <a:close/>
                </a:path>
              </a:pathLst>
            </a:custGeom>
            <a:solidFill>
              <a:schemeClr val="accent6"/>
            </a:solidFill>
            <a:ln w="7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9478D39-EBAB-4F84-8E4F-D26B260AEA63}"/>
                </a:ext>
              </a:extLst>
            </p:cNvPr>
            <p:cNvSpPr/>
            <p:nvPr/>
          </p:nvSpPr>
          <p:spPr>
            <a:xfrm>
              <a:off x="7162670" y="3950274"/>
              <a:ext cx="4199644" cy="2275815"/>
            </a:xfrm>
            <a:custGeom>
              <a:avLst/>
              <a:gdLst>
                <a:gd name="connsiteX0" fmla="*/ 848589 w 4199644"/>
                <a:gd name="connsiteY0" fmla="*/ 1500356 h 2275815"/>
                <a:gd name="connsiteX1" fmla="*/ 882566 w 4199644"/>
                <a:gd name="connsiteY1" fmla="*/ 1577047 h 2275815"/>
                <a:gd name="connsiteX2" fmla="*/ 791313 w 4199644"/>
                <a:gd name="connsiteY2" fmla="*/ 1573165 h 2275815"/>
                <a:gd name="connsiteX3" fmla="*/ 848589 w 4199644"/>
                <a:gd name="connsiteY3" fmla="*/ 1500356 h 2275815"/>
                <a:gd name="connsiteX4" fmla="*/ 1625212 w 4199644"/>
                <a:gd name="connsiteY4" fmla="*/ 1484824 h 2275815"/>
                <a:gd name="connsiteX5" fmla="*/ 1619388 w 4199644"/>
                <a:gd name="connsiteY5" fmla="*/ 1489677 h 2275815"/>
                <a:gd name="connsiteX6" fmla="*/ 1616475 w 4199644"/>
                <a:gd name="connsiteY6" fmla="*/ 1549866 h 2275815"/>
                <a:gd name="connsiteX7" fmla="*/ 1625212 w 4199644"/>
                <a:gd name="connsiteY7" fmla="*/ 1543071 h 2275815"/>
                <a:gd name="connsiteX8" fmla="*/ 1689284 w 4199644"/>
                <a:gd name="connsiteY8" fmla="*/ 1518800 h 2275815"/>
                <a:gd name="connsiteX9" fmla="*/ 1697050 w 4199644"/>
                <a:gd name="connsiteY9" fmla="*/ 1511035 h 2275815"/>
                <a:gd name="connsiteX10" fmla="*/ 1690254 w 4199644"/>
                <a:gd name="connsiteY10" fmla="*/ 1495502 h 2275815"/>
                <a:gd name="connsiteX11" fmla="*/ 1625212 w 4199644"/>
                <a:gd name="connsiteY11" fmla="*/ 1484824 h 2275815"/>
                <a:gd name="connsiteX12" fmla="*/ 3364120 w 4199644"/>
                <a:gd name="connsiteY12" fmla="*/ 1398667 h 2275815"/>
                <a:gd name="connsiteX13" fmla="*/ 3350285 w 4199644"/>
                <a:gd name="connsiteY13" fmla="*/ 1405220 h 2275815"/>
                <a:gd name="connsiteX14" fmla="*/ 3348344 w 4199644"/>
                <a:gd name="connsiteY14" fmla="*/ 1414928 h 2275815"/>
                <a:gd name="connsiteX15" fmla="*/ 3370672 w 4199644"/>
                <a:gd name="connsiteY15" fmla="*/ 1446963 h 2275815"/>
                <a:gd name="connsiteX16" fmla="*/ 3375525 w 4199644"/>
                <a:gd name="connsiteY16" fmla="*/ 1450846 h 2275815"/>
                <a:gd name="connsiteX17" fmla="*/ 3385233 w 4199644"/>
                <a:gd name="connsiteY17" fmla="*/ 1430460 h 2275815"/>
                <a:gd name="connsiteX18" fmla="*/ 3373584 w 4199644"/>
                <a:gd name="connsiteY18" fmla="*/ 1411044 h 2275815"/>
                <a:gd name="connsiteX19" fmla="*/ 3364120 w 4199644"/>
                <a:gd name="connsiteY19" fmla="*/ 1398667 h 2275815"/>
                <a:gd name="connsiteX20" fmla="*/ 938872 w 4199644"/>
                <a:gd name="connsiteY20" fmla="*/ 1385804 h 2275815"/>
                <a:gd name="connsiteX21" fmla="*/ 1003914 w 4199644"/>
                <a:gd name="connsiteY21" fmla="*/ 1496473 h 2275815"/>
                <a:gd name="connsiteX22" fmla="*/ 1025272 w 4199644"/>
                <a:gd name="connsiteY22" fmla="*/ 1571223 h 2275815"/>
                <a:gd name="connsiteX23" fmla="*/ 1014593 w 4199644"/>
                <a:gd name="connsiteY23" fmla="*/ 1583843 h 2275815"/>
                <a:gd name="connsiteX24" fmla="*/ 985470 w 4199644"/>
                <a:gd name="connsiteY24" fmla="*/ 1559574 h 2275815"/>
                <a:gd name="connsiteX25" fmla="*/ 922369 w 4199644"/>
                <a:gd name="connsiteY25" fmla="*/ 1423664 h 2275815"/>
                <a:gd name="connsiteX26" fmla="*/ 922369 w 4199644"/>
                <a:gd name="connsiteY26" fmla="*/ 1405220 h 2275815"/>
                <a:gd name="connsiteX27" fmla="*/ 935960 w 4199644"/>
                <a:gd name="connsiteY27" fmla="*/ 1387745 h 2275815"/>
                <a:gd name="connsiteX28" fmla="*/ 938872 w 4199644"/>
                <a:gd name="connsiteY28" fmla="*/ 1385804 h 2275815"/>
                <a:gd name="connsiteX29" fmla="*/ 650188 w 4199644"/>
                <a:gd name="connsiteY29" fmla="*/ 1378160 h 2275815"/>
                <a:gd name="connsiteX30" fmla="*/ 707827 w 4199644"/>
                <a:gd name="connsiteY30" fmla="*/ 1387746 h 2275815"/>
                <a:gd name="connsiteX31" fmla="*/ 614633 w 4199644"/>
                <a:gd name="connsiteY31" fmla="*/ 1510064 h 2275815"/>
                <a:gd name="connsiteX32" fmla="*/ 522409 w 4199644"/>
                <a:gd name="connsiteY32" fmla="*/ 1630441 h 2275815"/>
                <a:gd name="connsiteX33" fmla="*/ 507847 w 4199644"/>
                <a:gd name="connsiteY33" fmla="*/ 1665388 h 2275815"/>
                <a:gd name="connsiteX34" fmla="*/ 552503 w 4199644"/>
                <a:gd name="connsiteY34" fmla="*/ 1717810 h 2275815"/>
                <a:gd name="connsiteX35" fmla="*/ 664143 w 4199644"/>
                <a:gd name="connsiteY35" fmla="*/ 1724606 h 2275815"/>
                <a:gd name="connsiteX36" fmla="*/ 861210 w 4199644"/>
                <a:gd name="connsiteY36" fmla="*/ 1735285 h 2275815"/>
                <a:gd name="connsiteX37" fmla="*/ 866064 w 4199644"/>
                <a:gd name="connsiteY37" fmla="*/ 1745964 h 2275815"/>
                <a:gd name="connsiteX38" fmla="*/ 693266 w 4199644"/>
                <a:gd name="connsiteY38" fmla="*/ 1877989 h 2275815"/>
                <a:gd name="connsiteX39" fmla="*/ 393296 w 4199644"/>
                <a:gd name="connsiteY39" fmla="*/ 1682863 h 2275815"/>
                <a:gd name="connsiteX40" fmla="*/ 584539 w 4199644"/>
                <a:gd name="connsiteY40" fmla="*/ 1383864 h 2275815"/>
                <a:gd name="connsiteX41" fmla="*/ 650188 w 4199644"/>
                <a:gd name="connsiteY41" fmla="*/ 1378160 h 2275815"/>
                <a:gd name="connsiteX42" fmla="*/ 1888294 w 4199644"/>
                <a:gd name="connsiteY42" fmla="*/ 1289697 h 2275815"/>
                <a:gd name="connsiteX43" fmla="*/ 1885382 w 4199644"/>
                <a:gd name="connsiteY43" fmla="*/ 1348914 h 2275815"/>
                <a:gd name="connsiteX44" fmla="*/ 1892177 w 4199644"/>
                <a:gd name="connsiteY44" fmla="*/ 1357652 h 2275815"/>
                <a:gd name="connsiteX45" fmla="*/ 1937804 w 4199644"/>
                <a:gd name="connsiteY45" fmla="*/ 1357652 h 2275815"/>
                <a:gd name="connsiteX46" fmla="*/ 1888294 w 4199644"/>
                <a:gd name="connsiteY46" fmla="*/ 1289697 h 2275815"/>
                <a:gd name="connsiteX47" fmla="*/ 2550364 w 4199644"/>
                <a:gd name="connsiteY47" fmla="*/ 1248925 h 2275815"/>
                <a:gd name="connsiteX48" fmla="*/ 2532890 w 4199644"/>
                <a:gd name="connsiteY48" fmla="*/ 1256690 h 2275815"/>
                <a:gd name="connsiteX49" fmla="*/ 2511533 w 4199644"/>
                <a:gd name="connsiteY49" fmla="*/ 1286785 h 2275815"/>
                <a:gd name="connsiteX50" fmla="*/ 2517358 w 4199644"/>
                <a:gd name="connsiteY50" fmla="*/ 1322703 h 2275815"/>
                <a:gd name="connsiteX51" fmla="*/ 2526095 w 4199644"/>
                <a:gd name="connsiteY51" fmla="*/ 1322703 h 2275815"/>
                <a:gd name="connsiteX52" fmla="*/ 2588224 w 4199644"/>
                <a:gd name="connsiteY52" fmla="*/ 1272224 h 2275815"/>
                <a:gd name="connsiteX53" fmla="*/ 2588224 w 4199644"/>
                <a:gd name="connsiteY53" fmla="*/ 1263486 h 2275815"/>
                <a:gd name="connsiteX54" fmla="*/ 2550364 w 4199644"/>
                <a:gd name="connsiteY54" fmla="*/ 1248925 h 2275815"/>
                <a:gd name="connsiteX55" fmla="*/ 618393 w 4199644"/>
                <a:gd name="connsiteY55" fmla="*/ 1238381 h 2275815"/>
                <a:gd name="connsiteX56" fmla="*/ 785489 w 4199644"/>
                <a:gd name="connsiteY56" fmla="*/ 1264456 h 2275815"/>
                <a:gd name="connsiteX57" fmla="*/ 796166 w 4199644"/>
                <a:gd name="connsiteY57" fmla="*/ 1269310 h 2275815"/>
                <a:gd name="connsiteX58" fmla="*/ 795197 w 4199644"/>
                <a:gd name="connsiteY58" fmla="*/ 1272222 h 2275815"/>
                <a:gd name="connsiteX59" fmla="*/ 774810 w 4199644"/>
                <a:gd name="connsiteY59" fmla="*/ 1296492 h 2275815"/>
                <a:gd name="connsiteX60" fmla="*/ 745687 w 4199644"/>
                <a:gd name="connsiteY60" fmla="*/ 1288725 h 2275815"/>
                <a:gd name="connsiteX61" fmla="*/ 291362 w 4199644"/>
                <a:gd name="connsiteY61" fmla="*/ 1558602 h 2275815"/>
                <a:gd name="connsiteX62" fmla="*/ 565122 w 4199644"/>
                <a:gd name="connsiteY62" fmla="*/ 1978949 h 2275815"/>
                <a:gd name="connsiteX63" fmla="*/ 973819 w 4199644"/>
                <a:gd name="connsiteY63" fmla="*/ 1756641 h 2275815"/>
                <a:gd name="connsiteX64" fmla="*/ 993235 w 4199644"/>
                <a:gd name="connsiteY64" fmla="*/ 1741108 h 2275815"/>
                <a:gd name="connsiteX65" fmla="*/ 1009738 w 4199644"/>
                <a:gd name="connsiteY65" fmla="*/ 1765377 h 2275815"/>
                <a:gd name="connsiteX66" fmla="*/ 706856 w 4199644"/>
                <a:gd name="connsiteY66" fmla="*/ 2016809 h 2275815"/>
                <a:gd name="connsiteX67" fmla="*/ 255443 w 4199644"/>
                <a:gd name="connsiteY67" fmla="*/ 1707131 h 2275815"/>
                <a:gd name="connsiteX68" fmla="*/ 561238 w 4199644"/>
                <a:gd name="connsiteY68" fmla="*/ 1246011 h 2275815"/>
                <a:gd name="connsiteX69" fmla="*/ 618393 w 4199644"/>
                <a:gd name="connsiteY69" fmla="*/ 1238381 h 2275815"/>
                <a:gd name="connsiteX70" fmla="*/ 1043838 w 4199644"/>
                <a:gd name="connsiteY70" fmla="*/ 1233150 h 2275815"/>
                <a:gd name="connsiteX71" fmla="*/ 1066044 w 4199644"/>
                <a:gd name="connsiteY71" fmla="*/ 1244071 h 2275815"/>
                <a:gd name="connsiteX72" fmla="*/ 1210691 w 4199644"/>
                <a:gd name="connsiteY72" fmla="*/ 1357652 h 2275815"/>
                <a:gd name="connsiteX73" fmla="*/ 1222340 w 4199644"/>
                <a:gd name="connsiteY73" fmla="*/ 1373184 h 2275815"/>
                <a:gd name="connsiteX74" fmla="*/ 1277674 w 4199644"/>
                <a:gd name="connsiteY74" fmla="*/ 1582873 h 2275815"/>
                <a:gd name="connsiteX75" fmla="*/ 1267966 w 4199644"/>
                <a:gd name="connsiteY75" fmla="*/ 1594523 h 2275815"/>
                <a:gd name="connsiteX76" fmla="*/ 1066044 w 4199644"/>
                <a:gd name="connsiteY76" fmla="*/ 1585785 h 2275815"/>
                <a:gd name="connsiteX77" fmla="*/ 1052453 w 4199644"/>
                <a:gd name="connsiteY77" fmla="*/ 1573165 h 2275815"/>
                <a:gd name="connsiteX78" fmla="*/ 940814 w 4199644"/>
                <a:gd name="connsiteY78" fmla="*/ 1347945 h 2275815"/>
                <a:gd name="connsiteX79" fmla="*/ 939844 w 4199644"/>
                <a:gd name="connsiteY79" fmla="*/ 1334353 h 2275815"/>
                <a:gd name="connsiteX80" fmla="*/ 988382 w 4199644"/>
                <a:gd name="connsiteY80" fmla="*/ 1264458 h 2275815"/>
                <a:gd name="connsiteX81" fmla="*/ 1019447 w 4199644"/>
                <a:gd name="connsiteY81" fmla="*/ 1238247 h 2275815"/>
                <a:gd name="connsiteX82" fmla="*/ 1043838 w 4199644"/>
                <a:gd name="connsiteY82" fmla="*/ 1233150 h 2275815"/>
                <a:gd name="connsiteX83" fmla="*/ 850531 w 4199644"/>
                <a:gd name="connsiteY83" fmla="*/ 1199415 h 2275815"/>
                <a:gd name="connsiteX84" fmla="*/ 810729 w 4199644"/>
                <a:gd name="connsiteY84" fmla="*/ 1251837 h 2275815"/>
                <a:gd name="connsiteX85" fmla="*/ 803935 w 4199644"/>
                <a:gd name="connsiteY85" fmla="*/ 1253778 h 2275815"/>
                <a:gd name="connsiteX86" fmla="*/ 711710 w 4199644"/>
                <a:gd name="connsiteY86" fmla="*/ 1226598 h 2275815"/>
                <a:gd name="connsiteX87" fmla="*/ 710739 w 4199644"/>
                <a:gd name="connsiteY87" fmla="*/ 1223685 h 2275815"/>
                <a:gd name="connsiteX88" fmla="*/ 850531 w 4199644"/>
                <a:gd name="connsiteY88" fmla="*/ 1199415 h 2275815"/>
                <a:gd name="connsiteX89" fmla="*/ 1048449 w 4199644"/>
                <a:gd name="connsiteY89" fmla="*/ 1198566 h 2275815"/>
                <a:gd name="connsiteX90" fmla="*/ 1038863 w 4199644"/>
                <a:gd name="connsiteY90" fmla="*/ 1200386 h 2275815"/>
                <a:gd name="connsiteX91" fmla="*/ 991294 w 4199644"/>
                <a:gd name="connsiteY91" fmla="*/ 1219801 h 2275815"/>
                <a:gd name="connsiteX92" fmla="*/ 976733 w 4199644"/>
                <a:gd name="connsiteY92" fmla="*/ 1231450 h 2275815"/>
                <a:gd name="connsiteX93" fmla="*/ 900041 w 4199644"/>
                <a:gd name="connsiteY93" fmla="*/ 1342119 h 2275815"/>
                <a:gd name="connsiteX94" fmla="*/ 901983 w 4199644"/>
                <a:gd name="connsiteY94" fmla="*/ 1371242 h 2275815"/>
                <a:gd name="connsiteX95" fmla="*/ 901983 w 4199644"/>
                <a:gd name="connsiteY95" fmla="*/ 1386775 h 2275815"/>
                <a:gd name="connsiteX96" fmla="*/ 812671 w 4199644"/>
                <a:gd name="connsiteY96" fmla="*/ 1500356 h 2275815"/>
                <a:gd name="connsiteX97" fmla="*/ 735980 w 4199644"/>
                <a:gd name="connsiteY97" fmla="*/ 1597434 h 2275815"/>
                <a:gd name="connsiteX98" fmla="*/ 771899 w 4199644"/>
                <a:gd name="connsiteY98" fmla="*/ 1599376 h 2275815"/>
                <a:gd name="connsiteX99" fmla="*/ 900041 w 4199644"/>
                <a:gd name="connsiteY99" fmla="*/ 1605200 h 2275815"/>
                <a:gd name="connsiteX100" fmla="*/ 1140795 w 4199644"/>
                <a:gd name="connsiteY100" fmla="*/ 1615878 h 2275815"/>
                <a:gd name="connsiteX101" fmla="*/ 1325242 w 4199644"/>
                <a:gd name="connsiteY101" fmla="*/ 1624616 h 2275815"/>
                <a:gd name="connsiteX102" fmla="*/ 1448530 w 4199644"/>
                <a:gd name="connsiteY102" fmla="*/ 1630440 h 2275815"/>
                <a:gd name="connsiteX103" fmla="*/ 1459209 w 4199644"/>
                <a:gd name="connsiteY103" fmla="*/ 1619761 h 2275815"/>
                <a:gd name="connsiteX104" fmla="*/ 1462121 w 4199644"/>
                <a:gd name="connsiteY104" fmla="*/ 1533363 h 2275815"/>
                <a:gd name="connsiteX105" fmla="*/ 1451444 w 4199644"/>
                <a:gd name="connsiteY105" fmla="*/ 1511035 h 2275815"/>
                <a:gd name="connsiteX106" fmla="*/ 1262142 w 4199644"/>
                <a:gd name="connsiteY106" fmla="*/ 1363477 h 2275815"/>
                <a:gd name="connsiteX107" fmla="*/ 1057307 w 4199644"/>
                <a:gd name="connsiteY107" fmla="*/ 1203298 h 2275815"/>
                <a:gd name="connsiteX108" fmla="*/ 1048449 w 4199644"/>
                <a:gd name="connsiteY108" fmla="*/ 1198566 h 2275815"/>
                <a:gd name="connsiteX109" fmla="*/ 3545412 w 4199644"/>
                <a:gd name="connsiteY109" fmla="*/ 1151817 h 2275815"/>
                <a:gd name="connsiteX110" fmla="*/ 3361934 w 4199644"/>
                <a:gd name="connsiteY110" fmla="*/ 1193591 h 2275815"/>
                <a:gd name="connsiteX111" fmla="*/ 3357081 w 4199644"/>
                <a:gd name="connsiteY111" fmla="*/ 1205239 h 2275815"/>
                <a:gd name="connsiteX112" fmla="*/ 3462896 w 4199644"/>
                <a:gd name="connsiteY112" fmla="*/ 1384833 h 2275815"/>
                <a:gd name="connsiteX113" fmla="*/ 3476487 w 4199644"/>
                <a:gd name="connsiteY113" fmla="*/ 1389688 h 2275815"/>
                <a:gd name="connsiteX114" fmla="*/ 3601717 w 4199644"/>
                <a:gd name="connsiteY114" fmla="*/ 1379009 h 2275815"/>
                <a:gd name="connsiteX115" fmla="*/ 3814317 w 4199644"/>
                <a:gd name="connsiteY115" fmla="*/ 1680922 h 2275815"/>
                <a:gd name="connsiteX116" fmla="*/ 3427947 w 4199644"/>
                <a:gd name="connsiteY116" fmla="*/ 1857603 h 2275815"/>
                <a:gd name="connsiteX117" fmla="*/ 3300775 w 4199644"/>
                <a:gd name="connsiteY117" fmla="*/ 1623645 h 2275815"/>
                <a:gd name="connsiteX118" fmla="*/ 3300775 w 4199644"/>
                <a:gd name="connsiteY118" fmla="*/ 1600346 h 2275815"/>
                <a:gd name="connsiteX119" fmla="*/ 3277477 w 4199644"/>
                <a:gd name="connsiteY119" fmla="*/ 1604229 h 2275815"/>
                <a:gd name="connsiteX120" fmla="*/ 3218260 w 4199644"/>
                <a:gd name="connsiteY120" fmla="*/ 1605201 h 2275815"/>
                <a:gd name="connsiteX121" fmla="*/ 3197874 w 4199644"/>
                <a:gd name="connsiteY121" fmla="*/ 1566370 h 2275815"/>
                <a:gd name="connsiteX122" fmla="*/ 3192048 w 4199644"/>
                <a:gd name="connsiteY122" fmla="*/ 1553750 h 2275815"/>
                <a:gd name="connsiteX123" fmla="*/ 3179428 w 4199644"/>
                <a:gd name="connsiteY123" fmla="*/ 1547924 h 2275815"/>
                <a:gd name="connsiteX124" fmla="*/ 3173604 w 4199644"/>
                <a:gd name="connsiteY124" fmla="*/ 1534334 h 2275815"/>
                <a:gd name="connsiteX125" fmla="*/ 3186223 w 4199644"/>
                <a:gd name="connsiteY125" fmla="*/ 1525596 h 2275815"/>
                <a:gd name="connsiteX126" fmla="*/ 3202727 w 4199644"/>
                <a:gd name="connsiteY126" fmla="*/ 1525596 h 2275815"/>
                <a:gd name="connsiteX127" fmla="*/ 3211465 w 4199644"/>
                <a:gd name="connsiteY127" fmla="*/ 1519772 h 2275815"/>
                <a:gd name="connsiteX128" fmla="*/ 3253208 w 4199644"/>
                <a:gd name="connsiteY128" fmla="*/ 1431431 h 2275815"/>
                <a:gd name="connsiteX129" fmla="*/ 3255149 w 4199644"/>
                <a:gd name="connsiteY129" fmla="*/ 1425607 h 2275815"/>
                <a:gd name="connsiteX130" fmla="*/ 3231850 w 4199644"/>
                <a:gd name="connsiteY130" fmla="*/ 1417840 h 2275815"/>
                <a:gd name="connsiteX131" fmla="*/ 3226026 w 4199644"/>
                <a:gd name="connsiteY131" fmla="*/ 1409103 h 2275815"/>
                <a:gd name="connsiteX132" fmla="*/ 3243500 w 4199644"/>
                <a:gd name="connsiteY132" fmla="*/ 1400367 h 2275815"/>
                <a:gd name="connsiteX133" fmla="*/ 3254179 w 4199644"/>
                <a:gd name="connsiteY133" fmla="*/ 1405220 h 2275815"/>
                <a:gd name="connsiteX134" fmla="*/ 3260973 w 4199644"/>
                <a:gd name="connsiteY134" fmla="*/ 1401337 h 2275815"/>
                <a:gd name="connsiteX135" fmla="*/ 3282331 w 4199644"/>
                <a:gd name="connsiteY135" fmla="*/ 1374156 h 2275815"/>
                <a:gd name="connsiteX136" fmla="*/ 3300775 w 4199644"/>
                <a:gd name="connsiteY136" fmla="*/ 1360565 h 2275815"/>
                <a:gd name="connsiteX137" fmla="*/ 3292039 w 4199644"/>
                <a:gd name="connsiteY137" fmla="*/ 1339207 h 2275815"/>
                <a:gd name="connsiteX138" fmla="*/ 3289127 w 4199644"/>
                <a:gd name="connsiteY138" fmla="*/ 1331441 h 2275815"/>
                <a:gd name="connsiteX139" fmla="*/ 3289127 w 4199644"/>
                <a:gd name="connsiteY139" fmla="*/ 1295523 h 2275815"/>
                <a:gd name="connsiteX140" fmla="*/ 3287184 w 4199644"/>
                <a:gd name="connsiteY140" fmla="*/ 1263486 h 2275815"/>
                <a:gd name="connsiteX141" fmla="*/ 3281360 w 4199644"/>
                <a:gd name="connsiteY141" fmla="*/ 1254749 h 2275815"/>
                <a:gd name="connsiteX142" fmla="*/ 3262916 w 4199644"/>
                <a:gd name="connsiteY142" fmla="*/ 1253778 h 2275815"/>
                <a:gd name="connsiteX143" fmla="*/ 3088175 w 4199644"/>
                <a:gd name="connsiteY143" fmla="*/ 1734313 h 2275815"/>
                <a:gd name="connsiteX144" fmla="*/ 3661906 w 4199644"/>
                <a:gd name="connsiteY144" fmla="*/ 2107092 h 2275815"/>
                <a:gd name="connsiteX145" fmla="*/ 4038567 w 4199644"/>
                <a:gd name="connsiteY145" fmla="*/ 1568311 h 2275815"/>
                <a:gd name="connsiteX146" fmla="*/ 3922074 w 4199644"/>
                <a:gd name="connsiteY146" fmla="*/ 1315908 h 2275815"/>
                <a:gd name="connsiteX147" fmla="*/ 3609484 w 4199644"/>
                <a:gd name="connsiteY147" fmla="*/ 1154760 h 2275815"/>
                <a:gd name="connsiteX148" fmla="*/ 3545412 w 4199644"/>
                <a:gd name="connsiteY148" fmla="*/ 1151817 h 2275815"/>
                <a:gd name="connsiteX149" fmla="*/ 3538525 w 4199644"/>
                <a:gd name="connsiteY149" fmla="*/ 1111408 h 2275815"/>
                <a:gd name="connsiteX150" fmla="*/ 3340578 w 4199644"/>
                <a:gd name="connsiteY150" fmla="*/ 1158643 h 2275815"/>
                <a:gd name="connsiteX151" fmla="*/ 3336694 w 4199644"/>
                <a:gd name="connsiteY151" fmla="*/ 1170292 h 2275815"/>
                <a:gd name="connsiteX152" fmla="*/ 3351257 w 4199644"/>
                <a:gd name="connsiteY152" fmla="*/ 1173204 h 2275815"/>
                <a:gd name="connsiteX153" fmla="*/ 3663847 w 4199644"/>
                <a:gd name="connsiteY153" fmla="*/ 1138256 h 2275815"/>
                <a:gd name="connsiteX154" fmla="*/ 4058953 w 4199644"/>
                <a:gd name="connsiteY154" fmla="*/ 1729460 h 2275815"/>
                <a:gd name="connsiteX155" fmla="*/ 3556090 w 4199644"/>
                <a:gd name="connsiteY155" fmla="*/ 2142040 h 2275815"/>
                <a:gd name="connsiteX156" fmla="*/ 3458042 w 4199644"/>
                <a:gd name="connsiteY156" fmla="*/ 2131362 h 2275815"/>
                <a:gd name="connsiteX157" fmla="*/ 3058082 w 4199644"/>
                <a:gd name="connsiteY157" fmla="*/ 1561515 h 2275815"/>
                <a:gd name="connsiteX158" fmla="*/ 3253208 w 4199644"/>
                <a:gd name="connsiteY158" fmla="*/ 1230480 h 2275815"/>
                <a:gd name="connsiteX159" fmla="*/ 3255149 w 4199644"/>
                <a:gd name="connsiteY159" fmla="*/ 1213977 h 2275815"/>
                <a:gd name="connsiteX160" fmla="*/ 3242529 w 4199644"/>
                <a:gd name="connsiteY160" fmla="*/ 1215918 h 2275815"/>
                <a:gd name="connsiteX161" fmla="*/ 3048374 w 4199644"/>
                <a:gd name="connsiteY161" fmla="*/ 1744992 h 2275815"/>
                <a:gd name="connsiteX162" fmla="*/ 3526967 w 4199644"/>
                <a:gd name="connsiteY162" fmla="*/ 2156602 h 2275815"/>
                <a:gd name="connsiteX163" fmla="*/ 3865768 w 4199644"/>
                <a:gd name="connsiteY163" fmla="*/ 2059525 h 2275815"/>
                <a:gd name="connsiteX164" fmla="*/ 4069633 w 4199644"/>
                <a:gd name="connsiteY164" fmla="*/ 1508123 h 2275815"/>
                <a:gd name="connsiteX165" fmla="*/ 3607541 w 4199644"/>
                <a:gd name="connsiteY165" fmla="*/ 1113015 h 2275815"/>
                <a:gd name="connsiteX166" fmla="*/ 3538525 w 4199644"/>
                <a:gd name="connsiteY166" fmla="*/ 1111408 h 2275815"/>
                <a:gd name="connsiteX167" fmla="*/ 1709671 w 4199644"/>
                <a:gd name="connsiteY167" fmla="*/ 1043119 h 2275815"/>
                <a:gd name="connsiteX168" fmla="*/ 1711612 w 4199644"/>
                <a:gd name="connsiteY168" fmla="*/ 1081950 h 2275815"/>
                <a:gd name="connsiteX169" fmla="*/ 1716465 w 4199644"/>
                <a:gd name="connsiteY169" fmla="*/ 1150876 h 2275815"/>
                <a:gd name="connsiteX170" fmla="*/ 1719379 w 4199644"/>
                <a:gd name="connsiteY170" fmla="*/ 1205239 h 2275815"/>
                <a:gd name="connsiteX171" fmla="*/ 1719379 w 4199644"/>
                <a:gd name="connsiteY171" fmla="*/ 1215918 h 2275815"/>
                <a:gd name="connsiteX172" fmla="*/ 1717436 w 4199644"/>
                <a:gd name="connsiteY172" fmla="*/ 1322703 h 2275815"/>
                <a:gd name="connsiteX173" fmla="*/ 1726173 w 4199644"/>
                <a:gd name="connsiteY173" fmla="*/ 1332411 h 2275815"/>
                <a:gd name="connsiteX174" fmla="*/ 1778595 w 4199644"/>
                <a:gd name="connsiteY174" fmla="*/ 1336294 h 2275815"/>
                <a:gd name="connsiteX175" fmla="*/ 1788303 w 4199644"/>
                <a:gd name="connsiteY175" fmla="*/ 1329499 h 2275815"/>
                <a:gd name="connsiteX176" fmla="*/ 1794129 w 4199644"/>
                <a:gd name="connsiteY176" fmla="*/ 1210094 h 2275815"/>
                <a:gd name="connsiteX177" fmla="*/ 1790245 w 4199644"/>
                <a:gd name="connsiteY177" fmla="*/ 1198443 h 2275815"/>
                <a:gd name="connsiteX178" fmla="*/ 1755297 w 4199644"/>
                <a:gd name="connsiteY178" fmla="*/ 1145052 h 2275815"/>
                <a:gd name="connsiteX179" fmla="*/ 1709671 w 4199644"/>
                <a:gd name="connsiteY179" fmla="*/ 1043119 h 2275815"/>
                <a:gd name="connsiteX180" fmla="*/ 562211 w 4199644"/>
                <a:gd name="connsiteY180" fmla="*/ 993610 h 2275815"/>
                <a:gd name="connsiteX181" fmla="*/ 576772 w 4199644"/>
                <a:gd name="connsiteY181" fmla="*/ 1000405 h 2275815"/>
                <a:gd name="connsiteX182" fmla="*/ 615603 w 4199644"/>
                <a:gd name="connsiteY182" fmla="*/ 1080979 h 2275815"/>
                <a:gd name="connsiteX183" fmla="*/ 615603 w 4199644"/>
                <a:gd name="connsiteY183" fmla="*/ 1094571 h 2275815"/>
                <a:gd name="connsiteX184" fmla="*/ 645698 w 4199644"/>
                <a:gd name="connsiteY184" fmla="*/ 1192619 h 2275815"/>
                <a:gd name="connsiteX185" fmla="*/ 662201 w 4199644"/>
                <a:gd name="connsiteY185" fmla="*/ 1211063 h 2275815"/>
                <a:gd name="connsiteX186" fmla="*/ 563181 w 4199644"/>
                <a:gd name="connsiteY186" fmla="*/ 1217859 h 2275815"/>
                <a:gd name="connsiteX187" fmla="*/ 256415 w 4199644"/>
                <a:gd name="connsiteY187" fmla="*/ 1465407 h 2275815"/>
                <a:gd name="connsiteX188" fmla="*/ 548620 w 4199644"/>
                <a:gd name="connsiteY188" fmla="*/ 2039138 h 2275815"/>
                <a:gd name="connsiteX189" fmla="*/ 1041776 w 4199644"/>
                <a:gd name="connsiteY189" fmla="*/ 1755671 h 2275815"/>
                <a:gd name="connsiteX190" fmla="*/ 1056337 w 4199644"/>
                <a:gd name="connsiteY190" fmla="*/ 1745963 h 2275815"/>
                <a:gd name="connsiteX191" fmla="*/ 1255347 w 4199644"/>
                <a:gd name="connsiteY191" fmla="*/ 1757612 h 2275815"/>
                <a:gd name="connsiteX192" fmla="*/ 1268937 w 4199644"/>
                <a:gd name="connsiteY192" fmla="*/ 1763436 h 2275815"/>
                <a:gd name="connsiteX193" fmla="*/ 1256317 w 4199644"/>
                <a:gd name="connsiteY193" fmla="*/ 1778968 h 2275815"/>
                <a:gd name="connsiteX194" fmla="*/ 1237873 w 4199644"/>
                <a:gd name="connsiteY194" fmla="*/ 1795472 h 2275815"/>
                <a:gd name="connsiteX195" fmla="*/ 1224282 w 4199644"/>
                <a:gd name="connsiteY195" fmla="*/ 1890608 h 2275815"/>
                <a:gd name="connsiteX196" fmla="*/ 1220398 w 4199644"/>
                <a:gd name="connsiteY196" fmla="*/ 1908082 h 2275815"/>
                <a:gd name="connsiteX197" fmla="*/ 837912 w 4199644"/>
                <a:gd name="connsiteY197" fmla="*/ 2241059 h 2275815"/>
                <a:gd name="connsiteX198" fmla="*/ 15662 w 4199644"/>
                <a:gd name="connsiteY198" fmla="*/ 1770232 h 2275815"/>
                <a:gd name="connsiteX199" fmla="*/ 498139 w 4199644"/>
                <a:gd name="connsiteY199" fmla="*/ 1005259 h 2275815"/>
                <a:gd name="connsiteX200" fmla="*/ 562211 w 4199644"/>
                <a:gd name="connsiteY200" fmla="*/ 993610 h 2275815"/>
                <a:gd name="connsiteX201" fmla="*/ 2887225 w 4199644"/>
                <a:gd name="connsiteY201" fmla="*/ 913036 h 2275815"/>
                <a:gd name="connsiteX202" fmla="*/ 2813445 w 4199644"/>
                <a:gd name="connsiteY202" fmla="*/ 929539 h 2275815"/>
                <a:gd name="connsiteX203" fmla="*/ 2799855 w 4199644"/>
                <a:gd name="connsiteY203" fmla="*/ 945071 h 2275815"/>
                <a:gd name="connsiteX204" fmla="*/ 2728987 w 4199644"/>
                <a:gd name="connsiteY204" fmla="*/ 1269311 h 2275815"/>
                <a:gd name="connsiteX205" fmla="*/ 2728987 w 4199644"/>
                <a:gd name="connsiteY205" fmla="*/ 1353769 h 2275815"/>
                <a:gd name="connsiteX206" fmla="*/ 2730929 w 4199644"/>
                <a:gd name="connsiteY206" fmla="*/ 1351827 h 2275815"/>
                <a:gd name="connsiteX207" fmla="*/ 2895961 w 4199644"/>
                <a:gd name="connsiteY207" fmla="*/ 920801 h 2275815"/>
                <a:gd name="connsiteX208" fmla="*/ 2887225 w 4199644"/>
                <a:gd name="connsiteY208" fmla="*/ 913036 h 2275815"/>
                <a:gd name="connsiteX209" fmla="*/ 2912464 w 4199644"/>
                <a:gd name="connsiteY209" fmla="*/ 868379 h 2275815"/>
                <a:gd name="connsiteX210" fmla="*/ 2910523 w 4199644"/>
                <a:gd name="connsiteY210" fmla="*/ 888766 h 2275815"/>
                <a:gd name="connsiteX211" fmla="*/ 2912464 w 4199644"/>
                <a:gd name="connsiteY211" fmla="*/ 868379 h 2275815"/>
                <a:gd name="connsiteX212" fmla="*/ 2867809 w 4199644"/>
                <a:gd name="connsiteY212" fmla="*/ 867409 h 2275815"/>
                <a:gd name="connsiteX213" fmla="*/ 2862954 w 4199644"/>
                <a:gd name="connsiteY213" fmla="*/ 869350 h 2275815"/>
                <a:gd name="connsiteX214" fmla="*/ 2829948 w 4199644"/>
                <a:gd name="connsiteY214" fmla="*/ 902357 h 2275815"/>
                <a:gd name="connsiteX215" fmla="*/ 2896932 w 4199644"/>
                <a:gd name="connsiteY215" fmla="*/ 889737 h 2275815"/>
                <a:gd name="connsiteX216" fmla="*/ 2867809 w 4199644"/>
                <a:gd name="connsiteY216" fmla="*/ 867409 h 2275815"/>
                <a:gd name="connsiteX217" fmla="*/ 661715 w 4199644"/>
                <a:gd name="connsiteY217" fmla="*/ 863161 h 2275815"/>
                <a:gd name="connsiteX218" fmla="*/ 739862 w 4199644"/>
                <a:gd name="connsiteY218" fmla="*/ 866438 h 2275815"/>
                <a:gd name="connsiteX219" fmla="*/ 982557 w 4199644"/>
                <a:gd name="connsiteY219" fmla="*/ 935363 h 2275815"/>
                <a:gd name="connsiteX220" fmla="*/ 1038863 w 4199644"/>
                <a:gd name="connsiteY220" fmla="*/ 965458 h 2275815"/>
                <a:gd name="connsiteX221" fmla="*/ 1052454 w 4199644"/>
                <a:gd name="connsiteY221" fmla="*/ 968370 h 2275815"/>
                <a:gd name="connsiteX222" fmla="*/ 1095168 w 4199644"/>
                <a:gd name="connsiteY222" fmla="*/ 966427 h 2275815"/>
                <a:gd name="connsiteX223" fmla="*/ 1115554 w 4199644"/>
                <a:gd name="connsiteY223" fmla="*/ 974194 h 2275815"/>
                <a:gd name="connsiteX224" fmla="*/ 1130116 w 4199644"/>
                <a:gd name="connsiteY224" fmla="*/ 989726 h 2275815"/>
                <a:gd name="connsiteX225" fmla="*/ 1211661 w 4199644"/>
                <a:gd name="connsiteY225" fmla="*/ 1031469 h 2275815"/>
                <a:gd name="connsiteX226" fmla="*/ 1441736 w 4199644"/>
                <a:gd name="connsiteY226" fmla="*/ 1043119 h 2275815"/>
                <a:gd name="connsiteX227" fmla="*/ 1808689 w 4199644"/>
                <a:gd name="connsiteY227" fmla="*/ 1028557 h 2275815"/>
                <a:gd name="connsiteX228" fmla="*/ 1925184 w 4199644"/>
                <a:gd name="connsiteY228" fmla="*/ 1022733 h 2275815"/>
                <a:gd name="connsiteX229" fmla="*/ 1936833 w 4199644"/>
                <a:gd name="connsiteY229" fmla="*/ 1031469 h 2275815"/>
                <a:gd name="connsiteX230" fmla="*/ 2071771 w 4199644"/>
                <a:gd name="connsiteY230" fmla="*/ 1342119 h 2275815"/>
                <a:gd name="connsiteX231" fmla="*/ 2218359 w 4199644"/>
                <a:gd name="connsiteY231" fmla="*/ 1622674 h 2275815"/>
                <a:gd name="connsiteX232" fmla="*/ 2293108 w 4199644"/>
                <a:gd name="connsiteY232" fmla="*/ 1717810 h 2275815"/>
                <a:gd name="connsiteX233" fmla="*/ 2307669 w 4199644"/>
                <a:gd name="connsiteY233" fmla="*/ 1718781 h 2275815"/>
                <a:gd name="connsiteX234" fmla="*/ 2374654 w 4199644"/>
                <a:gd name="connsiteY234" fmla="*/ 1666359 h 2275815"/>
                <a:gd name="connsiteX235" fmla="*/ 2388245 w 4199644"/>
                <a:gd name="connsiteY235" fmla="*/ 1667330 h 2275815"/>
                <a:gd name="connsiteX236" fmla="*/ 2513474 w 4199644"/>
                <a:gd name="connsiteY236" fmla="*/ 1797414 h 2275815"/>
                <a:gd name="connsiteX237" fmla="*/ 2579487 w 4199644"/>
                <a:gd name="connsiteY237" fmla="*/ 1846924 h 2275815"/>
                <a:gd name="connsiteX238" fmla="*/ 2589195 w 4199644"/>
                <a:gd name="connsiteY238" fmla="*/ 1846924 h 2275815"/>
                <a:gd name="connsiteX239" fmla="*/ 2662004 w 4199644"/>
                <a:gd name="connsiteY239" fmla="*/ 1810034 h 2275815"/>
                <a:gd name="connsiteX240" fmla="*/ 2697923 w 4199644"/>
                <a:gd name="connsiteY240" fmla="*/ 1780911 h 2275815"/>
                <a:gd name="connsiteX241" fmla="*/ 2710543 w 4199644"/>
                <a:gd name="connsiteY241" fmla="*/ 1751788 h 2275815"/>
                <a:gd name="connsiteX242" fmla="*/ 2723163 w 4199644"/>
                <a:gd name="connsiteY242" fmla="*/ 1727518 h 2275815"/>
                <a:gd name="connsiteX243" fmla="*/ 2754228 w 4199644"/>
                <a:gd name="connsiteY243" fmla="*/ 1706161 h 2275815"/>
                <a:gd name="connsiteX244" fmla="*/ 2709571 w 4199644"/>
                <a:gd name="connsiteY244" fmla="*/ 1804210 h 2275815"/>
                <a:gd name="connsiteX245" fmla="*/ 2716367 w 4199644"/>
                <a:gd name="connsiteY245" fmla="*/ 1844982 h 2275815"/>
                <a:gd name="connsiteX246" fmla="*/ 2745491 w 4199644"/>
                <a:gd name="connsiteY246" fmla="*/ 1876047 h 2275815"/>
                <a:gd name="connsiteX247" fmla="*/ 2748404 w 4199644"/>
                <a:gd name="connsiteY247" fmla="*/ 1892551 h 2275815"/>
                <a:gd name="connsiteX248" fmla="*/ 2704719 w 4199644"/>
                <a:gd name="connsiteY248" fmla="*/ 1905171 h 2275815"/>
                <a:gd name="connsiteX249" fmla="*/ 2671712 w 4199644"/>
                <a:gd name="connsiteY249" fmla="*/ 1883813 h 2275815"/>
                <a:gd name="connsiteX250" fmla="*/ 2657151 w 4199644"/>
                <a:gd name="connsiteY250" fmla="*/ 1885755 h 2275815"/>
                <a:gd name="connsiteX251" fmla="*/ 2580459 w 4199644"/>
                <a:gd name="connsiteY251" fmla="*/ 1965360 h 2275815"/>
                <a:gd name="connsiteX252" fmla="*/ 2500854 w 4199644"/>
                <a:gd name="connsiteY252" fmla="*/ 2006132 h 2275815"/>
                <a:gd name="connsiteX253" fmla="*/ 2441637 w 4199644"/>
                <a:gd name="connsiteY253" fmla="*/ 2006132 h 2275815"/>
                <a:gd name="connsiteX254" fmla="*/ 2363975 w 4199644"/>
                <a:gd name="connsiteY254" fmla="*/ 2002248 h 2275815"/>
                <a:gd name="connsiteX255" fmla="*/ 2354267 w 4199644"/>
                <a:gd name="connsiteY255" fmla="*/ 1992540 h 2275815"/>
                <a:gd name="connsiteX256" fmla="*/ 2354267 w 4199644"/>
                <a:gd name="connsiteY256" fmla="*/ 1953709 h 2275815"/>
                <a:gd name="connsiteX257" fmla="*/ 2343588 w 4199644"/>
                <a:gd name="connsiteY257" fmla="*/ 1943031 h 2275815"/>
                <a:gd name="connsiteX258" fmla="*/ 2250394 w 4199644"/>
                <a:gd name="connsiteY258" fmla="*/ 1948856 h 2275815"/>
                <a:gd name="connsiteX259" fmla="*/ 2068859 w 4199644"/>
                <a:gd name="connsiteY259" fmla="*/ 1959534 h 2275815"/>
                <a:gd name="connsiteX260" fmla="*/ 2027115 w 4199644"/>
                <a:gd name="connsiteY260" fmla="*/ 1967301 h 2275815"/>
                <a:gd name="connsiteX261" fmla="*/ 1793157 w 4199644"/>
                <a:gd name="connsiteY261" fmla="*/ 1975067 h 2275815"/>
                <a:gd name="connsiteX262" fmla="*/ 1785391 w 4199644"/>
                <a:gd name="connsiteY262" fmla="*/ 1974096 h 2275815"/>
                <a:gd name="connsiteX263" fmla="*/ 1645599 w 4199644"/>
                <a:gd name="connsiteY263" fmla="*/ 1981862 h 2275815"/>
                <a:gd name="connsiteX264" fmla="*/ 1460180 w 4199644"/>
                <a:gd name="connsiteY264" fmla="*/ 2010985 h 2275815"/>
                <a:gd name="connsiteX265" fmla="*/ 1430086 w 4199644"/>
                <a:gd name="connsiteY265" fmla="*/ 2008073 h 2275815"/>
                <a:gd name="connsiteX266" fmla="*/ 1327184 w 4199644"/>
                <a:gd name="connsiteY266" fmla="*/ 1965360 h 2275815"/>
                <a:gd name="connsiteX267" fmla="*/ 1313593 w 4199644"/>
                <a:gd name="connsiteY267" fmla="*/ 1949826 h 2275815"/>
                <a:gd name="connsiteX268" fmla="*/ 1332037 w 4199644"/>
                <a:gd name="connsiteY268" fmla="*/ 1947885 h 2275815"/>
                <a:gd name="connsiteX269" fmla="*/ 1424262 w 4199644"/>
                <a:gd name="connsiteY269" fmla="*/ 1949826 h 2275815"/>
                <a:gd name="connsiteX270" fmla="*/ 1441736 w 4199644"/>
                <a:gd name="connsiteY270" fmla="*/ 1943031 h 2275815"/>
                <a:gd name="connsiteX271" fmla="*/ 1485420 w 4199644"/>
                <a:gd name="connsiteY271" fmla="*/ 1899346 h 2275815"/>
                <a:gd name="connsiteX272" fmla="*/ 1487363 w 4199644"/>
                <a:gd name="connsiteY272" fmla="*/ 1885755 h 2275815"/>
                <a:gd name="connsiteX273" fmla="*/ 1472800 w 4199644"/>
                <a:gd name="connsiteY273" fmla="*/ 1863428 h 2275815"/>
                <a:gd name="connsiteX274" fmla="*/ 1451444 w 4199644"/>
                <a:gd name="connsiteY274" fmla="*/ 1877019 h 2275815"/>
                <a:gd name="connsiteX275" fmla="*/ 1324271 w 4199644"/>
                <a:gd name="connsiteY275" fmla="*/ 1915850 h 2275815"/>
                <a:gd name="connsiteX276" fmla="*/ 1266995 w 4199644"/>
                <a:gd name="connsiteY276" fmla="*/ 1915850 h 2275815"/>
                <a:gd name="connsiteX277" fmla="*/ 1255347 w 4199644"/>
                <a:gd name="connsiteY277" fmla="*/ 1908083 h 2275815"/>
                <a:gd name="connsiteX278" fmla="*/ 1262142 w 4199644"/>
                <a:gd name="connsiteY278" fmla="*/ 1813918 h 2275815"/>
                <a:gd name="connsiteX279" fmla="*/ 1271850 w 4199644"/>
                <a:gd name="connsiteY279" fmla="*/ 1809063 h 2275815"/>
                <a:gd name="connsiteX280" fmla="*/ 1336892 w 4199644"/>
                <a:gd name="connsiteY280" fmla="*/ 1810034 h 2275815"/>
                <a:gd name="connsiteX281" fmla="*/ 1386401 w 4199644"/>
                <a:gd name="connsiteY281" fmla="*/ 1791590 h 2275815"/>
                <a:gd name="connsiteX282" fmla="*/ 1447561 w 4199644"/>
                <a:gd name="connsiteY282" fmla="*/ 1744992 h 2275815"/>
                <a:gd name="connsiteX283" fmla="*/ 1382518 w 4199644"/>
                <a:gd name="connsiteY283" fmla="*/ 1740138 h 2275815"/>
                <a:gd name="connsiteX284" fmla="*/ 1154385 w 4199644"/>
                <a:gd name="connsiteY284" fmla="*/ 1727518 h 2275815"/>
                <a:gd name="connsiteX285" fmla="*/ 926252 w 4199644"/>
                <a:gd name="connsiteY285" fmla="*/ 1713927 h 2275815"/>
                <a:gd name="connsiteX286" fmla="*/ 739862 w 4199644"/>
                <a:gd name="connsiteY286" fmla="*/ 1704219 h 2275815"/>
                <a:gd name="connsiteX287" fmla="*/ 564152 w 4199644"/>
                <a:gd name="connsiteY287" fmla="*/ 1694511 h 2275815"/>
                <a:gd name="connsiteX288" fmla="*/ 536970 w 4199644"/>
                <a:gd name="connsiteY288" fmla="*/ 1680921 h 2275815"/>
                <a:gd name="connsiteX289" fmla="*/ 543765 w 4199644"/>
                <a:gd name="connsiteY289" fmla="*/ 1649856 h 2275815"/>
                <a:gd name="connsiteX290" fmla="*/ 744717 w 4199644"/>
                <a:gd name="connsiteY290" fmla="*/ 1386775 h 2275815"/>
                <a:gd name="connsiteX291" fmla="*/ 910720 w 4199644"/>
                <a:gd name="connsiteY291" fmla="*/ 1169320 h 2275815"/>
                <a:gd name="connsiteX292" fmla="*/ 914603 w 4199644"/>
                <a:gd name="connsiteY292" fmla="*/ 1163496 h 2275815"/>
                <a:gd name="connsiteX293" fmla="*/ 832087 w 4199644"/>
                <a:gd name="connsiteY293" fmla="*/ 1177087 h 2275815"/>
                <a:gd name="connsiteX294" fmla="*/ 693266 w 4199644"/>
                <a:gd name="connsiteY294" fmla="*/ 1201356 h 2275815"/>
                <a:gd name="connsiteX295" fmla="*/ 682587 w 4199644"/>
                <a:gd name="connsiteY295" fmla="*/ 1196502 h 2275815"/>
                <a:gd name="connsiteX296" fmla="*/ 655405 w 4199644"/>
                <a:gd name="connsiteY296" fmla="*/ 1167379 h 2275815"/>
                <a:gd name="connsiteX297" fmla="*/ 641814 w 4199644"/>
                <a:gd name="connsiteY297" fmla="*/ 1102337 h 2275815"/>
                <a:gd name="connsiteX298" fmla="*/ 640844 w 4199644"/>
                <a:gd name="connsiteY298" fmla="*/ 1077096 h 2275815"/>
                <a:gd name="connsiteX299" fmla="*/ 514642 w 4199644"/>
                <a:gd name="connsiteY299" fmla="*/ 886824 h 2275815"/>
                <a:gd name="connsiteX300" fmla="*/ 505905 w 4199644"/>
                <a:gd name="connsiteY300" fmla="*/ 877117 h 2275815"/>
                <a:gd name="connsiteX301" fmla="*/ 583567 w 4199644"/>
                <a:gd name="connsiteY301" fmla="*/ 866438 h 2275815"/>
                <a:gd name="connsiteX302" fmla="*/ 661715 w 4199644"/>
                <a:gd name="connsiteY302" fmla="*/ 863161 h 2275815"/>
                <a:gd name="connsiteX303" fmla="*/ 2965494 w 4199644"/>
                <a:gd name="connsiteY303" fmla="*/ 833310 h 2275815"/>
                <a:gd name="connsiteX304" fmla="*/ 2948383 w 4199644"/>
                <a:gd name="connsiteY304" fmla="*/ 841198 h 2275815"/>
                <a:gd name="connsiteX305" fmla="*/ 2935763 w 4199644"/>
                <a:gd name="connsiteY305" fmla="*/ 852846 h 2275815"/>
                <a:gd name="connsiteX306" fmla="*/ 2931880 w 4199644"/>
                <a:gd name="connsiteY306" fmla="*/ 884882 h 2275815"/>
                <a:gd name="connsiteX307" fmla="*/ 2934792 w 4199644"/>
                <a:gd name="connsiteY307" fmla="*/ 892649 h 2275815"/>
                <a:gd name="connsiteX308" fmla="*/ 2963915 w 4199644"/>
                <a:gd name="connsiteY308" fmla="*/ 926627 h 2275815"/>
                <a:gd name="connsiteX309" fmla="*/ 2981390 w 4199644"/>
                <a:gd name="connsiteY309" fmla="*/ 940217 h 2275815"/>
                <a:gd name="connsiteX310" fmla="*/ 3019249 w 4199644"/>
                <a:gd name="connsiteY310" fmla="*/ 926627 h 2275815"/>
                <a:gd name="connsiteX311" fmla="*/ 3021192 w 4199644"/>
                <a:gd name="connsiteY311" fmla="*/ 917889 h 2275815"/>
                <a:gd name="connsiteX312" fmla="*/ 2977506 w 4199644"/>
                <a:gd name="connsiteY312" fmla="*/ 847993 h 2275815"/>
                <a:gd name="connsiteX313" fmla="*/ 2965494 w 4199644"/>
                <a:gd name="connsiteY313" fmla="*/ 833310 h 2275815"/>
                <a:gd name="connsiteX314" fmla="*/ 2391157 w 4199644"/>
                <a:gd name="connsiteY314" fmla="*/ 829548 h 2275815"/>
                <a:gd name="connsiteX315" fmla="*/ 2335823 w 4199644"/>
                <a:gd name="connsiteY315" fmla="*/ 847993 h 2275815"/>
                <a:gd name="connsiteX316" fmla="*/ 2329027 w 4199644"/>
                <a:gd name="connsiteY316" fmla="*/ 880029 h 2275815"/>
                <a:gd name="connsiteX317" fmla="*/ 2334851 w 4199644"/>
                <a:gd name="connsiteY317" fmla="*/ 881000 h 2275815"/>
                <a:gd name="connsiteX318" fmla="*/ 2439696 w 4199644"/>
                <a:gd name="connsiteY318" fmla="*/ 895561 h 2275815"/>
                <a:gd name="connsiteX319" fmla="*/ 2563955 w 4199644"/>
                <a:gd name="connsiteY319" fmla="*/ 947012 h 2275815"/>
                <a:gd name="connsiteX320" fmla="*/ 2668799 w 4199644"/>
                <a:gd name="connsiteY320" fmla="*/ 991669 h 2275815"/>
                <a:gd name="connsiteX321" fmla="*/ 2670741 w 4199644"/>
                <a:gd name="connsiteY321" fmla="*/ 922743 h 2275815"/>
                <a:gd name="connsiteX322" fmla="*/ 2663945 w 4199644"/>
                <a:gd name="connsiteY322" fmla="*/ 915948 h 2275815"/>
                <a:gd name="connsiteX323" fmla="*/ 2543569 w 4199644"/>
                <a:gd name="connsiteY323" fmla="*/ 861584 h 2275815"/>
                <a:gd name="connsiteX324" fmla="*/ 2391157 w 4199644"/>
                <a:gd name="connsiteY324" fmla="*/ 829548 h 2275815"/>
                <a:gd name="connsiteX325" fmla="*/ 2302816 w 4199644"/>
                <a:gd name="connsiteY325" fmla="*/ 796541 h 2275815"/>
                <a:gd name="connsiteX326" fmla="*/ 2254277 w 4199644"/>
                <a:gd name="connsiteY326" fmla="*/ 901386 h 2275815"/>
                <a:gd name="connsiteX327" fmla="*/ 2296020 w 4199644"/>
                <a:gd name="connsiteY327" fmla="*/ 881000 h 2275815"/>
                <a:gd name="connsiteX328" fmla="*/ 2300874 w 4199644"/>
                <a:gd name="connsiteY328" fmla="*/ 875175 h 2275815"/>
                <a:gd name="connsiteX329" fmla="*/ 2302816 w 4199644"/>
                <a:gd name="connsiteY329" fmla="*/ 796541 h 2275815"/>
                <a:gd name="connsiteX330" fmla="*/ 2548423 w 4199644"/>
                <a:gd name="connsiteY330" fmla="*/ 697523 h 2275815"/>
                <a:gd name="connsiteX331" fmla="*/ 2537744 w 4199644"/>
                <a:gd name="connsiteY331" fmla="*/ 701406 h 2275815"/>
                <a:gd name="connsiteX332" fmla="*/ 2500854 w 4199644"/>
                <a:gd name="connsiteY332" fmla="*/ 726646 h 2275815"/>
                <a:gd name="connsiteX333" fmla="*/ 2428046 w 4199644"/>
                <a:gd name="connsiteY333" fmla="*/ 745090 h 2275815"/>
                <a:gd name="connsiteX334" fmla="*/ 2340676 w 4199644"/>
                <a:gd name="connsiteY334" fmla="*/ 766448 h 2275815"/>
                <a:gd name="connsiteX335" fmla="*/ 2329997 w 4199644"/>
                <a:gd name="connsiteY335" fmla="*/ 777126 h 2275815"/>
                <a:gd name="connsiteX336" fmla="*/ 2329997 w 4199644"/>
                <a:gd name="connsiteY336" fmla="*/ 814987 h 2275815"/>
                <a:gd name="connsiteX337" fmla="*/ 2473672 w 4199644"/>
                <a:gd name="connsiteY337" fmla="*/ 805279 h 2275815"/>
                <a:gd name="connsiteX338" fmla="*/ 2628997 w 4199644"/>
                <a:gd name="connsiteY338" fmla="*/ 865467 h 2275815"/>
                <a:gd name="connsiteX339" fmla="*/ 2667828 w 4199644"/>
                <a:gd name="connsiteY339" fmla="*/ 883913 h 2275815"/>
                <a:gd name="connsiteX340" fmla="*/ 2624143 w 4199644"/>
                <a:gd name="connsiteY340" fmla="*/ 741207 h 2275815"/>
                <a:gd name="connsiteX341" fmla="*/ 2548423 w 4199644"/>
                <a:gd name="connsiteY341" fmla="*/ 697523 h 2275815"/>
                <a:gd name="connsiteX342" fmla="*/ 2721222 w 4199644"/>
                <a:gd name="connsiteY342" fmla="*/ 288825 h 2275815"/>
                <a:gd name="connsiteX343" fmla="*/ 2800825 w 4199644"/>
                <a:gd name="connsiteY343" fmla="*/ 394640 h 2275815"/>
                <a:gd name="connsiteX344" fmla="*/ 2810532 w 4199644"/>
                <a:gd name="connsiteY344" fmla="*/ 398522 h 2275815"/>
                <a:gd name="connsiteX345" fmla="*/ 2881400 w 4199644"/>
                <a:gd name="connsiteY345" fmla="*/ 397552 h 2275815"/>
                <a:gd name="connsiteX346" fmla="*/ 2721222 w 4199644"/>
                <a:gd name="connsiteY346" fmla="*/ 288825 h 2275815"/>
                <a:gd name="connsiteX347" fmla="*/ 2721585 w 4199644"/>
                <a:gd name="connsiteY347" fmla="*/ 108260 h 2275815"/>
                <a:gd name="connsiteX348" fmla="*/ 2711514 w 4199644"/>
                <a:gd name="connsiteY348" fmla="*/ 108260 h 2275815"/>
                <a:gd name="connsiteX349" fmla="*/ 2710543 w 4199644"/>
                <a:gd name="connsiteY349" fmla="*/ 132530 h 2275815"/>
                <a:gd name="connsiteX350" fmla="*/ 2717338 w 4199644"/>
                <a:gd name="connsiteY350" fmla="*/ 139325 h 2275815"/>
                <a:gd name="connsiteX351" fmla="*/ 2787235 w 4199644"/>
                <a:gd name="connsiteY351" fmla="*/ 149033 h 2275815"/>
                <a:gd name="connsiteX352" fmla="*/ 2733841 w 4199644"/>
                <a:gd name="connsiteY352" fmla="*/ 114084 h 2275815"/>
                <a:gd name="connsiteX353" fmla="*/ 2721585 w 4199644"/>
                <a:gd name="connsiteY353" fmla="*/ 108260 h 2275815"/>
                <a:gd name="connsiteX354" fmla="*/ 2402805 w 4199644"/>
                <a:gd name="connsiteY354" fmla="*/ 60813 h 2275815"/>
                <a:gd name="connsiteX355" fmla="*/ 2418337 w 4199644"/>
                <a:gd name="connsiteY355" fmla="*/ 61662 h 2275815"/>
                <a:gd name="connsiteX356" fmla="*/ 2422221 w 4199644"/>
                <a:gd name="connsiteY356" fmla="*/ 76225 h 2275815"/>
                <a:gd name="connsiteX357" fmla="*/ 2392127 w 4199644"/>
                <a:gd name="connsiteY357" fmla="*/ 114084 h 2275815"/>
                <a:gd name="connsiteX358" fmla="*/ 2379507 w 4199644"/>
                <a:gd name="connsiteY358" fmla="*/ 116997 h 2275815"/>
                <a:gd name="connsiteX359" fmla="*/ 2357179 w 4199644"/>
                <a:gd name="connsiteY359" fmla="*/ 90785 h 2275815"/>
                <a:gd name="connsiteX360" fmla="*/ 2359120 w 4199644"/>
                <a:gd name="connsiteY360" fmla="*/ 85932 h 2275815"/>
                <a:gd name="connsiteX361" fmla="*/ 2402805 w 4199644"/>
                <a:gd name="connsiteY361" fmla="*/ 60813 h 2275815"/>
                <a:gd name="connsiteX362" fmla="*/ 2594534 w 4199644"/>
                <a:gd name="connsiteY362" fmla="*/ 18 h 2275815"/>
                <a:gd name="connsiteX363" fmla="*/ 2639676 w 4199644"/>
                <a:gd name="connsiteY363" fmla="*/ 6328 h 2275815"/>
                <a:gd name="connsiteX364" fmla="*/ 2647442 w 4199644"/>
                <a:gd name="connsiteY364" fmla="*/ 16035 h 2275815"/>
                <a:gd name="connsiteX365" fmla="*/ 2648413 w 4199644"/>
                <a:gd name="connsiteY365" fmla="*/ 51954 h 2275815"/>
                <a:gd name="connsiteX366" fmla="*/ 2658121 w 4199644"/>
                <a:gd name="connsiteY366" fmla="*/ 62633 h 2275815"/>
                <a:gd name="connsiteX367" fmla="*/ 2663945 w 4199644"/>
                <a:gd name="connsiteY367" fmla="*/ 62633 h 2275815"/>
                <a:gd name="connsiteX368" fmla="*/ 2682389 w 4199644"/>
                <a:gd name="connsiteY368" fmla="*/ 79136 h 2275815"/>
                <a:gd name="connsiteX369" fmla="*/ 2696952 w 4199644"/>
                <a:gd name="connsiteY369" fmla="*/ 84961 h 2275815"/>
                <a:gd name="connsiteX370" fmla="*/ 2709571 w 4199644"/>
                <a:gd name="connsiteY370" fmla="*/ 84961 h 2275815"/>
                <a:gd name="connsiteX371" fmla="*/ 2798884 w 4199644"/>
                <a:gd name="connsiteY371" fmla="*/ 134471 h 2275815"/>
                <a:gd name="connsiteX372" fmla="*/ 2821211 w 4199644"/>
                <a:gd name="connsiteY372" fmla="*/ 147091 h 2275815"/>
                <a:gd name="connsiteX373" fmla="*/ 2826066 w 4199644"/>
                <a:gd name="connsiteY373" fmla="*/ 151945 h 2275815"/>
                <a:gd name="connsiteX374" fmla="*/ 2835773 w 4199644"/>
                <a:gd name="connsiteY374" fmla="*/ 171361 h 2275815"/>
                <a:gd name="connsiteX375" fmla="*/ 2960033 w 4199644"/>
                <a:gd name="connsiteY375" fmla="*/ 387844 h 2275815"/>
                <a:gd name="connsiteX376" fmla="*/ 2975565 w 4199644"/>
                <a:gd name="connsiteY376" fmla="*/ 394640 h 2275815"/>
                <a:gd name="connsiteX377" fmla="*/ 3069731 w 4199644"/>
                <a:gd name="connsiteY377" fmla="*/ 361633 h 2275815"/>
                <a:gd name="connsiteX378" fmla="*/ 3097883 w 4199644"/>
                <a:gd name="connsiteY378" fmla="*/ 369399 h 2275815"/>
                <a:gd name="connsiteX379" fmla="*/ 3126036 w 4199644"/>
                <a:gd name="connsiteY379" fmla="*/ 420850 h 2275815"/>
                <a:gd name="connsiteX380" fmla="*/ 3141568 w 4199644"/>
                <a:gd name="connsiteY380" fmla="*/ 581028 h 2275815"/>
                <a:gd name="connsiteX381" fmla="*/ 3131861 w 4199644"/>
                <a:gd name="connsiteY381" fmla="*/ 609182 h 2275815"/>
                <a:gd name="connsiteX382" fmla="*/ 3096913 w 4199644"/>
                <a:gd name="connsiteY382" fmla="*/ 635393 h 2275815"/>
                <a:gd name="connsiteX383" fmla="*/ 3036724 w 4199644"/>
                <a:gd name="connsiteY383" fmla="*/ 642188 h 2275815"/>
                <a:gd name="connsiteX384" fmla="*/ 3030900 w 4199644"/>
                <a:gd name="connsiteY384" fmla="*/ 652866 h 2275815"/>
                <a:gd name="connsiteX385" fmla="*/ 3116328 w 4199644"/>
                <a:gd name="connsiteY385" fmla="*/ 796541 h 2275815"/>
                <a:gd name="connsiteX386" fmla="*/ 3216318 w 4199644"/>
                <a:gd name="connsiteY386" fmla="*/ 966428 h 2275815"/>
                <a:gd name="connsiteX387" fmla="*/ 3229909 w 4199644"/>
                <a:gd name="connsiteY387" fmla="*/ 976135 h 2275815"/>
                <a:gd name="connsiteX388" fmla="*/ 3239617 w 4199644"/>
                <a:gd name="connsiteY388" fmla="*/ 982931 h 2275815"/>
                <a:gd name="connsiteX389" fmla="*/ 3271652 w 4199644"/>
                <a:gd name="connsiteY389" fmla="*/ 1039236 h 2275815"/>
                <a:gd name="connsiteX390" fmla="*/ 3274565 w 4199644"/>
                <a:gd name="connsiteY390" fmla="*/ 1061564 h 2275815"/>
                <a:gd name="connsiteX391" fmla="*/ 3347373 w 4199644"/>
                <a:gd name="connsiteY391" fmla="*/ 1030500 h 2275815"/>
                <a:gd name="connsiteX392" fmla="*/ 3638607 w 4199644"/>
                <a:gd name="connsiteY392" fmla="*/ 999434 h 2275815"/>
                <a:gd name="connsiteX393" fmla="*/ 4184184 w 4199644"/>
                <a:gd name="connsiteY393" fmla="*/ 1494532 h 2275815"/>
                <a:gd name="connsiteX394" fmla="*/ 3692970 w 4199644"/>
                <a:gd name="connsiteY394" fmla="*/ 2260475 h 2275815"/>
                <a:gd name="connsiteX395" fmla="*/ 3077497 w 4199644"/>
                <a:gd name="connsiteY395" fmla="*/ 2055642 h 2275815"/>
                <a:gd name="connsiteX396" fmla="*/ 2926055 w 4199644"/>
                <a:gd name="connsiteY396" fmla="*/ 1720722 h 2275815"/>
                <a:gd name="connsiteX397" fmla="*/ 2969741 w 4199644"/>
                <a:gd name="connsiteY397" fmla="*/ 1388717 h 2275815"/>
                <a:gd name="connsiteX398" fmla="*/ 2972653 w 4199644"/>
                <a:gd name="connsiteY398" fmla="*/ 1379009 h 2275815"/>
                <a:gd name="connsiteX399" fmla="*/ 3009542 w 4199644"/>
                <a:gd name="connsiteY399" fmla="*/ 1308142 h 2275815"/>
                <a:gd name="connsiteX400" fmla="*/ 3173604 w 4199644"/>
                <a:gd name="connsiteY400" fmla="*/ 1125636 h 2275815"/>
                <a:gd name="connsiteX401" fmla="*/ 3176516 w 4199644"/>
                <a:gd name="connsiteY401" fmla="*/ 1110103 h 2275815"/>
                <a:gd name="connsiteX402" fmla="*/ 3152247 w 4199644"/>
                <a:gd name="connsiteY402" fmla="*/ 1071272 h 2275815"/>
                <a:gd name="connsiteX403" fmla="*/ 3139627 w 4199644"/>
                <a:gd name="connsiteY403" fmla="*/ 1069331 h 2275815"/>
                <a:gd name="connsiteX404" fmla="*/ 3102737 w 4199644"/>
                <a:gd name="connsiteY404" fmla="*/ 1093600 h 2275815"/>
                <a:gd name="connsiteX405" fmla="*/ 3094971 w 4199644"/>
                <a:gd name="connsiteY405" fmla="*/ 1093600 h 2275815"/>
                <a:gd name="connsiteX406" fmla="*/ 3056139 w 4199644"/>
                <a:gd name="connsiteY406" fmla="*/ 1043120 h 2275815"/>
                <a:gd name="connsiteX407" fmla="*/ 3033812 w 4199644"/>
                <a:gd name="connsiteY407" fmla="*/ 1009142 h 2275815"/>
                <a:gd name="connsiteX408" fmla="*/ 3029929 w 4199644"/>
                <a:gd name="connsiteY408" fmla="*/ 971282 h 2275815"/>
                <a:gd name="connsiteX409" fmla="*/ 3022162 w 4199644"/>
                <a:gd name="connsiteY409" fmla="*/ 951867 h 2275815"/>
                <a:gd name="connsiteX410" fmla="*/ 3011484 w 4199644"/>
                <a:gd name="connsiteY410" fmla="*/ 953808 h 2275815"/>
                <a:gd name="connsiteX411" fmla="*/ 2981390 w 4199644"/>
                <a:gd name="connsiteY411" fmla="*/ 965458 h 2275815"/>
                <a:gd name="connsiteX412" fmla="*/ 2938675 w 4199644"/>
                <a:gd name="connsiteY412" fmla="*/ 944100 h 2275815"/>
                <a:gd name="connsiteX413" fmla="*/ 2923143 w 4199644"/>
                <a:gd name="connsiteY413" fmla="*/ 921772 h 2275815"/>
                <a:gd name="connsiteX414" fmla="*/ 2923143 w 4199644"/>
                <a:gd name="connsiteY414" fmla="*/ 924685 h 2275815"/>
                <a:gd name="connsiteX415" fmla="*/ 3001776 w 4199644"/>
                <a:gd name="connsiteY415" fmla="*/ 1193591 h 2275815"/>
                <a:gd name="connsiteX416" fmla="*/ 2991097 w 4199644"/>
                <a:gd name="connsiteY416" fmla="*/ 1216889 h 2275815"/>
                <a:gd name="connsiteX417" fmla="*/ 2916348 w 4199644"/>
                <a:gd name="connsiteY417" fmla="*/ 942159 h 2275815"/>
                <a:gd name="connsiteX418" fmla="*/ 2914407 w 4199644"/>
                <a:gd name="connsiteY418" fmla="*/ 943129 h 2275815"/>
                <a:gd name="connsiteX419" fmla="*/ 2744520 w 4199644"/>
                <a:gd name="connsiteY419" fmla="*/ 1372213 h 2275815"/>
                <a:gd name="connsiteX420" fmla="*/ 2741607 w 4199644"/>
                <a:gd name="connsiteY420" fmla="*/ 1390659 h 2275815"/>
                <a:gd name="connsiteX421" fmla="*/ 2754228 w 4199644"/>
                <a:gd name="connsiteY421" fmla="*/ 1450846 h 2275815"/>
                <a:gd name="connsiteX422" fmla="*/ 2748403 w 4199644"/>
                <a:gd name="connsiteY422" fmla="*/ 1463466 h 2275815"/>
                <a:gd name="connsiteX423" fmla="*/ 2661033 w 4199644"/>
                <a:gd name="connsiteY423" fmla="*/ 1493561 h 2275815"/>
                <a:gd name="connsiteX424" fmla="*/ 2587254 w 4199644"/>
                <a:gd name="connsiteY424" fmla="*/ 1480941 h 2275815"/>
                <a:gd name="connsiteX425" fmla="*/ 2496971 w 4199644"/>
                <a:gd name="connsiteY425" fmla="*/ 1411044 h 2275815"/>
                <a:gd name="connsiteX426" fmla="*/ 2476586 w 4199644"/>
                <a:gd name="connsiteY426" fmla="*/ 1409103 h 2275815"/>
                <a:gd name="connsiteX427" fmla="*/ 2462023 w 4199644"/>
                <a:gd name="connsiteY427" fmla="*/ 1407161 h 2275815"/>
                <a:gd name="connsiteX428" fmla="*/ 2320289 w 4199644"/>
                <a:gd name="connsiteY428" fmla="*/ 1182912 h 2275815"/>
                <a:gd name="connsiteX429" fmla="*/ 2240686 w 4199644"/>
                <a:gd name="connsiteY429" fmla="*/ 956720 h 2275815"/>
                <a:gd name="connsiteX430" fmla="*/ 2191176 w 4199644"/>
                <a:gd name="connsiteY430" fmla="*/ 827607 h 2275815"/>
                <a:gd name="connsiteX431" fmla="*/ 2137783 w 4199644"/>
                <a:gd name="connsiteY431" fmla="*/ 768389 h 2275815"/>
                <a:gd name="connsiteX432" fmla="*/ 2019349 w 4199644"/>
                <a:gd name="connsiteY432" fmla="*/ 714026 h 2275815"/>
                <a:gd name="connsiteX433" fmla="*/ 1872760 w 4199644"/>
                <a:gd name="connsiteY433" fmla="*/ 670340 h 2275815"/>
                <a:gd name="connsiteX434" fmla="*/ 1789274 w 4199644"/>
                <a:gd name="connsiteY434" fmla="*/ 659661 h 2275815"/>
                <a:gd name="connsiteX435" fmla="*/ 1789274 w 4199644"/>
                <a:gd name="connsiteY435" fmla="*/ 657720 h 2275815"/>
                <a:gd name="connsiteX436" fmla="*/ 1797041 w 4199644"/>
                <a:gd name="connsiteY436" fmla="*/ 649954 h 2275815"/>
                <a:gd name="connsiteX437" fmla="*/ 2188264 w 4199644"/>
                <a:gd name="connsiteY437" fmla="*/ 391727 h 2275815"/>
                <a:gd name="connsiteX438" fmla="*/ 2199913 w 4199644"/>
                <a:gd name="connsiteY438" fmla="*/ 367458 h 2275815"/>
                <a:gd name="connsiteX439" fmla="*/ 2206708 w 4199644"/>
                <a:gd name="connsiteY439" fmla="*/ 351926 h 2275815"/>
                <a:gd name="connsiteX440" fmla="*/ 2315436 w 4199644"/>
                <a:gd name="connsiteY440" fmla="*/ 316977 h 2275815"/>
                <a:gd name="connsiteX441" fmla="*/ 2336792 w 4199644"/>
                <a:gd name="connsiteY441" fmla="*/ 331539 h 2275815"/>
                <a:gd name="connsiteX442" fmla="*/ 2347471 w 4199644"/>
                <a:gd name="connsiteY442" fmla="*/ 337363 h 2275815"/>
                <a:gd name="connsiteX443" fmla="*/ 2481439 w 4199644"/>
                <a:gd name="connsiteY443" fmla="*/ 326684 h 2275815"/>
                <a:gd name="connsiteX444" fmla="*/ 2585312 w 4199644"/>
                <a:gd name="connsiteY444" fmla="*/ 415025 h 2275815"/>
                <a:gd name="connsiteX445" fmla="*/ 2581428 w 4199644"/>
                <a:gd name="connsiteY445" fmla="*/ 541227 h 2275815"/>
                <a:gd name="connsiteX446" fmla="*/ 2603757 w 4199644"/>
                <a:gd name="connsiteY446" fmla="*/ 586854 h 2275815"/>
                <a:gd name="connsiteX447" fmla="*/ 2617349 w 4199644"/>
                <a:gd name="connsiteY447" fmla="*/ 590736 h 2275815"/>
                <a:gd name="connsiteX448" fmla="*/ 2679477 w 4199644"/>
                <a:gd name="connsiteY448" fmla="*/ 569379 h 2275815"/>
                <a:gd name="connsiteX449" fmla="*/ 2684332 w 4199644"/>
                <a:gd name="connsiteY449" fmla="*/ 559672 h 2275815"/>
                <a:gd name="connsiteX450" fmla="*/ 2666857 w 4199644"/>
                <a:gd name="connsiteY450" fmla="*/ 522782 h 2275815"/>
                <a:gd name="connsiteX451" fmla="*/ 2651325 w 4199644"/>
                <a:gd name="connsiteY451" fmla="*/ 504337 h 2275815"/>
                <a:gd name="connsiteX452" fmla="*/ 2655208 w 4199644"/>
                <a:gd name="connsiteY452" fmla="*/ 455799 h 2275815"/>
                <a:gd name="connsiteX453" fmla="*/ 2682389 w 4199644"/>
                <a:gd name="connsiteY453" fmla="*/ 433471 h 2275815"/>
                <a:gd name="connsiteX454" fmla="*/ 2686273 w 4199644"/>
                <a:gd name="connsiteY454" fmla="*/ 415025 h 2275815"/>
                <a:gd name="connsiteX455" fmla="*/ 2554248 w 4199644"/>
                <a:gd name="connsiteY455" fmla="*/ 197572 h 2275815"/>
                <a:gd name="connsiteX456" fmla="*/ 2549393 w 4199644"/>
                <a:gd name="connsiteY456" fmla="*/ 183981 h 2275815"/>
                <a:gd name="connsiteX457" fmla="*/ 2546481 w 4199644"/>
                <a:gd name="connsiteY457" fmla="*/ 174273 h 2275815"/>
                <a:gd name="connsiteX458" fmla="*/ 2536773 w 4199644"/>
                <a:gd name="connsiteY458" fmla="*/ 144178 h 2275815"/>
                <a:gd name="connsiteX459" fmla="*/ 2568809 w 4199644"/>
                <a:gd name="connsiteY459" fmla="*/ 114084 h 2275815"/>
                <a:gd name="connsiteX460" fmla="*/ 2605699 w 4199644"/>
                <a:gd name="connsiteY460" fmla="*/ 138354 h 2275815"/>
                <a:gd name="connsiteX461" fmla="*/ 2589195 w 4199644"/>
                <a:gd name="connsiteY461" fmla="*/ 180097 h 2275815"/>
                <a:gd name="connsiteX462" fmla="*/ 2582400 w 4199644"/>
                <a:gd name="connsiteY462" fmla="*/ 191747 h 2275815"/>
                <a:gd name="connsiteX463" fmla="*/ 2611523 w 4199644"/>
                <a:gd name="connsiteY463" fmla="*/ 210192 h 2275815"/>
                <a:gd name="connsiteX464" fmla="*/ 2645501 w 4199644"/>
                <a:gd name="connsiteY464" fmla="*/ 194659 h 2275815"/>
                <a:gd name="connsiteX465" fmla="*/ 2656180 w 4199644"/>
                <a:gd name="connsiteY465" fmla="*/ 197572 h 2275815"/>
                <a:gd name="connsiteX466" fmla="*/ 2685303 w 4199644"/>
                <a:gd name="connsiteY466" fmla="*/ 237374 h 2275815"/>
                <a:gd name="connsiteX467" fmla="*/ 2729958 w 4199644"/>
                <a:gd name="connsiteY467" fmla="*/ 270380 h 2275815"/>
                <a:gd name="connsiteX468" fmla="*/ 2745490 w 4199644"/>
                <a:gd name="connsiteY468" fmla="*/ 276205 h 2275815"/>
                <a:gd name="connsiteX469" fmla="*/ 2902757 w 4199644"/>
                <a:gd name="connsiteY469" fmla="*/ 396581 h 2275815"/>
                <a:gd name="connsiteX470" fmla="*/ 2941587 w 4199644"/>
                <a:gd name="connsiteY470" fmla="*/ 407260 h 2275815"/>
                <a:gd name="connsiteX471" fmla="*/ 2947412 w 4199644"/>
                <a:gd name="connsiteY471" fmla="*/ 395610 h 2275815"/>
                <a:gd name="connsiteX472" fmla="*/ 2919260 w 4199644"/>
                <a:gd name="connsiteY472" fmla="*/ 329597 h 2275815"/>
                <a:gd name="connsiteX473" fmla="*/ 2826066 w 4199644"/>
                <a:gd name="connsiteY473" fmla="*/ 183009 h 2275815"/>
                <a:gd name="connsiteX474" fmla="*/ 2804708 w 4199644"/>
                <a:gd name="connsiteY474" fmla="*/ 171361 h 2275815"/>
                <a:gd name="connsiteX475" fmla="*/ 2687244 w 4199644"/>
                <a:gd name="connsiteY475" fmla="*/ 173302 h 2275815"/>
                <a:gd name="connsiteX476" fmla="*/ 2674624 w 4199644"/>
                <a:gd name="connsiteY476" fmla="*/ 159711 h 2275815"/>
                <a:gd name="connsiteX477" fmla="*/ 2667828 w 4199644"/>
                <a:gd name="connsiteY477" fmla="*/ 143207 h 2275815"/>
                <a:gd name="connsiteX478" fmla="*/ 2666857 w 4199644"/>
                <a:gd name="connsiteY478" fmla="*/ 134471 h 2275815"/>
                <a:gd name="connsiteX479" fmla="*/ 2661033 w 4199644"/>
                <a:gd name="connsiteY479" fmla="*/ 109231 h 2275815"/>
                <a:gd name="connsiteX480" fmla="*/ 2632881 w 4199644"/>
                <a:gd name="connsiteY480" fmla="*/ 62633 h 2275815"/>
                <a:gd name="connsiteX481" fmla="*/ 2618318 w 4199644"/>
                <a:gd name="connsiteY481" fmla="*/ 51954 h 2275815"/>
                <a:gd name="connsiteX482" fmla="*/ 2551335 w 4199644"/>
                <a:gd name="connsiteY482" fmla="*/ 37393 h 2275815"/>
                <a:gd name="connsiteX483" fmla="*/ 2543569 w 4199644"/>
                <a:gd name="connsiteY483" fmla="*/ 28657 h 2275815"/>
                <a:gd name="connsiteX484" fmla="*/ 2549393 w 4199644"/>
                <a:gd name="connsiteY484" fmla="*/ 8270 h 2275815"/>
                <a:gd name="connsiteX485" fmla="*/ 2594534 w 4199644"/>
                <a:gd name="connsiteY485" fmla="*/ 18 h 227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4199644" h="2275815">
                  <a:moveTo>
                    <a:pt x="848589" y="1500356"/>
                  </a:moveTo>
                  <a:cubicBezTo>
                    <a:pt x="861210" y="1512976"/>
                    <a:pt x="879654" y="1553750"/>
                    <a:pt x="882566" y="1577047"/>
                  </a:cubicBezTo>
                  <a:cubicBezTo>
                    <a:pt x="852472" y="1576077"/>
                    <a:pt x="823349" y="1574135"/>
                    <a:pt x="791313" y="1573165"/>
                  </a:cubicBezTo>
                  <a:cubicBezTo>
                    <a:pt x="811700" y="1547924"/>
                    <a:pt x="830144" y="1523655"/>
                    <a:pt x="848589" y="1500356"/>
                  </a:cubicBezTo>
                  <a:close/>
                  <a:moveTo>
                    <a:pt x="1625212" y="1484824"/>
                  </a:moveTo>
                  <a:cubicBezTo>
                    <a:pt x="1620359" y="1483853"/>
                    <a:pt x="1619388" y="1484824"/>
                    <a:pt x="1619388" y="1489677"/>
                  </a:cubicBezTo>
                  <a:cubicBezTo>
                    <a:pt x="1618417" y="1509093"/>
                    <a:pt x="1617447" y="1528508"/>
                    <a:pt x="1616475" y="1549866"/>
                  </a:cubicBezTo>
                  <a:cubicBezTo>
                    <a:pt x="1620359" y="1546954"/>
                    <a:pt x="1623271" y="1545012"/>
                    <a:pt x="1625212" y="1543071"/>
                  </a:cubicBezTo>
                  <a:cubicBezTo>
                    <a:pt x="1642687" y="1524625"/>
                    <a:pt x="1663073" y="1513947"/>
                    <a:pt x="1689284" y="1518800"/>
                  </a:cubicBezTo>
                  <a:cubicBezTo>
                    <a:pt x="1695109" y="1519772"/>
                    <a:pt x="1698021" y="1516859"/>
                    <a:pt x="1697050" y="1511035"/>
                  </a:cubicBezTo>
                  <a:cubicBezTo>
                    <a:pt x="1696080" y="1506181"/>
                    <a:pt x="1701904" y="1497444"/>
                    <a:pt x="1690254" y="1495502"/>
                  </a:cubicBezTo>
                  <a:cubicBezTo>
                    <a:pt x="1668898" y="1491618"/>
                    <a:pt x="1646570" y="1488706"/>
                    <a:pt x="1625212" y="1484824"/>
                  </a:cubicBezTo>
                  <a:close/>
                  <a:moveTo>
                    <a:pt x="3364120" y="1398667"/>
                  </a:moveTo>
                  <a:cubicBezTo>
                    <a:pt x="3361207" y="1397939"/>
                    <a:pt x="3357567" y="1400366"/>
                    <a:pt x="3350285" y="1405220"/>
                  </a:cubicBezTo>
                  <a:cubicBezTo>
                    <a:pt x="3346402" y="1408132"/>
                    <a:pt x="3345432" y="1410074"/>
                    <a:pt x="3348344" y="1414928"/>
                  </a:cubicBezTo>
                  <a:cubicBezTo>
                    <a:pt x="3356110" y="1425607"/>
                    <a:pt x="3362905" y="1436286"/>
                    <a:pt x="3370672" y="1446963"/>
                  </a:cubicBezTo>
                  <a:cubicBezTo>
                    <a:pt x="3371642" y="1447934"/>
                    <a:pt x="3372613" y="1450846"/>
                    <a:pt x="3375525" y="1450846"/>
                  </a:cubicBezTo>
                  <a:cubicBezTo>
                    <a:pt x="3381350" y="1449875"/>
                    <a:pt x="3388147" y="1436286"/>
                    <a:pt x="3385233" y="1430460"/>
                  </a:cubicBezTo>
                  <a:cubicBezTo>
                    <a:pt x="3381350" y="1424635"/>
                    <a:pt x="3377468" y="1417840"/>
                    <a:pt x="3373584" y="1411044"/>
                  </a:cubicBezTo>
                  <a:cubicBezTo>
                    <a:pt x="3369216" y="1403278"/>
                    <a:pt x="3367032" y="1399395"/>
                    <a:pt x="3364120" y="1398667"/>
                  </a:cubicBezTo>
                  <a:close/>
                  <a:moveTo>
                    <a:pt x="938872" y="1385804"/>
                  </a:moveTo>
                  <a:cubicBezTo>
                    <a:pt x="967024" y="1418811"/>
                    <a:pt x="988382" y="1455701"/>
                    <a:pt x="1003914" y="1496473"/>
                  </a:cubicBezTo>
                  <a:cubicBezTo>
                    <a:pt x="1013622" y="1520743"/>
                    <a:pt x="1019446" y="1545983"/>
                    <a:pt x="1025272" y="1571223"/>
                  </a:cubicBezTo>
                  <a:cubicBezTo>
                    <a:pt x="1027213" y="1579961"/>
                    <a:pt x="1027213" y="1584814"/>
                    <a:pt x="1014593" y="1583843"/>
                  </a:cubicBezTo>
                  <a:cubicBezTo>
                    <a:pt x="991294" y="1581902"/>
                    <a:pt x="991294" y="1582873"/>
                    <a:pt x="985470" y="1559574"/>
                  </a:cubicBezTo>
                  <a:cubicBezTo>
                    <a:pt x="973820" y="1510064"/>
                    <a:pt x="953434" y="1464437"/>
                    <a:pt x="922369" y="1423664"/>
                  </a:cubicBezTo>
                  <a:cubicBezTo>
                    <a:pt x="916544" y="1415899"/>
                    <a:pt x="916544" y="1412015"/>
                    <a:pt x="922369" y="1405220"/>
                  </a:cubicBezTo>
                  <a:cubicBezTo>
                    <a:pt x="927223" y="1400367"/>
                    <a:pt x="931105" y="1393571"/>
                    <a:pt x="935960" y="1387745"/>
                  </a:cubicBezTo>
                  <a:cubicBezTo>
                    <a:pt x="936931" y="1387745"/>
                    <a:pt x="937901" y="1386775"/>
                    <a:pt x="938872" y="1385804"/>
                  </a:cubicBezTo>
                  <a:close/>
                  <a:moveTo>
                    <a:pt x="650188" y="1378160"/>
                  </a:moveTo>
                  <a:cubicBezTo>
                    <a:pt x="671666" y="1378767"/>
                    <a:pt x="691810" y="1381922"/>
                    <a:pt x="707827" y="1387746"/>
                  </a:cubicBezTo>
                  <a:cubicBezTo>
                    <a:pt x="675792" y="1429490"/>
                    <a:pt x="645697" y="1469291"/>
                    <a:pt x="614633" y="1510064"/>
                  </a:cubicBezTo>
                  <a:cubicBezTo>
                    <a:pt x="583568" y="1549867"/>
                    <a:pt x="553473" y="1589669"/>
                    <a:pt x="522409" y="1630441"/>
                  </a:cubicBezTo>
                  <a:cubicBezTo>
                    <a:pt x="514642" y="1641120"/>
                    <a:pt x="508818" y="1651797"/>
                    <a:pt x="507847" y="1665388"/>
                  </a:cubicBezTo>
                  <a:cubicBezTo>
                    <a:pt x="505906" y="1693542"/>
                    <a:pt x="523380" y="1714898"/>
                    <a:pt x="552503" y="1717810"/>
                  </a:cubicBezTo>
                  <a:cubicBezTo>
                    <a:pt x="589392" y="1720723"/>
                    <a:pt x="627253" y="1722665"/>
                    <a:pt x="664143" y="1724606"/>
                  </a:cubicBezTo>
                  <a:cubicBezTo>
                    <a:pt x="730155" y="1728489"/>
                    <a:pt x="796168" y="1732373"/>
                    <a:pt x="861210" y="1735285"/>
                  </a:cubicBezTo>
                  <a:cubicBezTo>
                    <a:pt x="871889" y="1736256"/>
                    <a:pt x="868977" y="1740138"/>
                    <a:pt x="866064" y="1745964"/>
                  </a:cubicBezTo>
                  <a:cubicBezTo>
                    <a:pt x="828203" y="1815859"/>
                    <a:pt x="770928" y="1862457"/>
                    <a:pt x="693266" y="1877989"/>
                  </a:cubicBezTo>
                  <a:cubicBezTo>
                    <a:pt x="554444" y="1906142"/>
                    <a:pt x="424360" y="1821683"/>
                    <a:pt x="393296" y="1682863"/>
                  </a:cubicBezTo>
                  <a:cubicBezTo>
                    <a:pt x="363201" y="1549867"/>
                    <a:pt x="451542" y="1412016"/>
                    <a:pt x="584539" y="1383864"/>
                  </a:cubicBezTo>
                  <a:cubicBezTo>
                    <a:pt x="605896" y="1379495"/>
                    <a:pt x="628709" y="1377553"/>
                    <a:pt x="650188" y="1378160"/>
                  </a:cubicBezTo>
                  <a:close/>
                  <a:moveTo>
                    <a:pt x="1888294" y="1289697"/>
                  </a:moveTo>
                  <a:cubicBezTo>
                    <a:pt x="1886351" y="1311054"/>
                    <a:pt x="1886351" y="1329499"/>
                    <a:pt x="1885382" y="1348914"/>
                  </a:cubicBezTo>
                  <a:cubicBezTo>
                    <a:pt x="1885382" y="1353769"/>
                    <a:pt x="1886351" y="1357652"/>
                    <a:pt x="1892177" y="1357652"/>
                  </a:cubicBezTo>
                  <a:cubicBezTo>
                    <a:pt x="1906738" y="1357652"/>
                    <a:pt x="1922270" y="1357652"/>
                    <a:pt x="1937804" y="1357652"/>
                  </a:cubicBezTo>
                  <a:cubicBezTo>
                    <a:pt x="1922270" y="1335323"/>
                    <a:pt x="1905767" y="1312995"/>
                    <a:pt x="1888294" y="1289697"/>
                  </a:cubicBezTo>
                  <a:close/>
                  <a:moveTo>
                    <a:pt x="2550364" y="1248925"/>
                  </a:moveTo>
                  <a:cubicBezTo>
                    <a:pt x="2538715" y="1247954"/>
                    <a:pt x="2538715" y="1247954"/>
                    <a:pt x="2532890" y="1256690"/>
                  </a:cubicBezTo>
                  <a:cubicBezTo>
                    <a:pt x="2526095" y="1266399"/>
                    <a:pt x="2518329" y="1277077"/>
                    <a:pt x="2511533" y="1286785"/>
                  </a:cubicBezTo>
                  <a:cubicBezTo>
                    <a:pt x="2496001" y="1308142"/>
                    <a:pt x="2496001" y="1307171"/>
                    <a:pt x="2517358" y="1322703"/>
                  </a:cubicBezTo>
                  <a:cubicBezTo>
                    <a:pt x="2520270" y="1324646"/>
                    <a:pt x="2522212" y="1325616"/>
                    <a:pt x="2526095" y="1322703"/>
                  </a:cubicBezTo>
                  <a:cubicBezTo>
                    <a:pt x="2546481" y="1305230"/>
                    <a:pt x="2566867" y="1288727"/>
                    <a:pt x="2588224" y="1272224"/>
                  </a:cubicBezTo>
                  <a:cubicBezTo>
                    <a:pt x="2594050" y="1268340"/>
                    <a:pt x="2592107" y="1265428"/>
                    <a:pt x="2588224" y="1263486"/>
                  </a:cubicBezTo>
                  <a:cubicBezTo>
                    <a:pt x="2576575" y="1254749"/>
                    <a:pt x="2563955" y="1248925"/>
                    <a:pt x="2550364" y="1248925"/>
                  </a:cubicBezTo>
                  <a:close/>
                  <a:moveTo>
                    <a:pt x="618393" y="1238381"/>
                  </a:moveTo>
                  <a:cubicBezTo>
                    <a:pt x="675184" y="1234787"/>
                    <a:pt x="730882" y="1243341"/>
                    <a:pt x="785489" y="1264456"/>
                  </a:cubicBezTo>
                  <a:cubicBezTo>
                    <a:pt x="789372" y="1266397"/>
                    <a:pt x="792284" y="1268340"/>
                    <a:pt x="796166" y="1269310"/>
                  </a:cubicBezTo>
                  <a:cubicBezTo>
                    <a:pt x="795197" y="1270281"/>
                    <a:pt x="795197" y="1271252"/>
                    <a:pt x="795197" y="1272222"/>
                  </a:cubicBezTo>
                  <a:cubicBezTo>
                    <a:pt x="788401" y="1280960"/>
                    <a:pt x="783546" y="1292609"/>
                    <a:pt x="774810" y="1296492"/>
                  </a:cubicBezTo>
                  <a:cubicBezTo>
                    <a:pt x="766073" y="1300375"/>
                    <a:pt x="755394" y="1291637"/>
                    <a:pt x="745687" y="1288725"/>
                  </a:cubicBezTo>
                  <a:cubicBezTo>
                    <a:pt x="545706" y="1226595"/>
                    <a:pt x="332134" y="1352797"/>
                    <a:pt x="291362" y="1558602"/>
                  </a:cubicBezTo>
                  <a:cubicBezTo>
                    <a:pt x="252531" y="1751786"/>
                    <a:pt x="372907" y="1936234"/>
                    <a:pt x="565122" y="1978949"/>
                  </a:cubicBezTo>
                  <a:cubicBezTo>
                    <a:pt x="735979" y="2016809"/>
                    <a:pt x="912661" y="1920702"/>
                    <a:pt x="973819" y="1756641"/>
                  </a:cubicBezTo>
                  <a:cubicBezTo>
                    <a:pt x="977703" y="1746933"/>
                    <a:pt x="979644" y="1740137"/>
                    <a:pt x="993235" y="1741108"/>
                  </a:cubicBezTo>
                  <a:cubicBezTo>
                    <a:pt x="1017505" y="1743049"/>
                    <a:pt x="1018475" y="1742078"/>
                    <a:pt x="1009738" y="1765377"/>
                  </a:cubicBezTo>
                  <a:cubicBezTo>
                    <a:pt x="954404" y="1904199"/>
                    <a:pt x="854414" y="1990598"/>
                    <a:pt x="706856" y="2016809"/>
                  </a:cubicBezTo>
                  <a:cubicBezTo>
                    <a:pt x="496196" y="2053699"/>
                    <a:pt x="298158" y="1916819"/>
                    <a:pt x="255443" y="1707131"/>
                  </a:cubicBezTo>
                  <a:cubicBezTo>
                    <a:pt x="212729" y="1497442"/>
                    <a:pt x="351551" y="1288725"/>
                    <a:pt x="561238" y="1246011"/>
                  </a:cubicBezTo>
                  <a:cubicBezTo>
                    <a:pt x="580411" y="1242128"/>
                    <a:pt x="599463" y="1239580"/>
                    <a:pt x="618393" y="1238381"/>
                  </a:cubicBezTo>
                  <a:close/>
                  <a:moveTo>
                    <a:pt x="1043838" y="1233150"/>
                  </a:moveTo>
                  <a:cubicBezTo>
                    <a:pt x="1051240" y="1234121"/>
                    <a:pt x="1058278" y="1237762"/>
                    <a:pt x="1066044" y="1244071"/>
                  </a:cubicBezTo>
                  <a:cubicBezTo>
                    <a:pt x="1113612" y="1282902"/>
                    <a:pt x="1162152" y="1319792"/>
                    <a:pt x="1210691" y="1357652"/>
                  </a:cubicBezTo>
                  <a:cubicBezTo>
                    <a:pt x="1216515" y="1361536"/>
                    <a:pt x="1219427" y="1366389"/>
                    <a:pt x="1222340" y="1373184"/>
                  </a:cubicBezTo>
                  <a:cubicBezTo>
                    <a:pt x="1252434" y="1440169"/>
                    <a:pt x="1270878" y="1510064"/>
                    <a:pt x="1277674" y="1582873"/>
                  </a:cubicBezTo>
                  <a:cubicBezTo>
                    <a:pt x="1277674" y="1591609"/>
                    <a:pt x="1278645" y="1597435"/>
                    <a:pt x="1267966" y="1594523"/>
                  </a:cubicBezTo>
                  <a:cubicBezTo>
                    <a:pt x="1200983" y="1591609"/>
                    <a:pt x="1133999" y="1588697"/>
                    <a:pt x="1066044" y="1585785"/>
                  </a:cubicBezTo>
                  <a:cubicBezTo>
                    <a:pt x="1056337" y="1585785"/>
                    <a:pt x="1053425" y="1581902"/>
                    <a:pt x="1052453" y="1573165"/>
                  </a:cubicBezTo>
                  <a:cubicBezTo>
                    <a:pt x="1038862" y="1486765"/>
                    <a:pt x="1001002" y="1411046"/>
                    <a:pt x="940814" y="1347945"/>
                  </a:cubicBezTo>
                  <a:cubicBezTo>
                    <a:pt x="935960" y="1343091"/>
                    <a:pt x="935960" y="1340178"/>
                    <a:pt x="939844" y="1334353"/>
                  </a:cubicBezTo>
                  <a:cubicBezTo>
                    <a:pt x="956347" y="1311055"/>
                    <a:pt x="972850" y="1288727"/>
                    <a:pt x="988382" y="1264458"/>
                  </a:cubicBezTo>
                  <a:cubicBezTo>
                    <a:pt x="996148" y="1251837"/>
                    <a:pt x="1006827" y="1245043"/>
                    <a:pt x="1019447" y="1238247"/>
                  </a:cubicBezTo>
                  <a:cubicBezTo>
                    <a:pt x="1028670" y="1233878"/>
                    <a:pt x="1036436" y="1232179"/>
                    <a:pt x="1043838" y="1233150"/>
                  </a:cubicBezTo>
                  <a:close/>
                  <a:moveTo>
                    <a:pt x="850531" y="1199415"/>
                  </a:moveTo>
                  <a:cubicBezTo>
                    <a:pt x="835970" y="1217860"/>
                    <a:pt x="823350" y="1235334"/>
                    <a:pt x="810729" y="1251837"/>
                  </a:cubicBezTo>
                  <a:cubicBezTo>
                    <a:pt x="808788" y="1254750"/>
                    <a:pt x="806847" y="1254750"/>
                    <a:pt x="803935" y="1253778"/>
                  </a:cubicBezTo>
                  <a:cubicBezTo>
                    <a:pt x="774810" y="1241158"/>
                    <a:pt x="743746" y="1231451"/>
                    <a:pt x="711710" y="1226598"/>
                  </a:cubicBezTo>
                  <a:cubicBezTo>
                    <a:pt x="711710" y="1226598"/>
                    <a:pt x="711710" y="1225626"/>
                    <a:pt x="710739" y="1223685"/>
                  </a:cubicBezTo>
                  <a:cubicBezTo>
                    <a:pt x="757337" y="1215919"/>
                    <a:pt x="802964" y="1208152"/>
                    <a:pt x="850531" y="1199415"/>
                  </a:cubicBezTo>
                  <a:close/>
                  <a:moveTo>
                    <a:pt x="1048449" y="1198566"/>
                  </a:moveTo>
                  <a:cubicBezTo>
                    <a:pt x="1045416" y="1198202"/>
                    <a:pt x="1042261" y="1198930"/>
                    <a:pt x="1038863" y="1200386"/>
                  </a:cubicBezTo>
                  <a:cubicBezTo>
                    <a:pt x="1023331" y="1207181"/>
                    <a:pt x="1006827" y="1213977"/>
                    <a:pt x="991294" y="1219801"/>
                  </a:cubicBezTo>
                  <a:cubicBezTo>
                    <a:pt x="985470" y="1221742"/>
                    <a:pt x="980616" y="1225626"/>
                    <a:pt x="976733" y="1231450"/>
                  </a:cubicBezTo>
                  <a:cubicBezTo>
                    <a:pt x="951493" y="1268340"/>
                    <a:pt x="925282" y="1305230"/>
                    <a:pt x="900041" y="1342119"/>
                  </a:cubicBezTo>
                  <a:cubicBezTo>
                    <a:pt x="889363" y="1357652"/>
                    <a:pt x="889363" y="1357652"/>
                    <a:pt x="901983" y="1371242"/>
                  </a:cubicBezTo>
                  <a:cubicBezTo>
                    <a:pt x="906836" y="1377068"/>
                    <a:pt x="906836" y="1380950"/>
                    <a:pt x="901983" y="1386775"/>
                  </a:cubicBezTo>
                  <a:cubicBezTo>
                    <a:pt x="871889" y="1424635"/>
                    <a:pt x="842766" y="1462495"/>
                    <a:pt x="812671" y="1500356"/>
                  </a:cubicBezTo>
                  <a:cubicBezTo>
                    <a:pt x="787431" y="1532392"/>
                    <a:pt x="762191" y="1563457"/>
                    <a:pt x="735980" y="1597434"/>
                  </a:cubicBezTo>
                  <a:cubicBezTo>
                    <a:pt x="749570" y="1598405"/>
                    <a:pt x="760249" y="1598405"/>
                    <a:pt x="771899" y="1599376"/>
                  </a:cubicBezTo>
                  <a:cubicBezTo>
                    <a:pt x="814613" y="1601317"/>
                    <a:pt x="857326" y="1603258"/>
                    <a:pt x="900041" y="1605200"/>
                  </a:cubicBezTo>
                  <a:cubicBezTo>
                    <a:pt x="980616" y="1609084"/>
                    <a:pt x="1060219" y="1611996"/>
                    <a:pt x="1140795" y="1615878"/>
                  </a:cubicBezTo>
                  <a:cubicBezTo>
                    <a:pt x="1201953" y="1618791"/>
                    <a:pt x="1264083" y="1621704"/>
                    <a:pt x="1325242" y="1624616"/>
                  </a:cubicBezTo>
                  <a:cubicBezTo>
                    <a:pt x="1366015" y="1626557"/>
                    <a:pt x="1407758" y="1628499"/>
                    <a:pt x="1448530" y="1630440"/>
                  </a:cubicBezTo>
                  <a:cubicBezTo>
                    <a:pt x="1457268" y="1631411"/>
                    <a:pt x="1459209" y="1628499"/>
                    <a:pt x="1459209" y="1619761"/>
                  </a:cubicBezTo>
                  <a:cubicBezTo>
                    <a:pt x="1459209" y="1590638"/>
                    <a:pt x="1460180" y="1562486"/>
                    <a:pt x="1462121" y="1533363"/>
                  </a:cubicBezTo>
                  <a:cubicBezTo>
                    <a:pt x="1463093" y="1522684"/>
                    <a:pt x="1459209" y="1516859"/>
                    <a:pt x="1451444" y="1511035"/>
                  </a:cubicBezTo>
                  <a:cubicBezTo>
                    <a:pt x="1388343" y="1461525"/>
                    <a:pt x="1325242" y="1412986"/>
                    <a:pt x="1262142" y="1363477"/>
                  </a:cubicBezTo>
                  <a:cubicBezTo>
                    <a:pt x="1193217" y="1310083"/>
                    <a:pt x="1125261" y="1256690"/>
                    <a:pt x="1057307" y="1203298"/>
                  </a:cubicBezTo>
                  <a:cubicBezTo>
                    <a:pt x="1054395" y="1200386"/>
                    <a:pt x="1051483" y="1198930"/>
                    <a:pt x="1048449" y="1198566"/>
                  </a:cubicBezTo>
                  <a:close/>
                  <a:moveTo>
                    <a:pt x="3545412" y="1151817"/>
                  </a:moveTo>
                  <a:cubicBezTo>
                    <a:pt x="3482068" y="1153182"/>
                    <a:pt x="3420909" y="1167380"/>
                    <a:pt x="3361934" y="1193591"/>
                  </a:cubicBezTo>
                  <a:cubicBezTo>
                    <a:pt x="3355140" y="1196503"/>
                    <a:pt x="3353198" y="1198444"/>
                    <a:pt x="3357081" y="1205239"/>
                  </a:cubicBezTo>
                  <a:cubicBezTo>
                    <a:pt x="3393000" y="1265428"/>
                    <a:pt x="3427947" y="1324646"/>
                    <a:pt x="3462896" y="1384833"/>
                  </a:cubicBezTo>
                  <a:cubicBezTo>
                    <a:pt x="3466778" y="1391629"/>
                    <a:pt x="3469691" y="1391629"/>
                    <a:pt x="3476487" y="1389688"/>
                  </a:cubicBezTo>
                  <a:cubicBezTo>
                    <a:pt x="3517259" y="1375126"/>
                    <a:pt x="3559003" y="1372213"/>
                    <a:pt x="3601717" y="1379009"/>
                  </a:cubicBezTo>
                  <a:cubicBezTo>
                    <a:pt x="3745392" y="1402308"/>
                    <a:pt x="3839557" y="1536275"/>
                    <a:pt x="3814317" y="1680922"/>
                  </a:cubicBezTo>
                  <a:cubicBezTo>
                    <a:pt x="3784223" y="1857603"/>
                    <a:pt x="3580360" y="1950797"/>
                    <a:pt x="3427947" y="1857603"/>
                  </a:cubicBezTo>
                  <a:cubicBezTo>
                    <a:pt x="3340578" y="1805181"/>
                    <a:pt x="3298835" y="1725577"/>
                    <a:pt x="3300775" y="1623645"/>
                  </a:cubicBezTo>
                  <a:cubicBezTo>
                    <a:pt x="3300775" y="1615879"/>
                    <a:pt x="3304659" y="1603258"/>
                    <a:pt x="3300775" y="1600346"/>
                  </a:cubicBezTo>
                  <a:cubicBezTo>
                    <a:pt x="3294951" y="1595493"/>
                    <a:pt x="3285243" y="1602288"/>
                    <a:pt x="3277477" y="1604229"/>
                  </a:cubicBezTo>
                  <a:cubicBezTo>
                    <a:pt x="3258061" y="1609084"/>
                    <a:pt x="3239617" y="1613937"/>
                    <a:pt x="3218260" y="1605201"/>
                  </a:cubicBezTo>
                  <a:cubicBezTo>
                    <a:pt x="3191078" y="1593550"/>
                    <a:pt x="3190107" y="1594522"/>
                    <a:pt x="3197874" y="1566370"/>
                  </a:cubicBezTo>
                  <a:cubicBezTo>
                    <a:pt x="3200786" y="1559574"/>
                    <a:pt x="3200786" y="1555691"/>
                    <a:pt x="3192048" y="1553750"/>
                  </a:cubicBezTo>
                  <a:cubicBezTo>
                    <a:pt x="3187195" y="1552778"/>
                    <a:pt x="3183311" y="1550836"/>
                    <a:pt x="3179428" y="1547924"/>
                  </a:cubicBezTo>
                  <a:cubicBezTo>
                    <a:pt x="3174575" y="1545012"/>
                    <a:pt x="3171663" y="1540159"/>
                    <a:pt x="3173604" y="1534334"/>
                  </a:cubicBezTo>
                  <a:cubicBezTo>
                    <a:pt x="3175546" y="1528508"/>
                    <a:pt x="3180399" y="1525596"/>
                    <a:pt x="3186223" y="1525596"/>
                  </a:cubicBezTo>
                  <a:cubicBezTo>
                    <a:pt x="3192048" y="1524626"/>
                    <a:pt x="3197874" y="1524626"/>
                    <a:pt x="3202727" y="1525596"/>
                  </a:cubicBezTo>
                  <a:cubicBezTo>
                    <a:pt x="3208551" y="1526567"/>
                    <a:pt x="3210494" y="1524626"/>
                    <a:pt x="3211465" y="1519772"/>
                  </a:cubicBezTo>
                  <a:cubicBezTo>
                    <a:pt x="3217289" y="1486765"/>
                    <a:pt x="3231850" y="1457642"/>
                    <a:pt x="3253208" y="1431431"/>
                  </a:cubicBezTo>
                  <a:cubicBezTo>
                    <a:pt x="3254179" y="1429490"/>
                    <a:pt x="3256120" y="1428519"/>
                    <a:pt x="3255149" y="1425607"/>
                  </a:cubicBezTo>
                  <a:cubicBezTo>
                    <a:pt x="3248353" y="1422694"/>
                    <a:pt x="3239617" y="1419782"/>
                    <a:pt x="3231850" y="1417840"/>
                  </a:cubicBezTo>
                  <a:cubicBezTo>
                    <a:pt x="3226026" y="1416869"/>
                    <a:pt x="3225056" y="1413957"/>
                    <a:pt x="3226026" y="1409103"/>
                  </a:cubicBezTo>
                  <a:cubicBezTo>
                    <a:pt x="3228938" y="1393571"/>
                    <a:pt x="3228938" y="1393571"/>
                    <a:pt x="3243500" y="1400367"/>
                  </a:cubicBezTo>
                  <a:cubicBezTo>
                    <a:pt x="3247383" y="1402308"/>
                    <a:pt x="3250296" y="1403279"/>
                    <a:pt x="3254179" y="1405220"/>
                  </a:cubicBezTo>
                  <a:cubicBezTo>
                    <a:pt x="3258061" y="1407161"/>
                    <a:pt x="3260003" y="1406191"/>
                    <a:pt x="3260973" y="1401337"/>
                  </a:cubicBezTo>
                  <a:cubicBezTo>
                    <a:pt x="3262916" y="1387745"/>
                    <a:pt x="3271652" y="1380950"/>
                    <a:pt x="3282331" y="1374156"/>
                  </a:cubicBezTo>
                  <a:cubicBezTo>
                    <a:pt x="3289127" y="1370272"/>
                    <a:pt x="3297863" y="1366389"/>
                    <a:pt x="3300775" y="1360565"/>
                  </a:cubicBezTo>
                  <a:cubicBezTo>
                    <a:pt x="3303688" y="1353769"/>
                    <a:pt x="3294951" y="1346973"/>
                    <a:pt x="3292039" y="1339207"/>
                  </a:cubicBezTo>
                  <a:cubicBezTo>
                    <a:pt x="3291068" y="1336295"/>
                    <a:pt x="3290097" y="1334354"/>
                    <a:pt x="3289127" y="1331441"/>
                  </a:cubicBezTo>
                  <a:cubicBezTo>
                    <a:pt x="3285243" y="1318821"/>
                    <a:pt x="3281360" y="1306200"/>
                    <a:pt x="3289127" y="1295523"/>
                  </a:cubicBezTo>
                  <a:cubicBezTo>
                    <a:pt x="3297863" y="1282901"/>
                    <a:pt x="3294951" y="1273194"/>
                    <a:pt x="3287184" y="1263486"/>
                  </a:cubicBezTo>
                  <a:cubicBezTo>
                    <a:pt x="3284272" y="1260574"/>
                    <a:pt x="3282331" y="1257661"/>
                    <a:pt x="3281360" y="1254749"/>
                  </a:cubicBezTo>
                  <a:cubicBezTo>
                    <a:pt x="3276507" y="1244070"/>
                    <a:pt x="3271652" y="1245041"/>
                    <a:pt x="3262916" y="1253778"/>
                  </a:cubicBezTo>
                  <a:cubicBezTo>
                    <a:pt x="3111474" y="1379980"/>
                    <a:pt x="3050315" y="1540159"/>
                    <a:pt x="3088175" y="1734313"/>
                  </a:cubicBezTo>
                  <a:cubicBezTo>
                    <a:pt x="3137685" y="1994483"/>
                    <a:pt x="3402707" y="2164369"/>
                    <a:pt x="3661906" y="2107092"/>
                  </a:cubicBezTo>
                  <a:cubicBezTo>
                    <a:pt x="3910425" y="2052729"/>
                    <a:pt x="4072545" y="1819742"/>
                    <a:pt x="4038567" y="1568311"/>
                  </a:cubicBezTo>
                  <a:cubicBezTo>
                    <a:pt x="4024977" y="1472203"/>
                    <a:pt x="3986145" y="1387745"/>
                    <a:pt x="3922074" y="1315908"/>
                  </a:cubicBezTo>
                  <a:cubicBezTo>
                    <a:pt x="3838587" y="1221743"/>
                    <a:pt x="3734713" y="1168351"/>
                    <a:pt x="3609484" y="1154760"/>
                  </a:cubicBezTo>
                  <a:cubicBezTo>
                    <a:pt x="3587884" y="1152333"/>
                    <a:pt x="3566527" y="1151362"/>
                    <a:pt x="3545412" y="1151817"/>
                  </a:cubicBezTo>
                  <a:close/>
                  <a:moveTo>
                    <a:pt x="3538525" y="1111408"/>
                  </a:moveTo>
                  <a:cubicBezTo>
                    <a:pt x="3470359" y="1114047"/>
                    <a:pt x="3404649" y="1129519"/>
                    <a:pt x="3340578" y="1158643"/>
                  </a:cubicBezTo>
                  <a:cubicBezTo>
                    <a:pt x="3334753" y="1161555"/>
                    <a:pt x="3332811" y="1163496"/>
                    <a:pt x="3336694" y="1170292"/>
                  </a:cubicBezTo>
                  <a:cubicBezTo>
                    <a:pt x="3340578" y="1178058"/>
                    <a:pt x="3345432" y="1176116"/>
                    <a:pt x="3351257" y="1173204"/>
                  </a:cubicBezTo>
                  <a:cubicBezTo>
                    <a:pt x="3452217" y="1127577"/>
                    <a:pt x="3556090" y="1115929"/>
                    <a:pt x="3663847" y="1138256"/>
                  </a:cubicBezTo>
                  <a:cubicBezTo>
                    <a:pt x="3932753" y="1192619"/>
                    <a:pt x="4111375" y="1459583"/>
                    <a:pt x="4058953" y="1729460"/>
                  </a:cubicBezTo>
                  <a:cubicBezTo>
                    <a:pt x="4012356" y="1969242"/>
                    <a:pt x="3803639" y="2142040"/>
                    <a:pt x="3556090" y="2142040"/>
                  </a:cubicBezTo>
                  <a:cubicBezTo>
                    <a:pt x="3525996" y="2141070"/>
                    <a:pt x="3492019" y="2138158"/>
                    <a:pt x="3458042" y="2131362"/>
                  </a:cubicBezTo>
                  <a:cubicBezTo>
                    <a:pt x="3195931" y="2076998"/>
                    <a:pt x="3018280" y="1825567"/>
                    <a:pt x="3058082" y="1561515"/>
                  </a:cubicBezTo>
                  <a:cubicBezTo>
                    <a:pt x="3078467" y="1424635"/>
                    <a:pt x="3144480" y="1314938"/>
                    <a:pt x="3253208" y="1230480"/>
                  </a:cubicBezTo>
                  <a:cubicBezTo>
                    <a:pt x="3260973" y="1224655"/>
                    <a:pt x="3259032" y="1219802"/>
                    <a:pt x="3255149" y="1213977"/>
                  </a:cubicBezTo>
                  <a:cubicBezTo>
                    <a:pt x="3249325" y="1205239"/>
                    <a:pt x="3245441" y="1213006"/>
                    <a:pt x="3242529" y="1215918"/>
                  </a:cubicBezTo>
                  <a:cubicBezTo>
                    <a:pt x="3072643" y="1353769"/>
                    <a:pt x="3004689" y="1530451"/>
                    <a:pt x="3048374" y="1744992"/>
                  </a:cubicBezTo>
                  <a:cubicBezTo>
                    <a:pt x="3096913" y="1976037"/>
                    <a:pt x="3291068" y="2141070"/>
                    <a:pt x="3526967" y="2156602"/>
                  </a:cubicBezTo>
                  <a:cubicBezTo>
                    <a:pt x="3651227" y="2164369"/>
                    <a:pt x="3763838" y="2131362"/>
                    <a:pt x="3865768" y="2059525"/>
                  </a:cubicBezTo>
                  <a:cubicBezTo>
                    <a:pt x="4040509" y="1936236"/>
                    <a:pt x="4122055" y="1711015"/>
                    <a:pt x="4069633" y="1508123"/>
                  </a:cubicBezTo>
                  <a:cubicBezTo>
                    <a:pt x="4015269" y="1292609"/>
                    <a:pt x="3828880" y="1132432"/>
                    <a:pt x="3607541" y="1113015"/>
                  </a:cubicBezTo>
                  <a:cubicBezTo>
                    <a:pt x="3584242" y="1111074"/>
                    <a:pt x="3561247" y="1110528"/>
                    <a:pt x="3538525" y="1111408"/>
                  </a:cubicBezTo>
                  <a:close/>
                  <a:moveTo>
                    <a:pt x="1709671" y="1043119"/>
                  </a:moveTo>
                  <a:cubicBezTo>
                    <a:pt x="1708700" y="1056711"/>
                    <a:pt x="1705788" y="1069331"/>
                    <a:pt x="1711612" y="1081950"/>
                  </a:cubicBezTo>
                  <a:cubicBezTo>
                    <a:pt x="1722291" y="1104278"/>
                    <a:pt x="1721320" y="1127577"/>
                    <a:pt x="1716465" y="1150876"/>
                  </a:cubicBezTo>
                  <a:cubicBezTo>
                    <a:pt x="1713553" y="1168350"/>
                    <a:pt x="1702875" y="1187766"/>
                    <a:pt x="1719379" y="1205239"/>
                  </a:cubicBezTo>
                  <a:cubicBezTo>
                    <a:pt x="1720349" y="1207181"/>
                    <a:pt x="1719379" y="1212035"/>
                    <a:pt x="1719379" y="1215918"/>
                  </a:cubicBezTo>
                  <a:cubicBezTo>
                    <a:pt x="1719379" y="1250866"/>
                    <a:pt x="1718407" y="1286784"/>
                    <a:pt x="1717436" y="1322703"/>
                  </a:cubicBezTo>
                  <a:cubicBezTo>
                    <a:pt x="1717436" y="1329499"/>
                    <a:pt x="1718407" y="1332411"/>
                    <a:pt x="1726173" y="1332411"/>
                  </a:cubicBezTo>
                  <a:cubicBezTo>
                    <a:pt x="1743647" y="1333382"/>
                    <a:pt x="1761122" y="1334353"/>
                    <a:pt x="1778595" y="1336294"/>
                  </a:cubicBezTo>
                  <a:cubicBezTo>
                    <a:pt x="1784421" y="1337265"/>
                    <a:pt x="1788303" y="1337265"/>
                    <a:pt x="1788303" y="1329499"/>
                  </a:cubicBezTo>
                  <a:cubicBezTo>
                    <a:pt x="1790245" y="1289697"/>
                    <a:pt x="1792186" y="1250866"/>
                    <a:pt x="1794129" y="1210094"/>
                  </a:cubicBezTo>
                  <a:cubicBezTo>
                    <a:pt x="1794129" y="1205239"/>
                    <a:pt x="1793157" y="1202327"/>
                    <a:pt x="1790245" y="1198443"/>
                  </a:cubicBezTo>
                  <a:cubicBezTo>
                    <a:pt x="1775683" y="1182911"/>
                    <a:pt x="1765005" y="1163496"/>
                    <a:pt x="1755297" y="1145052"/>
                  </a:cubicBezTo>
                  <a:cubicBezTo>
                    <a:pt x="1737823" y="1112045"/>
                    <a:pt x="1724232" y="1077096"/>
                    <a:pt x="1709671" y="1043119"/>
                  </a:cubicBezTo>
                  <a:close/>
                  <a:moveTo>
                    <a:pt x="562211" y="993610"/>
                  </a:moveTo>
                  <a:cubicBezTo>
                    <a:pt x="569007" y="992639"/>
                    <a:pt x="572889" y="994581"/>
                    <a:pt x="576772" y="1000405"/>
                  </a:cubicBezTo>
                  <a:cubicBezTo>
                    <a:pt x="592305" y="1025645"/>
                    <a:pt x="604926" y="1052827"/>
                    <a:pt x="615603" y="1080979"/>
                  </a:cubicBezTo>
                  <a:cubicBezTo>
                    <a:pt x="617546" y="1085834"/>
                    <a:pt x="616575" y="1089716"/>
                    <a:pt x="615603" y="1094571"/>
                  </a:cubicBezTo>
                  <a:cubicBezTo>
                    <a:pt x="603955" y="1133402"/>
                    <a:pt x="614634" y="1166408"/>
                    <a:pt x="645698" y="1192619"/>
                  </a:cubicBezTo>
                  <a:cubicBezTo>
                    <a:pt x="651522" y="1197472"/>
                    <a:pt x="656377" y="1203298"/>
                    <a:pt x="662201" y="1211063"/>
                  </a:cubicBezTo>
                  <a:cubicBezTo>
                    <a:pt x="627253" y="1210094"/>
                    <a:pt x="595218" y="1211063"/>
                    <a:pt x="563181" y="1217859"/>
                  </a:cubicBezTo>
                  <a:cubicBezTo>
                    <a:pt x="419506" y="1248925"/>
                    <a:pt x="314661" y="1330470"/>
                    <a:pt x="256415" y="1465407"/>
                  </a:cubicBezTo>
                  <a:cubicBezTo>
                    <a:pt x="152542" y="1707131"/>
                    <a:pt x="293305" y="1979920"/>
                    <a:pt x="548620" y="2039138"/>
                  </a:cubicBezTo>
                  <a:cubicBezTo>
                    <a:pt x="760250" y="2087676"/>
                    <a:pt x="974791" y="1964388"/>
                    <a:pt x="1041776" y="1755671"/>
                  </a:cubicBezTo>
                  <a:cubicBezTo>
                    <a:pt x="1044688" y="1746933"/>
                    <a:pt x="1047600" y="1744992"/>
                    <a:pt x="1056337" y="1745963"/>
                  </a:cubicBezTo>
                  <a:cubicBezTo>
                    <a:pt x="1122350" y="1749845"/>
                    <a:pt x="1188363" y="1753728"/>
                    <a:pt x="1255347" y="1757612"/>
                  </a:cubicBezTo>
                  <a:cubicBezTo>
                    <a:pt x="1260200" y="1757612"/>
                    <a:pt x="1268937" y="1753728"/>
                    <a:pt x="1268937" y="1763436"/>
                  </a:cubicBezTo>
                  <a:cubicBezTo>
                    <a:pt x="1268937" y="1771203"/>
                    <a:pt x="1267967" y="1777998"/>
                    <a:pt x="1256317" y="1778968"/>
                  </a:cubicBezTo>
                  <a:cubicBezTo>
                    <a:pt x="1247581" y="1779939"/>
                    <a:pt x="1241756" y="1786735"/>
                    <a:pt x="1237873" y="1795472"/>
                  </a:cubicBezTo>
                  <a:cubicBezTo>
                    <a:pt x="1226223" y="1826537"/>
                    <a:pt x="1218457" y="1857601"/>
                    <a:pt x="1224282" y="1890608"/>
                  </a:cubicBezTo>
                  <a:cubicBezTo>
                    <a:pt x="1225253" y="1897404"/>
                    <a:pt x="1223311" y="1902258"/>
                    <a:pt x="1220398" y="1908082"/>
                  </a:cubicBezTo>
                  <a:cubicBezTo>
                    <a:pt x="1138853" y="2072144"/>
                    <a:pt x="1011681" y="2184754"/>
                    <a:pt x="837912" y="2241059"/>
                  </a:cubicBezTo>
                  <a:cubicBezTo>
                    <a:pt x="478723" y="2356581"/>
                    <a:pt x="97208" y="2138156"/>
                    <a:pt x="15662" y="1770232"/>
                  </a:cubicBezTo>
                  <a:cubicBezTo>
                    <a:pt x="-62971" y="1414927"/>
                    <a:pt x="163221" y="1081951"/>
                    <a:pt x="498139" y="1005259"/>
                  </a:cubicBezTo>
                  <a:cubicBezTo>
                    <a:pt x="519497" y="1000405"/>
                    <a:pt x="540854" y="996522"/>
                    <a:pt x="562211" y="993610"/>
                  </a:cubicBezTo>
                  <a:close/>
                  <a:moveTo>
                    <a:pt x="2887225" y="913036"/>
                  </a:moveTo>
                  <a:cubicBezTo>
                    <a:pt x="2861013" y="914006"/>
                    <a:pt x="2837715" y="922743"/>
                    <a:pt x="2813445" y="929539"/>
                  </a:cubicBezTo>
                  <a:cubicBezTo>
                    <a:pt x="2805679" y="931480"/>
                    <a:pt x="2801796" y="936335"/>
                    <a:pt x="2799855" y="945071"/>
                  </a:cubicBezTo>
                  <a:cubicBezTo>
                    <a:pt x="2776556" y="1053799"/>
                    <a:pt x="2753257" y="1161555"/>
                    <a:pt x="2728987" y="1269311"/>
                  </a:cubicBezTo>
                  <a:cubicBezTo>
                    <a:pt x="2723163" y="1297464"/>
                    <a:pt x="2714426" y="1325616"/>
                    <a:pt x="2728987" y="1353769"/>
                  </a:cubicBezTo>
                  <a:cubicBezTo>
                    <a:pt x="2729958" y="1352798"/>
                    <a:pt x="2730929" y="1352798"/>
                    <a:pt x="2730929" y="1351827"/>
                  </a:cubicBezTo>
                  <a:cubicBezTo>
                    <a:pt x="2814416" y="1219802"/>
                    <a:pt x="2870721" y="1076126"/>
                    <a:pt x="2895961" y="920801"/>
                  </a:cubicBezTo>
                  <a:cubicBezTo>
                    <a:pt x="2896932" y="913036"/>
                    <a:pt x="2894020" y="913036"/>
                    <a:pt x="2887225" y="913036"/>
                  </a:cubicBezTo>
                  <a:close/>
                  <a:moveTo>
                    <a:pt x="2912464" y="868379"/>
                  </a:moveTo>
                  <a:cubicBezTo>
                    <a:pt x="2898873" y="874205"/>
                    <a:pt x="2898873" y="874205"/>
                    <a:pt x="2910523" y="888766"/>
                  </a:cubicBezTo>
                  <a:cubicBezTo>
                    <a:pt x="2911493" y="881000"/>
                    <a:pt x="2911493" y="875175"/>
                    <a:pt x="2912464" y="868379"/>
                  </a:cubicBezTo>
                  <a:close/>
                  <a:moveTo>
                    <a:pt x="2867809" y="867409"/>
                  </a:moveTo>
                  <a:cubicBezTo>
                    <a:pt x="2866838" y="866438"/>
                    <a:pt x="2863926" y="868379"/>
                    <a:pt x="2862954" y="869350"/>
                  </a:cubicBezTo>
                  <a:cubicBezTo>
                    <a:pt x="2852275" y="880029"/>
                    <a:pt x="2840627" y="891678"/>
                    <a:pt x="2829948" y="902357"/>
                  </a:cubicBezTo>
                  <a:cubicBezTo>
                    <a:pt x="2852275" y="896532"/>
                    <a:pt x="2874605" y="891678"/>
                    <a:pt x="2896932" y="889737"/>
                  </a:cubicBezTo>
                  <a:cubicBezTo>
                    <a:pt x="2894991" y="871293"/>
                    <a:pt x="2877517" y="874205"/>
                    <a:pt x="2867809" y="867409"/>
                  </a:cubicBezTo>
                  <a:close/>
                  <a:moveTo>
                    <a:pt x="661715" y="863161"/>
                  </a:moveTo>
                  <a:cubicBezTo>
                    <a:pt x="687683" y="863039"/>
                    <a:pt x="713651" y="864011"/>
                    <a:pt x="739862" y="866438"/>
                  </a:cubicBezTo>
                  <a:cubicBezTo>
                    <a:pt x="824321" y="874204"/>
                    <a:pt x="905867" y="896532"/>
                    <a:pt x="982557" y="935363"/>
                  </a:cubicBezTo>
                  <a:cubicBezTo>
                    <a:pt x="1001973" y="945071"/>
                    <a:pt x="1020417" y="954779"/>
                    <a:pt x="1038863" y="965458"/>
                  </a:cubicBezTo>
                  <a:cubicBezTo>
                    <a:pt x="1043716" y="968370"/>
                    <a:pt x="1047599" y="968370"/>
                    <a:pt x="1052454" y="968370"/>
                  </a:cubicBezTo>
                  <a:cubicBezTo>
                    <a:pt x="1066045" y="967399"/>
                    <a:pt x="1080606" y="967399"/>
                    <a:pt x="1095168" y="966427"/>
                  </a:cubicBezTo>
                  <a:cubicBezTo>
                    <a:pt x="1103905" y="965458"/>
                    <a:pt x="1109729" y="967399"/>
                    <a:pt x="1115554" y="974194"/>
                  </a:cubicBezTo>
                  <a:cubicBezTo>
                    <a:pt x="1120408" y="980018"/>
                    <a:pt x="1126233" y="983902"/>
                    <a:pt x="1130116" y="989726"/>
                  </a:cubicBezTo>
                  <a:cubicBezTo>
                    <a:pt x="1150503" y="1016908"/>
                    <a:pt x="1179626" y="1025645"/>
                    <a:pt x="1211661" y="1031469"/>
                  </a:cubicBezTo>
                  <a:cubicBezTo>
                    <a:pt x="1288352" y="1044091"/>
                    <a:pt x="1365044" y="1043119"/>
                    <a:pt x="1441736" y="1043119"/>
                  </a:cubicBezTo>
                  <a:cubicBezTo>
                    <a:pt x="1564053" y="1042148"/>
                    <a:pt x="1686372" y="1035353"/>
                    <a:pt x="1808689" y="1028557"/>
                  </a:cubicBezTo>
                  <a:cubicBezTo>
                    <a:pt x="1847521" y="1026616"/>
                    <a:pt x="1886351" y="1025645"/>
                    <a:pt x="1925184" y="1022733"/>
                  </a:cubicBezTo>
                  <a:cubicBezTo>
                    <a:pt x="1932949" y="1021762"/>
                    <a:pt x="1934891" y="1025645"/>
                    <a:pt x="1936833" y="1031469"/>
                  </a:cubicBezTo>
                  <a:cubicBezTo>
                    <a:pt x="1981488" y="1135344"/>
                    <a:pt x="2025173" y="1239217"/>
                    <a:pt x="2071771" y="1342119"/>
                  </a:cubicBezTo>
                  <a:cubicBezTo>
                    <a:pt x="2116427" y="1438226"/>
                    <a:pt x="2161082" y="1533363"/>
                    <a:pt x="2218359" y="1622674"/>
                  </a:cubicBezTo>
                  <a:cubicBezTo>
                    <a:pt x="2240686" y="1656651"/>
                    <a:pt x="2263985" y="1689658"/>
                    <a:pt x="2293108" y="1717810"/>
                  </a:cubicBezTo>
                  <a:cubicBezTo>
                    <a:pt x="2298933" y="1722665"/>
                    <a:pt x="2301845" y="1723636"/>
                    <a:pt x="2307669" y="1718781"/>
                  </a:cubicBezTo>
                  <a:cubicBezTo>
                    <a:pt x="2329998" y="1701307"/>
                    <a:pt x="2352326" y="1683834"/>
                    <a:pt x="2374654" y="1666359"/>
                  </a:cubicBezTo>
                  <a:cubicBezTo>
                    <a:pt x="2379507" y="1662476"/>
                    <a:pt x="2383390" y="1661505"/>
                    <a:pt x="2388245" y="1667330"/>
                  </a:cubicBezTo>
                  <a:cubicBezTo>
                    <a:pt x="2429988" y="1711014"/>
                    <a:pt x="2471731" y="1754700"/>
                    <a:pt x="2513474" y="1797414"/>
                  </a:cubicBezTo>
                  <a:cubicBezTo>
                    <a:pt x="2532890" y="1816830"/>
                    <a:pt x="2558131" y="1830421"/>
                    <a:pt x="2579487" y="1846924"/>
                  </a:cubicBezTo>
                  <a:cubicBezTo>
                    <a:pt x="2582400" y="1848865"/>
                    <a:pt x="2586283" y="1847894"/>
                    <a:pt x="2589195" y="1846924"/>
                  </a:cubicBezTo>
                  <a:cubicBezTo>
                    <a:pt x="2616377" y="1840129"/>
                    <a:pt x="2639676" y="1826538"/>
                    <a:pt x="2662004" y="1810034"/>
                  </a:cubicBezTo>
                  <a:cubicBezTo>
                    <a:pt x="2674624" y="1801298"/>
                    <a:pt x="2685303" y="1789648"/>
                    <a:pt x="2697923" y="1780911"/>
                  </a:cubicBezTo>
                  <a:cubicBezTo>
                    <a:pt x="2707631" y="1774115"/>
                    <a:pt x="2713455" y="1764408"/>
                    <a:pt x="2710543" y="1751788"/>
                  </a:cubicBezTo>
                  <a:cubicBezTo>
                    <a:pt x="2708602" y="1741109"/>
                    <a:pt x="2713455" y="1733343"/>
                    <a:pt x="2723163" y="1727518"/>
                  </a:cubicBezTo>
                  <a:cubicBezTo>
                    <a:pt x="2732871" y="1721693"/>
                    <a:pt x="2741609" y="1714898"/>
                    <a:pt x="2754228" y="1706161"/>
                  </a:cubicBezTo>
                  <a:cubicBezTo>
                    <a:pt x="2738695" y="1741109"/>
                    <a:pt x="2724134" y="1773144"/>
                    <a:pt x="2709571" y="1804210"/>
                  </a:cubicBezTo>
                  <a:cubicBezTo>
                    <a:pt x="2698894" y="1827509"/>
                    <a:pt x="2697923" y="1827509"/>
                    <a:pt x="2716367" y="1844982"/>
                  </a:cubicBezTo>
                  <a:cubicBezTo>
                    <a:pt x="2725105" y="1853720"/>
                    <a:pt x="2733842" y="1861485"/>
                    <a:pt x="2745491" y="1876047"/>
                  </a:cubicBezTo>
                  <a:cubicBezTo>
                    <a:pt x="2751316" y="1880901"/>
                    <a:pt x="2751316" y="1885755"/>
                    <a:pt x="2748404" y="1892551"/>
                  </a:cubicBezTo>
                  <a:cubicBezTo>
                    <a:pt x="2739666" y="1910024"/>
                    <a:pt x="2721222" y="1915850"/>
                    <a:pt x="2704719" y="1905171"/>
                  </a:cubicBezTo>
                  <a:cubicBezTo>
                    <a:pt x="2694039" y="1898375"/>
                    <a:pt x="2682391" y="1891580"/>
                    <a:pt x="2671712" y="1883813"/>
                  </a:cubicBezTo>
                  <a:cubicBezTo>
                    <a:pt x="2664916" y="1879931"/>
                    <a:pt x="2662004" y="1880901"/>
                    <a:pt x="2657151" y="1885755"/>
                  </a:cubicBezTo>
                  <a:cubicBezTo>
                    <a:pt x="2631910" y="1911966"/>
                    <a:pt x="2605699" y="1939147"/>
                    <a:pt x="2580459" y="1965360"/>
                  </a:cubicBezTo>
                  <a:cubicBezTo>
                    <a:pt x="2558131" y="1987687"/>
                    <a:pt x="2533861" y="2005160"/>
                    <a:pt x="2500854" y="2006132"/>
                  </a:cubicBezTo>
                  <a:cubicBezTo>
                    <a:pt x="2481439" y="2007103"/>
                    <a:pt x="2461052" y="2007103"/>
                    <a:pt x="2441637" y="2006132"/>
                  </a:cubicBezTo>
                  <a:cubicBezTo>
                    <a:pt x="2415426" y="2005160"/>
                    <a:pt x="2390186" y="2003219"/>
                    <a:pt x="2363975" y="2002248"/>
                  </a:cubicBezTo>
                  <a:cubicBezTo>
                    <a:pt x="2356209" y="2002248"/>
                    <a:pt x="2354267" y="2000307"/>
                    <a:pt x="2354267" y="1992540"/>
                  </a:cubicBezTo>
                  <a:cubicBezTo>
                    <a:pt x="2354267" y="1978949"/>
                    <a:pt x="2353296" y="1966329"/>
                    <a:pt x="2354267" y="1953709"/>
                  </a:cubicBezTo>
                  <a:cubicBezTo>
                    <a:pt x="2354267" y="1944973"/>
                    <a:pt x="2352326" y="1942061"/>
                    <a:pt x="2343588" y="1943031"/>
                  </a:cubicBezTo>
                  <a:cubicBezTo>
                    <a:pt x="2312524" y="1944973"/>
                    <a:pt x="2281458" y="1946914"/>
                    <a:pt x="2250394" y="1948856"/>
                  </a:cubicBezTo>
                  <a:cubicBezTo>
                    <a:pt x="2190205" y="1952738"/>
                    <a:pt x="2129047" y="1956622"/>
                    <a:pt x="2068859" y="1959534"/>
                  </a:cubicBezTo>
                  <a:cubicBezTo>
                    <a:pt x="2054297" y="1960505"/>
                    <a:pt x="2040706" y="1962446"/>
                    <a:pt x="2027115" y="1967301"/>
                  </a:cubicBezTo>
                  <a:cubicBezTo>
                    <a:pt x="1949453" y="1991569"/>
                    <a:pt x="1871791" y="1996424"/>
                    <a:pt x="1793157" y="1975067"/>
                  </a:cubicBezTo>
                  <a:cubicBezTo>
                    <a:pt x="1791216" y="1975067"/>
                    <a:pt x="1788303" y="1974096"/>
                    <a:pt x="1785391" y="1974096"/>
                  </a:cubicBezTo>
                  <a:cubicBezTo>
                    <a:pt x="1738794" y="1974096"/>
                    <a:pt x="1692197" y="1977008"/>
                    <a:pt x="1645599" y="1981862"/>
                  </a:cubicBezTo>
                  <a:cubicBezTo>
                    <a:pt x="1583469" y="1988657"/>
                    <a:pt x="1521339" y="1998365"/>
                    <a:pt x="1460180" y="2010985"/>
                  </a:cubicBezTo>
                  <a:cubicBezTo>
                    <a:pt x="1449501" y="2012927"/>
                    <a:pt x="1439794" y="2010985"/>
                    <a:pt x="1430086" y="2008073"/>
                  </a:cubicBezTo>
                  <a:cubicBezTo>
                    <a:pt x="1393196" y="1998365"/>
                    <a:pt x="1359220" y="1984775"/>
                    <a:pt x="1327184" y="1965360"/>
                  </a:cubicBezTo>
                  <a:cubicBezTo>
                    <a:pt x="1321358" y="1961476"/>
                    <a:pt x="1311651" y="1956622"/>
                    <a:pt x="1313593" y="1949826"/>
                  </a:cubicBezTo>
                  <a:cubicBezTo>
                    <a:pt x="1315534" y="1944002"/>
                    <a:pt x="1325242" y="1947885"/>
                    <a:pt x="1332037" y="1947885"/>
                  </a:cubicBezTo>
                  <a:cubicBezTo>
                    <a:pt x="1363103" y="1948856"/>
                    <a:pt x="1393196" y="1948856"/>
                    <a:pt x="1424262" y="1949826"/>
                  </a:cubicBezTo>
                  <a:cubicBezTo>
                    <a:pt x="1431057" y="1949826"/>
                    <a:pt x="1436882" y="1947885"/>
                    <a:pt x="1441736" y="1943031"/>
                  </a:cubicBezTo>
                  <a:cubicBezTo>
                    <a:pt x="1456297" y="1928470"/>
                    <a:pt x="1470859" y="1913907"/>
                    <a:pt x="1485420" y="1899346"/>
                  </a:cubicBezTo>
                  <a:cubicBezTo>
                    <a:pt x="1489304" y="1894492"/>
                    <a:pt x="1492216" y="1891580"/>
                    <a:pt x="1487363" y="1885755"/>
                  </a:cubicBezTo>
                  <a:cubicBezTo>
                    <a:pt x="1481537" y="1878960"/>
                    <a:pt x="1477654" y="1871193"/>
                    <a:pt x="1472800" y="1863428"/>
                  </a:cubicBezTo>
                  <a:cubicBezTo>
                    <a:pt x="1466005" y="1867311"/>
                    <a:pt x="1458238" y="1872164"/>
                    <a:pt x="1451444" y="1877019"/>
                  </a:cubicBezTo>
                  <a:cubicBezTo>
                    <a:pt x="1413583" y="1905171"/>
                    <a:pt x="1371839" y="1917791"/>
                    <a:pt x="1324271" y="1915850"/>
                  </a:cubicBezTo>
                  <a:cubicBezTo>
                    <a:pt x="1304855" y="1914878"/>
                    <a:pt x="1286411" y="1915850"/>
                    <a:pt x="1266995" y="1915850"/>
                  </a:cubicBezTo>
                  <a:cubicBezTo>
                    <a:pt x="1260200" y="1915850"/>
                    <a:pt x="1257288" y="1914878"/>
                    <a:pt x="1255347" y="1908083"/>
                  </a:cubicBezTo>
                  <a:cubicBezTo>
                    <a:pt x="1246609" y="1876047"/>
                    <a:pt x="1250492" y="1844982"/>
                    <a:pt x="1262142" y="1813918"/>
                  </a:cubicBezTo>
                  <a:cubicBezTo>
                    <a:pt x="1264083" y="1808093"/>
                    <a:pt x="1267967" y="1809063"/>
                    <a:pt x="1271850" y="1809063"/>
                  </a:cubicBezTo>
                  <a:cubicBezTo>
                    <a:pt x="1293206" y="1809063"/>
                    <a:pt x="1314563" y="1812946"/>
                    <a:pt x="1336892" y="1810034"/>
                  </a:cubicBezTo>
                  <a:cubicBezTo>
                    <a:pt x="1355336" y="1808093"/>
                    <a:pt x="1371839" y="1802268"/>
                    <a:pt x="1386401" y="1791590"/>
                  </a:cubicBezTo>
                  <a:cubicBezTo>
                    <a:pt x="1406787" y="1776056"/>
                    <a:pt x="1426203" y="1761496"/>
                    <a:pt x="1447561" y="1744992"/>
                  </a:cubicBezTo>
                  <a:cubicBezTo>
                    <a:pt x="1425233" y="1741109"/>
                    <a:pt x="1403875" y="1741109"/>
                    <a:pt x="1382518" y="1740138"/>
                  </a:cubicBezTo>
                  <a:cubicBezTo>
                    <a:pt x="1305826" y="1735284"/>
                    <a:pt x="1230105" y="1731401"/>
                    <a:pt x="1154385" y="1727518"/>
                  </a:cubicBezTo>
                  <a:cubicBezTo>
                    <a:pt x="1077694" y="1722665"/>
                    <a:pt x="1001973" y="1717810"/>
                    <a:pt x="926252" y="1713927"/>
                  </a:cubicBezTo>
                  <a:cubicBezTo>
                    <a:pt x="864122" y="1711014"/>
                    <a:pt x="801992" y="1707132"/>
                    <a:pt x="739862" y="1704219"/>
                  </a:cubicBezTo>
                  <a:cubicBezTo>
                    <a:pt x="681616" y="1701307"/>
                    <a:pt x="622398" y="1698394"/>
                    <a:pt x="564152" y="1694511"/>
                  </a:cubicBezTo>
                  <a:cubicBezTo>
                    <a:pt x="553473" y="1693541"/>
                    <a:pt x="541824" y="1691599"/>
                    <a:pt x="536970" y="1680921"/>
                  </a:cubicBezTo>
                  <a:cubicBezTo>
                    <a:pt x="531145" y="1669271"/>
                    <a:pt x="536970" y="1659564"/>
                    <a:pt x="543765" y="1649856"/>
                  </a:cubicBezTo>
                  <a:cubicBezTo>
                    <a:pt x="610749" y="1561515"/>
                    <a:pt x="677733" y="1474145"/>
                    <a:pt x="744717" y="1386775"/>
                  </a:cubicBezTo>
                  <a:cubicBezTo>
                    <a:pt x="800051" y="1313967"/>
                    <a:pt x="855385" y="1242129"/>
                    <a:pt x="910720" y="1169320"/>
                  </a:cubicBezTo>
                  <a:cubicBezTo>
                    <a:pt x="911691" y="1167379"/>
                    <a:pt x="911691" y="1166408"/>
                    <a:pt x="914603" y="1163496"/>
                  </a:cubicBezTo>
                  <a:cubicBezTo>
                    <a:pt x="885480" y="1168350"/>
                    <a:pt x="858298" y="1172232"/>
                    <a:pt x="832087" y="1177087"/>
                  </a:cubicBezTo>
                  <a:cubicBezTo>
                    <a:pt x="785489" y="1184852"/>
                    <a:pt x="739862" y="1193590"/>
                    <a:pt x="693266" y="1201356"/>
                  </a:cubicBezTo>
                  <a:cubicBezTo>
                    <a:pt x="688411" y="1202327"/>
                    <a:pt x="685499" y="1200386"/>
                    <a:pt x="682587" y="1196502"/>
                  </a:cubicBezTo>
                  <a:cubicBezTo>
                    <a:pt x="673850" y="1185824"/>
                    <a:pt x="665113" y="1177087"/>
                    <a:pt x="655405" y="1167379"/>
                  </a:cubicBezTo>
                  <a:cubicBezTo>
                    <a:pt x="636960" y="1148935"/>
                    <a:pt x="633077" y="1126606"/>
                    <a:pt x="641814" y="1102337"/>
                  </a:cubicBezTo>
                  <a:cubicBezTo>
                    <a:pt x="644727" y="1093599"/>
                    <a:pt x="643756" y="1085834"/>
                    <a:pt x="640844" y="1077096"/>
                  </a:cubicBezTo>
                  <a:cubicBezTo>
                    <a:pt x="613662" y="1004288"/>
                    <a:pt x="569006" y="942159"/>
                    <a:pt x="514642" y="886824"/>
                  </a:cubicBezTo>
                  <a:cubicBezTo>
                    <a:pt x="511730" y="883912"/>
                    <a:pt x="509789" y="881000"/>
                    <a:pt x="505905" y="877117"/>
                  </a:cubicBezTo>
                  <a:cubicBezTo>
                    <a:pt x="532116" y="871291"/>
                    <a:pt x="558327" y="868379"/>
                    <a:pt x="583567" y="866438"/>
                  </a:cubicBezTo>
                  <a:cubicBezTo>
                    <a:pt x="609778" y="864496"/>
                    <a:pt x="635747" y="863282"/>
                    <a:pt x="661715" y="863161"/>
                  </a:cubicBezTo>
                  <a:close/>
                  <a:moveTo>
                    <a:pt x="2965494" y="833310"/>
                  </a:moveTo>
                  <a:cubicBezTo>
                    <a:pt x="2961732" y="832460"/>
                    <a:pt x="2957121" y="835373"/>
                    <a:pt x="2948383" y="841198"/>
                  </a:cubicBezTo>
                  <a:cubicBezTo>
                    <a:pt x="2943530" y="844110"/>
                    <a:pt x="2936734" y="845081"/>
                    <a:pt x="2935763" y="852846"/>
                  </a:cubicBezTo>
                  <a:cubicBezTo>
                    <a:pt x="2934792" y="863526"/>
                    <a:pt x="2932851" y="874205"/>
                    <a:pt x="2931880" y="884882"/>
                  </a:cubicBezTo>
                  <a:cubicBezTo>
                    <a:pt x="2931880" y="887795"/>
                    <a:pt x="2930909" y="891678"/>
                    <a:pt x="2934792" y="892649"/>
                  </a:cubicBezTo>
                  <a:cubicBezTo>
                    <a:pt x="2951295" y="897502"/>
                    <a:pt x="2958091" y="912065"/>
                    <a:pt x="2963915" y="926627"/>
                  </a:cubicBezTo>
                  <a:cubicBezTo>
                    <a:pt x="2966829" y="935363"/>
                    <a:pt x="2971682" y="940217"/>
                    <a:pt x="2981390" y="940217"/>
                  </a:cubicBezTo>
                  <a:cubicBezTo>
                    <a:pt x="2994981" y="938276"/>
                    <a:pt x="3006630" y="932451"/>
                    <a:pt x="3019249" y="926627"/>
                  </a:cubicBezTo>
                  <a:cubicBezTo>
                    <a:pt x="3025075" y="924685"/>
                    <a:pt x="3025075" y="921772"/>
                    <a:pt x="3021192" y="917889"/>
                  </a:cubicBezTo>
                  <a:cubicBezTo>
                    <a:pt x="3006630" y="894590"/>
                    <a:pt x="2992069" y="871293"/>
                    <a:pt x="2977506" y="847993"/>
                  </a:cubicBezTo>
                  <a:cubicBezTo>
                    <a:pt x="2972168" y="838771"/>
                    <a:pt x="2969256" y="834159"/>
                    <a:pt x="2965494" y="833310"/>
                  </a:cubicBezTo>
                  <a:close/>
                  <a:moveTo>
                    <a:pt x="2391157" y="829548"/>
                  </a:moveTo>
                  <a:cubicBezTo>
                    <a:pt x="2370770" y="830519"/>
                    <a:pt x="2352326" y="836343"/>
                    <a:pt x="2335823" y="847993"/>
                  </a:cubicBezTo>
                  <a:cubicBezTo>
                    <a:pt x="2330968" y="851875"/>
                    <a:pt x="2326115" y="874205"/>
                    <a:pt x="2329027" y="880029"/>
                  </a:cubicBezTo>
                  <a:cubicBezTo>
                    <a:pt x="2329997" y="882941"/>
                    <a:pt x="2332910" y="881000"/>
                    <a:pt x="2334851" y="881000"/>
                  </a:cubicBezTo>
                  <a:cubicBezTo>
                    <a:pt x="2370770" y="877117"/>
                    <a:pt x="2405718" y="882941"/>
                    <a:pt x="2439696" y="895561"/>
                  </a:cubicBezTo>
                  <a:cubicBezTo>
                    <a:pt x="2482410" y="910124"/>
                    <a:pt x="2522212" y="929539"/>
                    <a:pt x="2563955" y="947012"/>
                  </a:cubicBezTo>
                  <a:cubicBezTo>
                    <a:pt x="2598903" y="961574"/>
                    <a:pt x="2632881" y="976135"/>
                    <a:pt x="2668799" y="991669"/>
                  </a:cubicBezTo>
                  <a:cubicBezTo>
                    <a:pt x="2671712" y="968370"/>
                    <a:pt x="2670741" y="945071"/>
                    <a:pt x="2670741" y="922743"/>
                  </a:cubicBezTo>
                  <a:cubicBezTo>
                    <a:pt x="2670741" y="917889"/>
                    <a:pt x="2666857" y="916919"/>
                    <a:pt x="2663945" y="915948"/>
                  </a:cubicBezTo>
                  <a:cubicBezTo>
                    <a:pt x="2624143" y="896532"/>
                    <a:pt x="2584342" y="877117"/>
                    <a:pt x="2543569" y="861584"/>
                  </a:cubicBezTo>
                  <a:cubicBezTo>
                    <a:pt x="2494059" y="842168"/>
                    <a:pt x="2444549" y="825666"/>
                    <a:pt x="2391157" y="829548"/>
                  </a:cubicBezTo>
                  <a:close/>
                  <a:moveTo>
                    <a:pt x="2302816" y="796541"/>
                  </a:moveTo>
                  <a:cubicBezTo>
                    <a:pt x="2267868" y="823723"/>
                    <a:pt x="2258159" y="860613"/>
                    <a:pt x="2254277" y="901386"/>
                  </a:cubicBezTo>
                  <a:cubicBezTo>
                    <a:pt x="2267868" y="892649"/>
                    <a:pt x="2281458" y="885854"/>
                    <a:pt x="2296020" y="881000"/>
                  </a:cubicBezTo>
                  <a:cubicBezTo>
                    <a:pt x="2299904" y="880029"/>
                    <a:pt x="2300874" y="878087"/>
                    <a:pt x="2300874" y="875175"/>
                  </a:cubicBezTo>
                  <a:cubicBezTo>
                    <a:pt x="2300874" y="849934"/>
                    <a:pt x="2303786" y="824694"/>
                    <a:pt x="2302816" y="796541"/>
                  </a:cubicBezTo>
                  <a:close/>
                  <a:moveTo>
                    <a:pt x="2548423" y="697523"/>
                  </a:moveTo>
                  <a:cubicBezTo>
                    <a:pt x="2543569" y="696551"/>
                    <a:pt x="2540656" y="697523"/>
                    <a:pt x="2537744" y="701406"/>
                  </a:cubicBezTo>
                  <a:cubicBezTo>
                    <a:pt x="2528037" y="714026"/>
                    <a:pt x="2515417" y="720821"/>
                    <a:pt x="2500854" y="726646"/>
                  </a:cubicBezTo>
                  <a:cubicBezTo>
                    <a:pt x="2477555" y="736354"/>
                    <a:pt x="2452316" y="740237"/>
                    <a:pt x="2428046" y="745090"/>
                  </a:cubicBezTo>
                  <a:cubicBezTo>
                    <a:pt x="2398922" y="750914"/>
                    <a:pt x="2368829" y="755769"/>
                    <a:pt x="2340676" y="766448"/>
                  </a:cubicBezTo>
                  <a:cubicBezTo>
                    <a:pt x="2335823" y="767418"/>
                    <a:pt x="2330968" y="769360"/>
                    <a:pt x="2329997" y="777126"/>
                  </a:cubicBezTo>
                  <a:cubicBezTo>
                    <a:pt x="2329997" y="789747"/>
                    <a:pt x="2329997" y="801396"/>
                    <a:pt x="2329997" y="814987"/>
                  </a:cubicBezTo>
                  <a:cubicBezTo>
                    <a:pt x="2376595" y="788776"/>
                    <a:pt x="2425133" y="793629"/>
                    <a:pt x="2473672" y="805279"/>
                  </a:cubicBezTo>
                  <a:cubicBezTo>
                    <a:pt x="2528037" y="818870"/>
                    <a:pt x="2578516" y="841198"/>
                    <a:pt x="2628997" y="865467"/>
                  </a:cubicBezTo>
                  <a:cubicBezTo>
                    <a:pt x="2641617" y="871293"/>
                    <a:pt x="2653266" y="877117"/>
                    <a:pt x="2667828" y="883913"/>
                  </a:cubicBezTo>
                  <a:cubicBezTo>
                    <a:pt x="2663945" y="831490"/>
                    <a:pt x="2655208" y="782951"/>
                    <a:pt x="2624143" y="741207"/>
                  </a:cubicBezTo>
                  <a:cubicBezTo>
                    <a:pt x="2604727" y="715967"/>
                    <a:pt x="2579487" y="701406"/>
                    <a:pt x="2548423" y="697523"/>
                  </a:cubicBezTo>
                  <a:close/>
                  <a:moveTo>
                    <a:pt x="2721222" y="288825"/>
                  </a:moveTo>
                  <a:cubicBezTo>
                    <a:pt x="2748403" y="323772"/>
                    <a:pt x="2774614" y="359691"/>
                    <a:pt x="2800825" y="394640"/>
                  </a:cubicBezTo>
                  <a:cubicBezTo>
                    <a:pt x="2803737" y="397552"/>
                    <a:pt x="2805679" y="400464"/>
                    <a:pt x="2810532" y="398522"/>
                  </a:cubicBezTo>
                  <a:cubicBezTo>
                    <a:pt x="2832860" y="390757"/>
                    <a:pt x="2856159" y="389785"/>
                    <a:pt x="2881400" y="397552"/>
                  </a:cubicBezTo>
                  <a:cubicBezTo>
                    <a:pt x="2840627" y="347071"/>
                    <a:pt x="2759081" y="291737"/>
                    <a:pt x="2721222" y="288825"/>
                  </a:cubicBezTo>
                  <a:close/>
                  <a:moveTo>
                    <a:pt x="2721585" y="108260"/>
                  </a:moveTo>
                  <a:cubicBezTo>
                    <a:pt x="2717581" y="106561"/>
                    <a:pt x="2713940" y="105833"/>
                    <a:pt x="2711514" y="108260"/>
                  </a:cubicBezTo>
                  <a:cubicBezTo>
                    <a:pt x="2706659" y="113114"/>
                    <a:pt x="2710543" y="123792"/>
                    <a:pt x="2710543" y="132530"/>
                  </a:cubicBezTo>
                  <a:cubicBezTo>
                    <a:pt x="2710543" y="137383"/>
                    <a:pt x="2713455" y="138354"/>
                    <a:pt x="2717338" y="139325"/>
                  </a:cubicBezTo>
                  <a:cubicBezTo>
                    <a:pt x="2739666" y="142237"/>
                    <a:pt x="2761994" y="146121"/>
                    <a:pt x="2787235" y="149033"/>
                  </a:cubicBezTo>
                  <a:cubicBezTo>
                    <a:pt x="2769760" y="133500"/>
                    <a:pt x="2753257" y="121851"/>
                    <a:pt x="2733841" y="114084"/>
                  </a:cubicBezTo>
                  <a:cubicBezTo>
                    <a:pt x="2729958" y="112628"/>
                    <a:pt x="2725590" y="109959"/>
                    <a:pt x="2721585" y="108260"/>
                  </a:cubicBezTo>
                  <a:close/>
                  <a:moveTo>
                    <a:pt x="2402805" y="60813"/>
                  </a:moveTo>
                  <a:cubicBezTo>
                    <a:pt x="2408569" y="60024"/>
                    <a:pt x="2413969" y="60206"/>
                    <a:pt x="2418337" y="61662"/>
                  </a:cubicBezTo>
                  <a:cubicBezTo>
                    <a:pt x="2429988" y="65546"/>
                    <a:pt x="2430957" y="66517"/>
                    <a:pt x="2422221" y="76225"/>
                  </a:cubicBezTo>
                  <a:cubicBezTo>
                    <a:pt x="2411542" y="87873"/>
                    <a:pt x="2400864" y="100493"/>
                    <a:pt x="2392127" y="114084"/>
                  </a:cubicBezTo>
                  <a:cubicBezTo>
                    <a:pt x="2388243" y="120880"/>
                    <a:pt x="2384361" y="120880"/>
                    <a:pt x="2379507" y="116997"/>
                  </a:cubicBezTo>
                  <a:cubicBezTo>
                    <a:pt x="2367858" y="111172"/>
                    <a:pt x="2358150" y="105348"/>
                    <a:pt x="2357179" y="90785"/>
                  </a:cubicBezTo>
                  <a:cubicBezTo>
                    <a:pt x="2357179" y="89816"/>
                    <a:pt x="2358150" y="87873"/>
                    <a:pt x="2359120" y="85932"/>
                  </a:cubicBezTo>
                  <a:cubicBezTo>
                    <a:pt x="2364945" y="74283"/>
                    <a:pt x="2385514" y="63180"/>
                    <a:pt x="2402805" y="60813"/>
                  </a:cubicBezTo>
                  <a:close/>
                  <a:moveTo>
                    <a:pt x="2594534" y="18"/>
                  </a:moveTo>
                  <a:cubicBezTo>
                    <a:pt x="2609582" y="-225"/>
                    <a:pt x="2624629" y="1959"/>
                    <a:pt x="2639676" y="6328"/>
                  </a:cubicBezTo>
                  <a:cubicBezTo>
                    <a:pt x="2645501" y="7299"/>
                    <a:pt x="2647442" y="11182"/>
                    <a:pt x="2647442" y="16035"/>
                  </a:cubicBezTo>
                  <a:cubicBezTo>
                    <a:pt x="2647442" y="27685"/>
                    <a:pt x="2648413" y="40305"/>
                    <a:pt x="2648413" y="51954"/>
                  </a:cubicBezTo>
                  <a:cubicBezTo>
                    <a:pt x="2648413" y="59721"/>
                    <a:pt x="2650354" y="63604"/>
                    <a:pt x="2658121" y="62633"/>
                  </a:cubicBezTo>
                  <a:cubicBezTo>
                    <a:pt x="2660062" y="62633"/>
                    <a:pt x="2662004" y="62633"/>
                    <a:pt x="2663945" y="62633"/>
                  </a:cubicBezTo>
                  <a:cubicBezTo>
                    <a:pt x="2677536" y="60692"/>
                    <a:pt x="2681419" y="67488"/>
                    <a:pt x="2682389" y="79136"/>
                  </a:cubicBezTo>
                  <a:cubicBezTo>
                    <a:pt x="2683360" y="91756"/>
                    <a:pt x="2686273" y="91756"/>
                    <a:pt x="2696952" y="84961"/>
                  </a:cubicBezTo>
                  <a:cubicBezTo>
                    <a:pt x="2700835" y="83020"/>
                    <a:pt x="2705689" y="83991"/>
                    <a:pt x="2709571" y="84961"/>
                  </a:cubicBezTo>
                  <a:cubicBezTo>
                    <a:pt x="2744520" y="92727"/>
                    <a:pt x="2772673" y="111172"/>
                    <a:pt x="2798884" y="134471"/>
                  </a:cubicBezTo>
                  <a:cubicBezTo>
                    <a:pt x="2805679" y="140295"/>
                    <a:pt x="2810532" y="148062"/>
                    <a:pt x="2821211" y="147091"/>
                  </a:cubicBezTo>
                  <a:cubicBezTo>
                    <a:pt x="2825095" y="146121"/>
                    <a:pt x="2827036" y="149033"/>
                    <a:pt x="2826066" y="151945"/>
                  </a:cubicBezTo>
                  <a:cubicBezTo>
                    <a:pt x="2825095" y="160682"/>
                    <a:pt x="2830919" y="165536"/>
                    <a:pt x="2835773" y="171361"/>
                  </a:cubicBezTo>
                  <a:cubicBezTo>
                    <a:pt x="2891108" y="235432"/>
                    <a:pt x="2930909" y="309211"/>
                    <a:pt x="2960033" y="387844"/>
                  </a:cubicBezTo>
                  <a:cubicBezTo>
                    <a:pt x="2963915" y="396581"/>
                    <a:pt x="2966829" y="397552"/>
                    <a:pt x="2975565" y="394640"/>
                  </a:cubicBezTo>
                  <a:cubicBezTo>
                    <a:pt x="3006630" y="382990"/>
                    <a:pt x="3038665" y="373282"/>
                    <a:pt x="3069731" y="361633"/>
                  </a:cubicBezTo>
                  <a:cubicBezTo>
                    <a:pt x="3081379" y="356779"/>
                    <a:pt x="3090117" y="360662"/>
                    <a:pt x="3097883" y="369399"/>
                  </a:cubicBezTo>
                  <a:cubicBezTo>
                    <a:pt x="3111474" y="383961"/>
                    <a:pt x="3120210" y="402405"/>
                    <a:pt x="3126036" y="420850"/>
                  </a:cubicBezTo>
                  <a:cubicBezTo>
                    <a:pt x="3143509" y="473272"/>
                    <a:pt x="3151276" y="525694"/>
                    <a:pt x="3141568" y="581028"/>
                  </a:cubicBezTo>
                  <a:cubicBezTo>
                    <a:pt x="3139627" y="590736"/>
                    <a:pt x="3136715" y="600444"/>
                    <a:pt x="3131861" y="609182"/>
                  </a:cubicBezTo>
                  <a:cubicBezTo>
                    <a:pt x="3125065" y="623743"/>
                    <a:pt x="3115357" y="634422"/>
                    <a:pt x="3096913" y="635393"/>
                  </a:cubicBezTo>
                  <a:cubicBezTo>
                    <a:pt x="3076526" y="636363"/>
                    <a:pt x="3057111" y="640246"/>
                    <a:pt x="3036724" y="642188"/>
                  </a:cubicBezTo>
                  <a:cubicBezTo>
                    <a:pt x="3027016" y="643158"/>
                    <a:pt x="3026045" y="645100"/>
                    <a:pt x="3030900" y="652866"/>
                  </a:cubicBezTo>
                  <a:cubicBezTo>
                    <a:pt x="3060023" y="700435"/>
                    <a:pt x="3088175" y="748973"/>
                    <a:pt x="3116328" y="796541"/>
                  </a:cubicBezTo>
                  <a:cubicBezTo>
                    <a:pt x="3149335" y="852846"/>
                    <a:pt x="3183311" y="909152"/>
                    <a:pt x="3216318" y="966428"/>
                  </a:cubicBezTo>
                  <a:cubicBezTo>
                    <a:pt x="3219230" y="972253"/>
                    <a:pt x="3222142" y="977107"/>
                    <a:pt x="3229909" y="976135"/>
                  </a:cubicBezTo>
                  <a:cubicBezTo>
                    <a:pt x="3234764" y="975166"/>
                    <a:pt x="3237676" y="979049"/>
                    <a:pt x="3239617" y="982931"/>
                  </a:cubicBezTo>
                  <a:cubicBezTo>
                    <a:pt x="3250296" y="1001377"/>
                    <a:pt x="3260973" y="1020792"/>
                    <a:pt x="3271652" y="1039236"/>
                  </a:cubicBezTo>
                  <a:cubicBezTo>
                    <a:pt x="3276507" y="1046032"/>
                    <a:pt x="3271652" y="1053799"/>
                    <a:pt x="3274565" y="1061564"/>
                  </a:cubicBezTo>
                  <a:cubicBezTo>
                    <a:pt x="3298835" y="1049915"/>
                    <a:pt x="3322133" y="1039236"/>
                    <a:pt x="3347373" y="1030500"/>
                  </a:cubicBezTo>
                  <a:cubicBezTo>
                    <a:pt x="3442510" y="997493"/>
                    <a:pt x="3539587" y="986814"/>
                    <a:pt x="3638607" y="999434"/>
                  </a:cubicBezTo>
                  <a:cubicBezTo>
                    <a:pt x="3906542" y="1032441"/>
                    <a:pt x="4125938" y="1229509"/>
                    <a:pt x="4184184" y="1494532"/>
                  </a:cubicBezTo>
                  <a:cubicBezTo>
                    <a:pt x="4262817" y="1851778"/>
                    <a:pt x="4032743" y="2187667"/>
                    <a:pt x="3692970" y="2260475"/>
                  </a:cubicBezTo>
                  <a:cubicBezTo>
                    <a:pt x="3451246" y="2309985"/>
                    <a:pt x="3243500" y="2239119"/>
                    <a:pt x="3077497" y="2055642"/>
                  </a:cubicBezTo>
                  <a:cubicBezTo>
                    <a:pt x="2992069" y="1960505"/>
                    <a:pt x="2942559" y="1847896"/>
                    <a:pt x="2926055" y="1720722"/>
                  </a:cubicBezTo>
                  <a:cubicBezTo>
                    <a:pt x="2910523" y="1606170"/>
                    <a:pt x="2925084" y="1495502"/>
                    <a:pt x="2969741" y="1388717"/>
                  </a:cubicBezTo>
                  <a:cubicBezTo>
                    <a:pt x="2970711" y="1385804"/>
                    <a:pt x="2971682" y="1381921"/>
                    <a:pt x="2972653" y="1379009"/>
                  </a:cubicBezTo>
                  <a:cubicBezTo>
                    <a:pt x="2984302" y="1354739"/>
                    <a:pt x="2995952" y="1331441"/>
                    <a:pt x="3009542" y="1308142"/>
                  </a:cubicBezTo>
                  <a:cubicBezTo>
                    <a:pt x="3052256" y="1236305"/>
                    <a:pt x="3106621" y="1175146"/>
                    <a:pt x="3173604" y="1125636"/>
                  </a:cubicBezTo>
                  <a:cubicBezTo>
                    <a:pt x="3180399" y="1119811"/>
                    <a:pt x="3181370" y="1116898"/>
                    <a:pt x="3176516" y="1110103"/>
                  </a:cubicBezTo>
                  <a:cubicBezTo>
                    <a:pt x="3167779" y="1097483"/>
                    <a:pt x="3160013" y="1084863"/>
                    <a:pt x="3152247" y="1071272"/>
                  </a:cubicBezTo>
                  <a:cubicBezTo>
                    <a:pt x="3148364" y="1065447"/>
                    <a:pt x="3145451" y="1065447"/>
                    <a:pt x="3139627" y="1069331"/>
                  </a:cubicBezTo>
                  <a:cubicBezTo>
                    <a:pt x="3127977" y="1078067"/>
                    <a:pt x="3115357" y="1085834"/>
                    <a:pt x="3102737" y="1093600"/>
                  </a:cubicBezTo>
                  <a:cubicBezTo>
                    <a:pt x="3099825" y="1094571"/>
                    <a:pt x="3097883" y="1098454"/>
                    <a:pt x="3094971" y="1093600"/>
                  </a:cubicBezTo>
                  <a:cubicBezTo>
                    <a:pt x="3084293" y="1075155"/>
                    <a:pt x="3070702" y="1059623"/>
                    <a:pt x="3056139" y="1043120"/>
                  </a:cubicBezTo>
                  <a:cubicBezTo>
                    <a:pt x="3047403" y="1033412"/>
                    <a:pt x="3041577" y="1020792"/>
                    <a:pt x="3033812" y="1009142"/>
                  </a:cubicBezTo>
                  <a:cubicBezTo>
                    <a:pt x="3026045" y="997493"/>
                    <a:pt x="3018280" y="986814"/>
                    <a:pt x="3029929" y="971282"/>
                  </a:cubicBezTo>
                  <a:cubicBezTo>
                    <a:pt x="3035753" y="964487"/>
                    <a:pt x="3026045" y="957691"/>
                    <a:pt x="3022162" y="951867"/>
                  </a:cubicBezTo>
                  <a:cubicBezTo>
                    <a:pt x="3018280" y="946042"/>
                    <a:pt x="3014396" y="952838"/>
                    <a:pt x="3011484" y="953808"/>
                  </a:cubicBezTo>
                  <a:cubicBezTo>
                    <a:pt x="3001776" y="957691"/>
                    <a:pt x="2992069" y="962546"/>
                    <a:pt x="2981390" y="965458"/>
                  </a:cubicBezTo>
                  <a:cubicBezTo>
                    <a:pt x="2957120" y="972253"/>
                    <a:pt x="2948383" y="967399"/>
                    <a:pt x="2938675" y="944100"/>
                  </a:cubicBezTo>
                  <a:cubicBezTo>
                    <a:pt x="2934792" y="935363"/>
                    <a:pt x="2931880" y="926627"/>
                    <a:pt x="2923143" y="921772"/>
                  </a:cubicBezTo>
                  <a:cubicBezTo>
                    <a:pt x="2923143" y="923713"/>
                    <a:pt x="2923143" y="923713"/>
                    <a:pt x="2923143" y="924685"/>
                  </a:cubicBezTo>
                  <a:cubicBezTo>
                    <a:pt x="2963915" y="1010113"/>
                    <a:pt x="2985273" y="1101366"/>
                    <a:pt x="3001776" y="1193591"/>
                  </a:cubicBezTo>
                  <a:cubicBezTo>
                    <a:pt x="3003717" y="1204269"/>
                    <a:pt x="2999834" y="1211064"/>
                    <a:pt x="2991097" y="1216889"/>
                  </a:cubicBezTo>
                  <a:cubicBezTo>
                    <a:pt x="2976537" y="1121753"/>
                    <a:pt x="2955179" y="1029529"/>
                    <a:pt x="2916348" y="942159"/>
                  </a:cubicBezTo>
                  <a:cubicBezTo>
                    <a:pt x="2915377" y="943129"/>
                    <a:pt x="2914407" y="943129"/>
                    <a:pt x="2914407" y="943129"/>
                  </a:cubicBezTo>
                  <a:cubicBezTo>
                    <a:pt x="2887225" y="1098454"/>
                    <a:pt x="2829948" y="1240188"/>
                    <a:pt x="2744520" y="1372213"/>
                  </a:cubicBezTo>
                  <a:cubicBezTo>
                    <a:pt x="2739666" y="1378038"/>
                    <a:pt x="2740637" y="1383863"/>
                    <a:pt x="2741607" y="1390659"/>
                  </a:cubicBezTo>
                  <a:cubicBezTo>
                    <a:pt x="2745490" y="1411044"/>
                    <a:pt x="2749374" y="1430460"/>
                    <a:pt x="2754228" y="1450846"/>
                  </a:cubicBezTo>
                  <a:cubicBezTo>
                    <a:pt x="2756169" y="1457642"/>
                    <a:pt x="2754228" y="1460554"/>
                    <a:pt x="2748403" y="1463466"/>
                  </a:cubicBezTo>
                  <a:cubicBezTo>
                    <a:pt x="2720250" y="1475116"/>
                    <a:pt x="2691127" y="1485794"/>
                    <a:pt x="2661033" y="1493561"/>
                  </a:cubicBezTo>
                  <a:cubicBezTo>
                    <a:pt x="2634822" y="1500356"/>
                    <a:pt x="2610553" y="1498415"/>
                    <a:pt x="2587254" y="1480941"/>
                  </a:cubicBezTo>
                  <a:cubicBezTo>
                    <a:pt x="2556189" y="1457642"/>
                    <a:pt x="2525124" y="1436286"/>
                    <a:pt x="2496971" y="1411044"/>
                  </a:cubicBezTo>
                  <a:cubicBezTo>
                    <a:pt x="2490175" y="1405220"/>
                    <a:pt x="2482410" y="1402308"/>
                    <a:pt x="2476586" y="1409103"/>
                  </a:cubicBezTo>
                  <a:cubicBezTo>
                    <a:pt x="2469790" y="1417840"/>
                    <a:pt x="2465907" y="1412015"/>
                    <a:pt x="2462023" y="1407161"/>
                  </a:cubicBezTo>
                  <a:cubicBezTo>
                    <a:pt x="2400865" y="1341149"/>
                    <a:pt x="2356208" y="1264457"/>
                    <a:pt x="2320289" y="1182912"/>
                  </a:cubicBezTo>
                  <a:cubicBezTo>
                    <a:pt x="2288254" y="1109133"/>
                    <a:pt x="2264955" y="1033412"/>
                    <a:pt x="2240686" y="956720"/>
                  </a:cubicBezTo>
                  <a:cubicBezTo>
                    <a:pt x="2226124" y="913036"/>
                    <a:pt x="2212533" y="868379"/>
                    <a:pt x="2191176" y="827607"/>
                  </a:cubicBezTo>
                  <a:cubicBezTo>
                    <a:pt x="2178556" y="803337"/>
                    <a:pt x="2163024" y="781009"/>
                    <a:pt x="2137783" y="768389"/>
                  </a:cubicBezTo>
                  <a:cubicBezTo>
                    <a:pt x="2097982" y="749945"/>
                    <a:pt x="2059150" y="730529"/>
                    <a:pt x="2019349" y="714026"/>
                  </a:cubicBezTo>
                  <a:cubicBezTo>
                    <a:pt x="1971780" y="694610"/>
                    <a:pt x="1924213" y="677136"/>
                    <a:pt x="1872760" y="670340"/>
                  </a:cubicBezTo>
                  <a:cubicBezTo>
                    <a:pt x="1844608" y="666457"/>
                    <a:pt x="1817426" y="663545"/>
                    <a:pt x="1789274" y="659661"/>
                  </a:cubicBezTo>
                  <a:cubicBezTo>
                    <a:pt x="1789274" y="658692"/>
                    <a:pt x="1789274" y="657720"/>
                    <a:pt x="1789274" y="657720"/>
                  </a:cubicBezTo>
                  <a:cubicBezTo>
                    <a:pt x="1792186" y="654808"/>
                    <a:pt x="1794129" y="651896"/>
                    <a:pt x="1797041" y="649954"/>
                  </a:cubicBezTo>
                  <a:cubicBezTo>
                    <a:pt x="1911591" y="539285"/>
                    <a:pt x="2043618" y="456769"/>
                    <a:pt x="2188264" y="391727"/>
                  </a:cubicBezTo>
                  <a:cubicBezTo>
                    <a:pt x="2203796" y="384931"/>
                    <a:pt x="2204767" y="384931"/>
                    <a:pt x="2199913" y="367458"/>
                  </a:cubicBezTo>
                  <a:cubicBezTo>
                    <a:pt x="2197972" y="359691"/>
                    <a:pt x="2200884" y="355808"/>
                    <a:pt x="2206708" y="351926"/>
                  </a:cubicBezTo>
                  <a:cubicBezTo>
                    <a:pt x="2238744" y="327656"/>
                    <a:pt x="2275634" y="317948"/>
                    <a:pt x="2315436" y="316977"/>
                  </a:cubicBezTo>
                  <a:cubicBezTo>
                    <a:pt x="2327085" y="316977"/>
                    <a:pt x="2334851" y="317948"/>
                    <a:pt x="2336792" y="331539"/>
                  </a:cubicBezTo>
                  <a:cubicBezTo>
                    <a:pt x="2337764" y="337363"/>
                    <a:pt x="2341647" y="338335"/>
                    <a:pt x="2347471" y="337363"/>
                  </a:cubicBezTo>
                  <a:cubicBezTo>
                    <a:pt x="2391157" y="327656"/>
                    <a:pt x="2435812" y="324743"/>
                    <a:pt x="2481439" y="326684"/>
                  </a:cubicBezTo>
                  <a:cubicBezTo>
                    <a:pt x="2541628" y="328627"/>
                    <a:pt x="2574634" y="355808"/>
                    <a:pt x="2585312" y="415025"/>
                  </a:cubicBezTo>
                  <a:cubicBezTo>
                    <a:pt x="2594050" y="456769"/>
                    <a:pt x="2587254" y="499483"/>
                    <a:pt x="2581428" y="541227"/>
                  </a:cubicBezTo>
                  <a:cubicBezTo>
                    <a:pt x="2577546" y="571321"/>
                    <a:pt x="2576575" y="571321"/>
                    <a:pt x="2603757" y="586854"/>
                  </a:cubicBezTo>
                  <a:cubicBezTo>
                    <a:pt x="2607639" y="588795"/>
                    <a:pt x="2611523" y="592678"/>
                    <a:pt x="2617349" y="590736"/>
                  </a:cubicBezTo>
                  <a:cubicBezTo>
                    <a:pt x="2637734" y="582971"/>
                    <a:pt x="2658121" y="576175"/>
                    <a:pt x="2679477" y="569379"/>
                  </a:cubicBezTo>
                  <a:cubicBezTo>
                    <a:pt x="2684332" y="567438"/>
                    <a:pt x="2685303" y="564525"/>
                    <a:pt x="2684332" y="559672"/>
                  </a:cubicBezTo>
                  <a:cubicBezTo>
                    <a:pt x="2682389" y="545109"/>
                    <a:pt x="2678507" y="532490"/>
                    <a:pt x="2666857" y="522782"/>
                  </a:cubicBezTo>
                  <a:cubicBezTo>
                    <a:pt x="2660062" y="517929"/>
                    <a:pt x="2656180" y="511133"/>
                    <a:pt x="2651325" y="504337"/>
                  </a:cubicBezTo>
                  <a:cubicBezTo>
                    <a:pt x="2639676" y="486863"/>
                    <a:pt x="2641617" y="471331"/>
                    <a:pt x="2655208" y="455799"/>
                  </a:cubicBezTo>
                  <a:cubicBezTo>
                    <a:pt x="2662974" y="447061"/>
                    <a:pt x="2672682" y="440267"/>
                    <a:pt x="2682389" y="433471"/>
                  </a:cubicBezTo>
                  <a:cubicBezTo>
                    <a:pt x="2690156" y="428616"/>
                    <a:pt x="2692097" y="424733"/>
                    <a:pt x="2686273" y="415025"/>
                  </a:cubicBezTo>
                  <a:cubicBezTo>
                    <a:pt x="2641617" y="343188"/>
                    <a:pt x="2597932" y="270380"/>
                    <a:pt x="2554248" y="197572"/>
                  </a:cubicBezTo>
                  <a:cubicBezTo>
                    <a:pt x="2551335" y="193688"/>
                    <a:pt x="2546481" y="188834"/>
                    <a:pt x="2549393" y="183981"/>
                  </a:cubicBezTo>
                  <a:cubicBezTo>
                    <a:pt x="2552305" y="179126"/>
                    <a:pt x="2549393" y="177185"/>
                    <a:pt x="2546481" y="174273"/>
                  </a:cubicBezTo>
                  <a:cubicBezTo>
                    <a:pt x="2538715" y="165536"/>
                    <a:pt x="2534832" y="155829"/>
                    <a:pt x="2536773" y="144178"/>
                  </a:cubicBezTo>
                  <a:cubicBezTo>
                    <a:pt x="2539685" y="126705"/>
                    <a:pt x="2552305" y="115055"/>
                    <a:pt x="2568809" y="114084"/>
                  </a:cubicBezTo>
                  <a:cubicBezTo>
                    <a:pt x="2586283" y="113114"/>
                    <a:pt x="2600844" y="122822"/>
                    <a:pt x="2605699" y="138354"/>
                  </a:cubicBezTo>
                  <a:cubicBezTo>
                    <a:pt x="2611523" y="154857"/>
                    <a:pt x="2604727" y="171361"/>
                    <a:pt x="2589195" y="180097"/>
                  </a:cubicBezTo>
                  <a:cubicBezTo>
                    <a:pt x="2583371" y="183009"/>
                    <a:pt x="2582400" y="185922"/>
                    <a:pt x="2582400" y="191747"/>
                  </a:cubicBezTo>
                  <a:cubicBezTo>
                    <a:pt x="2583371" y="208251"/>
                    <a:pt x="2596962" y="216987"/>
                    <a:pt x="2611523" y="210192"/>
                  </a:cubicBezTo>
                  <a:cubicBezTo>
                    <a:pt x="2623173" y="205337"/>
                    <a:pt x="2634822" y="200484"/>
                    <a:pt x="2645501" y="194659"/>
                  </a:cubicBezTo>
                  <a:cubicBezTo>
                    <a:pt x="2650354" y="192717"/>
                    <a:pt x="2653266" y="193688"/>
                    <a:pt x="2656180" y="197572"/>
                  </a:cubicBezTo>
                  <a:cubicBezTo>
                    <a:pt x="2665887" y="211163"/>
                    <a:pt x="2676565" y="223783"/>
                    <a:pt x="2685303" y="237374"/>
                  </a:cubicBezTo>
                  <a:cubicBezTo>
                    <a:pt x="2695980" y="254847"/>
                    <a:pt x="2708602" y="267467"/>
                    <a:pt x="2729958" y="270380"/>
                  </a:cubicBezTo>
                  <a:cubicBezTo>
                    <a:pt x="2735783" y="271350"/>
                    <a:pt x="2740637" y="274262"/>
                    <a:pt x="2745490" y="276205"/>
                  </a:cubicBezTo>
                  <a:cubicBezTo>
                    <a:pt x="2809563" y="301445"/>
                    <a:pt x="2859071" y="344159"/>
                    <a:pt x="2902757" y="396581"/>
                  </a:cubicBezTo>
                  <a:cubicBezTo>
                    <a:pt x="2918289" y="415025"/>
                    <a:pt x="2919260" y="415025"/>
                    <a:pt x="2941587" y="407260"/>
                  </a:cubicBezTo>
                  <a:cubicBezTo>
                    <a:pt x="2949354" y="404348"/>
                    <a:pt x="2950324" y="402405"/>
                    <a:pt x="2947412" y="395610"/>
                  </a:cubicBezTo>
                  <a:cubicBezTo>
                    <a:pt x="2938675" y="373282"/>
                    <a:pt x="2929939" y="350955"/>
                    <a:pt x="2919260" y="329597"/>
                  </a:cubicBezTo>
                  <a:cubicBezTo>
                    <a:pt x="2894020" y="277175"/>
                    <a:pt x="2864897" y="226695"/>
                    <a:pt x="2826066" y="183009"/>
                  </a:cubicBezTo>
                  <a:cubicBezTo>
                    <a:pt x="2822182" y="174273"/>
                    <a:pt x="2815387" y="171361"/>
                    <a:pt x="2804708" y="171361"/>
                  </a:cubicBezTo>
                  <a:cubicBezTo>
                    <a:pt x="2765877" y="172332"/>
                    <a:pt x="2726075" y="172332"/>
                    <a:pt x="2687244" y="173302"/>
                  </a:cubicBezTo>
                  <a:cubicBezTo>
                    <a:pt x="2677536" y="173302"/>
                    <a:pt x="2672682" y="171361"/>
                    <a:pt x="2674624" y="159711"/>
                  </a:cubicBezTo>
                  <a:cubicBezTo>
                    <a:pt x="2675595" y="153886"/>
                    <a:pt x="2679477" y="145150"/>
                    <a:pt x="2667828" y="143207"/>
                  </a:cubicBezTo>
                  <a:cubicBezTo>
                    <a:pt x="2664916" y="142237"/>
                    <a:pt x="2666857" y="137383"/>
                    <a:pt x="2666857" y="134471"/>
                  </a:cubicBezTo>
                  <a:cubicBezTo>
                    <a:pt x="2668799" y="124763"/>
                    <a:pt x="2665887" y="116998"/>
                    <a:pt x="2661033" y="109231"/>
                  </a:cubicBezTo>
                  <a:cubicBezTo>
                    <a:pt x="2651325" y="93699"/>
                    <a:pt x="2641617" y="78165"/>
                    <a:pt x="2632881" y="62633"/>
                  </a:cubicBezTo>
                  <a:cubicBezTo>
                    <a:pt x="2628997" y="55838"/>
                    <a:pt x="2625114" y="52925"/>
                    <a:pt x="2618318" y="51954"/>
                  </a:cubicBezTo>
                  <a:cubicBezTo>
                    <a:pt x="2595991" y="47101"/>
                    <a:pt x="2573663" y="42246"/>
                    <a:pt x="2551335" y="37393"/>
                  </a:cubicBezTo>
                  <a:cubicBezTo>
                    <a:pt x="2546481" y="36422"/>
                    <a:pt x="2542597" y="34481"/>
                    <a:pt x="2543569" y="28657"/>
                  </a:cubicBezTo>
                  <a:cubicBezTo>
                    <a:pt x="2544540" y="21861"/>
                    <a:pt x="2537744" y="12153"/>
                    <a:pt x="2549393" y="8270"/>
                  </a:cubicBezTo>
                  <a:cubicBezTo>
                    <a:pt x="2564440" y="2931"/>
                    <a:pt x="2579487" y="261"/>
                    <a:pt x="2594534" y="18"/>
                  </a:cubicBezTo>
                  <a:close/>
                </a:path>
              </a:pathLst>
            </a:custGeom>
            <a:solidFill>
              <a:schemeClr val="accent1"/>
            </a:solidFill>
            <a:ln w="7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 And PNG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B59E2348-1F98-4A22-B605-01679A17780E}"/>
              </a:ext>
            </a:extLst>
          </p:cNvPr>
          <p:cNvGrpSpPr/>
          <p:nvPr/>
        </p:nvGrpSpPr>
        <p:grpSpPr>
          <a:xfrm>
            <a:off x="600100" y="1648993"/>
            <a:ext cx="3867113" cy="3041550"/>
            <a:chOff x="2444748" y="555044"/>
            <a:chExt cx="7282046" cy="57274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63FD77-0BA7-4392-AB84-B602B49D47EA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59DDC7A-B7A7-4E07-95BB-AD2B38EAF220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F3C468-6F84-4A43-B0A8-BDB3DD940091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E0EA53-67EB-4BE1-8AAD-838044F8366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F0D04E-C613-400E-B578-C5D9770F2940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D84525-EFDC-4465-BA0F-5F67BEEAE02A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19CAC1-FE9B-4D6B-88EA-C57C9A1CC09E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9ECB3E-4D3F-4B8C-9041-AAE54BB9D5C8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6047DD-0A0A-4D98-8A22-51602A90925A}"/>
              </a:ext>
            </a:extLst>
          </p:cNvPr>
          <p:cNvGrpSpPr/>
          <p:nvPr/>
        </p:nvGrpSpPr>
        <p:grpSpPr>
          <a:xfrm>
            <a:off x="5173156" y="1564987"/>
            <a:ext cx="1923163" cy="3380819"/>
            <a:chOff x="4871870" y="1763729"/>
            <a:chExt cx="2448272" cy="4303935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7EDF33D1-14CC-43AD-B8E1-E4761F6AFC33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2F190B6B-9C03-424D-83FB-E34F42CABA91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EAB7F825-286F-4B65-BAF3-294D517B33D5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65BB6CF-3D00-4019-BD72-5F655EE6832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8" name="Oval 7">
                  <a:extLst>
                    <a:ext uri="{FF2B5EF4-FFF2-40B4-BE49-F238E27FC236}">
                      <a16:creationId xmlns:a16="http://schemas.microsoft.com/office/drawing/2014/main" id="{034C6F3B-EC23-4057-9C03-0A9E7EDC56F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9" name="Rounded Rectangle 8">
                  <a:extLst>
                    <a:ext uri="{FF2B5EF4-FFF2-40B4-BE49-F238E27FC236}">
                      <a16:creationId xmlns:a16="http://schemas.microsoft.com/office/drawing/2014/main" id="{F0396B90-8EB7-49F4-A2BD-751D34034D5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4" name="Picture Placeholder 2">
              <a:extLst>
                <a:ext uri="{FF2B5EF4-FFF2-40B4-BE49-F238E27FC236}">
                  <a16:creationId xmlns:a16="http://schemas.microsoft.com/office/drawing/2014/main" id="{603710DC-D1ED-41B9-921A-B06C1DDF83EA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pic>
        <p:nvPicPr>
          <p:cNvPr id="20" name="그림 1">
            <a:extLst>
              <a:ext uri="{FF2B5EF4-FFF2-40B4-BE49-F238E27FC236}">
                <a16:creationId xmlns:a16="http://schemas.microsoft.com/office/drawing/2014/main" id="{E2F6F8EA-4939-491C-AC10-DB5B6C337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" y="5723580"/>
            <a:ext cx="10335421" cy="1006061"/>
          </a:xfrm>
          <a:prstGeom prst="rect">
            <a:avLst/>
          </a:prstGeom>
        </p:spPr>
      </p:pic>
      <p:pic>
        <p:nvPicPr>
          <p:cNvPr id="21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0612EE0E-1EA0-41AB-B3F6-C4611483C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97DAB-35E2-4374-A2E9-BEC37EF531C5}"/>
              </a:ext>
            </a:extLst>
          </p:cNvPr>
          <p:cNvSpPr txBox="1"/>
          <p:nvPr/>
        </p:nvSpPr>
        <p:spPr>
          <a:xfrm>
            <a:off x="967154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4C28C-D69F-4745-98A2-BFAB6BF87935}"/>
              </a:ext>
            </a:extLst>
          </p:cNvPr>
          <p:cNvSpPr txBox="1"/>
          <p:nvPr/>
        </p:nvSpPr>
        <p:spPr>
          <a:xfrm>
            <a:off x="3091995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7CFB5-C06F-4E23-A51E-19066D2CF7BB}"/>
              </a:ext>
            </a:extLst>
          </p:cNvPr>
          <p:cNvSpPr txBox="1"/>
          <p:nvPr/>
        </p:nvSpPr>
        <p:spPr>
          <a:xfrm>
            <a:off x="5216837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3CA94-FFAD-4E27-814B-3FD38019AD67}"/>
              </a:ext>
            </a:extLst>
          </p:cNvPr>
          <p:cNvSpPr txBox="1"/>
          <p:nvPr/>
        </p:nvSpPr>
        <p:spPr>
          <a:xfrm>
            <a:off x="7341679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2082A-7A49-48E1-A03F-DAB8096D25AB}"/>
              </a:ext>
            </a:extLst>
          </p:cNvPr>
          <p:cNvSpPr txBox="1"/>
          <p:nvPr/>
        </p:nvSpPr>
        <p:spPr>
          <a:xfrm>
            <a:off x="9466520" y="4391885"/>
            <a:ext cx="176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EADAF-6513-4A51-9AAE-7B2456511895}"/>
              </a:ext>
            </a:extLst>
          </p:cNvPr>
          <p:cNvSpPr txBox="1"/>
          <p:nvPr/>
        </p:nvSpPr>
        <p:spPr>
          <a:xfrm>
            <a:off x="1643447" y="5657463"/>
            <a:ext cx="89007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I hope and I believe that this Template will your Time, Money and Reputation. Get a modern PowerPoint  Presentation that is beautifully designed.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C2CDEC-45ED-4E0F-A9D5-3C3A8A4873C5}"/>
              </a:ext>
            </a:extLst>
          </p:cNvPr>
          <p:cNvSpPr txBox="1"/>
          <p:nvPr/>
        </p:nvSpPr>
        <p:spPr>
          <a:xfrm>
            <a:off x="1643447" y="5282436"/>
            <a:ext cx="8900728" cy="354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We Create Quality Professional PPT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4D27DC-5DB6-421F-8D7E-7A57AC3D0D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1619AB-6760-43BE-9878-4635AA44C3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FB15C35-DCFB-4837-83FC-A6169E0DF0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380A89D-1D57-461A-8F0B-645A5C3877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FFDB61-B299-4DDA-A190-023FF938AF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587882C-9994-4C34-A892-AE94084C6EAA}"/>
              </a:ext>
            </a:extLst>
          </p:cNvPr>
          <p:cNvSpPr/>
          <p:nvPr/>
        </p:nvSpPr>
        <p:spPr>
          <a:xfrm>
            <a:off x="0" y="1248516"/>
            <a:ext cx="12192000" cy="4961783"/>
          </a:xfrm>
          <a:custGeom>
            <a:avLst/>
            <a:gdLst>
              <a:gd name="connsiteX0" fmla="*/ 8533782 w 12192000"/>
              <a:gd name="connsiteY0" fmla="*/ 4824293 h 4961783"/>
              <a:gd name="connsiteX1" fmla="*/ 9426615 w 12192000"/>
              <a:gd name="connsiteY1" fmla="*/ 4824293 h 4961783"/>
              <a:gd name="connsiteX2" fmla="*/ 9409006 w 12192000"/>
              <a:gd name="connsiteY2" fmla="*/ 4836032 h 4961783"/>
              <a:gd name="connsiteX3" fmla="*/ 9324224 w 12192000"/>
              <a:gd name="connsiteY3" fmla="*/ 4879276 h 4961783"/>
              <a:gd name="connsiteX4" fmla="*/ 9262771 w 12192000"/>
              <a:gd name="connsiteY4" fmla="*/ 4904313 h 4961783"/>
              <a:gd name="connsiteX5" fmla="*/ 9167177 w 12192000"/>
              <a:gd name="connsiteY5" fmla="*/ 4935040 h 4961783"/>
              <a:gd name="connsiteX6" fmla="*/ 9118242 w 12192000"/>
              <a:gd name="connsiteY6" fmla="*/ 4941868 h 4961783"/>
              <a:gd name="connsiteX7" fmla="*/ 9011837 w 12192000"/>
              <a:gd name="connsiteY7" fmla="*/ 4961783 h 4961783"/>
              <a:gd name="connsiteX8" fmla="*/ 8966316 w 12192000"/>
              <a:gd name="connsiteY8" fmla="*/ 4961783 h 4961783"/>
              <a:gd name="connsiteX9" fmla="*/ 8863325 w 12192000"/>
              <a:gd name="connsiteY9" fmla="*/ 4946420 h 4961783"/>
              <a:gd name="connsiteX10" fmla="*/ 8814390 w 12192000"/>
              <a:gd name="connsiteY10" fmla="*/ 4941868 h 4961783"/>
              <a:gd name="connsiteX11" fmla="*/ 8701725 w 12192000"/>
              <a:gd name="connsiteY11" fmla="*/ 4909434 h 4961783"/>
              <a:gd name="connsiteX12" fmla="*/ 8663032 w 12192000"/>
              <a:gd name="connsiteY12" fmla="*/ 4895209 h 4961783"/>
              <a:gd name="connsiteX13" fmla="*/ 8561748 w 12192000"/>
              <a:gd name="connsiteY13" fmla="*/ 4841722 h 4961783"/>
              <a:gd name="connsiteX14" fmla="*/ 8590199 w 12192000"/>
              <a:gd name="connsiteY14" fmla="*/ 3997308 h 4961783"/>
              <a:gd name="connsiteX15" fmla="*/ 8655067 w 12192000"/>
              <a:gd name="connsiteY15" fmla="*/ 4034863 h 4961783"/>
              <a:gd name="connsiteX16" fmla="*/ 8665308 w 12192000"/>
              <a:gd name="connsiteY16" fmla="*/ 4076970 h 4961783"/>
              <a:gd name="connsiteX17" fmla="*/ 8657343 w 12192000"/>
              <a:gd name="connsiteY17" fmla="*/ 4129319 h 4961783"/>
              <a:gd name="connsiteX18" fmla="*/ 8595320 w 12192000"/>
              <a:gd name="connsiteY18" fmla="*/ 4108265 h 4961783"/>
              <a:gd name="connsiteX19" fmla="*/ 8590199 w 12192000"/>
              <a:gd name="connsiteY19" fmla="*/ 3997308 h 4961783"/>
              <a:gd name="connsiteX20" fmla="*/ 8455912 w 12192000"/>
              <a:gd name="connsiteY20" fmla="*/ 3928458 h 4961783"/>
              <a:gd name="connsiteX21" fmla="*/ 8507123 w 12192000"/>
              <a:gd name="connsiteY21" fmla="*/ 4004705 h 4961783"/>
              <a:gd name="connsiteX22" fmla="*/ 8499726 w 12192000"/>
              <a:gd name="connsiteY22" fmla="*/ 4063313 h 4961783"/>
              <a:gd name="connsiteX23" fmla="*/ 8478104 w 12192000"/>
              <a:gd name="connsiteY23" fmla="*/ 4082091 h 4961783"/>
              <a:gd name="connsiteX24" fmla="*/ 8426892 w 12192000"/>
              <a:gd name="connsiteY24" fmla="*/ 4017224 h 4961783"/>
              <a:gd name="connsiteX25" fmla="*/ 8446808 w 12192000"/>
              <a:gd name="connsiteY25" fmla="*/ 3944959 h 4961783"/>
              <a:gd name="connsiteX26" fmla="*/ 8455912 w 12192000"/>
              <a:gd name="connsiteY26" fmla="*/ 3928458 h 4961783"/>
              <a:gd name="connsiteX27" fmla="*/ 8585646 w 12192000"/>
              <a:gd name="connsiteY27" fmla="*/ 3766859 h 4961783"/>
              <a:gd name="connsiteX28" fmla="*/ 8683517 w 12192000"/>
              <a:gd name="connsiteY28" fmla="*/ 3812948 h 4961783"/>
              <a:gd name="connsiteX29" fmla="*/ 8737004 w 12192000"/>
              <a:gd name="connsiteY29" fmla="*/ 3839692 h 4961783"/>
              <a:gd name="connsiteX30" fmla="*/ 8751230 w 12192000"/>
              <a:gd name="connsiteY30" fmla="*/ 3889765 h 4961783"/>
              <a:gd name="connsiteX31" fmla="*/ 8581095 w 12192000"/>
              <a:gd name="connsiteY31" fmla="*/ 3775394 h 4961783"/>
              <a:gd name="connsiteX32" fmla="*/ 8585646 w 12192000"/>
              <a:gd name="connsiteY32" fmla="*/ 3766859 h 4961783"/>
              <a:gd name="connsiteX33" fmla="*/ 8160026 w 12192000"/>
              <a:gd name="connsiteY33" fmla="*/ 3754625 h 4961783"/>
              <a:gd name="connsiteX34" fmla="*/ 8222049 w 12192000"/>
              <a:gd name="connsiteY34" fmla="*/ 3790188 h 4961783"/>
              <a:gd name="connsiteX35" fmla="*/ 8215220 w 12192000"/>
              <a:gd name="connsiteY35" fmla="*/ 3840261 h 4961783"/>
              <a:gd name="connsiteX36" fmla="*/ 8191322 w 12192000"/>
              <a:gd name="connsiteY36" fmla="*/ 3859039 h 4961783"/>
              <a:gd name="connsiteX37" fmla="*/ 8089469 w 12192000"/>
              <a:gd name="connsiteY37" fmla="*/ 3778807 h 4961783"/>
              <a:gd name="connsiteX38" fmla="*/ 8160026 w 12192000"/>
              <a:gd name="connsiteY38" fmla="*/ 3754625 h 4961783"/>
              <a:gd name="connsiteX39" fmla="*/ 8673915 w 12192000"/>
              <a:gd name="connsiteY39" fmla="*/ 3667281 h 4961783"/>
              <a:gd name="connsiteX40" fmla="*/ 8692052 w 12192000"/>
              <a:gd name="connsiteY40" fmla="*/ 3671264 h 4961783"/>
              <a:gd name="connsiteX41" fmla="*/ 8859342 w 12192000"/>
              <a:gd name="connsiteY41" fmla="*/ 3743529 h 4961783"/>
              <a:gd name="connsiteX42" fmla="*/ 8949246 w 12192000"/>
              <a:gd name="connsiteY42" fmla="*/ 3776532 h 4961783"/>
              <a:gd name="connsiteX43" fmla="*/ 8969161 w 12192000"/>
              <a:gd name="connsiteY43" fmla="*/ 3805551 h 4961783"/>
              <a:gd name="connsiteX44" fmla="*/ 8895190 w 12192000"/>
              <a:gd name="connsiteY44" fmla="*/ 3816362 h 4961783"/>
              <a:gd name="connsiteX45" fmla="*/ 8849668 w 12192000"/>
              <a:gd name="connsiteY45" fmla="*/ 3811811 h 4961783"/>
              <a:gd name="connsiteX46" fmla="*/ 8813251 w 12192000"/>
              <a:gd name="connsiteY46" fmla="*/ 3793033 h 4961783"/>
              <a:gd name="connsiteX47" fmla="*/ 8789353 w 12192000"/>
              <a:gd name="connsiteY47" fmla="*/ 3778807 h 4961783"/>
              <a:gd name="connsiteX48" fmla="*/ 8768300 w 12192000"/>
              <a:gd name="connsiteY48" fmla="*/ 3802137 h 4961783"/>
              <a:gd name="connsiteX49" fmla="*/ 8765454 w 12192000"/>
              <a:gd name="connsiteY49" fmla="*/ 3822621 h 4961783"/>
              <a:gd name="connsiteX50" fmla="*/ 8578250 w 12192000"/>
              <a:gd name="connsiteY50" fmla="*/ 3734425 h 4961783"/>
              <a:gd name="connsiteX51" fmla="*/ 8657912 w 12192000"/>
              <a:gd name="connsiteY51" fmla="*/ 3670126 h 4961783"/>
              <a:gd name="connsiteX52" fmla="*/ 8673915 w 12192000"/>
              <a:gd name="connsiteY52" fmla="*/ 3667281 h 4961783"/>
              <a:gd name="connsiteX53" fmla="*/ 7899418 w 12192000"/>
              <a:gd name="connsiteY53" fmla="*/ 3655332 h 4961783"/>
              <a:gd name="connsiteX54" fmla="*/ 7978511 w 12192000"/>
              <a:gd name="connsiteY54" fmla="*/ 3719061 h 4961783"/>
              <a:gd name="connsiteX55" fmla="*/ 7899418 w 12192000"/>
              <a:gd name="connsiteY55" fmla="*/ 3655332 h 4961783"/>
              <a:gd name="connsiteX56" fmla="*/ 7899418 w 12192000"/>
              <a:gd name="connsiteY56" fmla="*/ 3591034 h 4961783"/>
              <a:gd name="connsiteX57" fmla="*/ 7988184 w 12192000"/>
              <a:gd name="connsiteY57" fmla="*/ 3684352 h 4961783"/>
              <a:gd name="connsiteX58" fmla="*/ 7899418 w 12192000"/>
              <a:gd name="connsiteY58" fmla="*/ 3591034 h 4961783"/>
              <a:gd name="connsiteX59" fmla="*/ 9021787 w 12192000"/>
              <a:gd name="connsiteY59" fmla="*/ 3568447 h 4961783"/>
              <a:gd name="connsiteX60" fmla="*/ 9392506 w 12192000"/>
              <a:gd name="connsiteY60" fmla="*/ 3740684 h 4961783"/>
              <a:gd name="connsiteX61" fmla="*/ 9395920 w 12192000"/>
              <a:gd name="connsiteY61" fmla="*/ 4538439 h 4961783"/>
              <a:gd name="connsiteX62" fmla="*/ 8981679 w 12192000"/>
              <a:gd name="connsiteY62" fmla="*/ 4696624 h 4961783"/>
              <a:gd name="connsiteX63" fmla="*/ 8433721 w 12192000"/>
              <a:gd name="connsiteY63" fmla="*/ 4330180 h 4961783"/>
              <a:gd name="connsiteX64" fmla="*/ 8401856 w 12192000"/>
              <a:gd name="connsiteY64" fmla="*/ 4195325 h 4961783"/>
              <a:gd name="connsiteX65" fmla="*/ 8416651 w 12192000"/>
              <a:gd name="connsiteY65" fmla="*/ 4104282 h 4961783"/>
              <a:gd name="connsiteX66" fmla="*/ 8439411 w 12192000"/>
              <a:gd name="connsiteY66" fmla="*/ 4092902 h 4961783"/>
              <a:gd name="connsiteX67" fmla="*/ 8488346 w 12192000"/>
              <a:gd name="connsiteY67" fmla="*/ 4150372 h 4961783"/>
              <a:gd name="connsiteX68" fmla="*/ 8512814 w 12192000"/>
              <a:gd name="connsiteY68" fmla="*/ 4199307 h 4961783"/>
              <a:gd name="connsiteX69" fmla="*/ 8616942 w 12192000"/>
              <a:gd name="connsiteY69" fmla="*/ 4281814 h 4961783"/>
              <a:gd name="connsiteX70" fmla="*/ 8634582 w 12192000"/>
              <a:gd name="connsiteY70" fmla="*/ 4290349 h 4961783"/>
              <a:gd name="connsiteX71" fmla="*/ 8701725 w 12192000"/>
              <a:gd name="connsiteY71" fmla="*/ 4330180 h 4961783"/>
              <a:gd name="connsiteX72" fmla="*/ 9098326 w 12192000"/>
              <a:gd name="connsiteY72" fmla="*/ 4433171 h 4961783"/>
              <a:gd name="connsiteX73" fmla="*/ 9311706 w 12192000"/>
              <a:gd name="connsiteY73" fmla="*/ 4119646 h 4961783"/>
              <a:gd name="connsiteX74" fmla="*/ 9106862 w 12192000"/>
              <a:gd name="connsiteY74" fmla="*/ 3806120 h 4961783"/>
              <a:gd name="connsiteX75" fmla="*/ 8768300 w 12192000"/>
              <a:gd name="connsiteY75" fmla="*/ 3681506 h 4961783"/>
              <a:gd name="connsiteX76" fmla="*/ 8723917 w 12192000"/>
              <a:gd name="connsiteY76" fmla="*/ 3662160 h 4961783"/>
              <a:gd name="connsiteX77" fmla="*/ 8721640 w 12192000"/>
              <a:gd name="connsiteY77" fmla="*/ 3630295 h 4961783"/>
              <a:gd name="connsiteX78" fmla="*/ 8767162 w 12192000"/>
              <a:gd name="connsiteY78" fmla="*/ 3607535 h 4961783"/>
              <a:gd name="connsiteX79" fmla="*/ 9021787 w 12192000"/>
              <a:gd name="connsiteY79" fmla="*/ 3568447 h 4961783"/>
              <a:gd name="connsiteX80" fmla="*/ 8354628 w 12192000"/>
              <a:gd name="connsiteY80" fmla="*/ 3484629 h 4961783"/>
              <a:gd name="connsiteX81" fmla="*/ 8414943 w 12192000"/>
              <a:gd name="connsiteY81" fmla="*/ 3514787 h 4961783"/>
              <a:gd name="connsiteX82" fmla="*/ 8419496 w 12192000"/>
              <a:gd name="connsiteY82" fmla="*/ 3530719 h 4961783"/>
              <a:gd name="connsiteX83" fmla="*/ 8349507 w 12192000"/>
              <a:gd name="connsiteY83" fmla="*/ 3588758 h 4961783"/>
              <a:gd name="connsiteX84" fmla="*/ 8330161 w 12192000"/>
              <a:gd name="connsiteY84" fmla="*/ 3570549 h 4961783"/>
              <a:gd name="connsiteX85" fmla="*/ 8354628 w 12192000"/>
              <a:gd name="connsiteY85" fmla="*/ 3484629 h 4961783"/>
              <a:gd name="connsiteX86" fmla="*/ 7372514 w 12192000"/>
              <a:gd name="connsiteY86" fmla="*/ 3466989 h 4961783"/>
              <a:gd name="connsiteX87" fmla="*/ 7400395 w 12192000"/>
              <a:gd name="connsiteY87" fmla="*/ 3513648 h 4961783"/>
              <a:gd name="connsiteX88" fmla="*/ 7327562 w 12192000"/>
              <a:gd name="connsiteY88" fmla="*/ 3503975 h 4961783"/>
              <a:gd name="connsiteX89" fmla="*/ 7372514 w 12192000"/>
              <a:gd name="connsiteY89" fmla="*/ 3466989 h 4961783"/>
              <a:gd name="connsiteX90" fmla="*/ 8047113 w 12192000"/>
              <a:gd name="connsiteY90" fmla="*/ 3342171 h 4961783"/>
              <a:gd name="connsiteX91" fmla="*/ 8066708 w 12192000"/>
              <a:gd name="connsiteY91" fmla="*/ 3348635 h 4961783"/>
              <a:gd name="connsiteX92" fmla="*/ 8266431 w 12192000"/>
              <a:gd name="connsiteY92" fmla="*/ 3433987 h 4961783"/>
              <a:gd name="connsiteX93" fmla="*/ 8282933 w 12192000"/>
              <a:gd name="connsiteY93" fmla="*/ 3458454 h 4961783"/>
              <a:gd name="connsiteX94" fmla="*/ 8261879 w 12192000"/>
              <a:gd name="connsiteY94" fmla="*/ 3554048 h 4961783"/>
              <a:gd name="connsiteX95" fmla="*/ 8171976 w 12192000"/>
              <a:gd name="connsiteY95" fmla="*/ 3494871 h 4961783"/>
              <a:gd name="connsiteX96" fmla="*/ 8115643 w 12192000"/>
              <a:gd name="connsiteY96" fmla="*/ 3455609 h 4961783"/>
              <a:gd name="connsiteX97" fmla="*/ 8020050 w 12192000"/>
              <a:gd name="connsiteY97" fmla="*/ 3382776 h 4961783"/>
              <a:gd name="connsiteX98" fmla="*/ 8005824 w 12192000"/>
              <a:gd name="connsiteY98" fmla="*/ 3370257 h 4961783"/>
              <a:gd name="connsiteX99" fmla="*/ 8047113 w 12192000"/>
              <a:gd name="connsiteY99" fmla="*/ 3342171 h 4961783"/>
              <a:gd name="connsiteX100" fmla="*/ 7009484 w 12192000"/>
              <a:gd name="connsiteY100" fmla="*/ 3336686 h 4961783"/>
              <a:gd name="connsiteX101" fmla="*/ 7057281 w 12192000"/>
              <a:gd name="connsiteY101" fmla="*/ 3390742 h 4961783"/>
              <a:gd name="connsiteX102" fmla="*/ 7009484 w 12192000"/>
              <a:gd name="connsiteY102" fmla="*/ 3336686 h 4961783"/>
              <a:gd name="connsiteX103" fmla="*/ 7984202 w 12192000"/>
              <a:gd name="connsiteY103" fmla="*/ 3109650 h 4961783"/>
              <a:gd name="connsiteX104" fmla="*/ 8148646 w 12192000"/>
              <a:gd name="connsiteY104" fmla="*/ 3149481 h 4961783"/>
              <a:gd name="connsiteX105" fmla="*/ 8171406 w 12192000"/>
              <a:gd name="connsiteY105" fmla="*/ 3172241 h 4961783"/>
              <a:gd name="connsiteX106" fmla="*/ 8182786 w 12192000"/>
              <a:gd name="connsiteY106" fmla="*/ 3195571 h 4961783"/>
              <a:gd name="connsiteX107" fmla="*/ 8267000 w 12192000"/>
              <a:gd name="connsiteY107" fmla="*/ 3183621 h 4961783"/>
              <a:gd name="connsiteX108" fmla="*/ 8294313 w 12192000"/>
              <a:gd name="connsiteY108" fmla="*/ 3203536 h 4961783"/>
              <a:gd name="connsiteX109" fmla="*/ 8293744 w 12192000"/>
              <a:gd name="connsiteY109" fmla="*/ 3404967 h 4961783"/>
              <a:gd name="connsiteX110" fmla="*/ 8289192 w 12192000"/>
              <a:gd name="connsiteY110" fmla="*/ 3417485 h 4961783"/>
              <a:gd name="connsiteX111" fmla="*/ 8098573 w 12192000"/>
              <a:gd name="connsiteY111" fmla="*/ 3333271 h 4961783"/>
              <a:gd name="connsiteX112" fmla="*/ 8129299 w 12192000"/>
              <a:gd name="connsiteY112" fmla="*/ 3315632 h 4961783"/>
              <a:gd name="connsiteX113" fmla="*/ 8090038 w 12192000"/>
              <a:gd name="connsiteY113" fmla="*/ 3280354 h 4961783"/>
              <a:gd name="connsiteX114" fmla="*/ 8103694 w 12192000"/>
              <a:gd name="connsiteY114" fmla="*/ 3243936 h 4961783"/>
              <a:gd name="connsiteX115" fmla="*/ 8092314 w 12192000"/>
              <a:gd name="connsiteY115" fmla="*/ 3219469 h 4961783"/>
              <a:gd name="connsiteX116" fmla="*/ 8058742 w 12192000"/>
              <a:gd name="connsiteY116" fmla="*/ 3200123 h 4961783"/>
              <a:gd name="connsiteX117" fmla="*/ 8027447 w 12192000"/>
              <a:gd name="connsiteY117" fmla="*/ 3233694 h 4961783"/>
              <a:gd name="connsiteX118" fmla="*/ 8030860 w 12192000"/>
              <a:gd name="connsiteY118" fmla="*/ 3209227 h 4961783"/>
              <a:gd name="connsiteX119" fmla="*/ 8010945 w 12192000"/>
              <a:gd name="connsiteY119" fmla="*/ 3195001 h 4961783"/>
              <a:gd name="connsiteX120" fmla="*/ 7975666 w 12192000"/>
              <a:gd name="connsiteY120" fmla="*/ 3170534 h 4961783"/>
              <a:gd name="connsiteX121" fmla="*/ 7984202 w 12192000"/>
              <a:gd name="connsiteY121" fmla="*/ 3109650 h 4961783"/>
              <a:gd name="connsiteX122" fmla="*/ 6953152 w 12192000"/>
              <a:gd name="connsiteY122" fmla="*/ 3024867 h 4961783"/>
              <a:gd name="connsiteX123" fmla="*/ 6982740 w 12192000"/>
              <a:gd name="connsiteY123" fmla="*/ 3033402 h 4961783"/>
              <a:gd name="connsiteX124" fmla="*/ 6949738 w 12192000"/>
              <a:gd name="connsiteY124" fmla="*/ 3078355 h 4961783"/>
              <a:gd name="connsiteX125" fmla="*/ 6953152 w 12192000"/>
              <a:gd name="connsiteY125" fmla="*/ 3024867 h 4961783"/>
              <a:gd name="connsiteX126" fmla="*/ 7406085 w 12192000"/>
              <a:gd name="connsiteY126" fmla="*/ 2975363 h 4961783"/>
              <a:gd name="connsiteX127" fmla="*/ 7407792 w 12192000"/>
              <a:gd name="connsiteY127" fmla="*/ 2982760 h 4961783"/>
              <a:gd name="connsiteX128" fmla="*/ 7367393 w 12192000"/>
              <a:gd name="connsiteY128" fmla="*/ 3037385 h 4961783"/>
              <a:gd name="connsiteX129" fmla="*/ 7359426 w 12192000"/>
              <a:gd name="connsiteY129" fmla="*/ 3035678 h 4961783"/>
              <a:gd name="connsiteX130" fmla="*/ 7378203 w 12192000"/>
              <a:gd name="connsiteY130" fmla="*/ 2983329 h 4961783"/>
              <a:gd name="connsiteX131" fmla="*/ 7406085 w 12192000"/>
              <a:gd name="connsiteY131" fmla="*/ 2975363 h 4961783"/>
              <a:gd name="connsiteX132" fmla="*/ 7041918 w 12192000"/>
              <a:gd name="connsiteY132" fmla="*/ 2923583 h 4961783"/>
              <a:gd name="connsiteX133" fmla="*/ 7068092 w 12192000"/>
              <a:gd name="connsiteY133" fmla="*/ 2959430 h 4961783"/>
              <a:gd name="connsiteX134" fmla="*/ 7047608 w 12192000"/>
              <a:gd name="connsiteY134" fmla="*/ 2981622 h 4961783"/>
              <a:gd name="connsiteX135" fmla="*/ 7014606 w 12192000"/>
              <a:gd name="connsiteY135" fmla="*/ 2956585 h 4961783"/>
              <a:gd name="connsiteX136" fmla="*/ 7041918 w 12192000"/>
              <a:gd name="connsiteY136" fmla="*/ 2923583 h 4961783"/>
              <a:gd name="connsiteX137" fmla="*/ 7480626 w 12192000"/>
              <a:gd name="connsiteY137" fmla="*/ 2908220 h 4961783"/>
              <a:gd name="connsiteX138" fmla="*/ 7493144 w 12192000"/>
              <a:gd name="connsiteY138" fmla="*/ 2920738 h 4961783"/>
              <a:gd name="connsiteX139" fmla="*/ 7482333 w 12192000"/>
              <a:gd name="connsiteY139" fmla="*/ 3004952 h 4961783"/>
              <a:gd name="connsiteX140" fmla="*/ 7444778 w 12192000"/>
              <a:gd name="connsiteY140" fmla="*/ 2990726 h 4961783"/>
              <a:gd name="connsiteX141" fmla="*/ 7440226 w 12192000"/>
              <a:gd name="connsiteY141" fmla="*/ 2982760 h 4961783"/>
              <a:gd name="connsiteX142" fmla="*/ 7496558 w 12192000"/>
              <a:gd name="connsiteY142" fmla="*/ 2946913 h 4961783"/>
              <a:gd name="connsiteX143" fmla="*/ 7470383 w 12192000"/>
              <a:gd name="connsiteY143" fmla="*/ 2935532 h 4961783"/>
              <a:gd name="connsiteX144" fmla="*/ 7468108 w 12192000"/>
              <a:gd name="connsiteY144" fmla="*/ 2916186 h 4961783"/>
              <a:gd name="connsiteX145" fmla="*/ 7480626 w 12192000"/>
              <a:gd name="connsiteY145" fmla="*/ 2908220 h 4961783"/>
              <a:gd name="connsiteX146" fmla="*/ 6855851 w 12192000"/>
              <a:gd name="connsiteY146" fmla="*/ 2879769 h 4961783"/>
              <a:gd name="connsiteX147" fmla="*/ 6847316 w 12192000"/>
              <a:gd name="connsiteY147" fmla="*/ 2924721 h 4961783"/>
              <a:gd name="connsiteX148" fmla="*/ 6839918 w 12192000"/>
              <a:gd name="connsiteY148" fmla="*/ 2940653 h 4961783"/>
              <a:gd name="connsiteX149" fmla="*/ 6827969 w 12192000"/>
              <a:gd name="connsiteY149" fmla="*/ 2938378 h 4961783"/>
              <a:gd name="connsiteX150" fmla="*/ 6822848 w 12192000"/>
              <a:gd name="connsiteY150" fmla="*/ 2919031 h 4961783"/>
              <a:gd name="connsiteX151" fmla="*/ 6855851 w 12192000"/>
              <a:gd name="connsiteY151" fmla="*/ 2879769 h 4961783"/>
              <a:gd name="connsiteX152" fmla="*/ 6813744 w 12192000"/>
              <a:gd name="connsiteY152" fmla="*/ 2707928 h 4961783"/>
              <a:gd name="connsiteX153" fmla="*/ 6856420 w 12192000"/>
              <a:gd name="connsiteY153" fmla="*/ 2715325 h 4961783"/>
              <a:gd name="connsiteX154" fmla="*/ 6874628 w 12192000"/>
              <a:gd name="connsiteY154" fmla="*/ 2728412 h 4961783"/>
              <a:gd name="connsiteX155" fmla="*/ 6867800 w 12192000"/>
              <a:gd name="connsiteY155" fmla="*/ 2756294 h 4961783"/>
              <a:gd name="connsiteX156" fmla="*/ 6807484 w 12192000"/>
              <a:gd name="connsiteY156" fmla="*/ 2794417 h 4961783"/>
              <a:gd name="connsiteX157" fmla="*/ 6813744 w 12192000"/>
              <a:gd name="connsiteY157" fmla="*/ 2707928 h 4961783"/>
              <a:gd name="connsiteX158" fmla="*/ 7485178 w 12192000"/>
              <a:gd name="connsiteY158" fmla="*/ 2654440 h 4961783"/>
              <a:gd name="connsiteX159" fmla="*/ 7498834 w 12192000"/>
              <a:gd name="connsiteY159" fmla="*/ 2706220 h 4961783"/>
              <a:gd name="connsiteX160" fmla="*/ 7489161 w 12192000"/>
              <a:gd name="connsiteY160" fmla="*/ 2709634 h 4961783"/>
              <a:gd name="connsiteX161" fmla="*/ 7485178 w 12192000"/>
              <a:gd name="connsiteY161" fmla="*/ 2654440 h 4961783"/>
              <a:gd name="connsiteX162" fmla="*/ 7034520 w 12192000"/>
              <a:gd name="connsiteY162" fmla="*/ 2556001 h 4961783"/>
              <a:gd name="connsiteX163" fmla="*/ 7119872 w 12192000"/>
              <a:gd name="connsiteY163" fmla="*/ 2653302 h 4961783"/>
              <a:gd name="connsiteX164" fmla="*/ 7034520 w 12192000"/>
              <a:gd name="connsiteY164" fmla="*/ 2669804 h 4961783"/>
              <a:gd name="connsiteX165" fmla="*/ 7034520 w 12192000"/>
              <a:gd name="connsiteY165" fmla="*/ 2556001 h 4961783"/>
              <a:gd name="connsiteX166" fmla="*/ 8277242 w 12192000"/>
              <a:gd name="connsiteY166" fmla="*/ 2543483 h 4961783"/>
              <a:gd name="connsiteX167" fmla="*/ 8595320 w 12192000"/>
              <a:gd name="connsiteY167" fmla="*/ 2639077 h 4961783"/>
              <a:gd name="connsiteX168" fmla="*/ 8571422 w 12192000"/>
              <a:gd name="connsiteY168" fmla="*/ 2652734 h 4961783"/>
              <a:gd name="connsiteX169" fmla="*/ 8372268 w 12192000"/>
              <a:gd name="connsiteY169" fmla="*/ 2718169 h 4961783"/>
              <a:gd name="connsiteX170" fmla="*/ 8344386 w 12192000"/>
              <a:gd name="connsiteY170" fmla="*/ 2695410 h 4961783"/>
              <a:gd name="connsiteX171" fmla="*/ 8342679 w 12192000"/>
              <a:gd name="connsiteY171" fmla="*/ 2678908 h 4961783"/>
              <a:gd name="connsiteX172" fmla="*/ 8303986 w 12192000"/>
              <a:gd name="connsiteY172" fmla="*/ 2660131 h 4961783"/>
              <a:gd name="connsiteX173" fmla="*/ 8277242 w 12192000"/>
              <a:gd name="connsiteY173" fmla="*/ 2543483 h 4961783"/>
              <a:gd name="connsiteX174" fmla="*/ 7179618 w 12192000"/>
              <a:gd name="connsiteY174" fmla="*/ 2532103 h 4961783"/>
              <a:gd name="connsiteX175" fmla="*/ 7192706 w 12192000"/>
              <a:gd name="connsiteY175" fmla="*/ 2536086 h 4961783"/>
              <a:gd name="connsiteX176" fmla="*/ 7177912 w 12192000"/>
              <a:gd name="connsiteY176" fmla="*/ 2583883 h 4961783"/>
              <a:gd name="connsiteX177" fmla="*/ 7165394 w 12192000"/>
              <a:gd name="connsiteY177" fmla="*/ 2579899 h 4961783"/>
              <a:gd name="connsiteX178" fmla="*/ 7179618 w 12192000"/>
              <a:gd name="connsiteY178" fmla="*/ 2532103 h 4961783"/>
              <a:gd name="connsiteX179" fmla="*/ 7206931 w 12192000"/>
              <a:gd name="connsiteY179" fmla="*/ 2503083 h 4961783"/>
              <a:gd name="connsiteX180" fmla="*/ 7217743 w 12192000"/>
              <a:gd name="connsiteY180" fmla="*/ 2528688 h 4961783"/>
              <a:gd name="connsiteX181" fmla="*/ 7208070 w 12192000"/>
              <a:gd name="connsiteY181" fmla="*/ 2561692 h 4961783"/>
              <a:gd name="connsiteX182" fmla="*/ 7198396 w 12192000"/>
              <a:gd name="connsiteY182" fmla="*/ 2558846 h 4961783"/>
              <a:gd name="connsiteX183" fmla="*/ 7198396 w 12192000"/>
              <a:gd name="connsiteY183" fmla="*/ 2506497 h 4961783"/>
              <a:gd name="connsiteX184" fmla="*/ 7206931 w 12192000"/>
              <a:gd name="connsiteY184" fmla="*/ 2503083 h 4961783"/>
              <a:gd name="connsiteX185" fmla="*/ 5517108 w 12192000"/>
              <a:gd name="connsiteY185" fmla="*/ 2427280 h 4961783"/>
              <a:gd name="connsiteX186" fmla="*/ 5733759 w 12192000"/>
              <a:gd name="connsiteY186" fmla="*/ 2478615 h 4961783"/>
              <a:gd name="connsiteX187" fmla="*/ 5800902 w 12192000"/>
              <a:gd name="connsiteY187" fmla="*/ 2520723 h 4961783"/>
              <a:gd name="connsiteX188" fmla="*/ 5803748 w 12192000"/>
              <a:gd name="connsiteY188" fmla="*/ 2558277 h 4961783"/>
              <a:gd name="connsiteX189" fmla="*/ 5740018 w 12192000"/>
              <a:gd name="connsiteY189" fmla="*/ 2623145 h 4961783"/>
              <a:gd name="connsiteX190" fmla="*/ 5485670 w 12192000"/>
              <a:gd name="connsiteY190" fmla="*/ 2871803 h 4961783"/>
              <a:gd name="connsiteX191" fmla="*/ 5434459 w 12192000"/>
              <a:gd name="connsiteY191" fmla="*/ 2895701 h 4961783"/>
              <a:gd name="connsiteX192" fmla="*/ 5289361 w 12192000"/>
              <a:gd name="connsiteY192" fmla="*/ 2956017 h 4961783"/>
              <a:gd name="connsiteX193" fmla="*/ 5296190 w 12192000"/>
              <a:gd name="connsiteY193" fmla="*/ 3080631 h 4961783"/>
              <a:gd name="connsiteX194" fmla="*/ 5303587 w 12192000"/>
              <a:gd name="connsiteY194" fmla="*/ 3085182 h 4961783"/>
              <a:gd name="connsiteX195" fmla="*/ 5431045 w 12192000"/>
              <a:gd name="connsiteY195" fmla="*/ 3131842 h 4961783"/>
              <a:gd name="connsiteX196" fmla="*/ 5483394 w 12192000"/>
              <a:gd name="connsiteY196" fmla="*/ 3169396 h 4961783"/>
              <a:gd name="connsiteX197" fmla="*/ 5533468 w 12192000"/>
              <a:gd name="connsiteY197" fmla="*/ 3244506 h 4961783"/>
              <a:gd name="connsiteX198" fmla="*/ 5610284 w 12192000"/>
              <a:gd name="connsiteY198" fmla="*/ 3260438 h 4961783"/>
              <a:gd name="connsiteX199" fmla="*/ 5675151 w 12192000"/>
              <a:gd name="connsiteY199" fmla="*/ 3206382 h 4961783"/>
              <a:gd name="connsiteX200" fmla="*/ 5761072 w 12192000"/>
              <a:gd name="connsiteY200" fmla="*/ 3116478 h 4961783"/>
              <a:gd name="connsiteX201" fmla="*/ 5820249 w 12192000"/>
              <a:gd name="connsiteY201" fmla="*/ 3023729 h 4961783"/>
              <a:gd name="connsiteX202" fmla="*/ 5842441 w 12192000"/>
              <a:gd name="connsiteY202" fmla="*/ 2984467 h 4961783"/>
              <a:gd name="connsiteX203" fmla="*/ 6000626 w 12192000"/>
              <a:gd name="connsiteY203" fmla="*/ 2821161 h 4961783"/>
              <a:gd name="connsiteX204" fmla="*/ 6012575 w 12192000"/>
              <a:gd name="connsiteY204" fmla="*/ 2814332 h 4961783"/>
              <a:gd name="connsiteX205" fmla="*/ 6031353 w 12192000"/>
              <a:gd name="connsiteY205" fmla="*/ 2841076 h 4961783"/>
              <a:gd name="connsiteX206" fmla="*/ 6063786 w 12192000"/>
              <a:gd name="connsiteY206" fmla="*/ 3105098 h 4961783"/>
              <a:gd name="connsiteX207" fmla="*/ 6001195 w 12192000"/>
              <a:gd name="connsiteY207" fmla="*/ 3308235 h 4961783"/>
              <a:gd name="connsiteX208" fmla="*/ 5522656 w 12192000"/>
              <a:gd name="connsiteY208" fmla="*/ 3662160 h 4961783"/>
              <a:gd name="connsiteX209" fmla="*/ 4987216 w 12192000"/>
              <a:gd name="connsiteY209" fmla="*/ 3470972 h 4961783"/>
              <a:gd name="connsiteX210" fmla="*/ 4921780 w 12192000"/>
              <a:gd name="connsiteY210" fmla="*/ 2742068 h 4961783"/>
              <a:gd name="connsiteX211" fmla="*/ 5517108 w 12192000"/>
              <a:gd name="connsiteY211" fmla="*/ 2427280 h 4961783"/>
              <a:gd name="connsiteX212" fmla="*/ 6398650 w 12192000"/>
              <a:gd name="connsiteY212" fmla="*/ 1889902 h 4961783"/>
              <a:gd name="connsiteX213" fmla="*/ 6422833 w 12192000"/>
              <a:gd name="connsiteY213" fmla="*/ 1902207 h 4961783"/>
              <a:gd name="connsiteX214" fmla="*/ 6426247 w 12192000"/>
              <a:gd name="connsiteY214" fmla="*/ 1950573 h 4961783"/>
              <a:gd name="connsiteX215" fmla="*/ 6082564 w 12192000"/>
              <a:gd name="connsiteY215" fmla="*/ 2301084 h 4961783"/>
              <a:gd name="connsiteX216" fmla="*/ 6005747 w 12192000"/>
              <a:gd name="connsiteY216" fmla="*/ 2351157 h 4961783"/>
              <a:gd name="connsiteX217" fmla="*/ 5983556 w 12192000"/>
              <a:gd name="connsiteY217" fmla="*/ 2334656 h 4961783"/>
              <a:gd name="connsiteX218" fmla="*/ 5994367 w 12192000"/>
              <a:gd name="connsiteY218" fmla="*/ 2311326 h 4961783"/>
              <a:gd name="connsiteX219" fmla="*/ 6165639 w 12192000"/>
              <a:gd name="connsiteY219" fmla="*/ 2133225 h 4961783"/>
              <a:gd name="connsiteX220" fmla="*/ 6374467 w 12192000"/>
              <a:gd name="connsiteY220" fmla="*/ 1904483 h 4961783"/>
              <a:gd name="connsiteX221" fmla="*/ 6398650 w 12192000"/>
              <a:gd name="connsiteY221" fmla="*/ 1889902 h 4961783"/>
              <a:gd name="connsiteX222" fmla="*/ 7321889 w 12192000"/>
              <a:gd name="connsiteY222" fmla="*/ 1664102 h 4961783"/>
              <a:gd name="connsiteX223" fmla="*/ 7364547 w 12192000"/>
              <a:gd name="connsiteY223" fmla="*/ 1680861 h 4961783"/>
              <a:gd name="connsiteX224" fmla="*/ 7379342 w 12192000"/>
              <a:gd name="connsiteY224" fmla="*/ 1750280 h 4961783"/>
              <a:gd name="connsiteX225" fmla="*/ 7320164 w 12192000"/>
              <a:gd name="connsiteY225" fmla="*/ 1734348 h 4961783"/>
              <a:gd name="connsiteX226" fmla="*/ 7290576 w 12192000"/>
              <a:gd name="connsiteY226" fmla="*/ 1782714 h 4961783"/>
              <a:gd name="connsiteX227" fmla="*/ 7220019 w 12192000"/>
              <a:gd name="connsiteY227" fmla="*/ 1763368 h 4961783"/>
              <a:gd name="connsiteX228" fmla="*/ 7210345 w 12192000"/>
              <a:gd name="connsiteY228" fmla="*/ 1734917 h 4961783"/>
              <a:gd name="connsiteX229" fmla="*/ 7321889 w 12192000"/>
              <a:gd name="connsiteY229" fmla="*/ 1664102 h 4961783"/>
              <a:gd name="connsiteX230" fmla="*/ 7808376 w 12192000"/>
              <a:gd name="connsiteY230" fmla="*/ 1415701 h 4961783"/>
              <a:gd name="connsiteX231" fmla="*/ 7929008 w 12192000"/>
              <a:gd name="connsiteY231" fmla="*/ 1494794 h 4961783"/>
              <a:gd name="connsiteX232" fmla="*/ 7979080 w 12192000"/>
              <a:gd name="connsiteY232" fmla="*/ 1510158 h 4961783"/>
              <a:gd name="connsiteX233" fmla="*/ 8050776 w 12192000"/>
              <a:gd name="connsiteY233" fmla="*/ 1513572 h 4961783"/>
              <a:gd name="connsiteX234" fmla="*/ 8187338 w 12192000"/>
              <a:gd name="connsiteY234" fmla="*/ 1551695 h 4961783"/>
              <a:gd name="connsiteX235" fmla="*/ 8489484 w 12192000"/>
              <a:gd name="connsiteY235" fmla="*/ 1528366 h 4961783"/>
              <a:gd name="connsiteX236" fmla="*/ 8804147 w 12192000"/>
              <a:gd name="connsiteY236" fmla="*/ 1440169 h 4961783"/>
              <a:gd name="connsiteX237" fmla="*/ 8890637 w 12192000"/>
              <a:gd name="connsiteY237" fmla="*/ 1481138 h 4961783"/>
              <a:gd name="connsiteX238" fmla="*/ 8948107 w 12192000"/>
              <a:gd name="connsiteY238" fmla="*/ 1593233 h 4961783"/>
              <a:gd name="connsiteX239" fmla="*/ 8952660 w 12192000"/>
              <a:gd name="connsiteY239" fmla="*/ 1603476 h 4961783"/>
              <a:gd name="connsiteX240" fmla="*/ 9005578 w 12192000"/>
              <a:gd name="connsiteY240" fmla="*/ 1777593 h 4961783"/>
              <a:gd name="connsiteX241" fmla="*/ 9030045 w 12192000"/>
              <a:gd name="connsiteY241" fmla="*/ 1853272 h 4961783"/>
              <a:gd name="connsiteX242" fmla="*/ 9012406 w 12192000"/>
              <a:gd name="connsiteY242" fmla="*/ 1911880 h 4961783"/>
              <a:gd name="connsiteX243" fmla="*/ 8981679 w 12192000"/>
              <a:gd name="connsiteY243" fmla="*/ 1974471 h 4961783"/>
              <a:gd name="connsiteX244" fmla="*/ 8951522 w 12192000"/>
              <a:gd name="connsiteY244" fmla="*/ 2033648 h 4961783"/>
              <a:gd name="connsiteX245" fmla="*/ 8917950 w 12192000"/>
              <a:gd name="connsiteY245" fmla="*/ 2083152 h 4961783"/>
              <a:gd name="connsiteX246" fmla="*/ 8832029 w 12192000"/>
              <a:gd name="connsiteY246" fmla="*/ 2167366 h 4961783"/>
              <a:gd name="connsiteX247" fmla="*/ 8779680 w 12192000"/>
              <a:gd name="connsiteY247" fmla="*/ 2236217 h 4961783"/>
              <a:gd name="connsiteX248" fmla="*/ 8705708 w 12192000"/>
              <a:gd name="connsiteY248" fmla="*/ 2295394 h 4961783"/>
              <a:gd name="connsiteX249" fmla="*/ 8679534 w 12192000"/>
              <a:gd name="connsiteY249" fmla="*/ 2320430 h 4961783"/>
              <a:gd name="connsiteX250" fmla="*/ 8608407 w 12192000"/>
              <a:gd name="connsiteY250" fmla="*/ 2355140 h 4961783"/>
              <a:gd name="connsiteX251" fmla="*/ 8512244 w 12192000"/>
              <a:gd name="connsiteY251" fmla="*/ 2372779 h 4961783"/>
              <a:gd name="connsiteX252" fmla="*/ 8438842 w 12192000"/>
              <a:gd name="connsiteY252" fmla="*/ 2368228 h 4961783"/>
              <a:gd name="connsiteX253" fmla="*/ 8415513 w 12192000"/>
              <a:gd name="connsiteY253" fmla="*/ 2365952 h 4961783"/>
              <a:gd name="connsiteX254" fmla="*/ 8418926 w 12192000"/>
              <a:gd name="connsiteY254" fmla="*/ 2388712 h 4961783"/>
              <a:gd name="connsiteX255" fmla="*/ 8435996 w 12192000"/>
              <a:gd name="connsiteY255" fmla="*/ 2420576 h 4961783"/>
              <a:gd name="connsiteX256" fmla="*/ 8261310 w 12192000"/>
              <a:gd name="connsiteY256" fmla="*/ 2379608 h 4961783"/>
              <a:gd name="connsiteX257" fmla="*/ 8001272 w 12192000"/>
              <a:gd name="connsiteY257" fmla="*/ 2254994 h 4961783"/>
              <a:gd name="connsiteX258" fmla="*/ 7509076 w 12192000"/>
              <a:gd name="connsiteY258" fmla="*/ 1907897 h 4961783"/>
              <a:gd name="connsiteX259" fmla="*/ 7445916 w 12192000"/>
              <a:gd name="connsiteY259" fmla="*/ 1868066 h 4961783"/>
              <a:gd name="connsiteX260" fmla="*/ 7433966 w 12192000"/>
              <a:gd name="connsiteY260" fmla="*/ 1854978 h 4961783"/>
              <a:gd name="connsiteX261" fmla="*/ 7459573 w 12192000"/>
              <a:gd name="connsiteY261" fmla="*/ 1831080 h 4961783"/>
              <a:gd name="connsiteX262" fmla="*/ 7444778 w 12192000"/>
              <a:gd name="connsiteY262" fmla="*/ 1798078 h 4961783"/>
              <a:gd name="connsiteX263" fmla="*/ 7395274 w 12192000"/>
              <a:gd name="connsiteY263" fmla="*/ 1712725 h 4961783"/>
              <a:gd name="connsiteX264" fmla="*/ 7270092 w 12192000"/>
              <a:gd name="connsiteY264" fmla="*/ 1656963 h 4961783"/>
              <a:gd name="connsiteX265" fmla="*/ 7221156 w 12192000"/>
              <a:gd name="connsiteY265" fmla="*/ 1689966 h 4961783"/>
              <a:gd name="connsiteX266" fmla="*/ 7164256 w 12192000"/>
              <a:gd name="connsiteY266" fmla="*/ 1695086 h 4961783"/>
              <a:gd name="connsiteX267" fmla="*/ 7149461 w 12192000"/>
              <a:gd name="connsiteY267" fmla="*/ 1715002 h 4961783"/>
              <a:gd name="connsiteX268" fmla="*/ 7140357 w 12192000"/>
              <a:gd name="connsiteY268" fmla="*/ 1715571 h 4961783"/>
              <a:gd name="connsiteX269" fmla="*/ 7126131 w 12192000"/>
              <a:gd name="connsiteY269" fmla="*/ 1649565 h 4961783"/>
              <a:gd name="connsiteX270" fmla="*/ 7134098 w 12192000"/>
              <a:gd name="connsiteY270" fmla="*/ 1645582 h 4961783"/>
              <a:gd name="connsiteX271" fmla="*/ 7159134 w 12192000"/>
              <a:gd name="connsiteY271" fmla="*/ 1660946 h 4961783"/>
              <a:gd name="connsiteX272" fmla="*/ 7238226 w 12192000"/>
              <a:gd name="connsiteY272" fmla="*/ 1565352 h 4961783"/>
              <a:gd name="connsiteX273" fmla="*/ 7246193 w 12192000"/>
              <a:gd name="connsiteY273" fmla="*/ 1569334 h 4961783"/>
              <a:gd name="connsiteX274" fmla="*/ 7213759 w 12192000"/>
              <a:gd name="connsiteY274" fmla="*/ 1528935 h 4961783"/>
              <a:gd name="connsiteX275" fmla="*/ 7254160 w 12192000"/>
              <a:gd name="connsiteY275" fmla="*/ 1497070 h 4961783"/>
              <a:gd name="connsiteX276" fmla="*/ 7263832 w 12192000"/>
              <a:gd name="connsiteY276" fmla="*/ 1477724 h 4961783"/>
              <a:gd name="connsiteX277" fmla="*/ 7409499 w 12192000"/>
              <a:gd name="connsiteY277" fmla="*/ 1458377 h 4961783"/>
              <a:gd name="connsiteX278" fmla="*/ 7553460 w 12192000"/>
              <a:gd name="connsiteY278" fmla="*/ 1490242 h 4961783"/>
              <a:gd name="connsiteX279" fmla="*/ 7567116 w 12192000"/>
              <a:gd name="connsiteY279" fmla="*/ 1493087 h 4961783"/>
              <a:gd name="connsiteX280" fmla="*/ 7555166 w 12192000"/>
              <a:gd name="connsiteY280" fmla="*/ 1524952 h 4961783"/>
              <a:gd name="connsiteX281" fmla="*/ 7560287 w 12192000"/>
              <a:gd name="connsiteY281" fmla="*/ 1552834 h 4961783"/>
              <a:gd name="connsiteX282" fmla="*/ 7588169 w 12192000"/>
              <a:gd name="connsiteY282" fmla="*/ 1552834 h 4961783"/>
              <a:gd name="connsiteX283" fmla="*/ 7594997 w 12192000"/>
              <a:gd name="connsiteY283" fmla="*/ 1548281 h 4961783"/>
              <a:gd name="connsiteX284" fmla="*/ 7696281 w 12192000"/>
              <a:gd name="connsiteY284" fmla="*/ 1494794 h 4961783"/>
              <a:gd name="connsiteX285" fmla="*/ 7707092 w 12192000"/>
              <a:gd name="connsiteY285" fmla="*/ 1493656 h 4961783"/>
              <a:gd name="connsiteX286" fmla="*/ 7751476 w 12192000"/>
              <a:gd name="connsiteY286" fmla="*/ 1460653 h 4961783"/>
              <a:gd name="connsiteX287" fmla="*/ 7808376 w 12192000"/>
              <a:gd name="connsiteY287" fmla="*/ 1415701 h 4961783"/>
              <a:gd name="connsiteX288" fmla="*/ 7447054 w 12192000"/>
              <a:gd name="connsiteY288" fmla="*/ 1414563 h 4961783"/>
              <a:gd name="connsiteX289" fmla="*/ 7478918 w 12192000"/>
              <a:gd name="connsiteY289" fmla="*/ 1422530 h 4961783"/>
              <a:gd name="connsiteX290" fmla="*/ 7494282 w 12192000"/>
              <a:gd name="connsiteY290" fmla="*/ 1444153 h 4961783"/>
              <a:gd name="connsiteX291" fmla="*/ 7467538 w 12192000"/>
              <a:gd name="connsiteY291" fmla="*/ 1448704 h 4961783"/>
              <a:gd name="connsiteX292" fmla="*/ 7441364 w 12192000"/>
              <a:gd name="connsiteY292" fmla="*/ 1422530 h 4961783"/>
              <a:gd name="connsiteX293" fmla="*/ 7447054 w 12192000"/>
              <a:gd name="connsiteY293" fmla="*/ 1414563 h 4961783"/>
              <a:gd name="connsiteX294" fmla="*/ 7001518 w 12192000"/>
              <a:gd name="connsiteY294" fmla="*/ 1291657 h 4961783"/>
              <a:gd name="connsiteX295" fmla="*/ 7098819 w 12192000"/>
              <a:gd name="connsiteY295" fmla="*/ 1322953 h 4961783"/>
              <a:gd name="connsiteX296" fmla="*/ 7099388 w 12192000"/>
              <a:gd name="connsiteY296" fmla="*/ 1333195 h 4961783"/>
              <a:gd name="connsiteX297" fmla="*/ 7078334 w 12192000"/>
              <a:gd name="connsiteY297" fmla="*/ 1342868 h 4961783"/>
              <a:gd name="connsiteX298" fmla="*/ 6995259 w 12192000"/>
              <a:gd name="connsiteY298" fmla="*/ 1306451 h 4961783"/>
              <a:gd name="connsiteX299" fmla="*/ 7001518 w 12192000"/>
              <a:gd name="connsiteY299" fmla="*/ 1291657 h 4961783"/>
              <a:gd name="connsiteX300" fmla="*/ 6860331 w 12192000"/>
              <a:gd name="connsiteY300" fmla="*/ 1290661 h 4961783"/>
              <a:gd name="connsiteX301" fmla="*/ 6894544 w 12192000"/>
              <a:gd name="connsiteY301" fmla="*/ 1306451 h 4961783"/>
              <a:gd name="connsiteX302" fmla="*/ 6926408 w 12192000"/>
              <a:gd name="connsiteY302" fmla="*/ 1316694 h 4961783"/>
              <a:gd name="connsiteX303" fmla="*/ 6906493 w 12192000"/>
              <a:gd name="connsiteY303" fmla="*/ 1340592 h 4961783"/>
              <a:gd name="connsiteX304" fmla="*/ 6669214 w 12192000"/>
              <a:gd name="connsiteY304" fmla="*/ 1608597 h 4961783"/>
              <a:gd name="connsiteX305" fmla="*/ 6558257 w 12192000"/>
              <a:gd name="connsiteY305" fmla="*/ 1709881 h 4961783"/>
              <a:gd name="connsiteX306" fmla="*/ 6541187 w 12192000"/>
              <a:gd name="connsiteY306" fmla="*/ 1714433 h 4961783"/>
              <a:gd name="connsiteX307" fmla="*/ 6541756 w 12192000"/>
              <a:gd name="connsiteY307" fmla="*/ 1694517 h 4961783"/>
              <a:gd name="connsiteX308" fmla="*/ 6544601 w 12192000"/>
              <a:gd name="connsiteY308" fmla="*/ 1689396 h 4961783"/>
              <a:gd name="connsiteX309" fmla="*/ 6708477 w 12192000"/>
              <a:gd name="connsiteY309" fmla="*/ 1430496 h 4961783"/>
              <a:gd name="connsiteX310" fmla="*/ 6827400 w 12192000"/>
              <a:gd name="connsiteY310" fmla="*/ 1306451 h 4961783"/>
              <a:gd name="connsiteX311" fmla="*/ 6860331 w 12192000"/>
              <a:gd name="connsiteY311" fmla="*/ 1290661 h 4961783"/>
              <a:gd name="connsiteX312" fmla="*/ 7066385 w 12192000"/>
              <a:gd name="connsiteY312" fmla="*/ 1093072 h 4961783"/>
              <a:gd name="connsiteX313" fmla="*/ 7082887 w 12192000"/>
              <a:gd name="connsiteY313" fmla="*/ 1106728 h 4961783"/>
              <a:gd name="connsiteX314" fmla="*/ 7109061 w 12192000"/>
              <a:gd name="connsiteY314" fmla="*/ 1169320 h 4961783"/>
              <a:gd name="connsiteX315" fmla="*/ 7030538 w 12192000"/>
              <a:gd name="connsiteY315" fmla="*/ 1256948 h 4961783"/>
              <a:gd name="connsiteX316" fmla="*/ 7106785 w 12192000"/>
              <a:gd name="connsiteY316" fmla="*/ 1201184 h 4961783"/>
              <a:gd name="connsiteX317" fmla="*/ 7153444 w 12192000"/>
              <a:gd name="connsiteY317" fmla="*/ 1170457 h 4961783"/>
              <a:gd name="connsiteX318" fmla="*/ 7168238 w 12192000"/>
              <a:gd name="connsiteY318" fmla="*/ 1156232 h 4961783"/>
              <a:gd name="connsiteX319" fmla="*/ 7189292 w 12192000"/>
              <a:gd name="connsiteY319" fmla="*/ 1142576 h 4961783"/>
              <a:gd name="connsiteX320" fmla="*/ 7192137 w 12192000"/>
              <a:gd name="connsiteY320" fmla="*/ 1168750 h 4961783"/>
              <a:gd name="connsiteX321" fmla="*/ 7168807 w 12192000"/>
              <a:gd name="connsiteY321" fmla="*/ 1210858 h 4961783"/>
              <a:gd name="connsiteX322" fmla="*/ 7138080 w 12192000"/>
              <a:gd name="connsiteY322" fmla="*/ 1285967 h 4961783"/>
              <a:gd name="connsiteX323" fmla="*/ 7098250 w 12192000"/>
              <a:gd name="connsiteY323" fmla="*/ 1306451 h 4961783"/>
              <a:gd name="connsiteX324" fmla="*/ 7045332 w 12192000"/>
              <a:gd name="connsiteY324" fmla="*/ 1287105 h 4961783"/>
              <a:gd name="connsiteX325" fmla="*/ 7031676 w 12192000"/>
              <a:gd name="connsiteY325" fmla="*/ 1256948 h 4961783"/>
              <a:gd name="connsiteX326" fmla="*/ 6973636 w 12192000"/>
              <a:gd name="connsiteY326" fmla="*/ 1266051 h 4961783"/>
              <a:gd name="connsiteX327" fmla="*/ 6970791 w 12192000"/>
              <a:gd name="connsiteY327" fmla="*/ 1261499 h 4961783"/>
              <a:gd name="connsiteX328" fmla="*/ 7023709 w 12192000"/>
              <a:gd name="connsiteY328" fmla="*/ 1114695 h 4961783"/>
              <a:gd name="connsiteX329" fmla="*/ 7066385 w 12192000"/>
              <a:gd name="connsiteY329" fmla="*/ 1093072 h 4961783"/>
              <a:gd name="connsiteX330" fmla="*/ 7081144 w 12192000"/>
              <a:gd name="connsiteY330" fmla="*/ 1045559 h 4961783"/>
              <a:gd name="connsiteX331" fmla="*/ 7150599 w 12192000"/>
              <a:gd name="connsiteY331" fmla="*/ 1089089 h 4961783"/>
              <a:gd name="connsiteX332" fmla="*/ 7066385 w 12192000"/>
              <a:gd name="connsiteY332" fmla="*/ 1058931 h 4961783"/>
              <a:gd name="connsiteX333" fmla="*/ 7081144 w 12192000"/>
              <a:gd name="connsiteY333" fmla="*/ 1045559 h 4961783"/>
              <a:gd name="connsiteX334" fmla="*/ 11313827 w 12192000"/>
              <a:gd name="connsiteY334" fmla="*/ 928154 h 4961783"/>
              <a:gd name="connsiteX335" fmla="*/ 12192000 w 12192000"/>
              <a:gd name="connsiteY335" fmla="*/ 928154 h 4961783"/>
              <a:gd name="connsiteX336" fmla="*/ 12192000 w 12192000"/>
              <a:gd name="connsiteY336" fmla="*/ 4824293 h 4961783"/>
              <a:gd name="connsiteX337" fmla="*/ 9426615 w 12192000"/>
              <a:gd name="connsiteY337" fmla="*/ 4824293 h 4961783"/>
              <a:gd name="connsiteX338" fmla="*/ 9455098 w 12192000"/>
              <a:gd name="connsiteY338" fmla="*/ 4805305 h 4961783"/>
              <a:gd name="connsiteX339" fmla="*/ 9540449 w 12192000"/>
              <a:gd name="connsiteY339" fmla="*/ 4738162 h 4961783"/>
              <a:gd name="connsiteX340" fmla="*/ 9571745 w 12192000"/>
              <a:gd name="connsiteY340" fmla="*/ 4706866 h 4961783"/>
              <a:gd name="connsiteX341" fmla="*/ 9640026 w 12192000"/>
              <a:gd name="connsiteY341" fmla="*/ 4624928 h 4961783"/>
              <a:gd name="connsiteX342" fmla="*/ 9674736 w 12192000"/>
              <a:gd name="connsiteY342" fmla="*/ 4569165 h 4961783"/>
              <a:gd name="connsiteX343" fmla="*/ 9720826 w 12192000"/>
              <a:gd name="connsiteY343" fmla="*/ 4492349 h 4961783"/>
              <a:gd name="connsiteX344" fmla="*/ 9745293 w 12192000"/>
              <a:gd name="connsiteY344" fmla="*/ 4437155 h 4961783"/>
              <a:gd name="connsiteX345" fmla="*/ 9775451 w 12192000"/>
              <a:gd name="connsiteY345" fmla="*/ 4343837 h 4961783"/>
              <a:gd name="connsiteX346" fmla="*/ 9789676 w 12192000"/>
              <a:gd name="connsiteY346" fmla="*/ 4283521 h 4961783"/>
              <a:gd name="connsiteX347" fmla="*/ 9803332 w 12192000"/>
              <a:gd name="connsiteY347" fmla="*/ 4189065 h 4961783"/>
              <a:gd name="connsiteX348" fmla="*/ 9807884 w 12192000"/>
              <a:gd name="connsiteY348" fmla="*/ 4137854 h 4961783"/>
              <a:gd name="connsiteX349" fmla="*/ 9802763 w 12192000"/>
              <a:gd name="connsiteY349" fmla="*/ 4026328 h 4961783"/>
              <a:gd name="connsiteX350" fmla="*/ 9792521 w 12192000"/>
              <a:gd name="connsiteY350" fmla="*/ 3975117 h 4961783"/>
              <a:gd name="connsiteX351" fmla="*/ 9765778 w 12192000"/>
              <a:gd name="connsiteY351" fmla="*/ 3869849 h 4961783"/>
              <a:gd name="connsiteX352" fmla="*/ 9752122 w 12192000"/>
              <a:gd name="connsiteY352" fmla="*/ 3828312 h 4961783"/>
              <a:gd name="connsiteX353" fmla="*/ 9700910 w 12192000"/>
              <a:gd name="connsiteY353" fmla="*/ 3720769 h 4961783"/>
              <a:gd name="connsiteX354" fmla="*/ 9680994 w 12192000"/>
              <a:gd name="connsiteY354" fmla="*/ 3687765 h 4961783"/>
              <a:gd name="connsiteX355" fmla="*/ 9611006 w 12192000"/>
              <a:gd name="connsiteY355" fmla="*/ 3593879 h 4961783"/>
              <a:gd name="connsiteX356" fmla="*/ 9583125 w 12192000"/>
              <a:gd name="connsiteY356" fmla="*/ 3562583 h 4961783"/>
              <a:gd name="connsiteX357" fmla="*/ 9496635 w 12192000"/>
              <a:gd name="connsiteY357" fmla="*/ 3483491 h 4961783"/>
              <a:gd name="connsiteX358" fmla="*/ 9471598 w 12192000"/>
              <a:gd name="connsiteY358" fmla="*/ 3461299 h 4961783"/>
              <a:gd name="connsiteX359" fmla="*/ 9394782 w 12192000"/>
              <a:gd name="connsiteY359" fmla="*/ 3422607 h 4961783"/>
              <a:gd name="connsiteX360" fmla="*/ 9364624 w 12192000"/>
              <a:gd name="connsiteY360" fmla="*/ 3398139 h 4961783"/>
              <a:gd name="connsiteX361" fmla="*/ 9332760 w 12192000"/>
              <a:gd name="connsiteY361" fmla="*/ 3381069 h 4961783"/>
              <a:gd name="connsiteX362" fmla="*/ 9210991 w 12192000"/>
              <a:gd name="connsiteY362" fmla="*/ 3333841 h 4961783"/>
              <a:gd name="connsiteX363" fmla="*/ 9180834 w 12192000"/>
              <a:gd name="connsiteY363" fmla="*/ 3326443 h 4961783"/>
              <a:gd name="connsiteX364" fmla="*/ 9054512 w 12192000"/>
              <a:gd name="connsiteY364" fmla="*/ 3304252 h 4961783"/>
              <a:gd name="connsiteX365" fmla="*/ 9034598 w 12192000"/>
              <a:gd name="connsiteY365" fmla="*/ 3303114 h 4961783"/>
              <a:gd name="connsiteX366" fmla="*/ 8938434 w 12192000"/>
              <a:gd name="connsiteY366" fmla="*/ 3311649 h 4961783"/>
              <a:gd name="connsiteX367" fmla="*/ 8913966 w 12192000"/>
              <a:gd name="connsiteY367" fmla="*/ 3309373 h 4961783"/>
              <a:gd name="connsiteX368" fmla="*/ 8875843 w 12192000"/>
              <a:gd name="connsiteY368" fmla="*/ 3308804 h 4961783"/>
              <a:gd name="connsiteX369" fmla="*/ 8746108 w 12192000"/>
              <a:gd name="connsiteY369" fmla="*/ 3334409 h 4961783"/>
              <a:gd name="connsiteX370" fmla="*/ 8730176 w 12192000"/>
              <a:gd name="connsiteY370" fmla="*/ 3339530 h 4961783"/>
              <a:gd name="connsiteX371" fmla="*/ 8653928 w 12192000"/>
              <a:gd name="connsiteY371" fmla="*/ 3377654 h 4961783"/>
              <a:gd name="connsiteX372" fmla="*/ 8602148 w 12192000"/>
              <a:gd name="connsiteY372" fmla="*/ 3393018 h 4961783"/>
              <a:gd name="connsiteX373" fmla="*/ 8576543 w 12192000"/>
              <a:gd name="connsiteY373" fmla="*/ 3407812 h 4961783"/>
              <a:gd name="connsiteX374" fmla="*/ 8496312 w 12192000"/>
              <a:gd name="connsiteY374" fmla="*/ 3470403 h 4961783"/>
              <a:gd name="connsiteX375" fmla="*/ 8438842 w 12192000"/>
              <a:gd name="connsiteY375" fmla="*/ 3497716 h 4961783"/>
              <a:gd name="connsiteX376" fmla="*/ 8418358 w 12192000"/>
              <a:gd name="connsiteY376" fmla="*/ 3492595 h 4961783"/>
              <a:gd name="connsiteX377" fmla="*/ 8357473 w 12192000"/>
              <a:gd name="connsiteY377" fmla="*/ 3381069 h 4961783"/>
              <a:gd name="connsiteX378" fmla="*/ 8343248 w 12192000"/>
              <a:gd name="connsiteY378" fmla="*/ 3202968 h 4961783"/>
              <a:gd name="connsiteX379" fmla="*/ 8388769 w 12192000"/>
              <a:gd name="connsiteY379" fmla="*/ 3151757 h 4961783"/>
              <a:gd name="connsiteX380" fmla="*/ 9071014 w 12192000"/>
              <a:gd name="connsiteY380" fmla="*/ 3069250 h 4961783"/>
              <a:gd name="connsiteX381" fmla="*/ 9268461 w 12192000"/>
              <a:gd name="connsiteY381" fmla="*/ 3028850 h 4961783"/>
              <a:gd name="connsiteX382" fmla="*/ 9379988 w 12192000"/>
              <a:gd name="connsiteY382" fmla="*/ 2902530 h 4961783"/>
              <a:gd name="connsiteX383" fmla="*/ 9341864 w 12192000"/>
              <a:gd name="connsiteY383" fmla="*/ 2815470 h 4961783"/>
              <a:gd name="connsiteX384" fmla="*/ 9231475 w 12192000"/>
              <a:gd name="connsiteY384" fmla="*/ 2752310 h 4961783"/>
              <a:gd name="connsiteX385" fmla="*/ 9280979 w 12192000"/>
              <a:gd name="connsiteY385" fmla="*/ 2737516 h 4961783"/>
              <a:gd name="connsiteX386" fmla="*/ 9956966 w 12192000"/>
              <a:gd name="connsiteY386" fmla="*/ 2732964 h 4961783"/>
              <a:gd name="connsiteX387" fmla="*/ 10175466 w 12192000"/>
              <a:gd name="connsiteY387" fmla="*/ 2755724 h 4961783"/>
              <a:gd name="connsiteX388" fmla="*/ 10160672 w 12192000"/>
              <a:gd name="connsiteY388" fmla="*/ 2744913 h 4961783"/>
              <a:gd name="connsiteX389" fmla="*/ 9287808 w 12192000"/>
              <a:gd name="connsiteY389" fmla="*/ 2525844 h 4961783"/>
              <a:gd name="connsiteX390" fmla="*/ 9245700 w 12192000"/>
              <a:gd name="connsiteY390" fmla="*/ 2499100 h 4961783"/>
              <a:gd name="connsiteX391" fmla="*/ 9214404 w 12192000"/>
              <a:gd name="connsiteY391" fmla="*/ 2483168 h 4961783"/>
              <a:gd name="connsiteX392" fmla="*/ 8961764 w 12192000"/>
              <a:gd name="connsiteY392" fmla="*/ 2446182 h 4961783"/>
              <a:gd name="connsiteX393" fmla="*/ 8804147 w 12192000"/>
              <a:gd name="connsiteY393" fmla="*/ 2433664 h 4961783"/>
              <a:gd name="connsiteX394" fmla="*/ 8836012 w 12192000"/>
              <a:gd name="connsiteY394" fmla="*/ 2389850 h 4961783"/>
              <a:gd name="connsiteX395" fmla="*/ 8999888 w 12192000"/>
              <a:gd name="connsiteY395" fmla="*/ 2313033 h 4961783"/>
              <a:gd name="connsiteX396" fmla="*/ 9026062 w 12192000"/>
              <a:gd name="connsiteY396" fmla="*/ 2294825 h 4961783"/>
              <a:gd name="connsiteX397" fmla="*/ 9259926 w 12192000"/>
              <a:gd name="connsiteY397" fmla="*/ 1959108 h 4961783"/>
              <a:gd name="connsiteX398" fmla="*/ 9269030 w 12192000"/>
              <a:gd name="connsiteY398" fmla="*/ 1930088 h 4961783"/>
              <a:gd name="connsiteX399" fmla="*/ 9266185 w 12192000"/>
              <a:gd name="connsiteY399" fmla="*/ 1750850 h 4961783"/>
              <a:gd name="connsiteX400" fmla="*/ 9251960 w 12192000"/>
              <a:gd name="connsiteY400" fmla="*/ 1683137 h 4961783"/>
              <a:gd name="connsiteX401" fmla="*/ 9247408 w 12192000"/>
              <a:gd name="connsiteY401" fmla="*/ 1647858 h 4961783"/>
              <a:gd name="connsiteX402" fmla="*/ 9279272 w 12192000"/>
              <a:gd name="connsiteY402" fmla="*/ 1651273 h 4961783"/>
              <a:gd name="connsiteX403" fmla="*/ 9826662 w 12192000"/>
              <a:gd name="connsiteY403" fmla="*/ 1617701 h 4961783"/>
              <a:gd name="connsiteX404" fmla="*/ 9949568 w 12192000"/>
              <a:gd name="connsiteY404" fmla="*/ 1576732 h 4961783"/>
              <a:gd name="connsiteX405" fmla="*/ 9984278 w 12192000"/>
              <a:gd name="connsiteY405" fmla="*/ 1594941 h 4961783"/>
              <a:gd name="connsiteX406" fmla="*/ 10040042 w 12192000"/>
              <a:gd name="connsiteY406" fmla="*/ 1775317 h 4961783"/>
              <a:gd name="connsiteX407" fmla="*/ 10043455 w 12192000"/>
              <a:gd name="connsiteY407" fmla="*/ 1806044 h 4961783"/>
              <a:gd name="connsiteX408" fmla="*/ 10055974 w 12192000"/>
              <a:gd name="connsiteY408" fmla="*/ 1855548 h 4961783"/>
              <a:gd name="connsiteX409" fmla="*/ 10065078 w 12192000"/>
              <a:gd name="connsiteY409" fmla="*/ 1898224 h 4961783"/>
              <a:gd name="connsiteX410" fmla="*/ 10064509 w 12192000"/>
              <a:gd name="connsiteY410" fmla="*/ 1958539 h 4961783"/>
              <a:gd name="connsiteX411" fmla="*/ 10071906 w 12192000"/>
              <a:gd name="connsiteY411" fmla="*/ 2006336 h 4961783"/>
              <a:gd name="connsiteX412" fmla="*/ 10147584 w 12192000"/>
              <a:gd name="connsiteY412" fmla="*/ 2152572 h 4961783"/>
              <a:gd name="connsiteX413" fmla="*/ 10276182 w 12192000"/>
              <a:gd name="connsiteY413" fmla="*/ 2188420 h 4961783"/>
              <a:gd name="connsiteX414" fmla="*/ 10312598 w 12192000"/>
              <a:gd name="connsiteY414" fmla="*/ 2200938 h 4961783"/>
              <a:gd name="connsiteX415" fmla="*/ 10362102 w 12192000"/>
              <a:gd name="connsiteY415" fmla="*/ 2225405 h 4961783"/>
              <a:gd name="connsiteX416" fmla="*/ 10412744 w 12192000"/>
              <a:gd name="connsiteY416" fmla="*/ 2241338 h 4961783"/>
              <a:gd name="connsiteX417" fmla="*/ 10563532 w 12192000"/>
              <a:gd name="connsiteY417" fmla="*/ 2295394 h 4961783"/>
              <a:gd name="connsiteX418" fmla="*/ 10683024 w 12192000"/>
              <a:gd name="connsiteY418" fmla="*/ 2357416 h 4961783"/>
              <a:gd name="connsiteX419" fmla="*/ 10719442 w 12192000"/>
              <a:gd name="connsiteY419" fmla="*/ 2377332 h 4961783"/>
              <a:gd name="connsiteX420" fmla="*/ 10660833 w 12192000"/>
              <a:gd name="connsiteY420" fmla="*/ 2478615 h 4961783"/>
              <a:gd name="connsiteX421" fmla="*/ 10565239 w 12192000"/>
              <a:gd name="connsiteY421" fmla="*/ 2563398 h 4961783"/>
              <a:gd name="connsiteX422" fmla="*/ 10528822 w 12192000"/>
              <a:gd name="connsiteY422" fmla="*/ 2626559 h 4961783"/>
              <a:gd name="connsiteX423" fmla="*/ 10568084 w 12192000"/>
              <a:gd name="connsiteY423" fmla="*/ 2701669 h 4961783"/>
              <a:gd name="connsiteX424" fmla="*/ 10671075 w 12192000"/>
              <a:gd name="connsiteY424" fmla="*/ 2712480 h 4961783"/>
              <a:gd name="connsiteX425" fmla="*/ 10870230 w 12192000"/>
              <a:gd name="connsiteY425" fmla="*/ 2623145 h 4961783"/>
              <a:gd name="connsiteX426" fmla="*/ 10982324 w 12192000"/>
              <a:gd name="connsiteY426" fmla="*/ 2540638 h 4961783"/>
              <a:gd name="connsiteX427" fmla="*/ 11042640 w 12192000"/>
              <a:gd name="connsiteY427" fmla="*/ 2517308 h 4961783"/>
              <a:gd name="connsiteX428" fmla="*/ 11192290 w 12192000"/>
              <a:gd name="connsiteY428" fmla="*/ 2390419 h 4961783"/>
              <a:gd name="connsiteX429" fmla="*/ 11149614 w 12192000"/>
              <a:gd name="connsiteY429" fmla="*/ 2245890 h 4961783"/>
              <a:gd name="connsiteX430" fmla="*/ 11034105 w 12192000"/>
              <a:gd name="connsiteY430" fmla="*/ 2171918 h 4961783"/>
              <a:gd name="connsiteX431" fmla="*/ 10862832 w 12192000"/>
              <a:gd name="connsiteY431" fmla="*/ 2022268 h 4961783"/>
              <a:gd name="connsiteX432" fmla="*/ 10771221 w 12192000"/>
              <a:gd name="connsiteY432" fmla="*/ 1934640 h 4961783"/>
              <a:gd name="connsiteX433" fmla="*/ 10716596 w 12192000"/>
              <a:gd name="connsiteY433" fmla="*/ 1919277 h 4961783"/>
              <a:gd name="connsiteX434" fmla="*/ 10668230 w 12192000"/>
              <a:gd name="connsiteY434" fmla="*/ 1913018 h 4961783"/>
              <a:gd name="connsiteX435" fmla="*/ 10544186 w 12192000"/>
              <a:gd name="connsiteY435" fmla="*/ 1889689 h 4961783"/>
              <a:gd name="connsiteX436" fmla="*/ 10503786 w 12192000"/>
              <a:gd name="connsiteY436" fmla="*/ 1857255 h 4961783"/>
              <a:gd name="connsiteX437" fmla="*/ 10466231 w 12192000"/>
              <a:gd name="connsiteY437" fmla="*/ 1763937 h 4961783"/>
              <a:gd name="connsiteX438" fmla="*/ 10460541 w 12192000"/>
              <a:gd name="connsiteY438" fmla="*/ 1709881 h 4961783"/>
              <a:gd name="connsiteX439" fmla="*/ 10482732 w 12192000"/>
              <a:gd name="connsiteY439" fmla="*/ 1515847 h 4961783"/>
              <a:gd name="connsiteX440" fmla="*/ 10553859 w 12192000"/>
              <a:gd name="connsiteY440" fmla="*/ 1443583 h 4961783"/>
              <a:gd name="connsiteX441" fmla="*/ 10717165 w 12192000"/>
              <a:gd name="connsiteY441" fmla="*/ 1396355 h 4961783"/>
              <a:gd name="connsiteX442" fmla="*/ 10844054 w 12192000"/>
              <a:gd name="connsiteY442" fmla="*/ 1380992 h 4961783"/>
              <a:gd name="connsiteX443" fmla="*/ 10976066 w 12192000"/>
              <a:gd name="connsiteY443" fmla="*/ 1348558 h 4961783"/>
              <a:gd name="connsiteX444" fmla="*/ 11101248 w 12192000"/>
              <a:gd name="connsiteY444" fmla="*/ 1303606 h 4961783"/>
              <a:gd name="connsiteX445" fmla="*/ 11157580 w 12192000"/>
              <a:gd name="connsiteY445" fmla="*/ 1266621 h 4961783"/>
              <a:gd name="connsiteX446" fmla="*/ 11255450 w 12192000"/>
              <a:gd name="connsiteY446" fmla="*/ 1138024 h 4961783"/>
              <a:gd name="connsiteX447" fmla="*/ 11269106 w 12192000"/>
              <a:gd name="connsiteY447" fmla="*/ 1081692 h 4961783"/>
              <a:gd name="connsiteX448" fmla="*/ 11305524 w 12192000"/>
              <a:gd name="connsiteY448" fmla="*/ 946836 h 4961783"/>
              <a:gd name="connsiteX449" fmla="*/ 10239806 w 12192000"/>
              <a:gd name="connsiteY449" fmla="*/ 928154 h 4961783"/>
              <a:gd name="connsiteX450" fmla="*/ 10938357 w 12192000"/>
              <a:gd name="connsiteY450" fmla="*/ 928154 h 4961783"/>
              <a:gd name="connsiteX451" fmla="*/ 10935665 w 12192000"/>
              <a:gd name="connsiteY451" fmla="*/ 936025 h 4961783"/>
              <a:gd name="connsiteX452" fmla="*/ 10919164 w 12192000"/>
              <a:gd name="connsiteY452" fmla="*/ 936593 h 4961783"/>
              <a:gd name="connsiteX453" fmla="*/ 10883886 w 12192000"/>
              <a:gd name="connsiteY453" fmla="*/ 950250 h 4961783"/>
              <a:gd name="connsiteX454" fmla="*/ 10790568 w 12192000"/>
              <a:gd name="connsiteY454" fmla="*/ 994063 h 4961783"/>
              <a:gd name="connsiteX455" fmla="*/ 10558411 w 12192000"/>
              <a:gd name="connsiteY455" fmla="*/ 984391 h 4961783"/>
              <a:gd name="connsiteX456" fmla="*/ 10511183 w 12192000"/>
              <a:gd name="connsiteY456" fmla="*/ 993495 h 4961783"/>
              <a:gd name="connsiteX457" fmla="*/ 10412174 w 12192000"/>
              <a:gd name="connsiteY457" fmla="*/ 974718 h 4961783"/>
              <a:gd name="connsiteX458" fmla="*/ 10340480 w 12192000"/>
              <a:gd name="connsiteY458" fmla="*/ 958785 h 4961783"/>
              <a:gd name="connsiteX459" fmla="*/ 10324548 w 12192000"/>
              <a:gd name="connsiteY459" fmla="*/ 956509 h 4961783"/>
              <a:gd name="connsiteX460" fmla="*/ 10289268 w 12192000"/>
              <a:gd name="connsiteY460" fmla="*/ 945129 h 4961783"/>
              <a:gd name="connsiteX461" fmla="*/ 10240395 w 12192000"/>
              <a:gd name="connsiteY461" fmla="*/ 928236 h 4961783"/>
              <a:gd name="connsiteX462" fmla="*/ 8994677 w 12192000"/>
              <a:gd name="connsiteY462" fmla="*/ 928154 h 4961783"/>
              <a:gd name="connsiteX463" fmla="*/ 10119938 w 12192000"/>
              <a:gd name="connsiteY463" fmla="*/ 928154 h 4961783"/>
              <a:gd name="connsiteX464" fmla="*/ 10090683 w 12192000"/>
              <a:gd name="connsiteY464" fmla="*/ 934317 h 4961783"/>
              <a:gd name="connsiteX465" fmla="*/ 9926808 w 12192000"/>
              <a:gd name="connsiteY465" fmla="*/ 1007720 h 4961783"/>
              <a:gd name="connsiteX466" fmla="*/ 9852267 w 12192000"/>
              <a:gd name="connsiteY466" fmla="*/ 987236 h 4961783"/>
              <a:gd name="connsiteX467" fmla="*/ 9849422 w 12192000"/>
              <a:gd name="connsiteY467" fmla="*/ 1033895 h 4961783"/>
              <a:gd name="connsiteX468" fmla="*/ 9841456 w 12192000"/>
              <a:gd name="connsiteY468" fmla="*/ 1035033 h 4961783"/>
              <a:gd name="connsiteX469" fmla="*/ 9827230 w 12192000"/>
              <a:gd name="connsiteY469" fmla="*/ 1019100 h 4961783"/>
              <a:gd name="connsiteX470" fmla="*/ 9809592 w 12192000"/>
              <a:gd name="connsiteY470" fmla="*/ 1001461 h 4961783"/>
              <a:gd name="connsiteX471" fmla="*/ 9705462 w 12192000"/>
              <a:gd name="connsiteY471" fmla="*/ 1003737 h 4961783"/>
              <a:gd name="connsiteX472" fmla="*/ 9637180 w 12192000"/>
              <a:gd name="connsiteY472" fmla="*/ 1017394 h 4961783"/>
              <a:gd name="connsiteX473" fmla="*/ 9514274 w 12192000"/>
              <a:gd name="connsiteY473" fmla="*/ 1041861 h 4961783"/>
              <a:gd name="connsiteX474" fmla="*/ 9438027 w 12192000"/>
              <a:gd name="connsiteY474" fmla="*/ 1036740 h 4961783"/>
              <a:gd name="connsiteX475" fmla="*/ 9361780 w 12192000"/>
              <a:gd name="connsiteY475" fmla="*/ 1016256 h 4961783"/>
              <a:gd name="connsiteX476" fmla="*/ 9217819 w 12192000"/>
              <a:gd name="connsiteY476" fmla="*/ 1004306 h 4961783"/>
              <a:gd name="connsiteX477" fmla="*/ 9187092 w 12192000"/>
              <a:gd name="connsiteY477" fmla="*/ 1000323 h 4961783"/>
              <a:gd name="connsiteX478" fmla="*/ 9057927 w 12192000"/>
              <a:gd name="connsiteY478" fmla="*/ 994633 h 4961783"/>
              <a:gd name="connsiteX479" fmla="*/ 9038580 w 12192000"/>
              <a:gd name="connsiteY479" fmla="*/ 982684 h 4961783"/>
              <a:gd name="connsiteX480" fmla="*/ 9018665 w 12192000"/>
              <a:gd name="connsiteY480" fmla="*/ 939581 h 4961783"/>
              <a:gd name="connsiteX481" fmla="*/ 0 w 12192000"/>
              <a:gd name="connsiteY481" fmla="*/ 928154 h 4961783"/>
              <a:gd name="connsiteX482" fmla="*/ 8104361 w 12192000"/>
              <a:gd name="connsiteY482" fmla="*/ 928154 h 4961783"/>
              <a:gd name="connsiteX483" fmla="*/ 8067846 w 12192000"/>
              <a:gd name="connsiteY483" fmla="*/ 966183 h 4961783"/>
              <a:gd name="connsiteX484" fmla="*/ 7981925 w 12192000"/>
              <a:gd name="connsiteY484" fmla="*/ 1042999 h 4961783"/>
              <a:gd name="connsiteX485" fmla="*/ 7964286 w 12192000"/>
              <a:gd name="connsiteY485" fmla="*/ 1064052 h 4961783"/>
              <a:gd name="connsiteX486" fmla="*/ 8074674 w 12192000"/>
              <a:gd name="connsiteY486" fmla="*/ 1068605 h 4961783"/>
              <a:gd name="connsiteX487" fmla="*/ 8202133 w 12192000"/>
              <a:gd name="connsiteY487" fmla="*/ 1020807 h 4961783"/>
              <a:gd name="connsiteX488" fmla="*/ 8238550 w 12192000"/>
              <a:gd name="connsiteY488" fmla="*/ 1033895 h 4961783"/>
              <a:gd name="connsiteX489" fmla="*/ 8309107 w 12192000"/>
              <a:gd name="connsiteY489" fmla="*/ 1091934 h 4961783"/>
              <a:gd name="connsiteX490" fmla="*/ 8328454 w 12192000"/>
              <a:gd name="connsiteY490" fmla="*/ 1091365 h 4961783"/>
              <a:gd name="connsiteX491" fmla="*/ 8388769 w 12192000"/>
              <a:gd name="connsiteY491" fmla="*/ 1112418 h 4961783"/>
              <a:gd name="connsiteX492" fmla="*/ 8374544 w 12192000"/>
              <a:gd name="connsiteY492" fmla="*/ 1167044 h 4961783"/>
              <a:gd name="connsiteX493" fmla="*/ 8367715 w 12192000"/>
              <a:gd name="connsiteY493" fmla="*/ 1165336 h 4961783"/>
              <a:gd name="connsiteX494" fmla="*/ 8396735 w 12192000"/>
              <a:gd name="connsiteY494" fmla="*/ 1244429 h 4961783"/>
              <a:gd name="connsiteX495" fmla="*/ 8353490 w 12192000"/>
              <a:gd name="connsiteY495" fmla="*/ 1252395 h 4961783"/>
              <a:gd name="connsiteX496" fmla="*/ 8331868 w 12192000"/>
              <a:gd name="connsiteY496" fmla="*/ 1282553 h 4961783"/>
              <a:gd name="connsiteX497" fmla="*/ 8333574 w 12192000"/>
              <a:gd name="connsiteY497" fmla="*/ 1299623 h 4961783"/>
              <a:gd name="connsiteX498" fmla="*/ 8298296 w 12192000"/>
              <a:gd name="connsiteY498" fmla="*/ 1329780 h 4961783"/>
              <a:gd name="connsiteX499" fmla="*/ 8270414 w 12192000"/>
              <a:gd name="connsiteY499" fmla="*/ 1327505 h 4961783"/>
              <a:gd name="connsiteX500" fmla="*/ 8035412 w 12192000"/>
              <a:gd name="connsiteY500" fmla="*/ 1329212 h 4961783"/>
              <a:gd name="connsiteX501" fmla="*/ 7799272 w 12192000"/>
              <a:gd name="connsiteY501" fmla="*/ 1303038 h 4961783"/>
              <a:gd name="connsiteX502" fmla="*/ 7657588 w 12192000"/>
              <a:gd name="connsiteY502" fmla="*/ 1313848 h 4961783"/>
              <a:gd name="connsiteX503" fmla="*/ 7565408 w 12192000"/>
              <a:gd name="connsiteY503" fmla="*/ 1328643 h 4961783"/>
              <a:gd name="connsiteX504" fmla="*/ 7481764 w 12192000"/>
              <a:gd name="connsiteY504" fmla="*/ 1318970 h 4961783"/>
              <a:gd name="connsiteX505" fmla="*/ 7457296 w 12192000"/>
              <a:gd name="connsiteY505" fmla="*/ 1313848 h 4961783"/>
              <a:gd name="connsiteX506" fmla="*/ 7441364 w 12192000"/>
              <a:gd name="connsiteY506" fmla="*/ 1305313 h 4961783"/>
              <a:gd name="connsiteX507" fmla="*/ 7424293 w 12192000"/>
              <a:gd name="connsiteY507" fmla="*/ 1279708 h 4961783"/>
              <a:gd name="connsiteX508" fmla="*/ 7321303 w 12192000"/>
              <a:gd name="connsiteY508" fmla="*/ 1260930 h 4961783"/>
              <a:gd name="connsiteX509" fmla="*/ 7309922 w 12192000"/>
              <a:gd name="connsiteY509" fmla="*/ 1276294 h 4961783"/>
              <a:gd name="connsiteX510" fmla="*/ 7304801 w 12192000"/>
              <a:gd name="connsiteY510" fmla="*/ 1329780 h 4961783"/>
              <a:gd name="connsiteX511" fmla="*/ 7288300 w 12192000"/>
              <a:gd name="connsiteY511" fmla="*/ 1353111 h 4961783"/>
              <a:gd name="connsiteX512" fmla="*/ 7267816 w 12192000"/>
              <a:gd name="connsiteY512" fmla="*/ 1344575 h 4961783"/>
              <a:gd name="connsiteX513" fmla="*/ 7251883 w 12192000"/>
              <a:gd name="connsiteY513" fmla="*/ 1328643 h 4961783"/>
              <a:gd name="connsiteX514" fmla="*/ 7209208 w 12192000"/>
              <a:gd name="connsiteY514" fmla="*/ 1267759 h 4961783"/>
              <a:gd name="connsiteX515" fmla="*/ 7293990 w 12192000"/>
              <a:gd name="connsiteY515" fmla="*/ 1152249 h 4961783"/>
              <a:gd name="connsiteX516" fmla="*/ 7346908 w 12192000"/>
              <a:gd name="connsiteY516" fmla="*/ 1057793 h 4961783"/>
              <a:gd name="connsiteX517" fmla="*/ 7353736 w 12192000"/>
              <a:gd name="connsiteY517" fmla="*/ 1027067 h 4961783"/>
              <a:gd name="connsiteX518" fmla="*/ 7341218 w 12192000"/>
              <a:gd name="connsiteY518" fmla="*/ 973010 h 4961783"/>
              <a:gd name="connsiteX519" fmla="*/ 7288869 w 12192000"/>
              <a:gd name="connsiteY519" fmla="*/ 984960 h 4961783"/>
              <a:gd name="connsiteX520" fmla="*/ 7256435 w 12192000"/>
              <a:gd name="connsiteY520" fmla="*/ 1006582 h 4961783"/>
              <a:gd name="connsiteX521" fmla="*/ 7188154 w 12192000"/>
              <a:gd name="connsiteY521" fmla="*/ 1052672 h 4961783"/>
              <a:gd name="connsiteX522" fmla="*/ 7149461 w 12192000"/>
              <a:gd name="connsiteY522" fmla="*/ 1022515 h 4961783"/>
              <a:gd name="connsiteX523" fmla="*/ 7081749 w 12192000"/>
              <a:gd name="connsiteY523" fmla="*/ 984960 h 4961783"/>
              <a:gd name="connsiteX524" fmla="*/ 7048746 w 12192000"/>
              <a:gd name="connsiteY524" fmla="*/ 1015686 h 4961783"/>
              <a:gd name="connsiteX525" fmla="*/ 7011191 w 12192000"/>
              <a:gd name="connsiteY525" fmla="*/ 1075432 h 4961783"/>
              <a:gd name="connsiteX526" fmla="*/ 6980464 w 12192000"/>
              <a:gd name="connsiteY526" fmla="*/ 1089089 h 4961783"/>
              <a:gd name="connsiteX527" fmla="*/ 6995259 w 12192000"/>
              <a:gd name="connsiteY527" fmla="*/ 1119246 h 4961783"/>
              <a:gd name="connsiteX528" fmla="*/ 7003794 w 12192000"/>
              <a:gd name="connsiteY528" fmla="*/ 1123230 h 4961783"/>
              <a:gd name="connsiteX529" fmla="*/ 6957704 w 12192000"/>
              <a:gd name="connsiteY529" fmla="*/ 1168750 h 4961783"/>
              <a:gd name="connsiteX530" fmla="*/ 6908200 w 12192000"/>
              <a:gd name="connsiteY530" fmla="*/ 1225082 h 4961783"/>
              <a:gd name="connsiteX531" fmla="*/ 6839918 w 12192000"/>
              <a:gd name="connsiteY531" fmla="*/ 1284829 h 4961783"/>
              <a:gd name="connsiteX532" fmla="*/ 6724978 w 12192000"/>
              <a:gd name="connsiteY532" fmla="*/ 1383837 h 4961783"/>
              <a:gd name="connsiteX533" fmla="*/ 6614021 w 12192000"/>
              <a:gd name="connsiteY533" fmla="*/ 1555678 h 4961783"/>
              <a:gd name="connsiteX534" fmla="*/ 6530945 w 12192000"/>
              <a:gd name="connsiteY534" fmla="*/ 1681430 h 4961783"/>
              <a:gd name="connsiteX535" fmla="*/ 6485993 w 12192000"/>
              <a:gd name="connsiteY535" fmla="*/ 1696793 h 4961783"/>
              <a:gd name="connsiteX536" fmla="*/ 6270907 w 12192000"/>
              <a:gd name="connsiteY536" fmla="*/ 1633064 h 4961783"/>
              <a:gd name="connsiteX537" fmla="*/ 5665478 w 12192000"/>
              <a:gd name="connsiteY537" fmla="*/ 1660946 h 4961783"/>
              <a:gd name="connsiteX538" fmla="*/ 5417958 w 12192000"/>
              <a:gd name="connsiteY538" fmla="*/ 1744591 h 4961783"/>
              <a:gd name="connsiteX539" fmla="*/ 5378127 w 12192000"/>
              <a:gd name="connsiteY539" fmla="*/ 1762799 h 4961783"/>
              <a:gd name="connsiteX540" fmla="*/ 5380972 w 12192000"/>
              <a:gd name="connsiteY540" fmla="*/ 1770765 h 4961783"/>
              <a:gd name="connsiteX541" fmla="*/ 5631337 w 12192000"/>
              <a:gd name="connsiteY541" fmla="*/ 1809458 h 4961783"/>
              <a:gd name="connsiteX542" fmla="*/ 5915274 w 12192000"/>
              <a:gd name="connsiteY542" fmla="*/ 1794664 h 4961783"/>
              <a:gd name="connsiteX543" fmla="*/ 5954536 w 12192000"/>
              <a:gd name="connsiteY543" fmla="*/ 1790111 h 4961783"/>
              <a:gd name="connsiteX544" fmla="*/ 6182709 w 12192000"/>
              <a:gd name="connsiteY544" fmla="*/ 1784421 h 4961783"/>
              <a:gd name="connsiteX545" fmla="*/ 6352844 w 12192000"/>
              <a:gd name="connsiteY545" fmla="*/ 1854410 h 4961783"/>
              <a:gd name="connsiteX546" fmla="*/ 6360241 w 12192000"/>
              <a:gd name="connsiteY546" fmla="*/ 1895948 h 4961783"/>
              <a:gd name="connsiteX547" fmla="*/ 6166777 w 12192000"/>
              <a:gd name="connsiteY547" fmla="*/ 2108189 h 4961783"/>
              <a:gd name="connsiteX548" fmla="*/ 5984124 w 12192000"/>
              <a:gd name="connsiteY548" fmla="*/ 2295394 h 4961783"/>
              <a:gd name="connsiteX549" fmla="*/ 5913567 w 12192000"/>
              <a:gd name="connsiteY549" fmla="*/ 2354002 h 4961783"/>
              <a:gd name="connsiteX550" fmla="*/ 5871461 w 12192000"/>
              <a:gd name="connsiteY550" fmla="*/ 2318724 h 4961783"/>
              <a:gd name="connsiteX551" fmla="*/ 5829354 w 12192000"/>
              <a:gd name="connsiteY551" fmla="*/ 2304498 h 4961783"/>
              <a:gd name="connsiteX552" fmla="*/ 5809438 w 12192000"/>
              <a:gd name="connsiteY552" fmla="*/ 2295963 h 4961783"/>
              <a:gd name="connsiteX553" fmla="*/ 5749123 w 12192000"/>
              <a:gd name="connsiteY553" fmla="*/ 2253856 h 4961783"/>
              <a:gd name="connsiteX554" fmla="*/ 5698480 w 12192000"/>
              <a:gd name="connsiteY554" fmla="*/ 2251580 h 4961783"/>
              <a:gd name="connsiteX555" fmla="*/ 5625647 w 12192000"/>
              <a:gd name="connsiteY555" fmla="*/ 2237923 h 4961783"/>
              <a:gd name="connsiteX556" fmla="*/ 5609715 w 12192000"/>
              <a:gd name="connsiteY556" fmla="*/ 2235647 h 4961783"/>
              <a:gd name="connsiteX557" fmla="*/ 5543140 w 12192000"/>
              <a:gd name="connsiteY557" fmla="*/ 2208904 h 4961783"/>
              <a:gd name="connsiteX558" fmla="*/ 5428200 w 12192000"/>
              <a:gd name="connsiteY558" fmla="*/ 2214025 h 4961783"/>
              <a:gd name="connsiteX559" fmla="*/ 5382680 w 12192000"/>
              <a:gd name="connsiteY559" fmla="*/ 2219715 h 4961783"/>
              <a:gd name="connsiteX560" fmla="*/ 5321795 w 12192000"/>
              <a:gd name="connsiteY560" fmla="*/ 2223699 h 4961783"/>
              <a:gd name="connsiteX561" fmla="*/ 5282533 w 12192000"/>
              <a:gd name="connsiteY561" fmla="*/ 2239061 h 4961783"/>
              <a:gd name="connsiteX562" fmla="*/ 5260910 w 12192000"/>
              <a:gd name="connsiteY562" fmla="*/ 2240200 h 4961783"/>
              <a:gd name="connsiteX563" fmla="*/ 5217667 w 12192000"/>
              <a:gd name="connsiteY563" fmla="*/ 2253287 h 4961783"/>
              <a:gd name="connsiteX564" fmla="*/ 5175559 w 12192000"/>
              <a:gd name="connsiteY564" fmla="*/ 2268651 h 4961783"/>
              <a:gd name="connsiteX565" fmla="*/ 5157920 w 12192000"/>
              <a:gd name="connsiteY565" fmla="*/ 2277186 h 4961783"/>
              <a:gd name="connsiteX566" fmla="*/ 5141988 w 12192000"/>
              <a:gd name="connsiteY566" fmla="*/ 2285721 h 4961783"/>
              <a:gd name="connsiteX567" fmla="*/ 5111260 w 12192000"/>
              <a:gd name="connsiteY567" fmla="*/ 2306774 h 4961783"/>
              <a:gd name="connsiteX568" fmla="*/ 5106140 w 12192000"/>
              <a:gd name="connsiteY568" fmla="*/ 2313033 h 4961783"/>
              <a:gd name="connsiteX569" fmla="*/ 5034444 w 12192000"/>
              <a:gd name="connsiteY569" fmla="*/ 2338070 h 4961783"/>
              <a:gd name="connsiteX570" fmla="*/ 5012821 w 12192000"/>
              <a:gd name="connsiteY570" fmla="*/ 2365382 h 4961783"/>
              <a:gd name="connsiteX571" fmla="*/ 4970715 w 12192000"/>
              <a:gd name="connsiteY571" fmla="*/ 2398385 h 4961783"/>
              <a:gd name="connsiteX572" fmla="*/ 4937143 w 12192000"/>
              <a:gd name="connsiteY572" fmla="*/ 2401799 h 4961783"/>
              <a:gd name="connsiteX573" fmla="*/ 4891622 w 12192000"/>
              <a:gd name="connsiteY573" fmla="*/ 2441630 h 4961783"/>
              <a:gd name="connsiteX574" fmla="*/ 4853499 w 12192000"/>
              <a:gd name="connsiteY574" fmla="*/ 2479754 h 4961783"/>
              <a:gd name="connsiteX575" fmla="*/ 4852930 w 12192000"/>
              <a:gd name="connsiteY575" fmla="*/ 2509911 h 4961783"/>
              <a:gd name="connsiteX576" fmla="*/ 4820495 w 12192000"/>
              <a:gd name="connsiteY576" fmla="*/ 2549173 h 4961783"/>
              <a:gd name="connsiteX577" fmla="*/ 4778958 w 12192000"/>
              <a:gd name="connsiteY577" fmla="*/ 2563967 h 4961783"/>
              <a:gd name="connsiteX578" fmla="*/ 4785217 w 12192000"/>
              <a:gd name="connsiteY578" fmla="*/ 2592987 h 4961783"/>
              <a:gd name="connsiteX579" fmla="*/ 4749938 w 12192000"/>
              <a:gd name="connsiteY579" fmla="*/ 2608350 h 4961783"/>
              <a:gd name="connsiteX580" fmla="*/ 4759043 w 12192000"/>
              <a:gd name="connsiteY580" fmla="*/ 2632818 h 4961783"/>
              <a:gd name="connsiteX581" fmla="*/ 4722626 w 12192000"/>
              <a:gd name="connsiteY581" fmla="*/ 2680046 h 4961783"/>
              <a:gd name="connsiteX582" fmla="*/ 4712383 w 12192000"/>
              <a:gd name="connsiteY582" fmla="*/ 2732395 h 4961783"/>
              <a:gd name="connsiteX583" fmla="*/ 4686778 w 12192000"/>
              <a:gd name="connsiteY583" fmla="*/ 2748327 h 4961783"/>
              <a:gd name="connsiteX584" fmla="*/ 4675966 w 12192000"/>
              <a:gd name="connsiteY584" fmla="*/ 2768242 h 4961783"/>
              <a:gd name="connsiteX585" fmla="*/ 4670277 w 12192000"/>
              <a:gd name="connsiteY585" fmla="*/ 2790434 h 4961783"/>
              <a:gd name="connsiteX586" fmla="*/ 4666862 w 12192000"/>
              <a:gd name="connsiteY586" fmla="*/ 2821730 h 4961783"/>
              <a:gd name="connsiteX587" fmla="*/ 4663449 w 12192000"/>
              <a:gd name="connsiteY587" fmla="*/ 2841076 h 4961783"/>
              <a:gd name="connsiteX588" fmla="*/ 4644672 w 12192000"/>
              <a:gd name="connsiteY588" fmla="*/ 2928704 h 4961783"/>
              <a:gd name="connsiteX589" fmla="*/ 4641826 w 12192000"/>
              <a:gd name="connsiteY589" fmla="*/ 2943498 h 4961783"/>
              <a:gd name="connsiteX590" fmla="*/ 4619066 w 12192000"/>
              <a:gd name="connsiteY590" fmla="*/ 3013487 h 4961783"/>
              <a:gd name="connsiteX591" fmla="*/ 4620772 w 12192000"/>
              <a:gd name="connsiteY591" fmla="*/ 3021453 h 4961783"/>
              <a:gd name="connsiteX592" fmla="*/ 4612237 w 12192000"/>
              <a:gd name="connsiteY592" fmla="*/ 3068681 h 4961783"/>
              <a:gd name="connsiteX593" fmla="*/ 4612237 w 12192000"/>
              <a:gd name="connsiteY593" fmla="*/ 3085752 h 4961783"/>
              <a:gd name="connsiteX594" fmla="*/ 4634429 w 12192000"/>
              <a:gd name="connsiteY594" fmla="*/ 3143222 h 4961783"/>
              <a:gd name="connsiteX595" fmla="*/ 4633290 w 12192000"/>
              <a:gd name="connsiteY595" fmla="*/ 3156878 h 4961783"/>
              <a:gd name="connsiteX596" fmla="*/ 4648085 w 12192000"/>
              <a:gd name="connsiteY596" fmla="*/ 3242229 h 4961783"/>
              <a:gd name="connsiteX597" fmla="*/ 4648654 w 12192000"/>
              <a:gd name="connsiteY597" fmla="*/ 3264990 h 4961783"/>
              <a:gd name="connsiteX598" fmla="*/ 4670277 w 12192000"/>
              <a:gd name="connsiteY598" fmla="*/ 3340100 h 4961783"/>
              <a:gd name="connsiteX599" fmla="*/ 4679381 w 12192000"/>
              <a:gd name="connsiteY599" fmla="*/ 3360015 h 4961783"/>
              <a:gd name="connsiteX600" fmla="*/ 4708970 w 12192000"/>
              <a:gd name="connsiteY600" fmla="*/ 3435125 h 4961783"/>
              <a:gd name="connsiteX601" fmla="*/ 4720350 w 12192000"/>
              <a:gd name="connsiteY601" fmla="*/ 3455040 h 4961783"/>
              <a:gd name="connsiteX602" fmla="*/ 4754490 w 12192000"/>
              <a:gd name="connsiteY602" fmla="*/ 3521045 h 4961783"/>
              <a:gd name="connsiteX603" fmla="*/ 4777251 w 12192000"/>
              <a:gd name="connsiteY603" fmla="*/ 3563152 h 4961783"/>
              <a:gd name="connsiteX604" fmla="*/ 4795459 w 12192000"/>
              <a:gd name="connsiteY604" fmla="*/ 3590465 h 4961783"/>
              <a:gd name="connsiteX605" fmla="*/ 4847239 w 12192000"/>
              <a:gd name="connsiteY605" fmla="*/ 3649642 h 4961783"/>
              <a:gd name="connsiteX606" fmla="*/ 4865447 w 12192000"/>
              <a:gd name="connsiteY606" fmla="*/ 3667850 h 4961783"/>
              <a:gd name="connsiteX607" fmla="*/ 4922917 w 12192000"/>
              <a:gd name="connsiteY607" fmla="*/ 3712802 h 4961783"/>
              <a:gd name="connsiteX608" fmla="*/ 4961610 w 12192000"/>
              <a:gd name="connsiteY608" fmla="*/ 3740115 h 4961783"/>
              <a:gd name="connsiteX609" fmla="*/ 5011683 w 12192000"/>
              <a:gd name="connsiteY609" fmla="*/ 3773118 h 4961783"/>
              <a:gd name="connsiteX610" fmla="*/ 5051514 w 12192000"/>
              <a:gd name="connsiteY610" fmla="*/ 3786774 h 4961783"/>
              <a:gd name="connsiteX611" fmla="*/ 5073706 w 12192000"/>
              <a:gd name="connsiteY611" fmla="*/ 3795309 h 4961783"/>
              <a:gd name="connsiteX612" fmla="*/ 5132883 w 12192000"/>
              <a:gd name="connsiteY612" fmla="*/ 3836847 h 4961783"/>
              <a:gd name="connsiteX613" fmla="*/ 5179542 w 12192000"/>
              <a:gd name="connsiteY613" fmla="*/ 3837985 h 4961783"/>
              <a:gd name="connsiteX614" fmla="*/ 5265463 w 12192000"/>
              <a:gd name="connsiteY614" fmla="*/ 3862452 h 4961783"/>
              <a:gd name="connsiteX615" fmla="*/ 5314398 w 12192000"/>
              <a:gd name="connsiteY615" fmla="*/ 3872695 h 4961783"/>
              <a:gd name="connsiteX616" fmla="*/ 5359350 w 12192000"/>
              <a:gd name="connsiteY616" fmla="*/ 3868712 h 4961783"/>
              <a:gd name="connsiteX617" fmla="*/ 5379834 w 12192000"/>
              <a:gd name="connsiteY617" fmla="*/ 3873264 h 4961783"/>
              <a:gd name="connsiteX618" fmla="*/ 5450392 w 12192000"/>
              <a:gd name="connsiteY618" fmla="*/ 3880092 h 4961783"/>
              <a:gd name="connsiteX619" fmla="*/ 5555660 w 12192000"/>
              <a:gd name="connsiteY619" fmla="*/ 3865866 h 4961783"/>
              <a:gd name="connsiteX620" fmla="*/ 5600042 w 12192000"/>
              <a:gd name="connsiteY620" fmla="*/ 3858469 h 4961783"/>
              <a:gd name="connsiteX621" fmla="*/ 5674013 w 12192000"/>
              <a:gd name="connsiteY621" fmla="*/ 3834002 h 4961783"/>
              <a:gd name="connsiteX622" fmla="*/ 5682548 w 12192000"/>
              <a:gd name="connsiteY622" fmla="*/ 3827174 h 4961783"/>
              <a:gd name="connsiteX623" fmla="*/ 5767900 w 12192000"/>
              <a:gd name="connsiteY623" fmla="*/ 3812948 h 4961783"/>
              <a:gd name="connsiteX624" fmla="*/ 5806024 w 12192000"/>
              <a:gd name="connsiteY624" fmla="*/ 3786205 h 4961783"/>
              <a:gd name="connsiteX625" fmla="*/ 5816266 w 12192000"/>
              <a:gd name="connsiteY625" fmla="*/ 3783360 h 4961783"/>
              <a:gd name="connsiteX626" fmla="*/ 5866908 w 12192000"/>
              <a:gd name="connsiteY626" fmla="*/ 3762306 h 4961783"/>
              <a:gd name="connsiteX627" fmla="*/ 5896497 w 12192000"/>
              <a:gd name="connsiteY627" fmla="*/ 3729873 h 4961783"/>
              <a:gd name="connsiteX628" fmla="*/ 5908446 w 12192000"/>
              <a:gd name="connsiteY628" fmla="*/ 3724183 h 4961783"/>
              <a:gd name="connsiteX629" fmla="*/ 5943725 w 12192000"/>
              <a:gd name="connsiteY629" fmla="*/ 3697439 h 4961783"/>
              <a:gd name="connsiteX630" fmla="*/ 5997212 w 12192000"/>
              <a:gd name="connsiteY630" fmla="*/ 3643952 h 4961783"/>
              <a:gd name="connsiteX631" fmla="*/ 6018834 w 12192000"/>
              <a:gd name="connsiteY631" fmla="*/ 3622330 h 4961783"/>
              <a:gd name="connsiteX632" fmla="*/ 6026800 w 12192000"/>
              <a:gd name="connsiteY632" fmla="*/ 3620622 h 4961783"/>
              <a:gd name="connsiteX633" fmla="*/ 6069476 w 12192000"/>
              <a:gd name="connsiteY633" fmla="*/ 3563152 h 4961783"/>
              <a:gd name="connsiteX634" fmla="*/ 6072322 w 12192000"/>
              <a:gd name="connsiteY634" fmla="*/ 3550065 h 4961783"/>
              <a:gd name="connsiteX635" fmla="*/ 6118980 w 12192000"/>
              <a:gd name="connsiteY635" fmla="*/ 3499423 h 4961783"/>
              <a:gd name="connsiteX636" fmla="*/ 6134344 w 12192000"/>
              <a:gd name="connsiteY636" fmla="*/ 3468696 h 4961783"/>
              <a:gd name="connsiteX637" fmla="*/ 6161088 w 12192000"/>
              <a:gd name="connsiteY637" fmla="*/ 3433987 h 4961783"/>
              <a:gd name="connsiteX638" fmla="*/ 6181572 w 12192000"/>
              <a:gd name="connsiteY638" fmla="*/ 3398139 h 4961783"/>
              <a:gd name="connsiteX639" fmla="*/ 6213437 w 12192000"/>
              <a:gd name="connsiteY639" fmla="*/ 3330995 h 4961783"/>
              <a:gd name="connsiteX640" fmla="*/ 6222540 w 12192000"/>
              <a:gd name="connsiteY640" fmla="*/ 3265559 h 4961783"/>
              <a:gd name="connsiteX641" fmla="*/ 6224817 w 12192000"/>
              <a:gd name="connsiteY641" fmla="*/ 3255317 h 4961783"/>
              <a:gd name="connsiteX642" fmla="*/ 6250992 w 12192000"/>
              <a:gd name="connsiteY642" fmla="*/ 3192725 h 4961783"/>
              <a:gd name="connsiteX643" fmla="*/ 6267492 w 12192000"/>
              <a:gd name="connsiteY643" fmla="*/ 3117047 h 4961783"/>
              <a:gd name="connsiteX644" fmla="*/ 6259527 w 12192000"/>
              <a:gd name="connsiteY644" fmla="*/ 3058439 h 4961783"/>
              <a:gd name="connsiteX645" fmla="*/ 6260665 w 12192000"/>
              <a:gd name="connsiteY645" fmla="*/ 3035109 h 4961783"/>
              <a:gd name="connsiteX646" fmla="*/ 6261233 w 12192000"/>
              <a:gd name="connsiteY646" fmla="*/ 2954310 h 4961783"/>
              <a:gd name="connsiteX647" fmla="*/ 6258388 w 12192000"/>
              <a:gd name="connsiteY647" fmla="*/ 2925859 h 4961783"/>
              <a:gd name="connsiteX648" fmla="*/ 6247008 w 12192000"/>
              <a:gd name="connsiteY648" fmla="*/ 2851319 h 4961783"/>
              <a:gd name="connsiteX649" fmla="*/ 6240180 w 12192000"/>
              <a:gd name="connsiteY649" fmla="*/ 2823437 h 4961783"/>
              <a:gd name="connsiteX650" fmla="*/ 6219127 w 12192000"/>
              <a:gd name="connsiteY650" fmla="*/ 2750034 h 4961783"/>
              <a:gd name="connsiteX651" fmla="*/ 6208315 w 12192000"/>
              <a:gd name="connsiteY651" fmla="*/ 2726136 h 4961783"/>
              <a:gd name="connsiteX652" fmla="*/ 6178158 w 12192000"/>
              <a:gd name="connsiteY652" fmla="*/ 2653302 h 4961783"/>
              <a:gd name="connsiteX653" fmla="*/ 6208884 w 12192000"/>
              <a:gd name="connsiteY653" fmla="*/ 2556570 h 4961783"/>
              <a:gd name="connsiteX654" fmla="*/ 6247577 w 12192000"/>
              <a:gd name="connsiteY654" fmla="*/ 2532103 h 4961783"/>
              <a:gd name="connsiteX655" fmla="*/ 6586708 w 12192000"/>
              <a:gd name="connsiteY655" fmla="*/ 2179885 h 4961783"/>
              <a:gd name="connsiteX656" fmla="*/ 6603209 w 12192000"/>
              <a:gd name="connsiteY656" fmla="*/ 2167366 h 4961783"/>
              <a:gd name="connsiteX657" fmla="*/ 6642472 w 12192000"/>
              <a:gd name="connsiteY657" fmla="*/ 2303360 h 4961783"/>
              <a:gd name="connsiteX658" fmla="*/ 6700510 w 12192000"/>
              <a:gd name="connsiteY658" fmla="*/ 2664682 h 4961783"/>
              <a:gd name="connsiteX659" fmla="*/ 6734651 w 12192000"/>
              <a:gd name="connsiteY659" fmla="*/ 2734102 h 4961783"/>
              <a:gd name="connsiteX660" fmla="*/ 6802364 w 12192000"/>
              <a:gd name="connsiteY660" fmla="*/ 2796124 h 4961783"/>
              <a:gd name="connsiteX661" fmla="*/ 6799519 w 12192000"/>
              <a:gd name="connsiteY661" fmla="*/ 2804091 h 4961783"/>
              <a:gd name="connsiteX662" fmla="*/ 6722702 w 12192000"/>
              <a:gd name="connsiteY662" fmla="*/ 3019177 h 4961783"/>
              <a:gd name="connsiteX663" fmla="*/ 6806916 w 12192000"/>
              <a:gd name="connsiteY663" fmla="*/ 3078923 h 4961783"/>
              <a:gd name="connsiteX664" fmla="*/ 6829107 w 12192000"/>
              <a:gd name="connsiteY664" fmla="*/ 3072664 h 4961783"/>
              <a:gd name="connsiteX665" fmla="*/ 6847316 w 12192000"/>
              <a:gd name="connsiteY665" fmla="*/ 3175086 h 4961783"/>
              <a:gd name="connsiteX666" fmla="*/ 6903648 w 12192000"/>
              <a:gd name="connsiteY666" fmla="*/ 3333841 h 4961783"/>
              <a:gd name="connsiteX667" fmla="*/ 7022571 w 12192000"/>
              <a:gd name="connsiteY667" fmla="*/ 3470403 h 4961783"/>
              <a:gd name="connsiteX668" fmla="*/ 7282610 w 12192000"/>
              <a:gd name="connsiteY668" fmla="*/ 3573963 h 4961783"/>
              <a:gd name="connsiteX669" fmla="*/ 7425432 w 12192000"/>
              <a:gd name="connsiteY669" fmla="*/ 3598431 h 4961783"/>
              <a:gd name="connsiteX670" fmla="*/ 7553460 w 12192000"/>
              <a:gd name="connsiteY670" fmla="*/ 3634279 h 4961783"/>
              <a:gd name="connsiteX671" fmla="*/ 7670107 w 12192000"/>
              <a:gd name="connsiteY671" fmla="*/ 3656470 h 4961783"/>
              <a:gd name="connsiteX672" fmla="*/ 7680918 w 12192000"/>
              <a:gd name="connsiteY672" fmla="*/ 3654763 h 4961783"/>
              <a:gd name="connsiteX673" fmla="*/ 7745217 w 12192000"/>
              <a:gd name="connsiteY673" fmla="*/ 3644521 h 4961783"/>
              <a:gd name="connsiteX674" fmla="*/ 7812929 w 12192000"/>
              <a:gd name="connsiteY674" fmla="*/ 3672403 h 4961783"/>
              <a:gd name="connsiteX675" fmla="*/ 7831137 w 12192000"/>
              <a:gd name="connsiteY675" fmla="*/ 3717354 h 4961783"/>
              <a:gd name="connsiteX676" fmla="*/ 7873813 w 12192000"/>
              <a:gd name="connsiteY676" fmla="*/ 3784498 h 4961783"/>
              <a:gd name="connsiteX677" fmla="*/ 7979080 w 12192000"/>
              <a:gd name="connsiteY677" fmla="*/ 3837985 h 4961783"/>
              <a:gd name="connsiteX678" fmla="*/ 8004686 w 12192000"/>
              <a:gd name="connsiteY678" fmla="*/ 3860177 h 4961783"/>
              <a:gd name="connsiteX679" fmla="*/ 8070122 w 12192000"/>
              <a:gd name="connsiteY679" fmla="*/ 3832295 h 4961783"/>
              <a:gd name="connsiteX680" fmla="*/ 8072398 w 12192000"/>
              <a:gd name="connsiteY680" fmla="*/ 3795878 h 4961783"/>
              <a:gd name="connsiteX681" fmla="*/ 8176527 w 12192000"/>
              <a:gd name="connsiteY681" fmla="*/ 3880092 h 4961783"/>
              <a:gd name="connsiteX682" fmla="*/ 8188477 w 12192000"/>
              <a:gd name="connsiteY682" fmla="*/ 3935286 h 4961783"/>
              <a:gd name="connsiteX683" fmla="*/ 8160595 w 12192000"/>
              <a:gd name="connsiteY683" fmla="*/ 4016086 h 4961783"/>
              <a:gd name="connsiteX684" fmla="*/ 8158888 w 12192000"/>
              <a:gd name="connsiteY684" fmla="*/ 4036001 h 4961783"/>
              <a:gd name="connsiteX685" fmla="*/ 8164009 w 12192000"/>
              <a:gd name="connsiteY685" fmla="*/ 4124198 h 4961783"/>
              <a:gd name="connsiteX686" fmla="*/ 8160026 w 12192000"/>
              <a:gd name="connsiteY686" fmla="*/ 4151511 h 4961783"/>
              <a:gd name="connsiteX687" fmla="*/ 8158888 w 12192000"/>
              <a:gd name="connsiteY687" fmla="*/ 4199877 h 4961783"/>
              <a:gd name="connsiteX688" fmla="*/ 8174820 w 12192000"/>
              <a:gd name="connsiteY688" fmla="*/ 4314248 h 4961783"/>
              <a:gd name="connsiteX689" fmla="*/ 8186200 w 12192000"/>
              <a:gd name="connsiteY689" fmla="*/ 4354079 h 4961783"/>
              <a:gd name="connsiteX690" fmla="*/ 8223756 w 12192000"/>
              <a:gd name="connsiteY690" fmla="*/ 4462191 h 4961783"/>
              <a:gd name="connsiteX691" fmla="*/ 8245947 w 12192000"/>
              <a:gd name="connsiteY691" fmla="*/ 4504298 h 4961783"/>
              <a:gd name="connsiteX692" fmla="*/ 8302279 w 12192000"/>
              <a:gd name="connsiteY692" fmla="*/ 4603306 h 4961783"/>
              <a:gd name="connsiteX693" fmla="*/ 8328454 w 12192000"/>
              <a:gd name="connsiteY693" fmla="*/ 4635170 h 4961783"/>
              <a:gd name="connsiteX694" fmla="*/ 8401856 w 12192000"/>
              <a:gd name="connsiteY694" fmla="*/ 4719384 h 4961783"/>
              <a:gd name="connsiteX695" fmla="*/ 8439411 w 12192000"/>
              <a:gd name="connsiteY695" fmla="*/ 4751249 h 4961783"/>
              <a:gd name="connsiteX696" fmla="*/ 8522487 w 12192000"/>
              <a:gd name="connsiteY696" fmla="*/ 4817254 h 4961783"/>
              <a:gd name="connsiteX697" fmla="*/ 8533782 w 12192000"/>
              <a:gd name="connsiteY697" fmla="*/ 4824293 h 4961783"/>
              <a:gd name="connsiteX698" fmla="*/ 0 w 12192000"/>
              <a:gd name="connsiteY698" fmla="*/ 4824293 h 4961783"/>
              <a:gd name="connsiteX699" fmla="*/ 10191043 w 12192000"/>
              <a:gd name="connsiteY699" fmla="*/ 921372 h 4961783"/>
              <a:gd name="connsiteX700" fmla="*/ 10239806 w 12192000"/>
              <a:gd name="connsiteY700" fmla="*/ 928154 h 4961783"/>
              <a:gd name="connsiteX701" fmla="*/ 10119938 w 12192000"/>
              <a:gd name="connsiteY701" fmla="*/ 928154 h 4961783"/>
              <a:gd name="connsiteX702" fmla="*/ 10141156 w 12192000"/>
              <a:gd name="connsiteY702" fmla="*/ 923684 h 4961783"/>
              <a:gd name="connsiteX703" fmla="*/ 10191043 w 12192000"/>
              <a:gd name="connsiteY703" fmla="*/ 921372 h 4961783"/>
              <a:gd name="connsiteX704" fmla="*/ 8647100 w 12192000"/>
              <a:gd name="connsiteY704" fmla="*/ 577547 h 4961783"/>
              <a:gd name="connsiteX705" fmla="*/ 8699449 w 12192000"/>
              <a:gd name="connsiteY705" fmla="*/ 598031 h 4961783"/>
              <a:gd name="connsiteX706" fmla="*/ 8755212 w 12192000"/>
              <a:gd name="connsiteY706" fmla="*/ 605997 h 4961783"/>
              <a:gd name="connsiteX707" fmla="*/ 8777404 w 12192000"/>
              <a:gd name="connsiteY707" fmla="*/ 605429 h 4961783"/>
              <a:gd name="connsiteX708" fmla="*/ 8860480 w 12192000"/>
              <a:gd name="connsiteY708" fmla="*/ 668589 h 4961783"/>
              <a:gd name="connsiteX709" fmla="*/ 8859342 w 12192000"/>
              <a:gd name="connsiteY709" fmla="*/ 718092 h 4961783"/>
              <a:gd name="connsiteX710" fmla="*/ 8915104 w 12192000"/>
              <a:gd name="connsiteY710" fmla="*/ 829619 h 4961783"/>
              <a:gd name="connsiteX711" fmla="*/ 8952660 w 12192000"/>
              <a:gd name="connsiteY711" fmla="*/ 868312 h 4961783"/>
              <a:gd name="connsiteX712" fmla="*/ 8976558 w 12192000"/>
              <a:gd name="connsiteY712" fmla="*/ 919523 h 4961783"/>
              <a:gd name="connsiteX713" fmla="*/ 8994677 w 12192000"/>
              <a:gd name="connsiteY713" fmla="*/ 928154 h 4961783"/>
              <a:gd name="connsiteX714" fmla="*/ 8104361 w 12192000"/>
              <a:gd name="connsiteY714" fmla="*/ 928154 h 4961783"/>
              <a:gd name="connsiteX715" fmla="*/ 8131362 w 12192000"/>
              <a:gd name="connsiteY715" fmla="*/ 900035 h 4961783"/>
              <a:gd name="connsiteX716" fmla="*/ 8181648 w 12192000"/>
              <a:gd name="connsiteY716" fmla="*/ 822791 h 4961783"/>
              <a:gd name="connsiteX717" fmla="*/ 8218634 w 12192000"/>
              <a:gd name="connsiteY717" fmla="*/ 795478 h 4961783"/>
              <a:gd name="connsiteX718" fmla="*/ 8251068 w 12192000"/>
              <a:gd name="connsiteY718" fmla="*/ 771580 h 4961783"/>
              <a:gd name="connsiteX719" fmla="*/ 8308538 w 12192000"/>
              <a:gd name="connsiteY719" fmla="*/ 707850 h 4961783"/>
              <a:gd name="connsiteX720" fmla="*/ 8366008 w 12192000"/>
              <a:gd name="connsiteY720" fmla="*/ 672003 h 4961783"/>
              <a:gd name="connsiteX721" fmla="*/ 8529884 w 12192000"/>
              <a:gd name="connsiteY721" fmla="*/ 596324 h 4961783"/>
              <a:gd name="connsiteX722" fmla="*/ 8647100 w 12192000"/>
              <a:gd name="connsiteY722" fmla="*/ 577547 h 4961783"/>
              <a:gd name="connsiteX723" fmla="*/ 11526869 w 12192000"/>
              <a:gd name="connsiteY723" fmla="*/ 0 h 4961783"/>
              <a:gd name="connsiteX724" fmla="*/ 11555320 w 12192000"/>
              <a:gd name="connsiteY724" fmla="*/ 0 h 4961783"/>
              <a:gd name="connsiteX725" fmla="*/ 11640671 w 12192000"/>
              <a:gd name="connsiteY725" fmla="*/ 0 h 4961783"/>
              <a:gd name="connsiteX726" fmla="*/ 11663432 w 12192000"/>
              <a:gd name="connsiteY726" fmla="*/ 0 h 4961783"/>
              <a:gd name="connsiteX727" fmla="*/ 11735128 w 12192000"/>
              <a:gd name="connsiteY727" fmla="*/ 38693 h 4961783"/>
              <a:gd name="connsiteX728" fmla="*/ 11896726 w 12192000"/>
              <a:gd name="connsiteY728" fmla="*/ 176393 h 4961783"/>
              <a:gd name="connsiteX729" fmla="*/ 11896726 w 12192000"/>
              <a:gd name="connsiteY729" fmla="*/ 193464 h 4961783"/>
              <a:gd name="connsiteX730" fmla="*/ 11810806 w 12192000"/>
              <a:gd name="connsiteY730" fmla="*/ 250365 h 4961783"/>
              <a:gd name="connsiteX731" fmla="*/ 11670830 w 12192000"/>
              <a:gd name="connsiteY731" fmla="*/ 336286 h 4961783"/>
              <a:gd name="connsiteX732" fmla="*/ 11562717 w 12192000"/>
              <a:gd name="connsiteY732" fmla="*/ 426189 h 4961783"/>
              <a:gd name="connsiteX733" fmla="*/ 11541094 w 12192000"/>
              <a:gd name="connsiteY733" fmla="*/ 450088 h 4961783"/>
              <a:gd name="connsiteX734" fmla="*/ 11484194 w 12192000"/>
              <a:gd name="connsiteY734" fmla="*/ 544544 h 4961783"/>
              <a:gd name="connsiteX735" fmla="*/ 11431275 w 12192000"/>
              <a:gd name="connsiteY735" fmla="*/ 629327 h 4961783"/>
              <a:gd name="connsiteX736" fmla="*/ 11355596 w 12192000"/>
              <a:gd name="connsiteY736" fmla="*/ 834171 h 4961783"/>
              <a:gd name="connsiteX737" fmla="*/ 11313827 w 12192000"/>
              <a:gd name="connsiteY737" fmla="*/ 928154 h 4961783"/>
              <a:gd name="connsiteX738" fmla="*/ 10938357 w 12192000"/>
              <a:gd name="connsiteY738" fmla="*/ 928154 h 4961783"/>
              <a:gd name="connsiteX739" fmla="*/ 10980618 w 12192000"/>
              <a:gd name="connsiteY739" fmla="*/ 804583 h 4961783"/>
              <a:gd name="connsiteX740" fmla="*/ 10982324 w 12192000"/>
              <a:gd name="connsiteY740" fmla="*/ 788651 h 4961783"/>
              <a:gd name="connsiteX741" fmla="*/ 11007930 w 12192000"/>
              <a:gd name="connsiteY741" fmla="*/ 707282 h 4961783"/>
              <a:gd name="connsiteX742" fmla="*/ 11029552 w 12192000"/>
              <a:gd name="connsiteY742" fmla="*/ 640707 h 4961783"/>
              <a:gd name="connsiteX743" fmla="*/ 11036950 w 12192000"/>
              <a:gd name="connsiteY743" fmla="*/ 615102 h 4961783"/>
              <a:gd name="connsiteX744" fmla="*/ 11118318 w 12192000"/>
              <a:gd name="connsiteY744" fmla="*/ 534302 h 4961783"/>
              <a:gd name="connsiteX745" fmla="*/ 11228138 w 12192000"/>
              <a:gd name="connsiteY745" fmla="*/ 367581 h 4961783"/>
              <a:gd name="connsiteX746" fmla="*/ 11279348 w 12192000"/>
              <a:gd name="connsiteY746" fmla="*/ 312956 h 4961783"/>
              <a:gd name="connsiteX747" fmla="*/ 11297557 w 12192000"/>
              <a:gd name="connsiteY747" fmla="*/ 299300 h 4961783"/>
              <a:gd name="connsiteX748" fmla="*/ 11364700 w 12192000"/>
              <a:gd name="connsiteY748" fmla="*/ 189481 h 4961783"/>
              <a:gd name="connsiteX749" fmla="*/ 11388599 w 12192000"/>
              <a:gd name="connsiteY749" fmla="*/ 151926 h 4961783"/>
              <a:gd name="connsiteX750" fmla="*/ 11526869 w 12192000"/>
              <a:gd name="connsiteY750" fmla="*/ 0 h 496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</a:cxnLst>
            <a:rect l="l" t="t" r="r" b="b"/>
            <a:pathLst>
              <a:path w="12192000" h="4961783">
                <a:moveTo>
                  <a:pt x="8533782" y="4824293"/>
                </a:moveTo>
                <a:lnTo>
                  <a:pt x="9426615" y="4824293"/>
                </a:lnTo>
                <a:lnTo>
                  <a:pt x="9409006" y="4836032"/>
                </a:lnTo>
                <a:cubicBezTo>
                  <a:pt x="9381126" y="4851395"/>
                  <a:pt x="9352674" y="4866190"/>
                  <a:pt x="9324224" y="4879276"/>
                </a:cubicBezTo>
                <a:cubicBezTo>
                  <a:pt x="9304310" y="4888950"/>
                  <a:pt x="9283824" y="4896916"/>
                  <a:pt x="9262771" y="4904313"/>
                </a:cubicBezTo>
                <a:cubicBezTo>
                  <a:pt x="9231475" y="4915125"/>
                  <a:pt x="9199610" y="4925936"/>
                  <a:pt x="9167177" y="4935040"/>
                </a:cubicBezTo>
                <a:cubicBezTo>
                  <a:pt x="9151245" y="4939592"/>
                  <a:pt x="9134744" y="4941868"/>
                  <a:pt x="9118242" y="4941868"/>
                </a:cubicBezTo>
                <a:cubicBezTo>
                  <a:pt x="9083532" y="4944144"/>
                  <a:pt x="9045409" y="4937885"/>
                  <a:pt x="9011837" y="4961783"/>
                </a:cubicBezTo>
                <a:cubicBezTo>
                  <a:pt x="8996473" y="4961783"/>
                  <a:pt x="8981679" y="4961783"/>
                  <a:pt x="8966316" y="4961783"/>
                </a:cubicBezTo>
                <a:cubicBezTo>
                  <a:pt x="8934452" y="4940730"/>
                  <a:pt x="8899172" y="4942437"/>
                  <a:pt x="8863325" y="4946420"/>
                </a:cubicBezTo>
                <a:cubicBezTo>
                  <a:pt x="8847392" y="4948127"/>
                  <a:pt x="8828614" y="4948127"/>
                  <a:pt x="8814390" y="4941868"/>
                </a:cubicBezTo>
                <a:cubicBezTo>
                  <a:pt x="8778542" y="4924798"/>
                  <a:pt x="8743263" y="4907727"/>
                  <a:pt x="8701725" y="4909434"/>
                </a:cubicBezTo>
                <a:cubicBezTo>
                  <a:pt x="8688638" y="4910004"/>
                  <a:pt x="8671568" y="4904313"/>
                  <a:pt x="8663032" y="4895209"/>
                </a:cubicBezTo>
                <a:cubicBezTo>
                  <a:pt x="8634582" y="4865620"/>
                  <a:pt x="8599303" y="4852533"/>
                  <a:pt x="8561748" y="4841722"/>
                </a:cubicBezTo>
                <a:close/>
                <a:moveTo>
                  <a:pt x="8590199" y="3997308"/>
                </a:moveTo>
                <a:cubicBezTo>
                  <a:pt x="8614666" y="4010396"/>
                  <a:pt x="8637996" y="4018931"/>
                  <a:pt x="8655067" y="4034863"/>
                </a:cubicBezTo>
                <a:cubicBezTo>
                  <a:pt x="8664170" y="4042830"/>
                  <a:pt x="8665308" y="4062745"/>
                  <a:pt x="8665308" y="4076970"/>
                </a:cubicBezTo>
                <a:cubicBezTo>
                  <a:pt x="8665308" y="4094040"/>
                  <a:pt x="8660188" y="4111111"/>
                  <a:pt x="8657343" y="4129319"/>
                </a:cubicBezTo>
                <a:cubicBezTo>
                  <a:pt x="8632875" y="4140130"/>
                  <a:pt x="8604993" y="4132733"/>
                  <a:pt x="8595320" y="4108265"/>
                </a:cubicBezTo>
                <a:cubicBezTo>
                  <a:pt x="8582233" y="4073556"/>
                  <a:pt x="8581095" y="4037708"/>
                  <a:pt x="8590199" y="3997308"/>
                </a:cubicBezTo>
                <a:close/>
                <a:moveTo>
                  <a:pt x="8455912" y="3928458"/>
                </a:moveTo>
                <a:cubicBezTo>
                  <a:pt x="8509400" y="3943252"/>
                  <a:pt x="8513952" y="3950649"/>
                  <a:pt x="8507123" y="4004705"/>
                </a:cubicBezTo>
                <a:cubicBezTo>
                  <a:pt x="8504278" y="4024052"/>
                  <a:pt x="8504847" y="4044536"/>
                  <a:pt x="8499726" y="4063313"/>
                </a:cubicBezTo>
                <a:cubicBezTo>
                  <a:pt x="8497450" y="4071280"/>
                  <a:pt x="8486069" y="4081522"/>
                  <a:pt x="8478104" y="4082091"/>
                </a:cubicBezTo>
                <a:cubicBezTo>
                  <a:pt x="8452498" y="4083229"/>
                  <a:pt x="8421202" y="4042260"/>
                  <a:pt x="8426892" y="4017224"/>
                </a:cubicBezTo>
                <a:cubicBezTo>
                  <a:pt x="8432583" y="3992757"/>
                  <a:pt x="8439411" y="3968858"/>
                  <a:pt x="8446808" y="3944959"/>
                </a:cubicBezTo>
                <a:cubicBezTo>
                  <a:pt x="8448515" y="3938700"/>
                  <a:pt x="8453067" y="3933579"/>
                  <a:pt x="8455912" y="3928458"/>
                </a:cubicBezTo>
                <a:close/>
                <a:moveTo>
                  <a:pt x="8585646" y="3766859"/>
                </a:moveTo>
                <a:cubicBezTo>
                  <a:pt x="8618080" y="3782222"/>
                  <a:pt x="8651083" y="3797585"/>
                  <a:pt x="8683517" y="3812948"/>
                </a:cubicBezTo>
                <a:cubicBezTo>
                  <a:pt x="8701725" y="3821483"/>
                  <a:pt x="8718796" y="3832295"/>
                  <a:pt x="8737004" y="3839692"/>
                </a:cubicBezTo>
                <a:cubicBezTo>
                  <a:pt x="8767162" y="3852210"/>
                  <a:pt x="8767730" y="3851642"/>
                  <a:pt x="8751230" y="3889765"/>
                </a:cubicBezTo>
                <a:cubicBezTo>
                  <a:pt x="8693190" y="3850504"/>
                  <a:pt x="8637427" y="3812948"/>
                  <a:pt x="8581095" y="3775394"/>
                </a:cubicBezTo>
                <a:cubicBezTo>
                  <a:pt x="8582233" y="3772548"/>
                  <a:pt x="8583940" y="3769704"/>
                  <a:pt x="8585646" y="3766859"/>
                </a:cubicBezTo>
                <a:close/>
                <a:moveTo>
                  <a:pt x="8160026" y="3754625"/>
                </a:moveTo>
                <a:cubicBezTo>
                  <a:pt x="8182502" y="3756332"/>
                  <a:pt x="8203555" y="3767997"/>
                  <a:pt x="8222049" y="3790188"/>
                </a:cubicBezTo>
                <a:cubicBezTo>
                  <a:pt x="8229446" y="3799292"/>
                  <a:pt x="8220910" y="3824329"/>
                  <a:pt x="8215220" y="3840261"/>
                </a:cubicBezTo>
                <a:cubicBezTo>
                  <a:pt x="8212376" y="3848227"/>
                  <a:pt x="8199857" y="3852779"/>
                  <a:pt x="8191322" y="3859039"/>
                </a:cubicBezTo>
                <a:cubicBezTo>
                  <a:pt x="8157181" y="3831726"/>
                  <a:pt x="8124178" y="3806120"/>
                  <a:pt x="8089469" y="3778807"/>
                </a:cubicBezTo>
                <a:cubicBezTo>
                  <a:pt x="8113651" y="3761168"/>
                  <a:pt x="8137550" y="3752918"/>
                  <a:pt x="8160026" y="3754625"/>
                </a:cubicBezTo>
                <a:close/>
                <a:moveTo>
                  <a:pt x="8673915" y="3667281"/>
                </a:moveTo>
                <a:cubicBezTo>
                  <a:pt x="8680245" y="3667708"/>
                  <a:pt x="8686931" y="3669273"/>
                  <a:pt x="8692052" y="3671264"/>
                </a:cubicBezTo>
                <a:cubicBezTo>
                  <a:pt x="8748384" y="3694594"/>
                  <a:pt x="8803579" y="3720199"/>
                  <a:pt x="8859342" y="3743529"/>
                </a:cubicBezTo>
                <a:cubicBezTo>
                  <a:pt x="8888930" y="3756047"/>
                  <a:pt x="8919656" y="3764583"/>
                  <a:pt x="8949246" y="3776532"/>
                </a:cubicBezTo>
                <a:cubicBezTo>
                  <a:pt x="8961194" y="3781084"/>
                  <a:pt x="8978265" y="3785067"/>
                  <a:pt x="8969161" y="3805551"/>
                </a:cubicBezTo>
                <a:cubicBezTo>
                  <a:pt x="8942987" y="3804982"/>
                  <a:pt x="8919088" y="3804982"/>
                  <a:pt x="8895190" y="3816362"/>
                </a:cubicBezTo>
                <a:cubicBezTo>
                  <a:pt x="8883810" y="3822053"/>
                  <a:pt x="8865032" y="3811241"/>
                  <a:pt x="8849668" y="3811811"/>
                </a:cubicBezTo>
                <a:cubicBezTo>
                  <a:pt x="8832598" y="3812379"/>
                  <a:pt x="8821218" y="3810673"/>
                  <a:pt x="8813251" y="3793033"/>
                </a:cubicBezTo>
                <a:cubicBezTo>
                  <a:pt x="8809838" y="3785636"/>
                  <a:pt x="8795612" y="3777101"/>
                  <a:pt x="8789353" y="3778807"/>
                </a:cubicBezTo>
                <a:cubicBezTo>
                  <a:pt x="8780818" y="3781653"/>
                  <a:pt x="8773990" y="3793602"/>
                  <a:pt x="8768300" y="3802137"/>
                </a:cubicBezTo>
                <a:cubicBezTo>
                  <a:pt x="8765454" y="3806120"/>
                  <a:pt x="8766593" y="3812948"/>
                  <a:pt x="8765454" y="3822621"/>
                </a:cubicBezTo>
                <a:cubicBezTo>
                  <a:pt x="8704002" y="3793602"/>
                  <a:pt x="8644824" y="3765721"/>
                  <a:pt x="8578250" y="3734425"/>
                </a:cubicBezTo>
                <a:cubicBezTo>
                  <a:pt x="8608976" y="3708819"/>
                  <a:pt x="8632306" y="3687765"/>
                  <a:pt x="8657912" y="3670126"/>
                </a:cubicBezTo>
                <a:cubicBezTo>
                  <a:pt x="8661610" y="3667566"/>
                  <a:pt x="8667584" y="3666855"/>
                  <a:pt x="8673915" y="3667281"/>
                </a:cubicBezTo>
                <a:close/>
                <a:moveTo>
                  <a:pt x="7899418" y="3655332"/>
                </a:moveTo>
                <a:cubicBezTo>
                  <a:pt x="7926162" y="3676955"/>
                  <a:pt x="7950630" y="3696870"/>
                  <a:pt x="7978511" y="3719061"/>
                </a:cubicBezTo>
                <a:cubicBezTo>
                  <a:pt x="7932990" y="3734425"/>
                  <a:pt x="7892591" y="3700284"/>
                  <a:pt x="7899418" y="3655332"/>
                </a:cubicBezTo>
                <a:close/>
                <a:moveTo>
                  <a:pt x="7899418" y="3591034"/>
                </a:moveTo>
                <a:cubicBezTo>
                  <a:pt x="7931852" y="3621760"/>
                  <a:pt x="7983632" y="3629727"/>
                  <a:pt x="7988184" y="3684352"/>
                </a:cubicBezTo>
                <a:cubicBezTo>
                  <a:pt x="7960303" y="3685490"/>
                  <a:pt x="7896574" y="3621192"/>
                  <a:pt x="7899418" y="3591034"/>
                </a:cubicBezTo>
                <a:close/>
                <a:moveTo>
                  <a:pt x="9021787" y="3568447"/>
                </a:moveTo>
                <a:cubicBezTo>
                  <a:pt x="9157344" y="3575404"/>
                  <a:pt x="9282260" y="3631149"/>
                  <a:pt x="9392506" y="3740684"/>
                </a:cubicBezTo>
                <a:cubicBezTo>
                  <a:pt x="9608730" y="3955201"/>
                  <a:pt x="9605886" y="4333025"/>
                  <a:pt x="9395920" y="4538439"/>
                </a:cubicBezTo>
                <a:cubicBezTo>
                  <a:pt x="9293498" y="4638585"/>
                  <a:pt x="9142710" y="4696624"/>
                  <a:pt x="8981679" y="4696624"/>
                </a:cubicBezTo>
                <a:cubicBezTo>
                  <a:pt x="8723917" y="4697193"/>
                  <a:pt x="8514520" y="4557216"/>
                  <a:pt x="8433721" y="4330180"/>
                </a:cubicBezTo>
                <a:cubicBezTo>
                  <a:pt x="8418358" y="4286936"/>
                  <a:pt x="8406978" y="4240845"/>
                  <a:pt x="8401856" y="4195325"/>
                </a:cubicBezTo>
                <a:cubicBezTo>
                  <a:pt x="8399011" y="4165735"/>
                  <a:pt x="8409822" y="4134440"/>
                  <a:pt x="8416651" y="4104282"/>
                </a:cubicBezTo>
                <a:cubicBezTo>
                  <a:pt x="8417788" y="4098592"/>
                  <a:pt x="8431445" y="4092902"/>
                  <a:pt x="8439411" y="4092902"/>
                </a:cubicBezTo>
                <a:cubicBezTo>
                  <a:pt x="8456482" y="4092902"/>
                  <a:pt x="8490622" y="4132733"/>
                  <a:pt x="8488346" y="4150372"/>
                </a:cubicBezTo>
                <a:cubicBezTo>
                  <a:pt x="8484932" y="4173702"/>
                  <a:pt x="8494604" y="4186221"/>
                  <a:pt x="8512814" y="4199307"/>
                </a:cubicBezTo>
                <a:cubicBezTo>
                  <a:pt x="8548661" y="4224913"/>
                  <a:pt x="8582233" y="4254502"/>
                  <a:pt x="8616942" y="4281814"/>
                </a:cubicBezTo>
                <a:cubicBezTo>
                  <a:pt x="8622063" y="4285797"/>
                  <a:pt x="8629460" y="4290918"/>
                  <a:pt x="8634582" y="4290349"/>
                </a:cubicBezTo>
                <a:cubicBezTo>
                  <a:pt x="8667585" y="4286367"/>
                  <a:pt x="8683517" y="4309696"/>
                  <a:pt x="8701725" y="4330180"/>
                </a:cubicBezTo>
                <a:cubicBezTo>
                  <a:pt x="8808131" y="4449104"/>
                  <a:pt x="8958919" y="4488935"/>
                  <a:pt x="9098326" y="4433171"/>
                </a:cubicBezTo>
                <a:cubicBezTo>
                  <a:pt x="9217819" y="4385374"/>
                  <a:pt x="9310568" y="4276124"/>
                  <a:pt x="9311706" y="4119646"/>
                </a:cubicBezTo>
                <a:cubicBezTo>
                  <a:pt x="9312844" y="3981945"/>
                  <a:pt x="9233751" y="3856193"/>
                  <a:pt x="9106862" y="3806120"/>
                </a:cubicBezTo>
                <a:cubicBezTo>
                  <a:pt x="8995335" y="3761737"/>
                  <a:pt x="8880964" y="3723045"/>
                  <a:pt x="8768300" y="3681506"/>
                </a:cubicBezTo>
                <a:cubicBezTo>
                  <a:pt x="8752936" y="3675817"/>
                  <a:pt x="8738142" y="3668988"/>
                  <a:pt x="8723917" y="3662160"/>
                </a:cubicBezTo>
                <a:cubicBezTo>
                  <a:pt x="8705708" y="3653625"/>
                  <a:pt x="8706278" y="3640538"/>
                  <a:pt x="8721640" y="3630295"/>
                </a:cubicBezTo>
                <a:cubicBezTo>
                  <a:pt x="8735866" y="3621192"/>
                  <a:pt x="8751230" y="3612656"/>
                  <a:pt x="8767162" y="3607535"/>
                </a:cubicBezTo>
                <a:cubicBezTo>
                  <a:pt x="8855288" y="3577662"/>
                  <a:pt x="8940453" y="3564272"/>
                  <a:pt x="9021787" y="3568447"/>
                </a:cubicBezTo>
                <a:close/>
                <a:moveTo>
                  <a:pt x="8354628" y="3484629"/>
                </a:moveTo>
                <a:cubicBezTo>
                  <a:pt x="8377388" y="3495440"/>
                  <a:pt x="8396735" y="3503975"/>
                  <a:pt x="8414943" y="3514787"/>
                </a:cubicBezTo>
                <a:cubicBezTo>
                  <a:pt x="8418358" y="3516493"/>
                  <a:pt x="8421772" y="3529011"/>
                  <a:pt x="8419496" y="3530719"/>
                </a:cubicBezTo>
                <a:cubicBezTo>
                  <a:pt x="8397873" y="3551772"/>
                  <a:pt x="8387062" y="3585913"/>
                  <a:pt x="8349507" y="3588758"/>
                </a:cubicBezTo>
                <a:cubicBezTo>
                  <a:pt x="8334144" y="3589896"/>
                  <a:pt x="8326746" y="3584775"/>
                  <a:pt x="8330161" y="3570549"/>
                </a:cubicBezTo>
                <a:cubicBezTo>
                  <a:pt x="8336989" y="3543237"/>
                  <a:pt x="8345524" y="3516493"/>
                  <a:pt x="8354628" y="3484629"/>
                </a:cubicBezTo>
                <a:close/>
                <a:moveTo>
                  <a:pt x="7372514" y="3466989"/>
                </a:moveTo>
                <a:cubicBezTo>
                  <a:pt x="7399257" y="3470403"/>
                  <a:pt x="7396412" y="3490888"/>
                  <a:pt x="7400395" y="3513648"/>
                </a:cubicBezTo>
                <a:cubicBezTo>
                  <a:pt x="7376496" y="3510803"/>
                  <a:pt x="7354874" y="3507390"/>
                  <a:pt x="7327562" y="3503975"/>
                </a:cubicBezTo>
                <a:cubicBezTo>
                  <a:pt x="7340080" y="3480645"/>
                  <a:pt x="7348046" y="3464144"/>
                  <a:pt x="7372514" y="3466989"/>
                </a:cubicBezTo>
                <a:close/>
                <a:moveTo>
                  <a:pt x="8047113" y="3342171"/>
                </a:moveTo>
                <a:cubicBezTo>
                  <a:pt x="8052767" y="3343158"/>
                  <a:pt x="8059169" y="3345363"/>
                  <a:pt x="8066708" y="3348635"/>
                </a:cubicBezTo>
                <a:cubicBezTo>
                  <a:pt x="8133282" y="3377085"/>
                  <a:pt x="8200426" y="3404398"/>
                  <a:pt x="8266431" y="3433987"/>
                </a:cubicBezTo>
                <a:cubicBezTo>
                  <a:pt x="8274398" y="3437969"/>
                  <a:pt x="8284070" y="3451057"/>
                  <a:pt x="8282933" y="3458454"/>
                </a:cubicBezTo>
                <a:cubicBezTo>
                  <a:pt x="8278949" y="3488042"/>
                  <a:pt x="8270414" y="3516493"/>
                  <a:pt x="8261879" y="3554048"/>
                </a:cubicBezTo>
                <a:cubicBezTo>
                  <a:pt x="8227170" y="3531857"/>
                  <a:pt x="8196443" y="3517062"/>
                  <a:pt x="8171976" y="3494871"/>
                </a:cubicBezTo>
                <a:cubicBezTo>
                  <a:pt x="8154336" y="3478939"/>
                  <a:pt x="8136128" y="3466989"/>
                  <a:pt x="8115643" y="3455609"/>
                </a:cubicBezTo>
                <a:cubicBezTo>
                  <a:pt x="8080934" y="3435693"/>
                  <a:pt x="8051345" y="3407812"/>
                  <a:pt x="8020050" y="3382776"/>
                </a:cubicBezTo>
                <a:cubicBezTo>
                  <a:pt x="8014928" y="3378792"/>
                  <a:pt x="8010376" y="3374240"/>
                  <a:pt x="8005824" y="3370257"/>
                </a:cubicBezTo>
                <a:cubicBezTo>
                  <a:pt x="8019907" y="3347212"/>
                  <a:pt x="8030149" y="3339211"/>
                  <a:pt x="8047113" y="3342171"/>
                </a:cubicBezTo>
                <a:close/>
                <a:moveTo>
                  <a:pt x="7009484" y="3336686"/>
                </a:moveTo>
                <a:cubicBezTo>
                  <a:pt x="7036797" y="3346928"/>
                  <a:pt x="7050453" y="3361722"/>
                  <a:pt x="7057281" y="3390742"/>
                </a:cubicBezTo>
                <a:cubicBezTo>
                  <a:pt x="7025416" y="3385052"/>
                  <a:pt x="7017450" y="3365137"/>
                  <a:pt x="7009484" y="3336686"/>
                </a:cubicBezTo>
                <a:close/>
                <a:moveTo>
                  <a:pt x="7984202" y="3109650"/>
                </a:moveTo>
                <a:cubicBezTo>
                  <a:pt x="8038258" y="3122737"/>
                  <a:pt x="8093452" y="3135255"/>
                  <a:pt x="8148646" y="3149481"/>
                </a:cubicBezTo>
                <a:cubicBezTo>
                  <a:pt x="8157750" y="3151757"/>
                  <a:pt x="8165147" y="3163706"/>
                  <a:pt x="8171406" y="3172241"/>
                </a:cubicBezTo>
                <a:cubicBezTo>
                  <a:pt x="8176527" y="3178500"/>
                  <a:pt x="8178804" y="3187036"/>
                  <a:pt x="8182786" y="3195571"/>
                </a:cubicBezTo>
                <a:cubicBezTo>
                  <a:pt x="8211806" y="3191588"/>
                  <a:pt x="8239119" y="3188174"/>
                  <a:pt x="8267000" y="3183621"/>
                </a:cubicBezTo>
                <a:cubicBezTo>
                  <a:pt x="8283502" y="3181345"/>
                  <a:pt x="8294313" y="3187036"/>
                  <a:pt x="8294313" y="3203536"/>
                </a:cubicBezTo>
                <a:cubicBezTo>
                  <a:pt x="8294882" y="3270680"/>
                  <a:pt x="8294313" y="3337824"/>
                  <a:pt x="8293744" y="3404967"/>
                </a:cubicBezTo>
                <a:cubicBezTo>
                  <a:pt x="8293744" y="3408950"/>
                  <a:pt x="8290899" y="3413502"/>
                  <a:pt x="8289192" y="3417485"/>
                </a:cubicBezTo>
                <a:cubicBezTo>
                  <a:pt x="8226032" y="3389604"/>
                  <a:pt x="8164009" y="3362291"/>
                  <a:pt x="8098573" y="3333271"/>
                </a:cubicBezTo>
                <a:cubicBezTo>
                  <a:pt x="8108246" y="3327581"/>
                  <a:pt x="8115643" y="3323029"/>
                  <a:pt x="8129299" y="3315632"/>
                </a:cubicBezTo>
                <a:cubicBezTo>
                  <a:pt x="8116212" y="3303683"/>
                  <a:pt x="8105401" y="3294010"/>
                  <a:pt x="8090038" y="3280354"/>
                </a:cubicBezTo>
                <a:cubicBezTo>
                  <a:pt x="8093452" y="3271249"/>
                  <a:pt x="8098004" y="3257593"/>
                  <a:pt x="8103694" y="3243936"/>
                </a:cubicBezTo>
                <a:cubicBezTo>
                  <a:pt x="8109384" y="3230849"/>
                  <a:pt x="8108815" y="3223452"/>
                  <a:pt x="8092314" y="3219469"/>
                </a:cubicBezTo>
                <a:cubicBezTo>
                  <a:pt x="8081502" y="3217193"/>
                  <a:pt x="8071829" y="3208089"/>
                  <a:pt x="8058742" y="3200123"/>
                </a:cubicBezTo>
                <a:cubicBezTo>
                  <a:pt x="8050206" y="3208658"/>
                  <a:pt x="8040533" y="3219469"/>
                  <a:pt x="8027447" y="3233694"/>
                </a:cubicBezTo>
                <a:cubicBezTo>
                  <a:pt x="8029154" y="3222884"/>
                  <a:pt x="8029723" y="3216055"/>
                  <a:pt x="8030860" y="3209227"/>
                </a:cubicBezTo>
                <a:cubicBezTo>
                  <a:pt x="8033136" y="3191588"/>
                  <a:pt x="8025170" y="3188742"/>
                  <a:pt x="8010945" y="3195001"/>
                </a:cubicBezTo>
                <a:cubicBezTo>
                  <a:pt x="7988184" y="3205244"/>
                  <a:pt x="7973390" y="3195571"/>
                  <a:pt x="7975666" y="3170534"/>
                </a:cubicBezTo>
                <a:cubicBezTo>
                  <a:pt x="7977373" y="3150049"/>
                  <a:pt x="7981356" y="3129566"/>
                  <a:pt x="7984202" y="3109650"/>
                </a:cubicBezTo>
                <a:close/>
                <a:moveTo>
                  <a:pt x="6953152" y="3024867"/>
                </a:moveTo>
                <a:cubicBezTo>
                  <a:pt x="6958842" y="3021453"/>
                  <a:pt x="6971360" y="3029988"/>
                  <a:pt x="6982740" y="3033402"/>
                </a:cubicBezTo>
                <a:cubicBezTo>
                  <a:pt x="6968516" y="3052180"/>
                  <a:pt x="6959980" y="3063560"/>
                  <a:pt x="6949738" y="3078355"/>
                </a:cubicBezTo>
                <a:cubicBezTo>
                  <a:pt x="6939496" y="3056732"/>
                  <a:pt x="6930960" y="3038524"/>
                  <a:pt x="6953152" y="3024867"/>
                </a:cubicBezTo>
                <a:close/>
                <a:moveTo>
                  <a:pt x="7406085" y="2975363"/>
                </a:moveTo>
                <a:cubicBezTo>
                  <a:pt x="7406654" y="2977639"/>
                  <a:pt x="7407223" y="2980484"/>
                  <a:pt x="7407792" y="2982760"/>
                </a:cubicBezTo>
                <a:cubicBezTo>
                  <a:pt x="7394705" y="3000969"/>
                  <a:pt x="7381049" y="3019177"/>
                  <a:pt x="7367393" y="3037385"/>
                </a:cubicBezTo>
                <a:cubicBezTo>
                  <a:pt x="7364547" y="3036816"/>
                  <a:pt x="7362271" y="3036247"/>
                  <a:pt x="7359426" y="3035678"/>
                </a:cubicBezTo>
                <a:cubicBezTo>
                  <a:pt x="7365685" y="3018039"/>
                  <a:pt x="7369100" y="2999261"/>
                  <a:pt x="7378203" y="2983329"/>
                </a:cubicBezTo>
                <a:cubicBezTo>
                  <a:pt x="7381618" y="2977070"/>
                  <a:pt x="7396412" y="2977639"/>
                  <a:pt x="7406085" y="2975363"/>
                </a:cubicBezTo>
                <a:close/>
                <a:moveTo>
                  <a:pt x="7041918" y="2923583"/>
                </a:moveTo>
                <a:cubicBezTo>
                  <a:pt x="7055005" y="2940084"/>
                  <a:pt x="7066385" y="2948620"/>
                  <a:pt x="7068092" y="2959430"/>
                </a:cubicBezTo>
                <a:cubicBezTo>
                  <a:pt x="7069231" y="2965690"/>
                  <a:pt x="7056143" y="2979346"/>
                  <a:pt x="7047608" y="2981622"/>
                </a:cubicBezTo>
                <a:cubicBezTo>
                  <a:pt x="7029968" y="2985605"/>
                  <a:pt x="7014036" y="2975932"/>
                  <a:pt x="7014606" y="2956585"/>
                </a:cubicBezTo>
                <a:cubicBezTo>
                  <a:pt x="7014606" y="2947482"/>
                  <a:pt x="7028262" y="2938946"/>
                  <a:pt x="7041918" y="2923583"/>
                </a:cubicBezTo>
                <a:close/>
                <a:moveTo>
                  <a:pt x="7480626" y="2908220"/>
                </a:moveTo>
                <a:cubicBezTo>
                  <a:pt x="7485747" y="2909927"/>
                  <a:pt x="7490868" y="2915617"/>
                  <a:pt x="7493144" y="2920738"/>
                </a:cubicBezTo>
                <a:cubicBezTo>
                  <a:pt x="7504524" y="2949758"/>
                  <a:pt x="7505662" y="2978777"/>
                  <a:pt x="7482333" y="3004952"/>
                </a:cubicBezTo>
                <a:cubicBezTo>
                  <a:pt x="7471522" y="3000969"/>
                  <a:pt x="7458435" y="2995848"/>
                  <a:pt x="7444778" y="2990726"/>
                </a:cubicBezTo>
                <a:cubicBezTo>
                  <a:pt x="7443071" y="2988451"/>
                  <a:pt x="7441933" y="2985605"/>
                  <a:pt x="7440226" y="2982760"/>
                </a:cubicBezTo>
                <a:cubicBezTo>
                  <a:pt x="7454451" y="2973656"/>
                  <a:pt x="7468676" y="2963983"/>
                  <a:pt x="7496558" y="2946913"/>
                </a:cubicBezTo>
                <a:cubicBezTo>
                  <a:pt x="7487454" y="2942929"/>
                  <a:pt x="7477212" y="2941223"/>
                  <a:pt x="7470383" y="2935532"/>
                </a:cubicBezTo>
                <a:cubicBezTo>
                  <a:pt x="7466970" y="2932687"/>
                  <a:pt x="7466400" y="2922445"/>
                  <a:pt x="7468108" y="2916186"/>
                </a:cubicBezTo>
                <a:cubicBezTo>
                  <a:pt x="7468676" y="2912203"/>
                  <a:pt x="7477212" y="2907082"/>
                  <a:pt x="7480626" y="2908220"/>
                </a:cubicBezTo>
                <a:close/>
                <a:moveTo>
                  <a:pt x="6855851" y="2879769"/>
                </a:moveTo>
                <a:cubicBezTo>
                  <a:pt x="6852436" y="2900253"/>
                  <a:pt x="6850730" y="2912771"/>
                  <a:pt x="6847316" y="2924721"/>
                </a:cubicBezTo>
                <a:cubicBezTo>
                  <a:pt x="6846178" y="2930411"/>
                  <a:pt x="6843902" y="2936101"/>
                  <a:pt x="6839918" y="2940653"/>
                </a:cubicBezTo>
                <a:cubicBezTo>
                  <a:pt x="6838212" y="2942360"/>
                  <a:pt x="6829676" y="2940653"/>
                  <a:pt x="6827969" y="2938378"/>
                </a:cubicBezTo>
                <a:cubicBezTo>
                  <a:pt x="6824555" y="2932687"/>
                  <a:pt x="6820572" y="2923014"/>
                  <a:pt x="6822848" y="2919031"/>
                </a:cubicBezTo>
                <a:cubicBezTo>
                  <a:pt x="6831383" y="2906512"/>
                  <a:pt x="6842195" y="2895701"/>
                  <a:pt x="6855851" y="2879769"/>
                </a:cubicBezTo>
                <a:close/>
                <a:moveTo>
                  <a:pt x="6813744" y="2707928"/>
                </a:moveTo>
                <a:cubicBezTo>
                  <a:pt x="6831383" y="2710772"/>
                  <a:pt x="6843902" y="2711910"/>
                  <a:pt x="6856420" y="2715325"/>
                </a:cubicBezTo>
                <a:cubicBezTo>
                  <a:pt x="6863248" y="2717031"/>
                  <a:pt x="6874059" y="2723290"/>
                  <a:pt x="6874628" y="2728412"/>
                </a:cubicBezTo>
                <a:cubicBezTo>
                  <a:pt x="6875766" y="2737516"/>
                  <a:pt x="6874059" y="2751172"/>
                  <a:pt x="6867800" y="2756294"/>
                </a:cubicBezTo>
                <a:cubicBezTo>
                  <a:pt x="6851298" y="2769380"/>
                  <a:pt x="6831952" y="2779054"/>
                  <a:pt x="6807484" y="2794417"/>
                </a:cubicBezTo>
                <a:cubicBezTo>
                  <a:pt x="6809761" y="2760845"/>
                  <a:pt x="6812037" y="2735809"/>
                  <a:pt x="6813744" y="2707928"/>
                </a:cubicBezTo>
                <a:close/>
                <a:moveTo>
                  <a:pt x="7485178" y="2654440"/>
                </a:moveTo>
                <a:cubicBezTo>
                  <a:pt x="7489730" y="2671511"/>
                  <a:pt x="7494282" y="2689150"/>
                  <a:pt x="7498834" y="2706220"/>
                </a:cubicBezTo>
                <a:cubicBezTo>
                  <a:pt x="7495420" y="2707358"/>
                  <a:pt x="7492575" y="2708496"/>
                  <a:pt x="7489161" y="2709634"/>
                </a:cubicBezTo>
                <a:cubicBezTo>
                  <a:pt x="7464124" y="2698254"/>
                  <a:pt x="7462418" y="2690288"/>
                  <a:pt x="7485178" y="2654440"/>
                </a:cubicBezTo>
                <a:close/>
                <a:moveTo>
                  <a:pt x="7034520" y="2556001"/>
                </a:moveTo>
                <a:cubicBezTo>
                  <a:pt x="7064109" y="2589573"/>
                  <a:pt x="7089714" y="2618592"/>
                  <a:pt x="7119872" y="2653302"/>
                </a:cubicBezTo>
                <a:cubicBezTo>
                  <a:pt x="7088576" y="2659561"/>
                  <a:pt x="7064678" y="2664114"/>
                  <a:pt x="7034520" y="2669804"/>
                </a:cubicBezTo>
                <a:cubicBezTo>
                  <a:pt x="7034520" y="2632249"/>
                  <a:pt x="7034520" y="2597539"/>
                  <a:pt x="7034520" y="2556001"/>
                </a:cubicBezTo>
                <a:close/>
                <a:moveTo>
                  <a:pt x="8277242" y="2543483"/>
                </a:moveTo>
                <a:cubicBezTo>
                  <a:pt x="8389338" y="2551449"/>
                  <a:pt x="8484932" y="2608919"/>
                  <a:pt x="8595320" y="2639077"/>
                </a:cubicBezTo>
                <a:cubicBezTo>
                  <a:pt x="8583371" y="2645905"/>
                  <a:pt x="8577681" y="2650457"/>
                  <a:pt x="8571422" y="2652734"/>
                </a:cubicBezTo>
                <a:cubicBezTo>
                  <a:pt x="8504847" y="2674925"/>
                  <a:pt x="8438842" y="2697116"/>
                  <a:pt x="8372268" y="2718169"/>
                </a:cubicBezTo>
                <a:cubicBezTo>
                  <a:pt x="8354628" y="2723860"/>
                  <a:pt x="8333574" y="2728412"/>
                  <a:pt x="8344386" y="2695410"/>
                </a:cubicBezTo>
                <a:cubicBezTo>
                  <a:pt x="8346093" y="2690857"/>
                  <a:pt x="8343248" y="2684598"/>
                  <a:pt x="8342679" y="2678908"/>
                </a:cubicBezTo>
                <a:cubicBezTo>
                  <a:pt x="8337558" y="2646474"/>
                  <a:pt x="8334712" y="2644767"/>
                  <a:pt x="8303986" y="2660131"/>
                </a:cubicBezTo>
                <a:cubicBezTo>
                  <a:pt x="8294313" y="2620868"/>
                  <a:pt x="8285778" y="2583314"/>
                  <a:pt x="8277242" y="2543483"/>
                </a:cubicBezTo>
                <a:close/>
                <a:moveTo>
                  <a:pt x="7179618" y="2532103"/>
                </a:moveTo>
                <a:cubicBezTo>
                  <a:pt x="7184171" y="2533241"/>
                  <a:pt x="7188154" y="2534948"/>
                  <a:pt x="7192706" y="2536086"/>
                </a:cubicBezTo>
                <a:cubicBezTo>
                  <a:pt x="7187585" y="2552018"/>
                  <a:pt x="7182464" y="2567951"/>
                  <a:pt x="7177912" y="2583883"/>
                </a:cubicBezTo>
                <a:cubicBezTo>
                  <a:pt x="7173929" y="2582745"/>
                  <a:pt x="7169376" y="2581038"/>
                  <a:pt x="7165394" y="2579899"/>
                </a:cubicBezTo>
                <a:cubicBezTo>
                  <a:pt x="7169945" y="2563967"/>
                  <a:pt x="7175067" y="2548035"/>
                  <a:pt x="7179618" y="2532103"/>
                </a:cubicBezTo>
                <a:close/>
                <a:moveTo>
                  <a:pt x="7206931" y="2503083"/>
                </a:moveTo>
                <a:cubicBezTo>
                  <a:pt x="7210914" y="2511618"/>
                  <a:pt x="7217743" y="2520153"/>
                  <a:pt x="7217743" y="2528688"/>
                </a:cubicBezTo>
                <a:cubicBezTo>
                  <a:pt x="7217743" y="2540069"/>
                  <a:pt x="7211483" y="2550880"/>
                  <a:pt x="7208070" y="2561692"/>
                </a:cubicBezTo>
                <a:cubicBezTo>
                  <a:pt x="7204655" y="2560554"/>
                  <a:pt x="7201810" y="2559984"/>
                  <a:pt x="7198396" y="2558846"/>
                </a:cubicBezTo>
                <a:cubicBezTo>
                  <a:pt x="7198396" y="2541207"/>
                  <a:pt x="7198396" y="2524137"/>
                  <a:pt x="7198396" y="2506497"/>
                </a:cubicBezTo>
                <a:cubicBezTo>
                  <a:pt x="7201241" y="2505359"/>
                  <a:pt x="7204086" y="2504221"/>
                  <a:pt x="7206931" y="2503083"/>
                </a:cubicBezTo>
                <a:close/>
                <a:moveTo>
                  <a:pt x="5517108" y="2427280"/>
                </a:moveTo>
                <a:cubicBezTo>
                  <a:pt x="5591898" y="2432632"/>
                  <a:pt x="5665478" y="2450165"/>
                  <a:pt x="5733759" y="2478615"/>
                </a:cubicBezTo>
                <a:cubicBezTo>
                  <a:pt x="5758227" y="2488858"/>
                  <a:pt x="5779280" y="2505359"/>
                  <a:pt x="5800902" y="2520723"/>
                </a:cubicBezTo>
                <a:cubicBezTo>
                  <a:pt x="5815697" y="2530965"/>
                  <a:pt x="5819111" y="2544052"/>
                  <a:pt x="5803748" y="2558277"/>
                </a:cubicBezTo>
                <a:cubicBezTo>
                  <a:pt x="5781557" y="2579331"/>
                  <a:pt x="5761641" y="2602091"/>
                  <a:pt x="5740018" y="2623145"/>
                </a:cubicBezTo>
                <a:cubicBezTo>
                  <a:pt x="5655236" y="2706220"/>
                  <a:pt x="5571591" y="2789865"/>
                  <a:pt x="5485670" y="2871803"/>
                </a:cubicBezTo>
                <a:cubicBezTo>
                  <a:pt x="5472584" y="2884321"/>
                  <a:pt x="5452668" y="2893425"/>
                  <a:pt x="5434459" y="2895701"/>
                </a:cubicBezTo>
                <a:cubicBezTo>
                  <a:pt x="5380403" y="2903668"/>
                  <a:pt x="5331468" y="2920169"/>
                  <a:pt x="5289361" y="2956017"/>
                </a:cubicBezTo>
                <a:cubicBezTo>
                  <a:pt x="5251237" y="2988451"/>
                  <a:pt x="5254651" y="3051610"/>
                  <a:pt x="5296190" y="3080631"/>
                </a:cubicBezTo>
                <a:cubicBezTo>
                  <a:pt x="5298465" y="3082337"/>
                  <a:pt x="5301311" y="3083475"/>
                  <a:pt x="5303587" y="3085182"/>
                </a:cubicBezTo>
                <a:cubicBezTo>
                  <a:pt x="5343987" y="3111357"/>
                  <a:pt x="5383249" y="3122168"/>
                  <a:pt x="5431045" y="3131842"/>
                </a:cubicBezTo>
                <a:cubicBezTo>
                  <a:pt x="5450392" y="3135255"/>
                  <a:pt x="5469739" y="3153464"/>
                  <a:pt x="5483394" y="3169396"/>
                </a:cubicBezTo>
                <a:cubicBezTo>
                  <a:pt x="5502741" y="3192156"/>
                  <a:pt x="5514690" y="3220608"/>
                  <a:pt x="5533468" y="3244506"/>
                </a:cubicBezTo>
                <a:cubicBezTo>
                  <a:pt x="5556228" y="3272957"/>
                  <a:pt x="5578420" y="3278646"/>
                  <a:pt x="5610284" y="3260438"/>
                </a:cubicBezTo>
                <a:cubicBezTo>
                  <a:pt x="5634751" y="3246782"/>
                  <a:pt x="5655236" y="3225728"/>
                  <a:pt x="5675151" y="3206382"/>
                </a:cubicBezTo>
                <a:cubicBezTo>
                  <a:pt x="5704740" y="3177362"/>
                  <a:pt x="5735467" y="3148912"/>
                  <a:pt x="5761072" y="3116478"/>
                </a:cubicBezTo>
                <a:cubicBezTo>
                  <a:pt x="5783832" y="3088028"/>
                  <a:pt x="5800902" y="3055025"/>
                  <a:pt x="5820249" y="3023729"/>
                </a:cubicBezTo>
                <a:cubicBezTo>
                  <a:pt x="5828215" y="3010642"/>
                  <a:pt x="5832198" y="2995278"/>
                  <a:pt x="5842441" y="2984467"/>
                </a:cubicBezTo>
                <a:cubicBezTo>
                  <a:pt x="5894221" y="2929273"/>
                  <a:pt x="5947708" y="2875217"/>
                  <a:pt x="6000626" y="2821161"/>
                </a:cubicBezTo>
                <a:cubicBezTo>
                  <a:pt x="6002902" y="2818315"/>
                  <a:pt x="6006885" y="2817178"/>
                  <a:pt x="6012575" y="2814332"/>
                </a:cubicBezTo>
                <a:cubicBezTo>
                  <a:pt x="6019403" y="2824006"/>
                  <a:pt x="6026800" y="2831972"/>
                  <a:pt x="6031353" y="2841076"/>
                </a:cubicBezTo>
                <a:cubicBezTo>
                  <a:pt x="6079719" y="2924152"/>
                  <a:pt x="6087116" y="3013487"/>
                  <a:pt x="6063786" y="3105098"/>
                </a:cubicBezTo>
                <a:cubicBezTo>
                  <a:pt x="6046147" y="3173948"/>
                  <a:pt x="6028508" y="3243367"/>
                  <a:pt x="6001195" y="3308235"/>
                </a:cubicBezTo>
                <a:cubicBezTo>
                  <a:pt x="5911860" y="3519338"/>
                  <a:pt x="5745140" y="3633141"/>
                  <a:pt x="5522656" y="3662160"/>
                </a:cubicBezTo>
                <a:cubicBezTo>
                  <a:pt x="5314398" y="3688903"/>
                  <a:pt x="5131177" y="3627451"/>
                  <a:pt x="4987216" y="3470972"/>
                </a:cubicBezTo>
                <a:cubicBezTo>
                  <a:pt x="4810823" y="3279216"/>
                  <a:pt x="4785786" y="2979915"/>
                  <a:pt x="4921780" y="2742068"/>
                </a:cubicBezTo>
                <a:cubicBezTo>
                  <a:pt x="5057489" y="2504791"/>
                  <a:pt x="5292740" y="2411224"/>
                  <a:pt x="5517108" y="2427280"/>
                </a:cubicBezTo>
                <a:close/>
                <a:moveTo>
                  <a:pt x="6398650" y="1889902"/>
                </a:moveTo>
                <a:cubicBezTo>
                  <a:pt x="6406189" y="1889973"/>
                  <a:pt x="6413729" y="1894525"/>
                  <a:pt x="6422833" y="1902207"/>
                </a:cubicBezTo>
                <a:cubicBezTo>
                  <a:pt x="6441610" y="1918139"/>
                  <a:pt x="6445594" y="1931226"/>
                  <a:pt x="6426247" y="1950573"/>
                </a:cubicBezTo>
                <a:cubicBezTo>
                  <a:pt x="6311306" y="2067220"/>
                  <a:pt x="6198073" y="2185006"/>
                  <a:pt x="6082564" y="2301084"/>
                </a:cubicBezTo>
                <a:cubicBezTo>
                  <a:pt x="6061510" y="2322138"/>
                  <a:pt x="6031921" y="2334656"/>
                  <a:pt x="6005747" y="2351157"/>
                </a:cubicBezTo>
                <a:cubicBezTo>
                  <a:pt x="5994367" y="2342622"/>
                  <a:pt x="5984124" y="2338070"/>
                  <a:pt x="5983556" y="2334656"/>
                </a:cubicBezTo>
                <a:cubicBezTo>
                  <a:pt x="5984124" y="2326689"/>
                  <a:pt x="5988677" y="2317585"/>
                  <a:pt x="5994367" y="2311326"/>
                </a:cubicBezTo>
                <a:cubicBezTo>
                  <a:pt x="6051268" y="2252149"/>
                  <a:pt x="6109307" y="2193541"/>
                  <a:pt x="6165639" y="2133225"/>
                </a:cubicBezTo>
                <a:cubicBezTo>
                  <a:pt x="6236197" y="2057547"/>
                  <a:pt x="6306185" y="1981869"/>
                  <a:pt x="6374467" y="1904483"/>
                </a:cubicBezTo>
                <a:cubicBezTo>
                  <a:pt x="6383571" y="1894241"/>
                  <a:pt x="6391110" y="1889831"/>
                  <a:pt x="6398650" y="1889902"/>
                </a:cubicBezTo>
                <a:close/>
                <a:moveTo>
                  <a:pt x="7321889" y="1664102"/>
                </a:moveTo>
                <a:cubicBezTo>
                  <a:pt x="7337590" y="1665676"/>
                  <a:pt x="7352456" y="1671046"/>
                  <a:pt x="7364547" y="1680861"/>
                </a:cubicBezTo>
                <a:cubicBezTo>
                  <a:pt x="7387877" y="1699639"/>
                  <a:pt x="7393567" y="1725244"/>
                  <a:pt x="7379342" y="1750280"/>
                </a:cubicBezTo>
                <a:cubicBezTo>
                  <a:pt x="7359426" y="1745159"/>
                  <a:pt x="7340080" y="1737193"/>
                  <a:pt x="7320164" y="1734348"/>
                </a:cubicBezTo>
                <a:cubicBezTo>
                  <a:pt x="7294559" y="1731503"/>
                  <a:pt x="7286592" y="1743453"/>
                  <a:pt x="7290576" y="1782714"/>
                </a:cubicBezTo>
                <a:cubicBezTo>
                  <a:pt x="7264970" y="1775886"/>
                  <a:pt x="7241641" y="1771903"/>
                  <a:pt x="7220019" y="1763368"/>
                </a:cubicBezTo>
                <a:cubicBezTo>
                  <a:pt x="7213759" y="1761092"/>
                  <a:pt x="7208638" y="1744021"/>
                  <a:pt x="7210345" y="1734917"/>
                </a:cubicBezTo>
                <a:cubicBezTo>
                  <a:pt x="7220160" y="1688828"/>
                  <a:pt x="7274786" y="1659381"/>
                  <a:pt x="7321889" y="1664102"/>
                </a:cubicBezTo>
                <a:close/>
                <a:moveTo>
                  <a:pt x="7808376" y="1415701"/>
                </a:moveTo>
                <a:cubicBezTo>
                  <a:pt x="7863002" y="1419684"/>
                  <a:pt x="7910230" y="1433910"/>
                  <a:pt x="7929008" y="1494794"/>
                </a:cubicBezTo>
                <a:cubicBezTo>
                  <a:pt x="7937543" y="1522107"/>
                  <a:pt x="7954044" y="1519262"/>
                  <a:pt x="7979080" y="1510158"/>
                </a:cubicBezTo>
                <a:cubicBezTo>
                  <a:pt x="7999564" y="1502191"/>
                  <a:pt x="8027447" y="1507882"/>
                  <a:pt x="8050776" y="1513572"/>
                </a:cubicBezTo>
                <a:cubicBezTo>
                  <a:pt x="8096866" y="1524383"/>
                  <a:pt x="8141248" y="1544298"/>
                  <a:pt x="8187338" y="1551695"/>
                </a:cubicBezTo>
                <a:cubicBezTo>
                  <a:pt x="8289760" y="1568766"/>
                  <a:pt x="8389907" y="1561369"/>
                  <a:pt x="8489484" y="1528366"/>
                </a:cubicBezTo>
                <a:cubicBezTo>
                  <a:pt x="8593044" y="1493656"/>
                  <a:pt x="8698880" y="1468620"/>
                  <a:pt x="8804147" y="1440169"/>
                </a:cubicBezTo>
                <a:cubicBezTo>
                  <a:pt x="8837720" y="1431065"/>
                  <a:pt x="8873566" y="1448704"/>
                  <a:pt x="8890637" y="1481138"/>
                </a:cubicBezTo>
                <a:cubicBezTo>
                  <a:pt x="8909984" y="1518693"/>
                  <a:pt x="8928762" y="1555678"/>
                  <a:pt x="8948107" y="1593233"/>
                </a:cubicBezTo>
                <a:cubicBezTo>
                  <a:pt x="8949814" y="1596647"/>
                  <a:pt x="8953228" y="1600062"/>
                  <a:pt x="8952660" y="1603476"/>
                </a:cubicBezTo>
                <a:cubicBezTo>
                  <a:pt x="8945832" y="1668912"/>
                  <a:pt x="8995335" y="1717278"/>
                  <a:pt x="9005578" y="1777593"/>
                </a:cubicBezTo>
                <a:cubicBezTo>
                  <a:pt x="9010130" y="1803767"/>
                  <a:pt x="9022078" y="1827666"/>
                  <a:pt x="9030045" y="1853272"/>
                </a:cubicBezTo>
                <a:cubicBezTo>
                  <a:pt x="9037442" y="1876601"/>
                  <a:pt x="9027769" y="1893671"/>
                  <a:pt x="9012406" y="1911880"/>
                </a:cubicBezTo>
                <a:cubicBezTo>
                  <a:pt x="8998180" y="1929520"/>
                  <a:pt x="8991922" y="1953418"/>
                  <a:pt x="8981679" y="1974471"/>
                </a:cubicBezTo>
                <a:cubicBezTo>
                  <a:pt x="8972006" y="1994387"/>
                  <a:pt x="8962902" y="2014871"/>
                  <a:pt x="8951522" y="2033648"/>
                </a:cubicBezTo>
                <a:cubicBezTo>
                  <a:pt x="8941280" y="2050719"/>
                  <a:pt x="8927623" y="2066082"/>
                  <a:pt x="8917950" y="2083152"/>
                </a:cubicBezTo>
                <a:cubicBezTo>
                  <a:pt x="8897466" y="2120139"/>
                  <a:pt x="8859910" y="2138916"/>
                  <a:pt x="8832029" y="2167366"/>
                </a:cubicBezTo>
                <a:cubicBezTo>
                  <a:pt x="8812114" y="2187851"/>
                  <a:pt x="8799596" y="2215732"/>
                  <a:pt x="8779680" y="2236217"/>
                </a:cubicBezTo>
                <a:cubicBezTo>
                  <a:pt x="8757488" y="2258408"/>
                  <a:pt x="8730176" y="2275478"/>
                  <a:pt x="8705708" y="2295394"/>
                </a:cubicBezTo>
                <a:cubicBezTo>
                  <a:pt x="8696604" y="2302791"/>
                  <a:pt x="8686931" y="2310757"/>
                  <a:pt x="8679534" y="2320430"/>
                </a:cubicBezTo>
                <a:cubicBezTo>
                  <a:pt x="8661326" y="2344329"/>
                  <a:pt x="8637427" y="2352864"/>
                  <a:pt x="8608407" y="2355140"/>
                </a:cubicBezTo>
                <a:cubicBezTo>
                  <a:pt x="8575974" y="2357985"/>
                  <a:pt x="8544109" y="2365382"/>
                  <a:pt x="8512244" y="2372779"/>
                </a:cubicBezTo>
                <a:cubicBezTo>
                  <a:pt x="8487208" y="2379038"/>
                  <a:pt x="8462740" y="2384729"/>
                  <a:pt x="8438842" y="2368228"/>
                </a:cubicBezTo>
                <a:cubicBezTo>
                  <a:pt x="8433152" y="2364244"/>
                  <a:pt x="8423478" y="2366520"/>
                  <a:pt x="8415513" y="2365952"/>
                </a:cubicBezTo>
                <a:cubicBezTo>
                  <a:pt x="8416651" y="2373349"/>
                  <a:pt x="8416651" y="2381884"/>
                  <a:pt x="8418926" y="2388712"/>
                </a:cubicBezTo>
                <a:cubicBezTo>
                  <a:pt x="8421772" y="2397247"/>
                  <a:pt x="8426892" y="2404644"/>
                  <a:pt x="8435996" y="2420576"/>
                </a:cubicBezTo>
                <a:cubicBezTo>
                  <a:pt x="8372837" y="2405782"/>
                  <a:pt x="8317642" y="2394402"/>
                  <a:pt x="8261310" y="2379608"/>
                </a:cubicBezTo>
                <a:cubicBezTo>
                  <a:pt x="8166854" y="2355140"/>
                  <a:pt x="8080934" y="2310188"/>
                  <a:pt x="8001272" y="2254994"/>
                </a:cubicBezTo>
                <a:cubicBezTo>
                  <a:pt x="7836828" y="2140622"/>
                  <a:pt x="7673520" y="2023406"/>
                  <a:pt x="7509076" y="1907897"/>
                </a:cubicBezTo>
                <a:cubicBezTo>
                  <a:pt x="7488592" y="1893103"/>
                  <a:pt x="7466970" y="1881723"/>
                  <a:pt x="7445916" y="1868066"/>
                </a:cubicBezTo>
                <a:cubicBezTo>
                  <a:pt x="7440226" y="1864652"/>
                  <a:pt x="7436812" y="1858393"/>
                  <a:pt x="7433966" y="1854978"/>
                </a:cubicBezTo>
                <a:cubicBezTo>
                  <a:pt x="7443640" y="1846443"/>
                  <a:pt x="7458435" y="1839616"/>
                  <a:pt x="7459573" y="1831080"/>
                </a:cubicBezTo>
                <a:cubicBezTo>
                  <a:pt x="7460710" y="1820269"/>
                  <a:pt x="7453882" y="1803767"/>
                  <a:pt x="7444778" y="1798078"/>
                </a:cubicBezTo>
                <a:cubicBezTo>
                  <a:pt x="7413483" y="1777024"/>
                  <a:pt x="7398688" y="1753126"/>
                  <a:pt x="7395274" y="1712725"/>
                </a:cubicBezTo>
                <a:cubicBezTo>
                  <a:pt x="7391291" y="1662653"/>
                  <a:pt x="7323579" y="1635909"/>
                  <a:pt x="7270092" y="1656963"/>
                </a:cubicBezTo>
                <a:cubicBezTo>
                  <a:pt x="7252452" y="1664360"/>
                  <a:pt x="7234813" y="1676309"/>
                  <a:pt x="7221156" y="1689966"/>
                </a:cubicBezTo>
                <a:cubicBezTo>
                  <a:pt x="7202379" y="1709312"/>
                  <a:pt x="7185309" y="1713295"/>
                  <a:pt x="7164256" y="1695086"/>
                </a:cubicBezTo>
                <a:cubicBezTo>
                  <a:pt x="7159134" y="1702484"/>
                  <a:pt x="7154013" y="1708743"/>
                  <a:pt x="7149461" y="1715002"/>
                </a:cubicBezTo>
                <a:cubicBezTo>
                  <a:pt x="7146616" y="1715571"/>
                  <a:pt x="7143202" y="1715571"/>
                  <a:pt x="7140357" y="1715571"/>
                </a:cubicBezTo>
                <a:cubicBezTo>
                  <a:pt x="7135804" y="1693948"/>
                  <a:pt x="7130684" y="1671757"/>
                  <a:pt x="7126131" y="1649565"/>
                </a:cubicBezTo>
                <a:cubicBezTo>
                  <a:pt x="7128977" y="1648428"/>
                  <a:pt x="7131252" y="1646720"/>
                  <a:pt x="7134098" y="1645582"/>
                </a:cubicBezTo>
                <a:cubicBezTo>
                  <a:pt x="7142633" y="1650704"/>
                  <a:pt x="7150599" y="1655825"/>
                  <a:pt x="7159134" y="1660946"/>
                </a:cubicBezTo>
                <a:cubicBezTo>
                  <a:pt x="7185309" y="1629081"/>
                  <a:pt x="7212052" y="1597217"/>
                  <a:pt x="7238226" y="1565352"/>
                </a:cubicBezTo>
                <a:cubicBezTo>
                  <a:pt x="7241072" y="1566490"/>
                  <a:pt x="7243348" y="1568197"/>
                  <a:pt x="7246193" y="1569334"/>
                </a:cubicBezTo>
                <a:cubicBezTo>
                  <a:pt x="7235951" y="1556816"/>
                  <a:pt x="7226278" y="1544867"/>
                  <a:pt x="7213759" y="1528935"/>
                </a:cubicBezTo>
                <a:cubicBezTo>
                  <a:pt x="7239364" y="1527797"/>
                  <a:pt x="7262125" y="1529504"/>
                  <a:pt x="7254160" y="1497070"/>
                </a:cubicBezTo>
                <a:cubicBezTo>
                  <a:pt x="7253021" y="1491380"/>
                  <a:pt x="7259280" y="1483414"/>
                  <a:pt x="7263832" y="1477724"/>
                </a:cubicBezTo>
                <a:cubicBezTo>
                  <a:pt x="7304232" y="1429358"/>
                  <a:pt x="7356582" y="1420822"/>
                  <a:pt x="7409499" y="1458377"/>
                </a:cubicBezTo>
                <a:cubicBezTo>
                  <a:pt x="7453882" y="1489673"/>
                  <a:pt x="7497696" y="1514141"/>
                  <a:pt x="7553460" y="1490242"/>
                </a:cubicBezTo>
                <a:cubicBezTo>
                  <a:pt x="7555735" y="1488535"/>
                  <a:pt x="7560287" y="1491380"/>
                  <a:pt x="7567116" y="1493087"/>
                </a:cubicBezTo>
                <a:cubicBezTo>
                  <a:pt x="7562564" y="1504467"/>
                  <a:pt x="7556873" y="1514710"/>
                  <a:pt x="7555166" y="1524952"/>
                </a:cubicBezTo>
                <a:cubicBezTo>
                  <a:pt x="7554028" y="1534056"/>
                  <a:pt x="7554598" y="1547713"/>
                  <a:pt x="7560287" y="1552834"/>
                </a:cubicBezTo>
                <a:cubicBezTo>
                  <a:pt x="7565408" y="1557386"/>
                  <a:pt x="7578496" y="1553402"/>
                  <a:pt x="7588169" y="1552834"/>
                </a:cubicBezTo>
                <a:cubicBezTo>
                  <a:pt x="7590445" y="1552264"/>
                  <a:pt x="7593859" y="1550557"/>
                  <a:pt x="7594997" y="1548281"/>
                </a:cubicBezTo>
                <a:cubicBezTo>
                  <a:pt x="7617758" y="1509588"/>
                  <a:pt x="7662710" y="1512434"/>
                  <a:pt x="7696281" y="1494794"/>
                </a:cubicBezTo>
                <a:cubicBezTo>
                  <a:pt x="7699126" y="1493087"/>
                  <a:pt x="7703678" y="1492518"/>
                  <a:pt x="7707092" y="1493656"/>
                </a:cubicBezTo>
                <a:cubicBezTo>
                  <a:pt x="7736682" y="1502191"/>
                  <a:pt x="7746354" y="1485121"/>
                  <a:pt x="7751476" y="1460653"/>
                </a:cubicBezTo>
                <a:cubicBezTo>
                  <a:pt x="7756028" y="1437893"/>
                  <a:pt x="7785616" y="1413995"/>
                  <a:pt x="7808376" y="1415701"/>
                </a:cubicBezTo>
                <a:close/>
                <a:moveTo>
                  <a:pt x="7447054" y="1414563"/>
                </a:moveTo>
                <a:cubicBezTo>
                  <a:pt x="7457865" y="1416840"/>
                  <a:pt x="7469815" y="1416840"/>
                  <a:pt x="7478918" y="1422530"/>
                </a:cubicBezTo>
                <a:cubicBezTo>
                  <a:pt x="7485747" y="1426513"/>
                  <a:pt x="7489161" y="1436755"/>
                  <a:pt x="7494282" y="1444153"/>
                </a:cubicBezTo>
                <a:cubicBezTo>
                  <a:pt x="7485178" y="1445859"/>
                  <a:pt x="7473798" y="1452118"/>
                  <a:pt x="7467538" y="1448704"/>
                </a:cubicBezTo>
                <a:cubicBezTo>
                  <a:pt x="7456727" y="1443014"/>
                  <a:pt x="7449899" y="1431634"/>
                  <a:pt x="7441364" y="1422530"/>
                </a:cubicBezTo>
                <a:cubicBezTo>
                  <a:pt x="7443071" y="1419684"/>
                  <a:pt x="7445347" y="1417409"/>
                  <a:pt x="7447054" y="1414563"/>
                </a:cubicBezTo>
                <a:close/>
                <a:moveTo>
                  <a:pt x="7001518" y="1291657"/>
                </a:moveTo>
                <a:cubicBezTo>
                  <a:pt x="7034520" y="1301900"/>
                  <a:pt x="7066954" y="1312141"/>
                  <a:pt x="7098819" y="1322953"/>
                </a:cubicBezTo>
                <a:cubicBezTo>
                  <a:pt x="7099388" y="1326367"/>
                  <a:pt x="7099388" y="1329780"/>
                  <a:pt x="7099388" y="1333195"/>
                </a:cubicBezTo>
                <a:cubicBezTo>
                  <a:pt x="7092560" y="1336609"/>
                  <a:pt x="7084025" y="1344575"/>
                  <a:pt x="7078334" y="1342868"/>
                </a:cubicBezTo>
                <a:cubicBezTo>
                  <a:pt x="7048746" y="1335471"/>
                  <a:pt x="7017450" y="1329212"/>
                  <a:pt x="6995259" y="1306451"/>
                </a:cubicBezTo>
                <a:cubicBezTo>
                  <a:pt x="6997535" y="1301330"/>
                  <a:pt x="6999242" y="1296778"/>
                  <a:pt x="7001518" y="1291657"/>
                </a:cubicBezTo>
                <a:close/>
                <a:moveTo>
                  <a:pt x="6860331" y="1290661"/>
                </a:moveTo>
                <a:cubicBezTo>
                  <a:pt x="6871498" y="1288670"/>
                  <a:pt x="6882879" y="1291941"/>
                  <a:pt x="6894544" y="1306451"/>
                </a:cubicBezTo>
                <a:cubicBezTo>
                  <a:pt x="6899665" y="1312710"/>
                  <a:pt x="6913321" y="1312710"/>
                  <a:pt x="6926408" y="1316694"/>
                </a:cubicBezTo>
                <a:cubicBezTo>
                  <a:pt x="6919011" y="1326367"/>
                  <a:pt x="6913321" y="1333764"/>
                  <a:pt x="6906493" y="1340592"/>
                </a:cubicBezTo>
                <a:cubicBezTo>
                  <a:pt x="6827400" y="1429927"/>
                  <a:pt x="6750014" y="1520969"/>
                  <a:pt x="6669214" y="1608597"/>
                </a:cubicBezTo>
                <a:cubicBezTo>
                  <a:pt x="6635643" y="1645582"/>
                  <a:pt x="6595812" y="1676878"/>
                  <a:pt x="6558257" y="1709881"/>
                </a:cubicBezTo>
                <a:cubicBezTo>
                  <a:pt x="6554274" y="1713295"/>
                  <a:pt x="6546877" y="1712725"/>
                  <a:pt x="6541187" y="1714433"/>
                </a:cubicBezTo>
                <a:cubicBezTo>
                  <a:pt x="6541187" y="1707605"/>
                  <a:pt x="6541187" y="1701346"/>
                  <a:pt x="6541756" y="1694517"/>
                </a:cubicBezTo>
                <a:cubicBezTo>
                  <a:pt x="6541756" y="1692810"/>
                  <a:pt x="6543463" y="1691104"/>
                  <a:pt x="6544601" y="1689396"/>
                </a:cubicBezTo>
                <a:cubicBezTo>
                  <a:pt x="6599226" y="1602906"/>
                  <a:pt x="6653282" y="1516417"/>
                  <a:pt x="6708477" y="1430496"/>
                </a:cubicBezTo>
                <a:cubicBezTo>
                  <a:pt x="6740342" y="1382130"/>
                  <a:pt x="6776758" y="1337178"/>
                  <a:pt x="6827400" y="1306451"/>
                </a:cubicBezTo>
                <a:cubicBezTo>
                  <a:pt x="6838211" y="1299908"/>
                  <a:pt x="6849164" y="1292653"/>
                  <a:pt x="6860331" y="1290661"/>
                </a:cubicBezTo>
                <a:close/>
                <a:moveTo>
                  <a:pt x="7066385" y="1093072"/>
                </a:moveTo>
                <a:cubicBezTo>
                  <a:pt x="7072644" y="1093641"/>
                  <a:pt x="7080041" y="1101038"/>
                  <a:pt x="7082887" y="1106728"/>
                </a:cubicBezTo>
                <a:cubicBezTo>
                  <a:pt x="7092560" y="1127213"/>
                  <a:pt x="7100526" y="1148266"/>
                  <a:pt x="7109061" y="1169320"/>
                </a:cubicBezTo>
                <a:cubicBezTo>
                  <a:pt x="7082887" y="1198339"/>
                  <a:pt x="7056712" y="1227358"/>
                  <a:pt x="7030538" y="1256948"/>
                </a:cubicBezTo>
                <a:cubicBezTo>
                  <a:pt x="7056143" y="1238170"/>
                  <a:pt x="7081179" y="1219393"/>
                  <a:pt x="7106785" y="1201184"/>
                </a:cubicBezTo>
                <a:cubicBezTo>
                  <a:pt x="7122148" y="1190373"/>
                  <a:pt x="7138080" y="1181268"/>
                  <a:pt x="7153444" y="1170457"/>
                </a:cubicBezTo>
                <a:cubicBezTo>
                  <a:pt x="7159134" y="1166474"/>
                  <a:pt x="7163118" y="1160215"/>
                  <a:pt x="7168238" y="1156232"/>
                </a:cubicBezTo>
                <a:cubicBezTo>
                  <a:pt x="7175067" y="1151111"/>
                  <a:pt x="7182464" y="1147128"/>
                  <a:pt x="7189292" y="1142576"/>
                </a:cubicBezTo>
                <a:cubicBezTo>
                  <a:pt x="7190430" y="1151111"/>
                  <a:pt x="7194982" y="1161353"/>
                  <a:pt x="7192137" y="1168750"/>
                </a:cubicBezTo>
                <a:cubicBezTo>
                  <a:pt x="7186447" y="1183545"/>
                  <a:pt x="7175636" y="1196063"/>
                  <a:pt x="7168807" y="1210858"/>
                </a:cubicBezTo>
                <a:cubicBezTo>
                  <a:pt x="7157427" y="1235325"/>
                  <a:pt x="7147184" y="1260361"/>
                  <a:pt x="7138080" y="1285967"/>
                </a:cubicBezTo>
                <a:cubicBezTo>
                  <a:pt x="7130684" y="1307021"/>
                  <a:pt x="7120442" y="1316694"/>
                  <a:pt x="7098250" y="1306451"/>
                </a:cubicBezTo>
                <a:cubicBezTo>
                  <a:pt x="7081179" y="1299054"/>
                  <a:pt x="7063540" y="1291657"/>
                  <a:pt x="7045332" y="1287105"/>
                </a:cubicBezTo>
                <a:cubicBezTo>
                  <a:pt x="7026554" y="1281984"/>
                  <a:pt x="7025416" y="1271742"/>
                  <a:pt x="7031676" y="1256948"/>
                </a:cubicBezTo>
                <a:cubicBezTo>
                  <a:pt x="7012898" y="1259792"/>
                  <a:pt x="6993552" y="1263207"/>
                  <a:pt x="6973636" y="1266051"/>
                </a:cubicBezTo>
                <a:cubicBezTo>
                  <a:pt x="6972498" y="1264345"/>
                  <a:pt x="6970222" y="1262069"/>
                  <a:pt x="6970791" y="1261499"/>
                </a:cubicBezTo>
                <a:cubicBezTo>
                  <a:pt x="6997535" y="1215979"/>
                  <a:pt x="6988430" y="1157939"/>
                  <a:pt x="7023709" y="1114695"/>
                </a:cubicBezTo>
                <a:cubicBezTo>
                  <a:pt x="7036227" y="1098762"/>
                  <a:pt x="7048746" y="1091934"/>
                  <a:pt x="7066385" y="1093072"/>
                </a:cubicBezTo>
                <a:close/>
                <a:moveTo>
                  <a:pt x="7081144" y="1045559"/>
                </a:moveTo>
                <a:cubicBezTo>
                  <a:pt x="7098855" y="1038945"/>
                  <a:pt x="7124567" y="1052815"/>
                  <a:pt x="7150599" y="1089089"/>
                </a:cubicBezTo>
                <a:cubicBezTo>
                  <a:pt x="7122717" y="1079416"/>
                  <a:pt x="7094836" y="1069173"/>
                  <a:pt x="7066385" y="1058931"/>
                </a:cubicBezTo>
                <a:cubicBezTo>
                  <a:pt x="7070226" y="1052245"/>
                  <a:pt x="7075241" y="1047764"/>
                  <a:pt x="7081144" y="1045559"/>
                </a:cubicBezTo>
                <a:close/>
                <a:moveTo>
                  <a:pt x="11313827" y="928154"/>
                </a:moveTo>
                <a:lnTo>
                  <a:pt x="12192000" y="928154"/>
                </a:lnTo>
                <a:lnTo>
                  <a:pt x="12192000" y="4824293"/>
                </a:lnTo>
                <a:lnTo>
                  <a:pt x="9426615" y="4824293"/>
                </a:lnTo>
                <a:lnTo>
                  <a:pt x="9455098" y="4805305"/>
                </a:lnTo>
                <a:cubicBezTo>
                  <a:pt x="9484116" y="4783683"/>
                  <a:pt x="9512568" y="4760922"/>
                  <a:pt x="9540449" y="4738162"/>
                </a:cubicBezTo>
                <a:cubicBezTo>
                  <a:pt x="9551829" y="4728488"/>
                  <a:pt x="9566623" y="4719384"/>
                  <a:pt x="9571745" y="4706866"/>
                </a:cubicBezTo>
                <a:cubicBezTo>
                  <a:pt x="9585970" y="4671588"/>
                  <a:pt x="9613852" y="4649965"/>
                  <a:pt x="9640026" y="4624928"/>
                </a:cubicBezTo>
                <a:cubicBezTo>
                  <a:pt x="9655389" y="4610134"/>
                  <a:pt x="9663356" y="4587943"/>
                  <a:pt x="9674736" y="4569165"/>
                </a:cubicBezTo>
                <a:cubicBezTo>
                  <a:pt x="9690099" y="4543559"/>
                  <a:pt x="9706600" y="4518523"/>
                  <a:pt x="9720826" y="4492349"/>
                </a:cubicBezTo>
                <a:cubicBezTo>
                  <a:pt x="9730499" y="4474710"/>
                  <a:pt x="9738466" y="4455932"/>
                  <a:pt x="9745293" y="4437155"/>
                </a:cubicBezTo>
                <a:cubicBezTo>
                  <a:pt x="9756104" y="4406428"/>
                  <a:pt x="9766346" y="4375132"/>
                  <a:pt x="9775451" y="4343837"/>
                </a:cubicBezTo>
                <a:cubicBezTo>
                  <a:pt x="9781141" y="4323921"/>
                  <a:pt x="9786262" y="4304006"/>
                  <a:pt x="9789676" y="4283521"/>
                </a:cubicBezTo>
                <a:cubicBezTo>
                  <a:pt x="9795366" y="4252226"/>
                  <a:pt x="9799350" y="4220361"/>
                  <a:pt x="9803332" y="4189065"/>
                </a:cubicBezTo>
                <a:cubicBezTo>
                  <a:pt x="9805608" y="4171995"/>
                  <a:pt x="9811868" y="4153787"/>
                  <a:pt x="9807884" y="4137854"/>
                </a:cubicBezTo>
                <a:cubicBezTo>
                  <a:pt x="9799350" y="4100868"/>
                  <a:pt x="9792521" y="4065021"/>
                  <a:pt x="9802763" y="4026328"/>
                </a:cubicBezTo>
                <a:cubicBezTo>
                  <a:pt x="9806746" y="4010965"/>
                  <a:pt x="9801056" y="3989342"/>
                  <a:pt x="9792521" y="3975117"/>
                </a:cubicBezTo>
                <a:cubicBezTo>
                  <a:pt x="9772036" y="3942114"/>
                  <a:pt x="9766916" y="3907404"/>
                  <a:pt x="9765778" y="3869849"/>
                </a:cubicBezTo>
                <a:cubicBezTo>
                  <a:pt x="9765209" y="3855624"/>
                  <a:pt x="9761226" y="3838554"/>
                  <a:pt x="9752122" y="3828312"/>
                </a:cubicBezTo>
                <a:cubicBezTo>
                  <a:pt x="9724240" y="3797016"/>
                  <a:pt x="9707738" y="3761737"/>
                  <a:pt x="9700910" y="3720769"/>
                </a:cubicBezTo>
                <a:cubicBezTo>
                  <a:pt x="9699203" y="3708819"/>
                  <a:pt x="9690668" y="3694594"/>
                  <a:pt x="9680994" y="3687765"/>
                </a:cubicBezTo>
                <a:cubicBezTo>
                  <a:pt x="9646854" y="3663867"/>
                  <a:pt x="9628077" y="3630295"/>
                  <a:pt x="9611006" y="3593879"/>
                </a:cubicBezTo>
                <a:cubicBezTo>
                  <a:pt x="9604748" y="3581361"/>
                  <a:pt x="9595074" y="3567704"/>
                  <a:pt x="9583125" y="3562583"/>
                </a:cubicBezTo>
                <a:cubicBezTo>
                  <a:pt x="9545000" y="3545512"/>
                  <a:pt x="9520533" y="3515355"/>
                  <a:pt x="9496635" y="3483491"/>
                </a:cubicBezTo>
                <a:cubicBezTo>
                  <a:pt x="9489806" y="3474956"/>
                  <a:pt x="9481272" y="3466421"/>
                  <a:pt x="9471598" y="3461299"/>
                </a:cubicBezTo>
                <a:cubicBezTo>
                  <a:pt x="9446562" y="3447643"/>
                  <a:pt x="9419818" y="3436263"/>
                  <a:pt x="9394782" y="3422607"/>
                </a:cubicBezTo>
                <a:cubicBezTo>
                  <a:pt x="9383401" y="3416348"/>
                  <a:pt x="9374866" y="3405536"/>
                  <a:pt x="9364624" y="3398139"/>
                </a:cubicBezTo>
                <a:cubicBezTo>
                  <a:pt x="9354382" y="3391311"/>
                  <a:pt x="9343571" y="3381638"/>
                  <a:pt x="9332760" y="3381069"/>
                </a:cubicBezTo>
                <a:cubicBezTo>
                  <a:pt x="9286670" y="3377654"/>
                  <a:pt x="9249684" y="3355463"/>
                  <a:pt x="9210991" y="3333841"/>
                </a:cubicBezTo>
                <a:cubicBezTo>
                  <a:pt x="9201886" y="3329289"/>
                  <a:pt x="9191076" y="3328150"/>
                  <a:pt x="9180834" y="3326443"/>
                </a:cubicBezTo>
                <a:cubicBezTo>
                  <a:pt x="9138726" y="3318477"/>
                  <a:pt x="9096620" y="3311649"/>
                  <a:pt x="9054512" y="3304252"/>
                </a:cubicBezTo>
                <a:cubicBezTo>
                  <a:pt x="9047684" y="3303114"/>
                  <a:pt x="9040856" y="3302545"/>
                  <a:pt x="9034598" y="3303114"/>
                </a:cubicBezTo>
                <a:cubicBezTo>
                  <a:pt x="9002733" y="3305959"/>
                  <a:pt x="8970299" y="3309373"/>
                  <a:pt x="8938434" y="3311649"/>
                </a:cubicBezTo>
                <a:cubicBezTo>
                  <a:pt x="8930468" y="3312218"/>
                  <a:pt x="8922502" y="3309942"/>
                  <a:pt x="8913966" y="3309373"/>
                </a:cubicBezTo>
                <a:cubicBezTo>
                  <a:pt x="8900880" y="3308804"/>
                  <a:pt x="8885516" y="3303683"/>
                  <a:pt x="8875843" y="3308804"/>
                </a:cubicBezTo>
                <a:cubicBezTo>
                  <a:pt x="8834874" y="3329857"/>
                  <a:pt x="8791060" y="3334978"/>
                  <a:pt x="8746108" y="3334409"/>
                </a:cubicBezTo>
                <a:cubicBezTo>
                  <a:pt x="8740987" y="3334409"/>
                  <a:pt x="8735297" y="3337254"/>
                  <a:pt x="8730176" y="3339530"/>
                </a:cubicBezTo>
                <a:cubicBezTo>
                  <a:pt x="8704570" y="3352048"/>
                  <a:pt x="8678396" y="3363429"/>
                  <a:pt x="8653928" y="3377654"/>
                </a:cubicBezTo>
                <a:cubicBezTo>
                  <a:pt x="8637427" y="3387328"/>
                  <a:pt x="8624340" y="3399846"/>
                  <a:pt x="8602148" y="3393018"/>
                </a:cubicBezTo>
                <a:cubicBezTo>
                  <a:pt x="8595320" y="3390742"/>
                  <a:pt x="8579957" y="3400415"/>
                  <a:pt x="8576543" y="3407812"/>
                </a:cubicBezTo>
                <a:cubicBezTo>
                  <a:pt x="8561748" y="3443090"/>
                  <a:pt x="8520211" y="3444229"/>
                  <a:pt x="8496312" y="3470403"/>
                </a:cubicBezTo>
                <a:cubicBezTo>
                  <a:pt x="8486069" y="3481783"/>
                  <a:pt x="8457050" y="3484629"/>
                  <a:pt x="8438842" y="3497716"/>
                </a:cubicBezTo>
                <a:cubicBezTo>
                  <a:pt x="8435428" y="3500561"/>
                  <a:pt x="8425186" y="3495440"/>
                  <a:pt x="8418358" y="3492595"/>
                </a:cubicBezTo>
                <a:cubicBezTo>
                  <a:pt x="8368284" y="3471541"/>
                  <a:pt x="8352352" y="3437969"/>
                  <a:pt x="8357473" y="3381069"/>
                </a:cubicBezTo>
                <a:cubicBezTo>
                  <a:pt x="8362594" y="3322460"/>
                  <a:pt x="8348938" y="3262145"/>
                  <a:pt x="8343248" y="3202968"/>
                </a:cubicBezTo>
                <a:cubicBezTo>
                  <a:pt x="8338696" y="3156309"/>
                  <a:pt x="8340972" y="3151757"/>
                  <a:pt x="8388769" y="3151757"/>
                </a:cubicBezTo>
                <a:cubicBezTo>
                  <a:pt x="8619787" y="3152325"/>
                  <a:pt x="8844547" y="3104529"/>
                  <a:pt x="9071014" y="3069250"/>
                </a:cubicBezTo>
                <a:cubicBezTo>
                  <a:pt x="9137020" y="3058439"/>
                  <a:pt x="9202456" y="3041368"/>
                  <a:pt x="9268461" y="3028850"/>
                </a:cubicBezTo>
                <a:cubicBezTo>
                  <a:pt x="9339018" y="3015763"/>
                  <a:pt x="9372590" y="2973087"/>
                  <a:pt x="9379988" y="2902530"/>
                </a:cubicBezTo>
                <a:cubicBezTo>
                  <a:pt x="9383970" y="2863268"/>
                  <a:pt x="9379418" y="2834817"/>
                  <a:pt x="9341864" y="2815470"/>
                </a:cubicBezTo>
                <a:cubicBezTo>
                  <a:pt x="9305446" y="2796693"/>
                  <a:pt x="9271306" y="2775071"/>
                  <a:pt x="9231475" y="2752310"/>
                </a:cubicBezTo>
                <a:cubicBezTo>
                  <a:pt x="9249684" y="2746620"/>
                  <a:pt x="9265047" y="2742068"/>
                  <a:pt x="9280979" y="2737516"/>
                </a:cubicBezTo>
                <a:cubicBezTo>
                  <a:pt x="9505739" y="2674356"/>
                  <a:pt x="9731068" y="2688581"/>
                  <a:pt x="9956966" y="2732964"/>
                </a:cubicBezTo>
                <a:cubicBezTo>
                  <a:pt x="10027523" y="2746620"/>
                  <a:pt x="10098080" y="2763691"/>
                  <a:pt x="10175466" y="2755724"/>
                </a:cubicBezTo>
                <a:cubicBezTo>
                  <a:pt x="10168069" y="2750603"/>
                  <a:pt x="10164655" y="2746620"/>
                  <a:pt x="10160672" y="2744913"/>
                </a:cubicBezTo>
                <a:cubicBezTo>
                  <a:pt x="9876166" y="2647612"/>
                  <a:pt x="9582556" y="2583314"/>
                  <a:pt x="9287808" y="2525844"/>
                </a:cubicBezTo>
                <a:cubicBezTo>
                  <a:pt x="9270738" y="2522429"/>
                  <a:pt x="9249684" y="2526982"/>
                  <a:pt x="9245700" y="2499100"/>
                </a:cubicBezTo>
                <a:cubicBezTo>
                  <a:pt x="9244563" y="2492272"/>
                  <a:pt x="9225786" y="2484875"/>
                  <a:pt x="9214404" y="2483168"/>
                </a:cubicBezTo>
                <a:cubicBezTo>
                  <a:pt x="9130191" y="2470080"/>
                  <a:pt x="9045978" y="2456993"/>
                  <a:pt x="8961764" y="2446182"/>
                </a:cubicBezTo>
                <a:cubicBezTo>
                  <a:pt x="8912260" y="2439923"/>
                  <a:pt x="8862186" y="2438216"/>
                  <a:pt x="8804147" y="2433664"/>
                </a:cubicBezTo>
                <a:cubicBezTo>
                  <a:pt x="8817235" y="2415455"/>
                  <a:pt x="8824063" y="2400092"/>
                  <a:pt x="8836012" y="2389850"/>
                </a:cubicBezTo>
                <a:cubicBezTo>
                  <a:pt x="8883240" y="2348881"/>
                  <a:pt x="8934452" y="2316447"/>
                  <a:pt x="8999888" y="2313033"/>
                </a:cubicBezTo>
                <a:cubicBezTo>
                  <a:pt x="9008992" y="2312464"/>
                  <a:pt x="9020372" y="2303360"/>
                  <a:pt x="9026062" y="2294825"/>
                </a:cubicBezTo>
                <a:cubicBezTo>
                  <a:pt x="9104586" y="2183299"/>
                  <a:pt x="9182540" y="2071203"/>
                  <a:pt x="9259926" y="1959108"/>
                </a:cubicBezTo>
                <a:cubicBezTo>
                  <a:pt x="9265616" y="1951141"/>
                  <a:pt x="9269030" y="1939761"/>
                  <a:pt x="9269030" y="1930088"/>
                </a:cubicBezTo>
                <a:cubicBezTo>
                  <a:pt x="9269030" y="1870342"/>
                  <a:pt x="9269030" y="1810596"/>
                  <a:pt x="9266185" y="1750850"/>
                </a:cubicBezTo>
                <a:cubicBezTo>
                  <a:pt x="9265047" y="1728089"/>
                  <a:pt x="9256512" y="1705898"/>
                  <a:pt x="9251960" y="1683137"/>
                </a:cubicBezTo>
                <a:cubicBezTo>
                  <a:pt x="9249684" y="1672895"/>
                  <a:pt x="9249114" y="1662084"/>
                  <a:pt x="9247408" y="1647858"/>
                </a:cubicBezTo>
                <a:cubicBezTo>
                  <a:pt x="9261064" y="1648996"/>
                  <a:pt x="9270168" y="1649565"/>
                  <a:pt x="9279272" y="1651273"/>
                </a:cubicBezTo>
                <a:cubicBezTo>
                  <a:pt x="9464770" y="1687689"/>
                  <a:pt x="9646854" y="1672326"/>
                  <a:pt x="9826662" y="1617701"/>
                </a:cubicBezTo>
                <a:cubicBezTo>
                  <a:pt x="9868200" y="1605183"/>
                  <a:pt x="9908599" y="1589819"/>
                  <a:pt x="9949568" y="1576732"/>
                </a:cubicBezTo>
                <a:cubicBezTo>
                  <a:pt x="9965500" y="1571611"/>
                  <a:pt x="9978588" y="1575025"/>
                  <a:pt x="9984278" y="1594941"/>
                </a:cubicBezTo>
                <a:cubicBezTo>
                  <a:pt x="10001918" y="1655255"/>
                  <a:pt x="10021832" y="1715002"/>
                  <a:pt x="10040042" y="1775317"/>
                </a:cubicBezTo>
                <a:cubicBezTo>
                  <a:pt x="10042886" y="1784990"/>
                  <a:pt x="10045731" y="1796940"/>
                  <a:pt x="10043455" y="1806044"/>
                </a:cubicBezTo>
                <a:cubicBezTo>
                  <a:pt x="10037764" y="1825959"/>
                  <a:pt x="10045731" y="1839616"/>
                  <a:pt x="10055974" y="1855548"/>
                </a:cubicBezTo>
                <a:cubicBezTo>
                  <a:pt x="10063371" y="1866928"/>
                  <a:pt x="10064509" y="1883429"/>
                  <a:pt x="10065078" y="1898224"/>
                </a:cubicBezTo>
                <a:cubicBezTo>
                  <a:pt x="10066216" y="1918139"/>
                  <a:pt x="10063371" y="1938623"/>
                  <a:pt x="10064509" y="1958539"/>
                </a:cubicBezTo>
                <a:cubicBezTo>
                  <a:pt x="10065647" y="1974471"/>
                  <a:pt x="10072475" y="1990404"/>
                  <a:pt x="10071906" y="2006336"/>
                </a:cubicBezTo>
                <a:cubicBezTo>
                  <a:pt x="10069630" y="2069496"/>
                  <a:pt x="10104908" y="2113879"/>
                  <a:pt x="10147584" y="2152572"/>
                </a:cubicBezTo>
                <a:cubicBezTo>
                  <a:pt x="10183432" y="2185006"/>
                  <a:pt x="10231230" y="2182730"/>
                  <a:pt x="10276182" y="2188420"/>
                </a:cubicBezTo>
                <a:cubicBezTo>
                  <a:pt x="10288700" y="2190127"/>
                  <a:pt x="10300649" y="2195817"/>
                  <a:pt x="10312598" y="2200938"/>
                </a:cubicBezTo>
                <a:cubicBezTo>
                  <a:pt x="10329668" y="2208335"/>
                  <a:pt x="10345032" y="2218577"/>
                  <a:pt x="10362102" y="2225405"/>
                </a:cubicBezTo>
                <a:cubicBezTo>
                  <a:pt x="10378034" y="2232234"/>
                  <a:pt x="10397380" y="2233372"/>
                  <a:pt x="10412744" y="2241338"/>
                </a:cubicBezTo>
                <a:cubicBezTo>
                  <a:pt x="10461110" y="2265805"/>
                  <a:pt x="10510045" y="2290272"/>
                  <a:pt x="10563532" y="2295394"/>
                </a:cubicBezTo>
                <a:cubicBezTo>
                  <a:pt x="10614743" y="2299946"/>
                  <a:pt x="10652868" y="2317016"/>
                  <a:pt x="10683024" y="2357416"/>
                </a:cubicBezTo>
                <a:cubicBezTo>
                  <a:pt x="10689853" y="2366520"/>
                  <a:pt x="10704647" y="2369934"/>
                  <a:pt x="10719442" y="2377332"/>
                </a:cubicBezTo>
                <a:cubicBezTo>
                  <a:pt x="10698956" y="2409196"/>
                  <a:pt x="10700664" y="2452441"/>
                  <a:pt x="10660833" y="2478615"/>
                </a:cubicBezTo>
                <a:cubicBezTo>
                  <a:pt x="10625554" y="2501946"/>
                  <a:pt x="10594258" y="2532672"/>
                  <a:pt x="10565239" y="2563398"/>
                </a:cubicBezTo>
                <a:cubicBezTo>
                  <a:pt x="10548738" y="2580469"/>
                  <a:pt x="10537358" y="2603798"/>
                  <a:pt x="10528822" y="2626559"/>
                </a:cubicBezTo>
                <a:cubicBezTo>
                  <a:pt x="10518011" y="2656717"/>
                  <a:pt x="10533944" y="2691995"/>
                  <a:pt x="10568084" y="2701669"/>
                </a:cubicBezTo>
                <a:cubicBezTo>
                  <a:pt x="10601087" y="2711342"/>
                  <a:pt x="10637503" y="2716463"/>
                  <a:pt x="10671075" y="2712480"/>
                </a:cubicBezTo>
                <a:cubicBezTo>
                  <a:pt x="10746185" y="2703945"/>
                  <a:pt x="10812760" y="2674356"/>
                  <a:pt x="10870230" y="2623145"/>
                </a:cubicBezTo>
                <a:cubicBezTo>
                  <a:pt x="10904938" y="2592418"/>
                  <a:pt x="10943632" y="2565675"/>
                  <a:pt x="10982324" y="2540638"/>
                </a:cubicBezTo>
                <a:cubicBezTo>
                  <a:pt x="10999964" y="2528688"/>
                  <a:pt x="11022724" y="2525275"/>
                  <a:pt x="11042640" y="2517308"/>
                </a:cubicBezTo>
                <a:cubicBezTo>
                  <a:pt x="11106369" y="2491703"/>
                  <a:pt x="11163270" y="2455856"/>
                  <a:pt x="11192290" y="2390419"/>
                </a:cubicBezTo>
                <a:cubicBezTo>
                  <a:pt x="11213912" y="2342053"/>
                  <a:pt x="11193428" y="2276616"/>
                  <a:pt x="11149614" y="2245890"/>
                </a:cubicBezTo>
                <a:cubicBezTo>
                  <a:pt x="11112628" y="2219146"/>
                  <a:pt x="11073936" y="2194679"/>
                  <a:pt x="11034105" y="2171918"/>
                </a:cubicBezTo>
                <a:cubicBezTo>
                  <a:pt x="10966961" y="2133225"/>
                  <a:pt x="10915750" y="2076893"/>
                  <a:pt x="10862832" y="2022268"/>
                </a:cubicBezTo>
                <a:cubicBezTo>
                  <a:pt x="10833812" y="1992110"/>
                  <a:pt x="10804224" y="1960815"/>
                  <a:pt x="10771221" y="1934640"/>
                </a:cubicBezTo>
                <a:cubicBezTo>
                  <a:pt x="10757566" y="1923829"/>
                  <a:pt x="10735374" y="1923260"/>
                  <a:pt x="10716596" y="1919277"/>
                </a:cubicBezTo>
                <a:cubicBezTo>
                  <a:pt x="10700664" y="1916432"/>
                  <a:pt x="10682455" y="1919277"/>
                  <a:pt x="10668230" y="1913018"/>
                </a:cubicBezTo>
                <a:cubicBezTo>
                  <a:pt x="10628400" y="1896517"/>
                  <a:pt x="10588000" y="1883998"/>
                  <a:pt x="10544186" y="1889689"/>
                </a:cubicBezTo>
                <a:cubicBezTo>
                  <a:pt x="10518580" y="1893103"/>
                  <a:pt x="10506062" y="1880015"/>
                  <a:pt x="10503786" y="1857255"/>
                </a:cubicBezTo>
                <a:cubicBezTo>
                  <a:pt x="10499803" y="1822545"/>
                  <a:pt x="10486146" y="1792956"/>
                  <a:pt x="10466231" y="1763937"/>
                </a:cubicBezTo>
                <a:cubicBezTo>
                  <a:pt x="10457126" y="1750850"/>
                  <a:pt x="10458834" y="1728089"/>
                  <a:pt x="10460541" y="1709881"/>
                </a:cubicBezTo>
                <a:cubicBezTo>
                  <a:pt x="10466800" y="1645014"/>
                  <a:pt x="10471921" y="1580146"/>
                  <a:pt x="10482732" y="1515847"/>
                </a:cubicBezTo>
                <a:cubicBezTo>
                  <a:pt x="10488991" y="1478293"/>
                  <a:pt x="10520287" y="1455533"/>
                  <a:pt x="10553859" y="1443583"/>
                </a:cubicBezTo>
                <a:cubicBezTo>
                  <a:pt x="10607346" y="1424806"/>
                  <a:pt x="10661971" y="1408304"/>
                  <a:pt x="10717165" y="1396355"/>
                </a:cubicBezTo>
                <a:cubicBezTo>
                  <a:pt x="10758703" y="1387251"/>
                  <a:pt x="10802517" y="1388389"/>
                  <a:pt x="10844054" y="1380992"/>
                </a:cubicBezTo>
                <a:cubicBezTo>
                  <a:pt x="10888438" y="1373026"/>
                  <a:pt x="10932820" y="1361646"/>
                  <a:pt x="10976066" y="1348558"/>
                </a:cubicBezTo>
                <a:cubicBezTo>
                  <a:pt x="11018172" y="1336040"/>
                  <a:pt x="11060279" y="1320677"/>
                  <a:pt x="11101248" y="1303606"/>
                </a:cubicBezTo>
                <a:cubicBezTo>
                  <a:pt x="11121733" y="1295071"/>
                  <a:pt x="11143354" y="1283122"/>
                  <a:pt x="11157580" y="1266621"/>
                </a:cubicBezTo>
                <a:cubicBezTo>
                  <a:pt x="11192860" y="1225652"/>
                  <a:pt x="11225293" y="1182407"/>
                  <a:pt x="11255450" y="1138024"/>
                </a:cubicBezTo>
                <a:cubicBezTo>
                  <a:pt x="11265692" y="1123230"/>
                  <a:pt x="11266830" y="1101038"/>
                  <a:pt x="11269106" y="1081692"/>
                </a:cubicBezTo>
                <a:cubicBezTo>
                  <a:pt x="11274796" y="1034464"/>
                  <a:pt x="11281056" y="989512"/>
                  <a:pt x="11305524" y="946836"/>
                </a:cubicBezTo>
                <a:close/>
                <a:moveTo>
                  <a:pt x="10239806" y="928154"/>
                </a:moveTo>
                <a:lnTo>
                  <a:pt x="10938357" y="928154"/>
                </a:lnTo>
                <a:lnTo>
                  <a:pt x="10935665" y="936025"/>
                </a:lnTo>
                <a:cubicBezTo>
                  <a:pt x="10935096" y="936025"/>
                  <a:pt x="10926562" y="934887"/>
                  <a:pt x="10919164" y="936593"/>
                </a:cubicBezTo>
                <a:cubicBezTo>
                  <a:pt x="10907215" y="939439"/>
                  <a:pt x="10894128" y="942853"/>
                  <a:pt x="10883886" y="950250"/>
                </a:cubicBezTo>
                <a:cubicBezTo>
                  <a:pt x="10855435" y="971304"/>
                  <a:pt x="10829830" y="996340"/>
                  <a:pt x="10790568" y="994063"/>
                </a:cubicBezTo>
                <a:cubicBezTo>
                  <a:pt x="10713182" y="990081"/>
                  <a:pt x="10635797" y="986666"/>
                  <a:pt x="10558411" y="984391"/>
                </a:cubicBezTo>
                <a:cubicBezTo>
                  <a:pt x="10542479" y="983822"/>
                  <a:pt x="10527116" y="990650"/>
                  <a:pt x="10511183" y="993495"/>
                </a:cubicBezTo>
                <a:cubicBezTo>
                  <a:pt x="10475904" y="999185"/>
                  <a:pt x="10442902" y="999754"/>
                  <a:pt x="10412174" y="974718"/>
                </a:cubicBezTo>
                <a:cubicBezTo>
                  <a:pt x="10392829" y="958785"/>
                  <a:pt x="10369499" y="941146"/>
                  <a:pt x="10340480" y="958785"/>
                </a:cubicBezTo>
                <a:cubicBezTo>
                  <a:pt x="10337066" y="961061"/>
                  <a:pt x="10329668" y="958216"/>
                  <a:pt x="10324548" y="956509"/>
                </a:cubicBezTo>
                <a:cubicBezTo>
                  <a:pt x="10312598" y="953095"/>
                  <a:pt x="10300649" y="950250"/>
                  <a:pt x="10289268" y="945129"/>
                </a:cubicBezTo>
                <a:cubicBezTo>
                  <a:pt x="10273051" y="937732"/>
                  <a:pt x="10256763" y="932148"/>
                  <a:pt x="10240395" y="928236"/>
                </a:cubicBezTo>
                <a:close/>
                <a:moveTo>
                  <a:pt x="8994677" y="928154"/>
                </a:moveTo>
                <a:lnTo>
                  <a:pt x="10119938" y="928154"/>
                </a:lnTo>
                <a:lnTo>
                  <a:pt x="10090683" y="934317"/>
                </a:lnTo>
                <a:cubicBezTo>
                  <a:pt x="10032075" y="950819"/>
                  <a:pt x="9966070" y="947405"/>
                  <a:pt x="9926808" y="1007720"/>
                </a:cubicBezTo>
                <a:cubicBezTo>
                  <a:pt x="9910876" y="976424"/>
                  <a:pt x="9900634" y="973580"/>
                  <a:pt x="9852267" y="987236"/>
                </a:cubicBezTo>
                <a:cubicBezTo>
                  <a:pt x="9851698" y="1002599"/>
                  <a:pt x="9850560" y="1018532"/>
                  <a:pt x="9849422" y="1033895"/>
                </a:cubicBezTo>
                <a:cubicBezTo>
                  <a:pt x="9846577" y="1034464"/>
                  <a:pt x="9844301" y="1034464"/>
                  <a:pt x="9841456" y="1035033"/>
                </a:cubicBezTo>
                <a:cubicBezTo>
                  <a:pt x="9836904" y="1029342"/>
                  <a:pt x="9831782" y="1024221"/>
                  <a:pt x="9827230" y="1019100"/>
                </a:cubicBezTo>
                <a:cubicBezTo>
                  <a:pt x="9821541" y="1012841"/>
                  <a:pt x="9816420" y="1002599"/>
                  <a:pt x="9809592" y="1001461"/>
                </a:cubicBezTo>
                <a:cubicBezTo>
                  <a:pt x="9774882" y="996340"/>
                  <a:pt x="9739604" y="975286"/>
                  <a:pt x="9705462" y="1003737"/>
                </a:cubicBezTo>
                <a:cubicBezTo>
                  <a:pt x="9684978" y="1020807"/>
                  <a:pt x="9663924" y="1024221"/>
                  <a:pt x="9637180" y="1017394"/>
                </a:cubicBezTo>
                <a:cubicBezTo>
                  <a:pt x="9593367" y="1006582"/>
                  <a:pt x="9552398" y="1021945"/>
                  <a:pt x="9514274" y="1041861"/>
                </a:cubicBezTo>
                <a:cubicBezTo>
                  <a:pt x="9486392" y="1056655"/>
                  <a:pt x="9461925" y="1056087"/>
                  <a:pt x="9438027" y="1036740"/>
                </a:cubicBezTo>
                <a:cubicBezTo>
                  <a:pt x="9415266" y="1018532"/>
                  <a:pt x="9391368" y="1015686"/>
                  <a:pt x="9361780" y="1016256"/>
                </a:cubicBezTo>
                <a:cubicBezTo>
                  <a:pt x="9313982" y="1017394"/>
                  <a:pt x="9265616" y="1008858"/>
                  <a:pt x="9217819" y="1004306"/>
                </a:cubicBezTo>
                <a:cubicBezTo>
                  <a:pt x="9207577" y="1003168"/>
                  <a:pt x="9197334" y="1000892"/>
                  <a:pt x="9187092" y="1000323"/>
                </a:cubicBezTo>
                <a:cubicBezTo>
                  <a:pt x="9143848" y="998047"/>
                  <a:pt x="9101172" y="997478"/>
                  <a:pt x="9057927" y="994633"/>
                </a:cubicBezTo>
                <a:cubicBezTo>
                  <a:pt x="9051098" y="994063"/>
                  <a:pt x="9039149" y="987236"/>
                  <a:pt x="9038580" y="982684"/>
                </a:cubicBezTo>
                <a:cubicBezTo>
                  <a:pt x="9037158" y="963053"/>
                  <a:pt x="9029761" y="949397"/>
                  <a:pt x="9018665" y="939581"/>
                </a:cubicBezTo>
                <a:close/>
                <a:moveTo>
                  <a:pt x="0" y="928154"/>
                </a:moveTo>
                <a:lnTo>
                  <a:pt x="8104361" y="928154"/>
                </a:lnTo>
                <a:lnTo>
                  <a:pt x="8067846" y="966183"/>
                </a:lnTo>
                <a:cubicBezTo>
                  <a:pt x="8040533" y="992926"/>
                  <a:pt x="8010376" y="1017394"/>
                  <a:pt x="7981925" y="1042999"/>
                </a:cubicBezTo>
                <a:cubicBezTo>
                  <a:pt x="7976804" y="1048120"/>
                  <a:pt x="7972252" y="1054379"/>
                  <a:pt x="7964286" y="1064052"/>
                </a:cubicBezTo>
                <a:cubicBezTo>
                  <a:pt x="8003548" y="1074294"/>
                  <a:pt x="8038826" y="1081692"/>
                  <a:pt x="8074674" y="1068605"/>
                </a:cubicBezTo>
                <a:cubicBezTo>
                  <a:pt x="8117350" y="1053241"/>
                  <a:pt x="8159457" y="1036740"/>
                  <a:pt x="8202133" y="1020807"/>
                </a:cubicBezTo>
                <a:cubicBezTo>
                  <a:pt x="8217496" y="1014548"/>
                  <a:pt x="8225462" y="1020807"/>
                  <a:pt x="8238550" y="1033895"/>
                </a:cubicBezTo>
                <a:cubicBezTo>
                  <a:pt x="8259034" y="1054948"/>
                  <a:pt x="8286916" y="1070311"/>
                  <a:pt x="8309107" y="1091934"/>
                </a:cubicBezTo>
                <a:cubicBezTo>
                  <a:pt x="8312521" y="1095348"/>
                  <a:pt x="8322194" y="1092503"/>
                  <a:pt x="8328454" y="1091365"/>
                </a:cubicBezTo>
                <a:cubicBezTo>
                  <a:pt x="8352921" y="1086244"/>
                  <a:pt x="8380234" y="1086244"/>
                  <a:pt x="8388769" y="1112418"/>
                </a:cubicBezTo>
                <a:cubicBezTo>
                  <a:pt x="8393890" y="1127781"/>
                  <a:pt x="8380234" y="1148835"/>
                  <a:pt x="8374544" y="1167044"/>
                </a:cubicBezTo>
                <a:cubicBezTo>
                  <a:pt x="8372268" y="1166474"/>
                  <a:pt x="8369991" y="1165906"/>
                  <a:pt x="8367715" y="1165336"/>
                </a:cubicBezTo>
                <a:cubicBezTo>
                  <a:pt x="8376820" y="1190373"/>
                  <a:pt x="8386493" y="1215410"/>
                  <a:pt x="8396735" y="1244429"/>
                </a:cubicBezTo>
                <a:cubicBezTo>
                  <a:pt x="8381941" y="1247274"/>
                  <a:pt x="8367715" y="1250689"/>
                  <a:pt x="8353490" y="1252395"/>
                </a:cubicBezTo>
                <a:cubicBezTo>
                  <a:pt x="8334712" y="1254671"/>
                  <a:pt x="8326178" y="1262637"/>
                  <a:pt x="8331868" y="1282553"/>
                </a:cubicBezTo>
                <a:cubicBezTo>
                  <a:pt x="8333574" y="1288243"/>
                  <a:pt x="8333006" y="1293933"/>
                  <a:pt x="8333574" y="1299623"/>
                </a:cubicBezTo>
                <a:cubicBezTo>
                  <a:pt x="8335850" y="1335471"/>
                  <a:pt x="8333574" y="1337178"/>
                  <a:pt x="8298296" y="1329780"/>
                </a:cubicBezTo>
                <a:cubicBezTo>
                  <a:pt x="8289192" y="1327505"/>
                  <a:pt x="8279519" y="1327505"/>
                  <a:pt x="8270414" y="1327505"/>
                </a:cubicBezTo>
                <a:cubicBezTo>
                  <a:pt x="8191891" y="1328074"/>
                  <a:pt x="8113367" y="1333764"/>
                  <a:pt x="8035412" y="1329212"/>
                </a:cubicBezTo>
                <a:cubicBezTo>
                  <a:pt x="7956320" y="1324660"/>
                  <a:pt x="7878365" y="1308159"/>
                  <a:pt x="7799272" y="1303038"/>
                </a:cubicBezTo>
                <a:cubicBezTo>
                  <a:pt x="7752044" y="1300192"/>
                  <a:pt x="7704816" y="1308727"/>
                  <a:pt x="7657588" y="1313848"/>
                </a:cubicBezTo>
                <a:cubicBezTo>
                  <a:pt x="7626293" y="1316694"/>
                  <a:pt x="7592152" y="1315556"/>
                  <a:pt x="7565408" y="1328643"/>
                </a:cubicBezTo>
                <a:cubicBezTo>
                  <a:pt x="7531837" y="1345144"/>
                  <a:pt x="7507370" y="1347420"/>
                  <a:pt x="7481764" y="1318970"/>
                </a:cubicBezTo>
                <a:cubicBezTo>
                  <a:pt x="7477212" y="1314418"/>
                  <a:pt x="7465262" y="1316124"/>
                  <a:pt x="7457296" y="1313848"/>
                </a:cubicBezTo>
                <a:cubicBezTo>
                  <a:pt x="7451606" y="1312141"/>
                  <a:pt x="7444778" y="1309865"/>
                  <a:pt x="7441364" y="1305313"/>
                </a:cubicBezTo>
                <a:cubicBezTo>
                  <a:pt x="7434536" y="1297347"/>
                  <a:pt x="7431690" y="1281415"/>
                  <a:pt x="7424293" y="1279708"/>
                </a:cubicBezTo>
                <a:cubicBezTo>
                  <a:pt x="7390153" y="1271172"/>
                  <a:pt x="7356012" y="1266051"/>
                  <a:pt x="7321303" y="1260930"/>
                </a:cubicBezTo>
                <a:cubicBezTo>
                  <a:pt x="7318457" y="1260361"/>
                  <a:pt x="7311060" y="1270604"/>
                  <a:pt x="7309922" y="1276294"/>
                </a:cubicBezTo>
                <a:cubicBezTo>
                  <a:pt x="7307077" y="1293933"/>
                  <a:pt x="7308215" y="1312141"/>
                  <a:pt x="7304801" y="1329780"/>
                </a:cubicBezTo>
                <a:cubicBezTo>
                  <a:pt x="7302525" y="1338316"/>
                  <a:pt x="7295697" y="1347989"/>
                  <a:pt x="7288300" y="1353111"/>
                </a:cubicBezTo>
                <a:cubicBezTo>
                  <a:pt x="7284886" y="1355387"/>
                  <a:pt x="7274074" y="1349127"/>
                  <a:pt x="7267816" y="1344575"/>
                </a:cubicBezTo>
                <a:cubicBezTo>
                  <a:pt x="7261556" y="1340592"/>
                  <a:pt x="7255866" y="1334902"/>
                  <a:pt x="7251883" y="1328643"/>
                </a:cubicBezTo>
                <a:cubicBezTo>
                  <a:pt x="7237658" y="1308159"/>
                  <a:pt x="7200672" y="1301330"/>
                  <a:pt x="7209208" y="1267759"/>
                </a:cubicBezTo>
                <a:cubicBezTo>
                  <a:pt x="7221726" y="1218823"/>
                  <a:pt x="7238226" y="1171027"/>
                  <a:pt x="7293990" y="1152249"/>
                </a:cubicBezTo>
                <a:cubicBezTo>
                  <a:pt x="7342356" y="1135748"/>
                  <a:pt x="7356582" y="1107298"/>
                  <a:pt x="7346908" y="1057793"/>
                </a:cubicBezTo>
                <a:cubicBezTo>
                  <a:pt x="7345201" y="1048120"/>
                  <a:pt x="7349184" y="1036171"/>
                  <a:pt x="7353736" y="1027067"/>
                </a:cubicBezTo>
                <a:cubicBezTo>
                  <a:pt x="7364547" y="1005444"/>
                  <a:pt x="7361133" y="984960"/>
                  <a:pt x="7341218" y="973010"/>
                </a:cubicBezTo>
                <a:cubicBezTo>
                  <a:pt x="7320164" y="960492"/>
                  <a:pt x="7304232" y="967889"/>
                  <a:pt x="7288869" y="984960"/>
                </a:cubicBezTo>
                <a:cubicBezTo>
                  <a:pt x="7280902" y="994633"/>
                  <a:pt x="7267246" y="999185"/>
                  <a:pt x="7256435" y="1006582"/>
                </a:cubicBezTo>
                <a:cubicBezTo>
                  <a:pt x="7235382" y="1020807"/>
                  <a:pt x="7214328" y="1035033"/>
                  <a:pt x="7188154" y="1052672"/>
                </a:cubicBezTo>
                <a:cubicBezTo>
                  <a:pt x="7179618" y="1045844"/>
                  <a:pt x="7165394" y="1032756"/>
                  <a:pt x="7149461" y="1022515"/>
                </a:cubicBezTo>
                <a:cubicBezTo>
                  <a:pt x="7127839" y="1008858"/>
                  <a:pt x="7105647" y="994633"/>
                  <a:pt x="7081749" y="984960"/>
                </a:cubicBezTo>
                <a:cubicBezTo>
                  <a:pt x="7061264" y="976424"/>
                  <a:pt x="7044762" y="993495"/>
                  <a:pt x="7048746" y="1015686"/>
                </a:cubicBezTo>
                <a:cubicBezTo>
                  <a:pt x="7053867" y="1044137"/>
                  <a:pt x="7036227" y="1070311"/>
                  <a:pt x="7011191" y="1075432"/>
                </a:cubicBezTo>
                <a:cubicBezTo>
                  <a:pt x="7000380" y="1077140"/>
                  <a:pt x="6990707" y="1084537"/>
                  <a:pt x="6980464" y="1089089"/>
                </a:cubicBezTo>
                <a:cubicBezTo>
                  <a:pt x="6985586" y="1099331"/>
                  <a:pt x="6990138" y="1109004"/>
                  <a:pt x="6995259" y="1119246"/>
                </a:cubicBezTo>
                <a:cubicBezTo>
                  <a:pt x="6998104" y="1120384"/>
                  <a:pt x="7000948" y="1122092"/>
                  <a:pt x="7003794" y="1123230"/>
                </a:cubicBezTo>
                <a:cubicBezTo>
                  <a:pt x="6988430" y="1138024"/>
                  <a:pt x="6972498" y="1152818"/>
                  <a:pt x="6957704" y="1168750"/>
                </a:cubicBezTo>
                <a:cubicBezTo>
                  <a:pt x="6940634" y="1186959"/>
                  <a:pt x="6921287" y="1204029"/>
                  <a:pt x="6908200" y="1225082"/>
                </a:cubicBezTo>
                <a:cubicBezTo>
                  <a:pt x="6890561" y="1252395"/>
                  <a:pt x="6871783" y="1272310"/>
                  <a:pt x="6839918" y="1284829"/>
                </a:cubicBezTo>
                <a:cubicBezTo>
                  <a:pt x="6790984" y="1303606"/>
                  <a:pt x="6754567" y="1341730"/>
                  <a:pt x="6724978" y="1383837"/>
                </a:cubicBezTo>
                <a:cubicBezTo>
                  <a:pt x="6686285" y="1439600"/>
                  <a:pt x="6651007" y="1498208"/>
                  <a:pt x="6614021" y="1555678"/>
                </a:cubicBezTo>
                <a:cubicBezTo>
                  <a:pt x="6586139" y="1597785"/>
                  <a:pt x="6557689" y="1638755"/>
                  <a:pt x="6530945" y="1681430"/>
                </a:cubicBezTo>
                <a:cubicBezTo>
                  <a:pt x="6518996" y="1699639"/>
                  <a:pt x="6505908" y="1703052"/>
                  <a:pt x="6485993" y="1696793"/>
                </a:cubicBezTo>
                <a:cubicBezTo>
                  <a:pt x="6414866" y="1674602"/>
                  <a:pt x="6343171" y="1652979"/>
                  <a:pt x="6270907" y="1633064"/>
                </a:cubicBezTo>
                <a:cubicBezTo>
                  <a:pt x="6066063" y="1577301"/>
                  <a:pt x="5864632" y="1602906"/>
                  <a:pt x="5665478" y="1660946"/>
                </a:cubicBezTo>
                <a:cubicBezTo>
                  <a:pt x="5581833" y="1685413"/>
                  <a:pt x="5500464" y="1716140"/>
                  <a:pt x="5417958" y="1744591"/>
                </a:cubicBezTo>
                <a:cubicBezTo>
                  <a:pt x="5404301" y="1749712"/>
                  <a:pt x="5391215" y="1757109"/>
                  <a:pt x="5378127" y="1762799"/>
                </a:cubicBezTo>
                <a:cubicBezTo>
                  <a:pt x="5379834" y="1767920"/>
                  <a:pt x="5379834" y="1770196"/>
                  <a:pt x="5380972" y="1770765"/>
                </a:cubicBezTo>
                <a:cubicBezTo>
                  <a:pt x="5462341" y="1796940"/>
                  <a:pt x="5543710" y="1817993"/>
                  <a:pt x="5631337" y="1809458"/>
                </a:cubicBezTo>
                <a:cubicBezTo>
                  <a:pt x="5725793" y="1800353"/>
                  <a:pt x="5820818" y="1799216"/>
                  <a:pt x="5915274" y="1794664"/>
                </a:cubicBezTo>
                <a:cubicBezTo>
                  <a:pt x="5928361" y="1794094"/>
                  <a:pt x="5943155" y="1795232"/>
                  <a:pt x="5954536" y="1790111"/>
                </a:cubicBezTo>
                <a:cubicBezTo>
                  <a:pt x="6030214" y="1755402"/>
                  <a:pt x="6107600" y="1762799"/>
                  <a:pt x="6182709" y="1784421"/>
                </a:cubicBezTo>
                <a:cubicBezTo>
                  <a:pt x="6241318" y="1801492"/>
                  <a:pt x="6296512" y="1829942"/>
                  <a:pt x="6352844" y="1854410"/>
                </a:cubicBezTo>
                <a:cubicBezTo>
                  <a:pt x="6374467" y="1864083"/>
                  <a:pt x="6376743" y="1877739"/>
                  <a:pt x="6360241" y="1895948"/>
                </a:cubicBezTo>
                <a:cubicBezTo>
                  <a:pt x="6295374" y="1966505"/>
                  <a:pt x="6232214" y="2038201"/>
                  <a:pt x="6166777" y="2108189"/>
                </a:cubicBezTo>
                <a:cubicBezTo>
                  <a:pt x="6107031" y="2171918"/>
                  <a:pt x="6046147" y="2233941"/>
                  <a:pt x="5984124" y="2295394"/>
                </a:cubicBezTo>
                <a:cubicBezTo>
                  <a:pt x="5963071" y="2316447"/>
                  <a:pt x="5938034" y="2334087"/>
                  <a:pt x="5913567" y="2354002"/>
                </a:cubicBezTo>
                <a:cubicBezTo>
                  <a:pt x="5898773" y="2341483"/>
                  <a:pt x="5885117" y="2330103"/>
                  <a:pt x="5871461" y="2318724"/>
                </a:cubicBezTo>
                <a:cubicBezTo>
                  <a:pt x="5859511" y="2308481"/>
                  <a:pt x="5850407" y="2290272"/>
                  <a:pt x="5829354" y="2304498"/>
                </a:cubicBezTo>
                <a:cubicBezTo>
                  <a:pt x="5825939" y="2306774"/>
                  <a:pt x="5815697" y="2299946"/>
                  <a:pt x="5809438" y="2295963"/>
                </a:cubicBezTo>
                <a:cubicBezTo>
                  <a:pt x="5789522" y="2282875"/>
                  <a:pt x="5770745" y="2269219"/>
                  <a:pt x="5749123" y="2253856"/>
                </a:cubicBezTo>
                <a:cubicBezTo>
                  <a:pt x="5730914" y="2273772"/>
                  <a:pt x="5716689" y="2262960"/>
                  <a:pt x="5698480" y="2251580"/>
                </a:cubicBezTo>
                <a:cubicBezTo>
                  <a:pt x="5677427" y="2238493"/>
                  <a:pt x="5655236" y="2215163"/>
                  <a:pt x="5625647" y="2237923"/>
                </a:cubicBezTo>
                <a:cubicBezTo>
                  <a:pt x="5622802" y="2240200"/>
                  <a:pt x="5614836" y="2237355"/>
                  <a:pt x="5609715" y="2235647"/>
                </a:cubicBezTo>
                <a:cubicBezTo>
                  <a:pt x="5585817" y="2226543"/>
                  <a:pt x="5563056" y="2216870"/>
                  <a:pt x="5543140" y="2208904"/>
                </a:cubicBezTo>
                <a:cubicBezTo>
                  <a:pt x="5502172" y="2240769"/>
                  <a:pt x="5468031" y="2196955"/>
                  <a:pt x="5428200" y="2214025"/>
                </a:cubicBezTo>
                <a:cubicBezTo>
                  <a:pt x="5420803" y="2235079"/>
                  <a:pt x="5405440" y="2228250"/>
                  <a:pt x="5382680" y="2219715"/>
                </a:cubicBezTo>
                <a:cubicBezTo>
                  <a:pt x="5366179" y="2213456"/>
                  <a:pt x="5343987" y="2221991"/>
                  <a:pt x="5321795" y="2223699"/>
                </a:cubicBezTo>
                <a:cubicBezTo>
                  <a:pt x="5317243" y="2244182"/>
                  <a:pt x="5303018" y="2248166"/>
                  <a:pt x="5282533" y="2239061"/>
                </a:cubicBezTo>
                <a:cubicBezTo>
                  <a:pt x="5276274" y="2236785"/>
                  <a:pt x="5267739" y="2238493"/>
                  <a:pt x="5260910" y="2240200"/>
                </a:cubicBezTo>
                <a:cubicBezTo>
                  <a:pt x="5247824" y="2243614"/>
                  <a:pt x="5235306" y="2248166"/>
                  <a:pt x="5217667" y="2253287"/>
                </a:cubicBezTo>
                <a:cubicBezTo>
                  <a:pt x="5212545" y="2268651"/>
                  <a:pt x="5200026" y="2280599"/>
                  <a:pt x="5175559" y="2268651"/>
                </a:cubicBezTo>
                <a:cubicBezTo>
                  <a:pt x="5172145" y="2266943"/>
                  <a:pt x="5164179" y="2273772"/>
                  <a:pt x="5157920" y="2277186"/>
                </a:cubicBezTo>
                <a:cubicBezTo>
                  <a:pt x="5152229" y="2280031"/>
                  <a:pt x="5147108" y="2285721"/>
                  <a:pt x="5141988" y="2285721"/>
                </a:cubicBezTo>
                <a:cubicBezTo>
                  <a:pt x="5126055" y="2285152"/>
                  <a:pt x="5110692" y="2283445"/>
                  <a:pt x="5111260" y="2306774"/>
                </a:cubicBezTo>
                <a:cubicBezTo>
                  <a:pt x="5111260" y="2309050"/>
                  <a:pt x="5106709" y="2313603"/>
                  <a:pt x="5106140" y="2313033"/>
                </a:cubicBezTo>
                <a:cubicBezTo>
                  <a:pt x="5075413" y="2300515"/>
                  <a:pt x="5061757" y="2338070"/>
                  <a:pt x="5034444" y="2338070"/>
                </a:cubicBezTo>
                <a:cubicBezTo>
                  <a:pt x="5026479" y="2338070"/>
                  <a:pt x="5018512" y="2354571"/>
                  <a:pt x="5012821" y="2365382"/>
                </a:cubicBezTo>
                <a:cubicBezTo>
                  <a:pt x="5000873" y="2379608"/>
                  <a:pt x="4962180" y="2353433"/>
                  <a:pt x="4970715" y="2398385"/>
                </a:cubicBezTo>
                <a:cubicBezTo>
                  <a:pt x="4957628" y="2399523"/>
                  <a:pt x="4937143" y="2400092"/>
                  <a:pt x="4937143" y="2401799"/>
                </a:cubicBezTo>
                <a:cubicBezTo>
                  <a:pt x="4935436" y="2431387"/>
                  <a:pt x="4917796" y="2441061"/>
                  <a:pt x="4891622" y="2441630"/>
                </a:cubicBezTo>
                <a:cubicBezTo>
                  <a:pt x="4898450" y="2474633"/>
                  <a:pt x="4873414" y="2473495"/>
                  <a:pt x="4853499" y="2479754"/>
                </a:cubicBezTo>
                <a:cubicBezTo>
                  <a:pt x="4850653" y="2480892"/>
                  <a:pt x="4852930" y="2497962"/>
                  <a:pt x="4852930" y="2509911"/>
                </a:cubicBezTo>
                <a:cubicBezTo>
                  <a:pt x="4836998" y="2516740"/>
                  <a:pt x="4802856" y="2511049"/>
                  <a:pt x="4820495" y="2549173"/>
                </a:cubicBezTo>
                <a:cubicBezTo>
                  <a:pt x="4805701" y="2554294"/>
                  <a:pt x="4792614" y="2558846"/>
                  <a:pt x="4778958" y="2563967"/>
                </a:cubicBezTo>
                <a:cubicBezTo>
                  <a:pt x="4781234" y="2574210"/>
                  <a:pt x="4782941" y="2582745"/>
                  <a:pt x="4785217" y="2592987"/>
                </a:cubicBezTo>
                <a:cubicBezTo>
                  <a:pt x="4773267" y="2598109"/>
                  <a:pt x="4762457" y="2602660"/>
                  <a:pt x="4749938" y="2608350"/>
                </a:cubicBezTo>
                <a:cubicBezTo>
                  <a:pt x="4753352" y="2618024"/>
                  <a:pt x="4756197" y="2625421"/>
                  <a:pt x="4759043" y="2632818"/>
                </a:cubicBezTo>
                <a:cubicBezTo>
                  <a:pt x="4752783" y="2652734"/>
                  <a:pt x="4710676" y="2641353"/>
                  <a:pt x="4722626" y="2680046"/>
                </a:cubicBezTo>
                <a:cubicBezTo>
                  <a:pt x="4726040" y="2691426"/>
                  <a:pt x="4683933" y="2705082"/>
                  <a:pt x="4712383" y="2732395"/>
                </a:cubicBezTo>
                <a:cubicBezTo>
                  <a:pt x="4702141" y="2738654"/>
                  <a:pt x="4693037" y="2742068"/>
                  <a:pt x="4686778" y="2748327"/>
                </a:cubicBezTo>
                <a:cubicBezTo>
                  <a:pt x="4681088" y="2752880"/>
                  <a:pt x="4678812" y="2760845"/>
                  <a:pt x="4675966" y="2768242"/>
                </a:cubicBezTo>
                <a:cubicBezTo>
                  <a:pt x="4673691" y="2775639"/>
                  <a:pt x="4674828" y="2785313"/>
                  <a:pt x="4670277" y="2790434"/>
                </a:cubicBezTo>
                <a:cubicBezTo>
                  <a:pt x="4661742" y="2800676"/>
                  <a:pt x="4654344" y="2808643"/>
                  <a:pt x="4666862" y="2821730"/>
                </a:cubicBezTo>
                <a:cubicBezTo>
                  <a:pt x="4669707" y="2825144"/>
                  <a:pt x="4667431" y="2837662"/>
                  <a:pt x="4663449" y="2841076"/>
                </a:cubicBezTo>
                <a:cubicBezTo>
                  <a:pt x="4634429" y="2865543"/>
                  <a:pt x="4627601" y="2893994"/>
                  <a:pt x="4644672" y="2928704"/>
                </a:cubicBezTo>
                <a:cubicBezTo>
                  <a:pt x="4646378" y="2932118"/>
                  <a:pt x="4644672" y="2942360"/>
                  <a:pt x="4641826" y="2943498"/>
                </a:cubicBezTo>
                <a:cubicBezTo>
                  <a:pt x="4608823" y="2958862"/>
                  <a:pt x="4628170" y="2990726"/>
                  <a:pt x="4619066" y="3013487"/>
                </a:cubicBezTo>
                <a:cubicBezTo>
                  <a:pt x="4618497" y="3015763"/>
                  <a:pt x="4619066" y="3020315"/>
                  <a:pt x="4620772" y="3021453"/>
                </a:cubicBezTo>
                <a:cubicBezTo>
                  <a:pt x="4649223" y="3043075"/>
                  <a:pt x="4628170" y="3055025"/>
                  <a:pt x="4612237" y="3068681"/>
                </a:cubicBezTo>
                <a:cubicBezTo>
                  <a:pt x="4612237" y="3074371"/>
                  <a:pt x="4612237" y="3080061"/>
                  <a:pt x="4612237" y="3085752"/>
                </a:cubicBezTo>
                <a:cubicBezTo>
                  <a:pt x="4619635" y="3105098"/>
                  <a:pt x="4627601" y="3123875"/>
                  <a:pt x="4634429" y="3143222"/>
                </a:cubicBezTo>
                <a:cubicBezTo>
                  <a:pt x="4636136" y="3147205"/>
                  <a:pt x="4635567" y="3153464"/>
                  <a:pt x="4633290" y="3156878"/>
                </a:cubicBezTo>
                <a:cubicBezTo>
                  <a:pt x="4609392" y="3191018"/>
                  <a:pt x="4624187" y="3216624"/>
                  <a:pt x="4648085" y="3242229"/>
                </a:cubicBezTo>
                <a:cubicBezTo>
                  <a:pt x="4652068" y="3246213"/>
                  <a:pt x="4651499" y="3258162"/>
                  <a:pt x="4648654" y="3264990"/>
                </a:cubicBezTo>
                <a:cubicBezTo>
                  <a:pt x="4638412" y="3290596"/>
                  <a:pt x="4647516" y="3321322"/>
                  <a:pt x="4670277" y="3340100"/>
                </a:cubicBezTo>
                <a:cubicBezTo>
                  <a:pt x="4675398" y="3344651"/>
                  <a:pt x="4681657" y="3356032"/>
                  <a:pt x="4679381" y="3360015"/>
                </a:cubicBezTo>
                <a:cubicBezTo>
                  <a:pt x="4658327" y="3398139"/>
                  <a:pt x="4689624" y="3413502"/>
                  <a:pt x="4708970" y="3435125"/>
                </a:cubicBezTo>
                <a:cubicBezTo>
                  <a:pt x="4714091" y="3440815"/>
                  <a:pt x="4722056" y="3450488"/>
                  <a:pt x="4720350" y="3455040"/>
                </a:cubicBezTo>
                <a:cubicBezTo>
                  <a:pt x="4708400" y="3489750"/>
                  <a:pt x="4732299" y="3506251"/>
                  <a:pt x="4754490" y="3521045"/>
                </a:cubicBezTo>
                <a:cubicBezTo>
                  <a:pt x="4770422" y="3532426"/>
                  <a:pt x="4776682" y="3543806"/>
                  <a:pt x="4777251" y="3563152"/>
                </a:cubicBezTo>
                <a:cubicBezTo>
                  <a:pt x="4777820" y="3572257"/>
                  <a:pt x="4786924" y="3585343"/>
                  <a:pt x="4795459" y="3590465"/>
                </a:cubicBezTo>
                <a:cubicBezTo>
                  <a:pt x="4819927" y="3604690"/>
                  <a:pt x="4842118" y="3618347"/>
                  <a:pt x="4847239" y="3649642"/>
                </a:cubicBezTo>
                <a:cubicBezTo>
                  <a:pt x="4848377" y="3657039"/>
                  <a:pt x="4858620" y="3666713"/>
                  <a:pt x="4865447" y="3667850"/>
                </a:cubicBezTo>
                <a:cubicBezTo>
                  <a:pt x="4893898" y="3671833"/>
                  <a:pt x="4910399" y="3689473"/>
                  <a:pt x="4922917" y="3712802"/>
                </a:cubicBezTo>
                <a:cubicBezTo>
                  <a:pt x="4931453" y="3728734"/>
                  <a:pt x="4941695" y="3736701"/>
                  <a:pt x="4961610" y="3740115"/>
                </a:cubicBezTo>
                <a:cubicBezTo>
                  <a:pt x="4979819" y="3743529"/>
                  <a:pt x="4995751" y="3760600"/>
                  <a:pt x="5011683" y="3773118"/>
                </a:cubicBezTo>
                <a:cubicBezTo>
                  <a:pt x="5023633" y="3782222"/>
                  <a:pt x="5031030" y="3799861"/>
                  <a:pt x="5051514" y="3786774"/>
                </a:cubicBezTo>
                <a:cubicBezTo>
                  <a:pt x="5055497" y="3783929"/>
                  <a:pt x="5066878" y="3790757"/>
                  <a:pt x="5073706" y="3795309"/>
                </a:cubicBezTo>
                <a:cubicBezTo>
                  <a:pt x="5093052" y="3808396"/>
                  <a:pt x="5112398" y="3822053"/>
                  <a:pt x="5132883" y="3836847"/>
                </a:cubicBezTo>
                <a:cubicBezTo>
                  <a:pt x="5148816" y="3820915"/>
                  <a:pt x="5161903" y="3829450"/>
                  <a:pt x="5179542" y="3837985"/>
                </a:cubicBezTo>
                <a:cubicBezTo>
                  <a:pt x="5205717" y="3850504"/>
                  <a:pt x="5229615" y="3874402"/>
                  <a:pt x="5265463" y="3862452"/>
                </a:cubicBezTo>
                <a:cubicBezTo>
                  <a:pt x="5279119" y="3857901"/>
                  <a:pt x="5297897" y="3868712"/>
                  <a:pt x="5314398" y="3872695"/>
                </a:cubicBezTo>
                <a:cubicBezTo>
                  <a:pt x="5329761" y="3876109"/>
                  <a:pt x="5345125" y="3889196"/>
                  <a:pt x="5359350" y="3868712"/>
                </a:cubicBezTo>
                <a:cubicBezTo>
                  <a:pt x="5361057" y="3867005"/>
                  <a:pt x="5372437" y="3872126"/>
                  <a:pt x="5379834" y="3873264"/>
                </a:cubicBezTo>
                <a:cubicBezTo>
                  <a:pt x="5403733" y="3876678"/>
                  <a:pt x="5432753" y="3889196"/>
                  <a:pt x="5450392" y="3880092"/>
                </a:cubicBezTo>
                <a:cubicBezTo>
                  <a:pt x="5486809" y="3860746"/>
                  <a:pt x="5522087" y="3883506"/>
                  <a:pt x="5555660" y="3865866"/>
                </a:cubicBezTo>
                <a:cubicBezTo>
                  <a:pt x="5570453" y="3863590"/>
                  <a:pt x="5586385" y="3863590"/>
                  <a:pt x="5600042" y="3858469"/>
                </a:cubicBezTo>
                <a:cubicBezTo>
                  <a:pt x="5624509" y="3849366"/>
                  <a:pt x="5655236" y="3860177"/>
                  <a:pt x="5674013" y="3834002"/>
                </a:cubicBezTo>
                <a:cubicBezTo>
                  <a:pt x="5675720" y="3831156"/>
                  <a:pt x="5679134" y="3827743"/>
                  <a:pt x="5682548" y="3827174"/>
                </a:cubicBezTo>
                <a:cubicBezTo>
                  <a:pt x="5710430" y="3822621"/>
                  <a:pt x="5737743" y="3818070"/>
                  <a:pt x="5767900" y="3812948"/>
                </a:cubicBezTo>
                <a:cubicBezTo>
                  <a:pt x="5771884" y="3794171"/>
                  <a:pt x="5782125" y="3779945"/>
                  <a:pt x="5806024" y="3786205"/>
                </a:cubicBezTo>
                <a:cubicBezTo>
                  <a:pt x="5808869" y="3787343"/>
                  <a:pt x="5815697" y="3785067"/>
                  <a:pt x="5816266" y="3783360"/>
                </a:cubicBezTo>
                <a:cubicBezTo>
                  <a:pt x="5823094" y="3756047"/>
                  <a:pt x="5847562" y="3765721"/>
                  <a:pt x="5866908" y="3762306"/>
                </a:cubicBezTo>
                <a:cubicBezTo>
                  <a:pt x="5868046" y="3743529"/>
                  <a:pt x="5868615" y="3723045"/>
                  <a:pt x="5896497" y="3729873"/>
                </a:cubicBezTo>
                <a:cubicBezTo>
                  <a:pt x="5899911" y="3730442"/>
                  <a:pt x="5907877" y="3727028"/>
                  <a:pt x="5908446" y="3724183"/>
                </a:cubicBezTo>
                <a:cubicBezTo>
                  <a:pt x="5913567" y="3703698"/>
                  <a:pt x="5942018" y="3701991"/>
                  <a:pt x="5943725" y="3697439"/>
                </a:cubicBezTo>
                <a:cubicBezTo>
                  <a:pt x="5953398" y="3669558"/>
                  <a:pt x="5984124" y="3666144"/>
                  <a:pt x="5997212" y="3643952"/>
                </a:cubicBezTo>
                <a:cubicBezTo>
                  <a:pt x="6002333" y="3635417"/>
                  <a:pt x="6011438" y="3629157"/>
                  <a:pt x="6018834" y="3622330"/>
                </a:cubicBezTo>
                <a:cubicBezTo>
                  <a:pt x="6020541" y="3621192"/>
                  <a:pt x="6025662" y="3622330"/>
                  <a:pt x="6026800" y="3620622"/>
                </a:cubicBezTo>
                <a:cubicBezTo>
                  <a:pt x="6041026" y="3601276"/>
                  <a:pt x="6055820" y="3582499"/>
                  <a:pt x="6069476" y="3563152"/>
                </a:cubicBezTo>
                <a:cubicBezTo>
                  <a:pt x="6071752" y="3559738"/>
                  <a:pt x="6070046" y="3551203"/>
                  <a:pt x="6072322" y="3550065"/>
                </a:cubicBezTo>
                <a:cubicBezTo>
                  <a:pt x="6096789" y="3540961"/>
                  <a:pt x="6108738" y="3522752"/>
                  <a:pt x="6118980" y="3499423"/>
                </a:cubicBezTo>
                <a:cubicBezTo>
                  <a:pt x="6122963" y="3489750"/>
                  <a:pt x="6132068" y="3482921"/>
                  <a:pt x="6134344" y="3468696"/>
                </a:cubicBezTo>
                <a:cubicBezTo>
                  <a:pt x="6136620" y="3456178"/>
                  <a:pt x="6153690" y="3446505"/>
                  <a:pt x="6161088" y="3433987"/>
                </a:cubicBezTo>
                <a:cubicBezTo>
                  <a:pt x="6168485" y="3422037"/>
                  <a:pt x="6181572" y="3410088"/>
                  <a:pt x="6181572" y="3398139"/>
                </a:cubicBezTo>
                <a:cubicBezTo>
                  <a:pt x="6182141" y="3369119"/>
                  <a:pt x="6205470" y="3353187"/>
                  <a:pt x="6213437" y="3330995"/>
                </a:cubicBezTo>
                <a:cubicBezTo>
                  <a:pt x="6220264" y="3313356"/>
                  <a:pt x="6239042" y="3289458"/>
                  <a:pt x="6222540" y="3265559"/>
                </a:cubicBezTo>
                <a:cubicBezTo>
                  <a:pt x="6220834" y="3263852"/>
                  <a:pt x="6222540" y="3255886"/>
                  <a:pt x="6224817" y="3255317"/>
                </a:cubicBezTo>
                <a:cubicBezTo>
                  <a:pt x="6253268" y="3242799"/>
                  <a:pt x="6250422" y="3214348"/>
                  <a:pt x="6250992" y="3192725"/>
                </a:cubicBezTo>
                <a:cubicBezTo>
                  <a:pt x="6251560" y="3165413"/>
                  <a:pt x="6252130" y="3142084"/>
                  <a:pt x="6267492" y="3117047"/>
                </a:cubicBezTo>
                <a:cubicBezTo>
                  <a:pt x="6275459" y="3103960"/>
                  <a:pt x="6262372" y="3078355"/>
                  <a:pt x="6259527" y="3058439"/>
                </a:cubicBezTo>
                <a:cubicBezTo>
                  <a:pt x="6258388" y="3051042"/>
                  <a:pt x="6256681" y="3039662"/>
                  <a:pt x="6260665" y="3035109"/>
                </a:cubicBezTo>
                <a:cubicBezTo>
                  <a:pt x="6287408" y="3007228"/>
                  <a:pt x="6267492" y="2981054"/>
                  <a:pt x="6261233" y="2954310"/>
                </a:cubicBezTo>
                <a:cubicBezTo>
                  <a:pt x="6258957" y="2945205"/>
                  <a:pt x="6254405" y="2932118"/>
                  <a:pt x="6258388" y="2925859"/>
                </a:cubicBezTo>
                <a:cubicBezTo>
                  <a:pt x="6277166" y="2896839"/>
                  <a:pt x="6258957" y="2875217"/>
                  <a:pt x="6247008" y="2851319"/>
                </a:cubicBezTo>
                <a:cubicBezTo>
                  <a:pt x="6242456" y="2842783"/>
                  <a:pt x="6236766" y="2830265"/>
                  <a:pt x="6240180" y="2823437"/>
                </a:cubicBezTo>
                <a:cubicBezTo>
                  <a:pt x="6254405" y="2791572"/>
                  <a:pt x="6233921" y="2772226"/>
                  <a:pt x="6219127" y="2750034"/>
                </a:cubicBezTo>
                <a:cubicBezTo>
                  <a:pt x="6214575" y="2742637"/>
                  <a:pt x="6206040" y="2732395"/>
                  <a:pt x="6208315" y="2726136"/>
                </a:cubicBezTo>
                <a:cubicBezTo>
                  <a:pt x="6219127" y="2692564"/>
                  <a:pt x="6198642" y="2671511"/>
                  <a:pt x="6178158" y="2653302"/>
                </a:cubicBezTo>
                <a:cubicBezTo>
                  <a:pt x="6141741" y="2619730"/>
                  <a:pt x="6174744" y="2569089"/>
                  <a:pt x="6208884" y="2556570"/>
                </a:cubicBezTo>
                <a:cubicBezTo>
                  <a:pt x="6223110" y="2551449"/>
                  <a:pt x="6237335" y="2542914"/>
                  <a:pt x="6247577" y="2532103"/>
                </a:cubicBezTo>
                <a:cubicBezTo>
                  <a:pt x="6360810" y="2414886"/>
                  <a:pt x="6473475" y="2297101"/>
                  <a:pt x="6586708" y="2179885"/>
                </a:cubicBezTo>
                <a:cubicBezTo>
                  <a:pt x="6589553" y="2176471"/>
                  <a:pt x="6593536" y="2174763"/>
                  <a:pt x="6603209" y="2167366"/>
                </a:cubicBezTo>
                <a:cubicBezTo>
                  <a:pt x="6617435" y="2215163"/>
                  <a:pt x="6634505" y="2258408"/>
                  <a:pt x="6642472" y="2303360"/>
                </a:cubicBezTo>
                <a:cubicBezTo>
                  <a:pt x="6664094" y="2423422"/>
                  <a:pt x="6682302" y="2544052"/>
                  <a:pt x="6700510" y="2664682"/>
                </a:cubicBezTo>
                <a:cubicBezTo>
                  <a:pt x="6705063" y="2691995"/>
                  <a:pt x="6713598" y="2715325"/>
                  <a:pt x="6734651" y="2734102"/>
                </a:cubicBezTo>
                <a:cubicBezTo>
                  <a:pt x="6757980" y="2754586"/>
                  <a:pt x="6780741" y="2776209"/>
                  <a:pt x="6802364" y="2796124"/>
                </a:cubicBezTo>
                <a:cubicBezTo>
                  <a:pt x="6800657" y="2800676"/>
                  <a:pt x="6800657" y="2802952"/>
                  <a:pt x="6799519" y="2804091"/>
                </a:cubicBezTo>
                <a:cubicBezTo>
                  <a:pt x="6728392" y="2859284"/>
                  <a:pt x="6719288" y="2937239"/>
                  <a:pt x="6722702" y="3019177"/>
                </a:cubicBezTo>
                <a:cubicBezTo>
                  <a:pt x="6724978" y="3066974"/>
                  <a:pt x="6760826" y="3092579"/>
                  <a:pt x="6806916" y="3078923"/>
                </a:cubicBezTo>
                <a:cubicBezTo>
                  <a:pt x="6814882" y="3076647"/>
                  <a:pt x="6822848" y="3074371"/>
                  <a:pt x="6829107" y="3072664"/>
                </a:cubicBezTo>
                <a:cubicBezTo>
                  <a:pt x="6835936" y="3107943"/>
                  <a:pt x="6844471" y="3141514"/>
                  <a:pt x="6847316" y="3175086"/>
                </a:cubicBezTo>
                <a:cubicBezTo>
                  <a:pt x="6852436" y="3233694"/>
                  <a:pt x="6868369" y="3287751"/>
                  <a:pt x="6903648" y="3333841"/>
                </a:cubicBezTo>
                <a:cubicBezTo>
                  <a:pt x="6940634" y="3381638"/>
                  <a:pt x="6979896" y="3427728"/>
                  <a:pt x="7022571" y="3470403"/>
                </a:cubicBezTo>
                <a:cubicBezTo>
                  <a:pt x="7093698" y="3541530"/>
                  <a:pt x="7189292" y="3556893"/>
                  <a:pt x="7282610" y="3573963"/>
                </a:cubicBezTo>
                <a:cubicBezTo>
                  <a:pt x="7329838" y="3583068"/>
                  <a:pt x="7378203" y="3588189"/>
                  <a:pt x="7425432" y="3598431"/>
                </a:cubicBezTo>
                <a:cubicBezTo>
                  <a:pt x="7468676" y="3608104"/>
                  <a:pt x="7510214" y="3624036"/>
                  <a:pt x="7553460" y="3634279"/>
                </a:cubicBezTo>
                <a:cubicBezTo>
                  <a:pt x="7591583" y="3643383"/>
                  <a:pt x="7631414" y="3649642"/>
                  <a:pt x="7670107" y="3656470"/>
                </a:cubicBezTo>
                <a:cubicBezTo>
                  <a:pt x="7673520" y="3657039"/>
                  <a:pt x="7679780" y="3656470"/>
                  <a:pt x="7680918" y="3654763"/>
                </a:cubicBezTo>
                <a:cubicBezTo>
                  <a:pt x="7697419" y="3622898"/>
                  <a:pt x="7724163" y="3639400"/>
                  <a:pt x="7745217" y="3644521"/>
                </a:cubicBezTo>
                <a:cubicBezTo>
                  <a:pt x="7768546" y="3649642"/>
                  <a:pt x="7790738" y="3662160"/>
                  <a:pt x="7812929" y="3672403"/>
                </a:cubicBezTo>
                <a:cubicBezTo>
                  <a:pt x="7832844" y="3681506"/>
                  <a:pt x="7835690" y="3697439"/>
                  <a:pt x="7831137" y="3717354"/>
                </a:cubicBezTo>
                <a:cubicBezTo>
                  <a:pt x="7820326" y="3762875"/>
                  <a:pt x="7829430" y="3770272"/>
                  <a:pt x="7873813" y="3784498"/>
                </a:cubicBezTo>
                <a:cubicBezTo>
                  <a:pt x="7910799" y="3796447"/>
                  <a:pt x="7944370" y="3819208"/>
                  <a:pt x="7979080" y="3837985"/>
                </a:cubicBezTo>
                <a:cubicBezTo>
                  <a:pt x="7988754" y="3843107"/>
                  <a:pt x="7995582" y="3853917"/>
                  <a:pt x="8004686" y="3860177"/>
                </a:cubicBezTo>
                <a:cubicBezTo>
                  <a:pt x="8033705" y="3880661"/>
                  <a:pt x="8065001" y="3867005"/>
                  <a:pt x="8070122" y="3832295"/>
                </a:cubicBezTo>
                <a:cubicBezTo>
                  <a:pt x="8071829" y="3821483"/>
                  <a:pt x="8071829" y="3810103"/>
                  <a:pt x="8072398" y="3795878"/>
                </a:cubicBezTo>
                <a:cubicBezTo>
                  <a:pt x="8108815" y="3824898"/>
                  <a:pt x="8143525" y="3851072"/>
                  <a:pt x="8176527" y="3880092"/>
                </a:cubicBezTo>
                <a:cubicBezTo>
                  <a:pt x="8193028" y="3893748"/>
                  <a:pt x="8200426" y="3911388"/>
                  <a:pt x="8188477" y="3935286"/>
                </a:cubicBezTo>
                <a:cubicBezTo>
                  <a:pt x="8175389" y="3960323"/>
                  <a:pt x="8169130" y="3988773"/>
                  <a:pt x="8160595" y="4016086"/>
                </a:cubicBezTo>
                <a:cubicBezTo>
                  <a:pt x="8158319" y="4022345"/>
                  <a:pt x="8158319" y="4029173"/>
                  <a:pt x="8158888" y="4036001"/>
                </a:cubicBezTo>
                <a:cubicBezTo>
                  <a:pt x="8160595" y="4065589"/>
                  <a:pt x="8162871" y="4094609"/>
                  <a:pt x="8164009" y="4124198"/>
                </a:cubicBezTo>
                <a:cubicBezTo>
                  <a:pt x="8164578" y="4133302"/>
                  <a:pt x="8160595" y="4142406"/>
                  <a:pt x="8160026" y="4151511"/>
                </a:cubicBezTo>
                <a:cubicBezTo>
                  <a:pt x="8158888" y="4167443"/>
                  <a:pt x="8153767" y="4185651"/>
                  <a:pt x="8158888" y="4199877"/>
                </a:cubicBezTo>
                <a:cubicBezTo>
                  <a:pt x="8172544" y="4237432"/>
                  <a:pt x="8179942" y="4273848"/>
                  <a:pt x="8174820" y="4314248"/>
                </a:cubicBezTo>
                <a:cubicBezTo>
                  <a:pt x="8173113" y="4326766"/>
                  <a:pt x="8179373" y="4342698"/>
                  <a:pt x="8186200" y="4354079"/>
                </a:cubicBezTo>
                <a:cubicBezTo>
                  <a:pt x="8206685" y="4387650"/>
                  <a:pt x="8220910" y="4421791"/>
                  <a:pt x="8223756" y="4462191"/>
                </a:cubicBezTo>
                <a:cubicBezTo>
                  <a:pt x="8224894" y="4476986"/>
                  <a:pt x="8236274" y="4491780"/>
                  <a:pt x="8245947" y="4504298"/>
                </a:cubicBezTo>
                <a:cubicBezTo>
                  <a:pt x="8268708" y="4535024"/>
                  <a:pt x="8296589" y="4561768"/>
                  <a:pt x="8302279" y="4603306"/>
                </a:cubicBezTo>
                <a:cubicBezTo>
                  <a:pt x="8303986" y="4614686"/>
                  <a:pt x="8317642" y="4626635"/>
                  <a:pt x="8328454" y="4635170"/>
                </a:cubicBezTo>
                <a:cubicBezTo>
                  <a:pt x="8358042" y="4658500"/>
                  <a:pt x="8386493" y="4682399"/>
                  <a:pt x="8401856" y="4719384"/>
                </a:cubicBezTo>
                <a:cubicBezTo>
                  <a:pt x="8407546" y="4733041"/>
                  <a:pt x="8424616" y="4744421"/>
                  <a:pt x="8439411" y="4751249"/>
                </a:cubicBezTo>
                <a:cubicBezTo>
                  <a:pt x="8472414" y="4767181"/>
                  <a:pt x="8501433" y="4785958"/>
                  <a:pt x="8522487" y="4817254"/>
                </a:cubicBezTo>
                <a:lnTo>
                  <a:pt x="8533782" y="4824293"/>
                </a:lnTo>
                <a:lnTo>
                  <a:pt x="0" y="4824293"/>
                </a:lnTo>
                <a:close/>
                <a:moveTo>
                  <a:pt x="10191043" y="921372"/>
                </a:moveTo>
                <a:lnTo>
                  <a:pt x="10239806" y="928154"/>
                </a:lnTo>
                <a:lnTo>
                  <a:pt x="10119938" y="928154"/>
                </a:lnTo>
                <a:lnTo>
                  <a:pt x="10141156" y="923684"/>
                </a:lnTo>
                <a:cubicBezTo>
                  <a:pt x="10157880" y="921479"/>
                  <a:pt x="10174506" y="920661"/>
                  <a:pt x="10191043" y="921372"/>
                </a:cubicBezTo>
                <a:close/>
                <a:moveTo>
                  <a:pt x="8647100" y="577547"/>
                </a:moveTo>
                <a:cubicBezTo>
                  <a:pt x="8667585" y="574702"/>
                  <a:pt x="8684655" y="579254"/>
                  <a:pt x="8699449" y="598031"/>
                </a:cubicBezTo>
                <a:cubicBezTo>
                  <a:pt x="8713105" y="615102"/>
                  <a:pt x="8731883" y="633879"/>
                  <a:pt x="8755212" y="605997"/>
                </a:cubicBezTo>
                <a:cubicBezTo>
                  <a:pt x="8758627" y="602014"/>
                  <a:pt x="8772283" y="602014"/>
                  <a:pt x="8777404" y="605429"/>
                </a:cubicBezTo>
                <a:cubicBezTo>
                  <a:pt x="8805286" y="624775"/>
                  <a:pt x="8831460" y="646398"/>
                  <a:pt x="8860480" y="668589"/>
                </a:cubicBezTo>
                <a:cubicBezTo>
                  <a:pt x="8839996" y="686228"/>
                  <a:pt x="8850238" y="701022"/>
                  <a:pt x="8859342" y="718092"/>
                </a:cubicBezTo>
                <a:cubicBezTo>
                  <a:pt x="8878688" y="754510"/>
                  <a:pt x="8897466" y="792064"/>
                  <a:pt x="8915104" y="829619"/>
                </a:cubicBezTo>
                <a:cubicBezTo>
                  <a:pt x="8923640" y="847827"/>
                  <a:pt x="8932175" y="861483"/>
                  <a:pt x="8952660" y="868312"/>
                </a:cubicBezTo>
                <a:cubicBezTo>
                  <a:pt x="8989076" y="880261"/>
                  <a:pt x="8988508" y="881968"/>
                  <a:pt x="8976558" y="919523"/>
                </a:cubicBezTo>
                <a:lnTo>
                  <a:pt x="8994677" y="928154"/>
                </a:lnTo>
                <a:lnTo>
                  <a:pt x="8104361" y="928154"/>
                </a:lnTo>
                <a:lnTo>
                  <a:pt x="8131362" y="900035"/>
                </a:lnTo>
                <a:cubicBezTo>
                  <a:pt x="8151064" y="876705"/>
                  <a:pt x="8168561" y="851526"/>
                  <a:pt x="8181648" y="822791"/>
                </a:cubicBezTo>
                <a:cubicBezTo>
                  <a:pt x="8187338" y="810842"/>
                  <a:pt x="8206116" y="804583"/>
                  <a:pt x="8218634" y="795478"/>
                </a:cubicBezTo>
                <a:cubicBezTo>
                  <a:pt x="8230014" y="787513"/>
                  <a:pt x="8247085" y="781822"/>
                  <a:pt x="8251068" y="771580"/>
                </a:cubicBezTo>
                <a:cubicBezTo>
                  <a:pt x="8261879" y="741422"/>
                  <a:pt x="8282933" y="723214"/>
                  <a:pt x="8308538" y="707850"/>
                </a:cubicBezTo>
                <a:cubicBezTo>
                  <a:pt x="8327884" y="696471"/>
                  <a:pt x="8347231" y="685090"/>
                  <a:pt x="8366008" y="672003"/>
                </a:cubicBezTo>
                <a:cubicBezTo>
                  <a:pt x="8416081" y="636155"/>
                  <a:pt x="8469568" y="608843"/>
                  <a:pt x="8529884" y="596324"/>
                </a:cubicBezTo>
                <a:cubicBezTo>
                  <a:pt x="8568576" y="588358"/>
                  <a:pt x="8607838" y="583237"/>
                  <a:pt x="8647100" y="577547"/>
                </a:cubicBezTo>
                <a:close/>
                <a:moveTo>
                  <a:pt x="11526869" y="0"/>
                </a:moveTo>
                <a:cubicBezTo>
                  <a:pt x="11536542" y="0"/>
                  <a:pt x="11545647" y="0"/>
                  <a:pt x="11555320" y="0"/>
                </a:cubicBezTo>
                <a:cubicBezTo>
                  <a:pt x="11583770" y="25037"/>
                  <a:pt x="11612221" y="14225"/>
                  <a:pt x="11640671" y="0"/>
                </a:cubicBezTo>
                <a:cubicBezTo>
                  <a:pt x="11648069" y="0"/>
                  <a:pt x="11656034" y="0"/>
                  <a:pt x="11663432" y="0"/>
                </a:cubicBezTo>
                <a:cubicBezTo>
                  <a:pt x="11687330" y="12518"/>
                  <a:pt x="11714074" y="22191"/>
                  <a:pt x="11735128" y="38693"/>
                </a:cubicBezTo>
                <a:cubicBezTo>
                  <a:pt x="11790322" y="83075"/>
                  <a:pt x="11843240" y="130303"/>
                  <a:pt x="11896726" y="176393"/>
                </a:cubicBezTo>
                <a:cubicBezTo>
                  <a:pt x="11896726" y="182084"/>
                  <a:pt x="11896726" y="187773"/>
                  <a:pt x="11896726" y="193464"/>
                </a:cubicBezTo>
                <a:cubicBezTo>
                  <a:pt x="11869983" y="215086"/>
                  <a:pt x="11848929" y="244675"/>
                  <a:pt x="11810806" y="250365"/>
                </a:cubicBezTo>
                <a:cubicBezTo>
                  <a:pt x="11752198" y="258900"/>
                  <a:pt x="11707815" y="294179"/>
                  <a:pt x="11670830" y="336286"/>
                </a:cubicBezTo>
                <a:cubicBezTo>
                  <a:pt x="11638964" y="372702"/>
                  <a:pt x="11603117" y="401153"/>
                  <a:pt x="11562717" y="426189"/>
                </a:cubicBezTo>
                <a:cubicBezTo>
                  <a:pt x="11553612" y="431880"/>
                  <a:pt x="11546784" y="440984"/>
                  <a:pt x="11541094" y="450088"/>
                </a:cubicBezTo>
                <a:cubicBezTo>
                  <a:pt x="11521748" y="481384"/>
                  <a:pt x="11503540" y="513248"/>
                  <a:pt x="11484194" y="544544"/>
                </a:cubicBezTo>
                <a:cubicBezTo>
                  <a:pt x="11466554" y="572995"/>
                  <a:pt x="11443794" y="599170"/>
                  <a:pt x="11431275" y="629327"/>
                </a:cubicBezTo>
                <a:cubicBezTo>
                  <a:pt x="11403394" y="696471"/>
                  <a:pt x="11381770" y="766459"/>
                  <a:pt x="11355596" y="834171"/>
                </a:cubicBezTo>
                <a:lnTo>
                  <a:pt x="11313827" y="928154"/>
                </a:lnTo>
                <a:lnTo>
                  <a:pt x="10938357" y="928154"/>
                </a:lnTo>
                <a:lnTo>
                  <a:pt x="10980618" y="804583"/>
                </a:lnTo>
                <a:cubicBezTo>
                  <a:pt x="10982324" y="799461"/>
                  <a:pt x="10984032" y="792633"/>
                  <a:pt x="10982324" y="788651"/>
                </a:cubicBezTo>
                <a:cubicBezTo>
                  <a:pt x="10969237" y="754510"/>
                  <a:pt x="10986308" y="730611"/>
                  <a:pt x="11007930" y="707282"/>
                </a:cubicBezTo>
                <a:cubicBezTo>
                  <a:pt x="11025001" y="689073"/>
                  <a:pt x="11038656" y="669158"/>
                  <a:pt x="11029552" y="640707"/>
                </a:cubicBezTo>
                <a:cubicBezTo>
                  <a:pt x="11027276" y="633310"/>
                  <a:pt x="11031260" y="620791"/>
                  <a:pt x="11036950" y="615102"/>
                </a:cubicBezTo>
                <a:cubicBezTo>
                  <a:pt x="11063124" y="587220"/>
                  <a:pt x="11088161" y="557062"/>
                  <a:pt x="11118318" y="534302"/>
                </a:cubicBezTo>
                <a:cubicBezTo>
                  <a:pt x="11175219" y="491057"/>
                  <a:pt x="11201964" y="429604"/>
                  <a:pt x="11228138" y="367581"/>
                </a:cubicBezTo>
                <a:cubicBezTo>
                  <a:pt x="11239518" y="341407"/>
                  <a:pt x="11250330" y="320353"/>
                  <a:pt x="11279348" y="312956"/>
                </a:cubicBezTo>
                <a:cubicBezTo>
                  <a:pt x="11286177" y="311249"/>
                  <a:pt x="11293574" y="305559"/>
                  <a:pt x="11297557" y="299300"/>
                </a:cubicBezTo>
                <a:cubicBezTo>
                  <a:pt x="11320318" y="262883"/>
                  <a:pt x="11342509" y="226466"/>
                  <a:pt x="11364700" y="189481"/>
                </a:cubicBezTo>
                <a:cubicBezTo>
                  <a:pt x="11372667" y="176963"/>
                  <a:pt x="11384048" y="165582"/>
                  <a:pt x="11388599" y="151926"/>
                </a:cubicBezTo>
                <a:cubicBezTo>
                  <a:pt x="11413066" y="76816"/>
                  <a:pt x="11468260" y="36985"/>
                  <a:pt x="11526869" y="0"/>
                </a:cubicBez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9E0B1-2E8A-4D93-BAA1-1E5981823F74}"/>
              </a:ext>
            </a:extLst>
          </p:cNvPr>
          <p:cNvSpPr txBox="1"/>
          <p:nvPr/>
        </p:nvSpPr>
        <p:spPr>
          <a:xfrm>
            <a:off x="753961" y="2585298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8B9F8-B1F5-409B-82C3-28BC44D592B2}"/>
              </a:ext>
            </a:extLst>
          </p:cNvPr>
          <p:cNvSpPr txBox="1"/>
          <p:nvPr/>
        </p:nvSpPr>
        <p:spPr>
          <a:xfrm>
            <a:off x="2437610" y="5207032"/>
            <a:ext cx="368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B69F8A-9EEE-46C2-BA2A-0C28E756E225}"/>
              </a:ext>
            </a:extLst>
          </p:cNvPr>
          <p:cNvSpPr txBox="1"/>
          <p:nvPr/>
        </p:nvSpPr>
        <p:spPr>
          <a:xfrm>
            <a:off x="753961" y="5137726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$350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BC65EB-C36E-41CA-8C33-03882AA5E585}"/>
              </a:ext>
            </a:extLst>
          </p:cNvPr>
          <p:cNvSpPr txBox="1"/>
          <p:nvPr/>
        </p:nvSpPr>
        <p:spPr>
          <a:xfrm>
            <a:off x="822274" y="1530692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32" name="직사각형 17">
            <a:extLst>
              <a:ext uri="{FF2B5EF4-FFF2-40B4-BE49-F238E27FC236}">
                <a16:creationId xmlns:a16="http://schemas.microsoft.com/office/drawing/2014/main" id="{E0B9E4F3-2798-401E-BDF9-F976E3CFE943}"/>
              </a:ext>
            </a:extLst>
          </p:cNvPr>
          <p:cNvSpPr/>
          <p:nvPr/>
        </p:nvSpPr>
        <p:spPr>
          <a:xfrm>
            <a:off x="2527158" y="1530692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08B1ED8D-9458-4B7A-939D-27DEB88891DC}"/>
              </a:ext>
            </a:extLst>
          </p:cNvPr>
          <p:cNvSpPr/>
          <p:nvPr/>
        </p:nvSpPr>
        <p:spPr>
          <a:xfrm>
            <a:off x="4193464" y="3457874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16">
            <a:extLst>
              <a:ext uri="{FF2B5EF4-FFF2-40B4-BE49-F238E27FC236}">
                <a16:creationId xmlns:a16="http://schemas.microsoft.com/office/drawing/2014/main" id="{5633BDB2-FC1D-4E81-B98F-2BE50B5A2E01}"/>
              </a:ext>
            </a:extLst>
          </p:cNvPr>
          <p:cNvSpPr/>
          <p:nvPr/>
        </p:nvSpPr>
        <p:spPr>
          <a:xfrm>
            <a:off x="5700923" y="3457874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Chevron 17">
            <a:extLst>
              <a:ext uri="{FF2B5EF4-FFF2-40B4-BE49-F238E27FC236}">
                <a16:creationId xmlns:a16="http://schemas.microsoft.com/office/drawing/2014/main" id="{858F536E-6161-43BD-AE7E-78D2BE89723D}"/>
              </a:ext>
            </a:extLst>
          </p:cNvPr>
          <p:cNvSpPr/>
          <p:nvPr/>
        </p:nvSpPr>
        <p:spPr>
          <a:xfrm>
            <a:off x="7299595" y="3457874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Chevron 18">
            <a:extLst>
              <a:ext uri="{FF2B5EF4-FFF2-40B4-BE49-F238E27FC236}">
                <a16:creationId xmlns:a16="http://schemas.microsoft.com/office/drawing/2014/main" id="{4030F4F0-0967-4F81-9A11-B4208CDF2177}"/>
              </a:ext>
            </a:extLst>
          </p:cNvPr>
          <p:cNvSpPr/>
          <p:nvPr/>
        </p:nvSpPr>
        <p:spPr>
          <a:xfrm>
            <a:off x="8807010" y="3457874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260A97-257D-4617-A69E-0ADF8CE22176}"/>
              </a:ext>
            </a:extLst>
          </p:cNvPr>
          <p:cNvGrpSpPr/>
          <p:nvPr/>
        </p:nvGrpSpPr>
        <p:grpSpPr>
          <a:xfrm>
            <a:off x="2818042" y="4543671"/>
            <a:ext cx="1663418" cy="1477328"/>
            <a:chOff x="2725123" y="4283314"/>
            <a:chExt cx="1292073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F19BBC-0D16-4FB9-9311-A14F5A0AA04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3D3FFF-46DC-4941-B6EE-8284A78E90F2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741C30-FFB2-4A57-8D8B-B6E674E0C1B2}"/>
              </a:ext>
            </a:extLst>
          </p:cNvPr>
          <p:cNvGrpSpPr/>
          <p:nvPr/>
        </p:nvGrpSpPr>
        <p:grpSpPr>
          <a:xfrm>
            <a:off x="5898932" y="4543671"/>
            <a:ext cx="1663418" cy="1477328"/>
            <a:chOff x="2725123" y="4283314"/>
            <a:chExt cx="1292073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AD3479-0A59-4393-9567-0E5EA81E84C7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B3871F-46EB-48CE-8F82-2917223D7910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23E8BD-CBC0-47A8-B1F4-73766E83DDA8}"/>
              </a:ext>
            </a:extLst>
          </p:cNvPr>
          <p:cNvGrpSpPr/>
          <p:nvPr/>
        </p:nvGrpSpPr>
        <p:grpSpPr>
          <a:xfrm>
            <a:off x="4358488" y="1899281"/>
            <a:ext cx="1663418" cy="1477328"/>
            <a:chOff x="2725123" y="4283314"/>
            <a:chExt cx="129207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333C4B-7226-4CA2-AA30-DB025C662E39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CBC146-7636-464A-9B81-7BD0C5868E6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D870C8-23E9-4A12-9C36-4D7803BBA708}"/>
              </a:ext>
            </a:extLst>
          </p:cNvPr>
          <p:cNvGrpSpPr/>
          <p:nvPr/>
        </p:nvGrpSpPr>
        <p:grpSpPr>
          <a:xfrm>
            <a:off x="7439378" y="1899281"/>
            <a:ext cx="1663418" cy="1477328"/>
            <a:chOff x="2725123" y="4283314"/>
            <a:chExt cx="1292073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3B276D-08F8-439B-95E8-27E11D68591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8B04F5-56B4-4090-A840-A06DE0B08320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3" name="Chevron 17">
            <a:extLst>
              <a:ext uri="{FF2B5EF4-FFF2-40B4-BE49-F238E27FC236}">
                <a16:creationId xmlns:a16="http://schemas.microsoft.com/office/drawing/2014/main" id="{A09B8E10-8B42-4F37-9CC0-87F4659FCF3B}"/>
              </a:ext>
            </a:extLst>
          </p:cNvPr>
          <p:cNvSpPr/>
          <p:nvPr/>
        </p:nvSpPr>
        <p:spPr>
          <a:xfrm>
            <a:off x="10319964" y="3457874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DA28A11F-CB2E-44DD-BA52-CB05E22C77AA}"/>
              </a:ext>
            </a:extLst>
          </p:cNvPr>
          <p:cNvGrpSpPr/>
          <p:nvPr/>
        </p:nvGrpSpPr>
        <p:grpSpPr>
          <a:xfrm>
            <a:off x="8979820" y="4543671"/>
            <a:ext cx="1663418" cy="1477328"/>
            <a:chOff x="2725123" y="4283314"/>
            <a:chExt cx="1292073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F646AF-01C7-4B65-9360-C105489A890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B0ACB4-7C7B-4322-8E5C-E8DE854AA46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130">
            <a:extLst>
              <a:ext uri="{FF2B5EF4-FFF2-40B4-BE49-F238E27FC236}">
                <a16:creationId xmlns:a16="http://schemas.microsoft.com/office/drawing/2014/main" id="{532CC66B-4E09-4507-8F58-1B7314781BB0}"/>
              </a:ext>
            </a:extLst>
          </p:cNvPr>
          <p:cNvSpPr/>
          <p:nvPr/>
        </p:nvSpPr>
        <p:spPr>
          <a:xfrm>
            <a:off x="8339965" y="380810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ound Same Side Corner Rectangle 11">
            <a:extLst>
              <a:ext uri="{FF2B5EF4-FFF2-40B4-BE49-F238E27FC236}">
                <a16:creationId xmlns:a16="http://schemas.microsoft.com/office/drawing/2014/main" id="{5B3424D8-7E47-4941-A60A-36CE39B6A93E}"/>
              </a:ext>
            </a:extLst>
          </p:cNvPr>
          <p:cNvSpPr>
            <a:spLocks noChangeAspect="1"/>
          </p:cNvSpPr>
          <p:nvPr/>
        </p:nvSpPr>
        <p:spPr>
          <a:xfrm rot="9900000">
            <a:off x="9881648" y="38536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FE896330-6056-4328-B53C-E4DD81B6FB39}"/>
              </a:ext>
            </a:extLst>
          </p:cNvPr>
          <p:cNvSpPr/>
          <p:nvPr/>
        </p:nvSpPr>
        <p:spPr>
          <a:xfrm>
            <a:off x="5187414" y="383688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9C184150-1AF7-4C9C-8A06-43F7898964C6}"/>
              </a:ext>
            </a:extLst>
          </p:cNvPr>
          <p:cNvSpPr/>
          <p:nvPr/>
        </p:nvSpPr>
        <p:spPr>
          <a:xfrm>
            <a:off x="3823344" y="381559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FFE04D44-6F49-4C64-9F20-3CD08A51671B}"/>
              </a:ext>
            </a:extLst>
          </p:cNvPr>
          <p:cNvSpPr>
            <a:spLocks noChangeAspect="1"/>
          </p:cNvSpPr>
          <p:nvPr/>
        </p:nvSpPr>
        <p:spPr>
          <a:xfrm>
            <a:off x="6812382" y="3815590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086B3E7-AB15-4EA4-A164-718131771213}"/>
              </a:ext>
            </a:extLst>
          </p:cNvPr>
          <p:cNvSpPr/>
          <p:nvPr/>
        </p:nvSpPr>
        <p:spPr>
          <a:xfrm flipH="1">
            <a:off x="666750" y="2586702"/>
            <a:ext cx="2663127" cy="1953220"/>
          </a:xfrm>
          <a:custGeom>
            <a:avLst/>
            <a:gdLst>
              <a:gd name="connsiteX0" fmla="*/ 475085 w 3077503"/>
              <a:gd name="connsiteY0" fmla="*/ 1610612 h 2257136"/>
              <a:gd name="connsiteX1" fmla="*/ 513411 w 3077503"/>
              <a:gd name="connsiteY1" fmla="*/ 1617819 h 2257136"/>
              <a:gd name="connsiteX2" fmla="*/ 480851 w 3077503"/>
              <a:gd name="connsiteY2" fmla="*/ 1678869 h 2257136"/>
              <a:gd name="connsiteX3" fmla="*/ 427263 w 3077503"/>
              <a:gd name="connsiteY3" fmla="*/ 1779261 h 2257136"/>
              <a:gd name="connsiteX4" fmla="*/ 420480 w 3077503"/>
              <a:gd name="connsiteY4" fmla="*/ 1812500 h 2257136"/>
              <a:gd name="connsiteX5" fmla="*/ 446256 w 3077503"/>
              <a:gd name="connsiteY5" fmla="*/ 1839633 h 2257136"/>
              <a:gd name="connsiteX6" fmla="*/ 482208 w 3077503"/>
              <a:gd name="connsiteY6" fmla="*/ 1826745 h 2257136"/>
              <a:gd name="connsiteX7" fmla="*/ 505271 w 3077503"/>
              <a:gd name="connsiteY7" fmla="*/ 1788758 h 2257136"/>
              <a:gd name="connsiteX8" fmla="*/ 577852 w 3077503"/>
              <a:gd name="connsiteY8" fmla="*/ 1660554 h 2257136"/>
              <a:gd name="connsiteX9" fmla="*/ 588027 w 3077503"/>
              <a:gd name="connsiteY9" fmla="*/ 1659197 h 2257136"/>
              <a:gd name="connsiteX10" fmla="*/ 639581 w 3077503"/>
              <a:gd name="connsiteY10" fmla="*/ 1844381 h 2257136"/>
              <a:gd name="connsiteX11" fmla="*/ 498488 w 3077503"/>
              <a:gd name="connsiteY11" fmla="*/ 1975977 h 2257136"/>
              <a:gd name="connsiteX12" fmla="*/ 278708 w 3077503"/>
              <a:gd name="connsiteY12" fmla="*/ 1824710 h 2257136"/>
              <a:gd name="connsiteX13" fmla="*/ 436760 w 3077503"/>
              <a:gd name="connsiteY13" fmla="*/ 1611035 h 2257136"/>
              <a:gd name="connsiteX14" fmla="*/ 475085 w 3077503"/>
              <a:gd name="connsiteY14" fmla="*/ 1610612 h 2257136"/>
              <a:gd name="connsiteX15" fmla="*/ 2604324 w 3077503"/>
              <a:gd name="connsiteY15" fmla="*/ 1610007 h 2257136"/>
              <a:gd name="connsiteX16" fmla="*/ 2787855 w 3077503"/>
              <a:gd name="connsiteY16" fmla="*/ 1765016 h 2257136"/>
              <a:gd name="connsiteX17" fmla="*/ 2631161 w 3077503"/>
              <a:gd name="connsiteY17" fmla="*/ 1978691 h 2257136"/>
              <a:gd name="connsiteX18" fmla="*/ 2425626 w 3077503"/>
              <a:gd name="connsiteY18" fmla="*/ 1842346 h 2257136"/>
              <a:gd name="connsiteX19" fmla="*/ 2431053 w 3077503"/>
              <a:gd name="connsiteY19" fmla="*/ 1835563 h 2257136"/>
              <a:gd name="connsiteX20" fmla="*/ 2559257 w 3077503"/>
              <a:gd name="connsiteY20" fmla="*/ 1841668 h 2257136"/>
              <a:gd name="connsiteX21" fmla="*/ 2683392 w 3077503"/>
              <a:gd name="connsiteY21" fmla="*/ 1847094 h 2257136"/>
              <a:gd name="connsiteX22" fmla="*/ 2716630 w 3077503"/>
              <a:gd name="connsiteY22" fmla="*/ 1828101 h 2257136"/>
              <a:gd name="connsiteX23" fmla="*/ 2721379 w 3077503"/>
              <a:gd name="connsiteY23" fmla="*/ 1754841 h 2257136"/>
              <a:gd name="connsiteX24" fmla="*/ 2690854 w 3077503"/>
              <a:gd name="connsiteY24" fmla="*/ 1731778 h 2257136"/>
              <a:gd name="connsiteX25" fmla="*/ 2589782 w 3077503"/>
              <a:gd name="connsiteY25" fmla="*/ 1724316 h 2257136"/>
              <a:gd name="connsiteX26" fmla="*/ 2465648 w 3077503"/>
              <a:gd name="connsiteY26" fmla="*/ 1715498 h 2257136"/>
              <a:gd name="connsiteX27" fmla="*/ 2445298 w 3077503"/>
              <a:gd name="connsiteY27" fmla="*/ 1714141 h 2257136"/>
              <a:gd name="connsiteX28" fmla="*/ 2441906 w 3077503"/>
              <a:gd name="connsiteY28" fmla="*/ 1707358 h 2257136"/>
              <a:gd name="connsiteX29" fmla="*/ 2517879 w 3077503"/>
              <a:gd name="connsiteY29" fmla="*/ 1632063 h 2257136"/>
              <a:gd name="connsiteX30" fmla="*/ 2604324 w 3077503"/>
              <a:gd name="connsiteY30" fmla="*/ 1610007 h 2257136"/>
              <a:gd name="connsiteX31" fmla="*/ 278709 w 3077503"/>
              <a:gd name="connsiteY31" fmla="*/ 1374298 h 2257136"/>
              <a:gd name="connsiteX32" fmla="*/ 388598 w 3077503"/>
              <a:gd name="connsiteY32" fmla="*/ 1384473 h 2257136"/>
              <a:gd name="connsiteX33" fmla="*/ 525621 w 3077503"/>
              <a:gd name="connsiteY33" fmla="*/ 1405502 h 2257136"/>
              <a:gd name="connsiteX34" fmla="*/ 608378 w 3077503"/>
              <a:gd name="connsiteY34" fmla="*/ 1425173 h 2257136"/>
              <a:gd name="connsiteX35" fmla="*/ 560216 w 3077503"/>
              <a:gd name="connsiteY35" fmla="*/ 1501825 h 2257136"/>
              <a:gd name="connsiteX36" fmla="*/ 436760 w 3077503"/>
              <a:gd name="connsiteY36" fmla="*/ 1486223 h 2257136"/>
              <a:gd name="connsiteX37" fmla="*/ 260394 w 3077503"/>
              <a:gd name="connsiteY37" fmla="*/ 1558126 h 2257136"/>
              <a:gd name="connsiteX38" fmla="*/ 155252 w 3077503"/>
              <a:gd name="connsiteY38" fmla="*/ 1740597 h 2257136"/>
              <a:gd name="connsiteX39" fmla="*/ 176281 w 3077503"/>
              <a:gd name="connsiteY39" fmla="*/ 1918998 h 2257136"/>
              <a:gd name="connsiteX40" fmla="*/ 326192 w 3077503"/>
              <a:gd name="connsiteY40" fmla="*/ 2074336 h 2257136"/>
              <a:gd name="connsiteX41" fmla="*/ 462536 w 3077503"/>
              <a:gd name="connsiteY41" fmla="*/ 2104861 h 2257136"/>
              <a:gd name="connsiteX42" fmla="*/ 634154 w 3077503"/>
              <a:gd name="connsiteY42" fmla="*/ 2052629 h 2257136"/>
              <a:gd name="connsiteX43" fmla="*/ 768464 w 3077503"/>
              <a:gd name="connsiteY43" fmla="*/ 1835563 h 2257136"/>
              <a:gd name="connsiteX44" fmla="*/ 738617 w 3077503"/>
              <a:gd name="connsiteY44" fmla="*/ 1657841 h 2257136"/>
              <a:gd name="connsiteX45" fmla="*/ 651112 w 3077503"/>
              <a:gd name="connsiteY45" fmla="*/ 1545238 h 2257136"/>
              <a:gd name="connsiteX46" fmla="*/ 649077 w 3077503"/>
              <a:gd name="connsiteY46" fmla="*/ 1535741 h 2257136"/>
              <a:gd name="connsiteX47" fmla="*/ 692491 w 3077503"/>
              <a:gd name="connsiteY47" fmla="*/ 1459768 h 2257136"/>
              <a:gd name="connsiteX48" fmla="*/ 701309 w 3077503"/>
              <a:gd name="connsiteY48" fmla="*/ 1457055 h 2257136"/>
              <a:gd name="connsiteX49" fmla="*/ 786779 w 3077503"/>
              <a:gd name="connsiteY49" fmla="*/ 1515391 h 2257136"/>
              <a:gd name="connsiteX50" fmla="*/ 885815 w 3077503"/>
              <a:gd name="connsiteY50" fmla="*/ 1618498 h 2257136"/>
              <a:gd name="connsiteX51" fmla="*/ 891242 w 3077503"/>
              <a:gd name="connsiteY51" fmla="*/ 1627316 h 2257136"/>
              <a:gd name="connsiteX52" fmla="*/ 921088 w 3077503"/>
              <a:gd name="connsiteY52" fmla="*/ 1832172 h 2257136"/>
              <a:gd name="connsiteX53" fmla="*/ 573104 w 3077503"/>
              <a:gd name="connsiteY53" fmla="*/ 2242562 h 2257136"/>
              <a:gd name="connsiteX54" fmla="*/ 107091 w 3077503"/>
              <a:gd name="connsiteY54" fmla="*/ 2090616 h 2257136"/>
              <a:gd name="connsiteX55" fmla="*/ 6698 w 3077503"/>
              <a:gd name="connsiteY55" fmla="*/ 1873550 h 2257136"/>
              <a:gd name="connsiteX56" fmla="*/ 267855 w 3077503"/>
              <a:gd name="connsiteY56" fmla="*/ 1376333 h 2257136"/>
              <a:gd name="connsiteX57" fmla="*/ 278709 w 3077503"/>
              <a:gd name="connsiteY57" fmla="*/ 1374298 h 2257136"/>
              <a:gd name="connsiteX58" fmla="*/ 2590200 w 3077503"/>
              <a:gd name="connsiteY58" fmla="*/ 1334616 h 2257136"/>
              <a:gd name="connsiteX59" fmla="*/ 3045621 w 3077503"/>
              <a:gd name="connsiteY59" fmla="*/ 1688366 h 2257136"/>
              <a:gd name="connsiteX60" fmla="*/ 2703742 w 3077503"/>
              <a:gd name="connsiteY60" fmla="*/ 2244597 h 2257136"/>
              <a:gd name="connsiteX61" fmla="*/ 2148189 w 3077503"/>
              <a:gd name="connsiteY61" fmla="*/ 1904753 h 2257136"/>
              <a:gd name="connsiteX62" fmla="*/ 2136658 w 3077503"/>
              <a:gd name="connsiteY62" fmla="*/ 1845738 h 2257136"/>
              <a:gd name="connsiteX63" fmla="*/ 2144119 w 3077503"/>
              <a:gd name="connsiteY63" fmla="*/ 1831493 h 2257136"/>
              <a:gd name="connsiteX64" fmla="*/ 2276394 w 3077503"/>
              <a:gd name="connsiteY64" fmla="*/ 1836242 h 2257136"/>
              <a:gd name="connsiteX65" fmla="*/ 2286569 w 3077503"/>
              <a:gd name="connsiteY65" fmla="*/ 1845738 h 2257136"/>
              <a:gd name="connsiteX66" fmla="*/ 2340835 w 3077503"/>
              <a:gd name="connsiteY66" fmla="*/ 1976656 h 2257136"/>
              <a:gd name="connsiteX67" fmla="*/ 2549761 w 3077503"/>
              <a:gd name="connsiteY67" fmla="*/ 2105539 h 2257136"/>
              <a:gd name="connsiteX68" fmla="*/ 2904529 w 3077503"/>
              <a:gd name="connsiteY68" fmla="*/ 1861340 h 2257136"/>
              <a:gd name="connsiteX69" fmla="*/ 2658294 w 3077503"/>
              <a:gd name="connsiteY69" fmla="*/ 1487580 h 2257136"/>
              <a:gd name="connsiteX70" fmla="*/ 2292674 w 3077503"/>
              <a:gd name="connsiteY70" fmla="*/ 1695827 h 2257136"/>
              <a:gd name="connsiteX71" fmla="*/ 2287247 w 3077503"/>
              <a:gd name="connsiteY71" fmla="*/ 1703967 h 2257136"/>
              <a:gd name="connsiteX72" fmla="*/ 2163791 w 3077503"/>
              <a:gd name="connsiteY72" fmla="*/ 1694471 h 2257136"/>
              <a:gd name="connsiteX73" fmla="*/ 2163113 w 3077503"/>
              <a:gd name="connsiteY73" fmla="*/ 1694471 h 2257136"/>
              <a:gd name="connsiteX74" fmla="*/ 2150903 w 3077503"/>
              <a:gd name="connsiteY74" fmla="*/ 1676834 h 2257136"/>
              <a:gd name="connsiteX75" fmla="*/ 2498208 w 3077503"/>
              <a:gd name="connsiteY75" fmla="*/ 1345130 h 2257136"/>
              <a:gd name="connsiteX76" fmla="*/ 2590200 w 3077503"/>
              <a:gd name="connsiteY76" fmla="*/ 1334616 h 2257136"/>
              <a:gd name="connsiteX77" fmla="*/ 1752277 w 3077503"/>
              <a:gd name="connsiteY77" fmla="*/ 936277 h 2257136"/>
              <a:gd name="connsiteX78" fmla="*/ 1754757 w 3077503"/>
              <a:gd name="connsiteY78" fmla="*/ 938131 h 2257136"/>
              <a:gd name="connsiteX79" fmla="*/ 1753231 w 3077503"/>
              <a:gd name="connsiteY79" fmla="*/ 937199 h 2257136"/>
              <a:gd name="connsiteX80" fmla="*/ 1750687 w 3077503"/>
              <a:gd name="connsiteY80" fmla="*/ 934740 h 2257136"/>
              <a:gd name="connsiteX81" fmla="*/ 1752277 w 3077503"/>
              <a:gd name="connsiteY81" fmla="*/ 936277 h 2257136"/>
              <a:gd name="connsiteX82" fmla="*/ 1750394 w 3077503"/>
              <a:gd name="connsiteY82" fmla="*/ 934869 h 2257136"/>
              <a:gd name="connsiteX83" fmla="*/ 1052684 w 3077503"/>
              <a:gd name="connsiteY83" fmla="*/ 851983 h 2257136"/>
              <a:gd name="connsiteX84" fmla="*/ 1066251 w 3077503"/>
              <a:gd name="connsiteY84" fmla="*/ 865550 h 2257136"/>
              <a:gd name="connsiteX85" fmla="*/ 1052006 w 3077503"/>
              <a:gd name="connsiteY85" fmla="*/ 879116 h 2257136"/>
              <a:gd name="connsiteX86" fmla="*/ 1038439 w 3077503"/>
              <a:gd name="connsiteY86" fmla="*/ 865550 h 2257136"/>
              <a:gd name="connsiteX87" fmla="*/ 1052684 w 3077503"/>
              <a:gd name="connsiteY87" fmla="*/ 851983 h 2257136"/>
              <a:gd name="connsiteX88" fmla="*/ 1204631 w 3077503"/>
              <a:gd name="connsiteY88" fmla="*/ 827563 h 2257136"/>
              <a:gd name="connsiteX89" fmla="*/ 1227016 w 3077503"/>
              <a:gd name="connsiteY89" fmla="*/ 849270 h 2257136"/>
              <a:gd name="connsiteX90" fmla="*/ 1204631 w 3077503"/>
              <a:gd name="connsiteY90" fmla="*/ 871655 h 2257136"/>
              <a:gd name="connsiteX91" fmla="*/ 1182924 w 3077503"/>
              <a:gd name="connsiteY91" fmla="*/ 849948 h 2257136"/>
              <a:gd name="connsiteX92" fmla="*/ 1204631 w 3077503"/>
              <a:gd name="connsiteY92" fmla="*/ 827563 h 2257136"/>
              <a:gd name="connsiteX93" fmla="*/ 976712 w 3077503"/>
              <a:gd name="connsiteY93" fmla="*/ 733275 h 2257136"/>
              <a:gd name="connsiteX94" fmla="*/ 1073034 w 3077503"/>
              <a:gd name="connsiteY94" fmla="*/ 745485 h 2257136"/>
              <a:gd name="connsiteX95" fmla="*/ 1078461 w 3077503"/>
              <a:gd name="connsiteY95" fmla="*/ 746164 h 2257136"/>
              <a:gd name="connsiteX96" fmla="*/ 1054041 w 3077503"/>
              <a:gd name="connsiteY96" fmla="*/ 771262 h 2257136"/>
              <a:gd name="connsiteX97" fmla="*/ 998418 w 3077503"/>
              <a:gd name="connsiteY97" fmla="*/ 835703 h 2257136"/>
              <a:gd name="connsiteX98" fmla="*/ 995705 w 3077503"/>
              <a:gd name="connsiteY98" fmla="*/ 847913 h 2257136"/>
              <a:gd name="connsiteX99" fmla="*/ 1002488 w 3077503"/>
              <a:gd name="connsiteY99" fmla="*/ 880473 h 2257136"/>
              <a:gd name="connsiteX100" fmla="*/ 1003845 w 3077503"/>
              <a:gd name="connsiteY100" fmla="*/ 885900 h 2257136"/>
              <a:gd name="connsiteX101" fmla="*/ 1003845 w 3077503"/>
              <a:gd name="connsiteY101" fmla="*/ 905572 h 2257136"/>
              <a:gd name="connsiteX102" fmla="*/ 998418 w 3077503"/>
              <a:gd name="connsiteY102" fmla="*/ 927278 h 2257136"/>
              <a:gd name="connsiteX103" fmla="*/ 990957 w 3077503"/>
              <a:gd name="connsiteY103" fmla="*/ 932026 h 2257136"/>
              <a:gd name="connsiteX104" fmla="*/ 929228 w 3077503"/>
              <a:gd name="connsiteY104" fmla="*/ 925921 h 2257136"/>
              <a:gd name="connsiteX105" fmla="*/ 924480 w 3077503"/>
              <a:gd name="connsiteY105" fmla="*/ 924565 h 2257136"/>
              <a:gd name="connsiteX106" fmla="*/ 824765 w 3077503"/>
              <a:gd name="connsiteY106" fmla="*/ 859445 h 2257136"/>
              <a:gd name="connsiteX107" fmla="*/ 822052 w 3077503"/>
              <a:gd name="connsiteY107" fmla="*/ 856053 h 2257136"/>
              <a:gd name="connsiteX108" fmla="*/ 968572 w 3077503"/>
              <a:gd name="connsiteY108" fmla="*/ 735989 h 2257136"/>
              <a:gd name="connsiteX109" fmla="*/ 976712 w 3077503"/>
              <a:gd name="connsiteY109" fmla="*/ 733275 h 2257136"/>
              <a:gd name="connsiteX110" fmla="*/ 720302 w 3077503"/>
              <a:gd name="connsiteY110" fmla="*/ 550126 h 2257136"/>
              <a:gd name="connsiteX111" fmla="*/ 710127 w 3077503"/>
              <a:gd name="connsiteY111" fmla="*/ 626777 h 2257136"/>
              <a:gd name="connsiteX112" fmla="*/ 694525 w 3077503"/>
              <a:gd name="connsiteY112" fmla="*/ 742772 h 2257136"/>
              <a:gd name="connsiteX113" fmla="*/ 692490 w 3077503"/>
              <a:gd name="connsiteY113" fmla="*/ 758374 h 2257136"/>
              <a:gd name="connsiteX114" fmla="*/ 700630 w 3077503"/>
              <a:gd name="connsiteY114" fmla="*/ 780759 h 2257136"/>
              <a:gd name="connsiteX115" fmla="*/ 734547 w 3077503"/>
              <a:gd name="connsiteY115" fmla="*/ 809927 h 2257136"/>
              <a:gd name="connsiteX116" fmla="*/ 917018 w 3077503"/>
              <a:gd name="connsiteY116" fmla="*/ 930670 h 2257136"/>
              <a:gd name="connsiteX117" fmla="*/ 959753 w 3077503"/>
              <a:gd name="connsiteY117" fmla="*/ 939488 h 2257136"/>
              <a:gd name="connsiteX118" fmla="*/ 1058111 w 3077503"/>
              <a:gd name="connsiteY118" fmla="*/ 951698 h 2257136"/>
              <a:gd name="connsiteX119" fmla="*/ 1065573 w 3077503"/>
              <a:gd name="connsiteY119" fmla="*/ 946950 h 2257136"/>
              <a:gd name="connsiteX120" fmla="*/ 1107629 w 3077503"/>
              <a:gd name="connsiteY120" fmla="*/ 894040 h 2257136"/>
              <a:gd name="connsiteX121" fmla="*/ 1113734 w 3077503"/>
              <a:gd name="connsiteY121" fmla="*/ 892683 h 2257136"/>
              <a:gd name="connsiteX122" fmla="*/ 1134084 w 3077503"/>
              <a:gd name="connsiteY122" fmla="*/ 889292 h 2257136"/>
              <a:gd name="connsiteX123" fmla="*/ 1142902 w 3077503"/>
              <a:gd name="connsiteY123" fmla="*/ 889970 h 2257136"/>
              <a:gd name="connsiteX124" fmla="*/ 1180889 w 3077503"/>
              <a:gd name="connsiteY124" fmla="*/ 897431 h 2257136"/>
              <a:gd name="connsiteX125" fmla="*/ 1190385 w 3077503"/>
              <a:gd name="connsiteY125" fmla="*/ 884543 h 2257136"/>
              <a:gd name="connsiteX126" fmla="*/ 1196490 w 3077503"/>
              <a:gd name="connsiteY126" fmla="*/ 879117 h 2257136"/>
              <a:gd name="connsiteX127" fmla="*/ 1236512 w 3077503"/>
              <a:gd name="connsiteY127" fmla="*/ 842487 h 2257136"/>
              <a:gd name="connsiteX128" fmla="*/ 1237869 w 3077503"/>
              <a:gd name="connsiteY128" fmla="*/ 837738 h 2257136"/>
              <a:gd name="connsiteX129" fmla="*/ 1254827 w 3077503"/>
              <a:gd name="connsiteY129" fmla="*/ 833668 h 2257136"/>
              <a:gd name="connsiteX130" fmla="*/ 1486138 w 3077503"/>
              <a:gd name="connsiteY130" fmla="*/ 797038 h 2257136"/>
              <a:gd name="connsiteX131" fmla="*/ 1504453 w 3077503"/>
              <a:gd name="connsiteY131" fmla="*/ 797038 h 2257136"/>
              <a:gd name="connsiteX132" fmla="*/ 1679462 w 3077503"/>
              <a:gd name="connsiteY132" fmla="*/ 881830 h 2257136"/>
              <a:gd name="connsiteX133" fmla="*/ 1750394 w 3077503"/>
              <a:gd name="connsiteY133" fmla="*/ 934869 h 2257136"/>
              <a:gd name="connsiteX134" fmla="*/ 1537013 w 3077503"/>
              <a:gd name="connsiteY134" fmla="*/ 1028349 h 2257136"/>
              <a:gd name="connsiteX135" fmla="*/ 1519376 w 3077503"/>
              <a:gd name="connsiteY135" fmla="*/ 1041916 h 2257136"/>
              <a:gd name="connsiteX136" fmla="*/ 1490208 w 3077503"/>
              <a:gd name="connsiteY136" fmla="*/ 1126029 h 2257136"/>
              <a:gd name="connsiteX137" fmla="*/ 1495634 w 3077503"/>
              <a:gd name="connsiteY137" fmla="*/ 1142987 h 2257136"/>
              <a:gd name="connsiteX138" fmla="*/ 1533621 w 3077503"/>
              <a:gd name="connsiteY138" fmla="*/ 1204715 h 2257136"/>
              <a:gd name="connsiteX139" fmla="*/ 1802918 w 3077503"/>
              <a:gd name="connsiteY139" fmla="*/ 1655127 h 2257136"/>
              <a:gd name="connsiteX140" fmla="*/ 1803597 w 3077503"/>
              <a:gd name="connsiteY140" fmla="*/ 1675477 h 2257136"/>
              <a:gd name="connsiteX141" fmla="*/ 1743225 w 3077503"/>
              <a:gd name="connsiteY141" fmla="*/ 1736527 h 2257136"/>
              <a:gd name="connsiteX142" fmla="*/ 1687602 w 3077503"/>
              <a:gd name="connsiteY142" fmla="*/ 1767730 h 2257136"/>
              <a:gd name="connsiteX143" fmla="*/ 1676071 w 3077503"/>
              <a:gd name="connsiteY143" fmla="*/ 1779262 h 2257136"/>
              <a:gd name="connsiteX144" fmla="*/ 1674714 w 3077503"/>
              <a:gd name="connsiteY144" fmla="*/ 1821318 h 2257136"/>
              <a:gd name="connsiteX145" fmla="*/ 1698455 w 3077503"/>
              <a:gd name="connsiteY145" fmla="*/ 1841668 h 2257136"/>
              <a:gd name="connsiteX146" fmla="*/ 1906025 w 3077503"/>
              <a:gd name="connsiteY146" fmla="*/ 1813178 h 2257136"/>
              <a:gd name="connsiteX147" fmla="*/ 2060684 w 3077503"/>
              <a:gd name="connsiteY147" fmla="*/ 1760947 h 2257136"/>
              <a:gd name="connsiteX148" fmla="*/ 2091209 w 3077503"/>
              <a:gd name="connsiteY148" fmla="*/ 1752807 h 2257136"/>
              <a:gd name="connsiteX149" fmla="*/ 2100706 w 3077503"/>
              <a:gd name="connsiteY149" fmla="*/ 1730422 h 2257136"/>
              <a:gd name="connsiteX150" fmla="*/ 2074929 w 3077503"/>
              <a:gd name="connsiteY150" fmla="*/ 1646309 h 2257136"/>
              <a:gd name="connsiteX151" fmla="*/ 1998956 w 3077503"/>
              <a:gd name="connsiteY151" fmla="*/ 1516748 h 2257136"/>
              <a:gd name="connsiteX152" fmla="*/ 1854472 w 3077503"/>
              <a:gd name="connsiteY152" fmla="*/ 1297647 h 2257136"/>
              <a:gd name="connsiteX153" fmla="*/ 1787995 w 3077503"/>
              <a:gd name="connsiteY153" fmla="*/ 1179617 h 2257136"/>
              <a:gd name="connsiteX154" fmla="*/ 1784604 w 3077503"/>
              <a:gd name="connsiteY154" fmla="*/ 1172156 h 2257136"/>
              <a:gd name="connsiteX155" fmla="*/ 1861255 w 3077503"/>
              <a:gd name="connsiteY155" fmla="*/ 1166050 h 2257136"/>
              <a:gd name="connsiteX156" fmla="*/ 2028124 w 3077503"/>
              <a:gd name="connsiteY156" fmla="*/ 1132812 h 2257136"/>
              <a:gd name="connsiteX157" fmla="*/ 2308953 w 3077503"/>
              <a:gd name="connsiteY157" fmla="*/ 1035811 h 2257136"/>
              <a:gd name="connsiteX158" fmla="*/ 2343548 w 3077503"/>
              <a:gd name="connsiteY158" fmla="*/ 995789 h 2257136"/>
              <a:gd name="connsiteX159" fmla="*/ 2351688 w 3077503"/>
              <a:gd name="connsiteY159" fmla="*/ 959160 h 2257136"/>
              <a:gd name="connsiteX160" fmla="*/ 2356437 w 3077503"/>
              <a:gd name="connsiteY160" fmla="*/ 948306 h 2257136"/>
              <a:gd name="connsiteX161" fmla="*/ 2390353 w 3077503"/>
              <a:gd name="connsiteY161" fmla="*/ 913033 h 2257136"/>
              <a:gd name="connsiteX162" fmla="*/ 2399850 w 3077503"/>
              <a:gd name="connsiteY162" fmla="*/ 907606 h 2257136"/>
              <a:gd name="connsiteX163" fmla="*/ 2737659 w 3077503"/>
              <a:gd name="connsiteY163" fmla="*/ 841130 h 2257136"/>
              <a:gd name="connsiteX164" fmla="*/ 2812275 w 3077503"/>
              <a:gd name="connsiteY164" fmla="*/ 826885 h 2257136"/>
              <a:gd name="connsiteX165" fmla="*/ 2863150 w 3077503"/>
              <a:gd name="connsiteY165" fmla="*/ 828920 h 2257136"/>
              <a:gd name="connsiteX166" fmla="*/ 2886213 w 3077503"/>
              <a:gd name="connsiteY166" fmla="*/ 830277 h 2257136"/>
              <a:gd name="connsiteX167" fmla="*/ 2888926 w 3077503"/>
              <a:gd name="connsiteY167" fmla="*/ 835025 h 2257136"/>
              <a:gd name="connsiteX168" fmla="*/ 2855010 w 3077503"/>
              <a:gd name="connsiteY168" fmla="*/ 897431 h 2257136"/>
              <a:gd name="connsiteX169" fmla="*/ 2848905 w 3077503"/>
              <a:gd name="connsiteY169" fmla="*/ 902858 h 2257136"/>
              <a:gd name="connsiteX170" fmla="*/ 2778359 w 3077503"/>
              <a:gd name="connsiteY170" fmla="*/ 952376 h 2257136"/>
              <a:gd name="connsiteX171" fmla="*/ 2774289 w 3077503"/>
              <a:gd name="connsiteY171" fmla="*/ 955768 h 2257136"/>
              <a:gd name="connsiteX172" fmla="*/ 2814310 w 3077503"/>
              <a:gd name="connsiteY172" fmla="*/ 969334 h 2257136"/>
              <a:gd name="connsiteX173" fmla="*/ 2983893 w 3077503"/>
              <a:gd name="connsiteY173" fmla="*/ 1104322 h 2257136"/>
              <a:gd name="connsiteX174" fmla="*/ 3076824 w 3077503"/>
              <a:gd name="connsiteY174" fmla="*/ 1280010 h 2257136"/>
              <a:gd name="connsiteX175" fmla="*/ 3077503 w 3077503"/>
              <a:gd name="connsiteY175" fmla="*/ 1284080 h 2257136"/>
              <a:gd name="connsiteX176" fmla="*/ 3070719 w 3077503"/>
              <a:gd name="connsiteY176" fmla="*/ 1275940 h 2257136"/>
              <a:gd name="connsiteX177" fmla="*/ 2911990 w 3077503"/>
              <a:gd name="connsiteY177" fmla="*/ 1107036 h 2257136"/>
              <a:gd name="connsiteX178" fmla="*/ 2677287 w 3077503"/>
              <a:gd name="connsiteY178" fmla="*/ 1004608 h 2257136"/>
              <a:gd name="connsiteX179" fmla="*/ 2664399 w 3077503"/>
              <a:gd name="connsiteY179" fmla="*/ 1002573 h 2257136"/>
              <a:gd name="connsiteX180" fmla="*/ 2646762 w 3077503"/>
              <a:gd name="connsiteY180" fmla="*/ 1006643 h 2257136"/>
              <a:gd name="connsiteX181" fmla="*/ 2437158 w 3077503"/>
              <a:gd name="connsiteY181" fmla="*/ 1137561 h 2257136"/>
              <a:gd name="connsiteX182" fmla="*/ 2423591 w 3077503"/>
              <a:gd name="connsiteY182" fmla="*/ 1149092 h 2257136"/>
              <a:gd name="connsiteX183" fmla="*/ 2369325 w 3077503"/>
              <a:gd name="connsiteY183" fmla="*/ 1216247 h 2257136"/>
              <a:gd name="connsiteX184" fmla="*/ 2355080 w 3077503"/>
              <a:gd name="connsiteY184" fmla="*/ 1224387 h 2257136"/>
              <a:gd name="connsiteX185" fmla="*/ 2283855 w 3077503"/>
              <a:gd name="connsiteY185" fmla="*/ 1235919 h 2257136"/>
              <a:gd name="connsiteX186" fmla="*/ 2276394 w 3077503"/>
              <a:gd name="connsiteY186" fmla="*/ 1240667 h 2257136"/>
              <a:gd name="connsiteX187" fmla="*/ 2040334 w 3077503"/>
              <a:gd name="connsiteY187" fmla="*/ 1531671 h 2257136"/>
              <a:gd name="connsiteX188" fmla="*/ 2039656 w 3077503"/>
              <a:gd name="connsiteY188" fmla="*/ 1541846 h 2257136"/>
              <a:gd name="connsiteX189" fmla="*/ 2122412 w 3077503"/>
              <a:gd name="connsiteY189" fmla="*/ 1689044 h 2257136"/>
              <a:gd name="connsiteX190" fmla="*/ 2133944 w 3077503"/>
              <a:gd name="connsiteY190" fmla="*/ 1703289 h 2257136"/>
              <a:gd name="connsiteX191" fmla="*/ 2273002 w 3077503"/>
              <a:gd name="connsiteY191" fmla="*/ 1713464 h 2257136"/>
              <a:gd name="connsiteX192" fmla="*/ 2418165 w 3077503"/>
              <a:gd name="connsiteY192" fmla="*/ 1724317 h 2257136"/>
              <a:gd name="connsiteX193" fmla="*/ 2541621 w 3077503"/>
              <a:gd name="connsiteY193" fmla="*/ 1733135 h 2257136"/>
              <a:gd name="connsiteX194" fmla="*/ 2664399 w 3077503"/>
              <a:gd name="connsiteY194" fmla="*/ 1741953 h 2257136"/>
              <a:gd name="connsiteX195" fmla="*/ 2685427 w 3077503"/>
              <a:gd name="connsiteY195" fmla="*/ 1743310 h 2257136"/>
              <a:gd name="connsiteX196" fmla="*/ 2706455 w 3077503"/>
              <a:gd name="connsiteY196" fmla="*/ 1758234 h 2257136"/>
              <a:gd name="connsiteX197" fmla="*/ 2701707 w 3077503"/>
              <a:gd name="connsiteY197" fmla="*/ 1819961 h 2257136"/>
              <a:gd name="connsiteX198" fmla="*/ 2678644 w 3077503"/>
              <a:gd name="connsiteY198" fmla="*/ 1832172 h 2257136"/>
              <a:gd name="connsiteX199" fmla="*/ 2495494 w 3077503"/>
              <a:gd name="connsiteY199" fmla="*/ 1824032 h 2257136"/>
              <a:gd name="connsiteX200" fmla="*/ 2365255 w 3077503"/>
              <a:gd name="connsiteY200" fmla="*/ 1818605 h 2257136"/>
              <a:gd name="connsiteX201" fmla="*/ 2194315 w 3077503"/>
              <a:gd name="connsiteY201" fmla="*/ 1811143 h 2257136"/>
              <a:gd name="connsiteX202" fmla="*/ 2109524 w 3077503"/>
              <a:gd name="connsiteY202" fmla="*/ 1807073 h 2257136"/>
              <a:gd name="connsiteX203" fmla="*/ 2099349 w 3077503"/>
              <a:gd name="connsiteY203" fmla="*/ 1809787 h 2257136"/>
              <a:gd name="connsiteX204" fmla="*/ 1769680 w 3077503"/>
              <a:gd name="connsiteY204" fmla="*/ 1987509 h 2257136"/>
              <a:gd name="connsiteX205" fmla="*/ 1762897 w 3077503"/>
              <a:gd name="connsiteY205" fmla="*/ 1992936 h 2257136"/>
              <a:gd name="connsiteX206" fmla="*/ 1699812 w 3077503"/>
              <a:gd name="connsiteY206" fmla="*/ 2038384 h 2257136"/>
              <a:gd name="connsiteX207" fmla="*/ 1611629 w 3077503"/>
              <a:gd name="connsiteY207" fmla="*/ 2041097 h 2257136"/>
              <a:gd name="connsiteX208" fmla="*/ 1559398 w 3077503"/>
              <a:gd name="connsiteY208" fmla="*/ 2045846 h 2257136"/>
              <a:gd name="connsiteX209" fmla="*/ 1495634 w 3077503"/>
              <a:gd name="connsiteY209" fmla="*/ 2051951 h 2257136"/>
              <a:gd name="connsiteX210" fmla="*/ 1259575 w 3077503"/>
              <a:gd name="connsiteY210" fmla="*/ 2049916 h 2257136"/>
              <a:gd name="connsiteX211" fmla="*/ 1249400 w 3077503"/>
              <a:gd name="connsiteY211" fmla="*/ 2046524 h 2257136"/>
              <a:gd name="connsiteX212" fmla="*/ 1219554 w 3077503"/>
              <a:gd name="connsiteY212" fmla="*/ 2025496 h 2257136"/>
              <a:gd name="connsiteX213" fmla="*/ 1207344 w 3077503"/>
              <a:gd name="connsiteY213" fmla="*/ 2022104 h 2257136"/>
              <a:gd name="connsiteX214" fmla="*/ 1092027 w 3077503"/>
              <a:gd name="connsiteY214" fmla="*/ 2031601 h 2257136"/>
              <a:gd name="connsiteX215" fmla="*/ 1003166 w 3077503"/>
              <a:gd name="connsiteY215" fmla="*/ 2038384 h 2257136"/>
              <a:gd name="connsiteX216" fmla="*/ 907521 w 3077503"/>
              <a:gd name="connsiteY216" fmla="*/ 2045846 h 2257136"/>
              <a:gd name="connsiteX217" fmla="*/ 902095 w 3077503"/>
              <a:gd name="connsiteY217" fmla="*/ 2045167 h 2257136"/>
              <a:gd name="connsiteX218" fmla="*/ 925836 w 3077503"/>
              <a:gd name="connsiteY218" fmla="*/ 1960376 h 2257136"/>
              <a:gd name="connsiteX219" fmla="*/ 984173 w 3077503"/>
              <a:gd name="connsiteY219" fmla="*/ 1744667 h 2257136"/>
              <a:gd name="connsiteX220" fmla="*/ 997739 w 3077503"/>
              <a:gd name="connsiteY220" fmla="*/ 1659875 h 2257136"/>
              <a:gd name="connsiteX221" fmla="*/ 991634 w 3077503"/>
              <a:gd name="connsiteY221" fmla="*/ 1607644 h 2257136"/>
              <a:gd name="connsiteX222" fmla="*/ 957718 w 3077503"/>
              <a:gd name="connsiteY222" fmla="*/ 1576441 h 2257136"/>
              <a:gd name="connsiteX223" fmla="*/ 957040 w 3077503"/>
              <a:gd name="connsiteY223" fmla="*/ 1576441 h 2257136"/>
              <a:gd name="connsiteX224" fmla="*/ 890563 w 3077503"/>
              <a:gd name="connsiteY224" fmla="*/ 1541168 h 2257136"/>
              <a:gd name="connsiteX225" fmla="*/ 919053 w 3077503"/>
              <a:gd name="connsiteY225" fmla="*/ 1644952 h 2257136"/>
              <a:gd name="connsiteX226" fmla="*/ 903451 w 3077503"/>
              <a:gd name="connsiteY226" fmla="*/ 1620532 h 2257136"/>
              <a:gd name="connsiteX227" fmla="*/ 774568 w 3077503"/>
              <a:gd name="connsiteY227" fmla="*/ 1487579 h 2257136"/>
              <a:gd name="connsiteX228" fmla="*/ 699274 w 3077503"/>
              <a:gd name="connsiteY228" fmla="*/ 1440775 h 2257136"/>
              <a:gd name="connsiteX229" fmla="*/ 682994 w 3077503"/>
              <a:gd name="connsiteY229" fmla="*/ 1449593 h 2257136"/>
              <a:gd name="connsiteX230" fmla="*/ 491704 w 3077503"/>
              <a:gd name="connsiteY230" fmla="*/ 1798933 h 2257136"/>
              <a:gd name="connsiteX231" fmla="*/ 441508 w 3077503"/>
              <a:gd name="connsiteY231" fmla="*/ 1823353 h 2257136"/>
              <a:gd name="connsiteX232" fmla="*/ 434725 w 3077503"/>
              <a:gd name="connsiteY232" fmla="*/ 1786045 h 2257136"/>
              <a:gd name="connsiteX233" fmla="*/ 630084 w 3077503"/>
              <a:gd name="connsiteY233" fmla="*/ 1426530 h 2257136"/>
              <a:gd name="connsiteX234" fmla="*/ 619231 w 3077503"/>
              <a:gd name="connsiteY234" fmla="*/ 1414320 h 2257136"/>
              <a:gd name="connsiteX235" fmla="*/ 518838 w 3077503"/>
              <a:gd name="connsiteY235" fmla="*/ 1390578 h 2257136"/>
              <a:gd name="connsiteX236" fmla="*/ 340437 w 3077503"/>
              <a:gd name="connsiteY236" fmla="*/ 1366158 h 2257136"/>
              <a:gd name="connsiteX237" fmla="*/ 229190 w 3077503"/>
              <a:gd name="connsiteY237" fmla="*/ 1364123 h 2257136"/>
              <a:gd name="connsiteX238" fmla="*/ 226477 w 3077503"/>
              <a:gd name="connsiteY238" fmla="*/ 1362766 h 2257136"/>
              <a:gd name="connsiteX239" fmla="*/ 571748 w 3077503"/>
              <a:gd name="connsiteY239" fmla="*/ 1290863 h 2257136"/>
              <a:gd name="connsiteX240" fmla="*/ 525621 w 3077503"/>
              <a:gd name="connsiteY240" fmla="*/ 1254234 h 2257136"/>
              <a:gd name="connsiteX241" fmla="*/ 430655 w 3077503"/>
              <a:gd name="connsiteY241" fmla="*/ 1178939 h 2257136"/>
              <a:gd name="connsiteX242" fmla="*/ 415731 w 3077503"/>
              <a:gd name="connsiteY242" fmla="*/ 1175547 h 2257136"/>
              <a:gd name="connsiteX243" fmla="*/ 302450 w 3077503"/>
              <a:gd name="connsiteY243" fmla="*/ 1198610 h 2257136"/>
              <a:gd name="connsiteX244" fmla="*/ 296345 w 3077503"/>
              <a:gd name="connsiteY244" fmla="*/ 1192505 h 2257136"/>
              <a:gd name="connsiteX245" fmla="*/ 327548 w 3077503"/>
              <a:gd name="connsiteY245" fmla="*/ 1035133 h 2257136"/>
              <a:gd name="connsiteX246" fmla="*/ 466606 w 3077503"/>
              <a:gd name="connsiteY246" fmla="*/ 791612 h 2257136"/>
              <a:gd name="connsiteX247" fmla="*/ 704022 w 3077503"/>
              <a:gd name="connsiteY247" fmla="*/ 563014 h 2257136"/>
              <a:gd name="connsiteX248" fmla="*/ 720302 w 3077503"/>
              <a:gd name="connsiteY248" fmla="*/ 550126 h 2257136"/>
              <a:gd name="connsiteX249" fmla="*/ 1814450 w 3077503"/>
              <a:gd name="connsiteY249" fmla="*/ 244199 h 2257136"/>
              <a:gd name="connsiteX250" fmla="*/ 1922305 w 3077503"/>
              <a:gd name="connsiteY250" fmla="*/ 278794 h 2257136"/>
              <a:gd name="connsiteX251" fmla="*/ 2055258 w 3077503"/>
              <a:gd name="connsiteY251" fmla="*/ 391397 h 2257136"/>
              <a:gd name="connsiteX252" fmla="*/ 2212631 w 3077503"/>
              <a:gd name="connsiteY252" fmla="*/ 613889 h 2257136"/>
              <a:gd name="connsiteX253" fmla="*/ 2326590 w 3077503"/>
              <a:gd name="connsiteY253" fmla="*/ 811962 h 2257136"/>
              <a:gd name="connsiteX254" fmla="*/ 2340835 w 3077503"/>
              <a:gd name="connsiteY254" fmla="*/ 854697 h 2257136"/>
              <a:gd name="connsiteX255" fmla="*/ 2339478 w 3077503"/>
              <a:gd name="connsiteY255" fmla="*/ 940845 h 2257136"/>
              <a:gd name="connsiteX256" fmla="*/ 2326590 w 3077503"/>
              <a:gd name="connsiteY256" fmla="*/ 999859 h 2257136"/>
              <a:gd name="connsiteX257" fmla="*/ 2302848 w 3077503"/>
              <a:gd name="connsiteY257" fmla="*/ 1028349 h 2257136"/>
              <a:gd name="connsiteX258" fmla="*/ 2034908 w 3077503"/>
              <a:gd name="connsiteY258" fmla="*/ 1121281 h 2257136"/>
              <a:gd name="connsiteX259" fmla="*/ 1855828 w 3077503"/>
              <a:gd name="connsiteY259" fmla="*/ 1157910 h 2257136"/>
              <a:gd name="connsiteX260" fmla="*/ 1781212 w 3077503"/>
              <a:gd name="connsiteY260" fmla="*/ 1163337 h 2257136"/>
              <a:gd name="connsiteX261" fmla="*/ 1767645 w 3077503"/>
              <a:gd name="connsiteY261" fmla="*/ 1163337 h 2257136"/>
              <a:gd name="connsiteX262" fmla="*/ 1771715 w 3077503"/>
              <a:gd name="connsiteY262" fmla="*/ 1181652 h 2257136"/>
              <a:gd name="connsiteX263" fmla="*/ 1890423 w 3077503"/>
              <a:gd name="connsiteY263" fmla="*/ 1381081 h 2257136"/>
              <a:gd name="connsiteX264" fmla="*/ 2030838 w 3077503"/>
              <a:gd name="connsiteY264" fmla="*/ 1595434 h 2257136"/>
              <a:gd name="connsiteX265" fmla="*/ 2083069 w 3077503"/>
              <a:gd name="connsiteY265" fmla="*/ 1715499 h 2257136"/>
              <a:gd name="connsiteX266" fmla="*/ 2086461 w 3077503"/>
              <a:gd name="connsiteY266" fmla="*/ 1740597 h 2257136"/>
              <a:gd name="connsiteX267" fmla="*/ 2070181 w 3077503"/>
              <a:gd name="connsiteY267" fmla="*/ 1748737 h 2257136"/>
              <a:gd name="connsiteX268" fmla="*/ 1915521 w 3077503"/>
              <a:gd name="connsiteY268" fmla="*/ 1800290 h 2257136"/>
              <a:gd name="connsiteX269" fmla="*/ 1790030 w 3077503"/>
              <a:gd name="connsiteY269" fmla="*/ 1831493 h 2257136"/>
              <a:gd name="connsiteX270" fmla="*/ 1696421 w 3077503"/>
              <a:gd name="connsiteY270" fmla="*/ 1832172 h 2257136"/>
              <a:gd name="connsiteX271" fmla="*/ 1686924 w 3077503"/>
              <a:gd name="connsiteY271" fmla="*/ 1824710 h 2257136"/>
              <a:gd name="connsiteX272" fmla="*/ 1688280 w 3077503"/>
              <a:gd name="connsiteY272" fmla="*/ 1784688 h 2257136"/>
              <a:gd name="connsiteX273" fmla="*/ 1697777 w 3077503"/>
              <a:gd name="connsiteY273" fmla="*/ 1777227 h 2257136"/>
              <a:gd name="connsiteX274" fmla="*/ 1790708 w 3077503"/>
              <a:gd name="connsiteY274" fmla="*/ 1716177 h 2257136"/>
              <a:gd name="connsiteX275" fmla="*/ 1819198 w 3077503"/>
              <a:gd name="connsiteY275" fmla="*/ 1674120 h 2257136"/>
              <a:gd name="connsiteX276" fmla="*/ 1818520 w 3077503"/>
              <a:gd name="connsiteY276" fmla="*/ 1662589 h 2257136"/>
              <a:gd name="connsiteX277" fmla="*/ 1609594 w 3077503"/>
              <a:gd name="connsiteY277" fmla="*/ 1313248 h 2257136"/>
              <a:gd name="connsiteX278" fmla="*/ 1514628 w 3077503"/>
              <a:gd name="connsiteY278" fmla="*/ 1154519 h 2257136"/>
              <a:gd name="connsiteX279" fmla="*/ 1502418 w 3077503"/>
              <a:gd name="connsiteY279" fmla="*/ 1126707 h 2257136"/>
              <a:gd name="connsiteX280" fmla="*/ 1527516 w 3077503"/>
              <a:gd name="connsiteY280" fmla="*/ 1052769 h 2257136"/>
              <a:gd name="connsiteX281" fmla="*/ 1541083 w 3077503"/>
              <a:gd name="connsiteY281" fmla="*/ 1043951 h 2257136"/>
              <a:gd name="connsiteX282" fmla="*/ 1892458 w 3077503"/>
              <a:gd name="connsiteY282" fmla="*/ 889970 h 2257136"/>
              <a:gd name="connsiteX283" fmla="*/ 1901955 w 3077503"/>
              <a:gd name="connsiteY283" fmla="*/ 885221 h 2257136"/>
              <a:gd name="connsiteX284" fmla="*/ 1789352 w 3077503"/>
              <a:gd name="connsiteY284" fmla="*/ 752947 h 2257136"/>
              <a:gd name="connsiteX285" fmla="*/ 1734407 w 3077503"/>
              <a:gd name="connsiteY285" fmla="*/ 688505 h 2257136"/>
              <a:gd name="connsiteX286" fmla="*/ 1721519 w 3077503"/>
              <a:gd name="connsiteY286" fmla="*/ 685792 h 2257136"/>
              <a:gd name="connsiteX287" fmla="*/ 1458326 w 3077503"/>
              <a:gd name="connsiteY287" fmla="*/ 795003 h 2257136"/>
              <a:gd name="connsiteX288" fmla="*/ 1253470 w 3077503"/>
              <a:gd name="connsiteY288" fmla="*/ 823493 h 2257136"/>
              <a:gd name="connsiteX289" fmla="*/ 1232442 w 3077503"/>
              <a:gd name="connsiteY289" fmla="*/ 832312 h 2257136"/>
              <a:gd name="connsiteX290" fmla="*/ 1224980 w 3077503"/>
              <a:gd name="connsiteY290" fmla="*/ 831633 h 2257136"/>
              <a:gd name="connsiteX291" fmla="*/ 1184959 w 3077503"/>
              <a:gd name="connsiteY291" fmla="*/ 826885 h 2257136"/>
              <a:gd name="connsiteX292" fmla="*/ 1182924 w 3077503"/>
              <a:gd name="connsiteY292" fmla="*/ 867585 h 2257136"/>
              <a:gd name="connsiteX293" fmla="*/ 1184281 w 3077503"/>
              <a:gd name="connsiteY293" fmla="*/ 884543 h 2257136"/>
              <a:gd name="connsiteX294" fmla="*/ 1174106 w 3077503"/>
              <a:gd name="connsiteY294" fmla="*/ 889291 h 2257136"/>
              <a:gd name="connsiteX295" fmla="*/ 1142902 w 3077503"/>
              <a:gd name="connsiteY295" fmla="*/ 877082 h 2257136"/>
              <a:gd name="connsiteX296" fmla="*/ 1136797 w 3077503"/>
              <a:gd name="connsiteY296" fmla="*/ 876403 h 2257136"/>
              <a:gd name="connsiteX297" fmla="*/ 1112377 w 3077503"/>
              <a:gd name="connsiteY297" fmla="*/ 881151 h 2257136"/>
              <a:gd name="connsiteX298" fmla="*/ 1104916 w 3077503"/>
              <a:gd name="connsiteY298" fmla="*/ 856732 h 2257136"/>
              <a:gd name="connsiteX299" fmla="*/ 1104916 w 3077503"/>
              <a:gd name="connsiteY299" fmla="*/ 853340 h 2257136"/>
              <a:gd name="connsiteX300" fmla="*/ 1073713 w 3077503"/>
              <a:gd name="connsiteY300" fmla="*/ 857410 h 2257136"/>
              <a:gd name="connsiteX301" fmla="*/ 1066251 w 3077503"/>
              <a:gd name="connsiteY301" fmla="*/ 832990 h 2257136"/>
              <a:gd name="connsiteX302" fmla="*/ 1041153 w 3077503"/>
              <a:gd name="connsiteY302" fmla="*/ 851305 h 2257136"/>
              <a:gd name="connsiteX303" fmla="*/ 1034369 w 3077503"/>
              <a:gd name="connsiteY303" fmla="*/ 868942 h 2257136"/>
              <a:gd name="connsiteX304" fmla="*/ 1025551 w 3077503"/>
              <a:gd name="connsiteY304" fmla="*/ 886578 h 2257136"/>
              <a:gd name="connsiteX305" fmla="*/ 1016054 w 3077503"/>
              <a:gd name="connsiteY305" fmla="*/ 883865 h 2257136"/>
              <a:gd name="connsiteX306" fmla="*/ 1008593 w 3077503"/>
              <a:gd name="connsiteY306" fmla="*/ 847235 h 2257136"/>
              <a:gd name="connsiteX307" fmla="*/ 1011306 w 3077503"/>
              <a:gd name="connsiteY307" fmla="*/ 839773 h 2257136"/>
              <a:gd name="connsiteX308" fmla="*/ 1111699 w 3077503"/>
              <a:gd name="connsiteY308" fmla="*/ 733275 h 2257136"/>
              <a:gd name="connsiteX309" fmla="*/ 1140189 w 3077503"/>
              <a:gd name="connsiteY309" fmla="*/ 728527 h 2257136"/>
              <a:gd name="connsiteX310" fmla="*/ 1191742 w 3077503"/>
              <a:gd name="connsiteY310" fmla="*/ 747520 h 2257136"/>
              <a:gd name="connsiteX311" fmla="*/ 1201239 w 3077503"/>
              <a:gd name="connsiteY311" fmla="*/ 748199 h 2257136"/>
              <a:gd name="connsiteX312" fmla="*/ 1529551 w 3077503"/>
              <a:gd name="connsiteY312" fmla="*/ 575903 h 2257136"/>
              <a:gd name="connsiteX313" fmla="*/ 1589244 w 3077503"/>
              <a:gd name="connsiteY313" fmla="*/ 533846 h 2257136"/>
              <a:gd name="connsiteX314" fmla="*/ 1594671 w 3077503"/>
              <a:gd name="connsiteY314" fmla="*/ 521636 h 2257136"/>
              <a:gd name="connsiteX315" fmla="*/ 1591279 w 3077503"/>
              <a:gd name="connsiteY315" fmla="*/ 433453 h 2257136"/>
              <a:gd name="connsiteX316" fmla="*/ 1620447 w 3077503"/>
              <a:gd name="connsiteY316" fmla="*/ 324242 h 2257136"/>
              <a:gd name="connsiteX317" fmla="*/ 1663182 w 3077503"/>
              <a:gd name="connsiteY317" fmla="*/ 282185 h 2257136"/>
              <a:gd name="connsiteX318" fmla="*/ 1814450 w 3077503"/>
              <a:gd name="connsiteY318" fmla="*/ 244199 h 2257136"/>
              <a:gd name="connsiteX319" fmla="*/ 1540404 w 3077503"/>
              <a:gd name="connsiteY319" fmla="*/ 156694 h 2257136"/>
              <a:gd name="connsiteX320" fmla="*/ 1565503 w 3077503"/>
              <a:gd name="connsiteY320" fmla="*/ 171618 h 2257136"/>
              <a:gd name="connsiteX321" fmla="*/ 1568216 w 3077503"/>
              <a:gd name="connsiteY321" fmla="*/ 196716 h 2257136"/>
              <a:gd name="connsiteX322" fmla="*/ 1551936 w 3077503"/>
              <a:gd name="connsiteY322" fmla="*/ 232667 h 2257136"/>
              <a:gd name="connsiteX323" fmla="*/ 1495634 w 3077503"/>
              <a:gd name="connsiteY323" fmla="*/ 318137 h 2257136"/>
              <a:gd name="connsiteX324" fmla="*/ 1383031 w 3077503"/>
              <a:gd name="connsiteY324" fmla="*/ 426670 h 2257136"/>
              <a:gd name="connsiteX325" fmla="*/ 1365395 w 3077503"/>
              <a:gd name="connsiteY325" fmla="*/ 425313 h 2257136"/>
              <a:gd name="connsiteX326" fmla="*/ 1353863 w 3077503"/>
              <a:gd name="connsiteY326" fmla="*/ 410390 h 2257136"/>
              <a:gd name="connsiteX327" fmla="*/ 1300275 w 3077503"/>
              <a:gd name="connsiteY327" fmla="*/ 285577 h 2257136"/>
              <a:gd name="connsiteX328" fmla="*/ 1299597 w 3077503"/>
              <a:gd name="connsiteY328" fmla="*/ 273367 h 2257136"/>
              <a:gd name="connsiteX329" fmla="*/ 1317233 w 3077503"/>
              <a:gd name="connsiteY329" fmla="*/ 256409 h 2257136"/>
              <a:gd name="connsiteX330" fmla="*/ 1442046 w 3077503"/>
              <a:gd name="connsiteY330" fmla="*/ 198072 h 2257136"/>
              <a:gd name="connsiteX331" fmla="*/ 1516663 w 3077503"/>
              <a:gd name="connsiteY331" fmla="*/ 162799 h 2257136"/>
              <a:gd name="connsiteX332" fmla="*/ 1540404 w 3077503"/>
              <a:gd name="connsiteY332" fmla="*/ 156694 h 2257136"/>
              <a:gd name="connsiteX333" fmla="*/ 1573642 w 3077503"/>
              <a:gd name="connsiteY333" fmla="*/ 0 h 2257136"/>
              <a:gd name="connsiteX334" fmla="*/ 1654364 w 3077503"/>
              <a:gd name="connsiteY334" fmla="*/ 7462 h 2257136"/>
              <a:gd name="connsiteX335" fmla="*/ 1722875 w 3077503"/>
              <a:gd name="connsiteY335" fmla="*/ 55623 h 2257136"/>
              <a:gd name="connsiteX336" fmla="*/ 1758149 w 3077503"/>
              <a:gd name="connsiteY336" fmla="*/ 149233 h 2257136"/>
              <a:gd name="connsiteX337" fmla="*/ 1753400 w 3077503"/>
              <a:gd name="connsiteY337" fmla="*/ 181793 h 2257136"/>
              <a:gd name="connsiteX338" fmla="*/ 1716770 w 3077503"/>
              <a:gd name="connsiteY338" fmla="*/ 246912 h 2257136"/>
              <a:gd name="connsiteX339" fmla="*/ 1708630 w 3077503"/>
              <a:gd name="connsiteY339" fmla="*/ 253017 h 2257136"/>
              <a:gd name="connsiteX340" fmla="*/ 1679462 w 3077503"/>
              <a:gd name="connsiteY340" fmla="*/ 265906 h 2257136"/>
              <a:gd name="connsiteX341" fmla="*/ 1595349 w 3077503"/>
              <a:gd name="connsiteY341" fmla="*/ 369690 h 2257136"/>
              <a:gd name="connsiteX342" fmla="*/ 1588566 w 3077503"/>
              <a:gd name="connsiteY342" fmla="*/ 405642 h 2257136"/>
              <a:gd name="connsiteX343" fmla="*/ 1581104 w 3077503"/>
              <a:gd name="connsiteY343" fmla="*/ 423957 h 2257136"/>
              <a:gd name="connsiteX344" fmla="*/ 1492243 w 3077503"/>
              <a:gd name="connsiteY344" fmla="*/ 535203 h 2257136"/>
              <a:gd name="connsiteX345" fmla="*/ 1463753 w 3077503"/>
              <a:gd name="connsiteY345" fmla="*/ 543343 h 2257136"/>
              <a:gd name="connsiteX346" fmla="*/ 1385745 w 3077503"/>
              <a:gd name="connsiteY346" fmla="*/ 458552 h 2257136"/>
              <a:gd name="connsiteX347" fmla="*/ 1394563 w 3077503"/>
              <a:gd name="connsiteY347" fmla="*/ 430740 h 2257136"/>
              <a:gd name="connsiteX348" fmla="*/ 1551258 w 3077503"/>
              <a:gd name="connsiteY348" fmla="*/ 248269 h 2257136"/>
              <a:gd name="connsiteX349" fmla="*/ 1576356 w 3077503"/>
              <a:gd name="connsiteY349" fmla="*/ 191289 h 2257136"/>
              <a:gd name="connsiteX350" fmla="*/ 1572286 w 3077503"/>
              <a:gd name="connsiteY350" fmla="*/ 167548 h 2257136"/>
              <a:gd name="connsiteX351" fmla="*/ 1539726 w 3077503"/>
              <a:gd name="connsiteY351" fmla="*/ 147198 h 2257136"/>
              <a:gd name="connsiteX352" fmla="*/ 1477319 w 3077503"/>
              <a:gd name="connsiteY352" fmla="*/ 171618 h 2257136"/>
              <a:gd name="connsiteX353" fmla="*/ 1347080 w 3077503"/>
              <a:gd name="connsiteY353" fmla="*/ 236738 h 2257136"/>
              <a:gd name="connsiteX354" fmla="*/ 1309772 w 3077503"/>
              <a:gd name="connsiteY354" fmla="*/ 250304 h 2257136"/>
              <a:gd name="connsiteX355" fmla="*/ 1304345 w 3077503"/>
              <a:gd name="connsiteY355" fmla="*/ 248269 h 2257136"/>
              <a:gd name="connsiteX356" fmla="*/ 1321303 w 3077503"/>
              <a:gd name="connsiteY356" fmla="*/ 127526 h 2257136"/>
              <a:gd name="connsiteX357" fmla="*/ 1440011 w 3077503"/>
              <a:gd name="connsiteY357" fmla="*/ 21028 h 2257136"/>
              <a:gd name="connsiteX358" fmla="*/ 1573642 w 3077503"/>
              <a:gd name="connsiteY358" fmla="*/ 0 h 22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</a:cxnLst>
            <a:rect l="l" t="t" r="r" b="b"/>
            <a:pathLst>
              <a:path w="3077503" h="2257136">
                <a:moveTo>
                  <a:pt x="475085" y="1610612"/>
                </a:moveTo>
                <a:cubicBezTo>
                  <a:pt x="487804" y="1611714"/>
                  <a:pt x="500523" y="1614088"/>
                  <a:pt x="513411" y="1617819"/>
                </a:cubicBezTo>
                <a:cubicBezTo>
                  <a:pt x="502558" y="1638847"/>
                  <a:pt x="491704" y="1659197"/>
                  <a:pt x="480851" y="1678869"/>
                </a:cubicBezTo>
                <a:cubicBezTo>
                  <a:pt x="463215" y="1712107"/>
                  <a:pt x="444900" y="1745345"/>
                  <a:pt x="427263" y="1779261"/>
                </a:cubicBezTo>
                <a:cubicBezTo>
                  <a:pt x="421836" y="1789436"/>
                  <a:pt x="417766" y="1800290"/>
                  <a:pt x="420480" y="1812500"/>
                </a:cubicBezTo>
                <a:cubicBezTo>
                  <a:pt x="423871" y="1826745"/>
                  <a:pt x="432011" y="1836241"/>
                  <a:pt x="446256" y="1839633"/>
                </a:cubicBezTo>
                <a:cubicBezTo>
                  <a:pt x="461180" y="1843703"/>
                  <a:pt x="473390" y="1838276"/>
                  <a:pt x="482208" y="1826745"/>
                </a:cubicBezTo>
                <a:cubicBezTo>
                  <a:pt x="491704" y="1815213"/>
                  <a:pt x="497809" y="1801647"/>
                  <a:pt x="505271" y="1788758"/>
                </a:cubicBezTo>
                <a:cubicBezTo>
                  <a:pt x="529691" y="1746023"/>
                  <a:pt x="553433" y="1703289"/>
                  <a:pt x="577852" y="1660554"/>
                </a:cubicBezTo>
                <a:cubicBezTo>
                  <a:pt x="581244" y="1654449"/>
                  <a:pt x="583279" y="1655127"/>
                  <a:pt x="588027" y="1659197"/>
                </a:cubicBezTo>
                <a:cubicBezTo>
                  <a:pt x="640259" y="1711428"/>
                  <a:pt x="659252" y="1773157"/>
                  <a:pt x="639581" y="1844381"/>
                </a:cubicBezTo>
                <a:cubicBezTo>
                  <a:pt x="619909" y="1915606"/>
                  <a:pt x="571069" y="1961054"/>
                  <a:pt x="498488" y="1975977"/>
                </a:cubicBezTo>
                <a:cubicBezTo>
                  <a:pt x="394703" y="1997684"/>
                  <a:pt x="296345" y="1929173"/>
                  <a:pt x="278708" y="1824710"/>
                </a:cubicBezTo>
                <a:cubicBezTo>
                  <a:pt x="261072" y="1722282"/>
                  <a:pt x="333653" y="1625280"/>
                  <a:pt x="436760" y="1611035"/>
                </a:cubicBezTo>
                <a:cubicBezTo>
                  <a:pt x="449648" y="1609679"/>
                  <a:pt x="462367" y="1609509"/>
                  <a:pt x="475085" y="1610612"/>
                </a:cubicBezTo>
                <a:close/>
                <a:moveTo>
                  <a:pt x="2604324" y="1610007"/>
                </a:moveTo>
                <a:cubicBezTo>
                  <a:pt x="2691066" y="1609594"/>
                  <a:pt x="2772084" y="1670898"/>
                  <a:pt x="2787855" y="1765016"/>
                </a:cubicBezTo>
                <a:cubicBezTo>
                  <a:pt x="2805492" y="1867444"/>
                  <a:pt x="2734267" y="1964446"/>
                  <a:pt x="2631161" y="1978691"/>
                </a:cubicBezTo>
                <a:cubicBezTo>
                  <a:pt x="2537551" y="1991579"/>
                  <a:pt x="2448690" y="1932564"/>
                  <a:pt x="2425626" y="1842346"/>
                </a:cubicBezTo>
                <a:cubicBezTo>
                  <a:pt x="2424270" y="1835563"/>
                  <a:pt x="2425626" y="1835563"/>
                  <a:pt x="2431053" y="1835563"/>
                </a:cubicBezTo>
                <a:cubicBezTo>
                  <a:pt x="2473788" y="1837598"/>
                  <a:pt x="2516523" y="1839633"/>
                  <a:pt x="2559257" y="1841668"/>
                </a:cubicBezTo>
                <a:cubicBezTo>
                  <a:pt x="2600636" y="1843703"/>
                  <a:pt x="2642014" y="1845059"/>
                  <a:pt x="2683392" y="1847094"/>
                </a:cubicBezTo>
                <a:cubicBezTo>
                  <a:pt x="2698994" y="1847773"/>
                  <a:pt x="2709847" y="1840989"/>
                  <a:pt x="2716630" y="1828101"/>
                </a:cubicBezTo>
                <a:cubicBezTo>
                  <a:pt x="2728840" y="1804359"/>
                  <a:pt x="2730875" y="1779940"/>
                  <a:pt x="2721379" y="1754841"/>
                </a:cubicBezTo>
                <a:cubicBezTo>
                  <a:pt x="2715952" y="1741275"/>
                  <a:pt x="2706455" y="1733135"/>
                  <a:pt x="2690854" y="1731778"/>
                </a:cubicBezTo>
                <a:cubicBezTo>
                  <a:pt x="2656937" y="1729743"/>
                  <a:pt x="2623021" y="1727030"/>
                  <a:pt x="2589782" y="1724316"/>
                </a:cubicBezTo>
                <a:cubicBezTo>
                  <a:pt x="2548404" y="1721603"/>
                  <a:pt x="2507026" y="1718211"/>
                  <a:pt x="2465648" y="1715498"/>
                </a:cubicBezTo>
                <a:cubicBezTo>
                  <a:pt x="2458865" y="1714820"/>
                  <a:pt x="2452081" y="1714820"/>
                  <a:pt x="2445298" y="1714141"/>
                </a:cubicBezTo>
                <a:cubicBezTo>
                  <a:pt x="2439871" y="1714141"/>
                  <a:pt x="2438515" y="1712106"/>
                  <a:pt x="2441906" y="1707358"/>
                </a:cubicBezTo>
                <a:cubicBezTo>
                  <a:pt x="2459543" y="1674798"/>
                  <a:pt x="2484641" y="1649700"/>
                  <a:pt x="2517879" y="1632063"/>
                </a:cubicBezTo>
                <a:cubicBezTo>
                  <a:pt x="2545861" y="1617140"/>
                  <a:pt x="2575410" y="1610145"/>
                  <a:pt x="2604324" y="1610007"/>
                </a:cubicBezTo>
                <a:close/>
                <a:moveTo>
                  <a:pt x="278709" y="1374298"/>
                </a:moveTo>
                <a:cubicBezTo>
                  <a:pt x="315339" y="1377690"/>
                  <a:pt x="351968" y="1380403"/>
                  <a:pt x="388598" y="1384473"/>
                </a:cubicBezTo>
                <a:cubicBezTo>
                  <a:pt x="434725" y="1389222"/>
                  <a:pt x="480173" y="1396005"/>
                  <a:pt x="525621" y="1405502"/>
                </a:cubicBezTo>
                <a:cubicBezTo>
                  <a:pt x="553433" y="1410928"/>
                  <a:pt x="581244" y="1417712"/>
                  <a:pt x="608378" y="1425173"/>
                </a:cubicBezTo>
                <a:cubicBezTo>
                  <a:pt x="613804" y="1426530"/>
                  <a:pt x="575818" y="1507251"/>
                  <a:pt x="560216" y="1501825"/>
                </a:cubicBezTo>
                <a:cubicBezTo>
                  <a:pt x="520195" y="1488258"/>
                  <a:pt x="478816" y="1482831"/>
                  <a:pt x="436760" y="1486223"/>
                </a:cubicBezTo>
                <a:cubicBezTo>
                  <a:pt x="370283" y="1491650"/>
                  <a:pt x="311269" y="1515391"/>
                  <a:pt x="260394" y="1558126"/>
                </a:cubicBezTo>
                <a:cubicBezTo>
                  <a:pt x="203414" y="1606288"/>
                  <a:pt x="168141" y="1667337"/>
                  <a:pt x="155252" y="1740597"/>
                </a:cubicBezTo>
                <a:cubicBezTo>
                  <a:pt x="144399" y="1801647"/>
                  <a:pt x="151182" y="1862018"/>
                  <a:pt x="176281" y="1918998"/>
                </a:cubicBezTo>
                <a:cubicBezTo>
                  <a:pt x="206806" y="1988866"/>
                  <a:pt x="257002" y="2041098"/>
                  <a:pt x="326192" y="2074336"/>
                </a:cubicBezTo>
                <a:cubicBezTo>
                  <a:pt x="368927" y="2095364"/>
                  <a:pt x="414375" y="2104861"/>
                  <a:pt x="462536" y="2104861"/>
                </a:cubicBezTo>
                <a:cubicBezTo>
                  <a:pt x="524943" y="2104861"/>
                  <a:pt x="582601" y="2087224"/>
                  <a:pt x="634154" y="2052629"/>
                </a:cubicBezTo>
                <a:cubicBezTo>
                  <a:pt x="710806" y="2000398"/>
                  <a:pt x="755575" y="1927138"/>
                  <a:pt x="768464" y="1835563"/>
                </a:cubicBezTo>
                <a:cubicBezTo>
                  <a:pt x="777282" y="1773157"/>
                  <a:pt x="765750" y="1714142"/>
                  <a:pt x="738617" y="1657841"/>
                </a:cubicBezTo>
                <a:cubicBezTo>
                  <a:pt x="723694" y="1625281"/>
                  <a:pt x="689099" y="1579154"/>
                  <a:pt x="651112" y="1545238"/>
                </a:cubicBezTo>
                <a:cubicBezTo>
                  <a:pt x="647042" y="1542524"/>
                  <a:pt x="645686" y="1540490"/>
                  <a:pt x="649077" y="1535741"/>
                </a:cubicBezTo>
                <a:cubicBezTo>
                  <a:pt x="664001" y="1510643"/>
                  <a:pt x="678246" y="1484866"/>
                  <a:pt x="692491" y="1459768"/>
                </a:cubicBezTo>
                <a:cubicBezTo>
                  <a:pt x="695204" y="1455698"/>
                  <a:pt x="696561" y="1455020"/>
                  <a:pt x="701309" y="1457055"/>
                </a:cubicBezTo>
                <a:cubicBezTo>
                  <a:pt x="733191" y="1471300"/>
                  <a:pt x="761002" y="1492328"/>
                  <a:pt x="786779" y="1515391"/>
                </a:cubicBezTo>
                <a:cubicBezTo>
                  <a:pt x="822730" y="1547273"/>
                  <a:pt x="854612" y="1582546"/>
                  <a:pt x="885815" y="1618498"/>
                </a:cubicBezTo>
                <a:cubicBezTo>
                  <a:pt x="887850" y="1621211"/>
                  <a:pt x="889885" y="1623924"/>
                  <a:pt x="891242" y="1627316"/>
                </a:cubicBezTo>
                <a:cubicBezTo>
                  <a:pt x="917018" y="1693114"/>
                  <a:pt x="926515" y="1761625"/>
                  <a:pt x="921088" y="1832172"/>
                </a:cubicBezTo>
                <a:cubicBezTo>
                  <a:pt x="906165" y="2028888"/>
                  <a:pt x="764394" y="2197792"/>
                  <a:pt x="573104" y="2242562"/>
                </a:cubicBezTo>
                <a:cubicBezTo>
                  <a:pt x="388598" y="2285297"/>
                  <a:pt x="231904" y="2233065"/>
                  <a:pt x="107091" y="2090616"/>
                </a:cubicBezTo>
                <a:cubicBezTo>
                  <a:pt x="52824" y="2028888"/>
                  <a:pt x="20265" y="1954950"/>
                  <a:pt x="6698" y="1873550"/>
                </a:cubicBezTo>
                <a:cubicBezTo>
                  <a:pt x="-28575" y="1666659"/>
                  <a:pt x="77923" y="1465195"/>
                  <a:pt x="267855" y="1376333"/>
                </a:cubicBezTo>
                <a:cubicBezTo>
                  <a:pt x="271247" y="1374977"/>
                  <a:pt x="274639" y="1373620"/>
                  <a:pt x="278709" y="1374298"/>
                </a:cubicBezTo>
                <a:close/>
                <a:moveTo>
                  <a:pt x="2590200" y="1334616"/>
                </a:moveTo>
                <a:cubicBezTo>
                  <a:pt x="2802641" y="1331352"/>
                  <a:pt x="2993983" y="1473505"/>
                  <a:pt x="3045621" y="1688366"/>
                </a:cubicBezTo>
                <a:cubicBezTo>
                  <a:pt x="3106671" y="1943418"/>
                  <a:pt x="2946585" y="2186939"/>
                  <a:pt x="2703742" y="2244597"/>
                </a:cubicBezTo>
                <a:cubicBezTo>
                  <a:pt x="2455473" y="2302933"/>
                  <a:pt x="2209239" y="2152344"/>
                  <a:pt x="2148189" y="1904753"/>
                </a:cubicBezTo>
                <a:cubicBezTo>
                  <a:pt x="2142084" y="1881012"/>
                  <a:pt x="2139371" y="1870158"/>
                  <a:pt x="2136658" y="1845738"/>
                </a:cubicBezTo>
                <a:cubicBezTo>
                  <a:pt x="2135979" y="1839634"/>
                  <a:pt x="2138014" y="1830815"/>
                  <a:pt x="2144119" y="1831493"/>
                </a:cubicBezTo>
                <a:cubicBezTo>
                  <a:pt x="2166504" y="1831493"/>
                  <a:pt x="2254009" y="1835564"/>
                  <a:pt x="2276394" y="1836242"/>
                </a:cubicBezTo>
                <a:cubicBezTo>
                  <a:pt x="2283856" y="1836242"/>
                  <a:pt x="2285891" y="1838955"/>
                  <a:pt x="2286569" y="1845738"/>
                </a:cubicBezTo>
                <a:cubicBezTo>
                  <a:pt x="2293352" y="1895935"/>
                  <a:pt x="2310989" y="1935278"/>
                  <a:pt x="2340835" y="1976656"/>
                </a:cubicBezTo>
                <a:cubicBezTo>
                  <a:pt x="2392389" y="2048559"/>
                  <a:pt x="2462257" y="2092651"/>
                  <a:pt x="2549761" y="2105539"/>
                </a:cubicBezTo>
                <a:cubicBezTo>
                  <a:pt x="2714596" y="2130637"/>
                  <a:pt x="2869934" y="2023461"/>
                  <a:pt x="2904529" y="1861340"/>
                </a:cubicBezTo>
                <a:cubicBezTo>
                  <a:pt x="2941158" y="1690401"/>
                  <a:pt x="2830590" y="1522175"/>
                  <a:pt x="2658294" y="1487580"/>
                </a:cubicBezTo>
                <a:cubicBezTo>
                  <a:pt x="2504313" y="1456376"/>
                  <a:pt x="2342192" y="1545916"/>
                  <a:pt x="2292674" y="1695827"/>
                </a:cubicBezTo>
                <a:cubicBezTo>
                  <a:pt x="2290639" y="1702611"/>
                  <a:pt x="2294031" y="1704646"/>
                  <a:pt x="2287247" y="1703967"/>
                </a:cubicBezTo>
                <a:cubicBezTo>
                  <a:pt x="2245869" y="1700576"/>
                  <a:pt x="2205169" y="1697862"/>
                  <a:pt x="2163791" y="1694471"/>
                </a:cubicBezTo>
                <a:cubicBezTo>
                  <a:pt x="2163791" y="1694471"/>
                  <a:pt x="2163113" y="1694471"/>
                  <a:pt x="2163113" y="1694471"/>
                </a:cubicBezTo>
                <a:cubicBezTo>
                  <a:pt x="2146833" y="1693114"/>
                  <a:pt x="2146833" y="1693114"/>
                  <a:pt x="2150903" y="1676834"/>
                </a:cubicBezTo>
                <a:cubicBezTo>
                  <a:pt x="2194316" y="1511321"/>
                  <a:pt x="2329982" y="1381082"/>
                  <a:pt x="2498208" y="1345130"/>
                </a:cubicBezTo>
                <a:cubicBezTo>
                  <a:pt x="2529072" y="1338516"/>
                  <a:pt x="2559852" y="1335082"/>
                  <a:pt x="2590200" y="1334616"/>
                </a:cubicBezTo>
                <a:close/>
                <a:moveTo>
                  <a:pt x="1752277" y="936277"/>
                </a:moveTo>
                <a:lnTo>
                  <a:pt x="1754757" y="938131"/>
                </a:lnTo>
                <a:cubicBezTo>
                  <a:pt x="1754757" y="939488"/>
                  <a:pt x="1754079" y="938471"/>
                  <a:pt x="1753231" y="937199"/>
                </a:cubicBezTo>
                <a:close/>
                <a:moveTo>
                  <a:pt x="1750687" y="934740"/>
                </a:moveTo>
                <a:lnTo>
                  <a:pt x="1752277" y="936277"/>
                </a:lnTo>
                <a:lnTo>
                  <a:pt x="1750394" y="934869"/>
                </a:lnTo>
                <a:close/>
                <a:moveTo>
                  <a:pt x="1052684" y="851983"/>
                </a:moveTo>
                <a:cubicBezTo>
                  <a:pt x="1060824" y="851983"/>
                  <a:pt x="1066251" y="858088"/>
                  <a:pt x="1066251" y="865550"/>
                </a:cubicBezTo>
                <a:cubicBezTo>
                  <a:pt x="1066251" y="873011"/>
                  <a:pt x="1059467" y="879795"/>
                  <a:pt x="1052006" y="879116"/>
                </a:cubicBezTo>
                <a:cubicBezTo>
                  <a:pt x="1045222" y="878438"/>
                  <a:pt x="1038439" y="872333"/>
                  <a:pt x="1038439" y="865550"/>
                </a:cubicBezTo>
                <a:cubicBezTo>
                  <a:pt x="1038439" y="858088"/>
                  <a:pt x="1044544" y="851983"/>
                  <a:pt x="1052684" y="851983"/>
                </a:cubicBezTo>
                <a:close/>
                <a:moveTo>
                  <a:pt x="1204631" y="827563"/>
                </a:moveTo>
                <a:cubicBezTo>
                  <a:pt x="1216841" y="827563"/>
                  <a:pt x="1227016" y="837060"/>
                  <a:pt x="1227016" y="849270"/>
                </a:cubicBezTo>
                <a:cubicBezTo>
                  <a:pt x="1227016" y="861480"/>
                  <a:pt x="1216841" y="871655"/>
                  <a:pt x="1204631" y="871655"/>
                </a:cubicBezTo>
                <a:cubicBezTo>
                  <a:pt x="1192421" y="871655"/>
                  <a:pt x="1182924" y="861480"/>
                  <a:pt x="1182924" y="849948"/>
                </a:cubicBezTo>
                <a:cubicBezTo>
                  <a:pt x="1183602" y="837060"/>
                  <a:pt x="1192421" y="827563"/>
                  <a:pt x="1204631" y="827563"/>
                </a:cubicBezTo>
                <a:close/>
                <a:moveTo>
                  <a:pt x="976712" y="733275"/>
                </a:moveTo>
                <a:cubicBezTo>
                  <a:pt x="1011306" y="737345"/>
                  <a:pt x="1038440" y="741415"/>
                  <a:pt x="1073034" y="745485"/>
                </a:cubicBezTo>
                <a:cubicBezTo>
                  <a:pt x="1075748" y="745485"/>
                  <a:pt x="1077105" y="746164"/>
                  <a:pt x="1078461" y="746164"/>
                </a:cubicBezTo>
                <a:cubicBezTo>
                  <a:pt x="1070321" y="754982"/>
                  <a:pt x="1062860" y="763122"/>
                  <a:pt x="1054041" y="771262"/>
                </a:cubicBezTo>
                <a:cubicBezTo>
                  <a:pt x="1033013" y="790934"/>
                  <a:pt x="1015376" y="813319"/>
                  <a:pt x="998418" y="835703"/>
                </a:cubicBezTo>
                <a:cubicBezTo>
                  <a:pt x="995705" y="839773"/>
                  <a:pt x="994348" y="843165"/>
                  <a:pt x="995705" y="847913"/>
                </a:cubicBezTo>
                <a:cubicBezTo>
                  <a:pt x="997740" y="858767"/>
                  <a:pt x="1000453" y="869620"/>
                  <a:pt x="1002488" y="880473"/>
                </a:cubicBezTo>
                <a:cubicBezTo>
                  <a:pt x="1003166" y="882508"/>
                  <a:pt x="1003166" y="884543"/>
                  <a:pt x="1003845" y="885900"/>
                </a:cubicBezTo>
                <a:cubicBezTo>
                  <a:pt x="1010628" y="892683"/>
                  <a:pt x="1007236" y="898788"/>
                  <a:pt x="1003845" y="905572"/>
                </a:cubicBezTo>
                <a:cubicBezTo>
                  <a:pt x="999775" y="915068"/>
                  <a:pt x="1002488" y="917782"/>
                  <a:pt x="998418" y="927278"/>
                </a:cubicBezTo>
                <a:cubicBezTo>
                  <a:pt x="997061" y="930670"/>
                  <a:pt x="995026" y="932026"/>
                  <a:pt x="990957" y="932026"/>
                </a:cubicBezTo>
                <a:cubicBezTo>
                  <a:pt x="970607" y="929991"/>
                  <a:pt x="950257" y="927956"/>
                  <a:pt x="929228" y="925921"/>
                </a:cubicBezTo>
                <a:cubicBezTo>
                  <a:pt x="927872" y="925921"/>
                  <a:pt x="925837" y="925243"/>
                  <a:pt x="924480" y="924565"/>
                </a:cubicBezTo>
                <a:cubicBezTo>
                  <a:pt x="888528" y="906928"/>
                  <a:pt x="854612" y="886578"/>
                  <a:pt x="824765" y="859445"/>
                </a:cubicBezTo>
                <a:cubicBezTo>
                  <a:pt x="824087" y="858767"/>
                  <a:pt x="822730" y="857410"/>
                  <a:pt x="822052" y="856053"/>
                </a:cubicBezTo>
                <a:cubicBezTo>
                  <a:pt x="870892" y="813319"/>
                  <a:pt x="919732" y="778045"/>
                  <a:pt x="968572" y="735989"/>
                </a:cubicBezTo>
                <a:cubicBezTo>
                  <a:pt x="971285" y="733954"/>
                  <a:pt x="973320" y="732597"/>
                  <a:pt x="976712" y="733275"/>
                </a:cubicBezTo>
                <a:close/>
                <a:moveTo>
                  <a:pt x="720302" y="550126"/>
                </a:moveTo>
                <a:cubicBezTo>
                  <a:pt x="716910" y="576581"/>
                  <a:pt x="713519" y="601679"/>
                  <a:pt x="710127" y="626777"/>
                </a:cubicBezTo>
                <a:cubicBezTo>
                  <a:pt x="704700" y="665442"/>
                  <a:pt x="699952" y="704107"/>
                  <a:pt x="694525" y="742772"/>
                </a:cubicBezTo>
                <a:cubicBezTo>
                  <a:pt x="693847" y="748199"/>
                  <a:pt x="693847" y="752947"/>
                  <a:pt x="692490" y="758374"/>
                </a:cubicBezTo>
                <a:cubicBezTo>
                  <a:pt x="689099" y="768549"/>
                  <a:pt x="692490" y="774654"/>
                  <a:pt x="700630" y="780759"/>
                </a:cubicBezTo>
                <a:cubicBezTo>
                  <a:pt x="712162" y="789577"/>
                  <a:pt x="723015" y="800430"/>
                  <a:pt x="734547" y="809927"/>
                </a:cubicBezTo>
                <a:cubicBezTo>
                  <a:pt x="789492" y="858767"/>
                  <a:pt x="850542" y="899466"/>
                  <a:pt x="917018" y="930670"/>
                </a:cubicBezTo>
                <a:cubicBezTo>
                  <a:pt x="930585" y="937453"/>
                  <a:pt x="945508" y="937453"/>
                  <a:pt x="959753" y="939488"/>
                </a:cubicBezTo>
                <a:cubicBezTo>
                  <a:pt x="992313" y="944236"/>
                  <a:pt x="1025551" y="947628"/>
                  <a:pt x="1058111" y="951698"/>
                </a:cubicBezTo>
                <a:cubicBezTo>
                  <a:pt x="1062859" y="952376"/>
                  <a:pt x="1064894" y="951698"/>
                  <a:pt x="1065573" y="946950"/>
                </a:cubicBezTo>
                <a:cubicBezTo>
                  <a:pt x="1070999" y="920495"/>
                  <a:pt x="1087957" y="910320"/>
                  <a:pt x="1107629" y="894040"/>
                </a:cubicBezTo>
                <a:cubicBezTo>
                  <a:pt x="1109664" y="892683"/>
                  <a:pt x="1111699" y="892005"/>
                  <a:pt x="1113734" y="892683"/>
                </a:cubicBezTo>
                <a:cubicBezTo>
                  <a:pt x="1121196" y="894718"/>
                  <a:pt x="1127979" y="893361"/>
                  <a:pt x="1134084" y="889292"/>
                </a:cubicBezTo>
                <a:cubicBezTo>
                  <a:pt x="1137476" y="886578"/>
                  <a:pt x="1140189" y="887257"/>
                  <a:pt x="1142902" y="889970"/>
                </a:cubicBezTo>
                <a:cubicBezTo>
                  <a:pt x="1154434" y="898788"/>
                  <a:pt x="1167322" y="901501"/>
                  <a:pt x="1180889" y="897431"/>
                </a:cubicBezTo>
                <a:cubicBezTo>
                  <a:pt x="1187672" y="895396"/>
                  <a:pt x="1191742" y="892005"/>
                  <a:pt x="1190385" y="884543"/>
                </a:cubicBezTo>
                <a:cubicBezTo>
                  <a:pt x="1189707" y="879795"/>
                  <a:pt x="1191064" y="877760"/>
                  <a:pt x="1196490" y="879117"/>
                </a:cubicBezTo>
                <a:cubicBezTo>
                  <a:pt x="1216840" y="882508"/>
                  <a:pt x="1237190" y="862837"/>
                  <a:pt x="1236512" y="842487"/>
                </a:cubicBezTo>
                <a:cubicBezTo>
                  <a:pt x="1236512" y="840452"/>
                  <a:pt x="1235834" y="838417"/>
                  <a:pt x="1237869" y="837738"/>
                </a:cubicBezTo>
                <a:cubicBezTo>
                  <a:pt x="1245330" y="832990"/>
                  <a:pt x="1244652" y="833668"/>
                  <a:pt x="1254827" y="833668"/>
                </a:cubicBezTo>
                <a:cubicBezTo>
                  <a:pt x="1333513" y="833668"/>
                  <a:pt x="1410843" y="820102"/>
                  <a:pt x="1486138" y="797038"/>
                </a:cubicBezTo>
                <a:cubicBezTo>
                  <a:pt x="1492243" y="795003"/>
                  <a:pt x="1497669" y="795003"/>
                  <a:pt x="1504453" y="797038"/>
                </a:cubicBezTo>
                <a:cubicBezTo>
                  <a:pt x="1568216" y="818067"/>
                  <a:pt x="1624517" y="844522"/>
                  <a:pt x="1679462" y="881830"/>
                </a:cubicBezTo>
                <a:lnTo>
                  <a:pt x="1750394" y="934869"/>
                </a:lnTo>
                <a:lnTo>
                  <a:pt x="1537013" y="1028349"/>
                </a:lnTo>
                <a:cubicBezTo>
                  <a:pt x="1529551" y="1031741"/>
                  <a:pt x="1523446" y="1035811"/>
                  <a:pt x="1519376" y="1041916"/>
                </a:cubicBezTo>
                <a:cubicBezTo>
                  <a:pt x="1503096" y="1064979"/>
                  <a:pt x="1488173" y="1097539"/>
                  <a:pt x="1490208" y="1126029"/>
                </a:cubicBezTo>
                <a:cubicBezTo>
                  <a:pt x="1490886" y="1132134"/>
                  <a:pt x="1492243" y="1138239"/>
                  <a:pt x="1495634" y="1142987"/>
                </a:cubicBezTo>
                <a:cubicBezTo>
                  <a:pt x="1509879" y="1162659"/>
                  <a:pt x="1521411" y="1183687"/>
                  <a:pt x="1533621" y="1204715"/>
                </a:cubicBezTo>
                <a:cubicBezTo>
                  <a:pt x="1623161" y="1354627"/>
                  <a:pt x="1712700" y="1505216"/>
                  <a:pt x="1802918" y="1655127"/>
                </a:cubicBezTo>
                <a:cubicBezTo>
                  <a:pt x="1807667" y="1662589"/>
                  <a:pt x="1807667" y="1668015"/>
                  <a:pt x="1803597" y="1675477"/>
                </a:cubicBezTo>
                <a:cubicBezTo>
                  <a:pt x="1787995" y="1704645"/>
                  <a:pt x="1771037" y="1719569"/>
                  <a:pt x="1743225" y="1736527"/>
                </a:cubicBezTo>
                <a:cubicBezTo>
                  <a:pt x="1727624" y="1746023"/>
                  <a:pt x="1704560" y="1760947"/>
                  <a:pt x="1687602" y="1767730"/>
                </a:cubicBezTo>
                <a:cubicBezTo>
                  <a:pt x="1682176" y="1769765"/>
                  <a:pt x="1678105" y="1773157"/>
                  <a:pt x="1676071" y="1779262"/>
                </a:cubicBezTo>
                <a:cubicBezTo>
                  <a:pt x="1671322" y="1793507"/>
                  <a:pt x="1669966" y="1807073"/>
                  <a:pt x="1674714" y="1821318"/>
                </a:cubicBezTo>
                <a:cubicBezTo>
                  <a:pt x="1677427" y="1829458"/>
                  <a:pt x="1689637" y="1840311"/>
                  <a:pt x="1698455" y="1841668"/>
                </a:cubicBezTo>
                <a:cubicBezTo>
                  <a:pt x="1770359" y="1849808"/>
                  <a:pt x="1838192" y="1834885"/>
                  <a:pt x="1906025" y="1813178"/>
                </a:cubicBezTo>
                <a:cubicBezTo>
                  <a:pt x="1957578" y="1796220"/>
                  <a:pt x="2008453" y="1775870"/>
                  <a:pt x="2060684" y="1760947"/>
                </a:cubicBezTo>
                <a:cubicBezTo>
                  <a:pt x="2070859" y="1758234"/>
                  <a:pt x="2081034" y="1755520"/>
                  <a:pt x="2091209" y="1752807"/>
                </a:cubicBezTo>
                <a:cubicBezTo>
                  <a:pt x="2102062" y="1750093"/>
                  <a:pt x="2102741" y="1741953"/>
                  <a:pt x="2100706" y="1730422"/>
                </a:cubicBezTo>
                <a:cubicBezTo>
                  <a:pt x="2095957" y="1701254"/>
                  <a:pt x="2087139" y="1672764"/>
                  <a:pt x="2074929" y="1646309"/>
                </a:cubicBezTo>
                <a:cubicBezTo>
                  <a:pt x="2053901" y="1600182"/>
                  <a:pt x="2026089" y="1558804"/>
                  <a:pt x="1998956" y="1516748"/>
                </a:cubicBezTo>
                <a:cubicBezTo>
                  <a:pt x="1951473" y="1443488"/>
                  <a:pt x="1900598" y="1371585"/>
                  <a:pt x="1854472" y="1297647"/>
                </a:cubicBezTo>
                <a:cubicBezTo>
                  <a:pt x="1830730" y="1258982"/>
                  <a:pt x="1807667" y="1220317"/>
                  <a:pt x="1787995" y="1179617"/>
                </a:cubicBezTo>
                <a:cubicBezTo>
                  <a:pt x="1786638" y="1177582"/>
                  <a:pt x="1785960" y="1174869"/>
                  <a:pt x="1784604" y="1172156"/>
                </a:cubicBezTo>
                <a:cubicBezTo>
                  <a:pt x="1811058" y="1170121"/>
                  <a:pt x="1836157" y="1168764"/>
                  <a:pt x="1861255" y="1166050"/>
                </a:cubicBezTo>
                <a:cubicBezTo>
                  <a:pt x="1917556" y="1159267"/>
                  <a:pt x="1973179" y="1147736"/>
                  <a:pt x="2028124" y="1132812"/>
                </a:cubicBezTo>
                <a:cubicBezTo>
                  <a:pt x="2123769" y="1107036"/>
                  <a:pt x="2216700" y="1071763"/>
                  <a:pt x="2308953" y="1035811"/>
                </a:cubicBezTo>
                <a:cubicBezTo>
                  <a:pt x="2327268" y="1028349"/>
                  <a:pt x="2336765" y="1013426"/>
                  <a:pt x="2343548" y="995789"/>
                </a:cubicBezTo>
                <a:cubicBezTo>
                  <a:pt x="2347618" y="984258"/>
                  <a:pt x="2350332" y="972048"/>
                  <a:pt x="2351688" y="959160"/>
                </a:cubicBezTo>
                <a:cubicBezTo>
                  <a:pt x="2352367" y="955090"/>
                  <a:pt x="2353723" y="951698"/>
                  <a:pt x="2356437" y="948306"/>
                </a:cubicBezTo>
                <a:cubicBezTo>
                  <a:pt x="2367968" y="936775"/>
                  <a:pt x="2378822" y="925243"/>
                  <a:pt x="2390353" y="913033"/>
                </a:cubicBezTo>
                <a:cubicBezTo>
                  <a:pt x="2393066" y="910320"/>
                  <a:pt x="2396458" y="908285"/>
                  <a:pt x="2399850" y="907606"/>
                </a:cubicBezTo>
                <a:cubicBezTo>
                  <a:pt x="2512453" y="885222"/>
                  <a:pt x="2625056" y="863515"/>
                  <a:pt x="2737659" y="841130"/>
                </a:cubicBezTo>
                <a:cubicBezTo>
                  <a:pt x="2762757" y="836382"/>
                  <a:pt x="2787177" y="830955"/>
                  <a:pt x="2812275" y="826885"/>
                </a:cubicBezTo>
                <a:cubicBezTo>
                  <a:pt x="2829233" y="824172"/>
                  <a:pt x="2846192" y="828242"/>
                  <a:pt x="2863150" y="828920"/>
                </a:cubicBezTo>
                <a:cubicBezTo>
                  <a:pt x="2870612" y="828920"/>
                  <a:pt x="2878073" y="829598"/>
                  <a:pt x="2886213" y="830277"/>
                </a:cubicBezTo>
                <a:cubicBezTo>
                  <a:pt x="2889605" y="830277"/>
                  <a:pt x="2890962" y="831633"/>
                  <a:pt x="2888926" y="835025"/>
                </a:cubicBezTo>
                <a:cubicBezTo>
                  <a:pt x="2877395" y="855375"/>
                  <a:pt x="2866542" y="876403"/>
                  <a:pt x="2855010" y="897431"/>
                </a:cubicBezTo>
                <a:cubicBezTo>
                  <a:pt x="2853653" y="900145"/>
                  <a:pt x="2850940" y="900823"/>
                  <a:pt x="2848905" y="902858"/>
                </a:cubicBezTo>
                <a:cubicBezTo>
                  <a:pt x="2825163" y="919138"/>
                  <a:pt x="2802100" y="936096"/>
                  <a:pt x="2778359" y="952376"/>
                </a:cubicBezTo>
                <a:cubicBezTo>
                  <a:pt x="2777002" y="953055"/>
                  <a:pt x="2775645" y="954411"/>
                  <a:pt x="2774289" y="955768"/>
                </a:cubicBezTo>
                <a:cubicBezTo>
                  <a:pt x="2787855" y="960516"/>
                  <a:pt x="2801422" y="963908"/>
                  <a:pt x="2814310" y="969334"/>
                </a:cubicBezTo>
                <a:cubicBezTo>
                  <a:pt x="2884856" y="996468"/>
                  <a:pt x="2939123" y="1043951"/>
                  <a:pt x="2983893" y="1104322"/>
                </a:cubicBezTo>
                <a:cubicBezTo>
                  <a:pt x="3023914" y="1158589"/>
                  <a:pt x="3052404" y="1218282"/>
                  <a:pt x="3076824" y="1280010"/>
                </a:cubicBezTo>
                <a:cubicBezTo>
                  <a:pt x="3077503" y="1280688"/>
                  <a:pt x="3077503" y="1282045"/>
                  <a:pt x="3077503" y="1284080"/>
                </a:cubicBezTo>
                <a:cubicBezTo>
                  <a:pt x="3073433" y="1282045"/>
                  <a:pt x="3072076" y="1278653"/>
                  <a:pt x="3070719" y="1275940"/>
                </a:cubicBezTo>
                <a:cubicBezTo>
                  <a:pt x="3025271" y="1212177"/>
                  <a:pt x="2973718" y="1154519"/>
                  <a:pt x="2911990" y="1107036"/>
                </a:cubicBezTo>
                <a:cubicBezTo>
                  <a:pt x="2842122" y="1053448"/>
                  <a:pt x="2764114" y="1018853"/>
                  <a:pt x="2677287" y="1004608"/>
                </a:cubicBezTo>
                <a:cubicBezTo>
                  <a:pt x="2673217" y="1003929"/>
                  <a:pt x="2668469" y="1003251"/>
                  <a:pt x="2664399" y="1002573"/>
                </a:cubicBezTo>
                <a:cubicBezTo>
                  <a:pt x="2658294" y="1001216"/>
                  <a:pt x="2652867" y="1002573"/>
                  <a:pt x="2646762" y="1006643"/>
                </a:cubicBezTo>
                <a:cubicBezTo>
                  <a:pt x="2576894" y="1050056"/>
                  <a:pt x="2507026" y="1094147"/>
                  <a:pt x="2437158" y="1137561"/>
                </a:cubicBezTo>
                <a:cubicBezTo>
                  <a:pt x="2431731" y="1140952"/>
                  <a:pt x="2427661" y="1144344"/>
                  <a:pt x="2423591" y="1149092"/>
                </a:cubicBezTo>
                <a:cubicBezTo>
                  <a:pt x="2405277" y="1171477"/>
                  <a:pt x="2386961" y="1193862"/>
                  <a:pt x="2369325" y="1216247"/>
                </a:cubicBezTo>
                <a:cubicBezTo>
                  <a:pt x="2365255" y="1220995"/>
                  <a:pt x="2361185" y="1223709"/>
                  <a:pt x="2355080" y="1224387"/>
                </a:cubicBezTo>
                <a:cubicBezTo>
                  <a:pt x="2331338" y="1227779"/>
                  <a:pt x="2307597" y="1231849"/>
                  <a:pt x="2283855" y="1235919"/>
                </a:cubicBezTo>
                <a:cubicBezTo>
                  <a:pt x="2280464" y="1236597"/>
                  <a:pt x="2278428" y="1237954"/>
                  <a:pt x="2276394" y="1240667"/>
                </a:cubicBezTo>
                <a:cubicBezTo>
                  <a:pt x="2195672" y="1337668"/>
                  <a:pt x="2121056" y="1434670"/>
                  <a:pt x="2040334" y="1531671"/>
                </a:cubicBezTo>
                <a:cubicBezTo>
                  <a:pt x="2036943" y="1535741"/>
                  <a:pt x="2037621" y="1538454"/>
                  <a:pt x="2039656" y="1541846"/>
                </a:cubicBezTo>
                <a:cubicBezTo>
                  <a:pt x="2067467" y="1590686"/>
                  <a:pt x="2095279" y="1639526"/>
                  <a:pt x="2122412" y="1689044"/>
                </a:cubicBezTo>
                <a:cubicBezTo>
                  <a:pt x="2125126" y="1693792"/>
                  <a:pt x="2128517" y="1702610"/>
                  <a:pt x="2133944" y="1703289"/>
                </a:cubicBezTo>
                <a:cubicBezTo>
                  <a:pt x="2182784" y="1706680"/>
                  <a:pt x="2224840" y="1710072"/>
                  <a:pt x="2273002" y="1713464"/>
                </a:cubicBezTo>
                <a:cubicBezTo>
                  <a:pt x="2321163" y="1716855"/>
                  <a:pt x="2370003" y="1720925"/>
                  <a:pt x="2418165" y="1724317"/>
                </a:cubicBezTo>
                <a:cubicBezTo>
                  <a:pt x="2459543" y="1727030"/>
                  <a:pt x="2500243" y="1729744"/>
                  <a:pt x="2541621" y="1733135"/>
                </a:cubicBezTo>
                <a:cubicBezTo>
                  <a:pt x="2582321" y="1735848"/>
                  <a:pt x="2623021" y="1739240"/>
                  <a:pt x="2664399" y="1741953"/>
                </a:cubicBezTo>
                <a:cubicBezTo>
                  <a:pt x="2671182" y="1742632"/>
                  <a:pt x="2678644" y="1742632"/>
                  <a:pt x="2685427" y="1743310"/>
                </a:cubicBezTo>
                <a:cubicBezTo>
                  <a:pt x="2695602" y="1743989"/>
                  <a:pt x="2702385" y="1749415"/>
                  <a:pt x="2706455" y="1758234"/>
                </a:cubicBezTo>
                <a:cubicBezTo>
                  <a:pt x="2717987" y="1784010"/>
                  <a:pt x="2716630" y="1795542"/>
                  <a:pt x="2701707" y="1819961"/>
                </a:cubicBezTo>
                <a:cubicBezTo>
                  <a:pt x="2696280" y="1828102"/>
                  <a:pt x="2688819" y="1832172"/>
                  <a:pt x="2678644" y="1832172"/>
                </a:cubicBezTo>
                <a:cubicBezTo>
                  <a:pt x="2617594" y="1829458"/>
                  <a:pt x="2556544" y="1826745"/>
                  <a:pt x="2495494" y="1824032"/>
                </a:cubicBezTo>
                <a:cubicBezTo>
                  <a:pt x="2452081" y="1821997"/>
                  <a:pt x="2408668" y="1820640"/>
                  <a:pt x="2365255" y="1818605"/>
                </a:cubicBezTo>
                <a:cubicBezTo>
                  <a:pt x="2308275" y="1815892"/>
                  <a:pt x="2251295" y="1813857"/>
                  <a:pt x="2194315" y="1811143"/>
                </a:cubicBezTo>
                <a:cubicBezTo>
                  <a:pt x="2165825" y="1809787"/>
                  <a:pt x="2138014" y="1808430"/>
                  <a:pt x="2109524" y="1807073"/>
                </a:cubicBezTo>
                <a:cubicBezTo>
                  <a:pt x="2106132" y="1807073"/>
                  <a:pt x="2102741" y="1807752"/>
                  <a:pt x="2099349" y="1809787"/>
                </a:cubicBezTo>
                <a:cubicBezTo>
                  <a:pt x="1989459" y="1866766"/>
                  <a:pt x="1879570" y="1930530"/>
                  <a:pt x="1769680" y="1987509"/>
                </a:cubicBezTo>
                <a:cubicBezTo>
                  <a:pt x="1766967" y="1988866"/>
                  <a:pt x="1764254" y="1989544"/>
                  <a:pt x="1762897" y="1992936"/>
                </a:cubicBezTo>
                <a:cubicBezTo>
                  <a:pt x="1751365" y="2020747"/>
                  <a:pt x="1727624" y="2032958"/>
                  <a:pt x="1699812" y="2038384"/>
                </a:cubicBezTo>
                <a:cubicBezTo>
                  <a:pt x="1670644" y="2044489"/>
                  <a:pt x="1640797" y="2043811"/>
                  <a:pt x="1611629" y="2041097"/>
                </a:cubicBezTo>
                <a:cubicBezTo>
                  <a:pt x="1593314" y="2039063"/>
                  <a:pt x="1576356" y="2043133"/>
                  <a:pt x="1559398" y="2045846"/>
                </a:cubicBezTo>
                <a:cubicBezTo>
                  <a:pt x="1538369" y="2049237"/>
                  <a:pt x="1517341" y="2051951"/>
                  <a:pt x="1495634" y="2051951"/>
                </a:cubicBezTo>
                <a:cubicBezTo>
                  <a:pt x="1416948" y="2051272"/>
                  <a:pt x="1338262" y="2050594"/>
                  <a:pt x="1259575" y="2049916"/>
                </a:cubicBezTo>
                <a:cubicBezTo>
                  <a:pt x="1255505" y="2049916"/>
                  <a:pt x="1252114" y="2048559"/>
                  <a:pt x="1249400" y="2046524"/>
                </a:cubicBezTo>
                <a:cubicBezTo>
                  <a:pt x="1239225" y="2039741"/>
                  <a:pt x="1229050" y="2032958"/>
                  <a:pt x="1219554" y="2025496"/>
                </a:cubicBezTo>
                <a:cubicBezTo>
                  <a:pt x="1215484" y="2022783"/>
                  <a:pt x="1212092" y="2021426"/>
                  <a:pt x="1207344" y="2022104"/>
                </a:cubicBezTo>
                <a:cubicBezTo>
                  <a:pt x="1168679" y="2025496"/>
                  <a:pt x="1130692" y="2028209"/>
                  <a:pt x="1092027" y="2031601"/>
                </a:cubicBezTo>
                <a:cubicBezTo>
                  <a:pt x="1062181" y="2033636"/>
                  <a:pt x="1032334" y="2036349"/>
                  <a:pt x="1003166" y="2038384"/>
                </a:cubicBezTo>
                <a:cubicBezTo>
                  <a:pt x="971285" y="2041097"/>
                  <a:pt x="939403" y="2043133"/>
                  <a:pt x="907521" y="2045846"/>
                </a:cubicBezTo>
                <a:cubicBezTo>
                  <a:pt x="906165" y="2045846"/>
                  <a:pt x="904130" y="2046524"/>
                  <a:pt x="902095" y="2045167"/>
                </a:cubicBezTo>
                <a:cubicBezTo>
                  <a:pt x="910235" y="2017356"/>
                  <a:pt x="917696" y="1988866"/>
                  <a:pt x="925836" y="1960376"/>
                </a:cubicBezTo>
                <a:cubicBezTo>
                  <a:pt x="946186" y="1888473"/>
                  <a:pt x="967893" y="1817248"/>
                  <a:pt x="984173" y="1744667"/>
                </a:cubicBezTo>
                <a:cubicBezTo>
                  <a:pt x="990278" y="1716855"/>
                  <a:pt x="995704" y="1688365"/>
                  <a:pt x="997739" y="1659875"/>
                </a:cubicBezTo>
                <a:cubicBezTo>
                  <a:pt x="999096" y="1642239"/>
                  <a:pt x="997739" y="1624602"/>
                  <a:pt x="991634" y="1607644"/>
                </a:cubicBezTo>
                <a:cubicBezTo>
                  <a:pt x="985529" y="1592042"/>
                  <a:pt x="974676" y="1580511"/>
                  <a:pt x="957718" y="1576441"/>
                </a:cubicBezTo>
                <a:cubicBezTo>
                  <a:pt x="957718" y="1576441"/>
                  <a:pt x="957040" y="1576441"/>
                  <a:pt x="957040" y="1576441"/>
                </a:cubicBezTo>
                <a:cubicBezTo>
                  <a:pt x="931941" y="1571014"/>
                  <a:pt x="908200" y="1561517"/>
                  <a:pt x="890563" y="1541168"/>
                </a:cubicBezTo>
                <a:cubicBezTo>
                  <a:pt x="906843" y="1573727"/>
                  <a:pt x="915661" y="1608322"/>
                  <a:pt x="919053" y="1644952"/>
                </a:cubicBezTo>
                <a:cubicBezTo>
                  <a:pt x="912270" y="1639526"/>
                  <a:pt x="908200" y="1626637"/>
                  <a:pt x="903451" y="1620532"/>
                </a:cubicBezTo>
                <a:cubicBezTo>
                  <a:pt x="863430" y="1573049"/>
                  <a:pt x="822052" y="1526923"/>
                  <a:pt x="774568" y="1487579"/>
                </a:cubicBezTo>
                <a:cubicBezTo>
                  <a:pt x="751505" y="1468586"/>
                  <a:pt x="727085" y="1451628"/>
                  <a:pt x="699274" y="1440775"/>
                </a:cubicBezTo>
                <a:cubicBezTo>
                  <a:pt x="695882" y="1439418"/>
                  <a:pt x="685707" y="1444166"/>
                  <a:pt x="682994" y="1449593"/>
                </a:cubicBezTo>
                <a:cubicBezTo>
                  <a:pt x="659931" y="1492328"/>
                  <a:pt x="508663" y="1770443"/>
                  <a:pt x="491704" y="1798933"/>
                </a:cubicBezTo>
                <a:cubicBezTo>
                  <a:pt x="480851" y="1817927"/>
                  <a:pt x="460501" y="1838277"/>
                  <a:pt x="441508" y="1823353"/>
                </a:cubicBezTo>
                <a:cubicBezTo>
                  <a:pt x="429298" y="1813857"/>
                  <a:pt x="426585" y="1802325"/>
                  <a:pt x="434725" y="1786045"/>
                </a:cubicBezTo>
                <a:cubicBezTo>
                  <a:pt x="446935" y="1760268"/>
                  <a:pt x="620587" y="1443488"/>
                  <a:pt x="630084" y="1426530"/>
                </a:cubicBezTo>
                <a:cubicBezTo>
                  <a:pt x="632797" y="1421103"/>
                  <a:pt x="621944" y="1415676"/>
                  <a:pt x="619231" y="1414320"/>
                </a:cubicBezTo>
                <a:cubicBezTo>
                  <a:pt x="585992" y="1404145"/>
                  <a:pt x="552754" y="1396683"/>
                  <a:pt x="518838" y="1390578"/>
                </a:cubicBezTo>
                <a:cubicBezTo>
                  <a:pt x="459823" y="1379046"/>
                  <a:pt x="400130" y="1372263"/>
                  <a:pt x="340437" y="1366158"/>
                </a:cubicBezTo>
                <a:cubicBezTo>
                  <a:pt x="303807" y="1362766"/>
                  <a:pt x="266499" y="1366836"/>
                  <a:pt x="229190" y="1364123"/>
                </a:cubicBezTo>
                <a:cubicBezTo>
                  <a:pt x="228512" y="1364123"/>
                  <a:pt x="227155" y="1364123"/>
                  <a:pt x="226477" y="1362766"/>
                </a:cubicBezTo>
                <a:cubicBezTo>
                  <a:pt x="335688" y="1313248"/>
                  <a:pt x="450326" y="1291542"/>
                  <a:pt x="571748" y="1290863"/>
                </a:cubicBezTo>
                <a:cubicBezTo>
                  <a:pt x="555468" y="1277975"/>
                  <a:pt x="540544" y="1265765"/>
                  <a:pt x="525621" y="1254234"/>
                </a:cubicBezTo>
                <a:cubicBezTo>
                  <a:pt x="493739" y="1229135"/>
                  <a:pt x="461858" y="1204715"/>
                  <a:pt x="430655" y="1178939"/>
                </a:cubicBezTo>
                <a:cubicBezTo>
                  <a:pt x="425906" y="1174869"/>
                  <a:pt x="421836" y="1174191"/>
                  <a:pt x="415731" y="1175547"/>
                </a:cubicBezTo>
                <a:cubicBezTo>
                  <a:pt x="377745" y="1183009"/>
                  <a:pt x="340437" y="1190470"/>
                  <a:pt x="302450" y="1198610"/>
                </a:cubicBezTo>
                <a:cubicBezTo>
                  <a:pt x="295667" y="1199967"/>
                  <a:pt x="296345" y="1197254"/>
                  <a:pt x="296345" y="1192505"/>
                </a:cubicBezTo>
                <a:cubicBezTo>
                  <a:pt x="300415" y="1138917"/>
                  <a:pt x="310590" y="1086008"/>
                  <a:pt x="327548" y="1035133"/>
                </a:cubicBezTo>
                <a:cubicBezTo>
                  <a:pt x="358073" y="944915"/>
                  <a:pt x="406913" y="864872"/>
                  <a:pt x="466606" y="791612"/>
                </a:cubicBezTo>
                <a:cubicBezTo>
                  <a:pt x="536474" y="706142"/>
                  <a:pt x="618552" y="632204"/>
                  <a:pt x="704022" y="563014"/>
                </a:cubicBezTo>
                <a:cubicBezTo>
                  <a:pt x="708770" y="558944"/>
                  <a:pt x="714197" y="554874"/>
                  <a:pt x="720302" y="550126"/>
                </a:cubicBezTo>
                <a:close/>
                <a:moveTo>
                  <a:pt x="1814450" y="244199"/>
                </a:moveTo>
                <a:cubicBezTo>
                  <a:pt x="1853115" y="247590"/>
                  <a:pt x="1889066" y="259800"/>
                  <a:pt x="1922305" y="278794"/>
                </a:cubicBezTo>
                <a:cubicBezTo>
                  <a:pt x="1973858" y="307962"/>
                  <a:pt x="2016593" y="347305"/>
                  <a:pt x="2055258" y="391397"/>
                </a:cubicBezTo>
                <a:cubicBezTo>
                  <a:pt x="2116307" y="459908"/>
                  <a:pt x="2165826" y="535881"/>
                  <a:pt x="2212631" y="613889"/>
                </a:cubicBezTo>
                <a:cubicBezTo>
                  <a:pt x="2254687" y="683079"/>
                  <a:pt x="2285212" y="742094"/>
                  <a:pt x="2326590" y="811962"/>
                </a:cubicBezTo>
                <a:cubicBezTo>
                  <a:pt x="2332017" y="821458"/>
                  <a:pt x="2338800" y="843843"/>
                  <a:pt x="2340835" y="854697"/>
                </a:cubicBezTo>
                <a:cubicBezTo>
                  <a:pt x="2344905" y="883186"/>
                  <a:pt x="2340157" y="911676"/>
                  <a:pt x="2339478" y="940845"/>
                </a:cubicBezTo>
                <a:cubicBezTo>
                  <a:pt x="2338800" y="963230"/>
                  <a:pt x="2336087" y="978831"/>
                  <a:pt x="2326590" y="999859"/>
                </a:cubicBezTo>
                <a:cubicBezTo>
                  <a:pt x="2320485" y="1013426"/>
                  <a:pt x="2317093" y="1022923"/>
                  <a:pt x="2302848" y="1028349"/>
                </a:cubicBezTo>
                <a:cubicBezTo>
                  <a:pt x="2214665" y="1062266"/>
                  <a:pt x="2125804" y="1095504"/>
                  <a:pt x="2034908" y="1121281"/>
                </a:cubicBezTo>
                <a:cubicBezTo>
                  <a:pt x="1975893" y="1137561"/>
                  <a:pt x="1916878" y="1150449"/>
                  <a:pt x="1855828" y="1157910"/>
                </a:cubicBezTo>
                <a:cubicBezTo>
                  <a:pt x="1830730" y="1160624"/>
                  <a:pt x="1806310" y="1162659"/>
                  <a:pt x="1781212" y="1163337"/>
                </a:cubicBezTo>
                <a:cubicBezTo>
                  <a:pt x="1779177" y="1163337"/>
                  <a:pt x="1770359" y="1163337"/>
                  <a:pt x="1767645" y="1163337"/>
                </a:cubicBezTo>
                <a:cubicBezTo>
                  <a:pt x="1767645" y="1168085"/>
                  <a:pt x="1770359" y="1178260"/>
                  <a:pt x="1771715" y="1181652"/>
                </a:cubicBezTo>
                <a:cubicBezTo>
                  <a:pt x="1805632" y="1251520"/>
                  <a:pt x="1847688" y="1316640"/>
                  <a:pt x="1890423" y="1381081"/>
                </a:cubicBezTo>
                <a:cubicBezTo>
                  <a:pt x="1937906" y="1452306"/>
                  <a:pt x="1986068" y="1522174"/>
                  <a:pt x="2030838" y="1595434"/>
                </a:cubicBezTo>
                <a:cubicBezTo>
                  <a:pt x="2053901" y="1632742"/>
                  <a:pt x="2072894" y="1672085"/>
                  <a:pt x="2083069" y="1715499"/>
                </a:cubicBezTo>
                <a:cubicBezTo>
                  <a:pt x="2085104" y="1723639"/>
                  <a:pt x="2089853" y="1733814"/>
                  <a:pt x="2086461" y="1740597"/>
                </a:cubicBezTo>
                <a:cubicBezTo>
                  <a:pt x="2083069" y="1748059"/>
                  <a:pt x="2078321" y="1746702"/>
                  <a:pt x="2070181" y="1748737"/>
                </a:cubicBezTo>
                <a:cubicBezTo>
                  <a:pt x="2017271" y="1762982"/>
                  <a:pt x="1967075" y="1782653"/>
                  <a:pt x="1915521" y="1800290"/>
                </a:cubicBezTo>
                <a:cubicBezTo>
                  <a:pt x="1874143" y="1813856"/>
                  <a:pt x="1832765" y="1826067"/>
                  <a:pt x="1790030" y="1831493"/>
                </a:cubicBezTo>
                <a:cubicBezTo>
                  <a:pt x="1758827" y="1835563"/>
                  <a:pt x="1727624" y="1836242"/>
                  <a:pt x="1696421" y="1832172"/>
                </a:cubicBezTo>
                <a:cubicBezTo>
                  <a:pt x="1691672" y="1831493"/>
                  <a:pt x="1688280" y="1828780"/>
                  <a:pt x="1686924" y="1824710"/>
                </a:cubicBezTo>
                <a:cubicBezTo>
                  <a:pt x="1682176" y="1811143"/>
                  <a:pt x="1683532" y="1798255"/>
                  <a:pt x="1688280" y="1784688"/>
                </a:cubicBezTo>
                <a:cubicBezTo>
                  <a:pt x="1689637" y="1779940"/>
                  <a:pt x="1694385" y="1778583"/>
                  <a:pt x="1697777" y="1777227"/>
                </a:cubicBezTo>
                <a:cubicBezTo>
                  <a:pt x="1732372" y="1762303"/>
                  <a:pt x="1764932" y="1743988"/>
                  <a:pt x="1790708" y="1716177"/>
                </a:cubicBezTo>
                <a:cubicBezTo>
                  <a:pt x="1802240" y="1703289"/>
                  <a:pt x="1811737" y="1689722"/>
                  <a:pt x="1819198" y="1674120"/>
                </a:cubicBezTo>
                <a:cubicBezTo>
                  <a:pt x="1821233" y="1670050"/>
                  <a:pt x="1820555" y="1666659"/>
                  <a:pt x="1818520" y="1662589"/>
                </a:cubicBezTo>
                <a:cubicBezTo>
                  <a:pt x="1748652" y="1545916"/>
                  <a:pt x="1679462" y="1429921"/>
                  <a:pt x="1609594" y="1313248"/>
                </a:cubicBezTo>
                <a:cubicBezTo>
                  <a:pt x="1577713" y="1260338"/>
                  <a:pt x="1546509" y="1207429"/>
                  <a:pt x="1514628" y="1154519"/>
                </a:cubicBezTo>
                <a:cubicBezTo>
                  <a:pt x="1509201" y="1145700"/>
                  <a:pt x="1502418" y="1138239"/>
                  <a:pt x="1502418" y="1126707"/>
                </a:cubicBezTo>
                <a:cubicBezTo>
                  <a:pt x="1502418" y="1098896"/>
                  <a:pt x="1510558" y="1074476"/>
                  <a:pt x="1527516" y="1052769"/>
                </a:cubicBezTo>
                <a:cubicBezTo>
                  <a:pt x="1530908" y="1048021"/>
                  <a:pt x="1536334" y="1046664"/>
                  <a:pt x="1541083" y="1043951"/>
                </a:cubicBezTo>
                <a:cubicBezTo>
                  <a:pt x="1658434" y="992398"/>
                  <a:pt x="1775785" y="941523"/>
                  <a:pt x="1892458" y="889970"/>
                </a:cubicBezTo>
                <a:cubicBezTo>
                  <a:pt x="1895850" y="887935"/>
                  <a:pt x="1898563" y="886578"/>
                  <a:pt x="1901955" y="885221"/>
                </a:cubicBezTo>
                <a:cubicBezTo>
                  <a:pt x="1863968" y="840452"/>
                  <a:pt x="1826660" y="796360"/>
                  <a:pt x="1789352" y="752947"/>
                </a:cubicBezTo>
                <a:cubicBezTo>
                  <a:pt x="1771037" y="731240"/>
                  <a:pt x="1752722" y="710212"/>
                  <a:pt x="1734407" y="688505"/>
                </a:cubicBezTo>
                <a:cubicBezTo>
                  <a:pt x="1730337" y="683757"/>
                  <a:pt x="1727624" y="682400"/>
                  <a:pt x="1721519" y="685792"/>
                </a:cubicBezTo>
                <a:cubicBezTo>
                  <a:pt x="1637406" y="731240"/>
                  <a:pt x="1550579" y="769905"/>
                  <a:pt x="1458326" y="795003"/>
                </a:cubicBezTo>
                <a:cubicBezTo>
                  <a:pt x="1391172" y="813318"/>
                  <a:pt x="1323338" y="824172"/>
                  <a:pt x="1253470" y="823493"/>
                </a:cubicBezTo>
                <a:cubicBezTo>
                  <a:pt x="1244652" y="823493"/>
                  <a:pt x="1238547" y="827563"/>
                  <a:pt x="1232442" y="832312"/>
                </a:cubicBezTo>
                <a:cubicBezTo>
                  <a:pt x="1229050" y="834347"/>
                  <a:pt x="1227694" y="835025"/>
                  <a:pt x="1224980" y="831633"/>
                </a:cubicBezTo>
                <a:cubicBezTo>
                  <a:pt x="1214127" y="818067"/>
                  <a:pt x="1197169" y="816710"/>
                  <a:pt x="1184959" y="826885"/>
                </a:cubicBezTo>
                <a:cubicBezTo>
                  <a:pt x="1172749" y="837060"/>
                  <a:pt x="1171392" y="854697"/>
                  <a:pt x="1182924" y="867585"/>
                </a:cubicBezTo>
                <a:cubicBezTo>
                  <a:pt x="1187672" y="873011"/>
                  <a:pt x="1184959" y="879117"/>
                  <a:pt x="1184281" y="884543"/>
                </a:cubicBezTo>
                <a:cubicBezTo>
                  <a:pt x="1183602" y="888613"/>
                  <a:pt x="1178175" y="888613"/>
                  <a:pt x="1174106" y="889291"/>
                </a:cubicBezTo>
                <a:cubicBezTo>
                  <a:pt x="1161896" y="890648"/>
                  <a:pt x="1151042" y="886578"/>
                  <a:pt x="1142902" y="877082"/>
                </a:cubicBezTo>
                <a:cubicBezTo>
                  <a:pt x="1140867" y="875046"/>
                  <a:pt x="1139511" y="873690"/>
                  <a:pt x="1136797" y="876403"/>
                </a:cubicBezTo>
                <a:cubicBezTo>
                  <a:pt x="1130014" y="882508"/>
                  <a:pt x="1121874" y="887256"/>
                  <a:pt x="1112377" y="881151"/>
                </a:cubicBezTo>
                <a:cubicBezTo>
                  <a:pt x="1103559" y="875046"/>
                  <a:pt x="1102881" y="866228"/>
                  <a:pt x="1104916" y="856732"/>
                </a:cubicBezTo>
                <a:cubicBezTo>
                  <a:pt x="1104916" y="856053"/>
                  <a:pt x="1104916" y="855375"/>
                  <a:pt x="1104916" y="853340"/>
                </a:cubicBezTo>
                <a:cubicBezTo>
                  <a:pt x="1095419" y="861480"/>
                  <a:pt x="1085244" y="864872"/>
                  <a:pt x="1073713" y="857410"/>
                </a:cubicBezTo>
                <a:cubicBezTo>
                  <a:pt x="1065573" y="851983"/>
                  <a:pt x="1064216" y="843843"/>
                  <a:pt x="1066251" y="832990"/>
                </a:cubicBezTo>
                <a:cubicBezTo>
                  <a:pt x="1057433" y="839773"/>
                  <a:pt x="1048614" y="844522"/>
                  <a:pt x="1041153" y="851305"/>
                </a:cubicBezTo>
                <a:cubicBezTo>
                  <a:pt x="1035726" y="855375"/>
                  <a:pt x="1033691" y="862158"/>
                  <a:pt x="1034369" y="868942"/>
                </a:cubicBezTo>
                <a:cubicBezTo>
                  <a:pt x="1035048" y="876403"/>
                  <a:pt x="1030978" y="881830"/>
                  <a:pt x="1025551" y="886578"/>
                </a:cubicBezTo>
                <a:cubicBezTo>
                  <a:pt x="1021481" y="889970"/>
                  <a:pt x="1017411" y="889291"/>
                  <a:pt x="1016054" y="883865"/>
                </a:cubicBezTo>
                <a:cubicBezTo>
                  <a:pt x="1013341" y="871655"/>
                  <a:pt x="1011306" y="859445"/>
                  <a:pt x="1008593" y="847235"/>
                </a:cubicBezTo>
                <a:cubicBezTo>
                  <a:pt x="1007914" y="843843"/>
                  <a:pt x="1009949" y="842487"/>
                  <a:pt x="1011306" y="839773"/>
                </a:cubicBezTo>
                <a:cubicBezTo>
                  <a:pt x="1039796" y="799752"/>
                  <a:pt x="1075748" y="766514"/>
                  <a:pt x="1111699" y="733275"/>
                </a:cubicBezTo>
                <a:cubicBezTo>
                  <a:pt x="1120517" y="725135"/>
                  <a:pt x="1130692" y="727170"/>
                  <a:pt x="1140189" y="728527"/>
                </a:cubicBezTo>
                <a:cubicBezTo>
                  <a:pt x="1158504" y="731240"/>
                  <a:pt x="1175462" y="738024"/>
                  <a:pt x="1191742" y="747520"/>
                </a:cubicBezTo>
                <a:cubicBezTo>
                  <a:pt x="1195134" y="749555"/>
                  <a:pt x="1197847" y="750234"/>
                  <a:pt x="1201239" y="748199"/>
                </a:cubicBezTo>
                <a:cubicBezTo>
                  <a:pt x="1314520" y="698002"/>
                  <a:pt x="1425766" y="644414"/>
                  <a:pt x="1529551" y="575903"/>
                </a:cubicBezTo>
                <a:cubicBezTo>
                  <a:pt x="1549901" y="562336"/>
                  <a:pt x="1569573" y="548091"/>
                  <a:pt x="1589244" y="533846"/>
                </a:cubicBezTo>
                <a:cubicBezTo>
                  <a:pt x="1593992" y="530454"/>
                  <a:pt x="1595349" y="527063"/>
                  <a:pt x="1594671" y="521636"/>
                </a:cubicBezTo>
                <a:cubicBezTo>
                  <a:pt x="1590601" y="492468"/>
                  <a:pt x="1589922" y="462621"/>
                  <a:pt x="1591279" y="433453"/>
                </a:cubicBezTo>
                <a:cubicBezTo>
                  <a:pt x="1593314" y="394788"/>
                  <a:pt x="1600097" y="357480"/>
                  <a:pt x="1620447" y="324242"/>
                </a:cubicBezTo>
                <a:cubicBezTo>
                  <a:pt x="1631301" y="306605"/>
                  <a:pt x="1645546" y="292360"/>
                  <a:pt x="1663182" y="282185"/>
                </a:cubicBezTo>
                <a:cubicBezTo>
                  <a:pt x="1709987" y="255052"/>
                  <a:pt x="1759505" y="240129"/>
                  <a:pt x="1814450" y="244199"/>
                </a:cubicBezTo>
                <a:close/>
                <a:moveTo>
                  <a:pt x="1540404" y="156694"/>
                </a:moveTo>
                <a:cubicBezTo>
                  <a:pt x="1557363" y="156016"/>
                  <a:pt x="1560076" y="156694"/>
                  <a:pt x="1565503" y="171618"/>
                </a:cubicBezTo>
                <a:cubicBezTo>
                  <a:pt x="1566181" y="173653"/>
                  <a:pt x="1570251" y="189932"/>
                  <a:pt x="1568216" y="196716"/>
                </a:cubicBezTo>
                <a:cubicBezTo>
                  <a:pt x="1564824" y="211639"/>
                  <a:pt x="1558719" y="219779"/>
                  <a:pt x="1551936" y="232667"/>
                </a:cubicBezTo>
                <a:cubicBezTo>
                  <a:pt x="1531586" y="268619"/>
                  <a:pt x="1520733" y="288969"/>
                  <a:pt x="1495634" y="318137"/>
                </a:cubicBezTo>
                <a:cubicBezTo>
                  <a:pt x="1461718" y="358159"/>
                  <a:pt x="1425088" y="394788"/>
                  <a:pt x="1383031" y="426670"/>
                </a:cubicBezTo>
                <a:cubicBezTo>
                  <a:pt x="1374892" y="432775"/>
                  <a:pt x="1372856" y="432775"/>
                  <a:pt x="1365395" y="425313"/>
                </a:cubicBezTo>
                <a:cubicBezTo>
                  <a:pt x="1361325" y="420565"/>
                  <a:pt x="1357255" y="415817"/>
                  <a:pt x="1353863" y="410390"/>
                </a:cubicBezTo>
                <a:cubicBezTo>
                  <a:pt x="1329443" y="369012"/>
                  <a:pt x="1310450" y="332382"/>
                  <a:pt x="1300275" y="285577"/>
                </a:cubicBezTo>
                <a:cubicBezTo>
                  <a:pt x="1299597" y="283542"/>
                  <a:pt x="1299597" y="275402"/>
                  <a:pt x="1299597" y="273367"/>
                </a:cubicBezTo>
                <a:cubicBezTo>
                  <a:pt x="1298918" y="259122"/>
                  <a:pt x="1302988" y="260479"/>
                  <a:pt x="1317233" y="256409"/>
                </a:cubicBezTo>
                <a:cubicBezTo>
                  <a:pt x="1362003" y="242164"/>
                  <a:pt x="1399990" y="219101"/>
                  <a:pt x="1442046" y="198072"/>
                </a:cubicBezTo>
                <a:cubicBezTo>
                  <a:pt x="1466466" y="185862"/>
                  <a:pt x="1490886" y="172296"/>
                  <a:pt x="1516663" y="162799"/>
                </a:cubicBezTo>
                <a:cubicBezTo>
                  <a:pt x="1524124" y="160086"/>
                  <a:pt x="1531586" y="157373"/>
                  <a:pt x="1540404" y="156694"/>
                </a:cubicBezTo>
                <a:close/>
                <a:moveTo>
                  <a:pt x="1573642" y="0"/>
                </a:moveTo>
                <a:cubicBezTo>
                  <a:pt x="1597384" y="0"/>
                  <a:pt x="1625874" y="2035"/>
                  <a:pt x="1654364" y="7462"/>
                </a:cubicBezTo>
                <a:cubicBezTo>
                  <a:pt x="1684210" y="12888"/>
                  <a:pt x="1706595" y="30525"/>
                  <a:pt x="1722875" y="55623"/>
                </a:cubicBezTo>
                <a:cubicBezTo>
                  <a:pt x="1741868" y="84113"/>
                  <a:pt x="1750687" y="115995"/>
                  <a:pt x="1758149" y="149233"/>
                </a:cubicBezTo>
                <a:cubicBezTo>
                  <a:pt x="1760862" y="161443"/>
                  <a:pt x="1758149" y="171618"/>
                  <a:pt x="1753400" y="181793"/>
                </a:cubicBezTo>
                <a:cubicBezTo>
                  <a:pt x="1742547" y="204178"/>
                  <a:pt x="1730337" y="225884"/>
                  <a:pt x="1716770" y="246912"/>
                </a:cubicBezTo>
                <a:cubicBezTo>
                  <a:pt x="1714735" y="250304"/>
                  <a:pt x="1712022" y="251661"/>
                  <a:pt x="1708630" y="253017"/>
                </a:cubicBezTo>
                <a:cubicBezTo>
                  <a:pt x="1699134" y="257087"/>
                  <a:pt x="1689637" y="261836"/>
                  <a:pt x="1679462" y="265906"/>
                </a:cubicBezTo>
                <a:cubicBezTo>
                  <a:pt x="1633336" y="286256"/>
                  <a:pt x="1607559" y="322886"/>
                  <a:pt x="1595349" y="369690"/>
                </a:cubicBezTo>
                <a:cubicBezTo>
                  <a:pt x="1591957" y="381222"/>
                  <a:pt x="1589922" y="393432"/>
                  <a:pt x="1588566" y="405642"/>
                </a:cubicBezTo>
                <a:cubicBezTo>
                  <a:pt x="1587887" y="412425"/>
                  <a:pt x="1585852" y="418530"/>
                  <a:pt x="1581104" y="423957"/>
                </a:cubicBezTo>
                <a:cubicBezTo>
                  <a:pt x="1550579" y="460587"/>
                  <a:pt x="1519376" y="496538"/>
                  <a:pt x="1492243" y="535203"/>
                </a:cubicBezTo>
                <a:cubicBezTo>
                  <a:pt x="1485459" y="545378"/>
                  <a:pt x="1475284" y="547413"/>
                  <a:pt x="1463753" y="543343"/>
                </a:cubicBezTo>
                <a:cubicBezTo>
                  <a:pt x="1422375" y="529098"/>
                  <a:pt x="1396598" y="500608"/>
                  <a:pt x="1385745" y="458552"/>
                </a:cubicBezTo>
                <a:cubicBezTo>
                  <a:pt x="1381675" y="441593"/>
                  <a:pt x="1380996" y="442272"/>
                  <a:pt x="1394563" y="430740"/>
                </a:cubicBezTo>
                <a:cubicBezTo>
                  <a:pt x="1456291" y="377830"/>
                  <a:pt x="1509879" y="318137"/>
                  <a:pt x="1551258" y="248269"/>
                </a:cubicBezTo>
                <a:cubicBezTo>
                  <a:pt x="1562111" y="229276"/>
                  <a:pt x="1573642" y="212996"/>
                  <a:pt x="1576356" y="191289"/>
                </a:cubicBezTo>
                <a:cubicBezTo>
                  <a:pt x="1577034" y="183828"/>
                  <a:pt x="1574321" y="174331"/>
                  <a:pt x="1572286" y="167548"/>
                </a:cubicBezTo>
                <a:cubicBezTo>
                  <a:pt x="1567538" y="151946"/>
                  <a:pt x="1556006" y="145163"/>
                  <a:pt x="1539726" y="147198"/>
                </a:cubicBezTo>
                <a:cubicBezTo>
                  <a:pt x="1517341" y="150589"/>
                  <a:pt x="1496991" y="161443"/>
                  <a:pt x="1477319" y="171618"/>
                </a:cubicBezTo>
                <a:cubicBezTo>
                  <a:pt x="1433906" y="194003"/>
                  <a:pt x="1392528" y="218423"/>
                  <a:pt x="1347080" y="236738"/>
                </a:cubicBezTo>
                <a:cubicBezTo>
                  <a:pt x="1334870" y="241486"/>
                  <a:pt x="1321982" y="246234"/>
                  <a:pt x="1309772" y="250304"/>
                </a:cubicBezTo>
                <a:cubicBezTo>
                  <a:pt x="1307737" y="250982"/>
                  <a:pt x="1304345" y="253696"/>
                  <a:pt x="1304345" y="248269"/>
                </a:cubicBezTo>
                <a:cubicBezTo>
                  <a:pt x="1303667" y="206891"/>
                  <a:pt x="1305023" y="166191"/>
                  <a:pt x="1321303" y="127526"/>
                </a:cubicBezTo>
                <a:cubicBezTo>
                  <a:pt x="1344367" y="73260"/>
                  <a:pt x="1385745" y="40700"/>
                  <a:pt x="1440011" y="21028"/>
                </a:cubicBezTo>
                <a:cubicBezTo>
                  <a:pt x="1480711" y="4748"/>
                  <a:pt x="1524124" y="0"/>
                  <a:pt x="1573642" y="0"/>
                </a:cubicBezTo>
                <a:close/>
              </a:path>
            </a:pathLst>
          </a:custGeom>
          <a:solidFill>
            <a:schemeClr val="accent5"/>
          </a:solidFill>
          <a:ln w="6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F4070C-2136-4F51-BF00-AD88BE3F5D73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26EEF20-0C66-4354-BE8B-AA6E41AF8EA2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370610-768B-4FF6-A8CD-7548C158FA3E}"/>
              </a:ext>
            </a:extLst>
          </p:cNvPr>
          <p:cNvSpPr txBox="1">
            <a:spLocks/>
          </p:cNvSpPr>
          <p:nvPr/>
        </p:nvSpPr>
        <p:spPr>
          <a:xfrm>
            <a:off x="8347189" y="943708"/>
            <a:ext cx="2520000" cy="540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cs typeface="Arial" pitchFamily="34" charset="0"/>
              </a:rPr>
              <a:t>Designed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7D321F2-7BC6-4F9A-9C36-AC8FF5293DAF}"/>
              </a:ext>
            </a:extLst>
          </p:cNvPr>
          <p:cNvSpPr txBox="1">
            <a:spLocks/>
          </p:cNvSpPr>
          <p:nvPr/>
        </p:nvSpPr>
        <p:spPr>
          <a:xfrm>
            <a:off x="1366087" y="4025075"/>
            <a:ext cx="2520000" cy="540000"/>
          </a:xfrm>
          <a:prstGeom prst="rect">
            <a:avLst/>
          </a:pr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>
                <a:cs typeface="Arial" pitchFamily="34" charset="0"/>
              </a:rPr>
              <a:t>Portfolio</a:t>
            </a:r>
            <a:endParaRPr lang="en-US" altLang="ko-KR" sz="3200" dirty="0"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B000E6C-6108-4279-BB18-45A673B81F33}"/>
              </a:ext>
            </a:extLst>
          </p:cNvPr>
          <p:cNvSpPr/>
          <p:nvPr/>
        </p:nvSpPr>
        <p:spPr>
          <a:xfrm>
            <a:off x="9273647" y="4675788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F3416B-DEC2-4D76-8E75-2DFB6E061DE8}"/>
              </a:ext>
            </a:extLst>
          </p:cNvPr>
          <p:cNvSpPr/>
          <p:nvPr/>
        </p:nvSpPr>
        <p:spPr>
          <a:xfrm>
            <a:off x="2802237" y="1197489"/>
            <a:ext cx="337388" cy="337388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gradFill>
            <a:gsLst>
              <a:gs pos="0">
                <a:srgbClr val="4669DD"/>
              </a:gs>
              <a:gs pos="100000">
                <a:srgbClr val="5A26C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4637CE-E525-46C9-84EC-1E66D2393A70}"/>
              </a:ext>
            </a:extLst>
          </p:cNvPr>
          <p:cNvSpPr/>
          <p:nvPr/>
        </p:nvSpPr>
        <p:spPr>
          <a:xfrm>
            <a:off x="9143999" y="1661555"/>
            <a:ext cx="23123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F62DF-4525-45B3-BDA8-FE4EA75F30C3}"/>
              </a:ext>
            </a:extLst>
          </p:cNvPr>
          <p:cNvSpPr/>
          <p:nvPr/>
        </p:nvSpPr>
        <p:spPr>
          <a:xfrm>
            <a:off x="658554" y="1628800"/>
            <a:ext cx="23123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51310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95FCF2-1A84-45FB-BC2D-2EDF1C6FF2E1}"/>
              </a:ext>
            </a:extLst>
          </p:cNvPr>
          <p:cNvGrpSpPr/>
          <p:nvPr/>
        </p:nvGrpSpPr>
        <p:grpSpPr>
          <a:xfrm>
            <a:off x="3925480" y="2110688"/>
            <a:ext cx="4460264" cy="3068475"/>
            <a:chOff x="7162670" y="3336910"/>
            <a:chExt cx="4199644" cy="288917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80299D0-BCCC-49D4-9108-6EF100BEF2FA}"/>
                </a:ext>
              </a:extLst>
            </p:cNvPr>
            <p:cNvSpPr/>
            <p:nvPr/>
          </p:nvSpPr>
          <p:spPr>
            <a:xfrm>
              <a:off x="8112588" y="3336910"/>
              <a:ext cx="1972255" cy="2451983"/>
            </a:xfrm>
            <a:custGeom>
              <a:avLst/>
              <a:gdLst>
                <a:gd name="connsiteX0" fmla="*/ 1482012 w 1972255"/>
                <a:gd name="connsiteY0" fmla="*/ 632312 h 2451983"/>
                <a:gd name="connsiteX1" fmla="*/ 1508223 w 1972255"/>
                <a:gd name="connsiteY1" fmla="*/ 648815 h 2451983"/>
                <a:gd name="connsiteX2" fmla="*/ 1507252 w 1972255"/>
                <a:gd name="connsiteY2" fmla="*/ 653670 h 2451983"/>
                <a:gd name="connsiteX3" fmla="*/ 1491720 w 1972255"/>
                <a:gd name="connsiteY3" fmla="*/ 669202 h 2451983"/>
                <a:gd name="connsiteX4" fmla="*/ 1483953 w 1972255"/>
                <a:gd name="connsiteY4" fmla="*/ 669202 h 2451983"/>
                <a:gd name="connsiteX5" fmla="*/ 1395613 w 1972255"/>
                <a:gd name="connsiteY5" fmla="*/ 695413 h 2451983"/>
                <a:gd name="connsiteX6" fmla="*/ 1412117 w 1972255"/>
                <a:gd name="connsiteY6" fmla="*/ 736186 h 2451983"/>
                <a:gd name="connsiteX7" fmla="*/ 1424736 w 1972255"/>
                <a:gd name="connsiteY7" fmla="*/ 740068 h 2451983"/>
                <a:gd name="connsiteX8" fmla="*/ 1021863 w 1972255"/>
                <a:gd name="connsiteY8" fmla="*/ 768221 h 2451983"/>
                <a:gd name="connsiteX9" fmla="*/ 1070402 w 1972255"/>
                <a:gd name="connsiteY9" fmla="*/ 747835 h 2451983"/>
                <a:gd name="connsiteX10" fmla="*/ 1271354 w 1972255"/>
                <a:gd name="connsiteY10" fmla="*/ 672114 h 2451983"/>
                <a:gd name="connsiteX11" fmla="*/ 1349016 w 1972255"/>
                <a:gd name="connsiteY11" fmla="*/ 641050 h 2451983"/>
                <a:gd name="connsiteX12" fmla="*/ 1397554 w 1972255"/>
                <a:gd name="connsiteY12" fmla="*/ 635224 h 2451983"/>
                <a:gd name="connsiteX13" fmla="*/ 1482012 w 1972255"/>
                <a:gd name="connsiteY13" fmla="*/ 632312 h 2451983"/>
                <a:gd name="connsiteX14" fmla="*/ 392920 w 1972255"/>
                <a:gd name="connsiteY14" fmla="*/ 417043 h 2451983"/>
                <a:gd name="connsiteX15" fmla="*/ 425806 w 1972255"/>
                <a:gd name="connsiteY15" fmla="*/ 419713 h 2451983"/>
                <a:gd name="connsiteX16" fmla="*/ 553948 w 1972255"/>
                <a:gd name="connsiteY16" fmla="*/ 481843 h 2451983"/>
                <a:gd name="connsiteX17" fmla="*/ 779170 w 1972255"/>
                <a:gd name="connsiteY17" fmla="*/ 646875 h 2451983"/>
                <a:gd name="connsiteX18" fmla="*/ 936434 w 1972255"/>
                <a:gd name="connsiteY18" fmla="*/ 756573 h 2451983"/>
                <a:gd name="connsiteX19" fmla="*/ 976237 w 1972255"/>
                <a:gd name="connsiteY19" fmla="*/ 775018 h 2451983"/>
                <a:gd name="connsiteX20" fmla="*/ 1083022 w 1972255"/>
                <a:gd name="connsiteY20" fmla="*/ 789579 h 2451983"/>
                <a:gd name="connsiteX21" fmla="*/ 1430561 w 1972255"/>
                <a:gd name="connsiteY21" fmla="*/ 755602 h 2451983"/>
                <a:gd name="connsiteX22" fmla="*/ 1446093 w 1972255"/>
                <a:gd name="connsiteY22" fmla="*/ 743952 h 2451983"/>
                <a:gd name="connsiteX23" fmla="*/ 1519873 w 1972255"/>
                <a:gd name="connsiteY23" fmla="*/ 660466 h 2451983"/>
                <a:gd name="connsiteX24" fmla="*/ 1528610 w 1972255"/>
                <a:gd name="connsiteY24" fmla="*/ 657554 h 2451983"/>
                <a:gd name="connsiteX25" fmla="*/ 1660636 w 1972255"/>
                <a:gd name="connsiteY25" fmla="*/ 677940 h 2451983"/>
                <a:gd name="connsiteX26" fmla="*/ 1669372 w 1972255"/>
                <a:gd name="connsiteY26" fmla="*/ 684736 h 2451983"/>
                <a:gd name="connsiteX27" fmla="*/ 1697525 w 1972255"/>
                <a:gd name="connsiteY27" fmla="*/ 731332 h 2451983"/>
                <a:gd name="connsiteX28" fmla="*/ 1699467 w 1972255"/>
                <a:gd name="connsiteY28" fmla="*/ 751719 h 2451983"/>
                <a:gd name="connsiteX29" fmla="*/ 1695584 w 1972255"/>
                <a:gd name="connsiteY29" fmla="*/ 777930 h 2451983"/>
                <a:gd name="connsiteX30" fmla="*/ 1687817 w 1972255"/>
                <a:gd name="connsiteY30" fmla="*/ 794433 h 2451983"/>
                <a:gd name="connsiteX31" fmla="*/ 1657724 w 1972255"/>
                <a:gd name="connsiteY31" fmla="*/ 808994 h 2451983"/>
                <a:gd name="connsiteX32" fmla="*/ 1647045 w 1972255"/>
                <a:gd name="connsiteY32" fmla="*/ 801229 h 2451983"/>
                <a:gd name="connsiteX33" fmla="*/ 1652869 w 1972255"/>
                <a:gd name="connsiteY33" fmla="*/ 790550 h 2451983"/>
                <a:gd name="connsiteX34" fmla="*/ 1655781 w 1972255"/>
                <a:gd name="connsiteY34" fmla="*/ 733275 h 2451983"/>
                <a:gd name="connsiteX35" fmla="*/ 1599476 w 1972255"/>
                <a:gd name="connsiteY35" fmla="*/ 725508 h 2451983"/>
                <a:gd name="connsiteX36" fmla="*/ 1585886 w 1972255"/>
                <a:gd name="connsiteY36" fmla="*/ 780842 h 2451983"/>
                <a:gd name="connsiteX37" fmla="*/ 1583944 w 1972255"/>
                <a:gd name="connsiteY37" fmla="*/ 793462 h 2451983"/>
                <a:gd name="connsiteX38" fmla="*/ 1502398 w 1972255"/>
                <a:gd name="connsiteY38" fmla="*/ 835205 h 2451983"/>
                <a:gd name="connsiteX39" fmla="*/ 1476188 w 1972255"/>
                <a:gd name="connsiteY39" fmla="*/ 843943 h 2451983"/>
                <a:gd name="connsiteX40" fmla="*/ 1470363 w 1972255"/>
                <a:gd name="connsiteY40" fmla="*/ 869183 h 2451983"/>
                <a:gd name="connsiteX41" fmla="*/ 1470363 w 1972255"/>
                <a:gd name="connsiteY41" fmla="*/ 882774 h 2451983"/>
                <a:gd name="connsiteX42" fmla="*/ 1461625 w 1972255"/>
                <a:gd name="connsiteY42" fmla="*/ 893453 h 2451983"/>
                <a:gd name="connsiteX43" fmla="*/ 1226697 w 1972255"/>
                <a:gd name="connsiteY43" fmla="*/ 931313 h 2451983"/>
                <a:gd name="connsiteX44" fmla="*/ 970412 w 1972255"/>
                <a:gd name="connsiteY44" fmla="*/ 946845 h 2451983"/>
                <a:gd name="connsiteX45" fmla="*/ 936434 w 1972255"/>
                <a:gd name="connsiteY45" fmla="*/ 950728 h 2451983"/>
                <a:gd name="connsiteX46" fmla="*/ 736455 w 1972255"/>
                <a:gd name="connsiteY46" fmla="*/ 929372 h 2451983"/>
                <a:gd name="connsiteX47" fmla="*/ 647143 w 1972255"/>
                <a:gd name="connsiteY47" fmla="*/ 882774 h 2451983"/>
                <a:gd name="connsiteX48" fmla="*/ 634523 w 1972255"/>
                <a:gd name="connsiteY48" fmla="*/ 887627 h 2451983"/>
                <a:gd name="connsiteX49" fmla="*/ 604429 w 1972255"/>
                <a:gd name="connsiteY49" fmla="*/ 948787 h 2451983"/>
                <a:gd name="connsiteX50" fmla="*/ 552978 w 1972255"/>
                <a:gd name="connsiteY50" fmla="*/ 1034215 h 2451983"/>
                <a:gd name="connsiteX51" fmla="*/ 514147 w 1972255"/>
                <a:gd name="connsiteY51" fmla="*/ 1229342 h 2451983"/>
                <a:gd name="connsiteX52" fmla="*/ 530650 w 1972255"/>
                <a:gd name="connsiteY52" fmla="*/ 1244874 h 2451983"/>
                <a:gd name="connsiteX53" fmla="*/ 685974 w 1972255"/>
                <a:gd name="connsiteY53" fmla="*/ 1264290 h 2451983"/>
                <a:gd name="connsiteX54" fmla="*/ 863627 w 1972255"/>
                <a:gd name="connsiteY54" fmla="*/ 1286618 h 2451983"/>
                <a:gd name="connsiteX55" fmla="*/ 988856 w 1972255"/>
                <a:gd name="connsiteY55" fmla="*/ 1308945 h 2451983"/>
                <a:gd name="connsiteX56" fmla="*/ 1177188 w 1972255"/>
                <a:gd name="connsiteY56" fmla="*/ 1388550 h 2451983"/>
                <a:gd name="connsiteX57" fmla="*/ 1214077 w 1972255"/>
                <a:gd name="connsiteY57" fmla="*/ 1418644 h 2451983"/>
                <a:gd name="connsiteX58" fmla="*/ 1249996 w 1972255"/>
                <a:gd name="connsiteY58" fmla="*/ 1487569 h 2451983"/>
                <a:gd name="connsiteX59" fmla="*/ 1317951 w 1972255"/>
                <a:gd name="connsiteY59" fmla="*/ 1692403 h 2451983"/>
                <a:gd name="connsiteX60" fmla="*/ 1457743 w 1972255"/>
                <a:gd name="connsiteY60" fmla="*/ 1972958 h 2451983"/>
                <a:gd name="connsiteX61" fmla="*/ 1527638 w 1972255"/>
                <a:gd name="connsiteY61" fmla="*/ 2053532 h 2451983"/>
                <a:gd name="connsiteX62" fmla="*/ 1532493 w 1972255"/>
                <a:gd name="connsiteY62" fmla="*/ 2040912 h 2451983"/>
                <a:gd name="connsiteX63" fmla="*/ 1544142 w 1972255"/>
                <a:gd name="connsiteY63" fmla="*/ 2037029 h 2451983"/>
                <a:gd name="connsiteX64" fmla="*/ 1656753 w 1972255"/>
                <a:gd name="connsiteY64" fmla="*/ 2118574 h 2451983"/>
                <a:gd name="connsiteX65" fmla="*/ 1675197 w 1972255"/>
                <a:gd name="connsiteY65" fmla="*/ 2123429 h 2451983"/>
                <a:gd name="connsiteX66" fmla="*/ 1724707 w 1972255"/>
                <a:gd name="connsiteY66" fmla="*/ 2115662 h 2451983"/>
                <a:gd name="connsiteX67" fmla="*/ 1883914 w 1972255"/>
                <a:gd name="connsiteY67" fmla="*/ 2045767 h 2451983"/>
                <a:gd name="connsiteX68" fmla="*/ 1898476 w 1972255"/>
                <a:gd name="connsiteY68" fmla="*/ 2038971 h 2451983"/>
                <a:gd name="connsiteX69" fmla="*/ 1972255 w 1972255"/>
                <a:gd name="connsiteY69" fmla="*/ 2048679 h 2451983"/>
                <a:gd name="connsiteX70" fmla="*/ 1965460 w 1972255"/>
                <a:gd name="connsiteY70" fmla="*/ 2059358 h 2451983"/>
                <a:gd name="connsiteX71" fmla="*/ 1876149 w 1972255"/>
                <a:gd name="connsiteY71" fmla="*/ 2231185 h 2451983"/>
                <a:gd name="connsiteX72" fmla="*/ 1797516 w 1972255"/>
                <a:gd name="connsiteY72" fmla="*/ 2308847 h 2451983"/>
                <a:gd name="connsiteX73" fmla="*/ 1748006 w 1972255"/>
                <a:gd name="connsiteY73" fmla="*/ 2341854 h 2451983"/>
                <a:gd name="connsiteX74" fmla="*/ 1740239 w 1972255"/>
                <a:gd name="connsiteY74" fmla="*/ 2359328 h 2451983"/>
                <a:gd name="connsiteX75" fmla="*/ 1723736 w 1972255"/>
                <a:gd name="connsiteY75" fmla="*/ 2397188 h 2451983"/>
                <a:gd name="connsiteX76" fmla="*/ 1638307 w 1972255"/>
                <a:gd name="connsiteY76" fmla="*/ 2450581 h 2451983"/>
                <a:gd name="connsiteX77" fmla="*/ 1618892 w 1972255"/>
                <a:gd name="connsiteY77" fmla="*/ 2447669 h 2451983"/>
                <a:gd name="connsiteX78" fmla="*/ 1483954 w 1972255"/>
                <a:gd name="connsiteY78" fmla="*/ 2321467 h 2451983"/>
                <a:gd name="connsiteX79" fmla="*/ 1433473 w 1972255"/>
                <a:gd name="connsiteY79" fmla="*/ 2268075 h 2451983"/>
                <a:gd name="connsiteX80" fmla="*/ 1417941 w 1972255"/>
                <a:gd name="connsiteY80" fmla="*/ 2267104 h 2451983"/>
                <a:gd name="connsiteX81" fmla="*/ 1351928 w 1972255"/>
                <a:gd name="connsiteY81" fmla="*/ 2318555 h 2451983"/>
                <a:gd name="connsiteX82" fmla="*/ 1337367 w 1972255"/>
                <a:gd name="connsiteY82" fmla="*/ 2317585 h 2451983"/>
                <a:gd name="connsiteX83" fmla="*/ 1261646 w 1972255"/>
                <a:gd name="connsiteY83" fmla="*/ 2214682 h 2451983"/>
                <a:gd name="connsiteX84" fmla="*/ 1107292 w 1972255"/>
                <a:gd name="connsiteY84" fmla="*/ 1906945 h 2451983"/>
                <a:gd name="connsiteX85" fmla="*/ 990799 w 1972255"/>
                <a:gd name="connsiteY85" fmla="*/ 1635127 h 2451983"/>
                <a:gd name="connsiteX86" fmla="*/ 979149 w 1972255"/>
                <a:gd name="connsiteY86" fmla="*/ 1625419 h 2451983"/>
                <a:gd name="connsiteX87" fmla="*/ 718010 w 1972255"/>
                <a:gd name="connsiteY87" fmla="*/ 1639010 h 2451983"/>
                <a:gd name="connsiteX88" fmla="*/ 435514 w 1972255"/>
                <a:gd name="connsiteY88" fmla="*/ 1646777 h 2451983"/>
                <a:gd name="connsiteX89" fmla="*/ 256890 w 1972255"/>
                <a:gd name="connsiteY89" fmla="*/ 1634157 h 2451983"/>
                <a:gd name="connsiteX90" fmla="*/ 187964 w 1972255"/>
                <a:gd name="connsiteY90" fmla="*/ 1597267 h 2451983"/>
                <a:gd name="connsiteX91" fmla="*/ 159812 w 1972255"/>
                <a:gd name="connsiteY91" fmla="*/ 1566203 h 2451983"/>
                <a:gd name="connsiteX92" fmla="*/ 119040 w 1972255"/>
                <a:gd name="connsiteY92" fmla="*/ 1546786 h 2451983"/>
                <a:gd name="connsiteX93" fmla="*/ 51085 w 1972255"/>
                <a:gd name="connsiteY93" fmla="*/ 1539992 h 2451983"/>
                <a:gd name="connsiteX94" fmla="*/ 43319 w 1972255"/>
                <a:gd name="connsiteY94" fmla="*/ 1532225 h 2451983"/>
                <a:gd name="connsiteX95" fmla="*/ 6429 w 1972255"/>
                <a:gd name="connsiteY95" fmla="*/ 1362339 h 2451983"/>
                <a:gd name="connsiteX96" fmla="*/ 14196 w 1972255"/>
                <a:gd name="connsiteY96" fmla="*/ 1220604 h 2451983"/>
                <a:gd name="connsiteX97" fmla="*/ 18078 w 1972255"/>
                <a:gd name="connsiteY97" fmla="*/ 1178861 h 2451983"/>
                <a:gd name="connsiteX98" fmla="*/ 37494 w 1972255"/>
                <a:gd name="connsiteY98" fmla="*/ 997326 h 2451983"/>
                <a:gd name="connsiteX99" fmla="*/ 147192 w 1972255"/>
                <a:gd name="connsiteY99" fmla="*/ 638138 h 2451983"/>
                <a:gd name="connsiteX100" fmla="*/ 360764 w 1972255"/>
                <a:gd name="connsiteY100" fmla="*/ 427479 h 2451983"/>
                <a:gd name="connsiteX101" fmla="*/ 392920 w 1972255"/>
                <a:gd name="connsiteY101" fmla="*/ 417043 h 2451983"/>
                <a:gd name="connsiteX102" fmla="*/ 602487 w 1972255"/>
                <a:gd name="connsiteY102" fmla="*/ 198375 h 2451983"/>
                <a:gd name="connsiteX103" fmla="*/ 627728 w 1972255"/>
                <a:gd name="connsiteY103" fmla="*/ 198375 h 2451983"/>
                <a:gd name="connsiteX104" fmla="*/ 714126 w 1972255"/>
                <a:gd name="connsiteY104" fmla="*/ 217791 h 2451983"/>
                <a:gd name="connsiteX105" fmla="*/ 858773 w 1972255"/>
                <a:gd name="connsiteY105" fmla="*/ 248855 h 2451983"/>
                <a:gd name="connsiteX106" fmla="*/ 882072 w 1972255"/>
                <a:gd name="connsiteY106" fmla="*/ 263417 h 2451983"/>
                <a:gd name="connsiteX107" fmla="*/ 884984 w 1972255"/>
                <a:gd name="connsiteY107" fmla="*/ 277978 h 2451983"/>
                <a:gd name="connsiteX108" fmla="*/ 866540 w 1972255"/>
                <a:gd name="connsiteY108" fmla="*/ 438157 h 2451983"/>
                <a:gd name="connsiteX109" fmla="*/ 850036 w 1972255"/>
                <a:gd name="connsiteY109" fmla="*/ 444952 h 2451983"/>
                <a:gd name="connsiteX110" fmla="*/ 701506 w 1972255"/>
                <a:gd name="connsiteY110" fmla="*/ 351758 h 2451983"/>
                <a:gd name="connsiteX111" fmla="*/ 617049 w 1972255"/>
                <a:gd name="connsiteY111" fmla="*/ 269242 h 2451983"/>
                <a:gd name="connsiteX112" fmla="*/ 591809 w 1972255"/>
                <a:gd name="connsiteY112" fmla="*/ 230411 h 2451983"/>
                <a:gd name="connsiteX113" fmla="*/ 602487 w 1972255"/>
                <a:gd name="connsiteY113" fmla="*/ 198375 h 2451983"/>
                <a:gd name="connsiteX114" fmla="*/ 589017 w 1972255"/>
                <a:gd name="connsiteY114" fmla="*/ 1672 h 2451983"/>
                <a:gd name="connsiteX115" fmla="*/ 658792 w 1972255"/>
                <a:gd name="connsiteY115" fmla="*/ 3249 h 2451983"/>
                <a:gd name="connsiteX116" fmla="*/ 813145 w 1972255"/>
                <a:gd name="connsiteY116" fmla="*/ 91590 h 2451983"/>
                <a:gd name="connsiteX117" fmla="*/ 870422 w 1972255"/>
                <a:gd name="connsiteY117" fmla="*/ 225558 h 2451983"/>
                <a:gd name="connsiteX118" fmla="*/ 865567 w 1972255"/>
                <a:gd name="connsiteY118" fmla="*/ 229440 h 2451983"/>
                <a:gd name="connsiteX119" fmla="*/ 823824 w 1972255"/>
                <a:gd name="connsiteY119" fmla="*/ 224587 h 2451983"/>
                <a:gd name="connsiteX120" fmla="*/ 671412 w 1972255"/>
                <a:gd name="connsiteY120" fmla="*/ 186727 h 2451983"/>
                <a:gd name="connsiteX121" fmla="*/ 600544 w 1972255"/>
                <a:gd name="connsiteY121" fmla="*/ 177018 h 2451983"/>
                <a:gd name="connsiteX122" fmla="*/ 574333 w 1972255"/>
                <a:gd name="connsiteY122" fmla="*/ 210024 h 2451983"/>
                <a:gd name="connsiteX123" fmla="*/ 578216 w 1972255"/>
                <a:gd name="connsiteY123" fmla="*/ 239148 h 2451983"/>
                <a:gd name="connsiteX124" fmla="*/ 622873 w 1972255"/>
                <a:gd name="connsiteY124" fmla="*/ 298365 h 2451983"/>
                <a:gd name="connsiteX125" fmla="*/ 840327 w 1972255"/>
                <a:gd name="connsiteY125" fmla="*/ 463399 h 2451983"/>
                <a:gd name="connsiteX126" fmla="*/ 857802 w 1972255"/>
                <a:gd name="connsiteY126" fmla="*/ 492522 h 2451983"/>
                <a:gd name="connsiteX127" fmla="*/ 807321 w 1972255"/>
                <a:gd name="connsiteY127" fmla="*/ 612898 h 2451983"/>
                <a:gd name="connsiteX128" fmla="*/ 776256 w 1972255"/>
                <a:gd name="connsiteY128" fmla="*/ 611927 h 2451983"/>
                <a:gd name="connsiteX129" fmla="*/ 412213 w 1972255"/>
                <a:gd name="connsiteY129" fmla="*/ 368262 h 2451983"/>
                <a:gd name="connsiteX130" fmla="*/ 382119 w 1972255"/>
                <a:gd name="connsiteY130" fmla="*/ 243031 h 2451983"/>
                <a:gd name="connsiteX131" fmla="*/ 386002 w 1972255"/>
                <a:gd name="connsiteY131" fmla="*/ 124597 h 2451983"/>
                <a:gd name="connsiteX132" fmla="*/ 438425 w 1972255"/>
                <a:gd name="connsiteY132" fmla="*/ 48876 h 2451983"/>
                <a:gd name="connsiteX133" fmla="*/ 517058 w 1972255"/>
                <a:gd name="connsiteY133" fmla="*/ 16841 h 2451983"/>
                <a:gd name="connsiteX134" fmla="*/ 589017 w 1972255"/>
                <a:gd name="connsiteY134" fmla="*/ 1672 h 245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972255" h="2451983">
                  <a:moveTo>
                    <a:pt x="1482012" y="632312"/>
                  </a:moveTo>
                  <a:cubicBezTo>
                    <a:pt x="1494632" y="631342"/>
                    <a:pt x="1500456" y="642991"/>
                    <a:pt x="1508223" y="648815"/>
                  </a:cubicBezTo>
                  <a:cubicBezTo>
                    <a:pt x="1510164" y="650757"/>
                    <a:pt x="1508223" y="652698"/>
                    <a:pt x="1507252" y="653670"/>
                  </a:cubicBezTo>
                  <a:cubicBezTo>
                    <a:pt x="1502398" y="658523"/>
                    <a:pt x="1496574" y="664348"/>
                    <a:pt x="1491720" y="669202"/>
                  </a:cubicBezTo>
                  <a:cubicBezTo>
                    <a:pt x="1488807" y="672114"/>
                    <a:pt x="1486866" y="671143"/>
                    <a:pt x="1483953" y="669202"/>
                  </a:cubicBezTo>
                  <a:cubicBezTo>
                    <a:pt x="1456772" y="646874"/>
                    <a:pt x="1406291" y="674056"/>
                    <a:pt x="1395613" y="695413"/>
                  </a:cubicBezTo>
                  <a:cubicBezTo>
                    <a:pt x="1388818" y="709004"/>
                    <a:pt x="1396583" y="729390"/>
                    <a:pt x="1412117" y="736186"/>
                  </a:cubicBezTo>
                  <a:cubicBezTo>
                    <a:pt x="1415999" y="737156"/>
                    <a:pt x="1418911" y="738127"/>
                    <a:pt x="1424736" y="740068"/>
                  </a:cubicBezTo>
                  <a:cubicBezTo>
                    <a:pt x="1290769" y="771134"/>
                    <a:pt x="1156802" y="778899"/>
                    <a:pt x="1021863" y="768221"/>
                  </a:cubicBezTo>
                  <a:cubicBezTo>
                    <a:pt x="1038366" y="761426"/>
                    <a:pt x="1053898" y="754630"/>
                    <a:pt x="1070402" y="747835"/>
                  </a:cubicBezTo>
                  <a:cubicBezTo>
                    <a:pt x="1137386" y="721624"/>
                    <a:pt x="1203398" y="693472"/>
                    <a:pt x="1271354" y="672114"/>
                  </a:cubicBezTo>
                  <a:cubicBezTo>
                    <a:pt x="1298534" y="663377"/>
                    <a:pt x="1322804" y="650757"/>
                    <a:pt x="1349016" y="641050"/>
                  </a:cubicBezTo>
                  <a:cubicBezTo>
                    <a:pt x="1364548" y="635224"/>
                    <a:pt x="1381051" y="636195"/>
                    <a:pt x="1397554" y="635224"/>
                  </a:cubicBezTo>
                  <a:cubicBezTo>
                    <a:pt x="1425706" y="633283"/>
                    <a:pt x="1453860" y="633283"/>
                    <a:pt x="1482012" y="632312"/>
                  </a:cubicBezTo>
                  <a:close/>
                  <a:moveTo>
                    <a:pt x="392920" y="417043"/>
                  </a:moveTo>
                  <a:cubicBezTo>
                    <a:pt x="403720" y="415829"/>
                    <a:pt x="414642" y="416800"/>
                    <a:pt x="425806" y="419713"/>
                  </a:cubicBezTo>
                  <a:cubicBezTo>
                    <a:pt x="473374" y="431362"/>
                    <a:pt x="514147" y="455632"/>
                    <a:pt x="553948" y="481843"/>
                  </a:cubicBezTo>
                  <a:cubicBezTo>
                    <a:pt x="632581" y="532323"/>
                    <a:pt x="705390" y="590569"/>
                    <a:pt x="779170" y="646875"/>
                  </a:cubicBezTo>
                  <a:cubicBezTo>
                    <a:pt x="830620" y="685706"/>
                    <a:pt x="881100" y="724537"/>
                    <a:pt x="936434" y="756573"/>
                  </a:cubicBezTo>
                  <a:cubicBezTo>
                    <a:pt x="949054" y="764339"/>
                    <a:pt x="963617" y="768222"/>
                    <a:pt x="976237" y="775018"/>
                  </a:cubicBezTo>
                  <a:cubicBezTo>
                    <a:pt x="1010214" y="794433"/>
                    <a:pt x="1047103" y="788609"/>
                    <a:pt x="1083022" y="789579"/>
                  </a:cubicBezTo>
                  <a:cubicBezTo>
                    <a:pt x="1200486" y="793462"/>
                    <a:pt x="1316009" y="782783"/>
                    <a:pt x="1430561" y="755602"/>
                  </a:cubicBezTo>
                  <a:cubicBezTo>
                    <a:pt x="1437356" y="753660"/>
                    <a:pt x="1442210" y="750748"/>
                    <a:pt x="1446093" y="743952"/>
                  </a:cubicBezTo>
                  <a:cubicBezTo>
                    <a:pt x="1465508" y="711917"/>
                    <a:pt x="1492691" y="685706"/>
                    <a:pt x="1519873" y="660466"/>
                  </a:cubicBezTo>
                  <a:cubicBezTo>
                    <a:pt x="1522785" y="657554"/>
                    <a:pt x="1525697" y="657554"/>
                    <a:pt x="1528610" y="657554"/>
                  </a:cubicBezTo>
                  <a:cubicBezTo>
                    <a:pt x="1573265" y="659495"/>
                    <a:pt x="1617922" y="666290"/>
                    <a:pt x="1660636" y="677940"/>
                  </a:cubicBezTo>
                  <a:cubicBezTo>
                    <a:pt x="1664518" y="678910"/>
                    <a:pt x="1667432" y="680852"/>
                    <a:pt x="1669372" y="684736"/>
                  </a:cubicBezTo>
                  <a:cubicBezTo>
                    <a:pt x="1678109" y="700268"/>
                    <a:pt x="1687817" y="715800"/>
                    <a:pt x="1697525" y="731332"/>
                  </a:cubicBezTo>
                  <a:cubicBezTo>
                    <a:pt x="1702379" y="738128"/>
                    <a:pt x="1700437" y="744923"/>
                    <a:pt x="1699467" y="751719"/>
                  </a:cubicBezTo>
                  <a:cubicBezTo>
                    <a:pt x="1698496" y="760455"/>
                    <a:pt x="1696555" y="769193"/>
                    <a:pt x="1695584" y="777930"/>
                  </a:cubicBezTo>
                  <a:cubicBezTo>
                    <a:pt x="1693641" y="783754"/>
                    <a:pt x="1695584" y="791521"/>
                    <a:pt x="1687817" y="794433"/>
                  </a:cubicBezTo>
                  <a:cubicBezTo>
                    <a:pt x="1678109" y="799286"/>
                    <a:pt x="1667432" y="804141"/>
                    <a:pt x="1657724" y="808994"/>
                  </a:cubicBezTo>
                  <a:cubicBezTo>
                    <a:pt x="1649957" y="812878"/>
                    <a:pt x="1648016" y="808024"/>
                    <a:pt x="1647045" y="801229"/>
                  </a:cubicBezTo>
                  <a:cubicBezTo>
                    <a:pt x="1646074" y="796374"/>
                    <a:pt x="1649957" y="793462"/>
                    <a:pt x="1652869" y="790550"/>
                  </a:cubicBezTo>
                  <a:cubicBezTo>
                    <a:pt x="1669372" y="774047"/>
                    <a:pt x="1670344" y="750748"/>
                    <a:pt x="1655781" y="733275"/>
                  </a:cubicBezTo>
                  <a:cubicBezTo>
                    <a:pt x="1642190" y="717741"/>
                    <a:pt x="1616950" y="713859"/>
                    <a:pt x="1599476" y="725508"/>
                  </a:cubicBezTo>
                  <a:cubicBezTo>
                    <a:pt x="1581032" y="737157"/>
                    <a:pt x="1575207" y="760455"/>
                    <a:pt x="1585886" y="780842"/>
                  </a:cubicBezTo>
                  <a:cubicBezTo>
                    <a:pt x="1588798" y="786667"/>
                    <a:pt x="1587827" y="789579"/>
                    <a:pt x="1583944" y="793462"/>
                  </a:cubicBezTo>
                  <a:cubicBezTo>
                    <a:pt x="1562587" y="818703"/>
                    <a:pt x="1535405" y="832293"/>
                    <a:pt x="1502398" y="835205"/>
                  </a:cubicBezTo>
                  <a:cubicBezTo>
                    <a:pt x="1492691" y="835205"/>
                    <a:pt x="1484924" y="840060"/>
                    <a:pt x="1476188" y="843943"/>
                  </a:cubicBezTo>
                  <a:cubicBezTo>
                    <a:pt x="1463568" y="848796"/>
                    <a:pt x="1472304" y="860447"/>
                    <a:pt x="1470363" y="869183"/>
                  </a:cubicBezTo>
                  <a:cubicBezTo>
                    <a:pt x="1469392" y="873067"/>
                    <a:pt x="1469392" y="877920"/>
                    <a:pt x="1470363" y="882774"/>
                  </a:cubicBezTo>
                  <a:cubicBezTo>
                    <a:pt x="1471334" y="890541"/>
                    <a:pt x="1468422" y="892482"/>
                    <a:pt x="1461625" y="893453"/>
                  </a:cubicBezTo>
                  <a:cubicBezTo>
                    <a:pt x="1382993" y="906073"/>
                    <a:pt x="1305330" y="920634"/>
                    <a:pt x="1226697" y="931313"/>
                  </a:cubicBezTo>
                  <a:cubicBezTo>
                    <a:pt x="1141270" y="942962"/>
                    <a:pt x="1056811" y="949757"/>
                    <a:pt x="970412" y="946845"/>
                  </a:cubicBezTo>
                  <a:cubicBezTo>
                    <a:pt x="958763" y="945875"/>
                    <a:pt x="948084" y="947816"/>
                    <a:pt x="936434" y="950728"/>
                  </a:cubicBezTo>
                  <a:cubicBezTo>
                    <a:pt x="866539" y="971115"/>
                    <a:pt x="800526" y="966261"/>
                    <a:pt x="736455" y="929372"/>
                  </a:cubicBezTo>
                  <a:cubicBezTo>
                    <a:pt x="707331" y="912869"/>
                    <a:pt x="677238" y="898306"/>
                    <a:pt x="647143" y="882774"/>
                  </a:cubicBezTo>
                  <a:cubicBezTo>
                    <a:pt x="639376" y="878891"/>
                    <a:pt x="637435" y="879862"/>
                    <a:pt x="634523" y="887627"/>
                  </a:cubicBezTo>
                  <a:cubicBezTo>
                    <a:pt x="626756" y="908985"/>
                    <a:pt x="616078" y="929372"/>
                    <a:pt x="604429" y="948787"/>
                  </a:cubicBezTo>
                  <a:cubicBezTo>
                    <a:pt x="587925" y="976940"/>
                    <a:pt x="570451" y="1005092"/>
                    <a:pt x="552978" y="1034215"/>
                  </a:cubicBezTo>
                  <a:cubicBezTo>
                    <a:pt x="517059" y="1095375"/>
                    <a:pt x="500556" y="1158475"/>
                    <a:pt x="514147" y="1229342"/>
                  </a:cubicBezTo>
                  <a:cubicBezTo>
                    <a:pt x="516088" y="1239050"/>
                    <a:pt x="519971" y="1243903"/>
                    <a:pt x="530650" y="1244874"/>
                  </a:cubicBezTo>
                  <a:cubicBezTo>
                    <a:pt x="582101" y="1250699"/>
                    <a:pt x="634523" y="1257494"/>
                    <a:pt x="685974" y="1264290"/>
                  </a:cubicBezTo>
                  <a:cubicBezTo>
                    <a:pt x="745192" y="1271085"/>
                    <a:pt x="804409" y="1278852"/>
                    <a:pt x="863627" y="1286618"/>
                  </a:cubicBezTo>
                  <a:cubicBezTo>
                    <a:pt x="905370" y="1292442"/>
                    <a:pt x="948084" y="1296325"/>
                    <a:pt x="988856" y="1308945"/>
                  </a:cubicBezTo>
                  <a:cubicBezTo>
                    <a:pt x="1053898" y="1329332"/>
                    <a:pt x="1116028" y="1359426"/>
                    <a:pt x="1177188" y="1388550"/>
                  </a:cubicBezTo>
                  <a:cubicBezTo>
                    <a:pt x="1192720" y="1396316"/>
                    <a:pt x="1204369" y="1406024"/>
                    <a:pt x="1214077" y="1418644"/>
                  </a:cubicBezTo>
                  <a:cubicBezTo>
                    <a:pt x="1229610" y="1440001"/>
                    <a:pt x="1240288" y="1463299"/>
                    <a:pt x="1249996" y="1487569"/>
                  </a:cubicBezTo>
                  <a:cubicBezTo>
                    <a:pt x="1276207" y="1554552"/>
                    <a:pt x="1294652" y="1624449"/>
                    <a:pt x="1317951" y="1692403"/>
                  </a:cubicBezTo>
                  <a:cubicBezTo>
                    <a:pt x="1351928" y="1792393"/>
                    <a:pt x="1394642" y="1887529"/>
                    <a:pt x="1457743" y="1972958"/>
                  </a:cubicBezTo>
                  <a:cubicBezTo>
                    <a:pt x="1479100" y="2002081"/>
                    <a:pt x="1501427" y="2029264"/>
                    <a:pt x="1527638" y="2053532"/>
                  </a:cubicBezTo>
                  <a:cubicBezTo>
                    <a:pt x="1532493" y="2049650"/>
                    <a:pt x="1531522" y="2044796"/>
                    <a:pt x="1532493" y="2040912"/>
                  </a:cubicBezTo>
                  <a:cubicBezTo>
                    <a:pt x="1535405" y="2029264"/>
                    <a:pt x="1535405" y="2029264"/>
                    <a:pt x="1544142" y="2037029"/>
                  </a:cubicBezTo>
                  <a:cubicBezTo>
                    <a:pt x="1579091" y="2067123"/>
                    <a:pt x="1616950" y="2094306"/>
                    <a:pt x="1656753" y="2118574"/>
                  </a:cubicBezTo>
                  <a:cubicBezTo>
                    <a:pt x="1662577" y="2122458"/>
                    <a:pt x="1668401" y="2124400"/>
                    <a:pt x="1675197" y="2123429"/>
                  </a:cubicBezTo>
                  <a:cubicBezTo>
                    <a:pt x="1691700" y="2121488"/>
                    <a:pt x="1708204" y="2119546"/>
                    <a:pt x="1724707" y="2115662"/>
                  </a:cubicBezTo>
                  <a:cubicBezTo>
                    <a:pt x="1781982" y="2101101"/>
                    <a:pt x="1833434" y="2074890"/>
                    <a:pt x="1883914" y="2045767"/>
                  </a:cubicBezTo>
                  <a:cubicBezTo>
                    <a:pt x="1888769" y="2042855"/>
                    <a:pt x="1892651" y="2038000"/>
                    <a:pt x="1898476" y="2038971"/>
                  </a:cubicBezTo>
                  <a:cubicBezTo>
                    <a:pt x="1922745" y="2043825"/>
                    <a:pt x="1948956" y="2038971"/>
                    <a:pt x="1972255" y="2048679"/>
                  </a:cubicBezTo>
                  <a:cubicBezTo>
                    <a:pt x="1972255" y="2050620"/>
                    <a:pt x="1972255" y="2052562"/>
                    <a:pt x="1965460" y="2059358"/>
                  </a:cubicBezTo>
                  <a:cubicBezTo>
                    <a:pt x="1938278" y="2117604"/>
                    <a:pt x="1911096" y="2176822"/>
                    <a:pt x="1876149" y="2231185"/>
                  </a:cubicBezTo>
                  <a:cubicBezTo>
                    <a:pt x="1855762" y="2263221"/>
                    <a:pt x="1829551" y="2289432"/>
                    <a:pt x="1797516" y="2308847"/>
                  </a:cubicBezTo>
                  <a:cubicBezTo>
                    <a:pt x="1780041" y="2319526"/>
                    <a:pt x="1764509" y="2331175"/>
                    <a:pt x="1748006" y="2341854"/>
                  </a:cubicBezTo>
                  <a:cubicBezTo>
                    <a:pt x="1742181" y="2346708"/>
                    <a:pt x="1739269" y="2351562"/>
                    <a:pt x="1740239" y="2359328"/>
                  </a:cubicBezTo>
                  <a:cubicBezTo>
                    <a:pt x="1743151" y="2375832"/>
                    <a:pt x="1736357" y="2386509"/>
                    <a:pt x="1723736" y="2397188"/>
                  </a:cubicBezTo>
                  <a:cubicBezTo>
                    <a:pt x="1697525" y="2418546"/>
                    <a:pt x="1671314" y="2439903"/>
                    <a:pt x="1638307" y="2450581"/>
                  </a:cubicBezTo>
                  <a:cubicBezTo>
                    <a:pt x="1630542" y="2453494"/>
                    <a:pt x="1625687" y="2451553"/>
                    <a:pt x="1618892" y="2447669"/>
                  </a:cubicBezTo>
                  <a:cubicBezTo>
                    <a:pt x="1565500" y="2413691"/>
                    <a:pt x="1527638" y="2365153"/>
                    <a:pt x="1483954" y="2321467"/>
                  </a:cubicBezTo>
                  <a:cubicBezTo>
                    <a:pt x="1467451" y="2303994"/>
                    <a:pt x="1449976" y="2286520"/>
                    <a:pt x="1433473" y="2268075"/>
                  </a:cubicBezTo>
                  <a:cubicBezTo>
                    <a:pt x="1427649" y="2262250"/>
                    <a:pt x="1424736" y="2261280"/>
                    <a:pt x="1417941" y="2267104"/>
                  </a:cubicBezTo>
                  <a:cubicBezTo>
                    <a:pt x="1396583" y="2284579"/>
                    <a:pt x="1373286" y="2301082"/>
                    <a:pt x="1351928" y="2318555"/>
                  </a:cubicBezTo>
                  <a:cubicBezTo>
                    <a:pt x="1346103" y="2323410"/>
                    <a:pt x="1343191" y="2323410"/>
                    <a:pt x="1337367" y="2317585"/>
                  </a:cubicBezTo>
                  <a:cubicBezTo>
                    <a:pt x="1308244" y="2286520"/>
                    <a:pt x="1283974" y="2251572"/>
                    <a:pt x="1261646" y="2214682"/>
                  </a:cubicBezTo>
                  <a:cubicBezTo>
                    <a:pt x="1201457" y="2116633"/>
                    <a:pt x="1153890" y="2011789"/>
                    <a:pt x="1107292" y="1906945"/>
                  </a:cubicBezTo>
                  <a:cubicBezTo>
                    <a:pt x="1068461" y="1816663"/>
                    <a:pt x="1029630" y="1725410"/>
                    <a:pt x="990799" y="1635127"/>
                  </a:cubicBezTo>
                  <a:cubicBezTo>
                    <a:pt x="988856" y="1629302"/>
                    <a:pt x="986916" y="1625419"/>
                    <a:pt x="979149" y="1625419"/>
                  </a:cubicBezTo>
                  <a:cubicBezTo>
                    <a:pt x="892750" y="1630273"/>
                    <a:pt x="805379" y="1634157"/>
                    <a:pt x="718010" y="1639010"/>
                  </a:cubicBezTo>
                  <a:cubicBezTo>
                    <a:pt x="623844" y="1643865"/>
                    <a:pt x="529679" y="1647748"/>
                    <a:pt x="435514" y="1646777"/>
                  </a:cubicBezTo>
                  <a:cubicBezTo>
                    <a:pt x="375325" y="1646777"/>
                    <a:pt x="316107" y="1644836"/>
                    <a:pt x="256890" y="1634157"/>
                  </a:cubicBezTo>
                  <a:cubicBezTo>
                    <a:pt x="229709" y="1629302"/>
                    <a:pt x="205439" y="1620566"/>
                    <a:pt x="187964" y="1597267"/>
                  </a:cubicBezTo>
                  <a:cubicBezTo>
                    <a:pt x="180199" y="1585618"/>
                    <a:pt x="167579" y="1576880"/>
                    <a:pt x="159812" y="1566203"/>
                  </a:cubicBezTo>
                  <a:cubicBezTo>
                    <a:pt x="149133" y="1551640"/>
                    <a:pt x="135544" y="1547757"/>
                    <a:pt x="119040" y="1546786"/>
                  </a:cubicBezTo>
                  <a:cubicBezTo>
                    <a:pt x="96711" y="1544845"/>
                    <a:pt x="73414" y="1541933"/>
                    <a:pt x="51085" y="1539992"/>
                  </a:cubicBezTo>
                  <a:cubicBezTo>
                    <a:pt x="45260" y="1539020"/>
                    <a:pt x="43319" y="1537078"/>
                    <a:pt x="43319" y="1532225"/>
                  </a:cubicBezTo>
                  <a:cubicBezTo>
                    <a:pt x="37494" y="1473978"/>
                    <a:pt x="17108" y="1419614"/>
                    <a:pt x="6429" y="1362339"/>
                  </a:cubicBezTo>
                  <a:cubicBezTo>
                    <a:pt x="-2308" y="1314771"/>
                    <a:pt x="-4250" y="1267202"/>
                    <a:pt x="14196" y="1220604"/>
                  </a:cubicBezTo>
                  <a:cubicBezTo>
                    <a:pt x="19049" y="1207015"/>
                    <a:pt x="17108" y="1192452"/>
                    <a:pt x="18078" y="1178861"/>
                  </a:cubicBezTo>
                  <a:cubicBezTo>
                    <a:pt x="22933" y="1117703"/>
                    <a:pt x="28757" y="1057514"/>
                    <a:pt x="37494" y="997326"/>
                  </a:cubicBezTo>
                  <a:cubicBezTo>
                    <a:pt x="56911" y="872095"/>
                    <a:pt x="84091" y="749778"/>
                    <a:pt x="147192" y="638138"/>
                  </a:cubicBezTo>
                  <a:cubicBezTo>
                    <a:pt x="198643" y="546885"/>
                    <a:pt x="269510" y="476988"/>
                    <a:pt x="360764" y="427479"/>
                  </a:cubicBezTo>
                  <a:cubicBezTo>
                    <a:pt x="371442" y="421654"/>
                    <a:pt x="382120" y="418256"/>
                    <a:pt x="392920" y="417043"/>
                  </a:cubicBezTo>
                  <a:close/>
                  <a:moveTo>
                    <a:pt x="602487" y="198375"/>
                  </a:moveTo>
                  <a:cubicBezTo>
                    <a:pt x="610253" y="196433"/>
                    <a:pt x="618990" y="197404"/>
                    <a:pt x="627728" y="198375"/>
                  </a:cubicBezTo>
                  <a:cubicBezTo>
                    <a:pt x="656851" y="202257"/>
                    <a:pt x="685003" y="210024"/>
                    <a:pt x="714126" y="217791"/>
                  </a:cubicBezTo>
                  <a:cubicBezTo>
                    <a:pt x="762665" y="230411"/>
                    <a:pt x="809263" y="244972"/>
                    <a:pt x="858773" y="248855"/>
                  </a:cubicBezTo>
                  <a:cubicBezTo>
                    <a:pt x="874305" y="249826"/>
                    <a:pt x="878188" y="246914"/>
                    <a:pt x="882072" y="263417"/>
                  </a:cubicBezTo>
                  <a:cubicBezTo>
                    <a:pt x="882072" y="265358"/>
                    <a:pt x="884984" y="276037"/>
                    <a:pt x="884984" y="277978"/>
                  </a:cubicBezTo>
                  <a:cubicBezTo>
                    <a:pt x="890808" y="334284"/>
                    <a:pt x="869452" y="431361"/>
                    <a:pt x="866540" y="438157"/>
                  </a:cubicBezTo>
                  <a:cubicBezTo>
                    <a:pt x="862656" y="448836"/>
                    <a:pt x="860714" y="449807"/>
                    <a:pt x="850036" y="444952"/>
                  </a:cubicBezTo>
                  <a:cubicBezTo>
                    <a:pt x="797614" y="419712"/>
                    <a:pt x="748104" y="387677"/>
                    <a:pt x="701506" y="351758"/>
                  </a:cubicBezTo>
                  <a:cubicBezTo>
                    <a:pt x="666559" y="324576"/>
                    <a:pt x="649084" y="305160"/>
                    <a:pt x="617049" y="269242"/>
                  </a:cubicBezTo>
                  <a:cubicBezTo>
                    <a:pt x="605399" y="256622"/>
                    <a:pt x="598605" y="246914"/>
                    <a:pt x="591809" y="230411"/>
                  </a:cubicBezTo>
                  <a:cubicBezTo>
                    <a:pt x="586955" y="218761"/>
                    <a:pt x="585014" y="202257"/>
                    <a:pt x="602487" y="198375"/>
                  </a:cubicBezTo>
                  <a:close/>
                  <a:moveTo>
                    <a:pt x="589017" y="1672"/>
                  </a:moveTo>
                  <a:cubicBezTo>
                    <a:pt x="612437" y="-877"/>
                    <a:pt x="635493" y="-634"/>
                    <a:pt x="658792" y="3249"/>
                  </a:cubicBezTo>
                  <a:cubicBezTo>
                    <a:pt x="718980" y="10045"/>
                    <a:pt x="772373" y="36256"/>
                    <a:pt x="813145" y="91590"/>
                  </a:cubicBezTo>
                  <a:cubicBezTo>
                    <a:pt x="843239" y="131391"/>
                    <a:pt x="857802" y="177989"/>
                    <a:pt x="870422" y="225558"/>
                  </a:cubicBezTo>
                  <a:cubicBezTo>
                    <a:pt x="872363" y="231382"/>
                    <a:pt x="867509" y="229440"/>
                    <a:pt x="865567" y="229440"/>
                  </a:cubicBezTo>
                  <a:cubicBezTo>
                    <a:pt x="851977" y="228470"/>
                    <a:pt x="837415" y="226528"/>
                    <a:pt x="823824" y="224587"/>
                  </a:cubicBezTo>
                  <a:cubicBezTo>
                    <a:pt x="772373" y="215850"/>
                    <a:pt x="721892" y="199347"/>
                    <a:pt x="671412" y="186727"/>
                  </a:cubicBezTo>
                  <a:cubicBezTo>
                    <a:pt x="648113" y="180901"/>
                    <a:pt x="624814" y="174106"/>
                    <a:pt x="600544" y="177018"/>
                  </a:cubicBezTo>
                  <a:cubicBezTo>
                    <a:pt x="583071" y="178960"/>
                    <a:pt x="573363" y="190609"/>
                    <a:pt x="574333" y="210024"/>
                  </a:cubicBezTo>
                  <a:cubicBezTo>
                    <a:pt x="574333" y="218762"/>
                    <a:pt x="575304" y="231382"/>
                    <a:pt x="578216" y="239148"/>
                  </a:cubicBezTo>
                  <a:cubicBezTo>
                    <a:pt x="588895" y="264389"/>
                    <a:pt x="605399" y="279921"/>
                    <a:pt x="622873" y="298365"/>
                  </a:cubicBezTo>
                  <a:cubicBezTo>
                    <a:pt x="686944" y="367291"/>
                    <a:pt x="760723" y="420684"/>
                    <a:pt x="840327" y="463399"/>
                  </a:cubicBezTo>
                  <a:cubicBezTo>
                    <a:pt x="856831" y="472135"/>
                    <a:pt x="856831" y="472135"/>
                    <a:pt x="857802" y="492522"/>
                  </a:cubicBezTo>
                  <a:cubicBezTo>
                    <a:pt x="860714" y="543973"/>
                    <a:pt x="844211" y="584746"/>
                    <a:pt x="807321" y="612898"/>
                  </a:cubicBezTo>
                  <a:cubicBezTo>
                    <a:pt x="796642" y="620665"/>
                    <a:pt x="786934" y="621635"/>
                    <a:pt x="776256" y="611927"/>
                  </a:cubicBezTo>
                  <a:cubicBezTo>
                    <a:pt x="736454" y="575038"/>
                    <a:pt x="485992" y="393502"/>
                    <a:pt x="412213" y="368262"/>
                  </a:cubicBezTo>
                  <a:cubicBezTo>
                    <a:pt x="404448" y="357583"/>
                    <a:pt x="383090" y="257593"/>
                    <a:pt x="382119" y="243031"/>
                  </a:cubicBezTo>
                  <a:cubicBezTo>
                    <a:pt x="378237" y="202259"/>
                    <a:pt x="376295" y="162457"/>
                    <a:pt x="386002" y="124597"/>
                  </a:cubicBezTo>
                  <a:cubicBezTo>
                    <a:pt x="393769" y="90619"/>
                    <a:pt x="410272" y="63437"/>
                    <a:pt x="438425" y="48876"/>
                  </a:cubicBezTo>
                  <a:cubicBezTo>
                    <a:pt x="465607" y="34314"/>
                    <a:pt x="492789" y="23635"/>
                    <a:pt x="517058" y="16841"/>
                  </a:cubicBezTo>
                  <a:cubicBezTo>
                    <a:pt x="541813" y="9559"/>
                    <a:pt x="565597" y="4220"/>
                    <a:pt x="589017" y="1672"/>
                  </a:cubicBezTo>
                  <a:close/>
                </a:path>
              </a:pathLst>
            </a:custGeom>
            <a:solidFill>
              <a:schemeClr val="accent6"/>
            </a:solidFill>
            <a:ln w="7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D7C7D1-53DC-4B39-AB4D-43E97F13C68E}"/>
                </a:ext>
              </a:extLst>
            </p:cNvPr>
            <p:cNvSpPr/>
            <p:nvPr/>
          </p:nvSpPr>
          <p:spPr>
            <a:xfrm>
              <a:off x="7162670" y="3950274"/>
              <a:ext cx="4199644" cy="2275815"/>
            </a:xfrm>
            <a:custGeom>
              <a:avLst/>
              <a:gdLst>
                <a:gd name="connsiteX0" fmla="*/ 848589 w 4199644"/>
                <a:gd name="connsiteY0" fmla="*/ 1500356 h 2275815"/>
                <a:gd name="connsiteX1" fmla="*/ 882566 w 4199644"/>
                <a:gd name="connsiteY1" fmla="*/ 1577047 h 2275815"/>
                <a:gd name="connsiteX2" fmla="*/ 791313 w 4199644"/>
                <a:gd name="connsiteY2" fmla="*/ 1573165 h 2275815"/>
                <a:gd name="connsiteX3" fmla="*/ 848589 w 4199644"/>
                <a:gd name="connsiteY3" fmla="*/ 1500356 h 2275815"/>
                <a:gd name="connsiteX4" fmla="*/ 1625212 w 4199644"/>
                <a:gd name="connsiteY4" fmla="*/ 1484824 h 2275815"/>
                <a:gd name="connsiteX5" fmla="*/ 1619388 w 4199644"/>
                <a:gd name="connsiteY5" fmla="*/ 1489677 h 2275815"/>
                <a:gd name="connsiteX6" fmla="*/ 1616475 w 4199644"/>
                <a:gd name="connsiteY6" fmla="*/ 1549866 h 2275815"/>
                <a:gd name="connsiteX7" fmla="*/ 1625212 w 4199644"/>
                <a:gd name="connsiteY7" fmla="*/ 1543071 h 2275815"/>
                <a:gd name="connsiteX8" fmla="*/ 1689284 w 4199644"/>
                <a:gd name="connsiteY8" fmla="*/ 1518800 h 2275815"/>
                <a:gd name="connsiteX9" fmla="*/ 1697050 w 4199644"/>
                <a:gd name="connsiteY9" fmla="*/ 1511035 h 2275815"/>
                <a:gd name="connsiteX10" fmla="*/ 1690254 w 4199644"/>
                <a:gd name="connsiteY10" fmla="*/ 1495502 h 2275815"/>
                <a:gd name="connsiteX11" fmla="*/ 1625212 w 4199644"/>
                <a:gd name="connsiteY11" fmla="*/ 1484824 h 2275815"/>
                <a:gd name="connsiteX12" fmla="*/ 3364120 w 4199644"/>
                <a:gd name="connsiteY12" fmla="*/ 1398667 h 2275815"/>
                <a:gd name="connsiteX13" fmla="*/ 3350285 w 4199644"/>
                <a:gd name="connsiteY13" fmla="*/ 1405220 h 2275815"/>
                <a:gd name="connsiteX14" fmla="*/ 3348344 w 4199644"/>
                <a:gd name="connsiteY14" fmla="*/ 1414928 h 2275815"/>
                <a:gd name="connsiteX15" fmla="*/ 3370672 w 4199644"/>
                <a:gd name="connsiteY15" fmla="*/ 1446963 h 2275815"/>
                <a:gd name="connsiteX16" fmla="*/ 3375525 w 4199644"/>
                <a:gd name="connsiteY16" fmla="*/ 1450846 h 2275815"/>
                <a:gd name="connsiteX17" fmla="*/ 3385233 w 4199644"/>
                <a:gd name="connsiteY17" fmla="*/ 1430460 h 2275815"/>
                <a:gd name="connsiteX18" fmla="*/ 3373584 w 4199644"/>
                <a:gd name="connsiteY18" fmla="*/ 1411044 h 2275815"/>
                <a:gd name="connsiteX19" fmla="*/ 3364120 w 4199644"/>
                <a:gd name="connsiteY19" fmla="*/ 1398667 h 2275815"/>
                <a:gd name="connsiteX20" fmla="*/ 938872 w 4199644"/>
                <a:gd name="connsiteY20" fmla="*/ 1385804 h 2275815"/>
                <a:gd name="connsiteX21" fmla="*/ 1003914 w 4199644"/>
                <a:gd name="connsiteY21" fmla="*/ 1496473 h 2275815"/>
                <a:gd name="connsiteX22" fmla="*/ 1025272 w 4199644"/>
                <a:gd name="connsiteY22" fmla="*/ 1571223 h 2275815"/>
                <a:gd name="connsiteX23" fmla="*/ 1014593 w 4199644"/>
                <a:gd name="connsiteY23" fmla="*/ 1583843 h 2275815"/>
                <a:gd name="connsiteX24" fmla="*/ 985470 w 4199644"/>
                <a:gd name="connsiteY24" fmla="*/ 1559574 h 2275815"/>
                <a:gd name="connsiteX25" fmla="*/ 922369 w 4199644"/>
                <a:gd name="connsiteY25" fmla="*/ 1423664 h 2275815"/>
                <a:gd name="connsiteX26" fmla="*/ 922369 w 4199644"/>
                <a:gd name="connsiteY26" fmla="*/ 1405220 h 2275815"/>
                <a:gd name="connsiteX27" fmla="*/ 935960 w 4199644"/>
                <a:gd name="connsiteY27" fmla="*/ 1387745 h 2275815"/>
                <a:gd name="connsiteX28" fmla="*/ 938872 w 4199644"/>
                <a:gd name="connsiteY28" fmla="*/ 1385804 h 2275815"/>
                <a:gd name="connsiteX29" fmla="*/ 650188 w 4199644"/>
                <a:gd name="connsiteY29" fmla="*/ 1378160 h 2275815"/>
                <a:gd name="connsiteX30" fmla="*/ 707827 w 4199644"/>
                <a:gd name="connsiteY30" fmla="*/ 1387746 h 2275815"/>
                <a:gd name="connsiteX31" fmla="*/ 614633 w 4199644"/>
                <a:gd name="connsiteY31" fmla="*/ 1510064 h 2275815"/>
                <a:gd name="connsiteX32" fmla="*/ 522409 w 4199644"/>
                <a:gd name="connsiteY32" fmla="*/ 1630441 h 2275815"/>
                <a:gd name="connsiteX33" fmla="*/ 507847 w 4199644"/>
                <a:gd name="connsiteY33" fmla="*/ 1665388 h 2275815"/>
                <a:gd name="connsiteX34" fmla="*/ 552503 w 4199644"/>
                <a:gd name="connsiteY34" fmla="*/ 1717810 h 2275815"/>
                <a:gd name="connsiteX35" fmla="*/ 664143 w 4199644"/>
                <a:gd name="connsiteY35" fmla="*/ 1724606 h 2275815"/>
                <a:gd name="connsiteX36" fmla="*/ 861210 w 4199644"/>
                <a:gd name="connsiteY36" fmla="*/ 1735285 h 2275815"/>
                <a:gd name="connsiteX37" fmla="*/ 866064 w 4199644"/>
                <a:gd name="connsiteY37" fmla="*/ 1745964 h 2275815"/>
                <a:gd name="connsiteX38" fmla="*/ 693266 w 4199644"/>
                <a:gd name="connsiteY38" fmla="*/ 1877989 h 2275815"/>
                <a:gd name="connsiteX39" fmla="*/ 393296 w 4199644"/>
                <a:gd name="connsiteY39" fmla="*/ 1682863 h 2275815"/>
                <a:gd name="connsiteX40" fmla="*/ 584539 w 4199644"/>
                <a:gd name="connsiteY40" fmla="*/ 1383864 h 2275815"/>
                <a:gd name="connsiteX41" fmla="*/ 650188 w 4199644"/>
                <a:gd name="connsiteY41" fmla="*/ 1378160 h 2275815"/>
                <a:gd name="connsiteX42" fmla="*/ 1888294 w 4199644"/>
                <a:gd name="connsiteY42" fmla="*/ 1289697 h 2275815"/>
                <a:gd name="connsiteX43" fmla="*/ 1885382 w 4199644"/>
                <a:gd name="connsiteY43" fmla="*/ 1348914 h 2275815"/>
                <a:gd name="connsiteX44" fmla="*/ 1892177 w 4199644"/>
                <a:gd name="connsiteY44" fmla="*/ 1357652 h 2275815"/>
                <a:gd name="connsiteX45" fmla="*/ 1937804 w 4199644"/>
                <a:gd name="connsiteY45" fmla="*/ 1357652 h 2275815"/>
                <a:gd name="connsiteX46" fmla="*/ 1888294 w 4199644"/>
                <a:gd name="connsiteY46" fmla="*/ 1289697 h 2275815"/>
                <a:gd name="connsiteX47" fmla="*/ 2550364 w 4199644"/>
                <a:gd name="connsiteY47" fmla="*/ 1248925 h 2275815"/>
                <a:gd name="connsiteX48" fmla="*/ 2532890 w 4199644"/>
                <a:gd name="connsiteY48" fmla="*/ 1256690 h 2275815"/>
                <a:gd name="connsiteX49" fmla="*/ 2511533 w 4199644"/>
                <a:gd name="connsiteY49" fmla="*/ 1286785 h 2275815"/>
                <a:gd name="connsiteX50" fmla="*/ 2517358 w 4199644"/>
                <a:gd name="connsiteY50" fmla="*/ 1322703 h 2275815"/>
                <a:gd name="connsiteX51" fmla="*/ 2526095 w 4199644"/>
                <a:gd name="connsiteY51" fmla="*/ 1322703 h 2275815"/>
                <a:gd name="connsiteX52" fmla="*/ 2588224 w 4199644"/>
                <a:gd name="connsiteY52" fmla="*/ 1272224 h 2275815"/>
                <a:gd name="connsiteX53" fmla="*/ 2588224 w 4199644"/>
                <a:gd name="connsiteY53" fmla="*/ 1263486 h 2275815"/>
                <a:gd name="connsiteX54" fmla="*/ 2550364 w 4199644"/>
                <a:gd name="connsiteY54" fmla="*/ 1248925 h 2275815"/>
                <a:gd name="connsiteX55" fmla="*/ 618393 w 4199644"/>
                <a:gd name="connsiteY55" fmla="*/ 1238381 h 2275815"/>
                <a:gd name="connsiteX56" fmla="*/ 785489 w 4199644"/>
                <a:gd name="connsiteY56" fmla="*/ 1264456 h 2275815"/>
                <a:gd name="connsiteX57" fmla="*/ 796166 w 4199644"/>
                <a:gd name="connsiteY57" fmla="*/ 1269310 h 2275815"/>
                <a:gd name="connsiteX58" fmla="*/ 795197 w 4199644"/>
                <a:gd name="connsiteY58" fmla="*/ 1272222 h 2275815"/>
                <a:gd name="connsiteX59" fmla="*/ 774810 w 4199644"/>
                <a:gd name="connsiteY59" fmla="*/ 1296492 h 2275815"/>
                <a:gd name="connsiteX60" fmla="*/ 745687 w 4199644"/>
                <a:gd name="connsiteY60" fmla="*/ 1288725 h 2275815"/>
                <a:gd name="connsiteX61" fmla="*/ 291362 w 4199644"/>
                <a:gd name="connsiteY61" fmla="*/ 1558602 h 2275815"/>
                <a:gd name="connsiteX62" fmla="*/ 565122 w 4199644"/>
                <a:gd name="connsiteY62" fmla="*/ 1978949 h 2275815"/>
                <a:gd name="connsiteX63" fmla="*/ 973819 w 4199644"/>
                <a:gd name="connsiteY63" fmla="*/ 1756641 h 2275815"/>
                <a:gd name="connsiteX64" fmla="*/ 993235 w 4199644"/>
                <a:gd name="connsiteY64" fmla="*/ 1741108 h 2275815"/>
                <a:gd name="connsiteX65" fmla="*/ 1009738 w 4199644"/>
                <a:gd name="connsiteY65" fmla="*/ 1765377 h 2275815"/>
                <a:gd name="connsiteX66" fmla="*/ 706856 w 4199644"/>
                <a:gd name="connsiteY66" fmla="*/ 2016809 h 2275815"/>
                <a:gd name="connsiteX67" fmla="*/ 255443 w 4199644"/>
                <a:gd name="connsiteY67" fmla="*/ 1707131 h 2275815"/>
                <a:gd name="connsiteX68" fmla="*/ 561238 w 4199644"/>
                <a:gd name="connsiteY68" fmla="*/ 1246011 h 2275815"/>
                <a:gd name="connsiteX69" fmla="*/ 618393 w 4199644"/>
                <a:gd name="connsiteY69" fmla="*/ 1238381 h 2275815"/>
                <a:gd name="connsiteX70" fmla="*/ 1043838 w 4199644"/>
                <a:gd name="connsiteY70" fmla="*/ 1233150 h 2275815"/>
                <a:gd name="connsiteX71" fmla="*/ 1066044 w 4199644"/>
                <a:gd name="connsiteY71" fmla="*/ 1244071 h 2275815"/>
                <a:gd name="connsiteX72" fmla="*/ 1210691 w 4199644"/>
                <a:gd name="connsiteY72" fmla="*/ 1357652 h 2275815"/>
                <a:gd name="connsiteX73" fmla="*/ 1222340 w 4199644"/>
                <a:gd name="connsiteY73" fmla="*/ 1373184 h 2275815"/>
                <a:gd name="connsiteX74" fmla="*/ 1277674 w 4199644"/>
                <a:gd name="connsiteY74" fmla="*/ 1582873 h 2275815"/>
                <a:gd name="connsiteX75" fmla="*/ 1267966 w 4199644"/>
                <a:gd name="connsiteY75" fmla="*/ 1594523 h 2275815"/>
                <a:gd name="connsiteX76" fmla="*/ 1066044 w 4199644"/>
                <a:gd name="connsiteY76" fmla="*/ 1585785 h 2275815"/>
                <a:gd name="connsiteX77" fmla="*/ 1052453 w 4199644"/>
                <a:gd name="connsiteY77" fmla="*/ 1573165 h 2275815"/>
                <a:gd name="connsiteX78" fmla="*/ 940814 w 4199644"/>
                <a:gd name="connsiteY78" fmla="*/ 1347945 h 2275815"/>
                <a:gd name="connsiteX79" fmla="*/ 939844 w 4199644"/>
                <a:gd name="connsiteY79" fmla="*/ 1334353 h 2275815"/>
                <a:gd name="connsiteX80" fmla="*/ 988382 w 4199644"/>
                <a:gd name="connsiteY80" fmla="*/ 1264458 h 2275815"/>
                <a:gd name="connsiteX81" fmla="*/ 1019447 w 4199644"/>
                <a:gd name="connsiteY81" fmla="*/ 1238247 h 2275815"/>
                <a:gd name="connsiteX82" fmla="*/ 1043838 w 4199644"/>
                <a:gd name="connsiteY82" fmla="*/ 1233150 h 2275815"/>
                <a:gd name="connsiteX83" fmla="*/ 850531 w 4199644"/>
                <a:gd name="connsiteY83" fmla="*/ 1199415 h 2275815"/>
                <a:gd name="connsiteX84" fmla="*/ 810729 w 4199644"/>
                <a:gd name="connsiteY84" fmla="*/ 1251837 h 2275815"/>
                <a:gd name="connsiteX85" fmla="*/ 803935 w 4199644"/>
                <a:gd name="connsiteY85" fmla="*/ 1253778 h 2275815"/>
                <a:gd name="connsiteX86" fmla="*/ 711710 w 4199644"/>
                <a:gd name="connsiteY86" fmla="*/ 1226598 h 2275815"/>
                <a:gd name="connsiteX87" fmla="*/ 710739 w 4199644"/>
                <a:gd name="connsiteY87" fmla="*/ 1223685 h 2275815"/>
                <a:gd name="connsiteX88" fmla="*/ 850531 w 4199644"/>
                <a:gd name="connsiteY88" fmla="*/ 1199415 h 2275815"/>
                <a:gd name="connsiteX89" fmla="*/ 1048449 w 4199644"/>
                <a:gd name="connsiteY89" fmla="*/ 1198566 h 2275815"/>
                <a:gd name="connsiteX90" fmla="*/ 1038863 w 4199644"/>
                <a:gd name="connsiteY90" fmla="*/ 1200386 h 2275815"/>
                <a:gd name="connsiteX91" fmla="*/ 991294 w 4199644"/>
                <a:gd name="connsiteY91" fmla="*/ 1219801 h 2275815"/>
                <a:gd name="connsiteX92" fmla="*/ 976733 w 4199644"/>
                <a:gd name="connsiteY92" fmla="*/ 1231450 h 2275815"/>
                <a:gd name="connsiteX93" fmla="*/ 900041 w 4199644"/>
                <a:gd name="connsiteY93" fmla="*/ 1342119 h 2275815"/>
                <a:gd name="connsiteX94" fmla="*/ 901983 w 4199644"/>
                <a:gd name="connsiteY94" fmla="*/ 1371242 h 2275815"/>
                <a:gd name="connsiteX95" fmla="*/ 901983 w 4199644"/>
                <a:gd name="connsiteY95" fmla="*/ 1386775 h 2275815"/>
                <a:gd name="connsiteX96" fmla="*/ 812671 w 4199644"/>
                <a:gd name="connsiteY96" fmla="*/ 1500356 h 2275815"/>
                <a:gd name="connsiteX97" fmla="*/ 735980 w 4199644"/>
                <a:gd name="connsiteY97" fmla="*/ 1597434 h 2275815"/>
                <a:gd name="connsiteX98" fmla="*/ 771899 w 4199644"/>
                <a:gd name="connsiteY98" fmla="*/ 1599376 h 2275815"/>
                <a:gd name="connsiteX99" fmla="*/ 900041 w 4199644"/>
                <a:gd name="connsiteY99" fmla="*/ 1605200 h 2275815"/>
                <a:gd name="connsiteX100" fmla="*/ 1140795 w 4199644"/>
                <a:gd name="connsiteY100" fmla="*/ 1615878 h 2275815"/>
                <a:gd name="connsiteX101" fmla="*/ 1325242 w 4199644"/>
                <a:gd name="connsiteY101" fmla="*/ 1624616 h 2275815"/>
                <a:gd name="connsiteX102" fmla="*/ 1448530 w 4199644"/>
                <a:gd name="connsiteY102" fmla="*/ 1630440 h 2275815"/>
                <a:gd name="connsiteX103" fmla="*/ 1459209 w 4199644"/>
                <a:gd name="connsiteY103" fmla="*/ 1619761 h 2275815"/>
                <a:gd name="connsiteX104" fmla="*/ 1462121 w 4199644"/>
                <a:gd name="connsiteY104" fmla="*/ 1533363 h 2275815"/>
                <a:gd name="connsiteX105" fmla="*/ 1451444 w 4199644"/>
                <a:gd name="connsiteY105" fmla="*/ 1511035 h 2275815"/>
                <a:gd name="connsiteX106" fmla="*/ 1262142 w 4199644"/>
                <a:gd name="connsiteY106" fmla="*/ 1363477 h 2275815"/>
                <a:gd name="connsiteX107" fmla="*/ 1057307 w 4199644"/>
                <a:gd name="connsiteY107" fmla="*/ 1203298 h 2275815"/>
                <a:gd name="connsiteX108" fmla="*/ 1048449 w 4199644"/>
                <a:gd name="connsiteY108" fmla="*/ 1198566 h 2275815"/>
                <a:gd name="connsiteX109" fmla="*/ 3545412 w 4199644"/>
                <a:gd name="connsiteY109" fmla="*/ 1151817 h 2275815"/>
                <a:gd name="connsiteX110" fmla="*/ 3361934 w 4199644"/>
                <a:gd name="connsiteY110" fmla="*/ 1193591 h 2275815"/>
                <a:gd name="connsiteX111" fmla="*/ 3357081 w 4199644"/>
                <a:gd name="connsiteY111" fmla="*/ 1205239 h 2275815"/>
                <a:gd name="connsiteX112" fmla="*/ 3462896 w 4199644"/>
                <a:gd name="connsiteY112" fmla="*/ 1384833 h 2275815"/>
                <a:gd name="connsiteX113" fmla="*/ 3476487 w 4199644"/>
                <a:gd name="connsiteY113" fmla="*/ 1389688 h 2275815"/>
                <a:gd name="connsiteX114" fmla="*/ 3601717 w 4199644"/>
                <a:gd name="connsiteY114" fmla="*/ 1379009 h 2275815"/>
                <a:gd name="connsiteX115" fmla="*/ 3814317 w 4199644"/>
                <a:gd name="connsiteY115" fmla="*/ 1680922 h 2275815"/>
                <a:gd name="connsiteX116" fmla="*/ 3427947 w 4199644"/>
                <a:gd name="connsiteY116" fmla="*/ 1857603 h 2275815"/>
                <a:gd name="connsiteX117" fmla="*/ 3300775 w 4199644"/>
                <a:gd name="connsiteY117" fmla="*/ 1623645 h 2275815"/>
                <a:gd name="connsiteX118" fmla="*/ 3300775 w 4199644"/>
                <a:gd name="connsiteY118" fmla="*/ 1600346 h 2275815"/>
                <a:gd name="connsiteX119" fmla="*/ 3277477 w 4199644"/>
                <a:gd name="connsiteY119" fmla="*/ 1604229 h 2275815"/>
                <a:gd name="connsiteX120" fmla="*/ 3218260 w 4199644"/>
                <a:gd name="connsiteY120" fmla="*/ 1605201 h 2275815"/>
                <a:gd name="connsiteX121" fmla="*/ 3197874 w 4199644"/>
                <a:gd name="connsiteY121" fmla="*/ 1566370 h 2275815"/>
                <a:gd name="connsiteX122" fmla="*/ 3192048 w 4199644"/>
                <a:gd name="connsiteY122" fmla="*/ 1553750 h 2275815"/>
                <a:gd name="connsiteX123" fmla="*/ 3179428 w 4199644"/>
                <a:gd name="connsiteY123" fmla="*/ 1547924 h 2275815"/>
                <a:gd name="connsiteX124" fmla="*/ 3173604 w 4199644"/>
                <a:gd name="connsiteY124" fmla="*/ 1534334 h 2275815"/>
                <a:gd name="connsiteX125" fmla="*/ 3186223 w 4199644"/>
                <a:gd name="connsiteY125" fmla="*/ 1525596 h 2275815"/>
                <a:gd name="connsiteX126" fmla="*/ 3202727 w 4199644"/>
                <a:gd name="connsiteY126" fmla="*/ 1525596 h 2275815"/>
                <a:gd name="connsiteX127" fmla="*/ 3211465 w 4199644"/>
                <a:gd name="connsiteY127" fmla="*/ 1519772 h 2275815"/>
                <a:gd name="connsiteX128" fmla="*/ 3253208 w 4199644"/>
                <a:gd name="connsiteY128" fmla="*/ 1431431 h 2275815"/>
                <a:gd name="connsiteX129" fmla="*/ 3255149 w 4199644"/>
                <a:gd name="connsiteY129" fmla="*/ 1425607 h 2275815"/>
                <a:gd name="connsiteX130" fmla="*/ 3231850 w 4199644"/>
                <a:gd name="connsiteY130" fmla="*/ 1417840 h 2275815"/>
                <a:gd name="connsiteX131" fmla="*/ 3226026 w 4199644"/>
                <a:gd name="connsiteY131" fmla="*/ 1409103 h 2275815"/>
                <a:gd name="connsiteX132" fmla="*/ 3243500 w 4199644"/>
                <a:gd name="connsiteY132" fmla="*/ 1400367 h 2275815"/>
                <a:gd name="connsiteX133" fmla="*/ 3254179 w 4199644"/>
                <a:gd name="connsiteY133" fmla="*/ 1405220 h 2275815"/>
                <a:gd name="connsiteX134" fmla="*/ 3260973 w 4199644"/>
                <a:gd name="connsiteY134" fmla="*/ 1401337 h 2275815"/>
                <a:gd name="connsiteX135" fmla="*/ 3282331 w 4199644"/>
                <a:gd name="connsiteY135" fmla="*/ 1374156 h 2275815"/>
                <a:gd name="connsiteX136" fmla="*/ 3300775 w 4199644"/>
                <a:gd name="connsiteY136" fmla="*/ 1360565 h 2275815"/>
                <a:gd name="connsiteX137" fmla="*/ 3292039 w 4199644"/>
                <a:gd name="connsiteY137" fmla="*/ 1339207 h 2275815"/>
                <a:gd name="connsiteX138" fmla="*/ 3289127 w 4199644"/>
                <a:gd name="connsiteY138" fmla="*/ 1331441 h 2275815"/>
                <a:gd name="connsiteX139" fmla="*/ 3289127 w 4199644"/>
                <a:gd name="connsiteY139" fmla="*/ 1295523 h 2275815"/>
                <a:gd name="connsiteX140" fmla="*/ 3287184 w 4199644"/>
                <a:gd name="connsiteY140" fmla="*/ 1263486 h 2275815"/>
                <a:gd name="connsiteX141" fmla="*/ 3281360 w 4199644"/>
                <a:gd name="connsiteY141" fmla="*/ 1254749 h 2275815"/>
                <a:gd name="connsiteX142" fmla="*/ 3262916 w 4199644"/>
                <a:gd name="connsiteY142" fmla="*/ 1253778 h 2275815"/>
                <a:gd name="connsiteX143" fmla="*/ 3088175 w 4199644"/>
                <a:gd name="connsiteY143" fmla="*/ 1734313 h 2275815"/>
                <a:gd name="connsiteX144" fmla="*/ 3661906 w 4199644"/>
                <a:gd name="connsiteY144" fmla="*/ 2107092 h 2275815"/>
                <a:gd name="connsiteX145" fmla="*/ 4038567 w 4199644"/>
                <a:gd name="connsiteY145" fmla="*/ 1568311 h 2275815"/>
                <a:gd name="connsiteX146" fmla="*/ 3922074 w 4199644"/>
                <a:gd name="connsiteY146" fmla="*/ 1315908 h 2275815"/>
                <a:gd name="connsiteX147" fmla="*/ 3609484 w 4199644"/>
                <a:gd name="connsiteY147" fmla="*/ 1154760 h 2275815"/>
                <a:gd name="connsiteX148" fmla="*/ 3545412 w 4199644"/>
                <a:gd name="connsiteY148" fmla="*/ 1151817 h 2275815"/>
                <a:gd name="connsiteX149" fmla="*/ 3538525 w 4199644"/>
                <a:gd name="connsiteY149" fmla="*/ 1111408 h 2275815"/>
                <a:gd name="connsiteX150" fmla="*/ 3340578 w 4199644"/>
                <a:gd name="connsiteY150" fmla="*/ 1158643 h 2275815"/>
                <a:gd name="connsiteX151" fmla="*/ 3336694 w 4199644"/>
                <a:gd name="connsiteY151" fmla="*/ 1170292 h 2275815"/>
                <a:gd name="connsiteX152" fmla="*/ 3351257 w 4199644"/>
                <a:gd name="connsiteY152" fmla="*/ 1173204 h 2275815"/>
                <a:gd name="connsiteX153" fmla="*/ 3663847 w 4199644"/>
                <a:gd name="connsiteY153" fmla="*/ 1138256 h 2275815"/>
                <a:gd name="connsiteX154" fmla="*/ 4058953 w 4199644"/>
                <a:gd name="connsiteY154" fmla="*/ 1729460 h 2275815"/>
                <a:gd name="connsiteX155" fmla="*/ 3556090 w 4199644"/>
                <a:gd name="connsiteY155" fmla="*/ 2142040 h 2275815"/>
                <a:gd name="connsiteX156" fmla="*/ 3458042 w 4199644"/>
                <a:gd name="connsiteY156" fmla="*/ 2131362 h 2275815"/>
                <a:gd name="connsiteX157" fmla="*/ 3058082 w 4199644"/>
                <a:gd name="connsiteY157" fmla="*/ 1561515 h 2275815"/>
                <a:gd name="connsiteX158" fmla="*/ 3253208 w 4199644"/>
                <a:gd name="connsiteY158" fmla="*/ 1230480 h 2275815"/>
                <a:gd name="connsiteX159" fmla="*/ 3255149 w 4199644"/>
                <a:gd name="connsiteY159" fmla="*/ 1213977 h 2275815"/>
                <a:gd name="connsiteX160" fmla="*/ 3242529 w 4199644"/>
                <a:gd name="connsiteY160" fmla="*/ 1215918 h 2275815"/>
                <a:gd name="connsiteX161" fmla="*/ 3048374 w 4199644"/>
                <a:gd name="connsiteY161" fmla="*/ 1744992 h 2275815"/>
                <a:gd name="connsiteX162" fmla="*/ 3526967 w 4199644"/>
                <a:gd name="connsiteY162" fmla="*/ 2156602 h 2275815"/>
                <a:gd name="connsiteX163" fmla="*/ 3865768 w 4199644"/>
                <a:gd name="connsiteY163" fmla="*/ 2059525 h 2275815"/>
                <a:gd name="connsiteX164" fmla="*/ 4069633 w 4199644"/>
                <a:gd name="connsiteY164" fmla="*/ 1508123 h 2275815"/>
                <a:gd name="connsiteX165" fmla="*/ 3607541 w 4199644"/>
                <a:gd name="connsiteY165" fmla="*/ 1113015 h 2275815"/>
                <a:gd name="connsiteX166" fmla="*/ 3538525 w 4199644"/>
                <a:gd name="connsiteY166" fmla="*/ 1111408 h 2275815"/>
                <a:gd name="connsiteX167" fmla="*/ 1709671 w 4199644"/>
                <a:gd name="connsiteY167" fmla="*/ 1043119 h 2275815"/>
                <a:gd name="connsiteX168" fmla="*/ 1711612 w 4199644"/>
                <a:gd name="connsiteY168" fmla="*/ 1081950 h 2275815"/>
                <a:gd name="connsiteX169" fmla="*/ 1716465 w 4199644"/>
                <a:gd name="connsiteY169" fmla="*/ 1150876 h 2275815"/>
                <a:gd name="connsiteX170" fmla="*/ 1719379 w 4199644"/>
                <a:gd name="connsiteY170" fmla="*/ 1205239 h 2275815"/>
                <a:gd name="connsiteX171" fmla="*/ 1719379 w 4199644"/>
                <a:gd name="connsiteY171" fmla="*/ 1215918 h 2275815"/>
                <a:gd name="connsiteX172" fmla="*/ 1717436 w 4199644"/>
                <a:gd name="connsiteY172" fmla="*/ 1322703 h 2275815"/>
                <a:gd name="connsiteX173" fmla="*/ 1726173 w 4199644"/>
                <a:gd name="connsiteY173" fmla="*/ 1332411 h 2275815"/>
                <a:gd name="connsiteX174" fmla="*/ 1778595 w 4199644"/>
                <a:gd name="connsiteY174" fmla="*/ 1336294 h 2275815"/>
                <a:gd name="connsiteX175" fmla="*/ 1788303 w 4199644"/>
                <a:gd name="connsiteY175" fmla="*/ 1329499 h 2275815"/>
                <a:gd name="connsiteX176" fmla="*/ 1794129 w 4199644"/>
                <a:gd name="connsiteY176" fmla="*/ 1210094 h 2275815"/>
                <a:gd name="connsiteX177" fmla="*/ 1790245 w 4199644"/>
                <a:gd name="connsiteY177" fmla="*/ 1198443 h 2275815"/>
                <a:gd name="connsiteX178" fmla="*/ 1755297 w 4199644"/>
                <a:gd name="connsiteY178" fmla="*/ 1145052 h 2275815"/>
                <a:gd name="connsiteX179" fmla="*/ 1709671 w 4199644"/>
                <a:gd name="connsiteY179" fmla="*/ 1043119 h 2275815"/>
                <a:gd name="connsiteX180" fmla="*/ 562211 w 4199644"/>
                <a:gd name="connsiteY180" fmla="*/ 993610 h 2275815"/>
                <a:gd name="connsiteX181" fmla="*/ 576772 w 4199644"/>
                <a:gd name="connsiteY181" fmla="*/ 1000405 h 2275815"/>
                <a:gd name="connsiteX182" fmla="*/ 615603 w 4199644"/>
                <a:gd name="connsiteY182" fmla="*/ 1080979 h 2275815"/>
                <a:gd name="connsiteX183" fmla="*/ 615603 w 4199644"/>
                <a:gd name="connsiteY183" fmla="*/ 1094571 h 2275815"/>
                <a:gd name="connsiteX184" fmla="*/ 645698 w 4199644"/>
                <a:gd name="connsiteY184" fmla="*/ 1192619 h 2275815"/>
                <a:gd name="connsiteX185" fmla="*/ 662201 w 4199644"/>
                <a:gd name="connsiteY185" fmla="*/ 1211063 h 2275815"/>
                <a:gd name="connsiteX186" fmla="*/ 563181 w 4199644"/>
                <a:gd name="connsiteY186" fmla="*/ 1217859 h 2275815"/>
                <a:gd name="connsiteX187" fmla="*/ 256415 w 4199644"/>
                <a:gd name="connsiteY187" fmla="*/ 1465407 h 2275815"/>
                <a:gd name="connsiteX188" fmla="*/ 548620 w 4199644"/>
                <a:gd name="connsiteY188" fmla="*/ 2039138 h 2275815"/>
                <a:gd name="connsiteX189" fmla="*/ 1041776 w 4199644"/>
                <a:gd name="connsiteY189" fmla="*/ 1755671 h 2275815"/>
                <a:gd name="connsiteX190" fmla="*/ 1056337 w 4199644"/>
                <a:gd name="connsiteY190" fmla="*/ 1745963 h 2275815"/>
                <a:gd name="connsiteX191" fmla="*/ 1255347 w 4199644"/>
                <a:gd name="connsiteY191" fmla="*/ 1757612 h 2275815"/>
                <a:gd name="connsiteX192" fmla="*/ 1268937 w 4199644"/>
                <a:gd name="connsiteY192" fmla="*/ 1763436 h 2275815"/>
                <a:gd name="connsiteX193" fmla="*/ 1256317 w 4199644"/>
                <a:gd name="connsiteY193" fmla="*/ 1778968 h 2275815"/>
                <a:gd name="connsiteX194" fmla="*/ 1237873 w 4199644"/>
                <a:gd name="connsiteY194" fmla="*/ 1795472 h 2275815"/>
                <a:gd name="connsiteX195" fmla="*/ 1224282 w 4199644"/>
                <a:gd name="connsiteY195" fmla="*/ 1890608 h 2275815"/>
                <a:gd name="connsiteX196" fmla="*/ 1220398 w 4199644"/>
                <a:gd name="connsiteY196" fmla="*/ 1908082 h 2275815"/>
                <a:gd name="connsiteX197" fmla="*/ 837912 w 4199644"/>
                <a:gd name="connsiteY197" fmla="*/ 2241059 h 2275815"/>
                <a:gd name="connsiteX198" fmla="*/ 15662 w 4199644"/>
                <a:gd name="connsiteY198" fmla="*/ 1770232 h 2275815"/>
                <a:gd name="connsiteX199" fmla="*/ 498139 w 4199644"/>
                <a:gd name="connsiteY199" fmla="*/ 1005259 h 2275815"/>
                <a:gd name="connsiteX200" fmla="*/ 562211 w 4199644"/>
                <a:gd name="connsiteY200" fmla="*/ 993610 h 2275815"/>
                <a:gd name="connsiteX201" fmla="*/ 2887225 w 4199644"/>
                <a:gd name="connsiteY201" fmla="*/ 913036 h 2275815"/>
                <a:gd name="connsiteX202" fmla="*/ 2813445 w 4199644"/>
                <a:gd name="connsiteY202" fmla="*/ 929539 h 2275815"/>
                <a:gd name="connsiteX203" fmla="*/ 2799855 w 4199644"/>
                <a:gd name="connsiteY203" fmla="*/ 945071 h 2275815"/>
                <a:gd name="connsiteX204" fmla="*/ 2728987 w 4199644"/>
                <a:gd name="connsiteY204" fmla="*/ 1269311 h 2275815"/>
                <a:gd name="connsiteX205" fmla="*/ 2728987 w 4199644"/>
                <a:gd name="connsiteY205" fmla="*/ 1353769 h 2275815"/>
                <a:gd name="connsiteX206" fmla="*/ 2730929 w 4199644"/>
                <a:gd name="connsiteY206" fmla="*/ 1351827 h 2275815"/>
                <a:gd name="connsiteX207" fmla="*/ 2895961 w 4199644"/>
                <a:gd name="connsiteY207" fmla="*/ 920801 h 2275815"/>
                <a:gd name="connsiteX208" fmla="*/ 2887225 w 4199644"/>
                <a:gd name="connsiteY208" fmla="*/ 913036 h 2275815"/>
                <a:gd name="connsiteX209" fmla="*/ 2912464 w 4199644"/>
                <a:gd name="connsiteY209" fmla="*/ 868379 h 2275815"/>
                <a:gd name="connsiteX210" fmla="*/ 2910523 w 4199644"/>
                <a:gd name="connsiteY210" fmla="*/ 888766 h 2275815"/>
                <a:gd name="connsiteX211" fmla="*/ 2912464 w 4199644"/>
                <a:gd name="connsiteY211" fmla="*/ 868379 h 2275815"/>
                <a:gd name="connsiteX212" fmla="*/ 2867809 w 4199644"/>
                <a:gd name="connsiteY212" fmla="*/ 867409 h 2275815"/>
                <a:gd name="connsiteX213" fmla="*/ 2862954 w 4199644"/>
                <a:gd name="connsiteY213" fmla="*/ 869350 h 2275815"/>
                <a:gd name="connsiteX214" fmla="*/ 2829948 w 4199644"/>
                <a:gd name="connsiteY214" fmla="*/ 902357 h 2275815"/>
                <a:gd name="connsiteX215" fmla="*/ 2896932 w 4199644"/>
                <a:gd name="connsiteY215" fmla="*/ 889737 h 2275815"/>
                <a:gd name="connsiteX216" fmla="*/ 2867809 w 4199644"/>
                <a:gd name="connsiteY216" fmla="*/ 867409 h 2275815"/>
                <a:gd name="connsiteX217" fmla="*/ 661715 w 4199644"/>
                <a:gd name="connsiteY217" fmla="*/ 863161 h 2275815"/>
                <a:gd name="connsiteX218" fmla="*/ 739862 w 4199644"/>
                <a:gd name="connsiteY218" fmla="*/ 866438 h 2275815"/>
                <a:gd name="connsiteX219" fmla="*/ 982557 w 4199644"/>
                <a:gd name="connsiteY219" fmla="*/ 935363 h 2275815"/>
                <a:gd name="connsiteX220" fmla="*/ 1038863 w 4199644"/>
                <a:gd name="connsiteY220" fmla="*/ 965458 h 2275815"/>
                <a:gd name="connsiteX221" fmla="*/ 1052454 w 4199644"/>
                <a:gd name="connsiteY221" fmla="*/ 968370 h 2275815"/>
                <a:gd name="connsiteX222" fmla="*/ 1095168 w 4199644"/>
                <a:gd name="connsiteY222" fmla="*/ 966427 h 2275815"/>
                <a:gd name="connsiteX223" fmla="*/ 1115554 w 4199644"/>
                <a:gd name="connsiteY223" fmla="*/ 974194 h 2275815"/>
                <a:gd name="connsiteX224" fmla="*/ 1130116 w 4199644"/>
                <a:gd name="connsiteY224" fmla="*/ 989726 h 2275815"/>
                <a:gd name="connsiteX225" fmla="*/ 1211661 w 4199644"/>
                <a:gd name="connsiteY225" fmla="*/ 1031469 h 2275815"/>
                <a:gd name="connsiteX226" fmla="*/ 1441736 w 4199644"/>
                <a:gd name="connsiteY226" fmla="*/ 1043119 h 2275815"/>
                <a:gd name="connsiteX227" fmla="*/ 1808689 w 4199644"/>
                <a:gd name="connsiteY227" fmla="*/ 1028557 h 2275815"/>
                <a:gd name="connsiteX228" fmla="*/ 1925184 w 4199644"/>
                <a:gd name="connsiteY228" fmla="*/ 1022733 h 2275815"/>
                <a:gd name="connsiteX229" fmla="*/ 1936833 w 4199644"/>
                <a:gd name="connsiteY229" fmla="*/ 1031469 h 2275815"/>
                <a:gd name="connsiteX230" fmla="*/ 2071771 w 4199644"/>
                <a:gd name="connsiteY230" fmla="*/ 1342119 h 2275815"/>
                <a:gd name="connsiteX231" fmla="*/ 2218359 w 4199644"/>
                <a:gd name="connsiteY231" fmla="*/ 1622674 h 2275815"/>
                <a:gd name="connsiteX232" fmla="*/ 2293108 w 4199644"/>
                <a:gd name="connsiteY232" fmla="*/ 1717810 h 2275815"/>
                <a:gd name="connsiteX233" fmla="*/ 2307669 w 4199644"/>
                <a:gd name="connsiteY233" fmla="*/ 1718781 h 2275815"/>
                <a:gd name="connsiteX234" fmla="*/ 2374654 w 4199644"/>
                <a:gd name="connsiteY234" fmla="*/ 1666359 h 2275815"/>
                <a:gd name="connsiteX235" fmla="*/ 2388245 w 4199644"/>
                <a:gd name="connsiteY235" fmla="*/ 1667330 h 2275815"/>
                <a:gd name="connsiteX236" fmla="*/ 2513474 w 4199644"/>
                <a:gd name="connsiteY236" fmla="*/ 1797414 h 2275815"/>
                <a:gd name="connsiteX237" fmla="*/ 2579487 w 4199644"/>
                <a:gd name="connsiteY237" fmla="*/ 1846924 h 2275815"/>
                <a:gd name="connsiteX238" fmla="*/ 2589195 w 4199644"/>
                <a:gd name="connsiteY238" fmla="*/ 1846924 h 2275815"/>
                <a:gd name="connsiteX239" fmla="*/ 2662004 w 4199644"/>
                <a:gd name="connsiteY239" fmla="*/ 1810034 h 2275815"/>
                <a:gd name="connsiteX240" fmla="*/ 2697923 w 4199644"/>
                <a:gd name="connsiteY240" fmla="*/ 1780911 h 2275815"/>
                <a:gd name="connsiteX241" fmla="*/ 2710543 w 4199644"/>
                <a:gd name="connsiteY241" fmla="*/ 1751788 h 2275815"/>
                <a:gd name="connsiteX242" fmla="*/ 2723163 w 4199644"/>
                <a:gd name="connsiteY242" fmla="*/ 1727518 h 2275815"/>
                <a:gd name="connsiteX243" fmla="*/ 2754228 w 4199644"/>
                <a:gd name="connsiteY243" fmla="*/ 1706161 h 2275815"/>
                <a:gd name="connsiteX244" fmla="*/ 2709571 w 4199644"/>
                <a:gd name="connsiteY244" fmla="*/ 1804210 h 2275815"/>
                <a:gd name="connsiteX245" fmla="*/ 2716367 w 4199644"/>
                <a:gd name="connsiteY245" fmla="*/ 1844982 h 2275815"/>
                <a:gd name="connsiteX246" fmla="*/ 2745491 w 4199644"/>
                <a:gd name="connsiteY246" fmla="*/ 1876047 h 2275815"/>
                <a:gd name="connsiteX247" fmla="*/ 2748404 w 4199644"/>
                <a:gd name="connsiteY247" fmla="*/ 1892551 h 2275815"/>
                <a:gd name="connsiteX248" fmla="*/ 2704719 w 4199644"/>
                <a:gd name="connsiteY248" fmla="*/ 1905171 h 2275815"/>
                <a:gd name="connsiteX249" fmla="*/ 2671712 w 4199644"/>
                <a:gd name="connsiteY249" fmla="*/ 1883813 h 2275815"/>
                <a:gd name="connsiteX250" fmla="*/ 2657151 w 4199644"/>
                <a:gd name="connsiteY250" fmla="*/ 1885755 h 2275815"/>
                <a:gd name="connsiteX251" fmla="*/ 2580459 w 4199644"/>
                <a:gd name="connsiteY251" fmla="*/ 1965360 h 2275815"/>
                <a:gd name="connsiteX252" fmla="*/ 2500854 w 4199644"/>
                <a:gd name="connsiteY252" fmla="*/ 2006132 h 2275815"/>
                <a:gd name="connsiteX253" fmla="*/ 2441637 w 4199644"/>
                <a:gd name="connsiteY253" fmla="*/ 2006132 h 2275815"/>
                <a:gd name="connsiteX254" fmla="*/ 2363975 w 4199644"/>
                <a:gd name="connsiteY254" fmla="*/ 2002248 h 2275815"/>
                <a:gd name="connsiteX255" fmla="*/ 2354267 w 4199644"/>
                <a:gd name="connsiteY255" fmla="*/ 1992540 h 2275815"/>
                <a:gd name="connsiteX256" fmla="*/ 2354267 w 4199644"/>
                <a:gd name="connsiteY256" fmla="*/ 1953709 h 2275815"/>
                <a:gd name="connsiteX257" fmla="*/ 2343588 w 4199644"/>
                <a:gd name="connsiteY257" fmla="*/ 1943031 h 2275815"/>
                <a:gd name="connsiteX258" fmla="*/ 2250394 w 4199644"/>
                <a:gd name="connsiteY258" fmla="*/ 1948856 h 2275815"/>
                <a:gd name="connsiteX259" fmla="*/ 2068859 w 4199644"/>
                <a:gd name="connsiteY259" fmla="*/ 1959534 h 2275815"/>
                <a:gd name="connsiteX260" fmla="*/ 2027115 w 4199644"/>
                <a:gd name="connsiteY260" fmla="*/ 1967301 h 2275815"/>
                <a:gd name="connsiteX261" fmla="*/ 1793157 w 4199644"/>
                <a:gd name="connsiteY261" fmla="*/ 1975067 h 2275815"/>
                <a:gd name="connsiteX262" fmla="*/ 1785391 w 4199644"/>
                <a:gd name="connsiteY262" fmla="*/ 1974096 h 2275815"/>
                <a:gd name="connsiteX263" fmla="*/ 1645599 w 4199644"/>
                <a:gd name="connsiteY263" fmla="*/ 1981862 h 2275815"/>
                <a:gd name="connsiteX264" fmla="*/ 1460180 w 4199644"/>
                <a:gd name="connsiteY264" fmla="*/ 2010985 h 2275815"/>
                <a:gd name="connsiteX265" fmla="*/ 1430086 w 4199644"/>
                <a:gd name="connsiteY265" fmla="*/ 2008073 h 2275815"/>
                <a:gd name="connsiteX266" fmla="*/ 1327184 w 4199644"/>
                <a:gd name="connsiteY266" fmla="*/ 1965360 h 2275815"/>
                <a:gd name="connsiteX267" fmla="*/ 1313593 w 4199644"/>
                <a:gd name="connsiteY267" fmla="*/ 1949826 h 2275815"/>
                <a:gd name="connsiteX268" fmla="*/ 1332037 w 4199644"/>
                <a:gd name="connsiteY268" fmla="*/ 1947885 h 2275815"/>
                <a:gd name="connsiteX269" fmla="*/ 1424262 w 4199644"/>
                <a:gd name="connsiteY269" fmla="*/ 1949826 h 2275815"/>
                <a:gd name="connsiteX270" fmla="*/ 1441736 w 4199644"/>
                <a:gd name="connsiteY270" fmla="*/ 1943031 h 2275815"/>
                <a:gd name="connsiteX271" fmla="*/ 1485420 w 4199644"/>
                <a:gd name="connsiteY271" fmla="*/ 1899346 h 2275815"/>
                <a:gd name="connsiteX272" fmla="*/ 1487363 w 4199644"/>
                <a:gd name="connsiteY272" fmla="*/ 1885755 h 2275815"/>
                <a:gd name="connsiteX273" fmla="*/ 1472800 w 4199644"/>
                <a:gd name="connsiteY273" fmla="*/ 1863428 h 2275815"/>
                <a:gd name="connsiteX274" fmla="*/ 1451444 w 4199644"/>
                <a:gd name="connsiteY274" fmla="*/ 1877019 h 2275815"/>
                <a:gd name="connsiteX275" fmla="*/ 1324271 w 4199644"/>
                <a:gd name="connsiteY275" fmla="*/ 1915850 h 2275815"/>
                <a:gd name="connsiteX276" fmla="*/ 1266995 w 4199644"/>
                <a:gd name="connsiteY276" fmla="*/ 1915850 h 2275815"/>
                <a:gd name="connsiteX277" fmla="*/ 1255347 w 4199644"/>
                <a:gd name="connsiteY277" fmla="*/ 1908083 h 2275815"/>
                <a:gd name="connsiteX278" fmla="*/ 1262142 w 4199644"/>
                <a:gd name="connsiteY278" fmla="*/ 1813918 h 2275815"/>
                <a:gd name="connsiteX279" fmla="*/ 1271850 w 4199644"/>
                <a:gd name="connsiteY279" fmla="*/ 1809063 h 2275815"/>
                <a:gd name="connsiteX280" fmla="*/ 1336892 w 4199644"/>
                <a:gd name="connsiteY280" fmla="*/ 1810034 h 2275815"/>
                <a:gd name="connsiteX281" fmla="*/ 1386401 w 4199644"/>
                <a:gd name="connsiteY281" fmla="*/ 1791590 h 2275815"/>
                <a:gd name="connsiteX282" fmla="*/ 1447561 w 4199644"/>
                <a:gd name="connsiteY282" fmla="*/ 1744992 h 2275815"/>
                <a:gd name="connsiteX283" fmla="*/ 1382518 w 4199644"/>
                <a:gd name="connsiteY283" fmla="*/ 1740138 h 2275815"/>
                <a:gd name="connsiteX284" fmla="*/ 1154385 w 4199644"/>
                <a:gd name="connsiteY284" fmla="*/ 1727518 h 2275815"/>
                <a:gd name="connsiteX285" fmla="*/ 926252 w 4199644"/>
                <a:gd name="connsiteY285" fmla="*/ 1713927 h 2275815"/>
                <a:gd name="connsiteX286" fmla="*/ 739862 w 4199644"/>
                <a:gd name="connsiteY286" fmla="*/ 1704219 h 2275815"/>
                <a:gd name="connsiteX287" fmla="*/ 564152 w 4199644"/>
                <a:gd name="connsiteY287" fmla="*/ 1694511 h 2275815"/>
                <a:gd name="connsiteX288" fmla="*/ 536970 w 4199644"/>
                <a:gd name="connsiteY288" fmla="*/ 1680921 h 2275815"/>
                <a:gd name="connsiteX289" fmla="*/ 543765 w 4199644"/>
                <a:gd name="connsiteY289" fmla="*/ 1649856 h 2275815"/>
                <a:gd name="connsiteX290" fmla="*/ 744717 w 4199644"/>
                <a:gd name="connsiteY290" fmla="*/ 1386775 h 2275815"/>
                <a:gd name="connsiteX291" fmla="*/ 910720 w 4199644"/>
                <a:gd name="connsiteY291" fmla="*/ 1169320 h 2275815"/>
                <a:gd name="connsiteX292" fmla="*/ 914603 w 4199644"/>
                <a:gd name="connsiteY292" fmla="*/ 1163496 h 2275815"/>
                <a:gd name="connsiteX293" fmla="*/ 832087 w 4199644"/>
                <a:gd name="connsiteY293" fmla="*/ 1177087 h 2275815"/>
                <a:gd name="connsiteX294" fmla="*/ 693266 w 4199644"/>
                <a:gd name="connsiteY294" fmla="*/ 1201356 h 2275815"/>
                <a:gd name="connsiteX295" fmla="*/ 682587 w 4199644"/>
                <a:gd name="connsiteY295" fmla="*/ 1196502 h 2275815"/>
                <a:gd name="connsiteX296" fmla="*/ 655405 w 4199644"/>
                <a:gd name="connsiteY296" fmla="*/ 1167379 h 2275815"/>
                <a:gd name="connsiteX297" fmla="*/ 641814 w 4199644"/>
                <a:gd name="connsiteY297" fmla="*/ 1102337 h 2275815"/>
                <a:gd name="connsiteX298" fmla="*/ 640844 w 4199644"/>
                <a:gd name="connsiteY298" fmla="*/ 1077096 h 2275815"/>
                <a:gd name="connsiteX299" fmla="*/ 514642 w 4199644"/>
                <a:gd name="connsiteY299" fmla="*/ 886824 h 2275815"/>
                <a:gd name="connsiteX300" fmla="*/ 505905 w 4199644"/>
                <a:gd name="connsiteY300" fmla="*/ 877117 h 2275815"/>
                <a:gd name="connsiteX301" fmla="*/ 583567 w 4199644"/>
                <a:gd name="connsiteY301" fmla="*/ 866438 h 2275815"/>
                <a:gd name="connsiteX302" fmla="*/ 661715 w 4199644"/>
                <a:gd name="connsiteY302" fmla="*/ 863161 h 2275815"/>
                <a:gd name="connsiteX303" fmla="*/ 2965494 w 4199644"/>
                <a:gd name="connsiteY303" fmla="*/ 833310 h 2275815"/>
                <a:gd name="connsiteX304" fmla="*/ 2948383 w 4199644"/>
                <a:gd name="connsiteY304" fmla="*/ 841198 h 2275815"/>
                <a:gd name="connsiteX305" fmla="*/ 2935763 w 4199644"/>
                <a:gd name="connsiteY305" fmla="*/ 852846 h 2275815"/>
                <a:gd name="connsiteX306" fmla="*/ 2931880 w 4199644"/>
                <a:gd name="connsiteY306" fmla="*/ 884882 h 2275815"/>
                <a:gd name="connsiteX307" fmla="*/ 2934792 w 4199644"/>
                <a:gd name="connsiteY307" fmla="*/ 892649 h 2275815"/>
                <a:gd name="connsiteX308" fmla="*/ 2963915 w 4199644"/>
                <a:gd name="connsiteY308" fmla="*/ 926627 h 2275815"/>
                <a:gd name="connsiteX309" fmla="*/ 2981390 w 4199644"/>
                <a:gd name="connsiteY309" fmla="*/ 940217 h 2275815"/>
                <a:gd name="connsiteX310" fmla="*/ 3019249 w 4199644"/>
                <a:gd name="connsiteY310" fmla="*/ 926627 h 2275815"/>
                <a:gd name="connsiteX311" fmla="*/ 3021192 w 4199644"/>
                <a:gd name="connsiteY311" fmla="*/ 917889 h 2275815"/>
                <a:gd name="connsiteX312" fmla="*/ 2977506 w 4199644"/>
                <a:gd name="connsiteY312" fmla="*/ 847993 h 2275815"/>
                <a:gd name="connsiteX313" fmla="*/ 2965494 w 4199644"/>
                <a:gd name="connsiteY313" fmla="*/ 833310 h 2275815"/>
                <a:gd name="connsiteX314" fmla="*/ 2391157 w 4199644"/>
                <a:gd name="connsiteY314" fmla="*/ 829548 h 2275815"/>
                <a:gd name="connsiteX315" fmla="*/ 2335823 w 4199644"/>
                <a:gd name="connsiteY315" fmla="*/ 847993 h 2275815"/>
                <a:gd name="connsiteX316" fmla="*/ 2329027 w 4199644"/>
                <a:gd name="connsiteY316" fmla="*/ 880029 h 2275815"/>
                <a:gd name="connsiteX317" fmla="*/ 2334851 w 4199644"/>
                <a:gd name="connsiteY317" fmla="*/ 881000 h 2275815"/>
                <a:gd name="connsiteX318" fmla="*/ 2439696 w 4199644"/>
                <a:gd name="connsiteY318" fmla="*/ 895561 h 2275815"/>
                <a:gd name="connsiteX319" fmla="*/ 2563955 w 4199644"/>
                <a:gd name="connsiteY319" fmla="*/ 947012 h 2275815"/>
                <a:gd name="connsiteX320" fmla="*/ 2668799 w 4199644"/>
                <a:gd name="connsiteY320" fmla="*/ 991669 h 2275815"/>
                <a:gd name="connsiteX321" fmla="*/ 2670741 w 4199644"/>
                <a:gd name="connsiteY321" fmla="*/ 922743 h 2275815"/>
                <a:gd name="connsiteX322" fmla="*/ 2663945 w 4199644"/>
                <a:gd name="connsiteY322" fmla="*/ 915948 h 2275815"/>
                <a:gd name="connsiteX323" fmla="*/ 2543569 w 4199644"/>
                <a:gd name="connsiteY323" fmla="*/ 861584 h 2275815"/>
                <a:gd name="connsiteX324" fmla="*/ 2391157 w 4199644"/>
                <a:gd name="connsiteY324" fmla="*/ 829548 h 2275815"/>
                <a:gd name="connsiteX325" fmla="*/ 2302816 w 4199644"/>
                <a:gd name="connsiteY325" fmla="*/ 796541 h 2275815"/>
                <a:gd name="connsiteX326" fmla="*/ 2254277 w 4199644"/>
                <a:gd name="connsiteY326" fmla="*/ 901386 h 2275815"/>
                <a:gd name="connsiteX327" fmla="*/ 2296020 w 4199644"/>
                <a:gd name="connsiteY327" fmla="*/ 881000 h 2275815"/>
                <a:gd name="connsiteX328" fmla="*/ 2300874 w 4199644"/>
                <a:gd name="connsiteY328" fmla="*/ 875175 h 2275815"/>
                <a:gd name="connsiteX329" fmla="*/ 2302816 w 4199644"/>
                <a:gd name="connsiteY329" fmla="*/ 796541 h 2275815"/>
                <a:gd name="connsiteX330" fmla="*/ 2548423 w 4199644"/>
                <a:gd name="connsiteY330" fmla="*/ 697523 h 2275815"/>
                <a:gd name="connsiteX331" fmla="*/ 2537744 w 4199644"/>
                <a:gd name="connsiteY331" fmla="*/ 701406 h 2275815"/>
                <a:gd name="connsiteX332" fmla="*/ 2500854 w 4199644"/>
                <a:gd name="connsiteY332" fmla="*/ 726646 h 2275815"/>
                <a:gd name="connsiteX333" fmla="*/ 2428046 w 4199644"/>
                <a:gd name="connsiteY333" fmla="*/ 745090 h 2275815"/>
                <a:gd name="connsiteX334" fmla="*/ 2340676 w 4199644"/>
                <a:gd name="connsiteY334" fmla="*/ 766448 h 2275815"/>
                <a:gd name="connsiteX335" fmla="*/ 2329997 w 4199644"/>
                <a:gd name="connsiteY335" fmla="*/ 777126 h 2275815"/>
                <a:gd name="connsiteX336" fmla="*/ 2329997 w 4199644"/>
                <a:gd name="connsiteY336" fmla="*/ 814987 h 2275815"/>
                <a:gd name="connsiteX337" fmla="*/ 2473672 w 4199644"/>
                <a:gd name="connsiteY337" fmla="*/ 805279 h 2275815"/>
                <a:gd name="connsiteX338" fmla="*/ 2628997 w 4199644"/>
                <a:gd name="connsiteY338" fmla="*/ 865467 h 2275815"/>
                <a:gd name="connsiteX339" fmla="*/ 2667828 w 4199644"/>
                <a:gd name="connsiteY339" fmla="*/ 883913 h 2275815"/>
                <a:gd name="connsiteX340" fmla="*/ 2624143 w 4199644"/>
                <a:gd name="connsiteY340" fmla="*/ 741207 h 2275815"/>
                <a:gd name="connsiteX341" fmla="*/ 2548423 w 4199644"/>
                <a:gd name="connsiteY341" fmla="*/ 697523 h 2275815"/>
                <a:gd name="connsiteX342" fmla="*/ 2721222 w 4199644"/>
                <a:gd name="connsiteY342" fmla="*/ 288825 h 2275815"/>
                <a:gd name="connsiteX343" fmla="*/ 2800825 w 4199644"/>
                <a:gd name="connsiteY343" fmla="*/ 394640 h 2275815"/>
                <a:gd name="connsiteX344" fmla="*/ 2810532 w 4199644"/>
                <a:gd name="connsiteY344" fmla="*/ 398522 h 2275815"/>
                <a:gd name="connsiteX345" fmla="*/ 2881400 w 4199644"/>
                <a:gd name="connsiteY345" fmla="*/ 397552 h 2275815"/>
                <a:gd name="connsiteX346" fmla="*/ 2721222 w 4199644"/>
                <a:gd name="connsiteY346" fmla="*/ 288825 h 2275815"/>
                <a:gd name="connsiteX347" fmla="*/ 2721585 w 4199644"/>
                <a:gd name="connsiteY347" fmla="*/ 108260 h 2275815"/>
                <a:gd name="connsiteX348" fmla="*/ 2711514 w 4199644"/>
                <a:gd name="connsiteY348" fmla="*/ 108260 h 2275815"/>
                <a:gd name="connsiteX349" fmla="*/ 2710543 w 4199644"/>
                <a:gd name="connsiteY349" fmla="*/ 132530 h 2275815"/>
                <a:gd name="connsiteX350" fmla="*/ 2717338 w 4199644"/>
                <a:gd name="connsiteY350" fmla="*/ 139325 h 2275815"/>
                <a:gd name="connsiteX351" fmla="*/ 2787235 w 4199644"/>
                <a:gd name="connsiteY351" fmla="*/ 149033 h 2275815"/>
                <a:gd name="connsiteX352" fmla="*/ 2733841 w 4199644"/>
                <a:gd name="connsiteY352" fmla="*/ 114084 h 2275815"/>
                <a:gd name="connsiteX353" fmla="*/ 2721585 w 4199644"/>
                <a:gd name="connsiteY353" fmla="*/ 108260 h 2275815"/>
                <a:gd name="connsiteX354" fmla="*/ 2402805 w 4199644"/>
                <a:gd name="connsiteY354" fmla="*/ 60813 h 2275815"/>
                <a:gd name="connsiteX355" fmla="*/ 2418337 w 4199644"/>
                <a:gd name="connsiteY355" fmla="*/ 61662 h 2275815"/>
                <a:gd name="connsiteX356" fmla="*/ 2422221 w 4199644"/>
                <a:gd name="connsiteY356" fmla="*/ 76225 h 2275815"/>
                <a:gd name="connsiteX357" fmla="*/ 2392127 w 4199644"/>
                <a:gd name="connsiteY357" fmla="*/ 114084 h 2275815"/>
                <a:gd name="connsiteX358" fmla="*/ 2379507 w 4199644"/>
                <a:gd name="connsiteY358" fmla="*/ 116997 h 2275815"/>
                <a:gd name="connsiteX359" fmla="*/ 2357179 w 4199644"/>
                <a:gd name="connsiteY359" fmla="*/ 90785 h 2275815"/>
                <a:gd name="connsiteX360" fmla="*/ 2359120 w 4199644"/>
                <a:gd name="connsiteY360" fmla="*/ 85932 h 2275815"/>
                <a:gd name="connsiteX361" fmla="*/ 2402805 w 4199644"/>
                <a:gd name="connsiteY361" fmla="*/ 60813 h 2275815"/>
                <a:gd name="connsiteX362" fmla="*/ 2594534 w 4199644"/>
                <a:gd name="connsiteY362" fmla="*/ 18 h 2275815"/>
                <a:gd name="connsiteX363" fmla="*/ 2639676 w 4199644"/>
                <a:gd name="connsiteY363" fmla="*/ 6328 h 2275815"/>
                <a:gd name="connsiteX364" fmla="*/ 2647442 w 4199644"/>
                <a:gd name="connsiteY364" fmla="*/ 16035 h 2275815"/>
                <a:gd name="connsiteX365" fmla="*/ 2648413 w 4199644"/>
                <a:gd name="connsiteY365" fmla="*/ 51954 h 2275815"/>
                <a:gd name="connsiteX366" fmla="*/ 2658121 w 4199644"/>
                <a:gd name="connsiteY366" fmla="*/ 62633 h 2275815"/>
                <a:gd name="connsiteX367" fmla="*/ 2663945 w 4199644"/>
                <a:gd name="connsiteY367" fmla="*/ 62633 h 2275815"/>
                <a:gd name="connsiteX368" fmla="*/ 2682389 w 4199644"/>
                <a:gd name="connsiteY368" fmla="*/ 79136 h 2275815"/>
                <a:gd name="connsiteX369" fmla="*/ 2696952 w 4199644"/>
                <a:gd name="connsiteY369" fmla="*/ 84961 h 2275815"/>
                <a:gd name="connsiteX370" fmla="*/ 2709571 w 4199644"/>
                <a:gd name="connsiteY370" fmla="*/ 84961 h 2275815"/>
                <a:gd name="connsiteX371" fmla="*/ 2798884 w 4199644"/>
                <a:gd name="connsiteY371" fmla="*/ 134471 h 2275815"/>
                <a:gd name="connsiteX372" fmla="*/ 2821211 w 4199644"/>
                <a:gd name="connsiteY372" fmla="*/ 147091 h 2275815"/>
                <a:gd name="connsiteX373" fmla="*/ 2826066 w 4199644"/>
                <a:gd name="connsiteY373" fmla="*/ 151945 h 2275815"/>
                <a:gd name="connsiteX374" fmla="*/ 2835773 w 4199644"/>
                <a:gd name="connsiteY374" fmla="*/ 171361 h 2275815"/>
                <a:gd name="connsiteX375" fmla="*/ 2960033 w 4199644"/>
                <a:gd name="connsiteY375" fmla="*/ 387844 h 2275815"/>
                <a:gd name="connsiteX376" fmla="*/ 2975565 w 4199644"/>
                <a:gd name="connsiteY376" fmla="*/ 394640 h 2275815"/>
                <a:gd name="connsiteX377" fmla="*/ 3069731 w 4199644"/>
                <a:gd name="connsiteY377" fmla="*/ 361633 h 2275815"/>
                <a:gd name="connsiteX378" fmla="*/ 3097883 w 4199644"/>
                <a:gd name="connsiteY378" fmla="*/ 369399 h 2275815"/>
                <a:gd name="connsiteX379" fmla="*/ 3126036 w 4199644"/>
                <a:gd name="connsiteY379" fmla="*/ 420850 h 2275815"/>
                <a:gd name="connsiteX380" fmla="*/ 3141568 w 4199644"/>
                <a:gd name="connsiteY380" fmla="*/ 581028 h 2275815"/>
                <a:gd name="connsiteX381" fmla="*/ 3131861 w 4199644"/>
                <a:gd name="connsiteY381" fmla="*/ 609182 h 2275815"/>
                <a:gd name="connsiteX382" fmla="*/ 3096913 w 4199644"/>
                <a:gd name="connsiteY382" fmla="*/ 635393 h 2275815"/>
                <a:gd name="connsiteX383" fmla="*/ 3036724 w 4199644"/>
                <a:gd name="connsiteY383" fmla="*/ 642188 h 2275815"/>
                <a:gd name="connsiteX384" fmla="*/ 3030900 w 4199644"/>
                <a:gd name="connsiteY384" fmla="*/ 652866 h 2275815"/>
                <a:gd name="connsiteX385" fmla="*/ 3116328 w 4199644"/>
                <a:gd name="connsiteY385" fmla="*/ 796541 h 2275815"/>
                <a:gd name="connsiteX386" fmla="*/ 3216318 w 4199644"/>
                <a:gd name="connsiteY386" fmla="*/ 966428 h 2275815"/>
                <a:gd name="connsiteX387" fmla="*/ 3229909 w 4199644"/>
                <a:gd name="connsiteY387" fmla="*/ 976135 h 2275815"/>
                <a:gd name="connsiteX388" fmla="*/ 3239617 w 4199644"/>
                <a:gd name="connsiteY388" fmla="*/ 982931 h 2275815"/>
                <a:gd name="connsiteX389" fmla="*/ 3271652 w 4199644"/>
                <a:gd name="connsiteY389" fmla="*/ 1039236 h 2275815"/>
                <a:gd name="connsiteX390" fmla="*/ 3274565 w 4199644"/>
                <a:gd name="connsiteY390" fmla="*/ 1061564 h 2275815"/>
                <a:gd name="connsiteX391" fmla="*/ 3347373 w 4199644"/>
                <a:gd name="connsiteY391" fmla="*/ 1030500 h 2275815"/>
                <a:gd name="connsiteX392" fmla="*/ 3638607 w 4199644"/>
                <a:gd name="connsiteY392" fmla="*/ 999434 h 2275815"/>
                <a:gd name="connsiteX393" fmla="*/ 4184184 w 4199644"/>
                <a:gd name="connsiteY393" fmla="*/ 1494532 h 2275815"/>
                <a:gd name="connsiteX394" fmla="*/ 3692970 w 4199644"/>
                <a:gd name="connsiteY394" fmla="*/ 2260475 h 2275815"/>
                <a:gd name="connsiteX395" fmla="*/ 3077497 w 4199644"/>
                <a:gd name="connsiteY395" fmla="*/ 2055642 h 2275815"/>
                <a:gd name="connsiteX396" fmla="*/ 2926055 w 4199644"/>
                <a:gd name="connsiteY396" fmla="*/ 1720722 h 2275815"/>
                <a:gd name="connsiteX397" fmla="*/ 2969741 w 4199644"/>
                <a:gd name="connsiteY397" fmla="*/ 1388717 h 2275815"/>
                <a:gd name="connsiteX398" fmla="*/ 2972653 w 4199644"/>
                <a:gd name="connsiteY398" fmla="*/ 1379009 h 2275815"/>
                <a:gd name="connsiteX399" fmla="*/ 3009542 w 4199644"/>
                <a:gd name="connsiteY399" fmla="*/ 1308142 h 2275815"/>
                <a:gd name="connsiteX400" fmla="*/ 3173604 w 4199644"/>
                <a:gd name="connsiteY400" fmla="*/ 1125636 h 2275815"/>
                <a:gd name="connsiteX401" fmla="*/ 3176516 w 4199644"/>
                <a:gd name="connsiteY401" fmla="*/ 1110103 h 2275815"/>
                <a:gd name="connsiteX402" fmla="*/ 3152247 w 4199644"/>
                <a:gd name="connsiteY402" fmla="*/ 1071272 h 2275815"/>
                <a:gd name="connsiteX403" fmla="*/ 3139627 w 4199644"/>
                <a:gd name="connsiteY403" fmla="*/ 1069331 h 2275815"/>
                <a:gd name="connsiteX404" fmla="*/ 3102737 w 4199644"/>
                <a:gd name="connsiteY404" fmla="*/ 1093600 h 2275815"/>
                <a:gd name="connsiteX405" fmla="*/ 3094971 w 4199644"/>
                <a:gd name="connsiteY405" fmla="*/ 1093600 h 2275815"/>
                <a:gd name="connsiteX406" fmla="*/ 3056139 w 4199644"/>
                <a:gd name="connsiteY406" fmla="*/ 1043120 h 2275815"/>
                <a:gd name="connsiteX407" fmla="*/ 3033812 w 4199644"/>
                <a:gd name="connsiteY407" fmla="*/ 1009142 h 2275815"/>
                <a:gd name="connsiteX408" fmla="*/ 3029929 w 4199644"/>
                <a:gd name="connsiteY408" fmla="*/ 971282 h 2275815"/>
                <a:gd name="connsiteX409" fmla="*/ 3022162 w 4199644"/>
                <a:gd name="connsiteY409" fmla="*/ 951867 h 2275815"/>
                <a:gd name="connsiteX410" fmla="*/ 3011484 w 4199644"/>
                <a:gd name="connsiteY410" fmla="*/ 953808 h 2275815"/>
                <a:gd name="connsiteX411" fmla="*/ 2981390 w 4199644"/>
                <a:gd name="connsiteY411" fmla="*/ 965458 h 2275815"/>
                <a:gd name="connsiteX412" fmla="*/ 2938675 w 4199644"/>
                <a:gd name="connsiteY412" fmla="*/ 944100 h 2275815"/>
                <a:gd name="connsiteX413" fmla="*/ 2923143 w 4199644"/>
                <a:gd name="connsiteY413" fmla="*/ 921772 h 2275815"/>
                <a:gd name="connsiteX414" fmla="*/ 2923143 w 4199644"/>
                <a:gd name="connsiteY414" fmla="*/ 924685 h 2275815"/>
                <a:gd name="connsiteX415" fmla="*/ 3001776 w 4199644"/>
                <a:gd name="connsiteY415" fmla="*/ 1193591 h 2275815"/>
                <a:gd name="connsiteX416" fmla="*/ 2991097 w 4199644"/>
                <a:gd name="connsiteY416" fmla="*/ 1216889 h 2275815"/>
                <a:gd name="connsiteX417" fmla="*/ 2916348 w 4199644"/>
                <a:gd name="connsiteY417" fmla="*/ 942159 h 2275815"/>
                <a:gd name="connsiteX418" fmla="*/ 2914407 w 4199644"/>
                <a:gd name="connsiteY418" fmla="*/ 943129 h 2275815"/>
                <a:gd name="connsiteX419" fmla="*/ 2744520 w 4199644"/>
                <a:gd name="connsiteY419" fmla="*/ 1372213 h 2275815"/>
                <a:gd name="connsiteX420" fmla="*/ 2741607 w 4199644"/>
                <a:gd name="connsiteY420" fmla="*/ 1390659 h 2275815"/>
                <a:gd name="connsiteX421" fmla="*/ 2754228 w 4199644"/>
                <a:gd name="connsiteY421" fmla="*/ 1450846 h 2275815"/>
                <a:gd name="connsiteX422" fmla="*/ 2748403 w 4199644"/>
                <a:gd name="connsiteY422" fmla="*/ 1463466 h 2275815"/>
                <a:gd name="connsiteX423" fmla="*/ 2661033 w 4199644"/>
                <a:gd name="connsiteY423" fmla="*/ 1493561 h 2275815"/>
                <a:gd name="connsiteX424" fmla="*/ 2587254 w 4199644"/>
                <a:gd name="connsiteY424" fmla="*/ 1480941 h 2275815"/>
                <a:gd name="connsiteX425" fmla="*/ 2496971 w 4199644"/>
                <a:gd name="connsiteY425" fmla="*/ 1411044 h 2275815"/>
                <a:gd name="connsiteX426" fmla="*/ 2476586 w 4199644"/>
                <a:gd name="connsiteY426" fmla="*/ 1409103 h 2275815"/>
                <a:gd name="connsiteX427" fmla="*/ 2462023 w 4199644"/>
                <a:gd name="connsiteY427" fmla="*/ 1407161 h 2275815"/>
                <a:gd name="connsiteX428" fmla="*/ 2320289 w 4199644"/>
                <a:gd name="connsiteY428" fmla="*/ 1182912 h 2275815"/>
                <a:gd name="connsiteX429" fmla="*/ 2240686 w 4199644"/>
                <a:gd name="connsiteY429" fmla="*/ 956720 h 2275815"/>
                <a:gd name="connsiteX430" fmla="*/ 2191176 w 4199644"/>
                <a:gd name="connsiteY430" fmla="*/ 827607 h 2275815"/>
                <a:gd name="connsiteX431" fmla="*/ 2137783 w 4199644"/>
                <a:gd name="connsiteY431" fmla="*/ 768389 h 2275815"/>
                <a:gd name="connsiteX432" fmla="*/ 2019349 w 4199644"/>
                <a:gd name="connsiteY432" fmla="*/ 714026 h 2275815"/>
                <a:gd name="connsiteX433" fmla="*/ 1872760 w 4199644"/>
                <a:gd name="connsiteY433" fmla="*/ 670340 h 2275815"/>
                <a:gd name="connsiteX434" fmla="*/ 1789274 w 4199644"/>
                <a:gd name="connsiteY434" fmla="*/ 659661 h 2275815"/>
                <a:gd name="connsiteX435" fmla="*/ 1789274 w 4199644"/>
                <a:gd name="connsiteY435" fmla="*/ 657720 h 2275815"/>
                <a:gd name="connsiteX436" fmla="*/ 1797041 w 4199644"/>
                <a:gd name="connsiteY436" fmla="*/ 649954 h 2275815"/>
                <a:gd name="connsiteX437" fmla="*/ 2188264 w 4199644"/>
                <a:gd name="connsiteY437" fmla="*/ 391727 h 2275815"/>
                <a:gd name="connsiteX438" fmla="*/ 2199913 w 4199644"/>
                <a:gd name="connsiteY438" fmla="*/ 367458 h 2275815"/>
                <a:gd name="connsiteX439" fmla="*/ 2206708 w 4199644"/>
                <a:gd name="connsiteY439" fmla="*/ 351926 h 2275815"/>
                <a:gd name="connsiteX440" fmla="*/ 2315436 w 4199644"/>
                <a:gd name="connsiteY440" fmla="*/ 316977 h 2275815"/>
                <a:gd name="connsiteX441" fmla="*/ 2336792 w 4199644"/>
                <a:gd name="connsiteY441" fmla="*/ 331539 h 2275815"/>
                <a:gd name="connsiteX442" fmla="*/ 2347471 w 4199644"/>
                <a:gd name="connsiteY442" fmla="*/ 337363 h 2275815"/>
                <a:gd name="connsiteX443" fmla="*/ 2481439 w 4199644"/>
                <a:gd name="connsiteY443" fmla="*/ 326684 h 2275815"/>
                <a:gd name="connsiteX444" fmla="*/ 2585312 w 4199644"/>
                <a:gd name="connsiteY444" fmla="*/ 415025 h 2275815"/>
                <a:gd name="connsiteX445" fmla="*/ 2581428 w 4199644"/>
                <a:gd name="connsiteY445" fmla="*/ 541227 h 2275815"/>
                <a:gd name="connsiteX446" fmla="*/ 2603757 w 4199644"/>
                <a:gd name="connsiteY446" fmla="*/ 586854 h 2275815"/>
                <a:gd name="connsiteX447" fmla="*/ 2617349 w 4199644"/>
                <a:gd name="connsiteY447" fmla="*/ 590736 h 2275815"/>
                <a:gd name="connsiteX448" fmla="*/ 2679477 w 4199644"/>
                <a:gd name="connsiteY448" fmla="*/ 569379 h 2275815"/>
                <a:gd name="connsiteX449" fmla="*/ 2684332 w 4199644"/>
                <a:gd name="connsiteY449" fmla="*/ 559672 h 2275815"/>
                <a:gd name="connsiteX450" fmla="*/ 2666857 w 4199644"/>
                <a:gd name="connsiteY450" fmla="*/ 522782 h 2275815"/>
                <a:gd name="connsiteX451" fmla="*/ 2651325 w 4199644"/>
                <a:gd name="connsiteY451" fmla="*/ 504337 h 2275815"/>
                <a:gd name="connsiteX452" fmla="*/ 2655208 w 4199644"/>
                <a:gd name="connsiteY452" fmla="*/ 455799 h 2275815"/>
                <a:gd name="connsiteX453" fmla="*/ 2682389 w 4199644"/>
                <a:gd name="connsiteY453" fmla="*/ 433471 h 2275815"/>
                <a:gd name="connsiteX454" fmla="*/ 2686273 w 4199644"/>
                <a:gd name="connsiteY454" fmla="*/ 415025 h 2275815"/>
                <a:gd name="connsiteX455" fmla="*/ 2554248 w 4199644"/>
                <a:gd name="connsiteY455" fmla="*/ 197572 h 2275815"/>
                <a:gd name="connsiteX456" fmla="*/ 2549393 w 4199644"/>
                <a:gd name="connsiteY456" fmla="*/ 183981 h 2275815"/>
                <a:gd name="connsiteX457" fmla="*/ 2546481 w 4199644"/>
                <a:gd name="connsiteY457" fmla="*/ 174273 h 2275815"/>
                <a:gd name="connsiteX458" fmla="*/ 2536773 w 4199644"/>
                <a:gd name="connsiteY458" fmla="*/ 144178 h 2275815"/>
                <a:gd name="connsiteX459" fmla="*/ 2568809 w 4199644"/>
                <a:gd name="connsiteY459" fmla="*/ 114084 h 2275815"/>
                <a:gd name="connsiteX460" fmla="*/ 2605699 w 4199644"/>
                <a:gd name="connsiteY460" fmla="*/ 138354 h 2275815"/>
                <a:gd name="connsiteX461" fmla="*/ 2589195 w 4199644"/>
                <a:gd name="connsiteY461" fmla="*/ 180097 h 2275815"/>
                <a:gd name="connsiteX462" fmla="*/ 2582400 w 4199644"/>
                <a:gd name="connsiteY462" fmla="*/ 191747 h 2275815"/>
                <a:gd name="connsiteX463" fmla="*/ 2611523 w 4199644"/>
                <a:gd name="connsiteY463" fmla="*/ 210192 h 2275815"/>
                <a:gd name="connsiteX464" fmla="*/ 2645501 w 4199644"/>
                <a:gd name="connsiteY464" fmla="*/ 194659 h 2275815"/>
                <a:gd name="connsiteX465" fmla="*/ 2656180 w 4199644"/>
                <a:gd name="connsiteY465" fmla="*/ 197572 h 2275815"/>
                <a:gd name="connsiteX466" fmla="*/ 2685303 w 4199644"/>
                <a:gd name="connsiteY466" fmla="*/ 237374 h 2275815"/>
                <a:gd name="connsiteX467" fmla="*/ 2729958 w 4199644"/>
                <a:gd name="connsiteY467" fmla="*/ 270380 h 2275815"/>
                <a:gd name="connsiteX468" fmla="*/ 2745490 w 4199644"/>
                <a:gd name="connsiteY468" fmla="*/ 276205 h 2275815"/>
                <a:gd name="connsiteX469" fmla="*/ 2902757 w 4199644"/>
                <a:gd name="connsiteY469" fmla="*/ 396581 h 2275815"/>
                <a:gd name="connsiteX470" fmla="*/ 2941587 w 4199644"/>
                <a:gd name="connsiteY470" fmla="*/ 407260 h 2275815"/>
                <a:gd name="connsiteX471" fmla="*/ 2947412 w 4199644"/>
                <a:gd name="connsiteY471" fmla="*/ 395610 h 2275815"/>
                <a:gd name="connsiteX472" fmla="*/ 2919260 w 4199644"/>
                <a:gd name="connsiteY472" fmla="*/ 329597 h 2275815"/>
                <a:gd name="connsiteX473" fmla="*/ 2826066 w 4199644"/>
                <a:gd name="connsiteY473" fmla="*/ 183009 h 2275815"/>
                <a:gd name="connsiteX474" fmla="*/ 2804708 w 4199644"/>
                <a:gd name="connsiteY474" fmla="*/ 171361 h 2275815"/>
                <a:gd name="connsiteX475" fmla="*/ 2687244 w 4199644"/>
                <a:gd name="connsiteY475" fmla="*/ 173302 h 2275815"/>
                <a:gd name="connsiteX476" fmla="*/ 2674624 w 4199644"/>
                <a:gd name="connsiteY476" fmla="*/ 159711 h 2275815"/>
                <a:gd name="connsiteX477" fmla="*/ 2667828 w 4199644"/>
                <a:gd name="connsiteY477" fmla="*/ 143207 h 2275815"/>
                <a:gd name="connsiteX478" fmla="*/ 2666857 w 4199644"/>
                <a:gd name="connsiteY478" fmla="*/ 134471 h 2275815"/>
                <a:gd name="connsiteX479" fmla="*/ 2661033 w 4199644"/>
                <a:gd name="connsiteY479" fmla="*/ 109231 h 2275815"/>
                <a:gd name="connsiteX480" fmla="*/ 2632881 w 4199644"/>
                <a:gd name="connsiteY480" fmla="*/ 62633 h 2275815"/>
                <a:gd name="connsiteX481" fmla="*/ 2618318 w 4199644"/>
                <a:gd name="connsiteY481" fmla="*/ 51954 h 2275815"/>
                <a:gd name="connsiteX482" fmla="*/ 2551335 w 4199644"/>
                <a:gd name="connsiteY482" fmla="*/ 37393 h 2275815"/>
                <a:gd name="connsiteX483" fmla="*/ 2543569 w 4199644"/>
                <a:gd name="connsiteY483" fmla="*/ 28657 h 2275815"/>
                <a:gd name="connsiteX484" fmla="*/ 2549393 w 4199644"/>
                <a:gd name="connsiteY484" fmla="*/ 8270 h 2275815"/>
                <a:gd name="connsiteX485" fmla="*/ 2594534 w 4199644"/>
                <a:gd name="connsiteY485" fmla="*/ 18 h 227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4199644" h="2275815">
                  <a:moveTo>
                    <a:pt x="848589" y="1500356"/>
                  </a:moveTo>
                  <a:cubicBezTo>
                    <a:pt x="861210" y="1512976"/>
                    <a:pt x="879654" y="1553750"/>
                    <a:pt x="882566" y="1577047"/>
                  </a:cubicBezTo>
                  <a:cubicBezTo>
                    <a:pt x="852472" y="1576077"/>
                    <a:pt x="823349" y="1574135"/>
                    <a:pt x="791313" y="1573165"/>
                  </a:cubicBezTo>
                  <a:cubicBezTo>
                    <a:pt x="811700" y="1547924"/>
                    <a:pt x="830144" y="1523655"/>
                    <a:pt x="848589" y="1500356"/>
                  </a:cubicBezTo>
                  <a:close/>
                  <a:moveTo>
                    <a:pt x="1625212" y="1484824"/>
                  </a:moveTo>
                  <a:cubicBezTo>
                    <a:pt x="1620359" y="1483853"/>
                    <a:pt x="1619388" y="1484824"/>
                    <a:pt x="1619388" y="1489677"/>
                  </a:cubicBezTo>
                  <a:cubicBezTo>
                    <a:pt x="1618417" y="1509093"/>
                    <a:pt x="1617447" y="1528508"/>
                    <a:pt x="1616475" y="1549866"/>
                  </a:cubicBezTo>
                  <a:cubicBezTo>
                    <a:pt x="1620359" y="1546954"/>
                    <a:pt x="1623271" y="1545012"/>
                    <a:pt x="1625212" y="1543071"/>
                  </a:cubicBezTo>
                  <a:cubicBezTo>
                    <a:pt x="1642687" y="1524625"/>
                    <a:pt x="1663073" y="1513947"/>
                    <a:pt x="1689284" y="1518800"/>
                  </a:cubicBezTo>
                  <a:cubicBezTo>
                    <a:pt x="1695109" y="1519772"/>
                    <a:pt x="1698021" y="1516859"/>
                    <a:pt x="1697050" y="1511035"/>
                  </a:cubicBezTo>
                  <a:cubicBezTo>
                    <a:pt x="1696080" y="1506181"/>
                    <a:pt x="1701904" y="1497444"/>
                    <a:pt x="1690254" y="1495502"/>
                  </a:cubicBezTo>
                  <a:cubicBezTo>
                    <a:pt x="1668898" y="1491618"/>
                    <a:pt x="1646570" y="1488706"/>
                    <a:pt x="1625212" y="1484824"/>
                  </a:cubicBezTo>
                  <a:close/>
                  <a:moveTo>
                    <a:pt x="3364120" y="1398667"/>
                  </a:moveTo>
                  <a:cubicBezTo>
                    <a:pt x="3361207" y="1397939"/>
                    <a:pt x="3357567" y="1400366"/>
                    <a:pt x="3350285" y="1405220"/>
                  </a:cubicBezTo>
                  <a:cubicBezTo>
                    <a:pt x="3346402" y="1408132"/>
                    <a:pt x="3345432" y="1410074"/>
                    <a:pt x="3348344" y="1414928"/>
                  </a:cubicBezTo>
                  <a:cubicBezTo>
                    <a:pt x="3356110" y="1425607"/>
                    <a:pt x="3362905" y="1436286"/>
                    <a:pt x="3370672" y="1446963"/>
                  </a:cubicBezTo>
                  <a:cubicBezTo>
                    <a:pt x="3371642" y="1447934"/>
                    <a:pt x="3372613" y="1450846"/>
                    <a:pt x="3375525" y="1450846"/>
                  </a:cubicBezTo>
                  <a:cubicBezTo>
                    <a:pt x="3381350" y="1449875"/>
                    <a:pt x="3388147" y="1436286"/>
                    <a:pt x="3385233" y="1430460"/>
                  </a:cubicBezTo>
                  <a:cubicBezTo>
                    <a:pt x="3381350" y="1424635"/>
                    <a:pt x="3377468" y="1417840"/>
                    <a:pt x="3373584" y="1411044"/>
                  </a:cubicBezTo>
                  <a:cubicBezTo>
                    <a:pt x="3369216" y="1403278"/>
                    <a:pt x="3367032" y="1399395"/>
                    <a:pt x="3364120" y="1398667"/>
                  </a:cubicBezTo>
                  <a:close/>
                  <a:moveTo>
                    <a:pt x="938872" y="1385804"/>
                  </a:moveTo>
                  <a:cubicBezTo>
                    <a:pt x="967024" y="1418811"/>
                    <a:pt x="988382" y="1455701"/>
                    <a:pt x="1003914" y="1496473"/>
                  </a:cubicBezTo>
                  <a:cubicBezTo>
                    <a:pt x="1013622" y="1520743"/>
                    <a:pt x="1019446" y="1545983"/>
                    <a:pt x="1025272" y="1571223"/>
                  </a:cubicBezTo>
                  <a:cubicBezTo>
                    <a:pt x="1027213" y="1579961"/>
                    <a:pt x="1027213" y="1584814"/>
                    <a:pt x="1014593" y="1583843"/>
                  </a:cubicBezTo>
                  <a:cubicBezTo>
                    <a:pt x="991294" y="1581902"/>
                    <a:pt x="991294" y="1582873"/>
                    <a:pt x="985470" y="1559574"/>
                  </a:cubicBezTo>
                  <a:cubicBezTo>
                    <a:pt x="973820" y="1510064"/>
                    <a:pt x="953434" y="1464437"/>
                    <a:pt x="922369" y="1423664"/>
                  </a:cubicBezTo>
                  <a:cubicBezTo>
                    <a:pt x="916544" y="1415899"/>
                    <a:pt x="916544" y="1412015"/>
                    <a:pt x="922369" y="1405220"/>
                  </a:cubicBezTo>
                  <a:cubicBezTo>
                    <a:pt x="927223" y="1400367"/>
                    <a:pt x="931105" y="1393571"/>
                    <a:pt x="935960" y="1387745"/>
                  </a:cubicBezTo>
                  <a:cubicBezTo>
                    <a:pt x="936931" y="1387745"/>
                    <a:pt x="937901" y="1386775"/>
                    <a:pt x="938872" y="1385804"/>
                  </a:cubicBezTo>
                  <a:close/>
                  <a:moveTo>
                    <a:pt x="650188" y="1378160"/>
                  </a:moveTo>
                  <a:cubicBezTo>
                    <a:pt x="671666" y="1378767"/>
                    <a:pt x="691810" y="1381922"/>
                    <a:pt x="707827" y="1387746"/>
                  </a:cubicBezTo>
                  <a:cubicBezTo>
                    <a:pt x="675792" y="1429490"/>
                    <a:pt x="645697" y="1469291"/>
                    <a:pt x="614633" y="1510064"/>
                  </a:cubicBezTo>
                  <a:cubicBezTo>
                    <a:pt x="583568" y="1549867"/>
                    <a:pt x="553473" y="1589669"/>
                    <a:pt x="522409" y="1630441"/>
                  </a:cubicBezTo>
                  <a:cubicBezTo>
                    <a:pt x="514642" y="1641120"/>
                    <a:pt x="508818" y="1651797"/>
                    <a:pt x="507847" y="1665388"/>
                  </a:cubicBezTo>
                  <a:cubicBezTo>
                    <a:pt x="505906" y="1693542"/>
                    <a:pt x="523380" y="1714898"/>
                    <a:pt x="552503" y="1717810"/>
                  </a:cubicBezTo>
                  <a:cubicBezTo>
                    <a:pt x="589392" y="1720723"/>
                    <a:pt x="627253" y="1722665"/>
                    <a:pt x="664143" y="1724606"/>
                  </a:cubicBezTo>
                  <a:cubicBezTo>
                    <a:pt x="730155" y="1728489"/>
                    <a:pt x="796168" y="1732373"/>
                    <a:pt x="861210" y="1735285"/>
                  </a:cubicBezTo>
                  <a:cubicBezTo>
                    <a:pt x="871889" y="1736256"/>
                    <a:pt x="868977" y="1740138"/>
                    <a:pt x="866064" y="1745964"/>
                  </a:cubicBezTo>
                  <a:cubicBezTo>
                    <a:pt x="828203" y="1815859"/>
                    <a:pt x="770928" y="1862457"/>
                    <a:pt x="693266" y="1877989"/>
                  </a:cubicBezTo>
                  <a:cubicBezTo>
                    <a:pt x="554444" y="1906142"/>
                    <a:pt x="424360" y="1821683"/>
                    <a:pt x="393296" y="1682863"/>
                  </a:cubicBezTo>
                  <a:cubicBezTo>
                    <a:pt x="363201" y="1549867"/>
                    <a:pt x="451542" y="1412016"/>
                    <a:pt x="584539" y="1383864"/>
                  </a:cubicBezTo>
                  <a:cubicBezTo>
                    <a:pt x="605896" y="1379495"/>
                    <a:pt x="628709" y="1377553"/>
                    <a:pt x="650188" y="1378160"/>
                  </a:cubicBezTo>
                  <a:close/>
                  <a:moveTo>
                    <a:pt x="1888294" y="1289697"/>
                  </a:moveTo>
                  <a:cubicBezTo>
                    <a:pt x="1886351" y="1311054"/>
                    <a:pt x="1886351" y="1329499"/>
                    <a:pt x="1885382" y="1348914"/>
                  </a:cubicBezTo>
                  <a:cubicBezTo>
                    <a:pt x="1885382" y="1353769"/>
                    <a:pt x="1886351" y="1357652"/>
                    <a:pt x="1892177" y="1357652"/>
                  </a:cubicBezTo>
                  <a:cubicBezTo>
                    <a:pt x="1906738" y="1357652"/>
                    <a:pt x="1922270" y="1357652"/>
                    <a:pt x="1937804" y="1357652"/>
                  </a:cubicBezTo>
                  <a:cubicBezTo>
                    <a:pt x="1922270" y="1335323"/>
                    <a:pt x="1905767" y="1312995"/>
                    <a:pt x="1888294" y="1289697"/>
                  </a:cubicBezTo>
                  <a:close/>
                  <a:moveTo>
                    <a:pt x="2550364" y="1248925"/>
                  </a:moveTo>
                  <a:cubicBezTo>
                    <a:pt x="2538715" y="1247954"/>
                    <a:pt x="2538715" y="1247954"/>
                    <a:pt x="2532890" y="1256690"/>
                  </a:cubicBezTo>
                  <a:cubicBezTo>
                    <a:pt x="2526095" y="1266399"/>
                    <a:pt x="2518329" y="1277077"/>
                    <a:pt x="2511533" y="1286785"/>
                  </a:cubicBezTo>
                  <a:cubicBezTo>
                    <a:pt x="2496001" y="1308142"/>
                    <a:pt x="2496001" y="1307171"/>
                    <a:pt x="2517358" y="1322703"/>
                  </a:cubicBezTo>
                  <a:cubicBezTo>
                    <a:pt x="2520270" y="1324646"/>
                    <a:pt x="2522212" y="1325616"/>
                    <a:pt x="2526095" y="1322703"/>
                  </a:cubicBezTo>
                  <a:cubicBezTo>
                    <a:pt x="2546481" y="1305230"/>
                    <a:pt x="2566867" y="1288727"/>
                    <a:pt x="2588224" y="1272224"/>
                  </a:cubicBezTo>
                  <a:cubicBezTo>
                    <a:pt x="2594050" y="1268340"/>
                    <a:pt x="2592107" y="1265428"/>
                    <a:pt x="2588224" y="1263486"/>
                  </a:cubicBezTo>
                  <a:cubicBezTo>
                    <a:pt x="2576575" y="1254749"/>
                    <a:pt x="2563955" y="1248925"/>
                    <a:pt x="2550364" y="1248925"/>
                  </a:cubicBezTo>
                  <a:close/>
                  <a:moveTo>
                    <a:pt x="618393" y="1238381"/>
                  </a:moveTo>
                  <a:cubicBezTo>
                    <a:pt x="675184" y="1234787"/>
                    <a:pt x="730882" y="1243341"/>
                    <a:pt x="785489" y="1264456"/>
                  </a:cubicBezTo>
                  <a:cubicBezTo>
                    <a:pt x="789372" y="1266397"/>
                    <a:pt x="792284" y="1268340"/>
                    <a:pt x="796166" y="1269310"/>
                  </a:cubicBezTo>
                  <a:cubicBezTo>
                    <a:pt x="795197" y="1270281"/>
                    <a:pt x="795197" y="1271252"/>
                    <a:pt x="795197" y="1272222"/>
                  </a:cubicBezTo>
                  <a:cubicBezTo>
                    <a:pt x="788401" y="1280960"/>
                    <a:pt x="783546" y="1292609"/>
                    <a:pt x="774810" y="1296492"/>
                  </a:cubicBezTo>
                  <a:cubicBezTo>
                    <a:pt x="766073" y="1300375"/>
                    <a:pt x="755394" y="1291637"/>
                    <a:pt x="745687" y="1288725"/>
                  </a:cubicBezTo>
                  <a:cubicBezTo>
                    <a:pt x="545706" y="1226595"/>
                    <a:pt x="332134" y="1352797"/>
                    <a:pt x="291362" y="1558602"/>
                  </a:cubicBezTo>
                  <a:cubicBezTo>
                    <a:pt x="252531" y="1751786"/>
                    <a:pt x="372907" y="1936234"/>
                    <a:pt x="565122" y="1978949"/>
                  </a:cubicBezTo>
                  <a:cubicBezTo>
                    <a:pt x="735979" y="2016809"/>
                    <a:pt x="912661" y="1920702"/>
                    <a:pt x="973819" y="1756641"/>
                  </a:cubicBezTo>
                  <a:cubicBezTo>
                    <a:pt x="977703" y="1746933"/>
                    <a:pt x="979644" y="1740137"/>
                    <a:pt x="993235" y="1741108"/>
                  </a:cubicBezTo>
                  <a:cubicBezTo>
                    <a:pt x="1017505" y="1743049"/>
                    <a:pt x="1018475" y="1742078"/>
                    <a:pt x="1009738" y="1765377"/>
                  </a:cubicBezTo>
                  <a:cubicBezTo>
                    <a:pt x="954404" y="1904199"/>
                    <a:pt x="854414" y="1990598"/>
                    <a:pt x="706856" y="2016809"/>
                  </a:cubicBezTo>
                  <a:cubicBezTo>
                    <a:pt x="496196" y="2053699"/>
                    <a:pt x="298158" y="1916819"/>
                    <a:pt x="255443" y="1707131"/>
                  </a:cubicBezTo>
                  <a:cubicBezTo>
                    <a:pt x="212729" y="1497442"/>
                    <a:pt x="351551" y="1288725"/>
                    <a:pt x="561238" y="1246011"/>
                  </a:cubicBezTo>
                  <a:cubicBezTo>
                    <a:pt x="580411" y="1242128"/>
                    <a:pt x="599463" y="1239580"/>
                    <a:pt x="618393" y="1238381"/>
                  </a:cubicBezTo>
                  <a:close/>
                  <a:moveTo>
                    <a:pt x="1043838" y="1233150"/>
                  </a:moveTo>
                  <a:cubicBezTo>
                    <a:pt x="1051240" y="1234121"/>
                    <a:pt x="1058278" y="1237762"/>
                    <a:pt x="1066044" y="1244071"/>
                  </a:cubicBezTo>
                  <a:cubicBezTo>
                    <a:pt x="1113612" y="1282902"/>
                    <a:pt x="1162152" y="1319792"/>
                    <a:pt x="1210691" y="1357652"/>
                  </a:cubicBezTo>
                  <a:cubicBezTo>
                    <a:pt x="1216515" y="1361536"/>
                    <a:pt x="1219427" y="1366389"/>
                    <a:pt x="1222340" y="1373184"/>
                  </a:cubicBezTo>
                  <a:cubicBezTo>
                    <a:pt x="1252434" y="1440169"/>
                    <a:pt x="1270878" y="1510064"/>
                    <a:pt x="1277674" y="1582873"/>
                  </a:cubicBezTo>
                  <a:cubicBezTo>
                    <a:pt x="1277674" y="1591609"/>
                    <a:pt x="1278645" y="1597435"/>
                    <a:pt x="1267966" y="1594523"/>
                  </a:cubicBezTo>
                  <a:cubicBezTo>
                    <a:pt x="1200983" y="1591609"/>
                    <a:pt x="1133999" y="1588697"/>
                    <a:pt x="1066044" y="1585785"/>
                  </a:cubicBezTo>
                  <a:cubicBezTo>
                    <a:pt x="1056337" y="1585785"/>
                    <a:pt x="1053425" y="1581902"/>
                    <a:pt x="1052453" y="1573165"/>
                  </a:cubicBezTo>
                  <a:cubicBezTo>
                    <a:pt x="1038862" y="1486765"/>
                    <a:pt x="1001002" y="1411046"/>
                    <a:pt x="940814" y="1347945"/>
                  </a:cubicBezTo>
                  <a:cubicBezTo>
                    <a:pt x="935960" y="1343091"/>
                    <a:pt x="935960" y="1340178"/>
                    <a:pt x="939844" y="1334353"/>
                  </a:cubicBezTo>
                  <a:cubicBezTo>
                    <a:pt x="956347" y="1311055"/>
                    <a:pt x="972850" y="1288727"/>
                    <a:pt x="988382" y="1264458"/>
                  </a:cubicBezTo>
                  <a:cubicBezTo>
                    <a:pt x="996148" y="1251837"/>
                    <a:pt x="1006827" y="1245043"/>
                    <a:pt x="1019447" y="1238247"/>
                  </a:cubicBezTo>
                  <a:cubicBezTo>
                    <a:pt x="1028670" y="1233878"/>
                    <a:pt x="1036436" y="1232179"/>
                    <a:pt x="1043838" y="1233150"/>
                  </a:cubicBezTo>
                  <a:close/>
                  <a:moveTo>
                    <a:pt x="850531" y="1199415"/>
                  </a:moveTo>
                  <a:cubicBezTo>
                    <a:pt x="835970" y="1217860"/>
                    <a:pt x="823350" y="1235334"/>
                    <a:pt x="810729" y="1251837"/>
                  </a:cubicBezTo>
                  <a:cubicBezTo>
                    <a:pt x="808788" y="1254750"/>
                    <a:pt x="806847" y="1254750"/>
                    <a:pt x="803935" y="1253778"/>
                  </a:cubicBezTo>
                  <a:cubicBezTo>
                    <a:pt x="774810" y="1241158"/>
                    <a:pt x="743746" y="1231451"/>
                    <a:pt x="711710" y="1226598"/>
                  </a:cubicBezTo>
                  <a:cubicBezTo>
                    <a:pt x="711710" y="1226598"/>
                    <a:pt x="711710" y="1225626"/>
                    <a:pt x="710739" y="1223685"/>
                  </a:cubicBezTo>
                  <a:cubicBezTo>
                    <a:pt x="757337" y="1215919"/>
                    <a:pt x="802964" y="1208152"/>
                    <a:pt x="850531" y="1199415"/>
                  </a:cubicBezTo>
                  <a:close/>
                  <a:moveTo>
                    <a:pt x="1048449" y="1198566"/>
                  </a:moveTo>
                  <a:cubicBezTo>
                    <a:pt x="1045416" y="1198202"/>
                    <a:pt x="1042261" y="1198930"/>
                    <a:pt x="1038863" y="1200386"/>
                  </a:cubicBezTo>
                  <a:cubicBezTo>
                    <a:pt x="1023331" y="1207181"/>
                    <a:pt x="1006827" y="1213977"/>
                    <a:pt x="991294" y="1219801"/>
                  </a:cubicBezTo>
                  <a:cubicBezTo>
                    <a:pt x="985470" y="1221742"/>
                    <a:pt x="980616" y="1225626"/>
                    <a:pt x="976733" y="1231450"/>
                  </a:cubicBezTo>
                  <a:cubicBezTo>
                    <a:pt x="951493" y="1268340"/>
                    <a:pt x="925282" y="1305230"/>
                    <a:pt x="900041" y="1342119"/>
                  </a:cubicBezTo>
                  <a:cubicBezTo>
                    <a:pt x="889363" y="1357652"/>
                    <a:pt x="889363" y="1357652"/>
                    <a:pt x="901983" y="1371242"/>
                  </a:cubicBezTo>
                  <a:cubicBezTo>
                    <a:pt x="906836" y="1377068"/>
                    <a:pt x="906836" y="1380950"/>
                    <a:pt x="901983" y="1386775"/>
                  </a:cubicBezTo>
                  <a:cubicBezTo>
                    <a:pt x="871889" y="1424635"/>
                    <a:pt x="842766" y="1462495"/>
                    <a:pt x="812671" y="1500356"/>
                  </a:cubicBezTo>
                  <a:cubicBezTo>
                    <a:pt x="787431" y="1532392"/>
                    <a:pt x="762191" y="1563457"/>
                    <a:pt x="735980" y="1597434"/>
                  </a:cubicBezTo>
                  <a:cubicBezTo>
                    <a:pt x="749570" y="1598405"/>
                    <a:pt x="760249" y="1598405"/>
                    <a:pt x="771899" y="1599376"/>
                  </a:cubicBezTo>
                  <a:cubicBezTo>
                    <a:pt x="814613" y="1601317"/>
                    <a:pt x="857326" y="1603258"/>
                    <a:pt x="900041" y="1605200"/>
                  </a:cubicBezTo>
                  <a:cubicBezTo>
                    <a:pt x="980616" y="1609084"/>
                    <a:pt x="1060219" y="1611996"/>
                    <a:pt x="1140795" y="1615878"/>
                  </a:cubicBezTo>
                  <a:cubicBezTo>
                    <a:pt x="1201953" y="1618791"/>
                    <a:pt x="1264083" y="1621704"/>
                    <a:pt x="1325242" y="1624616"/>
                  </a:cubicBezTo>
                  <a:cubicBezTo>
                    <a:pt x="1366015" y="1626557"/>
                    <a:pt x="1407758" y="1628499"/>
                    <a:pt x="1448530" y="1630440"/>
                  </a:cubicBezTo>
                  <a:cubicBezTo>
                    <a:pt x="1457268" y="1631411"/>
                    <a:pt x="1459209" y="1628499"/>
                    <a:pt x="1459209" y="1619761"/>
                  </a:cubicBezTo>
                  <a:cubicBezTo>
                    <a:pt x="1459209" y="1590638"/>
                    <a:pt x="1460180" y="1562486"/>
                    <a:pt x="1462121" y="1533363"/>
                  </a:cubicBezTo>
                  <a:cubicBezTo>
                    <a:pt x="1463093" y="1522684"/>
                    <a:pt x="1459209" y="1516859"/>
                    <a:pt x="1451444" y="1511035"/>
                  </a:cubicBezTo>
                  <a:cubicBezTo>
                    <a:pt x="1388343" y="1461525"/>
                    <a:pt x="1325242" y="1412986"/>
                    <a:pt x="1262142" y="1363477"/>
                  </a:cubicBezTo>
                  <a:cubicBezTo>
                    <a:pt x="1193217" y="1310083"/>
                    <a:pt x="1125261" y="1256690"/>
                    <a:pt x="1057307" y="1203298"/>
                  </a:cubicBezTo>
                  <a:cubicBezTo>
                    <a:pt x="1054395" y="1200386"/>
                    <a:pt x="1051483" y="1198930"/>
                    <a:pt x="1048449" y="1198566"/>
                  </a:cubicBezTo>
                  <a:close/>
                  <a:moveTo>
                    <a:pt x="3545412" y="1151817"/>
                  </a:moveTo>
                  <a:cubicBezTo>
                    <a:pt x="3482068" y="1153182"/>
                    <a:pt x="3420909" y="1167380"/>
                    <a:pt x="3361934" y="1193591"/>
                  </a:cubicBezTo>
                  <a:cubicBezTo>
                    <a:pt x="3355140" y="1196503"/>
                    <a:pt x="3353198" y="1198444"/>
                    <a:pt x="3357081" y="1205239"/>
                  </a:cubicBezTo>
                  <a:cubicBezTo>
                    <a:pt x="3393000" y="1265428"/>
                    <a:pt x="3427947" y="1324646"/>
                    <a:pt x="3462896" y="1384833"/>
                  </a:cubicBezTo>
                  <a:cubicBezTo>
                    <a:pt x="3466778" y="1391629"/>
                    <a:pt x="3469691" y="1391629"/>
                    <a:pt x="3476487" y="1389688"/>
                  </a:cubicBezTo>
                  <a:cubicBezTo>
                    <a:pt x="3517259" y="1375126"/>
                    <a:pt x="3559003" y="1372213"/>
                    <a:pt x="3601717" y="1379009"/>
                  </a:cubicBezTo>
                  <a:cubicBezTo>
                    <a:pt x="3745392" y="1402308"/>
                    <a:pt x="3839557" y="1536275"/>
                    <a:pt x="3814317" y="1680922"/>
                  </a:cubicBezTo>
                  <a:cubicBezTo>
                    <a:pt x="3784223" y="1857603"/>
                    <a:pt x="3580360" y="1950797"/>
                    <a:pt x="3427947" y="1857603"/>
                  </a:cubicBezTo>
                  <a:cubicBezTo>
                    <a:pt x="3340578" y="1805181"/>
                    <a:pt x="3298835" y="1725577"/>
                    <a:pt x="3300775" y="1623645"/>
                  </a:cubicBezTo>
                  <a:cubicBezTo>
                    <a:pt x="3300775" y="1615879"/>
                    <a:pt x="3304659" y="1603258"/>
                    <a:pt x="3300775" y="1600346"/>
                  </a:cubicBezTo>
                  <a:cubicBezTo>
                    <a:pt x="3294951" y="1595493"/>
                    <a:pt x="3285243" y="1602288"/>
                    <a:pt x="3277477" y="1604229"/>
                  </a:cubicBezTo>
                  <a:cubicBezTo>
                    <a:pt x="3258061" y="1609084"/>
                    <a:pt x="3239617" y="1613937"/>
                    <a:pt x="3218260" y="1605201"/>
                  </a:cubicBezTo>
                  <a:cubicBezTo>
                    <a:pt x="3191078" y="1593550"/>
                    <a:pt x="3190107" y="1594522"/>
                    <a:pt x="3197874" y="1566370"/>
                  </a:cubicBezTo>
                  <a:cubicBezTo>
                    <a:pt x="3200786" y="1559574"/>
                    <a:pt x="3200786" y="1555691"/>
                    <a:pt x="3192048" y="1553750"/>
                  </a:cubicBezTo>
                  <a:cubicBezTo>
                    <a:pt x="3187195" y="1552778"/>
                    <a:pt x="3183311" y="1550836"/>
                    <a:pt x="3179428" y="1547924"/>
                  </a:cubicBezTo>
                  <a:cubicBezTo>
                    <a:pt x="3174575" y="1545012"/>
                    <a:pt x="3171663" y="1540159"/>
                    <a:pt x="3173604" y="1534334"/>
                  </a:cubicBezTo>
                  <a:cubicBezTo>
                    <a:pt x="3175546" y="1528508"/>
                    <a:pt x="3180399" y="1525596"/>
                    <a:pt x="3186223" y="1525596"/>
                  </a:cubicBezTo>
                  <a:cubicBezTo>
                    <a:pt x="3192048" y="1524626"/>
                    <a:pt x="3197874" y="1524626"/>
                    <a:pt x="3202727" y="1525596"/>
                  </a:cubicBezTo>
                  <a:cubicBezTo>
                    <a:pt x="3208551" y="1526567"/>
                    <a:pt x="3210494" y="1524626"/>
                    <a:pt x="3211465" y="1519772"/>
                  </a:cubicBezTo>
                  <a:cubicBezTo>
                    <a:pt x="3217289" y="1486765"/>
                    <a:pt x="3231850" y="1457642"/>
                    <a:pt x="3253208" y="1431431"/>
                  </a:cubicBezTo>
                  <a:cubicBezTo>
                    <a:pt x="3254179" y="1429490"/>
                    <a:pt x="3256120" y="1428519"/>
                    <a:pt x="3255149" y="1425607"/>
                  </a:cubicBezTo>
                  <a:cubicBezTo>
                    <a:pt x="3248353" y="1422694"/>
                    <a:pt x="3239617" y="1419782"/>
                    <a:pt x="3231850" y="1417840"/>
                  </a:cubicBezTo>
                  <a:cubicBezTo>
                    <a:pt x="3226026" y="1416869"/>
                    <a:pt x="3225056" y="1413957"/>
                    <a:pt x="3226026" y="1409103"/>
                  </a:cubicBezTo>
                  <a:cubicBezTo>
                    <a:pt x="3228938" y="1393571"/>
                    <a:pt x="3228938" y="1393571"/>
                    <a:pt x="3243500" y="1400367"/>
                  </a:cubicBezTo>
                  <a:cubicBezTo>
                    <a:pt x="3247383" y="1402308"/>
                    <a:pt x="3250296" y="1403279"/>
                    <a:pt x="3254179" y="1405220"/>
                  </a:cubicBezTo>
                  <a:cubicBezTo>
                    <a:pt x="3258061" y="1407161"/>
                    <a:pt x="3260003" y="1406191"/>
                    <a:pt x="3260973" y="1401337"/>
                  </a:cubicBezTo>
                  <a:cubicBezTo>
                    <a:pt x="3262916" y="1387745"/>
                    <a:pt x="3271652" y="1380950"/>
                    <a:pt x="3282331" y="1374156"/>
                  </a:cubicBezTo>
                  <a:cubicBezTo>
                    <a:pt x="3289127" y="1370272"/>
                    <a:pt x="3297863" y="1366389"/>
                    <a:pt x="3300775" y="1360565"/>
                  </a:cubicBezTo>
                  <a:cubicBezTo>
                    <a:pt x="3303688" y="1353769"/>
                    <a:pt x="3294951" y="1346973"/>
                    <a:pt x="3292039" y="1339207"/>
                  </a:cubicBezTo>
                  <a:cubicBezTo>
                    <a:pt x="3291068" y="1336295"/>
                    <a:pt x="3290097" y="1334354"/>
                    <a:pt x="3289127" y="1331441"/>
                  </a:cubicBezTo>
                  <a:cubicBezTo>
                    <a:pt x="3285243" y="1318821"/>
                    <a:pt x="3281360" y="1306200"/>
                    <a:pt x="3289127" y="1295523"/>
                  </a:cubicBezTo>
                  <a:cubicBezTo>
                    <a:pt x="3297863" y="1282901"/>
                    <a:pt x="3294951" y="1273194"/>
                    <a:pt x="3287184" y="1263486"/>
                  </a:cubicBezTo>
                  <a:cubicBezTo>
                    <a:pt x="3284272" y="1260574"/>
                    <a:pt x="3282331" y="1257661"/>
                    <a:pt x="3281360" y="1254749"/>
                  </a:cubicBezTo>
                  <a:cubicBezTo>
                    <a:pt x="3276507" y="1244070"/>
                    <a:pt x="3271652" y="1245041"/>
                    <a:pt x="3262916" y="1253778"/>
                  </a:cubicBezTo>
                  <a:cubicBezTo>
                    <a:pt x="3111474" y="1379980"/>
                    <a:pt x="3050315" y="1540159"/>
                    <a:pt x="3088175" y="1734313"/>
                  </a:cubicBezTo>
                  <a:cubicBezTo>
                    <a:pt x="3137685" y="1994483"/>
                    <a:pt x="3402707" y="2164369"/>
                    <a:pt x="3661906" y="2107092"/>
                  </a:cubicBezTo>
                  <a:cubicBezTo>
                    <a:pt x="3910425" y="2052729"/>
                    <a:pt x="4072545" y="1819742"/>
                    <a:pt x="4038567" y="1568311"/>
                  </a:cubicBezTo>
                  <a:cubicBezTo>
                    <a:pt x="4024977" y="1472203"/>
                    <a:pt x="3986145" y="1387745"/>
                    <a:pt x="3922074" y="1315908"/>
                  </a:cubicBezTo>
                  <a:cubicBezTo>
                    <a:pt x="3838587" y="1221743"/>
                    <a:pt x="3734713" y="1168351"/>
                    <a:pt x="3609484" y="1154760"/>
                  </a:cubicBezTo>
                  <a:cubicBezTo>
                    <a:pt x="3587884" y="1152333"/>
                    <a:pt x="3566527" y="1151362"/>
                    <a:pt x="3545412" y="1151817"/>
                  </a:cubicBezTo>
                  <a:close/>
                  <a:moveTo>
                    <a:pt x="3538525" y="1111408"/>
                  </a:moveTo>
                  <a:cubicBezTo>
                    <a:pt x="3470359" y="1114047"/>
                    <a:pt x="3404649" y="1129519"/>
                    <a:pt x="3340578" y="1158643"/>
                  </a:cubicBezTo>
                  <a:cubicBezTo>
                    <a:pt x="3334753" y="1161555"/>
                    <a:pt x="3332811" y="1163496"/>
                    <a:pt x="3336694" y="1170292"/>
                  </a:cubicBezTo>
                  <a:cubicBezTo>
                    <a:pt x="3340578" y="1178058"/>
                    <a:pt x="3345432" y="1176116"/>
                    <a:pt x="3351257" y="1173204"/>
                  </a:cubicBezTo>
                  <a:cubicBezTo>
                    <a:pt x="3452217" y="1127577"/>
                    <a:pt x="3556090" y="1115929"/>
                    <a:pt x="3663847" y="1138256"/>
                  </a:cubicBezTo>
                  <a:cubicBezTo>
                    <a:pt x="3932753" y="1192619"/>
                    <a:pt x="4111375" y="1459583"/>
                    <a:pt x="4058953" y="1729460"/>
                  </a:cubicBezTo>
                  <a:cubicBezTo>
                    <a:pt x="4012356" y="1969242"/>
                    <a:pt x="3803639" y="2142040"/>
                    <a:pt x="3556090" y="2142040"/>
                  </a:cubicBezTo>
                  <a:cubicBezTo>
                    <a:pt x="3525996" y="2141070"/>
                    <a:pt x="3492019" y="2138158"/>
                    <a:pt x="3458042" y="2131362"/>
                  </a:cubicBezTo>
                  <a:cubicBezTo>
                    <a:pt x="3195931" y="2076998"/>
                    <a:pt x="3018280" y="1825567"/>
                    <a:pt x="3058082" y="1561515"/>
                  </a:cubicBezTo>
                  <a:cubicBezTo>
                    <a:pt x="3078467" y="1424635"/>
                    <a:pt x="3144480" y="1314938"/>
                    <a:pt x="3253208" y="1230480"/>
                  </a:cubicBezTo>
                  <a:cubicBezTo>
                    <a:pt x="3260973" y="1224655"/>
                    <a:pt x="3259032" y="1219802"/>
                    <a:pt x="3255149" y="1213977"/>
                  </a:cubicBezTo>
                  <a:cubicBezTo>
                    <a:pt x="3249325" y="1205239"/>
                    <a:pt x="3245441" y="1213006"/>
                    <a:pt x="3242529" y="1215918"/>
                  </a:cubicBezTo>
                  <a:cubicBezTo>
                    <a:pt x="3072643" y="1353769"/>
                    <a:pt x="3004689" y="1530451"/>
                    <a:pt x="3048374" y="1744992"/>
                  </a:cubicBezTo>
                  <a:cubicBezTo>
                    <a:pt x="3096913" y="1976037"/>
                    <a:pt x="3291068" y="2141070"/>
                    <a:pt x="3526967" y="2156602"/>
                  </a:cubicBezTo>
                  <a:cubicBezTo>
                    <a:pt x="3651227" y="2164369"/>
                    <a:pt x="3763838" y="2131362"/>
                    <a:pt x="3865768" y="2059525"/>
                  </a:cubicBezTo>
                  <a:cubicBezTo>
                    <a:pt x="4040509" y="1936236"/>
                    <a:pt x="4122055" y="1711015"/>
                    <a:pt x="4069633" y="1508123"/>
                  </a:cubicBezTo>
                  <a:cubicBezTo>
                    <a:pt x="4015269" y="1292609"/>
                    <a:pt x="3828880" y="1132432"/>
                    <a:pt x="3607541" y="1113015"/>
                  </a:cubicBezTo>
                  <a:cubicBezTo>
                    <a:pt x="3584242" y="1111074"/>
                    <a:pt x="3561247" y="1110528"/>
                    <a:pt x="3538525" y="1111408"/>
                  </a:cubicBezTo>
                  <a:close/>
                  <a:moveTo>
                    <a:pt x="1709671" y="1043119"/>
                  </a:moveTo>
                  <a:cubicBezTo>
                    <a:pt x="1708700" y="1056711"/>
                    <a:pt x="1705788" y="1069331"/>
                    <a:pt x="1711612" y="1081950"/>
                  </a:cubicBezTo>
                  <a:cubicBezTo>
                    <a:pt x="1722291" y="1104278"/>
                    <a:pt x="1721320" y="1127577"/>
                    <a:pt x="1716465" y="1150876"/>
                  </a:cubicBezTo>
                  <a:cubicBezTo>
                    <a:pt x="1713553" y="1168350"/>
                    <a:pt x="1702875" y="1187766"/>
                    <a:pt x="1719379" y="1205239"/>
                  </a:cubicBezTo>
                  <a:cubicBezTo>
                    <a:pt x="1720349" y="1207181"/>
                    <a:pt x="1719379" y="1212035"/>
                    <a:pt x="1719379" y="1215918"/>
                  </a:cubicBezTo>
                  <a:cubicBezTo>
                    <a:pt x="1719379" y="1250866"/>
                    <a:pt x="1718407" y="1286784"/>
                    <a:pt x="1717436" y="1322703"/>
                  </a:cubicBezTo>
                  <a:cubicBezTo>
                    <a:pt x="1717436" y="1329499"/>
                    <a:pt x="1718407" y="1332411"/>
                    <a:pt x="1726173" y="1332411"/>
                  </a:cubicBezTo>
                  <a:cubicBezTo>
                    <a:pt x="1743647" y="1333382"/>
                    <a:pt x="1761122" y="1334353"/>
                    <a:pt x="1778595" y="1336294"/>
                  </a:cubicBezTo>
                  <a:cubicBezTo>
                    <a:pt x="1784421" y="1337265"/>
                    <a:pt x="1788303" y="1337265"/>
                    <a:pt x="1788303" y="1329499"/>
                  </a:cubicBezTo>
                  <a:cubicBezTo>
                    <a:pt x="1790245" y="1289697"/>
                    <a:pt x="1792186" y="1250866"/>
                    <a:pt x="1794129" y="1210094"/>
                  </a:cubicBezTo>
                  <a:cubicBezTo>
                    <a:pt x="1794129" y="1205239"/>
                    <a:pt x="1793157" y="1202327"/>
                    <a:pt x="1790245" y="1198443"/>
                  </a:cubicBezTo>
                  <a:cubicBezTo>
                    <a:pt x="1775683" y="1182911"/>
                    <a:pt x="1765005" y="1163496"/>
                    <a:pt x="1755297" y="1145052"/>
                  </a:cubicBezTo>
                  <a:cubicBezTo>
                    <a:pt x="1737823" y="1112045"/>
                    <a:pt x="1724232" y="1077096"/>
                    <a:pt x="1709671" y="1043119"/>
                  </a:cubicBezTo>
                  <a:close/>
                  <a:moveTo>
                    <a:pt x="562211" y="993610"/>
                  </a:moveTo>
                  <a:cubicBezTo>
                    <a:pt x="569007" y="992639"/>
                    <a:pt x="572889" y="994581"/>
                    <a:pt x="576772" y="1000405"/>
                  </a:cubicBezTo>
                  <a:cubicBezTo>
                    <a:pt x="592305" y="1025645"/>
                    <a:pt x="604926" y="1052827"/>
                    <a:pt x="615603" y="1080979"/>
                  </a:cubicBezTo>
                  <a:cubicBezTo>
                    <a:pt x="617546" y="1085834"/>
                    <a:pt x="616575" y="1089716"/>
                    <a:pt x="615603" y="1094571"/>
                  </a:cubicBezTo>
                  <a:cubicBezTo>
                    <a:pt x="603955" y="1133402"/>
                    <a:pt x="614634" y="1166408"/>
                    <a:pt x="645698" y="1192619"/>
                  </a:cubicBezTo>
                  <a:cubicBezTo>
                    <a:pt x="651522" y="1197472"/>
                    <a:pt x="656377" y="1203298"/>
                    <a:pt x="662201" y="1211063"/>
                  </a:cubicBezTo>
                  <a:cubicBezTo>
                    <a:pt x="627253" y="1210094"/>
                    <a:pt x="595218" y="1211063"/>
                    <a:pt x="563181" y="1217859"/>
                  </a:cubicBezTo>
                  <a:cubicBezTo>
                    <a:pt x="419506" y="1248925"/>
                    <a:pt x="314661" y="1330470"/>
                    <a:pt x="256415" y="1465407"/>
                  </a:cubicBezTo>
                  <a:cubicBezTo>
                    <a:pt x="152542" y="1707131"/>
                    <a:pt x="293305" y="1979920"/>
                    <a:pt x="548620" y="2039138"/>
                  </a:cubicBezTo>
                  <a:cubicBezTo>
                    <a:pt x="760250" y="2087676"/>
                    <a:pt x="974791" y="1964388"/>
                    <a:pt x="1041776" y="1755671"/>
                  </a:cubicBezTo>
                  <a:cubicBezTo>
                    <a:pt x="1044688" y="1746933"/>
                    <a:pt x="1047600" y="1744992"/>
                    <a:pt x="1056337" y="1745963"/>
                  </a:cubicBezTo>
                  <a:cubicBezTo>
                    <a:pt x="1122350" y="1749845"/>
                    <a:pt x="1188363" y="1753728"/>
                    <a:pt x="1255347" y="1757612"/>
                  </a:cubicBezTo>
                  <a:cubicBezTo>
                    <a:pt x="1260200" y="1757612"/>
                    <a:pt x="1268937" y="1753728"/>
                    <a:pt x="1268937" y="1763436"/>
                  </a:cubicBezTo>
                  <a:cubicBezTo>
                    <a:pt x="1268937" y="1771203"/>
                    <a:pt x="1267967" y="1777998"/>
                    <a:pt x="1256317" y="1778968"/>
                  </a:cubicBezTo>
                  <a:cubicBezTo>
                    <a:pt x="1247581" y="1779939"/>
                    <a:pt x="1241756" y="1786735"/>
                    <a:pt x="1237873" y="1795472"/>
                  </a:cubicBezTo>
                  <a:cubicBezTo>
                    <a:pt x="1226223" y="1826537"/>
                    <a:pt x="1218457" y="1857601"/>
                    <a:pt x="1224282" y="1890608"/>
                  </a:cubicBezTo>
                  <a:cubicBezTo>
                    <a:pt x="1225253" y="1897404"/>
                    <a:pt x="1223311" y="1902258"/>
                    <a:pt x="1220398" y="1908082"/>
                  </a:cubicBezTo>
                  <a:cubicBezTo>
                    <a:pt x="1138853" y="2072144"/>
                    <a:pt x="1011681" y="2184754"/>
                    <a:pt x="837912" y="2241059"/>
                  </a:cubicBezTo>
                  <a:cubicBezTo>
                    <a:pt x="478723" y="2356581"/>
                    <a:pt x="97208" y="2138156"/>
                    <a:pt x="15662" y="1770232"/>
                  </a:cubicBezTo>
                  <a:cubicBezTo>
                    <a:pt x="-62971" y="1414927"/>
                    <a:pt x="163221" y="1081951"/>
                    <a:pt x="498139" y="1005259"/>
                  </a:cubicBezTo>
                  <a:cubicBezTo>
                    <a:pt x="519497" y="1000405"/>
                    <a:pt x="540854" y="996522"/>
                    <a:pt x="562211" y="993610"/>
                  </a:cubicBezTo>
                  <a:close/>
                  <a:moveTo>
                    <a:pt x="2887225" y="913036"/>
                  </a:moveTo>
                  <a:cubicBezTo>
                    <a:pt x="2861013" y="914006"/>
                    <a:pt x="2837715" y="922743"/>
                    <a:pt x="2813445" y="929539"/>
                  </a:cubicBezTo>
                  <a:cubicBezTo>
                    <a:pt x="2805679" y="931480"/>
                    <a:pt x="2801796" y="936335"/>
                    <a:pt x="2799855" y="945071"/>
                  </a:cubicBezTo>
                  <a:cubicBezTo>
                    <a:pt x="2776556" y="1053799"/>
                    <a:pt x="2753257" y="1161555"/>
                    <a:pt x="2728987" y="1269311"/>
                  </a:cubicBezTo>
                  <a:cubicBezTo>
                    <a:pt x="2723163" y="1297464"/>
                    <a:pt x="2714426" y="1325616"/>
                    <a:pt x="2728987" y="1353769"/>
                  </a:cubicBezTo>
                  <a:cubicBezTo>
                    <a:pt x="2729958" y="1352798"/>
                    <a:pt x="2730929" y="1352798"/>
                    <a:pt x="2730929" y="1351827"/>
                  </a:cubicBezTo>
                  <a:cubicBezTo>
                    <a:pt x="2814416" y="1219802"/>
                    <a:pt x="2870721" y="1076126"/>
                    <a:pt x="2895961" y="920801"/>
                  </a:cubicBezTo>
                  <a:cubicBezTo>
                    <a:pt x="2896932" y="913036"/>
                    <a:pt x="2894020" y="913036"/>
                    <a:pt x="2887225" y="913036"/>
                  </a:cubicBezTo>
                  <a:close/>
                  <a:moveTo>
                    <a:pt x="2912464" y="868379"/>
                  </a:moveTo>
                  <a:cubicBezTo>
                    <a:pt x="2898873" y="874205"/>
                    <a:pt x="2898873" y="874205"/>
                    <a:pt x="2910523" y="888766"/>
                  </a:cubicBezTo>
                  <a:cubicBezTo>
                    <a:pt x="2911493" y="881000"/>
                    <a:pt x="2911493" y="875175"/>
                    <a:pt x="2912464" y="868379"/>
                  </a:cubicBezTo>
                  <a:close/>
                  <a:moveTo>
                    <a:pt x="2867809" y="867409"/>
                  </a:moveTo>
                  <a:cubicBezTo>
                    <a:pt x="2866838" y="866438"/>
                    <a:pt x="2863926" y="868379"/>
                    <a:pt x="2862954" y="869350"/>
                  </a:cubicBezTo>
                  <a:cubicBezTo>
                    <a:pt x="2852275" y="880029"/>
                    <a:pt x="2840627" y="891678"/>
                    <a:pt x="2829948" y="902357"/>
                  </a:cubicBezTo>
                  <a:cubicBezTo>
                    <a:pt x="2852275" y="896532"/>
                    <a:pt x="2874605" y="891678"/>
                    <a:pt x="2896932" y="889737"/>
                  </a:cubicBezTo>
                  <a:cubicBezTo>
                    <a:pt x="2894991" y="871293"/>
                    <a:pt x="2877517" y="874205"/>
                    <a:pt x="2867809" y="867409"/>
                  </a:cubicBezTo>
                  <a:close/>
                  <a:moveTo>
                    <a:pt x="661715" y="863161"/>
                  </a:moveTo>
                  <a:cubicBezTo>
                    <a:pt x="687683" y="863039"/>
                    <a:pt x="713651" y="864011"/>
                    <a:pt x="739862" y="866438"/>
                  </a:cubicBezTo>
                  <a:cubicBezTo>
                    <a:pt x="824321" y="874204"/>
                    <a:pt x="905867" y="896532"/>
                    <a:pt x="982557" y="935363"/>
                  </a:cubicBezTo>
                  <a:cubicBezTo>
                    <a:pt x="1001973" y="945071"/>
                    <a:pt x="1020417" y="954779"/>
                    <a:pt x="1038863" y="965458"/>
                  </a:cubicBezTo>
                  <a:cubicBezTo>
                    <a:pt x="1043716" y="968370"/>
                    <a:pt x="1047599" y="968370"/>
                    <a:pt x="1052454" y="968370"/>
                  </a:cubicBezTo>
                  <a:cubicBezTo>
                    <a:pt x="1066045" y="967399"/>
                    <a:pt x="1080606" y="967399"/>
                    <a:pt x="1095168" y="966427"/>
                  </a:cubicBezTo>
                  <a:cubicBezTo>
                    <a:pt x="1103905" y="965458"/>
                    <a:pt x="1109729" y="967399"/>
                    <a:pt x="1115554" y="974194"/>
                  </a:cubicBezTo>
                  <a:cubicBezTo>
                    <a:pt x="1120408" y="980018"/>
                    <a:pt x="1126233" y="983902"/>
                    <a:pt x="1130116" y="989726"/>
                  </a:cubicBezTo>
                  <a:cubicBezTo>
                    <a:pt x="1150503" y="1016908"/>
                    <a:pt x="1179626" y="1025645"/>
                    <a:pt x="1211661" y="1031469"/>
                  </a:cubicBezTo>
                  <a:cubicBezTo>
                    <a:pt x="1288352" y="1044091"/>
                    <a:pt x="1365044" y="1043119"/>
                    <a:pt x="1441736" y="1043119"/>
                  </a:cubicBezTo>
                  <a:cubicBezTo>
                    <a:pt x="1564053" y="1042148"/>
                    <a:pt x="1686372" y="1035353"/>
                    <a:pt x="1808689" y="1028557"/>
                  </a:cubicBezTo>
                  <a:cubicBezTo>
                    <a:pt x="1847521" y="1026616"/>
                    <a:pt x="1886351" y="1025645"/>
                    <a:pt x="1925184" y="1022733"/>
                  </a:cubicBezTo>
                  <a:cubicBezTo>
                    <a:pt x="1932949" y="1021762"/>
                    <a:pt x="1934891" y="1025645"/>
                    <a:pt x="1936833" y="1031469"/>
                  </a:cubicBezTo>
                  <a:cubicBezTo>
                    <a:pt x="1981488" y="1135344"/>
                    <a:pt x="2025173" y="1239217"/>
                    <a:pt x="2071771" y="1342119"/>
                  </a:cubicBezTo>
                  <a:cubicBezTo>
                    <a:pt x="2116427" y="1438226"/>
                    <a:pt x="2161082" y="1533363"/>
                    <a:pt x="2218359" y="1622674"/>
                  </a:cubicBezTo>
                  <a:cubicBezTo>
                    <a:pt x="2240686" y="1656651"/>
                    <a:pt x="2263985" y="1689658"/>
                    <a:pt x="2293108" y="1717810"/>
                  </a:cubicBezTo>
                  <a:cubicBezTo>
                    <a:pt x="2298933" y="1722665"/>
                    <a:pt x="2301845" y="1723636"/>
                    <a:pt x="2307669" y="1718781"/>
                  </a:cubicBezTo>
                  <a:cubicBezTo>
                    <a:pt x="2329998" y="1701307"/>
                    <a:pt x="2352326" y="1683834"/>
                    <a:pt x="2374654" y="1666359"/>
                  </a:cubicBezTo>
                  <a:cubicBezTo>
                    <a:pt x="2379507" y="1662476"/>
                    <a:pt x="2383390" y="1661505"/>
                    <a:pt x="2388245" y="1667330"/>
                  </a:cubicBezTo>
                  <a:cubicBezTo>
                    <a:pt x="2429988" y="1711014"/>
                    <a:pt x="2471731" y="1754700"/>
                    <a:pt x="2513474" y="1797414"/>
                  </a:cubicBezTo>
                  <a:cubicBezTo>
                    <a:pt x="2532890" y="1816830"/>
                    <a:pt x="2558131" y="1830421"/>
                    <a:pt x="2579487" y="1846924"/>
                  </a:cubicBezTo>
                  <a:cubicBezTo>
                    <a:pt x="2582400" y="1848865"/>
                    <a:pt x="2586283" y="1847894"/>
                    <a:pt x="2589195" y="1846924"/>
                  </a:cubicBezTo>
                  <a:cubicBezTo>
                    <a:pt x="2616377" y="1840129"/>
                    <a:pt x="2639676" y="1826538"/>
                    <a:pt x="2662004" y="1810034"/>
                  </a:cubicBezTo>
                  <a:cubicBezTo>
                    <a:pt x="2674624" y="1801298"/>
                    <a:pt x="2685303" y="1789648"/>
                    <a:pt x="2697923" y="1780911"/>
                  </a:cubicBezTo>
                  <a:cubicBezTo>
                    <a:pt x="2707631" y="1774115"/>
                    <a:pt x="2713455" y="1764408"/>
                    <a:pt x="2710543" y="1751788"/>
                  </a:cubicBezTo>
                  <a:cubicBezTo>
                    <a:pt x="2708602" y="1741109"/>
                    <a:pt x="2713455" y="1733343"/>
                    <a:pt x="2723163" y="1727518"/>
                  </a:cubicBezTo>
                  <a:cubicBezTo>
                    <a:pt x="2732871" y="1721693"/>
                    <a:pt x="2741609" y="1714898"/>
                    <a:pt x="2754228" y="1706161"/>
                  </a:cubicBezTo>
                  <a:cubicBezTo>
                    <a:pt x="2738695" y="1741109"/>
                    <a:pt x="2724134" y="1773144"/>
                    <a:pt x="2709571" y="1804210"/>
                  </a:cubicBezTo>
                  <a:cubicBezTo>
                    <a:pt x="2698894" y="1827509"/>
                    <a:pt x="2697923" y="1827509"/>
                    <a:pt x="2716367" y="1844982"/>
                  </a:cubicBezTo>
                  <a:cubicBezTo>
                    <a:pt x="2725105" y="1853720"/>
                    <a:pt x="2733842" y="1861485"/>
                    <a:pt x="2745491" y="1876047"/>
                  </a:cubicBezTo>
                  <a:cubicBezTo>
                    <a:pt x="2751316" y="1880901"/>
                    <a:pt x="2751316" y="1885755"/>
                    <a:pt x="2748404" y="1892551"/>
                  </a:cubicBezTo>
                  <a:cubicBezTo>
                    <a:pt x="2739666" y="1910024"/>
                    <a:pt x="2721222" y="1915850"/>
                    <a:pt x="2704719" y="1905171"/>
                  </a:cubicBezTo>
                  <a:cubicBezTo>
                    <a:pt x="2694039" y="1898375"/>
                    <a:pt x="2682391" y="1891580"/>
                    <a:pt x="2671712" y="1883813"/>
                  </a:cubicBezTo>
                  <a:cubicBezTo>
                    <a:pt x="2664916" y="1879931"/>
                    <a:pt x="2662004" y="1880901"/>
                    <a:pt x="2657151" y="1885755"/>
                  </a:cubicBezTo>
                  <a:cubicBezTo>
                    <a:pt x="2631910" y="1911966"/>
                    <a:pt x="2605699" y="1939147"/>
                    <a:pt x="2580459" y="1965360"/>
                  </a:cubicBezTo>
                  <a:cubicBezTo>
                    <a:pt x="2558131" y="1987687"/>
                    <a:pt x="2533861" y="2005160"/>
                    <a:pt x="2500854" y="2006132"/>
                  </a:cubicBezTo>
                  <a:cubicBezTo>
                    <a:pt x="2481439" y="2007103"/>
                    <a:pt x="2461052" y="2007103"/>
                    <a:pt x="2441637" y="2006132"/>
                  </a:cubicBezTo>
                  <a:cubicBezTo>
                    <a:pt x="2415426" y="2005160"/>
                    <a:pt x="2390186" y="2003219"/>
                    <a:pt x="2363975" y="2002248"/>
                  </a:cubicBezTo>
                  <a:cubicBezTo>
                    <a:pt x="2356209" y="2002248"/>
                    <a:pt x="2354267" y="2000307"/>
                    <a:pt x="2354267" y="1992540"/>
                  </a:cubicBezTo>
                  <a:cubicBezTo>
                    <a:pt x="2354267" y="1978949"/>
                    <a:pt x="2353296" y="1966329"/>
                    <a:pt x="2354267" y="1953709"/>
                  </a:cubicBezTo>
                  <a:cubicBezTo>
                    <a:pt x="2354267" y="1944973"/>
                    <a:pt x="2352326" y="1942061"/>
                    <a:pt x="2343588" y="1943031"/>
                  </a:cubicBezTo>
                  <a:cubicBezTo>
                    <a:pt x="2312524" y="1944973"/>
                    <a:pt x="2281458" y="1946914"/>
                    <a:pt x="2250394" y="1948856"/>
                  </a:cubicBezTo>
                  <a:cubicBezTo>
                    <a:pt x="2190205" y="1952738"/>
                    <a:pt x="2129047" y="1956622"/>
                    <a:pt x="2068859" y="1959534"/>
                  </a:cubicBezTo>
                  <a:cubicBezTo>
                    <a:pt x="2054297" y="1960505"/>
                    <a:pt x="2040706" y="1962446"/>
                    <a:pt x="2027115" y="1967301"/>
                  </a:cubicBezTo>
                  <a:cubicBezTo>
                    <a:pt x="1949453" y="1991569"/>
                    <a:pt x="1871791" y="1996424"/>
                    <a:pt x="1793157" y="1975067"/>
                  </a:cubicBezTo>
                  <a:cubicBezTo>
                    <a:pt x="1791216" y="1975067"/>
                    <a:pt x="1788303" y="1974096"/>
                    <a:pt x="1785391" y="1974096"/>
                  </a:cubicBezTo>
                  <a:cubicBezTo>
                    <a:pt x="1738794" y="1974096"/>
                    <a:pt x="1692197" y="1977008"/>
                    <a:pt x="1645599" y="1981862"/>
                  </a:cubicBezTo>
                  <a:cubicBezTo>
                    <a:pt x="1583469" y="1988657"/>
                    <a:pt x="1521339" y="1998365"/>
                    <a:pt x="1460180" y="2010985"/>
                  </a:cubicBezTo>
                  <a:cubicBezTo>
                    <a:pt x="1449501" y="2012927"/>
                    <a:pt x="1439794" y="2010985"/>
                    <a:pt x="1430086" y="2008073"/>
                  </a:cubicBezTo>
                  <a:cubicBezTo>
                    <a:pt x="1393196" y="1998365"/>
                    <a:pt x="1359220" y="1984775"/>
                    <a:pt x="1327184" y="1965360"/>
                  </a:cubicBezTo>
                  <a:cubicBezTo>
                    <a:pt x="1321358" y="1961476"/>
                    <a:pt x="1311651" y="1956622"/>
                    <a:pt x="1313593" y="1949826"/>
                  </a:cubicBezTo>
                  <a:cubicBezTo>
                    <a:pt x="1315534" y="1944002"/>
                    <a:pt x="1325242" y="1947885"/>
                    <a:pt x="1332037" y="1947885"/>
                  </a:cubicBezTo>
                  <a:cubicBezTo>
                    <a:pt x="1363103" y="1948856"/>
                    <a:pt x="1393196" y="1948856"/>
                    <a:pt x="1424262" y="1949826"/>
                  </a:cubicBezTo>
                  <a:cubicBezTo>
                    <a:pt x="1431057" y="1949826"/>
                    <a:pt x="1436882" y="1947885"/>
                    <a:pt x="1441736" y="1943031"/>
                  </a:cubicBezTo>
                  <a:cubicBezTo>
                    <a:pt x="1456297" y="1928470"/>
                    <a:pt x="1470859" y="1913907"/>
                    <a:pt x="1485420" y="1899346"/>
                  </a:cubicBezTo>
                  <a:cubicBezTo>
                    <a:pt x="1489304" y="1894492"/>
                    <a:pt x="1492216" y="1891580"/>
                    <a:pt x="1487363" y="1885755"/>
                  </a:cubicBezTo>
                  <a:cubicBezTo>
                    <a:pt x="1481537" y="1878960"/>
                    <a:pt x="1477654" y="1871193"/>
                    <a:pt x="1472800" y="1863428"/>
                  </a:cubicBezTo>
                  <a:cubicBezTo>
                    <a:pt x="1466005" y="1867311"/>
                    <a:pt x="1458238" y="1872164"/>
                    <a:pt x="1451444" y="1877019"/>
                  </a:cubicBezTo>
                  <a:cubicBezTo>
                    <a:pt x="1413583" y="1905171"/>
                    <a:pt x="1371839" y="1917791"/>
                    <a:pt x="1324271" y="1915850"/>
                  </a:cubicBezTo>
                  <a:cubicBezTo>
                    <a:pt x="1304855" y="1914878"/>
                    <a:pt x="1286411" y="1915850"/>
                    <a:pt x="1266995" y="1915850"/>
                  </a:cubicBezTo>
                  <a:cubicBezTo>
                    <a:pt x="1260200" y="1915850"/>
                    <a:pt x="1257288" y="1914878"/>
                    <a:pt x="1255347" y="1908083"/>
                  </a:cubicBezTo>
                  <a:cubicBezTo>
                    <a:pt x="1246609" y="1876047"/>
                    <a:pt x="1250492" y="1844982"/>
                    <a:pt x="1262142" y="1813918"/>
                  </a:cubicBezTo>
                  <a:cubicBezTo>
                    <a:pt x="1264083" y="1808093"/>
                    <a:pt x="1267967" y="1809063"/>
                    <a:pt x="1271850" y="1809063"/>
                  </a:cubicBezTo>
                  <a:cubicBezTo>
                    <a:pt x="1293206" y="1809063"/>
                    <a:pt x="1314563" y="1812946"/>
                    <a:pt x="1336892" y="1810034"/>
                  </a:cubicBezTo>
                  <a:cubicBezTo>
                    <a:pt x="1355336" y="1808093"/>
                    <a:pt x="1371839" y="1802268"/>
                    <a:pt x="1386401" y="1791590"/>
                  </a:cubicBezTo>
                  <a:cubicBezTo>
                    <a:pt x="1406787" y="1776056"/>
                    <a:pt x="1426203" y="1761496"/>
                    <a:pt x="1447561" y="1744992"/>
                  </a:cubicBezTo>
                  <a:cubicBezTo>
                    <a:pt x="1425233" y="1741109"/>
                    <a:pt x="1403875" y="1741109"/>
                    <a:pt x="1382518" y="1740138"/>
                  </a:cubicBezTo>
                  <a:cubicBezTo>
                    <a:pt x="1305826" y="1735284"/>
                    <a:pt x="1230105" y="1731401"/>
                    <a:pt x="1154385" y="1727518"/>
                  </a:cubicBezTo>
                  <a:cubicBezTo>
                    <a:pt x="1077694" y="1722665"/>
                    <a:pt x="1001973" y="1717810"/>
                    <a:pt x="926252" y="1713927"/>
                  </a:cubicBezTo>
                  <a:cubicBezTo>
                    <a:pt x="864122" y="1711014"/>
                    <a:pt x="801992" y="1707132"/>
                    <a:pt x="739862" y="1704219"/>
                  </a:cubicBezTo>
                  <a:cubicBezTo>
                    <a:pt x="681616" y="1701307"/>
                    <a:pt x="622398" y="1698394"/>
                    <a:pt x="564152" y="1694511"/>
                  </a:cubicBezTo>
                  <a:cubicBezTo>
                    <a:pt x="553473" y="1693541"/>
                    <a:pt x="541824" y="1691599"/>
                    <a:pt x="536970" y="1680921"/>
                  </a:cubicBezTo>
                  <a:cubicBezTo>
                    <a:pt x="531145" y="1669271"/>
                    <a:pt x="536970" y="1659564"/>
                    <a:pt x="543765" y="1649856"/>
                  </a:cubicBezTo>
                  <a:cubicBezTo>
                    <a:pt x="610749" y="1561515"/>
                    <a:pt x="677733" y="1474145"/>
                    <a:pt x="744717" y="1386775"/>
                  </a:cubicBezTo>
                  <a:cubicBezTo>
                    <a:pt x="800051" y="1313967"/>
                    <a:pt x="855385" y="1242129"/>
                    <a:pt x="910720" y="1169320"/>
                  </a:cubicBezTo>
                  <a:cubicBezTo>
                    <a:pt x="911691" y="1167379"/>
                    <a:pt x="911691" y="1166408"/>
                    <a:pt x="914603" y="1163496"/>
                  </a:cubicBezTo>
                  <a:cubicBezTo>
                    <a:pt x="885480" y="1168350"/>
                    <a:pt x="858298" y="1172232"/>
                    <a:pt x="832087" y="1177087"/>
                  </a:cubicBezTo>
                  <a:cubicBezTo>
                    <a:pt x="785489" y="1184852"/>
                    <a:pt x="739862" y="1193590"/>
                    <a:pt x="693266" y="1201356"/>
                  </a:cubicBezTo>
                  <a:cubicBezTo>
                    <a:pt x="688411" y="1202327"/>
                    <a:pt x="685499" y="1200386"/>
                    <a:pt x="682587" y="1196502"/>
                  </a:cubicBezTo>
                  <a:cubicBezTo>
                    <a:pt x="673850" y="1185824"/>
                    <a:pt x="665113" y="1177087"/>
                    <a:pt x="655405" y="1167379"/>
                  </a:cubicBezTo>
                  <a:cubicBezTo>
                    <a:pt x="636960" y="1148935"/>
                    <a:pt x="633077" y="1126606"/>
                    <a:pt x="641814" y="1102337"/>
                  </a:cubicBezTo>
                  <a:cubicBezTo>
                    <a:pt x="644727" y="1093599"/>
                    <a:pt x="643756" y="1085834"/>
                    <a:pt x="640844" y="1077096"/>
                  </a:cubicBezTo>
                  <a:cubicBezTo>
                    <a:pt x="613662" y="1004288"/>
                    <a:pt x="569006" y="942159"/>
                    <a:pt x="514642" y="886824"/>
                  </a:cubicBezTo>
                  <a:cubicBezTo>
                    <a:pt x="511730" y="883912"/>
                    <a:pt x="509789" y="881000"/>
                    <a:pt x="505905" y="877117"/>
                  </a:cubicBezTo>
                  <a:cubicBezTo>
                    <a:pt x="532116" y="871291"/>
                    <a:pt x="558327" y="868379"/>
                    <a:pt x="583567" y="866438"/>
                  </a:cubicBezTo>
                  <a:cubicBezTo>
                    <a:pt x="609778" y="864496"/>
                    <a:pt x="635747" y="863282"/>
                    <a:pt x="661715" y="863161"/>
                  </a:cubicBezTo>
                  <a:close/>
                  <a:moveTo>
                    <a:pt x="2965494" y="833310"/>
                  </a:moveTo>
                  <a:cubicBezTo>
                    <a:pt x="2961732" y="832460"/>
                    <a:pt x="2957121" y="835373"/>
                    <a:pt x="2948383" y="841198"/>
                  </a:cubicBezTo>
                  <a:cubicBezTo>
                    <a:pt x="2943530" y="844110"/>
                    <a:pt x="2936734" y="845081"/>
                    <a:pt x="2935763" y="852846"/>
                  </a:cubicBezTo>
                  <a:cubicBezTo>
                    <a:pt x="2934792" y="863526"/>
                    <a:pt x="2932851" y="874205"/>
                    <a:pt x="2931880" y="884882"/>
                  </a:cubicBezTo>
                  <a:cubicBezTo>
                    <a:pt x="2931880" y="887795"/>
                    <a:pt x="2930909" y="891678"/>
                    <a:pt x="2934792" y="892649"/>
                  </a:cubicBezTo>
                  <a:cubicBezTo>
                    <a:pt x="2951295" y="897502"/>
                    <a:pt x="2958091" y="912065"/>
                    <a:pt x="2963915" y="926627"/>
                  </a:cubicBezTo>
                  <a:cubicBezTo>
                    <a:pt x="2966829" y="935363"/>
                    <a:pt x="2971682" y="940217"/>
                    <a:pt x="2981390" y="940217"/>
                  </a:cubicBezTo>
                  <a:cubicBezTo>
                    <a:pt x="2994981" y="938276"/>
                    <a:pt x="3006630" y="932451"/>
                    <a:pt x="3019249" y="926627"/>
                  </a:cubicBezTo>
                  <a:cubicBezTo>
                    <a:pt x="3025075" y="924685"/>
                    <a:pt x="3025075" y="921772"/>
                    <a:pt x="3021192" y="917889"/>
                  </a:cubicBezTo>
                  <a:cubicBezTo>
                    <a:pt x="3006630" y="894590"/>
                    <a:pt x="2992069" y="871293"/>
                    <a:pt x="2977506" y="847993"/>
                  </a:cubicBezTo>
                  <a:cubicBezTo>
                    <a:pt x="2972168" y="838771"/>
                    <a:pt x="2969256" y="834159"/>
                    <a:pt x="2965494" y="833310"/>
                  </a:cubicBezTo>
                  <a:close/>
                  <a:moveTo>
                    <a:pt x="2391157" y="829548"/>
                  </a:moveTo>
                  <a:cubicBezTo>
                    <a:pt x="2370770" y="830519"/>
                    <a:pt x="2352326" y="836343"/>
                    <a:pt x="2335823" y="847993"/>
                  </a:cubicBezTo>
                  <a:cubicBezTo>
                    <a:pt x="2330968" y="851875"/>
                    <a:pt x="2326115" y="874205"/>
                    <a:pt x="2329027" y="880029"/>
                  </a:cubicBezTo>
                  <a:cubicBezTo>
                    <a:pt x="2329997" y="882941"/>
                    <a:pt x="2332910" y="881000"/>
                    <a:pt x="2334851" y="881000"/>
                  </a:cubicBezTo>
                  <a:cubicBezTo>
                    <a:pt x="2370770" y="877117"/>
                    <a:pt x="2405718" y="882941"/>
                    <a:pt x="2439696" y="895561"/>
                  </a:cubicBezTo>
                  <a:cubicBezTo>
                    <a:pt x="2482410" y="910124"/>
                    <a:pt x="2522212" y="929539"/>
                    <a:pt x="2563955" y="947012"/>
                  </a:cubicBezTo>
                  <a:cubicBezTo>
                    <a:pt x="2598903" y="961574"/>
                    <a:pt x="2632881" y="976135"/>
                    <a:pt x="2668799" y="991669"/>
                  </a:cubicBezTo>
                  <a:cubicBezTo>
                    <a:pt x="2671712" y="968370"/>
                    <a:pt x="2670741" y="945071"/>
                    <a:pt x="2670741" y="922743"/>
                  </a:cubicBezTo>
                  <a:cubicBezTo>
                    <a:pt x="2670741" y="917889"/>
                    <a:pt x="2666857" y="916919"/>
                    <a:pt x="2663945" y="915948"/>
                  </a:cubicBezTo>
                  <a:cubicBezTo>
                    <a:pt x="2624143" y="896532"/>
                    <a:pt x="2584342" y="877117"/>
                    <a:pt x="2543569" y="861584"/>
                  </a:cubicBezTo>
                  <a:cubicBezTo>
                    <a:pt x="2494059" y="842168"/>
                    <a:pt x="2444549" y="825666"/>
                    <a:pt x="2391157" y="829548"/>
                  </a:cubicBezTo>
                  <a:close/>
                  <a:moveTo>
                    <a:pt x="2302816" y="796541"/>
                  </a:moveTo>
                  <a:cubicBezTo>
                    <a:pt x="2267868" y="823723"/>
                    <a:pt x="2258159" y="860613"/>
                    <a:pt x="2254277" y="901386"/>
                  </a:cubicBezTo>
                  <a:cubicBezTo>
                    <a:pt x="2267868" y="892649"/>
                    <a:pt x="2281458" y="885854"/>
                    <a:pt x="2296020" y="881000"/>
                  </a:cubicBezTo>
                  <a:cubicBezTo>
                    <a:pt x="2299904" y="880029"/>
                    <a:pt x="2300874" y="878087"/>
                    <a:pt x="2300874" y="875175"/>
                  </a:cubicBezTo>
                  <a:cubicBezTo>
                    <a:pt x="2300874" y="849934"/>
                    <a:pt x="2303786" y="824694"/>
                    <a:pt x="2302816" y="796541"/>
                  </a:cubicBezTo>
                  <a:close/>
                  <a:moveTo>
                    <a:pt x="2548423" y="697523"/>
                  </a:moveTo>
                  <a:cubicBezTo>
                    <a:pt x="2543569" y="696551"/>
                    <a:pt x="2540656" y="697523"/>
                    <a:pt x="2537744" y="701406"/>
                  </a:cubicBezTo>
                  <a:cubicBezTo>
                    <a:pt x="2528037" y="714026"/>
                    <a:pt x="2515417" y="720821"/>
                    <a:pt x="2500854" y="726646"/>
                  </a:cubicBezTo>
                  <a:cubicBezTo>
                    <a:pt x="2477555" y="736354"/>
                    <a:pt x="2452316" y="740237"/>
                    <a:pt x="2428046" y="745090"/>
                  </a:cubicBezTo>
                  <a:cubicBezTo>
                    <a:pt x="2398922" y="750914"/>
                    <a:pt x="2368829" y="755769"/>
                    <a:pt x="2340676" y="766448"/>
                  </a:cubicBezTo>
                  <a:cubicBezTo>
                    <a:pt x="2335823" y="767418"/>
                    <a:pt x="2330968" y="769360"/>
                    <a:pt x="2329997" y="777126"/>
                  </a:cubicBezTo>
                  <a:cubicBezTo>
                    <a:pt x="2329997" y="789747"/>
                    <a:pt x="2329997" y="801396"/>
                    <a:pt x="2329997" y="814987"/>
                  </a:cubicBezTo>
                  <a:cubicBezTo>
                    <a:pt x="2376595" y="788776"/>
                    <a:pt x="2425133" y="793629"/>
                    <a:pt x="2473672" y="805279"/>
                  </a:cubicBezTo>
                  <a:cubicBezTo>
                    <a:pt x="2528037" y="818870"/>
                    <a:pt x="2578516" y="841198"/>
                    <a:pt x="2628997" y="865467"/>
                  </a:cubicBezTo>
                  <a:cubicBezTo>
                    <a:pt x="2641617" y="871293"/>
                    <a:pt x="2653266" y="877117"/>
                    <a:pt x="2667828" y="883913"/>
                  </a:cubicBezTo>
                  <a:cubicBezTo>
                    <a:pt x="2663945" y="831490"/>
                    <a:pt x="2655208" y="782951"/>
                    <a:pt x="2624143" y="741207"/>
                  </a:cubicBezTo>
                  <a:cubicBezTo>
                    <a:pt x="2604727" y="715967"/>
                    <a:pt x="2579487" y="701406"/>
                    <a:pt x="2548423" y="697523"/>
                  </a:cubicBezTo>
                  <a:close/>
                  <a:moveTo>
                    <a:pt x="2721222" y="288825"/>
                  </a:moveTo>
                  <a:cubicBezTo>
                    <a:pt x="2748403" y="323772"/>
                    <a:pt x="2774614" y="359691"/>
                    <a:pt x="2800825" y="394640"/>
                  </a:cubicBezTo>
                  <a:cubicBezTo>
                    <a:pt x="2803737" y="397552"/>
                    <a:pt x="2805679" y="400464"/>
                    <a:pt x="2810532" y="398522"/>
                  </a:cubicBezTo>
                  <a:cubicBezTo>
                    <a:pt x="2832860" y="390757"/>
                    <a:pt x="2856159" y="389785"/>
                    <a:pt x="2881400" y="397552"/>
                  </a:cubicBezTo>
                  <a:cubicBezTo>
                    <a:pt x="2840627" y="347071"/>
                    <a:pt x="2759081" y="291737"/>
                    <a:pt x="2721222" y="288825"/>
                  </a:cubicBezTo>
                  <a:close/>
                  <a:moveTo>
                    <a:pt x="2721585" y="108260"/>
                  </a:moveTo>
                  <a:cubicBezTo>
                    <a:pt x="2717581" y="106561"/>
                    <a:pt x="2713940" y="105833"/>
                    <a:pt x="2711514" y="108260"/>
                  </a:cubicBezTo>
                  <a:cubicBezTo>
                    <a:pt x="2706659" y="113114"/>
                    <a:pt x="2710543" y="123792"/>
                    <a:pt x="2710543" y="132530"/>
                  </a:cubicBezTo>
                  <a:cubicBezTo>
                    <a:pt x="2710543" y="137383"/>
                    <a:pt x="2713455" y="138354"/>
                    <a:pt x="2717338" y="139325"/>
                  </a:cubicBezTo>
                  <a:cubicBezTo>
                    <a:pt x="2739666" y="142237"/>
                    <a:pt x="2761994" y="146121"/>
                    <a:pt x="2787235" y="149033"/>
                  </a:cubicBezTo>
                  <a:cubicBezTo>
                    <a:pt x="2769760" y="133500"/>
                    <a:pt x="2753257" y="121851"/>
                    <a:pt x="2733841" y="114084"/>
                  </a:cubicBezTo>
                  <a:cubicBezTo>
                    <a:pt x="2729958" y="112628"/>
                    <a:pt x="2725590" y="109959"/>
                    <a:pt x="2721585" y="108260"/>
                  </a:cubicBezTo>
                  <a:close/>
                  <a:moveTo>
                    <a:pt x="2402805" y="60813"/>
                  </a:moveTo>
                  <a:cubicBezTo>
                    <a:pt x="2408569" y="60024"/>
                    <a:pt x="2413969" y="60206"/>
                    <a:pt x="2418337" y="61662"/>
                  </a:cubicBezTo>
                  <a:cubicBezTo>
                    <a:pt x="2429988" y="65546"/>
                    <a:pt x="2430957" y="66517"/>
                    <a:pt x="2422221" y="76225"/>
                  </a:cubicBezTo>
                  <a:cubicBezTo>
                    <a:pt x="2411542" y="87873"/>
                    <a:pt x="2400864" y="100493"/>
                    <a:pt x="2392127" y="114084"/>
                  </a:cubicBezTo>
                  <a:cubicBezTo>
                    <a:pt x="2388243" y="120880"/>
                    <a:pt x="2384361" y="120880"/>
                    <a:pt x="2379507" y="116997"/>
                  </a:cubicBezTo>
                  <a:cubicBezTo>
                    <a:pt x="2367858" y="111172"/>
                    <a:pt x="2358150" y="105348"/>
                    <a:pt x="2357179" y="90785"/>
                  </a:cubicBezTo>
                  <a:cubicBezTo>
                    <a:pt x="2357179" y="89816"/>
                    <a:pt x="2358150" y="87873"/>
                    <a:pt x="2359120" y="85932"/>
                  </a:cubicBezTo>
                  <a:cubicBezTo>
                    <a:pt x="2364945" y="74283"/>
                    <a:pt x="2385514" y="63180"/>
                    <a:pt x="2402805" y="60813"/>
                  </a:cubicBezTo>
                  <a:close/>
                  <a:moveTo>
                    <a:pt x="2594534" y="18"/>
                  </a:moveTo>
                  <a:cubicBezTo>
                    <a:pt x="2609582" y="-225"/>
                    <a:pt x="2624629" y="1959"/>
                    <a:pt x="2639676" y="6328"/>
                  </a:cubicBezTo>
                  <a:cubicBezTo>
                    <a:pt x="2645501" y="7299"/>
                    <a:pt x="2647442" y="11182"/>
                    <a:pt x="2647442" y="16035"/>
                  </a:cubicBezTo>
                  <a:cubicBezTo>
                    <a:pt x="2647442" y="27685"/>
                    <a:pt x="2648413" y="40305"/>
                    <a:pt x="2648413" y="51954"/>
                  </a:cubicBezTo>
                  <a:cubicBezTo>
                    <a:pt x="2648413" y="59721"/>
                    <a:pt x="2650354" y="63604"/>
                    <a:pt x="2658121" y="62633"/>
                  </a:cubicBezTo>
                  <a:cubicBezTo>
                    <a:pt x="2660062" y="62633"/>
                    <a:pt x="2662004" y="62633"/>
                    <a:pt x="2663945" y="62633"/>
                  </a:cubicBezTo>
                  <a:cubicBezTo>
                    <a:pt x="2677536" y="60692"/>
                    <a:pt x="2681419" y="67488"/>
                    <a:pt x="2682389" y="79136"/>
                  </a:cubicBezTo>
                  <a:cubicBezTo>
                    <a:pt x="2683360" y="91756"/>
                    <a:pt x="2686273" y="91756"/>
                    <a:pt x="2696952" y="84961"/>
                  </a:cubicBezTo>
                  <a:cubicBezTo>
                    <a:pt x="2700835" y="83020"/>
                    <a:pt x="2705689" y="83991"/>
                    <a:pt x="2709571" y="84961"/>
                  </a:cubicBezTo>
                  <a:cubicBezTo>
                    <a:pt x="2744520" y="92727"/>
                    <a:pt x="2772673" y="111172"/>
                    <a:pt x="2798884" y="134471"/>
                  </a:cubicBezTo>
                  <a:cubicBezTo>
                    <a:pt x="2805679" y="140295"/>
                    <a:pt x="2810532" y="148062"/>
                    <a:pt x="2821211" y="147091"/>
                  </a:cubicBezTo>
                  <a:cubicBezTo>
                    <a:pt x="2825095" y="146121"/>
                    <a:pt x="2827036" y="149033"/>
                    <a:pt x="2826066" y="151945"/>
                  </a:cubicBezTo>
                  <a:cubicBezTo>
                    <a:pt x="2825095" y="160682"/>
                    <a:pt x="2830919" y="165536"/>
                    <a:pt x="2835773" y="171361"/>
                  </a:cubicBezTo>
                  <a:cubicBezTo>
                    <a:pt x="2891108" y="235432"/>
                    <a:pt x="2930909" y="309211"/>
                    <a:pt x="2960033" y="387844"/>
                  </a:cubicBezTo>
                  <a:cubicBezTo>
                    <a:pt x="2963915" y="396581"/>
                    <a:pt x="2966829" y="397552"/>
                    <a:pt x="2975565" y="394640"/>
                  </a:cubicBezTo>
                  <a:cubicBezTo>
                    <a:pt x="3006630" y="382990"/>
                    <a:pt x="3038665" y="373282"/>
                    <a:pt x="3069731" y="361633"/>
                  </a:cubicBezTo>
                  <a:cubicBezTo>
                    <a:pt x="3081379" y="356779"/>
                    <a:pt x="3090117" y="360662"/>
                    <a:pt x="3097883" y="369399"/>
                  </a:cubicBezTo>
                  <a:cubicBezTo>
                    <a:pt x="3111474" y="383961"/>
                    <a:pt x="3120210" y="402405"/>
                    <a:pt x="3126036" y="420850"/>
                  </a:cubicBezTo>
                  <a:cubicBezTo>
                    <a:pt x="3143509" y="473272"/>
                    <a:pt x="3151276" y="525694"/>
                    <a:pt x="3141568" y="581028"/>
                  </a:cubicBezTo>
                  <a:cubicBezTo>
                    <a:pt x="3139627" y="590736"/>
                    <a:pt x="3136715" y="600444"/>
                    <a:pt x="3131861" y="609182"/>
                  </a:cubicBezTo>
                  <a:cubicBezTo>
                    <a:pt x="3125065" y="623743"/>
                    <a:pt x="3115357" y="634422"/>
                    <a:pt x="3096913" y="635393"/>
                  </a:cubicBezTo>
                  <a:cubicBezTo>
                    <a:pt x="3076526" y="636363"/>
                    <a:pt x="3057111" y="640246"/>
                    <a:pt x="3036724" y="642188"/>
                  </a:cubicBezTo>
                  <a:cubicBezTo>
                    <a:pt x="3027016" y="643158"/>
                    <a:pt x="3026045" y="645100"/>
                    <a:pt x="3030900" y="652866"/>
                  </a:cubicBezTo>
                  <a:cubicBezTo>
                    <a:pt x="3060023" y="700435"/>
                    <a:pt x="3088175" y="748973"/>
                    <a:pt x="3116328" y="796541"/>
                  </a:cubicBezTo>
                  <a:cubicBezTo>
                    <a:pt x="3149335" y="852846"/>
                    <a:pt x="3183311" y="909152"/>
                    <a:pt x="3216318" y="966428"/>
                  </a:cubicBezTo>
                  <a:cubicBezTo>
                    <a:pt x="3219230" y="972253"/>
                    <a:pt x="3222142" y="977107"/>
                    <a:pt x="3229909" y="976135"/>
                  </a:cubicBezTo>
                  <a:cubicBezTo>
                    <a:pt x="3234764" y="975166"/>
                    <a:pt x="3237676" y="979049"/>
                    <a:pt x="3239617" y="982931"/>
                  </a:cubicBezTo>
                  <a:cubicBezTo>
                    <a:pt x="3250296" y="1001377"/>
                    <a:pt x="3260973" y="1020792"/>
                    <a:pt x="3271652" y="1039236"/>
                  </a:cubicBezTo>
                  <a:cubicBezTo>
                    <a:pt x="3276507" y="1046032"/>
                    <a:pt x="3271652" y="1053799"/>
                    <a:pt x="3274565" y="1061564"/>
                  </a:cubicBezTo>
                  <a:cubicBezTo>
                    <a:pt x="3298835" y="1049915"/>
                    <a:pt x="3322133" y="1039236"/>
                    <a:pt x="3347373" y="1030500"/>
                  </a:cubicBezTo>
                  <a:cubicBezTo>
                    <a:pt x="3442510" y="997493"/>
                    <a:pt x="3539587" y="986814"/>
                    <a:pt x="3638607" y="999434"/>
                  </a:cubicBezTo>
                  <a:cubicBezTo>
                    <a:pt x="3906542" y="1032441"/>
                    <a:pt x="4125938" y="1229509"/>
                    <a:pt x="4184184" y="1494532"/>
                  </a:cubicBezTo>
                  <a:cubicBezTo>
                    <a:pt x="4262817" y="1851778"/>
                    <a:pt x="4032743" y="2187667"/>
                    <a:pt x="3692970" y="2260475"/>
                  </a:cubicBezTo>
                  <a:cubicBezTo>
                    <a:pt x="3451246" y="2309985"/>
                    <a:pt x="3243500" y="2239119"/>
                    <a:pt x="3077497" y="2055642"/>
                  </a:cubicBezTo>
                  <a:cubicBezTo>
                    <a:pt x="2992069" y="1960505"/>
                    <a:pt x="2942559" y="1847896"/>
                    <a:pt x="2926055" y="1720722"/>
                  </a:cubicBezTo>
                  <a:cubicBezTo>
                    <a:pt x="2910523" y="1606170"/>
                    <a:pt x="2925084" y="1495502"/>
                    <a:pt x="2969741" y="1388717"/>
                  </a:cubicBezTo>
                  <a:cubicBezTo>
                    <a:pt x="2970711" y="1385804"/>
                    <a:pt x="2971682" y="1381921"/>
                    <a:pt x="2972653" y="1379009"/>
                  </a:cubicBezTo>
                  <a:cubicBezTo>
                    <a:pt x="2984302" y="1354739"/>
                    <a:pt x="2995952" y="1331441"/>
                    <a:pt x="3009542" y="1308142"/>
                  </a:cubicBezTo>
                  <a:cubicBezTo>
                    <a:pt x="3052256" y="1236305"/>
                    <a:pt x="3106621" y="1175146"/>
                    <a:pt x="3173604" y="1125636"/>
                  </a:cubicBezTo>
                  <a:cubicBezTo>
                    <a:pt x="3180399" y="1119811"/>
                    <a:pt x="3181370" y="1116898"/>
                    <a:pt x="3176516" y="1110103"/>
                  </a:cubicBezTo>
                  <a:cubicBezTo>
                    <a:pt x="3167779" y="1097483"/>
                    <a:pt x="3160013" y="1084863"/>
                    <a:pt x="3152247" y="1071272"/>
                  </a:cubicBezTo>
                  <a:cubicBezTo>
                    <a:pt x="3148364" y="1065447"/>
                    <a:pt x="3145451" y="1065447"/>
                    <a:pt x="3139627" y="1069331"/>
                  </a:cubicBezTo>
                  <a:cubicBezTo>
                    <a:pt x="3127977" y="1078067"/>
                    <a:pt x="3115357" y="1085834"/>
                    <a:pt x="3102737" y="1093600"/>
                  </a:cubicBezTo>
                  <a:cubicBezTo>
                    <a:pt x="3099825" y="1094571"/>
                    <a:pt x="3097883" y="1098454"/>
                    <a:pt x="3094971" y="1093600"/>
                  </a:cubicBezTo>
                  <a:cubicBezTo>
                    <a:pt x="3084293" y="1075155"/>
                    <a:pt x="3070702" y="1059623"/>
                    <a:pt x="3056139" y="1043120"/>
                  </a:cubicBezTo>
                  <a:cubicBezTo>
                    <a:pt x="3047403" y="1033412"/>
                    <a:pt x="3041577" y="1020792"/>
                    <a:pt x="3033812" y="1009142"/>
                  </a:cubicBezTo>
                  <a:cubicBezTo>
                    <a:pt x="3026045" y="997493"/>
                    <a:pt x="3018280" y="986814"/>
                    <a:pt x="3029929" y="971282"/>
                  </a:cubicBezTo>
                  <a:cubicBezTo>
                    <a:pt x="3035753" y="964487"/>
                    <a:pt x="3026045" y="957691"/>
                    <a:pt x="3022162" y="951867"/>
                  </a:cubicBezTo>
                  <a:cubicBezTo>
                    <a:pt x="3018280" y="946042"/>
                    <a:pt x="3014396" y="952838"/>
                    <a:pt x="3011484" y="953808"/>
                  </a:cubicBezTo>
                  <a:cubicBezTo>
                    <a:pt x="3001776" y="957691"/>
                    <a:pt x="2992069" y="962546"/>
                    <a:pt x="2981390" y="965458"/>
                  </a:cubicBezTo>
                  <a:cubicBezTo>
                    <a:pt x="2957120" y="972253"/>
                    <a:pt x="2948383" y="967399"/>
                    <a:pt x="2938675" y="944100"/>
                  </a:cubicBezTo>
                  <a:cubicBezTo>
                    <a:pt x="2934792" y="935363"/>
                    <a:pt x="2931880" y="926627"/>
                    <a:pt x="2923143" y="921772"/>
                  </a:cubicBezTo>
                  <a:cubicBezTo>
                    <a:pt x="2923143" y="923713"/>
                    <a:pt x="2923143" y="923713"/>
                    <a:pt x="2923143" y="924685"/>
                  </a:cubicBezTo>
                  <a:cubicBezTo>
                    <a:pt x="2963915" y="1010113"/>
                    <a:pt x="2985273" y="1101366"/>
                    <a:pt x="3001776" y="1193591"/>
                  </a:cubicBezTo>
                  <a:cubicBezTo>
                    <a:pt x="3003717" y="1204269"/>
                    <a:pt x="2999834" y="1211064"/>
                    <a:pt x="2991097" y="1216889"/>
                  </a:cubicBezTo>
                  <a:cubicBezTo>
                    <a:pt x="2976537" y="1121753"/>
                    <a:pt x="2955179" y="1029529"/>
                    <a:pt x="2916348" y="942159"/>
                  </a:cubicBezTo>
                  <a:cubicBezTo>
                    <a:pt x="2915377" y="943129"/>
                    <a:pt x="2914407" y="943129"/>
                    <a:pt x="2914407" y="943129"/>
                  </a:cubicBezTo>
                  <a:cubicBezTo>
                    <a:pt x="2887225" y="1098454"/>
                    <a:pt x="2829948" y="1240188"/>
                    <a:pt x="2744520" y="1372213"/>
                  </a:cubicBezTo>
                  <a:cubicBezTo>
                    <a:pt x="2739666" y="1378038"/>
                    <a:pt x="2740637" y="1383863"/>
                    <a:pt x="2741607" y="1390659"/>
                  </a:cubicBezTo>
                  <a:cubicBezTo>
                    <a:pt x="2745490" y="1411044"/>
                    <a:pt x="2749374" y="1430460"/>
                    <a:pt x="2754228" y="1450846"/>
                  </a:cubicBezTo>
                  <a:cubicBezTo>
                    <a:pt x="2756169" y="1457642"/>
                    <a:pt x="2754228" y="1460554"/>
                    <a:pt x="2748403" y="1463466"/>
                  </a:cubicBezTo>
                  <a:cubicBezTo>
                    <a:pt x="2720250" y="1475116"/>
                    <a:pt x="2691127" y="1485794"/>
                    <a:pt x="2661033" y="1493561"/>
                  </a:cubicBezTo>
                  <a:cubicBezTo>
                    <a:pt x="2634822" y="1500356"/>
                    <a:pt x="2610553" y="1498415"/>
                    <a:pt x="2587254" y="1480941"/>
                  </a:cubicBezTo>
                  <a:cubicBezTo>
                    <a:pt x="2556189" y="1457642"/>
                    <a:pt x="2525124" y="1436286"/>
                    <a:pt x="2496971" y="1411044"/>
                  </a:cubicBezTo>
                  <a:cubicBezTo>
                    <a:pt x="2490175" y="1405220"/>
                    <a:pt x="2482410" y="1402308"/>
                    <a:pt x="2476586" y="1409103"/>
                  </a:cubicBezTo>
                  <a:cubicBezTo>
                    <a:pt x="2469790" y="1417840"/>
                    <a:pt x="2465907" y="1412015"/>
                    <a:pt x="2462023" y="1407161"/>
                  </a:cubicBezTo>
                  <a:cubicBezTo>
                    <a:pt x="2400865" y="1341149"/>
                    <a:pt x="2356208" y="1264457"/>
                    <a:pt x="2320289" y="1182912"/>
                  </a:cubicBezTo>
                  <a:cubicBezTo>
                    <a:pt x="2288254" y="1109133"/>
                    <a:pt x="2264955" y="1033412"/>
                    <a:pt x="2240686" y="956720"/>
                  </a:cubicBezTo>
                  <a:cubicBezTo>
                    <a:pt x="2226124" y="913036"/>
                    <a:pt x="2212533" y="868379"/>
                    <a:pt x="2191176" y="827607"/>
                  </a:cubicBezTo>
                  <a:cubicBezTo>
                    <a:pt x="2178556" y="803337"/>
                    <a:pt x="2163024" y="781009"/>
                    <a:pt x="2137783" y="768389"/>
                  </a:cubicBezTo>
                  <a:cubicBezTo>
                    <a:pt x="2097982" y="749945"/>
                    <a:pt x="2059150" y="730529"/>
                    <a:pt x="2019349" y="714026"/>
                  </a:cubicBezTo>
                  <a:cubicBezTo>
                    <a:pt x="1971780" y="694610"/>
                    <a:pt x="1924213" y="677136"/>
                    <a:pt x="1872760" y="670340"/>
                  </a:cubicBezTo>
                  <a:cubicBezTo>
                    <a:pt x="1844608" y="666457"/>
                    <a:pt x="1817426" y="663545"/>
                    <a:pt x="1789274" y="659661"/>
                  </a:cubicBezTo>
                  <a:cubicBezTo>
                    <a:pt x="1789274" y="658692"/>
                    <a:pt x="1789274" y="657720"/>
                    <a:pt x="1789274" y="657720"/>
                  </a:cubicBezTo>
                  <a:cubicBezTo>
                    <a:pt x="1792186" y="654808"/>
                    <a:pt x="1794129" y="651896"/>
                    <a:pt x="1797041" y="649954"/>
                  </a:cubicBezTo>
                  <a:cubicBezTo>
                    <a:pt x="1911591" y="539285"/>
                    <a:pt x="2043618" y="456769"/>
                    <a:pt x="2188264" y="391727"/>
                  </a:cubicBezTo>
                  <a:cubicBezTo>
                    <a:pt x="2203796" y="384931"/>
                    <a:pt x="2204767" y="384931"/>
                    <a:pt x="2199913" y="367458"/>
                  </a:cubicBezTo>
                  <a:cubicBezTo>
                    <a:pt x="2197972" y="359691"/>
                    <a:pt x="2200884" y="355808"/>
                    <a:pt x="2206708" y="351926"/>
                  </a:cubicBezTo>
                  <a:cubicBezTo>
                    <a:pt x="2238744" y="327656"/>
                    <a:pt x="2275634" y="317948"/>
                    <a:pt x="2315436" y="316977"/>
                  </a:cubicBezTo>
                  <a:cubicBezTo>
                    <a:pt x="2327085" y="316977"/>
                    <a:pt x="2334851" y="317948"/>
                    <a:pt x="2336792" y="331539"/>
                  </a:cubicBezTo>
                  <a:cubicBezTo>
                    <a:pt x="2337764" y="337363"/>
                    <a:pt x="2341647" y="338335"/>
                    <a:pt x="2347471" y="337363"/>
                  </a:cubicBezTo>
                  <a:cubicBezTo>
                    <a:pt x="2391157" y="327656"/>
                    <a:pt x="2435812" y="324743"/>
                    <a:pt x="2481439" y="326684"/>
                  </a:cubicBezTo>
                  <a:cubicBezTo>
                    <a:pt x="2541628" y="328627"/>
                    <a:pt x="2574634" y="355808"/>
                    <a:pt x="2585312" y="415025"/>
                  </a:cubicBezTo>
                  <a:cubicBezTo>
                    <a:pt x="2594050" y="456769"/>
                    <a:pt x="2587254" y="499483"/>
                    <a:pt x="2581428" y="541227"/>
                  </a:cubicBezTo>
                  <a:cubicBezTo>
                    <a:pt x="2577546" y="571321"/>
                    <a:pt x="2576575" y="571321"/>
                    <a:pt x="2603757" y="586854"/>
                  </a:cubicBezTo>
                  <a:cubicBezTo>
                    <a:pt x="2607639" y="588795"/>
                    <a:pt x="2611523" y="592678"/>
                    <a:pt x="2617349" y="590736"/>
                  </a:cubicBezTo>
                  <a:cubicBezTo>
                    <a:pt x="2637734" y="582971"/>
                    <a:pt x="2658121" y="576175"/>
                    <a:pt x="2679477" y="569379"/>
                  </a:cubicBezTo>
                  <a:cubicBezTo>
                    <a:pt x="2684332" y="567438"/>
                    <a:pt x="2685303" y="564525"/>
                    <a:pt x="2684332" y="559672"/>
                  </a:cubicBezTo>
                  <a:cubicBezTo>
                    <a:pt x="2682389" y="545109"/>
                    <a:pt x="2678507" y="532490"/>
                    <a:pt x="2666857" y="522782"/>
                  </a:cubicBezTo>
                  <a:cubicBezTo>
                    <a:pt x="2660062" y="517929"/>
                    <a:pt x="2656180" y="511133"/>
                    <a:pt x="2651325" y="504337"/>
                  </a:cubicBezTo>
                  <a:cubicBezTo>
                    <a:pt x="2639676" y="486863"/>
                    <a:pt x="2641617" y="471331"/>
                    <a:pt x="2655208" y="455799"/>
                  </a:cubicBezTo>
                  <a:cubicBezTo>
                    <a:pt x="2662974" y="447061"/>
                    <a:pt x="2672682" y="440267"/>
                    <a:pt x="2682389" y="433471"/>
                  </a:cubicBezTo>
                  <a:cubicBezTo>
                    <a:pt x="2690156" y="428616"/>
                    <a:pt x="2692097" y="424733"/>
                    <a:pt x="2686273" y="415025"/>
                  </a:cubicBezTo>
                  <a:cubicBezTo>
                    <a:pt x="2641617" y="343188"/>
                    <a:pt x="2597932" y="270380"/>
                    <a:pt x="2554248" y="197572"/>
                  </a:cubicBezTo>
                  <a:cubicBezTo>
                    <a:pt x="2551335" y="193688"/>
                    <a:pt x="2546481" y="188834"/>
                    <a:pt x="2549393" y="183981"/>
                  </a:cubicBezTo>
                  <a:cubicBezTo>
                    <a:pt x="2552305" y="179126"/>
                    <a:pt x="2549393" y="177185"/>
                    <a:pt x="2546481" y="174273"/>
                  </a:cubicBezTo>
                  <a:cubicBezTo>
                    <a:pt x="2538715" y="165536"/>
                    <a:pt x="2534832" y="155829"/>
                    <a:pt x="2536773" y="144178"/>
                  </a:cubicBezTo>
                  <a:cubicBezTo>
                    <a:pt x="2539685" y="126705"/>
                    <a:pt x="2552305" y="115055"/>
                    <a:pt x="2568809" y="114084"/>
                  </a:cubicBezTo>
                  <a:cubicBezTo>
                    <a:pt x="2586283" y="113114"/>
                    <a:pt x="2600844" y="122822"/>
                    <a:pt x="2605699" y="138354"/>
                  </a:cubicBezTo>
                  <a:cubicBezTo>
                    <a:pt x="2611523" y="154857"/>
                    <a:pt x="2604727" y="171361"/>
                    <a:pt x="2589195" y="180097"/>
                  </a:cubicBezTo>
                  <a:cubicBezTo>
                    <a:pt x="2583371" y="183009"/>
                    <a:pt x="2582400" y="185922"/>
                    <a:pt x="2582400" y="191747"/>
                  </a:cubicBezTo>
                  <a:cubicBezTo>
                    <a:pt x="2583371" y="208251"/>
                    <a:pt x="2596962" y="216987"/>
                    <a:pt x="2611523" y="210192"/>
                  </a:cubicBezTo>
                  <a:cubicBezTo>
                    <a:pt x="2623173" y="205337"/>
                    <a:pt x="2634822" y="200484"/>
                    <a:pt x="2645501" y="194659"/>
                  </a:cubicBezTo>
                  <a:cubicBezTo>
                    <a:pt x="2650354" y="192717"/>
                    <a:pt x="2653266" y="193688"/>
                    <a:pt x="2656180" y="197572"/>
                  </a:cubicBezTo>
                  <a:cubicBezTo>
                    <a:pt x="2665887" y="211163"/>
                    <a:pt x="2676565" y="223783"/>
                    <a:pt x="2685303" y="237374"/>
                  </a:cubicBezTo>
                  <a:cubicBezTo>
                    <a:pt x="2695980" y="254847"/>
                    <a:pt x="2708602" y="267467"/>
                    <a:pt x="2729958" y="270380"/>
                  </a:cubicBezTo>
                  <a:cubicBezTo>
                    <a:pt x="2735783" y="271350"/>
                    <a:pt x="2740637" y="274262"/>
                    <a:pt x="2745490" y="276205"/>
                  </a:cubicBezTo>
                  <a:cubicBezTo>
                    <a:pt x="2809563" y="301445"/>
                    <a:pt x="2859071" y="344159"/>
                    <a:pt x="2902757" y="396581"/>
                  </a:cubicBezTo>
                  <a:cubicBezTo>
                    <a:pt x="2918289" y="415025"/>
                    <a:pt x="2919260" y="415025"/>
                    <a:pt x="2941587" y="407260"/>
                  </a:cubicBezTo>
                  <a:cubicBezTo>
                    <a:pt x="2949354" y="404348"/>
                    <a:pt x="2950324" y="402405"/>
                    <a:pt x="2947412" y="395610"/>
                  </a:cubicBezTo>
                  <a:cubicBezTo>
                    <a:pt x="2938675" y="373282"/>
                    <a:pt x="2929939" y="350955"/>
                    <a:pt x="2919260" y="329597"/>
                  </a:cubicBezTo>
                  <a:cubicBezTo>
                    <a:pt x="2894020" y="277175"/>
                    <a:pt x="2864897" y="226695"/>
                    <a:pt x="2826066" y="183009"/>
                  </a:cubicBezTo>
                  <a:cubicBezTo>
                    <a:pt x="2822182" y="174273"/>
                    <a:pt x="2815387" y="171361"/>
                    <a:pt x="2804708" y="171361"/>
                  </a:cubicBezTo>
                  <a:cubicBezTo>
                    <a:pt x="2765877" y="172332"/>
                    <a:pt x="2726075" y="172332"/>
                    <a:pt x="2687244" y="173302"/>
                  </a:cubicBezTo>
                  <a:cubicBezTo>
                    <a:pt x="2677536" y="173302"/>
                    <a:pt x="2672682" y="171361"/>
                    <a:pt x="2674624" y="159711"/>
                  </a:cubicBezTo>
                  <a:cubicBezTo>
                    <a:pt x="2675595" y="153886"/>
                    <a:pt x="2679477" y="145150"/>
                    <a:pt x="2667828" y="143207"/>
                  </a:cubicBezTo>
                  <a:cubicBezTo>
                    <a:pt x="2664916" y="142237"/>
                    <a:pt x="2666857" y="137383"/>
                    <a:pt x="2666857" y="134471"/>
                  </a:cubicBezTo>
                  <a:cubicBezTo>
                    <a:pt x="2668799" y="124763"/>
                    <a:pt x="2665887" y="116998"/>
                    <a:pt x="2661033" y="109231"/>
                  </a:cubicBezTo>
                  <a:cubicBezTo>
                    <a:pt x="2651325" y="93699"/>
                    <a:pt x="2641617" y="78165"/>
                    <a:pt x="2632881" y="62633"/>
                  </a:cubicBezTo>
                  <a:cubicBezTo>
                    <a:pt x="2628997" y="55838"/>
                    <a:pt x="2625114" y="52925"/>
                    <a:pt x="2618318" y="51954"/>
                  </a:cubicBezTo>
                  <a:cubicBezTo>
                    <a:pt x="2595991" y="47101"/>
                    <a:pt x="2573663" y="42246"/>
                    <a:pt x="2551335" y="37393"/>
                  </a:cubicBezTo>
                  <a:cubicBezTo>
                    <a:pt x="2546481" y="36422"/>
                    <a:pt x="2542597" y="34481"/>
                    <a:pt x="2543569" y="28657"/>
                  </a:cubicBezTo>
                  <a:cubicBezTo>
                    <a:pt x="2544540" y="21861"/>
                    <a:pt x="2537744" y="12153"/>
                    <a:pt x="2549393" y="8270"/>
                  </a:cubicBezTo>
                  <a:cubicBezTo>
                    <a:pt x="2564440" y="2931"/>
                    <a:pt x="2579487" y="261"/>
                    <a:pt x="2594534" y="18"/>
                  </a:cubicBezTo>
                  <a:close/>
                </a:path>
              </a:pathLst>
            </a:custGeom>
            <a:solidFill>
              <a:schemeClr val="accent1"/>
            </a:solidFill>
            <a:ln w="7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FECFAC-2B6D-4FE3-B6A8-F33D05A26C2D}"/>
              </a:ext>
            </a:extLst>
          </p:cNvPr>
          <p:cNvGrpSpPr/>
          <p:nvPr/>
        </p:nvGrpSpPr>
        <p:grpSpPr>
          <a:xfrm>
            <a:off x="8364932" y="1817791"/>
            <a:ext cx="3277736" cy="4321545"/>
            <a:chOff x="8161062" y="1751117"/>
            <a:chExt cx="3277736" cy="43215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BA74B4-B840-4C0C-8998-A738D9F46BD1}"/>
                </a:ext>
              </a:extLst>
            </p:cNvPr>
            <p:cNvGrpSpPr/>
            <p:nvPr/>
          </p:nvGrpSpPr>
          <p:grpSpPr>
            <a:xfrm flipH="1">
              <a:off x="8161062" y="2503865"/>
              <a:ext cx="970926" cy="2844363"/>
              <a:chOff x="1712420" y="2600575"/>
              <a:chExt cx="866746" cy="2539163"/>
            </a:xfrm>
            <a:solidFill>
              <a:schemeClr val="accent4"/>
            </a:solidFill>
          </p:grpSpPr>
          <p:sp>
            <p:nvSpPr>
              <p:cNvPr id="12" name="Up Arrow 53">
                <a:extLst>
                  <a:ext uri="{FF2B5EF4-FFF2-40B4-BE49-F238E27FC236}">
                    <a16:creationId xmlns:a16="http://schemas.microsoft.com/office/drawing/2014/main" id="{968A8232-7805-4CE5-B38A-6B0226DE25E5}"/>
                  </a:ext>
                </a:extLst>
              </p:cNvPr>
              <p:cNvSpPr/>
              <p:nvPr/>
            </p:nvSpPr>
            <p:spPr>
              <a:xfrm rot="19800000">
                <a:off x="2217156" y="2600575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3" name="Up Arrow 54">
                <a:extLst>
                  <a:ext uri="{FF2B5EF4-FFF2-40B4-BE49-F238E27FC236}">
                    <a16:creationId xmlns:a16="http://schemas.microsoft.com/office/drawing/2014/main" id="{CABF7A57-2E6D-479E-AFA6-248E1690620D}"/>
                  </a:ext>
                </a:extLst>
              </p:cNvPr>
              <p:cNvSpPr/>
              <p:nvPr/>
            </p:nvSpPr>
            <p:spPr>
              <a:xfrm rot="16800000">
                <a:off x="1726935" y="3230208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Up Arrow 55">
                <a:extLst>
                  <a:ext uri="{FF2B5EF4-FFF2-40B4-BE49-F238E27FC236}">
                    <a16:creationId xmlns:a16="http://schemas.microsoft.com/office/drawing/2014/main" id="{15257DB1-C275-45B7-85B2-D9561AB5B36D}"/>
                  </a:ext>
                </a:extLst>
              </p:cNvPr>
              <p:cNvSpPr/>
              <p:nvPr/>
            </p:nvSpPr>
            <p:spPr>
              <a:xfrm rot="1800000" flipV="1">
                <a:off x="2217156" y="4748698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" name="Up Arrow 56">
                <a:extLst>
                  <a:ext uri="{FF2B5EF4-FFF2-40B4-BE49-F238E27FC236}">
                    <a16:creationId xmlns:a16="http://schemas.microsoft.com/office/drawing/2014/main" id="{DCC6E6FF-48BB-406B-B085-47FE39A808D2}"/>
                  </a:ext>
                </a:extLst>
              </p:cNvPr>
              <p:cNvSpPr/>
              <p:nvPr/>
            </p:nvSpPr>
            <p:spPr>
              <a:xfrm rot="4800000" flipV="1">
                <a:off x="1726935" y="4119065"/>
                <a:ext cx="362010" cy="391040"/>
              </a:xfrm>
              <a:prstGeom prst="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9AD86-D5D8-4153-B31B-D3F19E04A51D}"/>
                </a:ext>
              </a:extLst>
            </p:cNvPr>
            <p:cNvGrpSpPr/>
            <p:nvPr/>
          </p:nvGrpSpPr>
          <p:grpSpPr>
            <a:xfrm>
              <a:off x="8193026" y="1751117"/>
              <a:ext cx="2492398" cy="675930"/>
              <a:chOff x="2079598" y="4287457"/>
              <a:chExt cx="2710798" cy="67593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676C16-760D-48C7-96D2-672ACA6A6D7D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1DF5A3-EE1E-4766-9DDC-20EC1F55CF07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416C22-0037-4461-BD91-63DE2BDB6A9C}"/>
                </a:ext>
              </a:extLst>
            </p:cNvPr>
            <p:cNvGrpSpPr/>
            <p:nvPr/>
          </p:nvGrpSpPr>
          <p:grpSpPr>
            <a:xfrm>
              <a:off x="8193026" y="5396732"/>
              <a:ext cx="2492398" cy="675930"/>
              <a:chOff x="2079598" y="4287457"/>
              <a:chExt cx="2710798" cy="67593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E779C-732D-47BC-96A7-9CCE50A64844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32352C-57A8-44A5-8DA3-F247A7073F03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E0A4873-6ED9-491C-BC86-A5AB6EFCA832}"/>
                </a:ext>
              </a:extLst>
            </p:cNvPr>
            <p:cNvGrpSpPr/>
            <p:nvPr/>
          </p:nvGrpSpPr>
          <p:grpSpPr>
            <a:xfrm>
              <a:off x="9171548" y="2955268"/>
              <a:ext cx="2267250" cy="692510"/>
              <a:chOff x="2079598" y="4270877"/>
              <a:chExt cx="2053645" cy="6925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E2D769-F0B3-411D-9347-F74B19AA4857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00AD64-F5D9-4D56-8D7B-84DF4DA3844F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5999D2-FF2E-4BE0-A0F1-DCACA8038B16}"/>
                </a:ext>
              </a:extLst>
            </p:cNvPr>
            <p:cNvGrpSpPr/>
            <p:nvPr/>
          </p:nvGrpSpPr>
          <p:grpSpPr>
            <a:xfrm>
              <a:off x="9171548" y="4176000"/>
              <a:ext cx="2267250" cy="692510"/>
              <a:chOff x="2079598" y="4270877"/>
              <a:chExt cx="2053645" cy="6925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5B9580-C9FC-48BB-9892-4726E54693B4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40A285-9BC6-4A6D-B233-471DFA711791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1726D4-6203-4FD2-80CB-A2F5F05CF96C}"/>
              </a:ext>
            </a:extLst>
          </p:cNvPr>
          <p:cNvGrpSpPr/>
          <p:nvPr/>
        </p:nvGrpSpPr>
        <p:grpSpPr>
          <a:xfrm>
            <a:off x="492182" y="1817791"/>
            <a:ext cx="3308679" cy="4321545"/>
            <a:chOff x="713469" y="1751116"/>
            <a:chExt cx="3308679" cy="4321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CD1CD8-706A-4F3E-92CE-81287CDD8A7F}"/>
                </a:ext>
              </a:extLst>
            </p:cNvPr>
            <p:cNvGrpSpPr/>
            <p:nvPr/>
          </p:nvGrpSpPr>
          <p:grpSpPr>
            <a:xfrm>
              <a:off x="3051222" y="2503865"/>
              <a:ext cx="970926" cy="2844363"/>
              <a:chOff x="1712420" y="2600575"/>
              <a:chExt cx="866746" cy="2539163"/>
            </a:xfrm>
            <a:solidFill>
              <a:srgbClr val="F5679D"/>
            </a:solidFill>
          </p:grpSpPr>
          <p:sp>
            <p:nvSpPr>
              <p:cNvPr id="7" name="Up Arrow 48">
                <a:extLst>
                  <a:ext uri="{FF2B5EF4-FFF2-40B4-BE49-F238E27FC236}">
                    <a16:creationId xmlns:a16="http://schemas.microsoft.com/office/drawing/2014/main" id="{58488725-3C80-4C4F-AE7A-5B322067818A}"/>
                  </a:ext>
                </a:extLst>
              </p:cNvPr>
              <p:cNvSpPr/>
              <p:nvPr/>
            </p:nvSpPr>
            <p:spPr>
              <a:xfrm rot="19800000">
                <a:off x="2217156" y="2600575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Up Arrow 49">
                <a:extLst>
                  <a:ext uri="{FF2B5EF4-FFF2-40B4-BE49-F238E27FC236}">
                    <a16:creationId xmlns:a16="http://schemas.microsoft.com/office/drawing/2014/main" id="{0656124B-D249-427A-8022-E03835C7E92F}"/>
                  </a:ext>
                </a:extLst>
              </p:cNvPr>
              <p:cNvSpPr/>
              <p:nvPr/>
            </p:nvSpPr>
            <p:spPr>
              <a:xfrm rot="16800000">
                <a:off x="1726935" y="3230208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" name="Up Arrow 50">
                <a:extLst>
                  <a:ext uri="{FF2B5EF4-FFF2-40B4-BE49-F238E27FC236}">
                    <a16:creationId xmlns:a16="http://schemas.microsoft.com/office/drawing/2014/main" id="{8CA458C3-DB28-45C7-B5E5-7EC73DED3BF4}"/>
                  </a:ext>
                </a:extLst>
              </p:cNvPr>
              <p:cNvSpPr/>
              <p:nvPr/>
            </p:nvSpPr>
            <p:spPr>
              <a:xfrm rot="1800000" flipV="1">
                <a:off x="2217156" y="4748698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" name="Up Arrow 51">
                <a:extLst>
                  <a:ext uri="{FF2B5EF4-FFF2-40B4-BE49-F238E27FC236}">
                    <a16:creationId xmlns:a16="http://schemas.microsoft.com/office/drawing/2014/main" id="{767B4F1B-88E3-446B-BD5E-45905BDE5107}"/>
                  </a:ext>
                </a:extLst>
              </p:cNvPr>
              <p:cNvSpPr/>
              <p:nvPr/>
            </p:nvSpPr>
            <p:spPr>
              <a:xfrm rot="4800000" flipV="1">
                <a:off x="1726935" y="4119065"/>
                <a:ext cx="362010" cy="391040"/>
              </a:xfrm>
              <a:prstGeom prst="up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2D6398-879C-4639-80CF-7606C081D6C0}"/>
                </a:ext>
              </a:extLst>
            </p:cNvPr>
            <p:cNvGrpSpPr/>
            <p:nvPr/>
          </p:nvGrpSpPr>
          <p:grpSpPr>
            <a:xfrm>
              <a:off x="1560168" y="1751116"/>
              <a:ext cx="2421224" cy="675930"/>
              <a:chOff x="2079598" y="4287457"/>
              <a:chExt cx="2710798" cy="67593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955E1B-3029-4E3A-A007-EA6EA5C97623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630836-BB61-4697-80BC-4102640FD3AC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46F14F1-2745-4462-BA72-531075CF9715}"/>
                </a:ext>
              </a:extLst>
            </p:cNvPr>
            <p:cNvGrpSpPr/>
            <p:nvPr/>
          </p:nvGrpSpPr>
          <p:grpSpPr>
            <a:xfrm>
              <a:off x="1560168" y="5396731"/>
              <a:ext cx="2421224" cy="675930"/>
              <a:chOff x="2079598" y="4287457"/>
              <a:chExt cx="2710798" cy="67593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616C42-8D4E-4C0D-B8ED-AE2C85529BDB}"/>
                  </a:ext>
                </a:extLst>
              </p:cNvPr>
              <p:cNvSpPr txBox="1"/>
              <p:nvPr/>
            </p:nvSpPr>
            <p:spPr>
              <a:xfrm>
                <a:off x="2098435" y="4501722"/>
                <a:ext cx="2671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A0A08B-E372-4A19-B7D3-6C617504149B}"/>
                  </a:ext>
                </a:extLst>
              </p:cNvPr>
              <p:cNvSpPr txBox="1"/>
              <p:nvPr/>
            </p:nvSpPr>
            <p:spPr>
              <a:xfrm>
                <a:off x="2079598" y="4287457"/>
                <a:ext cx="2710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8942A1A-CEC3-4A23-A2FA-9AD1BA2963CC}"/>
                </a:ext>
              </a:extLst>
            </p:cNvPr>
            <p:cNvGrpSpPr/>
            <p:nvPr/>
          </p:nvGrpSpPr>
          <p:grpSpPr>
            <a:xfrm>
              <a:off x="713469" y="2955268"/>
              <a:ext cx="2316311" cy="692510"/>
              <a:chOff x="2079598" y="4270877"/>
              <a:chExt cx="2053645" cy="6925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20F04E-3F40-4921-B8B4-49CDC1A93A23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914045-D182-4994-B863-6EC19BDEF6A1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BC8BC8F-6FCE-4E8A-A5CD-3FD2F62AFEBF}"/>
                </a:ext>
              </a:extLst>
            </p:cNvPr>
            <p:cNvGrpSpPr/>
            <p:nvPr/>
          </p:nvGrpSpPr>
          <p:grpSpPr>
            <a:xfrm>
              <a:off x="713469" y="4176000"/>
              <a:ext cx="2316311" cy="692510"/>
              <a:chOff x="2079598" y="4270877"/>
              <a:chExt cx="2053645" cy="6925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FB9E09-3567-4BF2-88AE-9DE606AAF1E4}"/>
                  </a:ext>
                </a:extLst>
              </p:cNvPr>
              <p:cNvSpPr txBox="1"/>
              <p:nvPr/>
            </p:nvSpPr>
            <p:spPr>
              <a:xfrm>
                <a:off x="2098433" y="4501722"/>
                <a:ext cx="20241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AC2B4A-9E51-4067-B14C-6F89CCD65250}"/>
                  </a:ext>
                </a:extLst>
              </p:cNvPr>
              <p:cNvSpPr txBox="1"/>
              <p:nvPr/>
            </p:nvSpPr>
            <p:spPr>
              <a:xfrm>
                <a:off x="2079598" y="4270877"/>
                <a:ext cx="2053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4686</Words>
  <Application>Microsoft Office PowerPoint</Application>
  <PresentationFormat>Widescreen</PresentationFormat>
  <Paragraphs>571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42</cp:revision>
  <dcterms:created xsi:type="dcterms:W3CDTF">2020-01-20T05:08:25Z</dcterms:created>
  <dcterms:modified xsi:type="dcterms:W3CDTF">2020-03-04T06:53:50Z</dcterms:modified>
</cp:coreProperties>
</file>