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2" r:id="rId4"/>
    <p:sldId id="353" r:id="rId5"/>
    <p:sldId id="354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AB-49ED-8732-088D07F754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rgbClr val="FAA33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AB-49ED-8732-088D07F754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AB-49ED-8732-088D07F75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4603495744203879E-3"/>
          <c:y val="6.3117407827583447E-2"/>
          <c:w val="0.99437804559682919"/>
          <c:h val="0.9229978356720061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FD-490B-AFFE-BFEA3A5CB95F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FD-490B-AFFE-BFEA3A5CB95F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FD-490B-AFFE-BFEA3A5CB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AD-4AD3-A3DB-5C22F7079E7B}"/>
              </c:ext>
            </c:extLst>
          </c:dPt>
          <c:dPt>
            <c:idx val="1"/>
            <c:bubble3D val="0"/>
            <c:spPr>
              <a:solidFill>
                <a:schemeClr val="accent2">
                  <a:lumMod val="10000"/>
                  <a:lumOff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AD-4AD3-A3DB-5C22F7079E7B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AD-4AD3-A3DB-5C22F7079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08610EC-D04E-4AFE-B17A-580404417A56}"/>
              </a:ext>
            </a:extLst>
          </p:cNvPr>
          <p:cNvGrpSpPr/>
          <p:nvPr userDrawn="1"/>
        </p:nvGrpSpPr>
        <p:grpSpPr>
          <a:xfrm>
            <a:off x="430258" y="655456"/>
            <a:ext cx="6372712" cy="5822001"/>
            <a:chOff x="7192629" y="1828167"/>
            <a:chExt cx="3658514" cy="3342357"/>
          </a:xfrm>
          <a:solidFill>
            <a:schemeClr val="accent1">
              <a:alpha val="40000"/>
            </a:schemeClr>
          </a:solidFill>
        </p:grpSpPr>
        <p:sp>
          <p:nvSpPr>
            <p:cNvPr id="3" name="Freeform 16">
              <a:extLst>
                <a:ext uri="{FF2B5EF4-FFF2-40B4-BE49-F238E27FC236}">
                  <a16:creationId xmlns:a16="http://schemas.microsoft.com/office/drawing/2014/main" id="{86FE8B47-4665-4595-9358-FD7E1706AAB6}"/>
                </a:ext>
              </a:extLst>
            </p:cNvPr>
            <p:cNvSpPr/>
            <p:nvPr userDrawn="1"/>
          </p:nvSpPr>
          <p:spPr>
            <a:xfrm rot="14821187">
              <a:off x="7343358" y="1881591"/>
              <a:ext cx="3138204" cy="3439661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793B7356-B8ED-400A-90B7-9B451493539C}"/>
                </a:ext>
              </a:extLst>
            </p:cNvPr>
            <p:cNvSpPr/>
            <p:nvPr userDrawn="1"/>
          </p:nvSpPr>
          <p:spPr>
            <a:xfrm rot="11086192">
              <a:off x="7805038" y="2070693"/>
              <a:ext cx="3046105" cy="294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48075DBA-7451-4CDD-8901-26668134C6F5}"/>
                </a:ext>
              </a:extLst>
            </p:cNvPr>
            <p:cNvSpPr/>
            <p:nvPr userDrawn="1"/>
          </p:nvSpPr>
          <p:spPr>
            <a:xfrm rot="1044868">
              <a:off x="7316937" y="1828167"/>
              <a:ext cx="3191046" cy="308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12C5AA02-25A6-4B3A-8C35-3207DAF9BE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45957">
            <a:off x="676837" y="926853"/>
            <a:ext cx="5305968" cy="5125064"/>
          </a:xfrm>
          <a:custGeom>
            <a:avLst/>
            <a:gdLst>
              <a:gd name="connsiteX0" fmla="*/ 3768999 w 5305968"/>
              <a:gd name="connsiteY0" fmla="*/ 464 h 5125064"/>
              <a:gd name="connsiteX1" fmla="*/ 4411163 w 5305968"/>
              <a:gd name="connsiteY1" fmla="*/ 99662 h 5125064"/>
              <a:gd name="connsiteX2" fmla="*/ 5145453 w 5305968"/>
              <a:gd name="connsiteY2" fmla="*/ 3063046 h 5125064"/>
              <a:gd name="connsiteX3" fmla="*/ 5145453 w 5305968"/>
              <a:gd name="connsiteY3" fmla="*/ 4610298 h 5125064"/>
              <a:gd name="connsiteX4" fmla="*/ 3388403 w 5305968"/>
              <a:gd name="connsiteY4" fmla="*/ 5108567 h 5125064"/>
              <a:gd name="connsiteX5" fmla="*/ 897060 w 5305968"/>
              <a:gd name="connsiteY5" fmla="*/ 4112030 h 5125064"/>
              <a:gd name="connsiteX6" fmla="*/ 215221 w 5305968"/>
              <a:gd name="connsiteY6" fmla="*/ 1017522 h 5125064"/>
              <a:gd name="connsiteX7" fmla="*/ 3768999 w 5305968"/>
              <a:gd name="connsiteY7" fmla="*/ 464 h 51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5968" h="5125064">
                <a:moveTo>
                  <a:pt x="3768999" y="464"/>
                </a:moveTo>
                <a:cubicBezTo>
                  <a:pt x="4033876" y="4546"/>
                  <a:pt x="4257093" y="35739"/>
                  <a:pt x="4411163" y="99662"/>
                </a:cubicBezTo>
                <a:cubicBezTo>
                  <a:pt x="5232868" y="440582"/>
                  <a:pt x="5027441" y="2315644"/>
                  <a:pt x="5145453" y="3063046"/>
                </a:cubicBezTo>
                <a:cubicBezTo>
                  <a:pt x="5263466" y="3810447"/>
                  <a:pt x="5438295" y="4269378"/>
                  <a:pt x="5145453" y="4610298"/>
                </a:cubicBezTo>
                <a:cubicBezTo>
                  <a:pt x="4852612" y="4951219"/>
                  <a:pt x="4096470" y="5191611"/>
                  <a:pt x="3388403" y="5108567"/>
                </a:cubicBezTo>
                <a:cubicBezTo>
                  <a:pt x="2680337" y="5025523"/>
                  <a:pt x="1425923" y="4793871"/>
                  <a:pt x="897060" y="4112030"/>
                </a:cubicBezTo>
                <a:cubicBezTo>
                  <a:pt x="368196" y="3430188"/>
                  <a:pt x="-370462" y="1686249"/>
                  <a:pt x="215221" y="1017522"/>
                </a:cubicBezTo>
                <a:cubicBezTo>
                  <a:pt x="691089" y="474181"/>
                  <a:pt x="2621195" y="-17223"/>
                  <a:pt x="3768999" y="4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8052EA6-352D-427B-86BE-1AD1C3072FD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E5A09E3A-6DC9-4D89-A56D-15822E06019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580115" y="329978"/>
            <a:ext cx="7362544" cy="6198044"/>
          </a:xfrm>
          <a:custGeom>
            <a:avLst/>
            <a:gdLst>
              <a:gd name="connsiteX0" fmla="*/ 195262 w 7362544"/>
              <a:gd name="connsiteY0" fmla="*/ 3294555 h 6198044"/>
              <a:gd name="connsiteX1" fmla="*/ 333335 w 7362544"/>
              <a:gd name="connsiteY1" fmla="*/ 3351746 h 6198044"/>
              <a:gd name="connsiteX2" fmla="*/ 2552833 w 7362544"/>
              <a:gd name="connsiteY2" fmla="*/ 5571245 h 6198044"/>
              <a:gd name="connsiteX3" fmla="*/ 2552833 w 7362544"/>
              <a:gd name="connsiteY3" fmla="*/ 5847389 h 6198044"/>
              <a:gd name="connsiteX4" fmla="*/ 2552833 w 7362544"/>
              <a:gd name="connsiteY4" fmla="*/ 5847388 h 6198044"/>
              <a:gd name="connsiteX5" fmla="*/ 2276689 w 7362544"/>
              <a:gd name="connsiteY5" fmla="*/ 5847388 h 6198044"/>
              <a:gd name="connsiteX6" fmla="*/ 57192 w 7362544"/>
              <a:gd name="connsiteY6" fmla="*/ 3627889 h 6198044"/>
              <a:gd name="connsiteX7" fmla="*/ 14298 w 7362544"/>
              <a:gd name="connsiteY7" fmla="*/ 3416340 h 6198044"/>
              <a:gd name="connsiteX8" fmla="*/ 57191 w 7362544"/>
              <a:gd name="connsiteY8" fmla="*/ 3351746 h 6198044"/>
              <a:gd name="connsiteX9" fmla="*/ 57192 w 7362544"/>
              <a:gd name="connsiteY9" fmla="*/ 3351746 h 6198044"/>
              <a:gd name="connsiteX10" fmla="*/ 121785 w 7362544"/>
              <a:gd name="connsiteY10" fmla="*/ 3308852 h 6198044"/>
              <a:gd name="connsiteX11" fmla="*/ 195262 w 7362544"/>
              <a:gd name="connsiteY11" fmla="*/ 3294555 h 6198044"/>
              <a:gd name="connsiteX12" fmla="*/ 717266 w 7362544"/>
              <a:gd name="connsiteY12" fmla="*/ 3143498 h 6198044"/>
              <a:gd name="connsiteX13" fmla="*/ 855337 w 7362544"/>
              <a:gd name="connsiteY13" fmla="*/ 3200689 h 6198044"/>
              <a:gd name="connsiteX14" fmla="*/ 3519359 w 7362544"/>
              <a:gd name="connsiteY14" fmla="*/ 5864711 h 6198044"/>
              <a:gd name="connsiteX15" fmla="*/ 3519359 w 7362544"/>
              <a:gd name="connsiteY15" fmla="*/ 6140854 h 6198044"/>
              <a:gd name="connsiteX16" fmla="*/ 3519358 w 7362544"/>
              <a:gd name="connsiteY16" fmla="*/ 6140853 h 6198044"/>
              <a:gd name="connsiteX17" fmla="*/ 3243215 w 7362544"/>
              <a:gd name="connsiteY17" fmla="*/ 6140853 h 6198044"/>
              <a:gd name="connsiteX18" fmla="*/ 579194 w 7362544"/>
              <a:gd name="connsiteY18" fmla="*/ 3476832 h 6198044"/>
              <a:gd name="connsiteX19" fmla="*/ 536301 w 7362544"/>
              <a:gd name="connsiteY19" fmla="*/ 3265282 h 6198044"/>
              <a:gd name="connsiteX20" fmla="*/ 579194 w 7362544"/>
              <a:gd name="connsiteY20" fmla="*/ 3200688 h 6198044"/>
              <a:gd name="connsiteX21" fmla="*/ 643787 w 7362544"/>
              <a:gd name="connsiteY21" fmla="*/ 3157795 h 6198044"/>
              <a:gd name="connsiteX22" fmla="*/ 717266 w 7362544"/>
              <a:gd name="connsiteY22" fmla="*/ 3143498 h 6198044"/>
              <a:gd name="connsiteX23" fmla="*/ 1518292 w 7362544"/>
              <a:gd name="connsiteY23" fmla="*/ 2598405 h 6198044"/>
              <a:gd name="connsiteX24" fmla="*/ 1656365 w 7362544"/>
              <a:gd name="connsiteY24" fmla="*/ 2655597 h 6198044"/>
              <a:gd name="connsiteX25" fmla="*/ 4761287 w 7362544"/>
              <a:gd name="connsiteY25" fmla="*/ 5760520 h 6198044"/>
              <a:gd name="connsiteX26" fmla="*/ 4761287 w 7362544"/>
              <a:gd name="connsiteY26" fmla="*/ 6036665 h 6198044"/>
              <a:gd name="connsiteX27" fmla="*/ 4761287 w 7362544"/>
              <a:gd name="connsiteY27" fmla="*/ 6036663 h 6198044"/>
              <a:gd name="connsiteX28" fmla="*/ 4485144 w 7362544"/>
              <a:gd name="connsiteY28" fmla="*/ 6036663 h 6198044"/>
              <a:gd name="connsiteX29" fmla="*/ 1380221 w 7362544"/>
              <a:gd name="connsiteY29" fmla="*/ 2931740 h 6198044"/>
              <a:gd name="connsiteX30" fmla="*/ 1337328 w 7362544"/>
              <a:gd name="connsiteY30" fmla="*/ 2720191 h 6198044"/>
              <a:gd name="connsiteX31" fmla="*/ 1380221 w 7362544"/>
              <a:gd name="connsiteY31" fmla="*/ 2655597 h 6198044"/>
              <a:gd name="connsiteX32" fmla="*/ 1380221 w 7362544"/>
              <a:gd name="connsiteY32" fmla="*/ 2655596 h 6198044"/>
              <a:gd name="connsiteX33" fmla="*/ 1444815 w 7362544"/>
              <a:gd name="connsiteY33" fmla="*/ 2612704 h 6198044"/>
              <a:gd name="connsiteX34" fmla="*/ 1518292 w 7362544"/>
              <a:gd name="connsiteY34" fmla="*/ 2598405 h 6198044"/>
              <a:gd name="connsiteX35" fmla="*/ 427420 w 7362544"/>
              <a:gd name="connsiteY35" fmla="*/ 2180593 h 6198044"/>
              <a:gd name="connsiteX36" fmla="*/ 565492 w 7362544"/>
              <a:gd name="connsiteY36" fmla="*/ 2237784 h 6198044"/>
              <a:gd name="connsiteX37" fmla="*/ 3670415 w 7362544"/>
              <a:gd name="connsiteY37" fmla="*/ 5342707 h 6198044"/>
              <a:gd name="connsiteX38" fmla="*/ 3670415 w 7362544"/>
              <a:gd name="connsiteY38" fmla="*/ 5618851 h 6198044"/>
              <a:gd name="connsiteX39" fmla="*/ 3670414 w 7362544"/>
              <a:gd name="connsiteY39" fmla="*/ 5618850 h 6198044"/>
              <a:gd name="connsiteX40" fmla="*/ 3394271 w 7362544"/>
              <a:gd name="connsiteY40" fmla="*/ 5618850 h 6198044"/>
              <a:gd name="connsiteX41" fmla="*/ 289349 w 7362544"/>
              <a:gd name="connsiteY41" fmla="*/ 2513927 h 6198044"/>
              <a:gd name="connsiteX42" fmla="*/ 246456 w 7362544"/>
              <a:gd name="connsiteY42" fmla="*/ 2302378 h 6198044"/>
              <a:gd name="connsiteX43" fmla="*/ 289349 w 7362544"/>
              <a:gd name="connsiteY43" fmla="*/ 2237784 h 6198044"/>
              <a:gd name="connsiteX44" fmla="*/ 353943 w 7362544"/>
              <a:gd name="connsiteY44" fmla="*/ 2194890 h 6198044"/>
              <a:gd name="connsiteX45" fmla="*/ 427420 w 7362544"/>
              <a:gd name="connsiteY45" fmla="*/ 2180593 h 6198044"/>
              <a:gd name="connsiteX46" fmla="*/ 1403566 w 7362544"/>
              <a:gd name="connsiteY46" fmla="*/ 1810620 h 6198044"/>
              <a:gd name="connsiteX47" fmla="*/ 1541638 w 7362544"/>
              <a:gd name="connsiteY47" fmla="*/ 1867811 h 6198044"/>
              <a:gd name="connsiteX48" fmla="*/ 4646561 w 7362544"/>
              <a:gd name="connsiteY48" fmla="*/ 4972734 h 6198044"/>
              <a:gd name="connsiteX49" fmla="*/ 4646561 w 7362544"/>
              <a:gd name="connsiteY49" fmla="*/ 5248878 h 6198044"/>
              <a:gd name="connsiteX50" fmla="*/ 4646560 w 7362544"/>
              <a:gd name="connsiteY50" fmla="*/ 5248877 h 6198044"/>
              <a:gd name="connsiteX51" fmla="*/ 4370417 w 7362544"/>
              <a:gd name="connsiteY51" fmla="*/ 5248877 h 6198044"/>
              <a:gd name="connsiteX52" fmla="*/ 1265495 w 7362544"/>
              <a:gd name="connsiteY52" fmla="*/ 2143954 h 6198044"/>
              <a:gd name="connsiteX53" fmla="*/ 1222602 w 7362544"/>
              <a:gd name="connsiteY53" fmla="*/ 1932405 h 6198044"/>
              <a:gd name="connsiteX54" fmla="*/ 1265495 w 7362544"/>
              <a:gd name="connsiteY54" fmla="*/ 1867811 h 6198044"/>
              <a:gd name="connsiteX55" fmla="*/ 1265495 w 7362544"/>
              <a:gd name="connsiteY55" fmla="*/ 1867811 h 6198044"/>
              <a:gd name="connsiteX56" fmla="*/ 1330089 w 7362544"/>
              <a:gd name="connsiteY56" fmla="*/ 1824918 h 6198044"/>
              <a:gd name="connsiteX57" fmla="*/ 1403566 w 7362544"/>
              <a:gd name="connsiteY57" fmla="*/ 1810620 h 6198044"/>
              <a:gd name="connsiteX58" fmla="*/ 2204593 w 7362544"/>
              <a:gd name="connsiteY58" fmla="*/ 1265529 h 6198044"/>
              <a:gd name="connsiteX59" fmla="*/ 2342664 w 7362544"/>
              <a:gd name="connsiteY59" fmla="*/ 1322720 h 6198044"/>
              <a:gd name="connsiteX60" fmla="*/ 5447589 w 7362544"/>
              <a:gd name="connsiteY60" fmla="*/ 4427643 h 6198044"/>
              <a:gd name="connsiteX61" fmla="*/ 5447589 w 7362544"/>
              <a:gd name="connsiteY61" fmla="*/ 4703786 h 6198044"/>
              <a:gd name="connsiteX62" fmla="*/ 5447588 w 7362544"/>
              <a:gd name="connsiteY62" fmla="*/ 4703785 h 6198044"/>
              <a:gd name="connsiteX63" fmla="*/ 5171444 w 7362544"/>
              <a:gd name="connsiteY63" fmla="*/ 4703785 h 6198044"/>
              <a:gd name="connsiteX64" fmla="*/ 2066521 w 7362544"/>
              <a:gd name="connsiteY64" fmla="*/ 1598863 h 6198044"/>
              <a:gd name="connsiteX65" fmla="*/ 2023628 w 7362544"/>
              <a:gd name="connsiteY65" fmla="*/ 1387313 h 6198044"/>
              <a:gd name="connsiteX66" fmla="*/ 2066522 w 7362544"/>
              <a:gd name="connsiteY66" fmla="*/ 1322720 h 6198044"/>
              <a:gd name="connsiteX67" fmla="*/ 2131116 w 7362544"/>
              <a:gd name="connsiteY67" fmla="*/ 1279826 h 6198044"/>
              <a:gd name="connsiteX68" fmla="*/ 2204593 w 7362544"/>
              <a:gd name="connsiteY68" fmla="*/ 1265529 h 6198044"/>
              <a:gd name="connsiteX69" fmla="*/ 2716239 w 7362544"/>
              <a:gd name="connsiteY69" fmla="*/ 1104113 h 6198044"/>
              <a:gd name="connsiteX70" fmla="*/ 2854310 w 7362544"/>
              <a:gd name="connsiteY70" fmla="*/ 1161304 h 6198044"/>
              <a:gd name="connsiteX71" fmla="*/ 5959234 w 7362544"/>
              <a:gd name="connsiteY71" fmla="*/ 4266228 h 6198044"/>
              <a:gd name="connsiteX72" fmla="*/ 5959234 w 7362544"/>
              <a:gd name="connsiteY72" fmla="*/ 4542371 h 6198044"/>
              <a:gd name="connsiteX73" fmla="*/ 5959233 w 7362544"/>
              <a:gd name="connsiteY73" fmla="*/ 4542371 h 6198044"/>
              <a:gd name="connsiteX74" fmla="*/ 5683089 w 7362544"/>
              <a:gd name="connsiteY74" fmla="*/ 4542371 h 6198044"/>
              <a:gd name="connsiteX75" fmla="*/ 2578167 w 7362544"/>
              <a:gd name="connsiteY75" fmla="*/ 1437447 h 6198044"/>
              <a:gd name="connsiteX76" fmla="*/ 2535273 w 7362544"/>
              <a:gd name="connsiteY76" fmla="*/ 1225898 h 6198044"/>
              <a:gd name="connsiteX77" fmla="*/ 2578167 w 7362544"/>
              <a:gd name="connsiteY77" fmla="*/ 1161305 h 6198044"/>
              <a:gd name="connsiteX78" fmla="*/ 2642761 w 7362544"/>
              <a:gd name="connsiteY78" fmla="*/ 1118411 h 6198044"/>
              <a:gd name="connsiteX79" fmla="*/ 2716239 w 7362544"/>
              <a:gd name="connsiteY79" fmla="*/ 1104113 h 6198044"/>
              <a:gd name="connsiteX80" fmla="*/ 1113722 w 7362544"/>
              <a:gd name="connsiteY80" fmla="*/ 847716 h 6198044"/>
              <a:gd name="connsiteX81" fmla="*/ 1251793 w 7362544"/>
              <a:gd name="connsiteY81" fmla="*/ 904907 h 6198044"/>
              <a:gd name="connsiteX82" fmla="*/ 4356716 w 7362544"/>
              <a:gd name="connsiteY82" fmla="*/ 4009829 h 6198044"/>
              <a:gd name="connsiteX83" fmla="*/ 4356716 w 7362544"/>
              <a:gd name="connsiteY83" fmla="*/ 4285973 h 6198044"/>
              <a:gd name="connsiteX84" fmla="*/ 4356715 w 7362544"/>
              <a:gd name="connsiteY84" fmla="*/ 4285972 h 6198044"/>
              <a:gd name="connsiteX85" fmla="*/ 4080572 w 7362544"/>
              <a:gd name="connsiteY85" fmla="*/ 4285972 h 6198044"/>
              <a:gd name="connsiteX86" fmla="*/ 975650 w 7362544"/>
              <a:gd name="connsiteY86" fmla="*/ 1181049 h 6198044"/>
              <a:gd name="connsiteX87" fmla="*/ 932757 w 7362544"/>
              <a:gd name="connsiteY87" fmla="*/ 969500 h 6198044"/>
              <a:gd name="connsiteX88" fmla="*/ 975650 w 7362544"/>
              <a:gd name="connsiteY88" fmla="*/ 904906 h 6198044"/>
              <a:gd name="connsiteX89" fmla="*/ 1040244 w 7362544"/>
              <a:gd name="connsiteY89" fmla="*/ 862013 h 6198044"/>
              <a:gd name="connsiteX90" fmla="*/ 1113722 w 7362544"/>
              <a:gd name="connsiteY90" fmla="*/ 847716 h 6198044"/>
              <a:gd name="connsiteX91" fmla="*/ 4947782 w 7362544"/>
              <a:gd name="connsiteY91" fmla="*/ 643418 h 6198044"/>
              <a:gd name="connsiteX92" fmla="*/ 5085855 w 7362544"/>
              <a:gd name="connsiteY92" fmla="*/ 700609 h 6198044"/>
              <a:gd name="connsiteX93" fmla="*/ 7305353 w 7362544"/>
              <a:gd name="connsiteY93" fmla="*/ 2920108 h 6198044"/>
              <a:gd name="connsiteX94" fmla="*/ 7305353 w 7362544"/>
              <a:gd name="connsiteY94" fmla="*/ 3196251 h 6198044"/>
              <a:gd name="connsiteX95" fmla="*/ 7305353 w 7362544"/>
              <a:gd name="connsiteY95" fmla="*/ 3196251 h 6198044"/>
              <a:gd name="connsiteX96" fmla="*/ 7029209 w 7362544"/>
              <a:gd name="connsiteY96" fmla="*/ 3196251 h 6198044"/>
              <a:gd name="connsiteX97" fmla="*/ 4809711 w 7362544"/>
              <a:gd name="connsiteY97" fmla="*/ 976753 h 6198044"/>
              <a:gd name="connsiteX98" fmla="*/ 4766817 w 7362544"/>
              <a:gd name="connsiteY98" fmla="*/ 765203 h 6198044"/>
              <a:gd name="connsiteX99" fmla="*/ 4809711 w 7362544"/>
              <a:gd name="connsiteY99" fmla="*/ 700609 h 6198044"/>
              <a:gd name="connsiteX100" fmla="*/ 4874305 w 7362544"/>
              <a:gd name="connsiteY100" fmla="*/ 657715 h 6198044"/>
              <a:gd name="connsiteX101" fmla="*/ 4947782 w 7362544"/>
              <a:gd name="connsiteY101" fmla="*/ 643418 h 6198044"/>
              <a:gd name="connsiteX102" fmla="*/ 2446599 w 7362544"/>
              <a:gd name="connsiteY102" fmla="*/ 161414 h 6198044"/>
              <a:gd name="connsiteX103" fmla="*/ 2584671 w 7362544"/>
              <a:gd name="connsiteY103" fmla="*/ 218606 h 6198044"/>
              <a:gd name="connsiteX104" fmla="*/ 5689594 w 7362544"/>
              <a:gd name="connsiteY104" fmla="*/ 3323528 h 6198044"/>
              <a:gd name="connsiteX105" fmla="*/ 5689594 w 7362544"/>
              <a:gd name="connsiteY105" fmla="*/ 3599672 h 6198044"/>
              <a:gd name="connsiteX106" fmla="*/ 5689594 w 7362544"/>
              <a:gd name="connsiteY106" fmla="*/ 3599671 h 6198044"/>
              <a:gd name="connsiteX107" fmla="*/ 5413450 w 7362544"/>
              <a:gd name="connsiteY107" fmla="*/ 3599671 h 6198044"/>
              <a:gd name="connsiteX108" fmla="*/ 2308528 w 7362544"/>
              <a:gd name="connsiteY108" fmla="*/ 494748 h 6198044"/>
              <a:gd name="connsiteX109" fmla="*/ 2265635 w 7362544"/>
              <a:gd name="connsiteY109" fmla="*/ 283199 h 6198044"/>
              <a:gd name="connsiteX110" fmla="*/ 2308528 w 7362544"/>
              <a:gd name="connsiteY110" fmla="*/ 218605 h 6198044"/>
              <a:gd name="connsiteX111" fmla="*/ 2373122 w 7362544"/>
              <a:gd name="connsiteY111" fmla="*/ 175712 h 6198044"/>
              <a:gd name="connsiteX112" fmla="*/ 2446599 w 7362544"/>
              <a:gd name="connsiteY112" fmla="*/ 161414 h 6198044"/>
              <a:gd name="connsiteX113" fmla="*/ 3671944 w 7362544"/>
              <a:gd name="connsiteY113" fmla="*/ 40640 h 6198044"/>
              <a:gd name="connsiteX114" fmla="*/ 3810016 w 7362544"/>
              <a:gd name="connsiteY114" fmla="*/ 97831 h 6198044"/>
              <a:gd name="connsiteX115" fmla="*/ 6914939 w 7362544"/>
              <a:gd name="connsiteY115" fmla="*/ 3202755 h 6198044"/>
              <a:gd name="connsiteX116" fmla="*/ 6914939 w 7362544"/>
              <a:gd name="connsiteY116" fmla="*/ 3478898 h 6198044"/>
              <a:gd name="connsiteX117" fmla="*/ 6914939 w 7362544"/>
              <a:gd name="connsiteY117" fmla="*/ 3478897 h 6198044"/>
              <a:gd name="connsiteX118" fmla="*/ 6638795 w 7362544"/>
              <a:gd name="connsiteY118" fmla="*/ 3478897 h 6198044"/>
              <a:gd name="connsiteX119" fmla="*/ 3533874 w 7362544"/>
              <a:gd name="connsiteY119" fmla="*/ 373974 h 6198044"/>
              <a:gd name="connsiteX120" fmla="*/ 3490980 w 7362544"/>
              <a:gd name="connsiteY120" fmla="*/ 162425 h 6198044"/>
              <a:gd name="connsiteX121" fmla="*/ 3533873 w 7362544"/>
              <a:gd name="connsiteY121" fmla="*/ 97830 h 6198044"/>
              <a:gd name="connsiteX122" fmla="*/ 3598467 w 7362544"/>
              <a:gd name="connsiteY122" fmla="*/ 54937 h 6198044"/>
              <a:gd name="connsiteX123" fmla="*/ 3671944 w 7362544"/>
              <a:gd name="connsiteY123" fmla="*/ 40640 h 6198044"/>
              <a:gd name="connsiteX124" fmla="*/ 2958245 w 7362544"/>
              <a:gd name="connsiteY124" fmla="*/ 0 h 6198044"/>
              <a:gd name="connsiteX125" fmla="*/ 3096316 w 7362544"/>
              <a:gd name="connsiteY125" fmla="*/ 57191 h 6198044"/>
              <a:gd name="connsiteX126" fmla="*/ 6201239 w 7362544"/>
              <a:gd name="connsiteY126" fmla="*/ 3162114 h 6198044"/>
              <a:gd name="connsiteX127" fmla="*/ 6201239 w 7362544"/>
              <a:gd name="connsiteY127" fmla="*/ 3438258 h 6198044"/>
              <a:gd name="connsiteX128" fmla="*/ 6201239 w 7362544"/>
              <a:gd name="connsiteY128" fmla="*/ 3438257 h 6198044"/>
              <a:gd name="connsiteX129" fmla="*/ 5925095 w 7362544"/>
              <a:gd name="connsiteY129" fmla="*/ 3438257 h 6198044"/>
              <a:gd name="connsiteX130" fmla="*/ 2820173 w 7362544"/>
              <a:gd name="connsiteY130" fmla="*/ 333335 h 6198044"/>
              <a:gd name="connsiteX131" fmla="*/ 2777280 w 7362544"/>
              <a:gd name="connsiteY131" fmla="*/ 121786 h 6198044"/>
              <a:gd name="connsiteX132" fmla="*/ 2820173 w 7362544"/>
              <a:gd name="connsiteY132" fmla="*/ 57191 h 6198044"/>
              <a:gd name="connsiteX133" fmla="*/ 2884767 w 7362544"/>
              <a:gd name="connsiteY133" fmla="*/ 14298 h 6198044"/>
              <a:gd name="connsiteX134" fmla="*/ 2958245 w 7362544"/>
              <a:gd name="connsiteY134" fmla="*/ 0 h 619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7362544" h="6198044">
                <a:moveTo>
                  <a:pt x="195262" y="3294555"/>
                </a:moveTo>
                <a:cubicBezTo>
                  <a:pt x="245234" y="3294555"/>
                  <a:pt x="295207" y="3313618"/>
                  <a:pt x="333335" y="3351746"/>
                </a:cubicBezTo>
                <a:lnTo>
                  <a:pt x="2552833" y="5571245"/>
                </a:lnTo>
                <a:cubicBezTo>
                  <a:pt x="2629088" y="5647501"/>
                  <a:pt x="2629088" y="5771133"/>
                  <a:pt x="2552833" y="5847389"/>
                </a:cubicBezTo>
                <a:lnTo>
                  <a:pt x="2552833" y="5847388"/>
                </a:lnTo>
                <a:cubicBezTo>
                  <a:pt x="2476577" y="5923642"/>
                  <a:pt x="2352944" y="5923643"/>
                  <a:pt x="2276689" y="5847388"/>
                </a:cubicBezTo>
                <a:lnTo>
                  <a:pt x="57192" y="3627889"/>
                </a:lnTo>
                <a:cubicBezTo>
                  <a:pt x="1" y="3570698"/>
                  <a:pt x="-14297" y="3486856"/>
                  <a:pt x="14298" y="3416340"/>
                </a:cubicBezTo>
                <a:lnTo>
                  <a:pt x="57191" y="3351746"/>
                </a:lnTo>
                <a:lnTo>
                  <a:pt x="57192" y="3351746"/>
                </a:lnTo>
                <a:lnTo>
                  <a:pt x="121785" y="3308852"/>
                </a:lnTo>
                <a:cubicBezTo>
                  <a:pt x="145290" y="3299321"/>
                  <a:pt x="170277" y="3294555"/>
                  <a:pt x="195262" y="3294555"/>
                </a:cubicBezTo>
                <a:close/>
                <a:moveTo>
                  <a:pt x="717266" y="3143498"/>
                </a:moveTo>
                <a:cubicBezTo>
                  <a:pt x="767238" y="3143498"/>
                  <a:pt x="817209" y="3162561"/>
                  <a:pt x="855337" y="3200689"/>
                </a:cubicBezTo>
                <a:lnTo>
                  <a:pt x="3519359" y="5864711"/>
                </a:lnTo>
                <a:cubicBezTo>
                  <a:pt x="3595614" y="5940966"/>
                  <a:pt x="3595614" y="6064599"/>
                  <a:pt x="3519359" y="6140854"/>
                </a:cubicBezTo>
                <a:lnTo>
                  <a:pt x="3519358" y="6140853"/>
                </a:lnTo>
                <a:cubicBezTo>
                  <a:pt x="3443103" y="6217108"/>
                  <a:pt x="3319469" y="6217108"/>
                  <a:pt x="3243215" y="6140853"/>
                </a:cubicBezTo>
                <a:lnTo>
                  <a:pt x="579194" y="3476832"/>
                </a:lnTo>
                <a:cubicBezTo>
                  <a:pt x="522003" y="3419640"/>
                  <a:pt x="507705" y="3335799"/>
                  <a:pt x="536301" y="3265282"/>
                </a:cubicBezTo>
                <a:lnTo>
                  <a:pt x="579194" y="3200688"/>
                </a:lnTo>
                <a:lnTo>
                  <a:pt x="643787" y="3157795"/>
                </a:lnTo>
                <a:cubicBezTo>
                  <a:pt x="667293" y="3148264"/>
                  <a:pt x="692279" y="3143498"/>
                  <a:pt x="717266" y="3143498"/>
                </a:cubicBezTo>
                <a:close/>
                <a:moveTo>
                  <a:pt x="1518292" y="2598405"/>
                </a:moveTo>
                <a:cubicBezTo>
                  <a:pt x="1568265" y="2598405"/>
                  <a:pt x="1618237" y="2617470"/>
                  <a:pt x="1656365" y="2655597"/>
                </a:cubicBezTo>
                <a:lnTo>
                  <a:pt x="4761287" y="5760520"/>
                </a:lnTo>
                <a:cubicBezTo>
                  <a:pt x="4837542" y="5836776"/>
                  <a:pt x="4837542" y="5960408"/>
                  <a:pt x="4761287" y="6036665"/>
                </a:cubicBezTo>
                <a:lnTo>
                  <a:pt x="4761287" y="6036663"/>
                </a:lnTo>
                <a:cubicBezTo>
                  <a:pt x="4685032" y="6112918"/>
                  <a:pt x="4561399" y="6112918"/>
                  <a:pt x="4485144" y="6036663"/>
                </a:cubicBezTo>
                <a:lnTo>
                  <a:pt x="1380221" y="2931740"/>
                </a:lnTo>
                <a:cubicBezTo>
                  <a:pt x="1323031" y="2874549"/>
                  <a:pt x="1308733" y="2790707"/>
                  <a:pt x="1337328" y="2720191"/>
                </a:cubicBezTo>
                <a:lnTo>
                  <a:pt x="1380221" y="2655597"/>
                </a:lnTo>
                <a:lnTo>
                  <a:pt x="1380221" y="2655596"/>
                </a:lnTo>
                <a:lnTo>
                  <a:pt x="1444815" y="2612704"/>
                </a:lnTo>
                <a:cubicBezTo>
                  <a:pt x="1468320" y="2603172"/>
                  <a:pt x="1493307" y="2598406"/>
                  <a:pt x="1518292" y="2598405"/>
                </a:cubicBezTo>
                <a:close/>
                <a:moveTo>
                  <a:pt x="427420" y="2180593"/>
                </a:moveTo>
                <a:cubicBezTo>
                  <a:pt x="477393" y="2180593"/>
                  <a:pt x="527364" y="2199656"/>
                  <a:pt x="565492" y="2237784"/>
                </a:cubicBezTo>
                <a:lnTo>
                  <a:pt x="3670415" y="5342707"/>
                </a:lnTo>
                <a:cubicBezTo>
                  <a:pt x="3746670" y="5418962"/>
                  <a:pt x="3746670" y="5542596"/>
                  <a:pt x="3670415" y="5618851"/>
                </a:cubicBezTo>
                <a:lnTo>
                  <a:pt x="3670414" y="5618850"/>
                </a:lnTo>
                <a:cubicBezTo>
                  <a:pt x="3594159" y="5695105"/>
                  <a:pt x="3470526" y="5695105"/>
                  <a:pt x="3394271" y="5618850"/>
                </a:cubicBezTo>
                <a:lnTo>
                  <a:pt x="289349" y="2513927"/>
                </a:lnTo>
                <a:cubicBezTo>
                  <a:pt x="232158" y="2456736"/>
                  <a:pt x="217860" y="2372894"/>
                  <a:pt x="246456" y="2302378"/>
                </a:cubicBezTo>
                <a:lnTo>
                  <a:pt x="289349" y="2237784"/>
                </a:lnTo>
                <a:lnTo>
                  <a:pt x="353943" y="2194890"/>
                </a:lnTo>
                <a:cubicBezTo>
                  <a:pt x="377448" y="2185358"/>
                  <a:pt x="402434" y="2180593"/>
                  <a:pt x="427420" y="2180593"/>
                </a:cubicBezTo>
                <a:close/>
                <a:moveTo>
                  <a:pt x="1403566" y="1810620"/>
                </a:moveTo>
                <a:cubicBezTo>
                  <a:pt x="1453539" y="1810620"/>
                  <a:pt x="1503511" y="1829684"/>
                  <a:pt x="1541638" y="1867811"/>
                </a:cubicBezTo>
                <a:lnTo>
                  <a:pt x="4646561" y="4972734"/>
                </a:lnTo>
                <a:cubicBezTo>
                  <a:pt x="4722816" y="5048989"/>
                  <a:pt x="4722816" y="5172623"/>
                  <a:pt x="4646561" y="5248878"/>
                </a:cubicBezTo>
                <a:lnTo>
                  <a:pt x="4646560" y="5248877"/>
                </a:lnTo>
                <a:cubicBezTo>
                  <a:pt x="4570305" y="5325132"/>
                  <a:pt x="4446672" y="5325132"/>
                  <a:pt x="4370417" y="5248877"/>
                </a:cubicBezTo>
                <a:lnTo>
                  <a:pt x="1265495" y="2143954"/>
                </a:lnTo>
                <a:cubicBezTo>
                  <a:pt x="1208304" y="2086763"/>
                  <a:pt x="1194006" y="2002921"/>
                  <a:pt x="1222602" y="1932405"/>
                </a:cubicBezTo>
                <a:lnTo>
                  <a:pt x="1265495" y="1867811"/>
                </a:lnTo>
                <a:lnTo>
                  <a:pt x="1265495" y="1867811"/>
                </a:lnTo>
                <a:lnTo>
                  <a:pt x="1330089" y="1824918"/>
                </a:lnTo>
                <a:cubicBezTo>
                  <a:pt x="1353594" y="1815386"/>
                  <a:pt x="1378580" y="1810620"/>
                  <a:pt x="1403566" y="1810620"/>
                </a:cubicBezTo>
                <a:close/>
                <a:moveTo>
                  <a:pt x="2204593" y="1265529"/>
                </a:moveTo>
                <a:cubicBezTo>
                  <a:pt x="2254565" y="1265528"/>
                  <a:pt x="2304537" y="1284592"/>
                  <a:pt x="2342664" y="1322720"/>
                </a:cubicBezTo>
                <a:lnTo>
                  <a:pt x="5447589" y="4427643"/>
                </a:lnTo>
                <a:cubicBezTo>
                  <a:pt x="5523844" y="4503898"/>
                  <a:pt x="5523843" y="4627530"/>
                  <a:pt x="5447589" y="4703786"/>
                </a:cubicBezTo>
                <a:lnTo>
                  <a:pt x="5447588" y="4703785"/>
                </a:lnTo>
                <a:cubicBezTo>
                  <a:pt x="5371333" y="4780041"/>
                  <a:pt x="5247700" y="4780041"/>
                  <a:pt x="5171444" y="4703785"/>
                </a:cubicBezTo>
                <a:lnTo>
                  <a:pt x="2066521" y="1598863"/>
                </a:lnTo>
                <a:cubicBezTo>
                  <a:pt x="2009332" y="1541671"/>
                  <a:pt x="1995034" y="1457829"/>
                  <a:pt x="2023628" y="1387313"/>
                </a:cubicBezTo>
                <a:lnTo>
                  <a:pt x="2066522" y="1322720"/>
                </a:lnTo>
                <a:lnTo>
                  <a:pt x="2131116" y="1279826"/>
                </a:lnTo>
                <a:cubicBezTo>
                  <a:pt x="2154622" y="1270294"/>
                  <a:pt x="2179608" y="1265528"/>
                  <a:pt x="2204593" y="1265529"/>
                </a:cubicBezTo>
                <a:close/>
                <a:moveTo>
                  <a:pt x="2716239" y="1104113"/>
                </a:moveTo>
                <a:cubicBezTo>
                  <a:pt x="2766210" y="1104113"/>
                  <a:pt x="2816183" y="1123177"/>
                  <a:pt x="2854310" y="1161304"/>
                </a:cubicBezTo>
                <a:lnTo>
                  <a:pt x="5959234" y="4266228"/>
                </a:lnTo>
                <a:cubicBezTo>
                  <a:pt x="6035489" y="4342483"/>
                  <a:pt x="6035488" y="4466116"/>
                  <a:pt x="5959234" y="4542371"/>
                </a:cubicBezTo>
                <a:lnTo>
                  <a:pt x="5959233" y="4542371"/>
                </a:lnTo>
                <a:cubicBezTo>
                  <a:pt x="5882978" y="4618626"/>
                  <a:pt x="5759344" y="4618626"/>
                  <a:pt x="5683089" y="4542371"/>
                </a:cubicBezTo>
                <a:lnTo>
                  <a:pt x="2578167" y="1437447"/>
                </a:lnTo>
                <a:cubicBezTo>
                  <a:pt x="2520976" y="1380256"/>
                  <a:pt x="2506678" y="1296415"/>
                  <a:pt x="2535273" y="1225898"/>
                </a:cubicBezTo>
                <a:lnTo>
                  <a:pt x="2578167" y="1161305"/>
                </a:lnTo>
                <a:lnTo>
                  <a:pt x="2642761" y="1118411"/>
                </a:lnTo>
                <a:cubicBezTo>
                  <a:pt x="2666267" y="1108880"/>
                  <a:pt x="2691252" y="1104113"/>
                  <a:pt x="2716239" y="1104113"/>
                </a:cubicBezTo>
                <a:close/>
                <a:moveTo>
                  <a:pt x="1113722" y="847716"/>
                </a:moveTo>
                <a:cubicBezTo>
                  <a:pt x="1163694" y="847715"/>
                  <a:pt x="1213666" y="866779"/>
                  <a:pt x="1251793" y="904907"/>
                </a:cubicBezTo>
                <a:lnTo>
                  <a:pt x="4356716" y="4009829"/>
                </a:lnTo>
                <a:cubicBezTo>
                  <a:pt x="4432971" y="4086085"/>
                  <a:pt x="4432971" y="4209718"/>
                  <a:pt x="4356716" y="4285973"/>
                </a:cubicBezTo>
                <a:lnTo>
                  <a:pt x="4356715" y="4285972"/>
                </a:lnTo>
                <a:cubicBezTo>
                  <a:pt x="4280461" y="4362227"/>
                  <a:pt x="4156827" y="4362227"/>
                  <a:pt x="4080572" y="4285972"/>
                </a:cubicBezTo>
                <a:lnTo>
                  <a:pt x="975650" y="1181049"/>
                </a:lnTo>
                <a:cubicBezTo>
                  <a:pt x="918459" y="1123859"/>
                  <a:pt x="904162" y="1040017"/>
                  <a:pt x="932757" y="969500"/>
                </a:cubicBezTo>
                <a:lnTo>
                  <a:pt x="975650" y="904906"/>
                </a:lnTo>
                <a:lnTo>
                  <a:pt x="1040244" y="862013"/>
                </a:lnTo>
                <a:cubicBezTo>
                  <a:pt x="1063750" y="852481"/>
                  <a:pt x="1088736" y="847716"/>
                  <a:pt x="1113722" y="847716"/>
                </a:cubicBezTo>
                <a:close/>
                <a:moveTo>
                  <a:pt x="4947782" y="643418"/>
                </a:moveTo>
                <a:cubicBezTo>
                  <a:pt x="4997755" y="643418"/>
                  <a:pt x="5047727" y="662481"/>
                  <a:pt x="5085855" y="700609"/>
                </a:cubicBezTo>
                <a:lnTo>
                  <a:pt x="7305353" y="2920108"/>
                </a:lnTo>
                <a:cubicBezTo>
                  <a:pt x="7381608" y="2996364"/>
                  <a:pt x="7381608" y="3119997"/>
                  <a:pt x="7305353" y="3196251"/>
                </a:cubicBezTo>
                <a:lnTo>
                  <a:pt x="7305353" y="3196251"/>
                </a:lnTo>
                <a:cubicBezTo>
                  <a:pt x="7229098" y="3272506"/>
                  <a:pt x="7105464" y="3272506"/>
                  <a:pt x="7029209" y="3196251"/>
                </a:cubicBezTo>
                <a:lnTo>
                  <a:pt x="4809711" y="976753"/>
                </a:lnTo>
                <a:cubicBezTo>
                  <a:pt x="4752520" y="919560"/>
                  <a:pt x="4738222" y="835720"/>
                  <a:pt x="4766817" y="765203"/>
                </a:cubicBezTo>
                <a:lnTo>
                  <a:pt x="4809711" y="700609"/>
                </a:lnTo>
                <a:lnTo>
                  <a:pt x="4874305" y="657715"/>
                </a:lnTo>
                <a:cubicBezTo>
                  <a:pt x="4897810" y="648184"/>
                  <a:pt x="4922796" y="643418"/>
                  <a:pt x="4947782" y="643418"/>
                </a:cubicBezTo>
                <a:close/>
                <a:moveTo>
                  <a:pt x="2446599" y="161414"/>
                </a:moveTo>
                <a:cubicBezTo>
                  <a:pt x="2496572" y="161414"/>
                  <a:pt x="2546544" y="180478"/>
                  <a:pt x="2584671" y="218606"/>
                </a:cubicBezTo>
                <a:lnTo>
                  <a:pt x="5689594" y="3323528"/>
                </a:lnTo>
                <a:cubicBezTo>
                  <a:pt x="5765849" y="3399784"/>
                  <a:pt x="5765849" y="3523417"/>
                  <a:pt x="5689594" y="3599672"/>
                </a:cubicBezTo>
                <a:lnTo>
                  <a:pt x="5689594" y="3599671"/>
                </a:lnTo>
                <a:cubicBezTo>
                  <a:pt x="5613339" y="3675926"/>
                  <a:pt x="5489705" y="3675926"/>
                  <a:pt x="5413450" y="3599671"/>
                </a:cubicBezTo>
                <a:lnTo>
                  <a:pt x="2308528" y="494748"/>
                </a:lnTo>
                <a:cubicBezTo>
                  <a:pt x="2251337" y="437558"/>
                  <a:pt x="2237039" y="353715"/>
                  <a:pt x="2265635" y="283199"/>
                </a:cubicBezTo>
                <a:lnTo>
                  <a:pt x="2308528" y="218605"/>
                </a:lnTo>
                <a:lnTo>
                  <a:pt x="2373122" y="175712"/>
                </a:lnTo>
                <a:cubicBezTo>
                  <a:pt x="2396627" y="166181"/>
                  <a:pt x="2421613" y="161414"/>
                  <a:pt x="2446599" y="161414"/>
                </a:cubicBezTo>
                <a:close/>
                <a:moveTo>
                  <a:pt x="3671944" y="40640"/>
                </a:moveTo>
                <a:cubicBezTo>
                  <a:pt x="3721917" y="40640"/>
                  <a:pt x="3771888" y="59704"/>
                  <a:pt x="3810016" y="97831"/>
                </a:cubicBezTo>
                <a:lnTo>
                  <a:pt x="6914939" y="3202755"/>
                </a:lnTo>
                <a:cubicBezTo>
                  <a:pt x="6991194" y="3279010"/>
                  <a:pt x="6991194" y="3402643"/>
                  <a:pt x="6914939" y="3478898"/>
                </a:cubicBezTo>
                <a:lnTo>
                  <a:pt x="6914939" y="3478897"/>
                </a:lnTo>
                <a:cubicBezTo>
                  <a:pt x="6838683" y="3555153"/>
                  <a:pt x="6715050" y="3555153"/>
                  <a:pt x="6638795" y="3478897"/>
                </a:cubicBezTo>
                <a:lnTo>
                  <a:pt x="3533874" y="373974"/>
                </a:lnTo>
                <a:cubicBezTo>
                  <a:pt x="3476682" y="316783"/>
                  <a:pt x="3462384" y="232941"/>
                  <a:pt x="3490980" y="162425"/>
                </a:cubicBezTo>
                <a:lnTo>
                  <a:pt x="3533873" y="97830"/>
                </a:lnTo>
                <a:lnTo>
                  <a:pt x="3598467" y="54937"/>
                </a:lnTo>
                <a:cubicBezTo>
                  <a:pt x="3621972" y="45406"/>
                  <a:pt x="3646957" y="40640"/>
                  <a:pt x="3671944" y="40640"/>
                </a:cubicBezTo>
                <a:close/>
                <a:moveTo>
                  <a:pt x="2958245" y="0"/>
                </a:moveTo>
                <a:cubicBezTo>
                  <a:pt x="3008217" y="1"/>
                  <a:pt x="3058189" y="19064"/>
                  <a:pt x="3096316" y="57191"/>
                </a:cubicBezTo>
                <a:lnTo>
                  <a:pt x="6201239" y="3162114"/>
                </a:lnTo>
                <a:cubicBezTo>
                  <a:pt x="6277494" y="3238369"/>
                  <a:pt x="6277494" y="3362003"/>
                  <a:pt x="6201239" y="3438258"/>
                </a:cubicBezTo>
                <a:lnTo>
                  <a:pt x="6201239" y="3438257"/>
                </a:lnTo>
                <a:cubicBezTo>
                  <a:pt x="6124984" y="3514512"/>
                  <a:pt x="6001350" y="3514512"/>
                  <a:pt x="5925095" y="3438257"/>
                </a:cubicBezTo>
                <a:lnTo>
                  <a:pt x="2820173" y="333335"/>
                </a:lnTo>
                <a:cubicBezTo>
                  <a:pt x="2762982" y="276144"/>
                  <a:pt x="2748684" y="192301"/>
                  <a:pt x="2777280" y="121786"/>
                </a:cubicBezTo>
                <a:lnTo>
                  <a:pt x="2820173" y="57191"/>
                </a:lnTo>
                <a:lnTo>
                  <a:pt x="2884767" y="14298"/>
                </a:lnTo>
                <a:cubicBezTo>
                  <a:pt x="2908272" y="4766"/>
                  <a:pt x="2933258" y="0"/>
                  <a:pt x="29582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2B8987-26AE-47AE-99D4-FD7C03350B12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FDC86-7486-495E-90B1-DBB0CC495C03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EB388-4E41-4A06-92BE-8FB550B7E42B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69B1C1B0-3827-472E-8524-9D0F119544D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77509" y="573702"/>
            <a:ext cx="3752490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FDDF81-25F0-49C3-8781-1E1624D1A714}"/>
              </a:ext>
            </a:extLst>
          </p:cNvPr>
          <p:cNvSpPr/>
          <p:nvPr userDrawn="1"/>
        </p:nvSpPr>
        <p:spPr>
          <a:xfrm>
            <a:off x="0" y="3860800"/>
            <a:ext cx="12192000" cy="299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C0BA6AF-B050-42B0-AF5A-EE8517DD6D7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4275A37-45D4-4CEC-B590-B587A18391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8B30AD2-8B07-4A68-9122-503EE3F7DA2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E13A588-8891-45D6-973C-BB9DA9F9237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034358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E373D-0FE5-41B2-A56D-90D0A274A9B8}"/>
              </a:ext>
            </a:extLst>
          </p:cNvPr>
          <p:cNvSpPr/>
          <p:nvPr userDrawn="1"/>
        </p:nvSpPr>
        <p:spPr>
          <a:xfrm>
            <a:off x="905691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A8A6E-4D0C-471B-9BAD-A834CAE6E4F4}"/>
              </a:ext>
            </a:extLst>
          </p:cNvPr>
          <p:cNvSpPr/>
          <p:nvPr userDrawn="1"/>
        </p:nvSpPr>
        <p:spPr>
          <a:xfrm>
            <a:off x="361517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350CB-510B-4630-83FE-9B3B55B9107A}"/>
              </a:ext>
            </a:extLst>
          </p:cNvPr>
          <p:cNvSpPr/>
          <p:nvPr userDrawn="1"/>
        </p:nvSpPr>
        <p:spPr>
          <a:xfrm>
            <a:off x="6324642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EAEA51-97DF-4291-9A90-5CE773427414}"/>
              </a:ext>
            </a:extLst>
          </p:cNvPr>
          <p:cNvSpPr/>
          <p:nvPr userDrawn="1"/>
        </p:nvSpPr>
        <p:spPr>
          <a:xfrm>
            <a:off x="903410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2658C6-7C1D-4EE2-B448-81A3861073A2}"/>
              </a:ext>
            </a:extLst>
          </p:cNvPr>
          <p:cNvSpPr/>
          <p:nvPr userDrawn="1"/>
        </p:nvSpPr>
        <p:spPr>
          <a:xfrm>
            <a:off x="905691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898913-6811-47CE-B7FD-ADC073B27BDD}"/>
              </a:ext>
            </a:extLst>
          </p:cNvPr>
          <p:cNvSpPr/>
          <p:nvPr userDrawn="1"/>
        </p:nvSpPr>
        <p:spPr>
          <a:xfrm>
            <a:off x="3615176" y="4561418"/>
            <a:ext cx="2269892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631416-D245-42EF-A821-6FCFEA69D5C0}"/>
              </a:ext>
            </a:extLst>
          </p:cNvPr>
          <p:cNvSpPr/>
          <p:nvPr userDrawn="1"/>
        </p:nvSpPr>
        <p:spPr>
          <a:xfrm>
            <a:off x="6324642" y="4561418"/>
            <a:ext cx="2269892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5F9D14-5D48-4F24-B309-813F30EEC3F1}"/>
              </a:ext>
            </a:extLst>
          </p:cNvPr>
          <p:cNvSpPr/>
          <p:nvPr userDrawn="1"/>
        </p:nvSpPr>
        <p:spPr>
          <a:xfrm>
            <a:off x="9034106" y="4561418"/>
            <a:ext cx="2269892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97D5069E-10D3-4819-9842-48A0CD9B5F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262B25-9A7A-49AE-96BE-782151D07AF4}"/>
              </a:ext>
            </a:extLst>
          </p:cNvPr>
          <p:cNvSpPr/>
          <p:nvPr userDrawn="1"/>
        </p:nvSpPr>
        <p:spPr>
          <a:xfrm>
            <a:off x="2001203" y="6053984"/>
            <a:ext cx="2190450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40ACA70-3449-4099-B035-1158D543E6AE}"/>
              </a:ext>
            </a:extLst>
          </p:cNvPr>
          <p:cNvSpPr/>
          <p:nvPr userDrawn="1"/>
        </p:nvSpPr>
        <p:spPr>
          <a:xfrm>
            <a:off x="6995891" y="6038458"/>
            <a:ext cx="5061631" cy="5127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7558CC-4468-472E-BA32-9B3AB6B52729}"/>
              </a:ext>
            </a:extLst>
          </p:cNvPr>
          <p:cNvSpPr/>
          <p:nvPr userDrawn="1"/>
        </p:nvSpPr>
        <p:spPr>
          <a:xfrm>
            <a:off x="3704061" y="6037655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C01FB100-9C36-462C-A516-188151331FCD}"/>
              </a:ext>
            </a:extLst>
          </p:cNvPr>
          <p:cNvGrpSpPr/>
          <p:nvPr userDrawn="1"/>
        </p:nvGrpSpPr>
        <p:grpSpPr>
          <a:xfrm>
            <a:off x="3733440" y="3000824"/>
            <a:ext cx="4163973" cy="3275036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B9B102E-92CD-4DD6-B679-738641CFEE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D6C6ACD-E7C0-4D80-B376-12549C2B04B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804E488-0EA1-4C53-8909-51F64F102B8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B4411A-55BB-4750-A01A-F799C0990AC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9F48FA-241B-4A59-A232-16386CFF410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26A938-7D38-479D-96C2-A910EE332F3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16A5E3-E2C8-4473-9EC8-E6A6B6EE838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CC2F58-4964-4968-B1C9-3723F86C3AE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F66D8C-0B73-4B2E-823B-B7E066D670F4}"/>
              </a:ext>
            </a:extLst>
          </p:cNvPr>
          <p:cNvGrpSpPr/>
          <p:nvPr userDrawn="1"/>
        </p:nvGrpSpPr>
        <p:grpSpPr>
          <a:xfrm>
            <a:off x="7589228" y="4156237"/>
            <a:ext cx="3879364" cy="2131448"/>
            <a:chOff x="-548507" y="477868"/>
            <a:chExt cx="11570449" cy="63571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129968-B4C2-4D68-9101-34ADA7B322C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D53250-A693-450F-8F9D-3E84FF392E9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2E176D-21A9-408A-AD9E-DAD690F93D9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B6F43D5-85BD-467F-B7C3-C4926D6C7677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D7EF8E-003C-4469-87DF-D8B66E5467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485423-01B5-42D2-AD7A-8F034E333E3E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0060473-363C-4353-9FA7-9DF99C75A55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47F3414-9D37-4061-960E-19387EF4E3D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415D312-2ACB-43A0-A787-022DA6547C7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89E04AF-5B34-47EF-9B3C-088B081F350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8C131F0-4BF7-48F5-925A-0122A77E744E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02D769-9CF6-4708-864B-4CC016E2959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6A200E-4A85-4C4F-9163-B3E199A26683}"/>
              </a:ext>
            </a:extLst>
          </p:cNvPr>
          <p:cNvGrpSpPr/>
          <p:nvPr userDrawn="1"/>
        </p:nvGrpSpPr>
        <p:grpSpPr>
          <a:xfrm>
            <a:off x="769953" y="4150943"/>
            <a:ext cx="1533657" cy="2068863"/>
            <a:chOff x="5745956" y="3501865"/>
            <a:chExt cx="2146216" cy="289518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73DAFDC-F515-494D-86BA-A65097600B39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C846416-A421-436C-A258-E0F6C1D223BC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EBCAF0-2E06-463B-9ACD-B856BBE9D6A8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C99994-DA0D-4E5B-A585-F2CF179D8079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B1DD07-A05E-438B-B8E6-55FA62826809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0CBFCE-EE35-4F29-8B83-08D415B4326C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C086AFF-76D9-42D4-9D32-BDA60083A995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7382469-9DE7-477F-9BA6-954A4E85F49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67C07EE-B66A-4407-9F31-9A7E2DB2F346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9DD1D4A-6CEE-4A3B-9A53-8CA5997DEA00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A0064CD-4965-4F75-B089-3132A53AA1EC}"/>
              </a:ext>
            </a:extLst>
          </p:cNvPr>
          <p:cNvGrpSpPr/>
          <p:nvPr userDrawn="1"/>
        </p:nvGrpSpPr>
        <p:grpSpPr>
          <a:xfrm>
            <a:off x="2702838" y="4880678"/>
            <a:ext cx="778728" cy="1368963"/>
            <a:chOff x="7182034" y="5192864"/>
            <a:chExt cx="825553" cy="1451279"/>
          </a:xfrm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7862CBF3-C5B3-4CE6-B949-DB5EB41334E3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42" name="Rounded Rectangle 4">
                <a:extLst>
                  <a:ext uri="{FF2B5EF4-FFF2-40B4-BE49-F238E27FC236}">
                    <a16:creationId xmlns:a16="http://schemas.microsoft.com/office/drawing/2014/main" id="{69710CC3-7B71-4D89-BAA2-1F64A3693EB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06B659A0-0182-4ABD-8931-963D4B60B96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44" name="Group 6">
                <a:extLst>
                  <a:ext uri="{FF2B5EF4-FFF2-40B4-BE49-F238E27FC236}">
                    <a16:creationId xmlns:a16="http://schemas.microsoft.com/office/drawing/2014/main" id="{3D817E5B-C464-4831-82A7-5CC97235485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45" name="Oval 7">
                  <a:extLst>
                    <a:ext uri="{FF2B5EF4-FFF2-40B4-BE49-F238E27FC236}">
                      <a16:creationId xmlns:a16="http://schemas.microsoft.com/office/drawing/2014/main" id="{17BF3202-2FBF-4032-A6D7-99B000B9937D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6" name="Rounded Rectangle 8">
                  <a:extLst>
                    <a:ext uri="{FF2B5EF4-FFF2-40B4-BE49-F238E27FC236}">
                      <a16:creationId xmlns:a16="http://schemas.microsoft.com/office/drawing/2014/main" id="{65FA3F4F-8289-4C0C-9BFF-8CFB1A4A69A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9C4E2C-7D31-4E1A-80C2-4ED096075150}"/>
                </a:ext>
              </a:extLst>
            </p:cNvPr>
            <p:cNvSpPr/>
            <p:nvPr/>
          </p:nvSpPr>
          <p:spPr>
            <a:xfrm>
              <a:off x="7227509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8497217-638A-456F-A7F7-87FB4AFE1884}"/>
                </a:ext>
              </a:extLst>
            </p:cNvPr>
            <p:cNvSpPr/>
            <p:nvPr/>
          </p:nvSpPr>
          <p:spPr>
            <a:xfrm>
              <a:off x="7357552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그림 개체 틀 2">
            <a:extLst>
              <a:ext uri="{FF2B5EF4-FFF2-40B4-BE49-F238E27FC236}">
                <a16:creationId xmlns:a16="http://schemas.microsoft.com/office/drawing/2014/main" id="{87412601-0B0C-4D57-ABC7-CA6B977EC6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14185" y="3214549"/>
            <a:ext cx="3809988" cy="21653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8" name="그림 개체 틀 2">
            <a:extLst>
              <a:ext uri="{FF2B5EF4-FFF2-40B4-BE49-F238E27FC236}">
                <a16:creationId xmlns:a16="http://schemas.microsoft.com/office/drawing/2014/main" id="{202EA172-450F-45E7-9B4F-749A8B1525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49287" y="4270081"/>
            <a:ext cx="2754941" cy="17591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9" name="그림 개체 틀 2">
            <a:extLst>
              <a:ext uri="{FF2B5EF4-FFF2-40B4-BE49-F238E27FC236}">
                <a16:creationId xmlns:a16="http://schemas.microsoft.com/office/drawing/2014/main" id="{442442B2-546E-4376-9466-BC626305350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24950" y="4310470"/>
            <a:ext cx="1254034" cy="172183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0" name="그림 개체 틀 2">
            <a:extLst>
              <a:ext uri="{FF2B5EF4-FFF2-40B4-BE49-F238E27FC236}">
                <a16:creationId xmlns:a16="http://schemas.microsoft.com/office/drawing/2014/main" id="{2AE7D361-5639-4565-9923-AF4E995946E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751514" y="4990776"/>
            <a:ext cx="694662" cy="111684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A8F44C09-41EF-4EBF-BCD7-DB7ADC5649C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566083" y="6232551"/>
            <a:ext cx="52861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566082" y="3100137"/>
            <a:ext cx="528610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Virtual Reality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566082" y="5769177"/>
            <a:ext cx="52861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10084458" y="379228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30732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A9155F-3407-404D-A5B5-4031E0B2E1BE}"/>
              </a:ext>
            </a:extLst>
          </p:cNvPr>
          <p:cNvGrpSpPr/>
          <p:nvPr/>
        </p:nvGrpSpPr>
        <p:grpSpPr>
          <a:xfrm>
            <a:off x="4873028" y="1843982"/>
            <a:ext cx="3300668" cy="928488"/>
            <a:chOff x="3171825" y="2124943"/>
            <a:chExt cx="5619576" cy="1580803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228812A0-21F2-4D07-8B90-26C0564B8674}"/>
                </a:ext>
              </a:extLst>
            </p:cNvPr>
            <p:cNvSpPr/>
            <p:nvPr/>
          </p:nvSpPr>
          <p:spPr>
            <a:xfrm>
              <a:off x="3962226" y="2310593"/>
              <a:ext cx="4829175" cy="120950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E0BEAF-00F1-4EAC-9DAF-4178F98C7696}"/>
                </a:ext>
              </a:extLst>
            </p:cNvPr>
            <p:cNvGrpSpPr/>
            <p:nvPr/>
          </p:nvGrpSpPr>
          <p:grpSpPr>
            <a:xfrm>
              <a:off x="3171825" y="2124943"/>
              <a:ext cx="1580803" cy="1580803"/>
              <a:chOff x="2828925" y="2048222"/>
              <a:chExt cx="1828800" cy="18288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6C51CD0-1601-4467-9B6C-47AD586E520B}"/>
                  </a:ext>
                </a:extLst>
              </p:cNvPr>
              <p:cNvSpPr/>
              <p:nvPr/>
            </p:nvSpPr>
            <p:spPr>
              <a:xfrm>
                <a:off x="2828925" y="2048222"/>
                <a:ext cx="1828800" cy="1828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A925D9F-766A-4FF1-B457-9FBBFABE39A3}"/>
                  </a:ext>
                </a:extLst>
              </p:cNvPr>
              <p:cNvSpPr/>
              <p:nvPr/>
            </p:nvSpPr>
            <p:spPr>
              <a:xfrm>
                <a:off x="2919586" y="2138883"/>
                <a:ext cx="1647478" cy="1647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8812EB-96F3-4C7F-B8C2-C9EEA94DD884}"/>
              </a:ext>
            </a:extLst>
          </p:cNvPr>
          <p:cNvGrpSpPr/>
          <p:nvPr/>
        </p:nvGrpSpPr>
        <p:grpSpPr>
          <a:xfrm flipH="1">
            <a:off x="3230202" y="2914145"/>
            <a:ext cx="3300668" cy="928488"/>
            <a:chOff x="3171825" y="2124943"/>
            <a:chExt cx="5619576" cy="1580803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9C55EC20-1964-49AA-BF78-2ED6D5DADAA8}"/>
                </a:ext>
              </a:extLst>
            </p:cNvPr>
            <p:cNvSpPr/>
            <p:nvPr/>
          </p:nvSpPr>
          <p:spPr>
            <a:xfrm>
              <a:off x="3962226" y="2310593"/>
              <a:ext cx="4829175" cy="12095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BCD353-D50E-4927-9C0E-81BA0987CC9E}"/>
                </a:ext>
              </a:extLst>
            </p:cNvPr>
            <p:cNvGrpSpPr/>
            <p:nvPr/>
          </p:nvGrpSpPr>
          <p:grpSpPr>
            <a:xfrm>
              <a:off x="3171825" y="2124943"/>
              <a:ext cx="1580803" cy="1580803"/>
              <a:chOff x="2828925" y="2048222"/>
              <a:chExt cx="1828800" cy="18288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CD5BF62-05EF-439C-BE54-70E3673AA1AC}"/>
                  </a:ext>
                </a:extLst>
              </p:cNvPr>
              <p:cNvSpPr/>
              <p:nvPr/>
            </p:nvSpPr>
            <p:spPr>
              <a:xfrm>
                <a:off x="2828925" y="2048222"/>
                <a:ext cx="1828800" cy="1828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FAC75ED-A5E5-4844-B3D0-CA472FEC420F}"/>
                  </a:ext>
                </a:extLst>
              </p:cNvPr>
              <p:cNvSpPr/>
              <p:nvPr/>
            </p:nvSpPr>
            <p:spPr>
              <a:xfrm>
                <a:off x="2919586" y="2138883"/>
                <a:ext cx="1647478" cy="1647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69DD91-4536-49A8-98AB-2E47594DB4B7}"/>
              </a:ext>
            </a:extLst>
          </p:cNvPr>
          <p:cNvGrpSpPr/>
          <p:nvPr/>
        </p:nvGrpSpPr>
        <p:grpSpPr>
          <a:xfrm>
            <a:off x="5694441" y="3984308"/>
            <a:ext cx="3300668" cy="928488"/>
            <a:chOff x="3171825" y="2124943"/>
            <a:chExt cx="5619576" cy="1580803"/>
          </a:xfrm>
        </p:grpSpPr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3BC3EE87-5703-4EA2-97F5-5B6A73FEB9FC}"/>
                </a:ext>
              </a:extLst>
            </p:cNvPr>
            <p:cNvSpPr/>
            <p:nvPr/>
          </p:nvSpPr>
          <p:spPr>
            <a:xfrm>
              <a:off x="3962226" y="2310593"/>
              <a:ext cx="4829175" cy="120950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AD52EAE-72CF-4ED4-857F-F68B8C34E941}"/>
                </a:ext>
              </a:extLst>
            </p:cNvPr>
            <p:cNvGrpSpPr/>
            <p:nvPr/>
          </p:nvGrpSpPr>
          <p:grpSpPr>
            <a:xfrm>
              <a:off x="3171825" y="2124943"/>
              <a:ext cx="1580803" cy="1580803"/>
              <a:chOff x="2828925" y="2048222"/>
              <a:chExt cx="1828800" cy="18288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89C6295-DF7D-4F6D-BEBA-B21542EACE35}"/>
                  </a:ext>
                </a:extLst>
              </p:cNvPr>
              <p:cNvSpPr/>
              <p:nvPr/>
            </p:nvSpPr>
            <p:spPr>
              <a:xfrm>
                <a:off x="2828925" y="2048222"/>
                <a:ext cx="1828800" cy="1828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B371957-5EA3-4410-9484-382D2DFEBAF2}"/>
                  </a:ext>
                </a:extLst>
              </p:cNvPr>
              <p:cNvSpPr/>
              <p:nvPr/>
            </p:nvSpPr>
            <p:spPr>
              <a:xfrm>
                <a:off x="2919586" y="2138883"/>
                <a:ext cx="1647478" cy="1647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D85D45-095F-40D0-9941-5842BB851EC7}"/>
              </a:ext>
            </a:extLst>
          </p:cNvPr>
          <p:cNvGrpSpPr/>
          <p:nvPr/>
        </p:nvGrpSpPr>
        <p:grpSpPr>
          <a:xfrm flipH="1">
            <a:off x="4051615" y="5054470"/>
            <a:ext cx="3300668" cy="928488"/>
            <a:chOff x="3171825" y="2124943"/>
            <a:chExt cx="5619576" cy="1580803"/>
          </a:xfrm>
        </p:grpSpPr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C5C0020A-CE5C-4C3A-8A43-392403396AEE}"/>
                </a:ext>
              </a:extLst>
            </p:cNvPr>
            <p:cNvSpPr/>
            <p:nvPr/>
          </p:nvSpPr>
          <p:spPr>
            <a:xfrm>
              <a:off x="3962226" y="2310593"/>
              <a:ext cx="4829175" cy="120950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19AE245-0980-4B0F-B5FE-DA198507EDF0}"/>
                </a:ext>
              </a:extLst>
            </p:cNvPr>
            <p:cNvGrpSpPr/>
            <p:nvPr/>
          </p:nvGrpSpPr>
          <p:grpSpPr>
            <a:xfrm>
              <a:off x="3171825" y="2124943"/>
              <a:ext cx="1580803" cy="1580803"/>
              <a:chOff x="2828925" y="2048222"/>
              <a:chExt cx="1828800" cy="18288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7413D28-0E8A-4567-A1BC-E60B2124F0FD}"/>
                  </a:ext>
                </a:extLst>
              </p:cNvPr>
              <p:cNvSpPr/>
              <p:nvPr/>
            </p:nvSpPr>
            <p:spPr>
              <a:xfrm>
                <a:off x="2828925" y="2048222"/>
                <a:ext cx="1828800" cy="1828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B34B8D-F540-4D85-9366-B468C6E2A85D}"/>
                  </a:ext>
                </a:extLst>
              </p:cNvPr>
              <p:cNvSpPr/>
              <p:nvPr/>
            </p:nvSpPr>
            <p:spPr>
              <a:xfrm>
                <a:off x="2919586" y="2138883"/>
                <a:ext cx="1647478" cy="1647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B9A2F56D-59FD-4826-852E-C53D0FC5F893}"/>
              </a:ext>
            </a:extLst>
          </p:cNvPr>
          <p:cNvSpPr/>
          <p:nvPr/>
        </p:nvSpPr>
        <p:spPr>
          <a:xfrm flipH="1">
            <a:off x="5884052" y="324890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Teardrop 1">
            <a:extLst>
              <a:ext uri="{FF2B5EF4-FFF2-40B4-BE49-F238E27FC236}">
                <a16:creationId xmlns:a16="http://schemas.microsoft.com/office/drawing/2014/main" id="{A62C558F-F9FF-441E-955F-0144AA624121}"/>
              </a:ext>
            </a:extLst>
          </p:cNvPr>
          <p:cNvSpPr/>
          <p:nvPr/>
        </p:nvSpPr>
        <p:spPr>
          <a:xfrm rot="18805991">
            <a:off x="6722624" y="5332249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614D6FAB-FCF3-4416-9FE4-ED557A239560}"/>
              </a:ext>
            </a:extLst>
          </p:cNvPr>
          <p:cNvSpPr>
            <a:spLocks noChangeAspect="1"/>
          </p:cNvSpPr>
          <p:nvPr/>
        </p:nvSpPr>
        <p:spPr>
          <a:xfrm rot="9900000">
            <a:off x="5991019" y="429425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1342AF22-2403-4B28-B4C2-E6F1D2AC4738}"/>
              </a:ext>
            </a:extLst>
          </p:cNvPr>
          <p:cNvSpPr/>
          <p:nvPr/>
        </p:nvSpPr>
        <p:spPr>
          <a:xfrm>
            <a:off x="5123431" y="217943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7B0961-F659-4C3D-BC22-E72755FA3D4A}"/>
              </a:ext>
            </a:extLst>
          </p:cNvPr>
          <p:cNvSpPr txBox="1"/>
          <p:nvPr/>
        </p:nvSpPr>
        <p:spPr>
          <a:xfrm>
            <a:off x="4277615" y="3224500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21457-50FC-44A5-9C47-00064C82D295}"/>
              </a:ext>
            </a:extLst>
          </p:cNvPr>
          <p:cNvSpPr txBox="1"/>
          <p:nvPr/>
        </p:nvSpPr>
        <p:spPr>
          <a:xfrm>
            <a:off x="6761871" y="4294662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13C524-4A95-494B-B1F6-1E86099C21A2}"/>
              </a:ext>
            </a:extLst>
          </p:cNvPr>
          <p:cNvSpPr txBox="1"/>
          <p:nvPr/>
        </p:nvSpPr>
        <p:spPr>
          <a:xfrm>
            <a:off x="5933785" y="2154338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2B08D8-E1A2-4C4E-A0CF-13C9921699D3}"/>
              </a:ext>
            </a:extLst>
          </p:cNvPr>
          <p:cNvSpPr txBox="1"/>
          <p:nvPr/>
        </p:nvSpPr>
        <p:spPr>
          <a:xfrm>
            <a:off x="5105700" y="5364825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2B2F14-7575-4F12-998A-A4D0B64E351D}"/>
              </a:ext>
            </a:extLst>
          </p:cNvPr>
          <p:cNvGrpSpPr/>
          <p:nvPr/>
        </p:nvGrpSpPr>
        <p:grpSpPr>
          <a:xfrm>
            <a:off x="6761871" y="2898849"/>
            <a:ext cx="2264921" cy="915199"/>
            <a:chOff x="9436586" y="2793844"/>
            <a:chExt cx="2264921" cy="915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E0EF24-D454-429D-8BD7-E927CEE11D5F}"/>
                </a:ext>
              </a:extLst>
            </p:cNvPr>
            <p:cNvSpPr txBox="1"/>
            <p:nvPr/>
          </p:nvSpPr>
          <p:spPr>
            <a:xfrm>
              <a:off x="9436587" y="3062712"/>
              <a:ext cx="226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EF716C-16E9-4CA0-BABC-62D24324C853}"/>
                </a:ext>
              </a:extLst>
            </p:cNvPr>
            <p:cNvSpPr txBox="1"/>
            <p:nvPr/>
          </p:nvSpPr>
          <p:spPr>
            <a:xfrm>
              <a:off x="9436586" y="2793844"/>
              <a:ext cx="2264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4408A8-FAA1-449B-804A-853EE3A04E0C}"/>
              </a:ext>
            </a:extLst>
          </p:cNvPr>
          <p:cNvGrpSpPr/>
          <p:nvPr/>
        </p:nvGrpSpPr>
        <p:grpSpPr>
          <a:xfrm>
            <a:off x="3230202" y="3994911"/>
            <a:ext cx="2264921" cy="915199"/>
            <a:chOff x="9436586" y="2793844"/>
            <a:chExt cx="2264921" cy="91519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904C48-73F8-4D16-989C-DEC73C9C38C0}"/>
                </a:ext>
              </a:extLst>
            </p:cNvPr>
            <p:cNvSpPr txBox="1"/>
            <p:nvPr/>
          </p:nvSpPr>
          <p:spPr>
            <a:xfrm>
              <a:off x="9436587" y="3062712"/>
              <a:ext cx="226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74EE5E-53BE-4EAE-B41E-FFFA2E76C80E}"/>
                </a:ext>
              </a:extLst>
            </p:cNvPr>
            <p:cNvSpPr txBox="1"/>
            <p:nvPr/>
          </p:nvSpPr>
          <p:spPr>
            <a:xfrm>
              <a:off x="9436586" y="2793844"/>
              <a:ext cx="2264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A9F739-988E-46AD-A3C2-DD8CAB279384}"/>
              </a:ext>
            </a:extLst>
          </p:cNvPr>
          <p:cNvGrpSpPr/>
          <p:nvPr/>
        </p:nvGrpSpPr>
        <p:grpSpPr>
          <a:xfrm>
            <a:off x="927220" y="4984320"/>
            <a:ext cx="2836425" cy="1068786"/>
            <a:chOff x="270023" y="1671304"/>
            <a:chExt cx="2279585" cy="107947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0FCDB7-55CF-40C6-B612-79950444F396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DDD890-29D7-400B-9579-D5D529A7B621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1F6CAE-927A-471F-8A70-C53F324E92F3}"/>
              </a:ext>
            </a:extLst>
          </p:cNvPr>
          <p:cNvGrpSpPr/>
          <p:nvPr/>
        </p:nvGrpSpPr>
        <p:grpSpPr>
          <a:xfrm>
            <a:off x="8468085" y="1773833"/>
            <a:ext cx="2836425" cy="1068786"/>
            <a:chOff x="270023" y="1671304"/>
            <a:chExt cx="2279585" cy="107947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7EE63E-5AE8-4714-9A96-6605C9344BA4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5D8F8B-5803-4F53-B777-624524AD3946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D2A31-9C03-49A2-96FE-923E4B370526}"/>
              </a:ext>
            </a:extLst>
          </p:cNvPr>
          <p:cNvSpPr txBox="1"/>
          <p:nvPr/>
        </p:nvSpPr>
        <p:spPr>
          <a:xfrm>
            <a:off x="625350" y="3900079"/>
            <a:ext cx="4719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 Placeholder 27">
            <a:extLst>
              <a:ext uri="{FF2B5EF4-FFF2-40B4-BE49-F238E27FC236}">
                <a16:creationId xmlns:a16="http://schemas.microsoft.com/office/drawing/2014/main" id="{78CF7CB0-4417-4A6A-A867-1389ECC263B4}"/>
              </a:ext>
            </a:extLst>
          </p:cNvPr>
          <p:cNvSpPr txBox="1">
            <a:spLocks/>
          </p:cNvSpPr>
          <p:nvPr/>
        </p:nvSpPr>
        <p:spPr>
          <a:xfrm>
            <a:off x="625350" y="3429000"/>
            <a:ext cx="4719811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0" dirty="0"/>
              <a:t>Allppt.com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AFC5B-E444-448A-AABA-B90E8D9B75A5}"/>
              </a:ext>
            </a:extLst>
          </p:cNvPr>
          <p:cNvSpPr txBox="1"/>
          <p:nvPr/>
        </p:nvSpPr>
        <p:spPr>
          <a:xfrm>
            <a:off x="625350" y="5385660"/>
            <a:ext cx="4719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EFD708-FBF0-4D1B-AB5C-FEFBF72348AC}"/>
              </a:ext>
            </a:extLst>
          </p:cNvPr>
          <p:cNvGrpSpPr/>
          <p:nvPr/>
        </p:nvGrpSpPr>
        <p:grpSpPr>
          <a:xfrm>
            <a:off x="545659" y="1381487"/>
            <a:ext cx="4732922" cy="5139387"/>
            <a:chOff x="545659" y="1381487"/>
            <a:chExt cx="4732922" cy="513938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A484FBC-3D93-422E-9893-97EB690AC605}"/>
                </a:ext>
              </a:extLst>
            </p:cNvPr>
            <p:cNvSpPr/>
            <p:nvPr/>
          </p:nvSpPr>
          <p:spPr>
            <a:xfrm flipH="1">
              <a:off x="2874415" y="2193694"/>
              <a:ext cx="2404166" cy="2382791"/>
            </a:xfrm>
            <a:custGeom>
              <a:avLst/>
              <a:gdLst>
                <a:gd name="connsiteX0" fmla="*/ 964657 w 2404166"/>
                <a:gd name="connsiteY0" fmla="*/ 2382792 h 2382791"/>
                <a:gd name="connsiteX1" fmla="*/ 883453 w 2404166"/>
                <a:gd name="connsiteY1" fmla="*/ 2193640 h 2382791"/>
                <a:gd name="connsiteX2" fmla="*/ 826875 w 2404166"/>
                <a:gd name="connsiteY2" fmla="*/ 2135650 h 2382791"/>
                <a:gd name="connsiteX3" fmla="*/ 296050 w 2404166"/>
                <a:gd name="connsiteY3" fmla="*/ 2058506 h 2382791"/>
                <a:gd name="connsiteX4" fmla="*/ 131613 w 2404166"/>
                <a:gd name="connsiteY4" fmla="*/ 1948528 h 2382791"/>
                <a:gd name="connsiteX5" fmla="*/ 28696 w 2404166"/>
                <a:gd name="connsiteY5" fmla="*/ 1644014 h 2382791"/>
                <a:gd name="connsiteX6" fmla="*/ 1069 w 2404166"/>
                <a:gd name="connsiteY6" fmla="*/ 936041 h 2382791"/>
                <a:gd name="connsiteX7" fmla="*/ 53939 w 2404166"/>
                <a:gd name="connsiteY7" fmla="*/ 371587 h 2382791"/>
                <a:gd name="connsiteX8" fmla="*/ 265864 w 2404166"/>
                <a:gd name="connsiteY8" fmla="*/ 172814 h 2382791"/>
                <a:gd name="connsiteX9" fmla="*/ 1951812 w 2404166"/>
                <a:gd name="connsiteY9" fmla="*/ 6170 h 2382791"/>
                <a:gd name="connsiteX10" fmla="*/ 2179977 w 2404166"/>
                <a:gd name="connsiteY10" fmla="*/ 11907 h 2382791"/>
                <a:gd name="connsiteX11" fmla="*/ 2400021 w 2404166"/>
                <a:gd name="connsiteY11" fmla="*/ 272289 h 2382791"/>
                <a:gd name="connsiteX12" fmla="*/ 2373454 w 2404166"/>
                <a:gd name="connsiteY12" fmla="*/ 1942967 h 2382791"/>
                <a:gd name="connsiteX13" fmla="*/ 2290661 w 2404166"/>
                <a:gd name="connsiteY13" fmla="*/ 2147213 h 2382791"/>
                <a:gd name="connsiteX14" fmla="*/ 2144671 w 2404166"/>
                <a:gd name="connsiteY14" fmla="*/ 2216501 h 2382791"/>
                <a:gd name="connsiteX15" fmla="*/ 988489 w 2404166"/>
                <a:gd name="connsiteY15" fmla="*/ 2151802 h 2382791"/>
                <a:gd name="connsiteX16" fmla="*/ 949122 w 2404166"/>
                <a:gd name="connsiteY16" fmla="*/ 2183313 h 2382791"/>
                <a:gd name="connsiteX17" fmla="*/ 964657 w 2404166"/>
                <a:gd name="connsiteY17" fmla="*/ 2382792 h 238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4166" h="2382791">
                  <a:moveTo>
                    <a:pt x="964657" y="2382792"/>
                  </a:moveTo>
                  <a:cubicBezTo>
                    <a:pt x="889985" y="2349692"/>
                    <a:pt x="889985" y="2257720"/>
                    <a:pt x="883453" y="2193640"/>
                  </a:cubicBezTo>
                  <a:cubicBezTo>
                    <a:pt x="884689" y="2150831"/>
                    <a:pt x="866242" y="2138474"/>
                    <a:pt x="826875" y="2135650"/>
                  </a:cubicBezTo>
                  <a:cubicBezTo>
                    <a:pt x="648139" y="2122763"/>
                    <a:pt x="471344" y="2095931"/>
                    <a:pt x="296050" y="2058506"/>
                  </a:cubicBezTo>
                  <a:cubicBezTo>
                    <a:pt x="226321" y="2043589"/>
                    <a:pt x="173362" y="2004488"/>
                    <a:pt x="131613" y="1948528"/>
                  </a:cubicBezTo>
                  <a:cubicBezTo>
                    <a:pt x="64266" y="1858233"/>
                    <a:pt x="37257" y="1753639"/>
                    <a:pt x="28696" y="1644014"/>
                  </a:cubicBezTo>
                  <a:cubicBezTo>
                    <a:pt x="10425" y="1408435"/>
                    <a:pt x="-4139" y="1172591"/>
                    <a:pt x="1069" y="936041"/>
                  </a:cubicBezTo>
                  <a:cubicBezTo>
                    <a:pt x="5217" y="746624"/>
                    <a:pt x="21017" y="558179"/>
                    <a:pt x="53939" y="371587"/>
                  </a:cubicBezTo>
                  <a:cubicBezTo>
                    <a:pt x="73799" y="259226"/>
                    <a:pt x="152267" y="185701"/>
                    <a:pt x="265864" y="172814"/>
                  </a:cubicBezTo>
                  <a:cubicBezTo>
                    <a:pt x="567553" y="138567"/>
                    <a:pt x="1691519" y="26559"/>
                    <a:pt x="1951812" y="6170"/>
                  </a:cubicBezTo>
                  <a:cubicBezTo>
                    <a:pt x="2027455" y="256"/>
                    <a:pt x="2104422" y="-6275"/>
                    <a:pt x="2179977" y="11907"/>
                  </a:cubicBezTo>
                  <a:cubicBezTo>
                    <a:pt x="2304607" y="41917"/>
                    <a:pt x="2390665" y="144746"/>
                    <a:pt x="2400021" y="272289"/>
                  </a:cubicBezTo>
                  <a:cubicBezTo>
                    <a:pt x="2417145" y="506632"/>
                    <a:pt x="2375837" y="1890273"/>
                    <a:pt x="2373454" y="1942967"/>
                  </a:cubicBezTo>
                  <a:cubicBezTo>
                    <a:pt x="2369923" y="2021082"/>
                    <a:pt x="2339913" y="2088516"/>
                    <a:pt x="2290661" y="2147213"/>
                  </a:cubicBezTo>
                  <a:cubicBezTo>
                    <a:pt x="2253237" y="2191875"/>
                    <a:pt x="2205221" y="2217295"/>
                    <a:pt x="2144671" y="2216501"/>
                  </a:cubicBezTo>
                  <a:cubicBezTo>
                    <a:pt x="1965493" y="2214206"/>
                    <a:pt x="1044007" y="2157010"/>
                    <a:pt x="988489" y="2151802"/>
                  </a:cubicBezTo>
                  <a:cubicBezTo>
                    <a:pt x="962274" y="2149331"/>
                    <a:pt x="952653" y="2156480"/>
                    <a:pt x="949122" y="2183313"/>
                  </a:cubicBezTo>
                  <a:cubicBezTo>
                    <a:pt x="942238" y="2236978"/>
                    <a:pt x="918318" y="2300087"/>
                    <a:pt x="964657" y="2382792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4975208-6B8C-4A2D-A34C-AB4587182C44}"/>
                </a:ext>
              </a:extLst>
            </p:cNvPr>
            <p:cNvSpPr/>
            <p:nvPr/>
          </p:nvSpPr>
          <p:spPr>
            <a:xfrm flipH="1">
              <a:off x="1899157" y="2256354"/>
              <a:ext cx="933770" cy="2113680"/>
            </a:xfrm>
            <a:custGeom>
              <a:avLst/>
              <a:gdLst>
                <a:gd name="connsiteX0" fmla="*/ 0 w 933770"/>
                <a:gd name="connsiteY0" fmla="*/ 2105737 h 2113680"/>
                <a:gd name="connsiteX1" fmla="*/ 94179 w 933770"/>
                <a:gd name="connsiteY1" fmla="*/ 1863538 h 2113680"/>
                <a:gd name="connsiteX2" fmla="*/ 95326 w 933770"/>
                <a:gd name="connsiteY2" fmla="*/ 237786 h 2113680"/>
                <a:gd name="connsiteX3" fmla="*/ 30716 w 933770"/>
                <a:gd name="connsiteY3" fmla="*/ 51635 h 2113680"/>
                <a:gd name="connsiteX4" fmla="*/ 10592 w 933770"/>
                <a:gd name="connsiteY4" fmla="*/ 0 h 2113680"/>
                <a:gd name="connsiteX5" fmla="*/ 212983 w 933770"/>
                <a:gd name="connsiteY5" fmla="*/ 37777 h 2113680"/>
                <a:gd name="connsiteX6" fmla="*/ 651748 w 933770"/>
                <a:gd name="connsiteY6" fmla="*/ 179972 h 2113680"/>
                <a:gd name="connsiteX7" fmla="*/ 759431 w 933770"/>
                <a:gd name="connsiteY7" fmla="*/ 239728 h 2113680"/>
                <a:gd name="connsiteX8" fmla="*/ 932342 w 933770"/>
                <a:gd name="connsiteY8" fmla="*/ 602849 h 2113680"/>
                <a:gd name="connsiteX9" fmla="*/ 900832 w 933770"/>
                <a:gd name="connsiteY9" fmla="*/ 652631 h 2113680"/>
                <a:gd name="connsiteX10" fmla="*/ 891652 w 933770"/>
                <a:gd name="connsiteY10" fmla="*/ 1396704 h 2113680"/>
                <a:gd name="connsiteX11" fmla="*/ 932872 w 933770"/>
                <a:gd name="connsiteY11" fmla="*/ 1482586 h 2113680"/>
                <a:gd name="connsiteX12" fmla="*/ 925193 w 933770"/>
                <a:gd name="connsiteY12" fmla="*/ 1609864 h 2113680"/>
                <a:gd name="connsiteX13" fmla="*/ 807889 w 933770"/>
                <a:gd name="connsiteY13" fmla="*/ 1791249 h 2113680"/>
                <a:gd name="connsiteX14" fmla="*/ 121099 w 933770"/>
                <a:gd name="connsiteY14" fmla="*/ 2081728 h 2113680"/>
                <a:gd name="connsiteX15" fmla="*/ 7767 w 933770"/>
                <a:gd name="connsiteY15" fmla="*/ 2113680 h 2113680"/>
                <a:gd name="connsiteX16" fmla="*/ 0 w 933770"/>
                <a:gd name="connsiteY16" fmla="*/ 2105737 h 211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3770" h="2113680">
                  <a:moveTo>
                    <a:pt x="0" y="2105737"/>
                  </a:moveTo>
                  <a:cubicBezTo>
                    <a:pt x="57637" y="2034683"/>
                    <a:pt x="86941" y="1952685"/>
                    <a:pt x="94179" y="1863538"/>
                  </a:cubicBezTo>
                  <a:cubicBezTo>
                    <a:pt x="101769" y="1769977"/>
                    <a:pt x="119599" y="403547"/>
                    <a:pt x="95326" y="237786"/>
                  </a:cubicBezTo>
                  <a:cubicBezTo>
                    <a:pt x="85617" y="171764"/>
                    <a:pt x="61962" y="110419"/>
                    <a:pt x="30716" y="51635"/>
                  </a:cubicBezTo>
                  <a:cubicBezTo>
                    <a:pt x="22684" y="36542"/>
                    <a:pt x="9974" y="23037"/>
                    <a:pt x="10592" y="0"/>
                  </a:cubicBezTo>
                  <a:cubicBezTo>
                    <a:pt x="80321" y="3707"/>
                    <a:pt x="146343" y="23125"/>
                    <a:pt x="212983" y="37777"/>
                  </a:cubicBezTo>
                  <a:cubicBezTo>
                    <a:pt x="363828" y="70965"/>
                    <a:pt x="511495" y="114303"/>
                    <a:pt x="651748" y="179972"/>
                  </a:cubicBezTo>
                  <a:cubicBezTo>
                    <a:pt x="688819" y="197360"/>
                    <a:pt x="723861" y="219162"/>
                    <a:pt x="759431" y="239728"/>
                  </a:cubicBezTo>
                  <a:cubicBezTo>
                    <a:pt x="899949" y="321284"/>
                    <a:pt x="942493" y="449357"/>
                    <a:pt x="932342" y="602849"/>
                  </a:cubicBezTo>
                  <a:cubicBezTo>
                    <a:pt x="930842" y="626151"/>
                    <a:pt x="918485" y="641156"/>
                    <a:pt x="900832" y="652631"/>
                  </a:cubicBezTo>
                  <a:cubicBezTo>
                    <a:pt x="683612" y="793767"/>
                    <a:pt x="644952" y="1216909"/>
                    <a:pt x="891652" y="1396704"/>
                  </a:cubicBezTo>
                  <a:cubicBezTo>
                    <a:pt x="921751" y="1418594"/>
                    <a:pt x="935785" y="1444632"/>
                    <a:pt x="932872" y="1482586"/>
                  </a:cubicBezTo>
                  <a:cubicBezTo>
                    <a:pt x="929606" y="1524953"/>
                    <a:pt x="931107" y="1567497"/>
                    <a:pt x="925193" y="1609864"/>
                  </a:cubicBezTo>
                  <a:cubicBezTo>
                    <a:pt x="914248" y="1689126"/>
                    <a:pt x="876206" y="1748087"/>
                    <a:pt x="807889" y="1791249"/>
                  </a:cubicBezTo>
                  <a:cubicBezTo>
                    <a:pt x="594729" y="1925853"/>
                    <a:pt x="362945" y="2015353"/>
                    <a:pt x="121099" y="2081728"/>
                  </a:cubicBezTo>
                  <a:cubicBezTo>
                    <a:pt x="83234" y="2092144"/>
                    <a:pt x="45545" y="2103000"/>
                    <a:pt x="7767" y="2113680"/>
                  </a:cubicBezTo>
                  <a:cubicBezTo>
                    <a:pt x="5119" y="2111033"/>
                    <a:pt x="2559" y="2108384"/>
                    <a:pt x="0" y="2105737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847C987-9EA7-4197-B6CF-085C28560DE2}"/>
                </a:ext>
              </a:extLst>
            </p:cNvPr>
            <p:cNvSpPr/>
            <p:nvPr/>
          </p:nvSpPr>
          <p:spPr>
            <a:xfrm flipH="1">
              <a:off x="545659" y="2901828"/>
              <a:ext cx="1532103" cy="775892"/>
            </a:xfrm>
            <a:custGeom>
              <a:avLst/>
              <a:gdLst>
                <a:gd name="connsiteX0" fmla="*/ 583019 w 1532103"/>
                <a:gd name="connsiteY0" fmla="*/ 174772 h 775892"/>
                <a:gd name="connsiteX1" fmla="*/ 687966 w 1532103"/>
                <a:gd name="connsiteY1" fmla="*/ 232673 h 775892"/>
                <a:gd name="connsiteX2" fmla="*/ 723978 w 1532103"/>
                <a:gd name="connsiteY2" fmla="*/ 385548 h 775892"/>
                <a:gd name="connsiteX3" fmla="*/ 686201 w 1532103"/>
                <a:gd name="connsiteY3" fmla="*/ 543278 h 775892"/>
                <a:gd name="connsiteX4" fmla="*/ 585138 w 1532103"/>
                <a:gd name="connsiteY4" fmla="*/ 598708 h 775892"/>
                <a:gd name="connsiteX5" fmla="*/ 492371 w 1532103"/>
                <a:gd name="connsiteY5" fmla="*/ 537187 h 775892"/>
                <a:gd name="connsiteX6" fmla="*/ 491842 w 1532103"/>
                <a:gd name="connsiteY6" fmla="*/ 236645 h 775892"/>
                <a:gd name="connsiteX7" fmla="*/ 583019 w 1532103"/>
                <a:gd name="connsiteY7" fmla="*/ 174772 h 775892"/>
                <a:gd name="connsiteX8" fmla="*/ 303926 w 1532103"/>
                <a:gd name="connsiteY8" fmla="*/ 7 h 775892"/>
                <a:gd name="connsiteX9" fmla="*/ 122453 w 1532103"/>
                <a:gd name="connsiteY9" fmla="*/ 77592 h 775892"/>
                <a:gd name="connsiteX10" fmla="*/ 105595 w 1532103"/>
                <a:gd name="connsiteY10" fmla="*/ 680000 h 775892"/>
                <a:gd name="connsiteX11" fmla="*/ 319725 w 1532103"/>
                <a:gd name="connsiteY11" fmla="*/ 775856 h 775892"/>
                <a:gd name="connsiteX12" fmla="*/ 1257187 w 1532103"/>
                <a:gd name="connsiteY12" fmla="*/ 746817 h 775892"/>
                <a:gd name="connsiteX13" fmla="*/ 1528867 w 1532103"/>
                <a:gd name="connsiteY13" fmla="*/ 501882 h 775892"/>
                <a:gd name="connsiteX14" fmla="*/ 1524895 w 1532103"/>
                <a:gd name="connsiteY14" fmla="*/ 211843 h 775892"/>
                <a:gd name="connsiteX15" fmla="*/ 1510684 w 1532103"/>
                <a:gd name="connsiteY15" fmla="*/ 170624 h 775892"/>
                <a:gd name="connsiteX16" fmla="*/ 1284726 w 1532103"/>
                <a:gd name="connsiteY16" fmla="*/ 28252 h 775892"/>
                <a:gd name="connsiteX17" fmla="*/ 303926 w 1532103"/>
                <a:gd name="connsiteY17" fmla="*/ 7 h 7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2103" h="775892">
                  <a:moveTo>
                    <a:pt x="583019" y="174772"/>
                  </a:moveTo>
                  <a:cubicBezTo>
                    <a:pt x="628917" y="174948"/>
                    <a:pt x="667401" y="188188"/>
                    <a:pt x="687966" y="232673"/>
                  </a:cubicBezTo>
                  <a:cubicBezTo>
                    <a:pt x="710297" y="281219"/>
                    <a:pt x="721066" y="332766"/>
                    <a:pt x="723978" y="385548"/>
                  </a:cubicBezTo>
                  <a:cubicBezTo>
                    <a:pt x="721948" y="440979"/>
                    <a:pt x="709503" y="493320"/>
                    <a:pt x="686201" y="543278"/>
                  </a:cubicBezTo>
                  <a:cubicBezTo>
                    <a:pt x="665988" y="586792"/>
                    <a:pt x="629358" y="600297"/>
                    <a:pt x="585138" y="598708"/>
                  </a:cubicBezTo>
                  <a:cubicBezTo>
                    <a:pt x="542153" y="597208"/>
                    <a:pt x="506141" y="580261"/>
                    <a:pt x="492371" y="537187"/>
                  </a:cubicBezTo>
                  <a:cubicBezTo>
                    <a:pt x="460419" y="437536"/>
                    <a:pt x="448150" y="337444"/>
                    <a:pt x="491842" y="236645"/>
                  </a:cubicBezTo>
                  <a:cubicBezTo>
                    <a:pt x="509936" y="194984"/>
                    <a:pt x="537916" y="174507"/>
                    <a:pt x="583019" y="174772"/>
                  </a:cubicBezTo>
                  <a:close/>
                  <a:moveTo>
                    <a:pt x="303926" y="7"/>
                  </a:moveTo>
                  <a:cubicBezTo>
                    <a:pt x="232873" y="272"/>
                    <a:pt x="172764" y="28429"/>
                    <a:pt x="122453" y="77592"/>
                  </a:cubicBezTo>
                  <a:cubicBezTo>
                    <a:pt x="-33599" y="230291"/>
                    <a:pt x="-41896" y="519711"/>
                    <a:pt x="105595" y="680000"/>
                  </a:cubicBezTo>
                  <a:cubicBezTo>
                    <a:pt x="162967" y="742316"/>
                    <a:pt x="233314" y="777180"/>
                    <a:pt x="319725" y="775856"/>
                  </a:cubicBezTo>
                  <a:cubicBezTo>
                    <a:pt x="362357" y="775150"/>
                    <a:pt x="1091602" y="755467"/>
                    <a:pt x="1257187" y="746817"/>
                  </a:cubicBezTo>
                  <a:cubicBezTo>
                    <a:pt x="1404766" y="739138"/>
                    <a:pt x="1517128" y="641782"/>
                    <a:pt x="1528867" y="501882"/>
                  </a:cubicBezTo>
                  <a:cubicBezTo>
                    <a:pt x="1536899" y="405938"/>
                    <a:pt x="1527807" y="308582"/>
                    <a:pt x="1524895" y="211843"/>
                  </a:cubicBezTo>
                  <a:cubicBezTo>
                    <a:pt x="1524454" y="197986"/>
                    <a:pt x="1516862" y="183775"/>
                    <a:pt x="1510684" y="170624"/>
                  </a:cubicBezTo>
                  <a:cubicBezTo>
                    <a:pt x="1465846" y="75033"/>
                    <a:pt x="1385171" y="33636"/>
                    <a:pt x="1284726" y="28252"/>
                  </a:cubicBezTo>
                  <a:cubicBezTo>
                    <a:pt x="1110491" y="18984"/>
                    <a:pt x="456624" y="-434"/>
                    <a:pt x="303926" y="7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E3A28-C225-4A3E-A292-D6E3CE2DB89F}"/>
                </a:ext>
              </a:extLst>
            </p:cNvPr>
            <p:cNvSpPr/>
            <p:nvPr/>
          </p:nvSpPr>
          <p:spPr>
            <a:xfrm flipH="1">
              <a:off x="2706356" y="4646215"/>
              <a:ext cx="1682161" cy="1874659"/>
            </a:xfrm>
            <a:custGeom>
              <a:avLst/>
              <a:gdLst>
                <a:gd name="connsiteX0" fmla="*/ 1024765 w 1682161"/>
                <a:gd name="connsiteY0" fmla="*/ 1857800 h 1874659"/>
                <a:gd name="connsiteX1" fmla="*/ 1070927 w 1682161"/>
                <a:gd name="connsiteY1" fmla="*/ 1130939 h 1874659"/>
                <a:gd name="connsiteX2" fmla="*/ 1012143 w 1682161"/>
                <a:gd name="connsiteY2" fmla="*/ 815656 h 1874659"/>
                <a:gd name="connsiteX3" fmla="*/ 947180 w 1682161"/>
                <a:gd name="connsiteY3" fmla="*/ 782292 h 1874659"/>
                <a:gd name="connsiteX4" fmla="*/ 497029 w 1682161"/>
                <a:gd name="connsiteY4" fmla="*/ 902862 h 1874659"/>
                <a:gd name="connsiteX5" fmla="*/ 269393 w 1682161"/>
                <a:gd name="connsiteY5" fmla="*/ 898007 h 1874659"/>
                <a:gd name="connsiteX6" fmla="*/ 33108 w 1682161"/>
                <a:gd name="connsiteY6" fmla="*/ 466480 h 1874659"/>
                <a:gd name="connsiteX7" fmla="*/ 70886 w 1682161"/>
                <a:gd name="connsiteY7" fmla="*/ 353943 h 1874659"/>
                <a:gd name="connsiteX8" fmla="*/ 57116 w 1682161"/>
                <a:gd name="connsiteY8" fmla="*/ 278653 h 1874659"/>
                <a:gd name="connsiteX9" fmla="*/ 22781 w 1682161"/>
                <a:gd name="connsiteY9" fmla="*/ 32217 h 1874659"/>
                <a:gd name="connsiteX10" fmla="*/ 60647 w 1682161"/>
                <a:gd name="connsiteY10" fmla="*/ 265 h 1874659"/>
                <a:gd name="connsiteX11" fmla="*/ 398525 w 1682161"/>
                <a:gd name="connsiteY11" fmla="*/ 24185 h 1874659"/>
                <a:gd name="connsiteX12" fmla="*/ 131612 w 1682161"/>
                <a:gd name="connsiteY12" fmla="*/ 35306 h 1874659"/>
                <a:gd name="connsiteX13" fmla="*/ 52438 w 1682161"/>
                <a:gd name="connsiteY13" fmla="*/ 114215 h 1874659"/>
                <a:gd name="connsiteX14" fmla="*/ 115901 w 1682161"/>
                <a:gd name="connsiteY14" fmla="*/ 252703 h 1874659"/>
                <a:gd name="connsiteX15" fmla="*/ 138232 w 1682161"/>
                <a:gd name="connsiteY15" fmla="*/ 355708 h 1874659"/>
                <a:gd name="connsiteX16" fmla="*/ 89951 w 1682161"/>
                <a:gd name="connsiteY16" fmla="*/ 564366 h 1874659"/>
                <a:gd name="connsiteX17" fmla="*/ 339299 w 1682161"/>
                <a:gd name="connsiteY17" fmla="*/ 829691 h 1874659"/>
                <a:gd name="connsiteX18" fmla="*/ 725370 w 1682161"/>
                <a:gd name="connsiteY18" fmla="*/ 774437 h 1874659"/>
                <a:gd name="connsiteX19" fmla="*/ 1651622 w 1682161"/>
                <a:gd name="connsiteY19" fmla="*/ 440177 h 1874659"/>
                <a:gd name="connsiteX20" fmla="*/ 1682162 w 1682161"/>
                <a:gd name="connsiteY20" fmla="*/ 426496 h 1874659"/>
                <a:gd name="connsiteX21" fmla="*/ 1428224 w 1682161"/>
                <a:gd name="connsiteY21" fmla="*/ 581313 h 1874659"/>
                <a:gd name="connsiteX22" fmla="*/ 1041094 w 1682161"/>
                <a:gd name="connsiteY22" fmla="*/ 750605 h 1874659"/>
                <a:gd name="connsiteX23" fmla="*/ 1027060 w 1682161"/>
                <a:gd name="connsiteY23" fmla="*/ 790677 h 1874659"/>
                <a:gd name="connsiteX24" fmla="*/ 1101643 w 1682161"/>
                <a:gd name="connsiteY24" fmla="*/ 1109225 h 1874659"/>
                <a:gd name="connsiteX25" fmla="*/ 1042594 w 1682161"/>
                <a:gd name="connsiteY25" fmla="*/ 1874659 h 187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82161" h="1874659">
                  <a:moveTo>
                    <a:pt x="1024765" y="1857800"/>
                  </a:moveTo>
                  <a:cubicBezTo>
                    <a:pt x="1056099" y="1548873"/>
                    <a:pt x="1070221" y="1415858"/>
                    <a:pt x="1070927" y="1130939"/>
                  </a:cubicBezTo>
                  <a:cubicBezTo>
                    <a:pt x="1071104" y="1067564"/>
                    <a:pt x="1046919" y="897566"/>
                    <a:pt x="1012143" y="815656"/>
                  </a:cubicBezTo>
                  <a:cubicBezTo>
                    <a:pt x="1000580" y="782557"/>
                    <a:pt x="982927" y="770465"/>
                    <a:pt x="947180" y="782292"/>
                  </a:cubicBezTo>
                  <a:cubicBezTo>
                    <a:pt x="799513" y="831191"/>
                    <a:pt x="651581" y="880266"/>
                    <a:pt x="497029" y="902862"/>
                  </a:cubicBezTo>
                  <a:cubicBezTo>
                    <a:pt x="421297" y="913895"/>
                    <a:pt x="344683" y="916455"/>
                    <a:pt x="269393" y="898007"/>
                  </a:cubicBezTo>
                  <a:cubicBezTo>
                    <a:pt x="75122" y="850433"/>
                    <a:pt x="-22940" y="671432"/>
                    <a:pt x="33108" y="466480"/>
                  </a:cubicBezTo>
                  <a:cubicBezTo>
                    <a:pt x="43523" y="428350"/>
                    <a:pt x="56145" y="390661"/>
                    <a:pt x="70886" y="353943"/>
                  </a:cubicBezTo>
                  <a:cubicBezTo>
                    <a:pt x="82625" y="324550"/>
                    <a:pt x="78741" y="303455"/>
                    <a:pt x="57116" y="278653"/>
                  </a:cubicBezTo>
                  <a:cubicBezTo>
                    <a:pt x="-7141" y="204951"/>
                    <a:pt x="-15084" y="121188"/>
                    <a:pt x="22781" y="32217"/>
                  </a:cubicBezTo>
                  <a:cubicBezTo>
                    <a:pt x="29931" y="15358"/>
                    <a:pt x="39552" y="618"/>
                    <a:pt x="60647" y="265"/>
                  </a:cubicBezTo>
                  <a:cubicBezTo>
                    <a:pt x="173626" y="-1765"/>
                    <a:pt x="285987" y="8032"/>
                    <a:pt x="398525" y="24185"/>
                  </a:cubicBezTo>
                  <a:cubicBezTo>
                    <a:pt x="309554" y="27980"/>
                    <a:pt x="220583" y="32746"/>
                    <a:pt x="131612" y="35306"/>
                  </a:cubicBezTo>
                  <a:cubicBezTo>
                    <a:pt x="62765" y="37336"/>
                    <a:pt x="54204" y="45721"/>
                    <a:pt x="52438" y="114215"/>
                  </a:cubicBezTo>
                  <a:cubicBezTo>
                    <a:pt x="50938" y="171322"/>
                    <a:pt x="71327" y="218809"/>
                    <a:pt x="115901" y="252703"/>
                  </a:cubicBezTo>
                  <a:cubicBezTo>
                    <a:pt x="155002" y="282448"/>
                    <a:pt x="157297" y="313252"/>
                    <a:pt x="138232" y="355708"/>
                  </a:cubicBezTo>
                  <a:cubicBezTo>
                    <a:pt x="108663" y="421554"/>
                    <a:pt x="90480" y="491371"/>
                    <a:pt x="89951" y="564366"/>
                  </a:cubicBezTo>
                  <a:cubicBezTo>
                    <a:pt x="88715" y="713181"/>
                    <a:pt x="189690" y="818569"/>
                    <a:pt x="339299" y="829691"/>
                  </a:cubicBezTo>
                  <a:cubicBezTo>
                    <a:pt x="472403" y="839665"/>
                    <a:pt x="598886" y="806036"/>
                    <a:pt x="725370" y="774437"/>
                  </a:cubicBezTo>
                  <a:cubicBezTo>
                    <a:pt x="1045419" y="694557"/>
                    <a:pt x="1352757" y="578930"/>
                    <a:pt x="1651622" y="440177"/>
                  </a:cubicBezTo>
                  <a:cubicBezTo>
                    <a:pt x="1661773" y="435499"/>
                    <a:pt x="1672011" y="431086"/>
                    <a:pt x="1682162" y="426496"/>
                  </a:cubicBezTo>
                  <a:cubicBezTo>
                    <a:pt x="1602370" y="487222"/>
                    <a:pt x="1516224" y="535945"/>
                    <a:pt x="1428224" y="581313"/>
                  </a:cubicBezTo>
                  <a:cubicBezTo>
                    <a:pt x="1302799" y="645923"/>
                    <a:pt x="1173315" y="701442"/>
                    <a:pt x="1041094" y="750605"/>
                  </a:cubicBezTo>
                  <a:cubicBezTo>
                    <a:pt x="1020351" y="758284"/>
                    <a:pt x="1011348" y="757578"/>
                    <a:pt x="1027060" y="790677"/>
                  </a:cubicBezTo>
                  <a:cubicBezTo>
                    <a:pt x="1078342" y="899949"/>
                    <a:pt x="1095641" y="998983"/>
                    <a:pt x="1101643" y="1109225"/>
                  </a:cubicBezTo>
                  <a:cubicBezTo>
                    <a:pt x="1115766" y="1366694"/>
                    <a:pt x="1099966" y="1622398"/>
                    <a:pt x="1042594" y="1874659"/>
                  </a:cubicBezTo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C2975BD-570C-4BAC-8BCF-CFF6CD335BE6}"/>
                </a:ext>
              </a:extLst>
            </p:cNvPr>
            <p:cNvSpPr/>
            <p:nvPr/>
          </p:nvSpPr>
          <p:spPr>
            <a:xfrm flipH="1">
              <a:off x="931966" y="1381487"/>
              <a:ext cx="3062528" cy="1261554"/>
            </a:xfrm>
            <a:custGeom>
              <a:avLst/>
              <a:gdLst>
                <a:gd name="connsiteX0" fmla="*/ 0 w 3062528"/>
                <a:gd name="connsiteY0" fmla="*/ 697895 h 1261554"/>
                <a:gd name="connsiteX1" fmla="*/ 257116 w 3062528"/>
                <a:gd name="connsiteY1" fmla="*/ 413506 h 1261554"/>
                <a:gd name="connsiteX2" fmla="*/ 1143296 w 3062528"/>
                <a:gd name="connsiteY2" fmla="*/ 19226 h 1261554"/>
                <a:gd name="connsiteX3" fmla="*/ 2553328 w 3062528"/>
                <a:gd name="connsiteY3" fmla="*/ 398677 h 1261554"/>
                <a:gd name="connsiteX4" fmla="*/ 2984767 w 3062528"/>
                <a:gd name="connsiteY4" fmla="*/ 943537 h 1261554"/>
                <a:gd name="connsiteX5" fmla="*/ 3062528 w 3062528"/>
                <a:gd name="connsiteY5" fmla="*/ 1261555 h 1261554"/>
                <a:gd name="connsiteX6" fmla="*/ 3042933 w 3062528"/>
                <a:gd name="connsiteY6" fmla="*/ 1189796 h 1261554"/>
                <a:gd name="connsiteX7" fmla="*/ 2801176 w 3062528"/>
                <a:gd name="connsiteY7" fmla="*/ 735761 h 1261554"/>
                <a:gd name="connsiteX8" fmla="*/ 1714281 w 3062528"/>
                <a:gd name="connsiteY8" fmla="*/ 112522 h 1261554"/>
                <a:gd name="connsiteX9" fmla="*/ 272562 w 3062528"/>
                <a:gd name="connsiteY9" fmla="*/ 451724 h 1261554"/>
                <a:gd name="connsiteX10" fmla="*/ 31511 w 3062528"/>
                <a:gd name="connsiteY10" fmla="*/ 676359 h 1261554"/>
                <a:gd name="connsiteX11" fmla="*/ 7767 w 3062528"/>
                <a:gd name="connsiteY11" fmla="*/ 705574 h 1261554"/>
                <a:gd name="connsiteX12" fmla="*/ 0 w 3062528"/>
                <a:gd name="connsiteY12" fmla="*/ 697895 h 126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62528" h="1261554">
                  <a:moveTo>
                    <a:pt x="0" y="697895"/>
                  </a:moveTo>
                  <a:cubicBezTo>
                    <a:pt x="71318" y="590300"/>
                    <a:pt x="158259" y="496210"/>
                    <a:pt x="257116" y="413506"/>
                  </a:cubicBezTo>
                  <a:cubicBezTo>
                    <a:pt x="514849" y="198051"/>
                    <a:pt x="812832" y="64594"/>
                    <a:pt x="1143296" y="19226"/>
                  </a:cubicBezTo>
                  <a:cubicBezTo>
                    <a:pt x="1663794" y="-52180"/>
                    <a:pt x="2136894" y="75539"/>
                    <a:pt x="2553328" y="398677"/>
                  </a:cubicBezTo>
                  <a:cubicBezTo>
                    <a:pt x="2741244" y="544491"/>
                    <a:pt x="2877084" y="733554"/>
                    <a:pt x="2984767" y="943537"/>
                  </a:cubicBezTo>
                  <a:cubicBezTo>
                    <a:pt x="3034990" y="1041511"/>
                    <a:pt x="3055290" y="1147605"/>
                    <a:pt x="3062528" y="1261555"/>
                  </a:cubicBezTo>
                  <a:cubicBezTo>
                    <a:pt x="3047788" y="1223248"/>
                    <a:pt x="3046994" y="1212480"/>
                    <a:pt x="3042933" y="1189796"/>
                  </a:cubicBezTo>
                  <a:cubicBezTo>
                    <a:pt x="3011070" y="1012471"/>
                    <a:pt x="2908771" y="871601"/>
                    <a:pt x="2801176" y="735761"/>
                  </a:cubicBezTo>
                  <a:cubicBezTo>
                    <a:pt x="2522700" y="383849"/>
                    <a:pt x="2149163" y="190725"/>
                    <a:pt x="1714281" y="112522"/>
                  </a:cubicBezTo>
                  <a:cubicBezTo>
                    <a:pt x="1186369" y="17637"/>
                    <a:pt x="706472" y="141297"/>
                    <a:pt x="272562" y="451724"/>
                  </a:cubicBezTo>
                  <a:cubicBezTo>
                    <a:pt x="182620" y="516069"/>
                    <a:pt x="102299" y="591271"/>
                    <a:pt x="31511" y="676359"/>
                  </a:cubicBezTo>
                  <a:cubicBezTo>
                    <a:pt x="23479" y="685979"/>
                    <a:pt x="15623" y="695777"/>
                    <a:pt x="7767" y="705574"/>
                  </a:cubicBezTo>
                  <a:cubicBezTo>
                    <a:pt x="5119" y="703015"/>
                    <a:pt x="2560" y="700455"/>
                    <a:pt x="0" y="697895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A60B0BB-9D38-43E6-A660-488E9447BB1D}"/>
                </a:ext>
              </a:extLst>
            </p:cNvPr>
            <p:cNvSpPr/>
            <p:nvPr/>
          </p:nvSpPr>
          <p:spPr>
            <a:xfrm flipH="1">
              <a:off x="1006374" y="3869042"/>
              <a:ext cx="453286" cy="2362057"/>
            </a:xfrm>
            <a:custGeom>
              <a:avLst/>
              <a:gdLst>
                <a:gd name="connsiteX0" fmla="*/ 448256 w 453286"/>
                <a:gd name="connsiteY0" fmla="*/ 0 h 2362057"/>
                <a:gd name="connsiteX1" fmla="*/ 306414 w 453286"/>
                <a:gd name="connsiteY1" fmla="*/ 442031 h 2362057"/>
                <a:gd name="connsiteX2" fmla="*/ 175782 w 453286"/>
                <a:gd name="connsiteY2" fmla="*/ 735424 h 2362057"/>
                <a:gd name="connsiteX3" fmla="*/ 109230 w 453286"/>
                <a:gd name="connsiteY3" fmla="*/ 1498032 h 2362057"/>
                <a:gd name="connsiteX4" fmla="*/ 435193 w 453286"/>
                <a:gd name="connsiteY4" fmla="*/ 2315631 h 2362057"/>
                <a:gd name="connsiteX5" fmla="*/ 453287 w 453286"/>
                <a:gd name="connsiteY5" fmla="*/ 2362058 h 2362057"/>
                <a:gd name="connsiteX6" fmla="*/ 278699 w 453286"/>
                <a:gd name="connsiteY6" fmla="*/ 2114298 h 2362057"/>
                <a:gd name="connsiteX7" fmla="*/ 11698 w 453286"/>
                <a:gd name="connsiteY7" fmla="*/ 1374726 h 2362057"/>
                <a:gd name="connsiteX8" fmla="*/ 120881 w 453286"/>
                <a:gd name="connsiteY8" fmla="*/ 694557 h 2362057"/>
                <a:gd name="connsiteX9" fmla="*/ 339249 w 453286"/>
                <a:gd name="connsiteY9" fmla="*/ 262500 h 2362057"/>
                <a:gd name="connsiteX10" fmla="*/ 423189 w 453286"/>
                <a:gd name="connsiteY10" fmla="*/ 45368 h 2362057"/>
                <a:gd name="connsiteX11" fmla="*/ 448256 w 453286"/>
                <a:gd name="connsiteY11" fmla="*/ 0 h 236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3286" h="2362057">
                  <a:moveTo>
                    <a:pt x="448256" y="0"/>
                  </a:moveTo>
                  <a:cubicBezTo>
                    <a:pt x="411096" y="154199"/>
                    <a:pt x="370671" y="301690"/>
                    <a:pt x="306414" y="442031"/>
                  </a:cubicBezTo>
                  <a:cubicBezTo>
                    <a:pt x="261840" y="539387"/>
                    <a:pt x="220091" y="637979"/>
                    <a:pt x="175782" y="735424"/>
                  </a:cubicBezTo>
                  <a:cubicBezTo>
                    <a:pt x="63685" y="981947"/>
                    <a:pt x="59096" y="1237298"/>
                    <a:pt x="109230" y="1498032"/>
                  </a:cubicBezTo>
                  <a:cubicBezTo>
                    <a:pt x="165632" y="1791513"/>
                    <a:pt x="287614" y="2058603"/>
                    <a:pt x="435193" y="2315631"/>
                  </a:cubicBezTo>
                  <a:cubicBezTo>
                    <a:pt x="442077" y="2327723"/>
                    <a:pt x="453110" y="2338226"/>
                    <a:pt x="453287" y="2362058"/>
                  </a:cubicBezTo>
                  <a:cubicBezTo>
                    <a:pt x="387265" y="2279177"/>
                    <a:pt x="329804" y="2198945"/>
                    <a:pt x="278699" y="2114298"/>
                  </a:cubicBezTo>
                  <a:cubicBezTo>
                    <a:pt x="140564" y="1885604"/>
                    <a:pt x="47974" y="1640139"/>
                    <a:pt x="11698" y="1374726"/>
                  </a:cubicBezTo>
                  <a:cubicBezTo>
                    <a:pt x="-20784" y="1137117"/>
                    <a:pt x="13992" y="909747"/>
                    <a:pt x="120881" y="694557"/>
                  </a:cubicBezTo>
                  <a:cubicBezTo>
                    <a:pt x="192641" y="550067"/>
                    <a:pt x="265371" y="405931"/>
                    <a:pt x="339249" y="262500"/>
                  </a:cubicBezTo>
                  <a:cubicBezTo>
                    <a:pt x="375084" y="192947"/>
                    <a:pt x="398474" y="118981"/>
                    <a:pt x="423189" y="45368"/>
                  </a:cubicBezTo>
                  <a:cubicBezTo>
                    <a:pt x="428043" y="30716"/>
                    <a:pt x="428661" y="13593"/>
                    <a:pt x="448256" y="0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D0455DC-C327-4E40-BAAC-C499D19A70C5}"/>
                </a:ext>
              </a:extLst>
            </p:cNvPr>
            <p:cNvSpPr/>
            <p:nvPr/>
          </p:nvSpPr>
          <p:spPr>
            <a:xfrm flipH="1">
              <a:off x="1404330" y="2612550"/>
              <a:ext cx="438479" cy="254005"/>
            </a:xfrm>
            <a:custGeom>
              <a:avLst/>
              <a:gdLst>
                <a:gd name="connsiteX0" fmla="*/ 52821 w 438479"/>
                <a:gd name="connsiteY0" fmla="*/ 253979 h 254005"/>
                <a:gd name="connsiteX1" fmla="*/ 11160 w 438479"/>
                <a:gd name="connsiteY1" fmla="*/ 217614 h 254005"/>
                <a:gd name="connsiteX2" fmla="*/ 127 w 438479"/>
                <a:gd name="connsiteY2" fmla="*/ 24402 h 254005"/>
                <a:gd name="connsiteX3" fmla="*/ 26782 w 438479"/>
                <a:gd name="connsiteY3" fmla="*/ 482 h 254005"/>
                <a:gd name="connsiteX4" fmla="*/ 300139 w 438479"/>
                <a:gd name="connsiteY4" fmla="*/ 43644 h 254005"/>
                <a:gd name="connsiteX5" fmla="*/ 438274 w 438479"/>
                <a:gd name="connsiteY5" fmla="*/ 236414 h 254005"/>
                <a:gd name="connsiteX6" fmla="*/ 409587 w 438479"/>
                <a:gd name="connsiteY6" fmla="*/ 253273 h 254005"/>
                <a:gd name="connsiteX7" fmla="*/ 52821 w 438479"/>
                <a:gd name="connsiteY7" fmla="*/ 253979 h 25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479" h="254005">
                  <a:moveTo>
                    <a:pt x="52821" y="253979"/>
                  </a:moveTo>
                  <a:cubicBezTo>
                    <a:pt x="26165" y="254509"/>
                    <a:pt x="12219" y="247095"/>
                    <a:pt x="11160" y="217614"/>
                  </a:cubicBezTo>
                  <a:cubicBezTo>
                    <a:pt x="8865" y="153181"/>
                    <a:pt x="4363" y="88747"/>
                    <a:pt x="127" y="24402"/>
                  </a:cubicBezTo>
                  <a:cubicBezTo>
                    <a:pt x="-1286" y="3748"/>
                    <a:pt x="9218" y="-1813"/>
                    <a:pt x="26782" y="482"/>
                  </a:cubicBezTo>
                  <a:cubicBezTo>
                    <a:pt x="118313" y="12398"/>
                    <a:pt x="210903" y="19283"/>
                    <a:pt x="300139" y="43644"/>
                  </a:cubicBezTo>
                  <a:cubicBezTo>
                    <a:pt x="372781" y="63415"/>
                    <a:pt x="442775" y="165891"/>
                    <a:pt x="438274" y="236414"/>
                  </a:cubicBezTo>
                  <a:cubicBezTo>
                    <a:pt x="436861" y="258304"/>
                    <a:pt x="421238" y="253096"/>
                    <a:pt x="409587" y="253273"/>
                  </a:cubicBezTo>
                  <a:cubicBezTo>
                    <a:pt x="349391" y="253891"/>
                    <a:pt x="111517" y="252743"/>
                    <a:pt x="52821" y="253979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58C9DD-9F11-4D34-B317-3AB5CA8AEFF2}"/>
                </a:ext>
              </a:extLst>
            </p:cNvPr>
            <p:cNvSpPr/>
            <p:nvPr/>
          </p:nvSpPr>
          <p:spPr>
            <a:xfrm flipH="1">
              <a:off x="1407463" y="3705557"/>
              <a:ext cx="431200" cy="247300"/>
            </a:xfrm>
            <a:custGeom>
              <a:avLst/>
              <a:gdLst>
                <a:gd name="connsiteX0" fmla="*/ 386553 w 431200"/>
                <a:gd name="connsiteY0" fmla="*/ 636 h 247300"/>
                <a:gd name="connsiteX1" fmla="*/ 425301 w 431200"/>
                <a:gd name="connsiteY1" fmla="*/ 52889 h 247300"/>
                <a:gd name="connsiteX2" fmla="*/ 291315 w 431200"/>
                <a:gd name="connsiteY2" fmla="*/ 196584 h 247300"/>
                <a:gd name="connsiteX3" fmla="*/ 36759 w 431200"/>
                <a:gd name="connsiteY3" fmla="*/ 246101 h 247300"/>
                <a:gd name="connsiteX4" fmla="*/ 40 w 431200"/>
                <a:gd name="connsiteY4" fmla="*/ 215120 h 247300"/>
                <a:gd name="connsiteX5" fmla="*/ 129 w 431200"/>
                <a:gd name="connsiteY5" fmla="*/ 38943 h 247300"/>
                <a:gd name="connsiteX6" fmla="*/ 38524 w 431200"/>
                <a:gd name="connsiteY6" fmla="*/ 18 h 247300"/>
                <a:gd name="connsiteX7" fmla="*/ 386553 w 431200"/>
                <a:gd name="connsiteY7" fmla="*/ 636 h 24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00" h="247300">
                  <a:moveTo>
                    <a:pt x="386553" y="636"/>
                  </a:moveTo>
                  <a:cubicBezTo>
                    <a:pt x="433421" y="989"/>
                    <a:pt x="437570" y="6550"/>
                    <a:pt x="425301" y="52889"/>
                  </a:cubicBezTo>
                  <a:cubicBezTo>
                    <a:pt x="406236" y="124384"/>
                    <a:pt x="365634" y="175577"/>
                    <a:pt x="291315" y="196584"/>
                  </a:cubicBezTo>
                  <a:cubicBezTo>
                    <a:pt x="207728" y="220239"/>
                    <a:pt x="122199" y="232420"/>
                    <a:pt x="36759" y="246101"/>
                  </a:cubicBezTo>
                  <a:cubicBezTo>
                    <a:pt x="10103" y="250426"/>
                    <a:pt x="-754" y="243718"/>
                    <a:pt x="40" y="215120"/>
                  </a:cubicBezTo>
                  <a:cubicBezTo>
                    <a:pt x="1629" y="156424"/>
                    <a:pt x="1541" y="97639"/>
                    <a:pt x="129" y="38943"/>
                  </a:cubicBezTo>
                  <a:cubicBezTo>
                    <a:pt x="-577" y="10433"/>
                    <a:pt x="10014" y="-511"/>
                    <a:pt x="38524" y="18"/>
                  </a:cubicBezTo>
                  <a:cubicBezTo>
                    <a:pt x="98633" y="1342"/>
                    <a:pt x="330769" y="195"/>
                    <a:pt x="386553" y="636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1AEDA-3196-4AFA-9D8C-2075C95029A6}"/>
                </a:ext>
              </a:extLst>
            </p:cNvPr>
            <p:cNvSpPr/>
            <p:nvPr/>
          </p:nvSpPr>
          <p:spPr>
            <a:xfrm flipH="1">
              <a:off x="1379078" y="3106217"/>
              <a:ext cx="162567" cy="365229"/>
            </a:xfrm>
            <a:custGeom>
              <a:avLst/>
              <a:gdLst>
                <a:gd name="connsiteX0" fmla="*/ 162529 w 162567"/>
                <a:gd name="connsiteY0" fmla="*/ 184778 h 365229"/>
                <a:gd name="connsiteX1" fmla="*/ 132784 w 162567"/>
                <a:gd name="connsiteY1" fmla="*/ 320442 h 365229"/>
                <a:gd name="connsiteX2" fmla="*/ 82738 w 162567"/>
                <a:gd name="connsiteY2" fmla="*/ 365104 h 365229"/>
                <a:gd name="connsiteX3" fmla="*/ 30132 w 162567"/>
                <a:gd name="connsiteY3" fmla="*/ 324414 h 365229"/>
                <a:gd name="connsiteX4" fmla="*/ 9831 w 162567"/>
                <a:gd name="connsiteY4" fmla="*/ 271720 h 365229"/>
                <a:gd name="connsiteX5" fmla="*/ 9390 w 162567"/>
                <a:gd name="connsiteY5" fmla="*/ 89276 h 365229"/>
                <a:gd name="connsiteX6" fmla="*/ 37370 w 162567"/>
                <a:gd name="connsiteY6" fmla="*/ 30315 h 365229"/>
                <a:gd name="connsiteX7" fmla="*/ 128459 w 162567"/>
                <a:gd name="connsiteY7" fmla="*/ 37641 h 365229"/>
                <a:gd name="connsiteX8" fmla="*/ 162529 w 162567"/>
                <a:gd name="connsiteY8" fmla="*/ 184778 h 36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567" h="365229">
                  <a:moveTo>
                    <a:pt x="162529" y="184778"/>
                  </a:moveTo>
                  <a:cubicBezTo>
                    <a:pt x="163235" y="243122"/>
                    <a:pt x="152555" y="277545"/>
                    <a:pt x="132784" y="320442"/>
                  </a:cubicBezTo>
                  <a:cubicBezTo>
                    <a:pt x="122722" y="342243"/>
                    <a:pt x="108070" y="363162"/>
                    <a:pt x="82738" y="365104"/>
                  </a:cubicBezTo>
                  <a:cubicBezTo>
                    <a:pt x="56082" y="367134"/>
                    <a:pt x="41871" y="344273"/>
                    <a:pt x="30132" y="324414"/>
                  </a:cubicBezTo>
                  <a:cubicBezTo>
                    <a:pt x="20687" y="308349"/>
                    <a:pt x="13538" y="289990"/>
                    <a:pt x="9831" y="271720"/>
                  </a:cubicBezTo>
                  <a:cubicBezTo>
                    <a:pt x="-2526" y="211170"/>
                    <a:pt x="-3850" y="150002"/>
                    <a:pt x="9390" y="89276"/>
                  </a:cubicBezTo>
                  <a:cubicBezTo>
                    <a:pt x="14068" y="67827"/>
                    <a:pt x="23336" y="47791"/>
                    <a:pt x="37370" y="30315"/>
                  </a:cubicBezTo>
                  <a:cubicBezTo>
                    <a:pt x="71175" y="-12052"/>
                    <a:pt x="101273" y="-10375"/>
                    <a:pt x="128459" y="37641"/>
                  </a:cubicBezTo>
                  <a:cubicBezTo>
                    <a:pt x="154232" y="83097"/>
                    <a:pt x="163235" y="128112"/>
                    <a:pt x="162529" y="184778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3730F4-C431-4717-8D62-16A5E010B790}"/>
              </a:ext>
            </a:extLst>
          </p:cNvPr>
          <p:cNvGrpSpPr/>
          <p:nvPr/>
        </p:nvGrpSpPr>
        <p:grpSpPr>
          <a:xfrm rot="5400000">
            <a:off x="8435052" y="1810918"/>
            <a:ext cx="497609" cy="5175712"/>
            <a:chOff x="2627784" y="1655809"/>
            <a:chExt cx="360040" cy="4046437"/>
          </a:xfrm>
          <a:solidFill>
            <a:schemeClr val="bg1">
              <a:lumMod val="75000"/>
            </a:schemeClr>
          </a:solidFill>
        </p:grpSpPr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809A2498-D458-493B-988E-53CE4DFE732E}"/>
                </a:ext>
              </a:extLst>
            </p:cNvPr>
            <p:cNvSpPr/>
            <p:nvPr/>
          </p:nvSpPr>
          <p:spPr>
            <a:xfrm rot="10800000">
              <a:off x="2627784" y="5190075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21">
              <a:extLst>
                <a:ext uri="{FF2B5EF4-FFF2-40B4-BE49-F238E27FC236}">
                  <a16:creationId xmlns:a16="http://schemas.microsoft.com/office/drawing/2014/main" id="{07301D71-E92B-41B1-97EB-39C0D0C2BD08}"/>
                </a:ext>
              </a:extLst>
            </p:cNvPr>
            <p:cNvSpPr/>
            <p:nvPr/>
          </p:nvSpPr>
          <p:spPr>
            <a:xfrm rot="10800000">
              <a:off x="2627784" y="479616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DBB97E54-9ACA-429C-A8E1-92BDAAB7BF7A}"/>
                </a:ext>
              </a:extLst>
            </p:cNvPr>
            <p:cNvSpPr/>
            <p:nvPr/>
          </p:nvSpPr>
          <p:spPr>
            <a:xfrm rot="10800000">
              <a:off x="2627784" y="440362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0D7D4DF-B3B3-4864-A4C2-D3D0D3E26CBB}"/>
                </a:ext>
              </a:extLst>
            </p:cNvPr>
            <p:cNvSpPr/>
            <p:nvPr/>
          </p:nvSpPr>
          <p:spPr>
            <a:xfrm rot="10800000">
              <a:off x="2627784" y="401107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2BE46F1F-BA55-4E5A-A2D9-ECA6BBC9F620}"/>
                </a:ext>
              </a:extLst>
            </p:cNvPr>
            <p:cNvSpPr/>
            <p:nvPr/>
          </p:nvSpPr>
          <p:spPr>
            <a:xfrm rot="10800000">
              <a:off x="2627784" y="361853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745C02D2-C5EA-4BC4-B534-88994B3B0268}"/>
                </a:ext>
              </a:extLst>
            </p:cNvPr>
            <p:cNvSpPr/>
            <p:nvPr/>
          </p:nvSpPr>
          <p:spPr>
            <a:xfrm rot="10800000">
              <a:off x="2627784" y="322598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9642202B-A784-42FF-892A-9C9DD7477901}"/>
                </a:ext>
              </a:extLst>
            </p:cNvPr>
            <p:cNvSpPr/>
            <p:nvPr/>
          </p:nvSpPr>
          <p:spPr>
            <a:xfrm rot="10800000">
              <a:off x="2627784" y="283344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6D1DA5E8-C7E2-43D7-8B3F-32A51097D685}"/>
                </a:ext>
              </a:extLst>
            </p:cNvPr>
            <p:cNvSpPr/>
            <p:nvPr/>
          </p:nvSpPr>
          <p:spPr>
            <a:xfrm rot="10800000">
              <a:off x="2627784" y="244089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Oval 21">
              <a:extLst>
                <a:ext uri="{FF2B5EF4-FFF2-40B4-BE49-F238E27FC236}">
                  <a16:creationId xmlns:a16="http://schemas.microsoft.com/office/drawing/2014/main" id="{39EFB811-D8D9-477C-A612-654FEA5B5E24}"/>
                </a:ext>
              </a:extLst>
            </p:cNvPr>
            <p:cNvSpPr/>
            <p:nvPr/>
          </p:nvSpPr>
          <p:spPr>
            <a:xfrm rot="10800000">
              <a:off x="2627784" y="204835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19815989-C264-421B-9A89-CD1DFF65D8F0}"/>
                </a:ext>
              </a:extLst>
            </p:cNvPr>
            <p:cNvSpPr/>
            <p:nvPr/>
          </p:nvSpPr>
          <p:spPr>
            <a:xfrm rot="10800000">
              <a:off x="2627784" y="165580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18BDC2D-9AAC-4290-BBEA-0F88C697BBE0}"/>
              </a:ext>
            </a:extLst>
          </p:cNvPr>
          <p:cNvSpPr txBox="1"/>
          <p:nvPr/>
        </p:nvSpPr>
        <p:spPr>
          <a:xfrm>
            <a:off x="6095999" y="4708278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871F2-A989-4F97-9CD6-1E99226D24AE}"/>
              </a:ext>
            </a:extLst>
          </p:cNvPr>
          <p:cNvSpPr txBox="1"/>
          <p:nvPr/>
        </p:nvSpPr>
        <p:spPr>
          <a:xfrm>
            <a:off x="10489483" y="4646722"/>
            <a:ext cx="7265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E2A613-9401-40CE-95BC-1DAA45454891}"/>
              </a:ext>
            </a:extLst>
          </p:cNvPr>
          <p:cNvGrpSpPr/>
          <p:nvPr/>
        </p:nvGrpSpPr>
        <p:grpSpPr>
          <a:xfrm rot="5400000">
            <a:off x="8435052" y="2909872"/>
            <a:ext cx="497609" cy="5175712"/>
            <a:chOff x="2627784" y="1655809"/>
            <a:chExt cx="360040" cy="4046437"/>
          </a:xfrm>
          <a:solidFill>
            <a:schemeClr val="accent2"/>
          </a:solidFill>
        </p:grpSpPr>
        <p:sp>
          <p:nvSpPr>
            <p:cNvPr id="32" name="Oval 21">
              <a:extLst>
                <a:ext uri="{FF2B5EF4-FFF2-40B4-BE49-F238E27FC236}">
                  <a16:creationId xmlns:a16="http://schemas.microsoft.com/office/drawing/2014/main" id="{2EC71FD9-6AEE-4E0F-BA91-6F6362EE47E0}"/>
                </a:ext>
              </a:extLst>
            </p:cNvPr>
            <p:cNvSpPr/>
            <p:nvPr/>
          </p:nvSpPr>
          <p:spPr>
            <a:xfrm rot="10800000">
              <a:off x="2627784" y="5190075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4A0D152B-7D84-43B3-8C82-DA7B57A59892}"/>
                </a:ext>
              </a:extLst>
            </p:cNvPr>
            <p:cNvSpPr/>
            <p:nvPr/>
          </p:nvSpPr>
          <p:spPr>
            <a:xfrm rot="10800000">
              <a:off x="2627784" y="479616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4" name="Oval 21">
              <a:extLst>
                <a:ext uri="{FF2B5EF4-FFF2-40B4-BE49-F238E27FC236}">
                  <a16:creationId xmlns:a16="http://schemas.microsoft.com/office/drawing/2014/main" id="{894767DD-94E9-4BBA-8180-48FCF410D831}"/>
                </a:ext>
              </a:extLst>
            </p:cNvPr>
            <p:cNvSpPr/>
            <p:nvPr/>
          </p:nvSpPr>
          <p:spPr>
            <a:xfrm rot="10800000">
              <a:off x="2627784" y="440362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9C074A2A-675A-4656-B316-029F98B639A4}"/>
                </a:ext>
              </a:extLst>
            </p:cNvPr>
            <p:cNvSpPr/>
            <p:nvPr/>
          </p:nvSpPr>
          <p:spPr>
            <a:xfrm rot="10800000">
              <a:off x="2627784" y="401107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B45EF1D7-1016-47BE-A07D-91B1716AFC88}"/>
                </a:ext>
              </a:extLst>
            </p:cNvPr>
            <p:cNvSpPr/>
            <p:nvPr/>
          </p:nvSpPr>
          <p:spPr>
            <a:xfrm rot="10800000">
              <a:off x="2627784" y="361853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45B0A4F0-6E03-419A-82ED-8C62D4FE16B6}"/>
                </a:ext>
              </a:extLst>
            </p:cNvPr>
            <p:cNvSpPr/>
            <p:nvPr/>
          </p:nvSpPr>
          <p:spPr>
            <a:xfrm rot="10800000">
              <a:off x="2627784" y="322598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Oval 21">
              <a:extLst>
                <a:ext uri="{FF2B5EF4-FFF2-40B4-BE49-F238E27FC236}">
                  <a16:creationId xmlns:a16="http://schemas.microsoft.com/office/drawing/2014/main" id="{7B2FB332-59C0-4331-AB14-D6C0830DD6D0}"/>
                </a:ext>
              </a:extLst>
            </p:cNvPr>
            <p:cNvSpPr/>
            <p:nvPr/>
          </p:nvSpPr>
          <p:spPr>
            <a:xfrm rot="10800000">
              <a:off x="2627784" y="283344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F06131B4-0F97-4ECE-A54E-52804DDFE89C}"/>
                </a:ext>
              </a:extLst>
            </p:cNvPr>
            <p:cNvSpPr/>
            <p:nvPr/>
          </p:nvSpPr>
          <p:spPr>
            <a:xfrm rot="10800000">
              <a:off x="2627784" y="244089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Oval 21">
              <a:extLst>
                <a:ext uri="{FF2B5EF4-FFF2-40B4-BE49-F238E27FC236}">
                  <a16:creationId xmlns:a16="http://schemas.microsoft.com/office/drawing/2014/main" id="{86565B3B-8994-4613-8B7B-2A61078442FB}"/>
                </a:ext>
              </a:extLst>
            </p:cNvPr>
            <p:cNvSpPr/>
            <p:nvPr/>
          </p:nvSpPr>
          <p:spPr>
            <a:xfrm rot="10800000">
              <a:off x="2627784" y="204835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Oval 21">
              <a:extLst>
                <a:ext uri="{FF2B5EF4-FFF2-40B4-BE49-F238E27FC236}">
                  <a16:creationId xmlns:a16="http://schemas.microsoft.com/office/drawing/2014/main" id="{4EC34B86-E13A-48C3-8785-5FB70BA1BEDB}"/>
                </a:ext>
              </a:extLst>
            </p:cNvPr>
            <p:cNvSpPr/>
            <p:nvPr/>
          </p:nvSpPr>
          <p:spPr>
            <a:xfrm rot="10800000">
              <a:off x="2627784" y="165580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22832FC-B713-4F92-843D-CDDF0B7814CE}"/>
              </a:ext>
            </a:extLst>
          </p:cNvPr>
          <p:cNvSpPr txBox="1"/>
          <p:nvPr/>
        </p:nvSpPr>
        <p:spPr>
          <a:xfrm>
            <a:off x="6095999" y="5811516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F92317-E7A0-4BAA-8692-793C48B061FC}"/>
              </a:ext>
            </a:extLst>
          </p:cNvPr>
          <p:cNvSpPr txBox="1"/>
          <p:nvPr/>
        </p:nvSpPr>
        <p:spPr>
          <a:xfrm>
            <a:off x="10489483" y="5749961"/>
            <a:ext cx="7265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70%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AC1D53-DBA8-4F32-946D-BAA58BDBF77B}"/>
              </a:ext>
            </a:extLst>
          </p:cNvPr>
          <p:cNvGrpSpPr/>
          <p:nvPr/>
        </p:nvGrpSpPr>
        <p:grpSpPr>
          <a:xfrm>
            <a:off x="6096000" y="1910102"/>
            <a:ext cx="5371602" cy="943300"/>
            <a:chOff x="3501215" y="2000094"/>
            <a:chExt cx="4031191" cy="94330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2FFA86-FDD7-4F51-999A-308AFF9A9B24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6B48DB-2535-4BF9-AEB8-879342A83071}"/>
                </a:ext>
              </a:extLst>
            </p:cNvPr>
            <p:cNvSpPr txBox="1"/>
            <p:nvPr/>
          </p:nvSpPr>
          <p:spPr>
            <a:xfrm>
              <a:off x="3501215" y="2000094"/>
              <a:ext cx="4029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E4204E-AAB7-4DBA-8B47-19F666EE175B}"/>
              </a:ext>
            </a:extLst>
          </p:cNvPr>
          <p:cNvGrpSpPr/>
          <p:nvPr/>
        </p:nvGrpSpPr>
        <p:grpSpPr>
          <a:xfrm>
            <a:off x="6641013" y="3005910"/>
            <a:ext cx="1761331" cy="758741"/>
            <a:chOff x="203895" y="3409836"/>
            <a:chExt cx="1761331" cy="75874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9A71C-2898-448B-9527-7AC751274A9F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$234,090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91F9A6-C6E6-45B6-A6C3-135CB453989E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5A59E5-B26B-49EA-8FC4-B33C6B211D9F}"/>
              </a:ext>
            </a:extLst>
          </p:cNvPr>
          <p:cNvGrpSpPr/>
          <p:nvPr/>
        </p:nvGrpSpPr>
        <p:grpSpPr>
          <a:xfrm>
            <a:off x="8909724" y="3005910"/>
            <a:ext cx="1761331" cy="758741"/>
            <a:chOff x="203895" y="3409836"/>
            <a:chExt cx="1761331" cy="75874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246BC57-A523-4809-A970-50B0B385D928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$434,090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ADB007B-C780-4E1F-AF15-8242D7A32BD0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F7384C-355E-4566-BFB0-B6542DB2F746}"/>
              </a:ext>
            </a:extLst>
          </p:cNvPr>
          <p:cNvGrpSpPr/>
          <p:nvPr/>
        </p:nvGrpSpPr>
        <p:grpSpPr>
          <a:xfrm>
            <a:off x="914400" y="1825997"/>
            <a:ext cx="5760720" cy="922730"/>
            <a:chOff x="914400" y="1700737"/>
            <a:chExt cx="5760720" cy="92273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751248D-4E49-48D4-A09F-C64D64192B4B}"/>
                </a:ext>
              </a:extLst>
            </p:cNvPr>
            <p:cNvSpPr/>
            <p:nvPr/>
          </p:nvSpPr>
          <p:spPr>
            <a:xfrm>
              <a:off x="914400" y="1700737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26F3EB1-E981-4554-A363-D419DA70DD9B}"/>
                </a:ext>
              </a:extLst>
            </p:cNvPr>
            <p:cNvSpPr/>
            <p:nvPr/>
          </p:nvSpPr>
          <p:spPr>
            <a:xfrm>
              <a:off x="979718" y="1755355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C69A2D-AC2F-4E80-A28C-406F96816E96}"/>
              </a:ext>
            </a:extLst>
          </p:cNvPr>
          <p:cNvGrpSpPr/>
          <p:nvPr/>
        </p:nvGrpSpPr>
        <p:grpSpPr>
          <a:xfrm>
            <a:off x="4120660" y="2978172"/>
            <a:ext cx="5760720" cy="922730"/>
            <a:chOff x="3387969" y="2723575"/>
            <a:chExt cx="5760720" cy="92273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E79B8AF-CBB7-470A-A33F-F91B29E5F40A}"/>
                </a:ext>
              </a:extLst>
            </p:cNvPr>
            <p:cNvSpPr/>
            <p:nvPr/>
          </p:nvSpPr>
          <p:spPr>
            <a:xfrm>
              <a:off x="3387969" y="2723575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A303F2-89C1-48C4-9854-25737F9E1D4C}"/>
                </a:ext>
              </a:extLst>
            </p:cNvPr>
            <p:cNvSpPr/>
            <p:nvPr/>
          </p:nvSpPr>
          <p:spPr>
            <a:xfrm>
              <a:off x="3453287" y="2778193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306B77-9C9B-4B08-B43C-677293A9D26E}"/>
              </a:ext>
            </a:extLst>
          </p:cNvPr>
          <p:cNvGrpSpPr/>
          <p:nvPr/>
        </p:nvGrpSpPr>
        <p:grpSpPr>
          <a:xfrm>
            <a:off x="2517530" y="4130347"/>
            <a:ext cx="5760720" cy="922730"/>
            <a:chOff x="2159976" y="3821921"/>
            <a:chExt cx="5760720" cy="92273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C35867C-6934-491D-88FD-C6FEAF6266C5}"/>
                </a:ext>
              </a:extLst>
            </p:cNvPr>
            <p:cNvSpPr/>
            <p:nvPr/>
          </p:nvSpPr>
          <p:spPr>
            <a:xfrm>
              <a:off x="2159976" y="3821921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6F5044-5021-492A-9F3E-CA72E96CF455}"/>
                </a:ext>
              </a:extLst>
            </p:cNvPr>
            <p:cNvSpPr/>
            <p:nvPr/>
          </p:nvSpPr>
          <p:spPr>
            <a:xfrm>
              <a:off x="2225294" y="3876539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251FF6-0873-4B84-B7A1-E8EF7F05A960}"/>
              </a:ext>
            </a:extLst>
          </p:cNvPr>
          <p:cNvGrpSpPr/>
          <p:nvPr/>
        </p:nvGrpSpPr>
        <p:grpSpPr>
          <a:xfrm>
            <a:off x="5723790" y="5282523"/>
            <a:ext cx="5760720" cy="922730"/>
            <a:chOff x="5723790" y="5157263"/>
            <a:chExt cx="5760720" cy="92273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F8A679A-A331-49BD-9E19-641505ABA2FD}"/>
                </a:ext>
              </a:extLst>
            </p:cNvPr>
            <p:cNvSpPr/>
            <p:nvPr/>
          </p:nvSpPr>
          <p:spPr>
            <a:xfrm>
              <a:off x="5723790" y="5157263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234149F-F3A0-443D-8A4D-DCE2E69F8685}"/>
                </a:ext>
              </a:extLst>
            </p:cNvPr>
            <p:cNvSpPr/>
            <p:nvPr/>
          </p:nvSpPr>
          <p:spPr>
            <a:xfrm>
              <a:off x="5789108" y="5211881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Parallelogram 15">
            <a:extLst>
              <a:ext uri="{FF2B5EF4-FFF2-40B4-BE49-F238E27FC236}">
                <a16:creationId xmlns:a16="http://schemas.microsoft.com/office/drawing/2014/main" id="{19069073-6842-42D9-9B8A-8FA3F022F497}"/>
              </a:ext>
            </a:extLst>
          </p:cNvPr>
          <p:cNvSpPr/>
          <p:nvPr/>
        </p:nvSpPr>
        <p:spPr>
          <a:xfrm flipH="1">
            <a:off x="4374838" y="3259169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id="{A4BC0A90-156D-431C-8BD3-7E792A88C73F}"/>
              </a:ext>
            </a:extLst>
          </p:cNvPr>
          <p:cNvSpPr/>
          <p:nvPr/>
        </p:nvSpPr>
        <p:spPr>
          <a:xfrm>
            <a:off x="1202555" y="2147613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:a16="http://schemas.microsoft.com/office/drawing/2014/main" id="{AD526EE8-9AAB-4627-927D-1582485344B8}"/>
              </a:ext>
            </a:extLst>
          </p:cNvPr>
          <p:cNvSpPr>
            <a:spLocks noChangeAspect="1"/>
          </p:cNvSpPr>
          <p:nvPr/>
        </p:nvSpPr>
        <p:spPr>
          <a:xfrm rot="9900000">
            <a:off x="6018340" y="562637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E2E4CD45-A4D7-4706-BE11-BCD761D9123E}"/>
              </a:ext>
            </a:extLst>
          </p:cNvPr>
          <p:cNvSpPr/>
          <p:nvPr/>
        </p:nvSpPr>
        <p:spPr>
          <a:xfrm>
            <a:off x="2785197" y="444557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132A7A1-F0E6-4A2A-BD9D-D84B6838A027}"/>
              </a:ext>
            </a:extLst>
          </p:cNvPr>
          <p:cNvGrpSpPr/>
          <p:nvPr/>
        </p:nvGrpSpPr>
        <p:grpSpPr>
          <a:xfrm>
            <a:off x="1916391" y="1941813"/>
            <a:ext cx="4758729" cy="673514"/>
            <a:chOff x="2113657" y="4283314"/>
            <a:chExt cx="3647460" cy="67351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F6FD4E-493A-4990-87A4-F6CB14E13371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D20AB7-81A1-45DA-AD97-B89EEE3723D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A4DAF33-BF49-446E-B9B8-58EC6373E2D1}"/>
              </a:ext>
            </a:extLst>
          </p:cNvPr>
          <p:cNvGrpSpPr/>
          <p:nvPr/>
        </p:nvGrpSpPr>
        <p:grpSpPr>
          <a:xfrm>
            <a:off x="5088873" y="3102080"/>
            <a:ext cx="4758729" cy="673514"/>
            <a:chOff x="2113657" y="4283314"/>
            <a:chExt cx="3647460" cy="67351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ADBB6D-1394-4F36-BAA4-1347EA4C0A2E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27EF06-0E90-4C54-B7E1-7ABB4C37C7E2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5A19FFD-3076-41F2-9228-21F355D7EC30}"/>
              </a:ext>
            </a:extLst>
          </p:cNvPr>
          <p:cNvGrpSpPr/>
          <p:nvPr/>
        </p:nvGrpSpPr>
        <p:grpSpPr>
          <a:xfrm>
            <a:off x="3502632" y="4262347"/>
            <a:ext cx="4758729" cy="673514"/>
            <a:chOff x="2113657" y="4283314"/>
            <a:chExt cx="3647460" cy="67351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F7FF6B-813E-4C28-94B1-D260618A7C81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0A446C-497C-43FD-A252-7E3B734379A2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18EEF2-84E5-4BCE-AEE8-C0F2ADA3A993}"/>
              </a:ext>
            </a:extLst>
          </p:cNvPr>
          <p:cNvGrpSpPr/>
          <p:nvPr/>
        </p:nvGrpSpPr>
        <p:grpSpPr>
          <a:xfrm>
            <a:off x="6675113" y="5422614"/>
            <a:ext cx="4758729" cy="673514"/>
            <a:chOff x="2113657" y="4283314"/>
            <a:chExt cx="3647460" cy="6735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3D34097-FF10-41E9-A5B4-B5FF64CB1FA0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E5BA6C-9570-4553-AE81-A807FD53DE7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1569FA1-9A5B-4B3D-9546-C072CA30182F}"/>
              </a:ext>
            </a:extLst>
          </p:cNvPr>
          <p:cNvSpPr txBox="1"/>
          <p:nvPr/>
        </p:nvSpPr>
        <p:spPr>
          <a:xfrm>
            <a:off x="7001020" y="2047416"/>
            <a:ext cx="2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D45E70-F206-45D2-930D-3CA73EF6A1A0}"/>
              </a:ext>
            </a:extLst>
          </p:cNvPr>
          <p:cNvSpPr txBox="1"/>
          <p:nvPr/>
        </p:nvSpPr>
        <p:spPr>
          <a:xfrm>
            <a:off x="8576170" y="4327005"/>
            <a:ext cx="2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2CA20C-DB59-47A9-BC26-97643BABADBF}"/>
              </a:ext>
            </a:extLst>
          </p:cNvPr>
          <p:cNvSpPr txBox="1"/>
          <p:nvPr/>
        </p:nvSpPr>
        <p:spPr>
          <a:xfrm>
            <a:off x="1537259" y="3223977"/>
            <a:ext cx="2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57556E-914D-493D-B12C-B72E538AC203}"/>
              </a:ext>
            </a:extLst>
          </p:cNvPr>
          <p:cNvSpPr txBox="1"/>
          <p:nvPr/>
        </p:nvSpPr>
        <p:spPr>
          <a:xfrm>
            <a:off x="3112409" y="5503566"/>
            <a:ext cx="2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9">
            <a:extLst>
              <a:ext uri="{FF2B5EF4-FFF2-40B4-BE49-F238E27FC236}">
                <a16:creationId xmlns:a16="http://schemas.microsoft.com/office/drawing/2014/main" id="{077EB990-6288-4228-A38F-492280847B79}"/>
              </a:ext>
            </a:extLst>
          </p:cNvPr>
          <p:cNvSpPr/>
          <p:nvPr/>
        </p:nvSpPr>
        <p:spPr>
          <a:xfrm rot="5400000">
            <a:off x="1354044" y="901821"/>
            <a:ext cx="1346950" cy="2592000"/>
          </a:xfrm>
          <a:prstGeom prst="homePlate">
            <a:avLst>
              <a:gd name="adj" fmla="val 348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" name="Pentagon 50">
            <a:extLst>
              <a:ext uri="{FF2B5EF4-FFF2-40B4-BE49-F238E27FC236}">
                <a16:creationId xmlns:a16="http://schemas.microsoft.com/office/drawing/2014/main" id="{91393EE3-5811-4DA3-9345-E566227EBC40}"/>
              </a:ext>
            </a:extLst>
          </p:cNvPr>
          <p:cNvSpPr/>
          <p:nvPr/>
        </p:nvSpPr>
        <p:spPr>
          <a:xfrm rot="5400000">
            <a:off x="4064756" y="901641"/>
            <a:ext cx="1346950" cy="2592000"/>
          </a:xfrm>
          <a:prstGeom prst="homePlate">
            <a:avLst>
              <a:gd name="adj" fmla="val 348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entagon 51">
            <a:extLst>
              <a:ext uri="{FF2B5EF4-FFF2-40B4-BE49-F238E27FC236}">
                <a16:creationId xmlns:a16="http://schemas.microsoft.com/office/drawing/2014/main" id="{6AE735F8-3CD9-4556-9F89-D716B992937E}"/>
              </a:ext>
            </a:extLst>
          </p:cNvPr>
          <p:cNvSpPr/>
          <p:nvPr/>
        </p:nvSpPr>
        <p:spPr>
          <a:xfrm rot="5400000">
            <a:off x="6775468" y="901461"/>
            <a:ext cx="1346950" cy="2592000"/>
          </a:xfrm>
          <a:prstGeom prst="homePlate">
            <a:avLst>
              <a:gd name="adj" fmla="val 348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entagon 52">
            <a:extLst>
              <a:ext uri="{FF2B5EF4-FFF2-40B4-BE49-F238E27FC236}">
                <a16:creationId xmlns:a16="http://schemas.microsoft.com/office/drawing/2014/main" id="{BD3960A2-20DD-46DD-915D-1D1628B94679}"/>
              </a:ext>
            </a:extLst>
          </p:cNvPr>
          <p:cNvSpPr/>
          <p:nvPr/>
        </p:nvSpPr>
        <p:spPr>
          <a:xfrm rot="5400000">
            <a:off x="9486182" y="901281"/>
            <a:ext cx="1346950" cy="2592000"/>
          </a:xfrm>
          <a:prstGeom prst="homePlate">
            <a:avLst>
              <a:gd name="adj" fmla="val 3483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4CB86B5D-22B5-4B77-82ED-6FE840C297E3}"/>
              </a:ext>
            </a:extLst>
          </p:cNvPr>
          <p:cNvSpPr>
            <a:spLocks noChangeAspect="1"/>
          </p:cNvSpPr>
          <p:nvPr/>
        </p:nvSpPr>
        <p:spPr>
          <a:xfrm>
            <a:off x="4639875" y="2251514"/>
            <a:ext cx="196715" cy="333112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rapezoid 1">
            <a:extLst>
              <a:ext uri="{FF2B5EF4-FFF2-40B4-BE49-F238E27FC236}">
                <a16:creationId xmlns:a16="http://schemas.microsoft.com/office/drawing/2014/main" id="{F1B9B9A8-2104-4F0A-ABF5-97B4029840EB}"/>
              </a:ext>
            </a:extLst>
          </p:cNvPr>
          <p:cNvSpPr>
            <a:spLocks noChangeAspect="1"/>
          </p:cNvSpPr>
          <p:nvPr/>
        </p:nvSpPr>
        <p:spPr>
          <a:xfrm rot="10800000">
            <a:off x="1834902" y="2275242"/>
            <a:ext cx="385238" cy="294770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4DA2CA2-2386-41B0-A757-72048AB6CE1B}"/>
              </a:ext>
            </a:extLst>
          </p:cNvPr>
          <p:cNvSpPr>
            <a:spLocks noChangeAspect="1"/>
          </p:cNvSpPr>
          <p:nvPr/>
        </p:nvSpPr>
        <p:spPr>
          <a:xfrm rot="10800000">
            <a:off x="7256326" y="2283323"/>
            <a:ext cx="385237" cy="281717"/>
          </a:xfrm>
          <a:custGeom>
            <a:avLst/>
            <a:gdLst/>
            <a:ahLst/>
            <a:cxnLst/>
            <a:rect l="l" t="t" r="r" b="b"/>
            <a:pathLst>
              <a:path w="3741783" h="2736305">
                <a:moveTo>
                  <a:pt x="2292227" y="684001"/>
                </a:moveTo>
                <a:lnTo>
                  <a:pt x="2040227" y="684001"/>
                </a:lnTo>
                <a:lnTo>
                  <a:pt x="2040227" y="1"/>
                </a:lnTo>
                <a:lnTo>
                  <a:pt x="2292227" y="1"/>
                </a:lnTo>
                <a:close/>
                <a:moveTo>
                  <a:pt x="1884182" y="1044001"/>
                </a:moveTo>
                <a:lnTo>
                  <a:pt x="1632182" y="1044001"/>
                </a:lnTo>
                <a:lnTo>
                  <a:pt x="1632182" y="1"/>
                </a:lnTo>
                <a:lnTo>
                  <a:pt x="1884182" y="1"/>
                </a:lnTo>
                <a:close/>
                <a:moveTo>
                  <a:pt x="1476137" y="1476000"/>
                </a:moveTo>
                <a:lnTo>
                  <a:pt x="1224137" y="1476000"/>
                </a:lnTo>
                <a:lnTo>
                  <a:pt x="1224137" y="0"/>
                </a:lnTo>
                <a:lnTo>
                  <a:pt x="1476137" y="0"/>
                </a:lnTo>
                <a:close/>
                <a:moveTo>
                  <a:pt x="1068092" y="1944000"/>
                </a:moveTo>
                <a:lnTo>
                  <a:pt x="816092" y="1944000"/>
                </a:lnTo>
                <a:lnTo>
                  <a:pt x="816092" y="0"/>
                </a:lnTo>
                <a:lnTo>
                  <a:pt x="1068092" y="0"/>
                </a:lnTo>
                <a:close/>
                <a:moveTo>
                  <a:pt x="660047" y="2376000"/>
                </a:moveTo>
                <a:lnTo>
                  <a:pt x="408047" y="2376000"/>
                </a:lnTo>
                <a:lnTo>
                  <a:pt x="408047" y="0"/>
                </a:lnTo>
                <a:lnTo>
                  <a:pt x="660047" y="0"/>
                </a:lnTo>
                <a:close/>
                <a:moveTo>
                  <a:pt x="2448272" y="2484305"/>
                </a:moveTo>
                <a:lnTo>
                  <a:pt x="2448272" y="2072574"/>
                </a:lnTo>
                <a:lnTo>
                  <a:pt x="2036540" y="2484305"/>
                </a:lnTo>
                <a:close/>
                <a:moveTo>
                  <a:pt x="3139352" y="2484305"/>
                </a:moveTo>
                <a:lnTo>
                  <a:pt x="2700272" y="2045225"/>
                </a:lnTo>
                <a:lnTo>
                  <a:pt x="2700272" y="2484305"/>
                </a:lnTo>
                <a:close/>
                <a:moveTo>
                  <a:pt x="252000" y="2736304"/>
                </a:moveTo>
                <a:lnTo>
                  <a:pt x="0" y="2736304"/>
                </a:lnTo>
                <a:lnTo>
                  <a:pt x="0" y="0"/>
                </a:lnTo>
                <a:lnTo>
                  <a:pt x="252000" y="0"/>
                </a:lnTo>
                <a:close/>
                <a:moveTo>
                  <a:pt x="3741783" y="2736305"/>
                </a:moveTo>
                <a:lnTo>
                  <a:pt x="1437783" y="2736305"/>
                </a:lnTo>
                <a:lnTo>
                  <a:pt x="1575142" y="2594187"/>
                </a:lnTo>
                <a:lnTo>
                  <a:pt x="1570358" y="2594105"/>
                </a:lnTo>
                <a:lnTo>
                  <a:pt x="2448272" y="1716192"/>
                </a:lnTo>
                <a:lnTo>
                  <a:pt x="2448272" y="0"/>
                </a:lnTo>
                <a:lnTo>
                  <a:pt x="2700272" y="0"/>
                </a:lnTo>
                <a:lnTo>
                  <a:pt x="2700272" y="1688843"/>
                </a:lnTo>
                <a:lnTo>
                  <a:pt x="3495734" y="2484305"/>
                </a:lnTo>
                <a:lnTo>
                  <a:pt x="3498222" y="2484305"/>
                </a:lnTo>
                <a:lnTo>
                  <a:pt x="3570029" y="2558600"/>
                </a:lnTo>
                <a:lnTo>
                  <a:pt x="3646606" y="2635177"/>
                </a:lnTo>
                <a:lnTo>
                  <a:pt x="3644083" y="26352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1CA2B8E5-A430-46F4-B9A9-2E2A67E3134B}"/>
              </a:ext>
            </a:extLst>
          </p:cNvPr>
          <p:cNvSpPr/>
          <p:nvPr/>
        </p:nvSpPr>
        <p:spPr>
          <a:xfrm>
            <a:off x="9977259" y="2287659"/>
            <a:ext cx="364797" cy="28226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09944A-A470-41C1-9898-50DB732472DF}"/>
              </a:ext>
            </a:extLst>
          </p:cNvPr>
          <p:cNvGrpSpPr/>
          <p:nvPr/>
        </p:nvGrpSpPr>
        <p:grpSpPr>
          <a:xfrm>
            <a:off x="1058915" y="1610786"/>
            <a:ext cx="1937208" cy="557984"/>
            <a:chOff x="568120" y="1217156"/>
            <a:chExt cx="1937208" cy="55798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7A7C12-3877-43D1-8E6F-99822D128D7A}"/>
                </a:ext>
              </a:extLst>
            </p:cNvPr>
            <p:cNvSpPr txBox="1"/>
            <p:nvPr/>
          </p:nvSpPr>
          <p:spPr>
            <a:xfrm>
              <a:off x="568120" y="1217156"/>
              <a:ext cx="1937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16C911-E707-4896-84C5-CE229F8F1CFB}"/>
                </a:ext>
              </a:extLst>
            </p:cNvPr>
            <p:cNvSpPr txBox="1"/>
            <p:nvPr/>
          </p:nvSpPr>
          <p:spPr>
            <a:xfrm>
              <a:off x="587633" y="1467363"/>
              <a:ext cx="1917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Modern PowerPoint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C5DF1D-0FE6-48D5-8903-A4C9DE5A3E23}"/>
              </a:ext>
            </a:extLst>
          </p:cNvPr>
          <p:cNvGrpSpPr/>
          <p:nvPr/>
        </p:nvGrpSpPr>
        <p:grpSpPr>
          <a:xfrm>
            <a:off x="3769627" y="1610786"/>
            <a:ext cx="1937208" cy="557984"/>
            <a:chOff x="568120" y="1217156"/>
            <a:chExt cx="1937208" cy="5579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2232A9-0C6B-44C9-B385-37E6D52D0AD9}"/>
                </a:ext>
              </a:extLst>
            </p:cNvPr>
            <p:cNvSpPr txBox="1"/>
            <p:nvPr/>
          </p:nvSpPr>
          <p:spPr>
            <a:xfrm>
              <a:off x="568120" y="1217156"/>
              <a:ext cx="1937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5818E-97FB-4233-B23B-AE0E9737F95D}"/>
                </a:ext>
              </a:extLst>
            </p:cNvPr>
            <p:cNvSpPr txBox="1"/>
            <p:nvPr/>
          </p:nvSpPr>
          <p:spPr>
            <a:xfrm>
              <a:off x="587633" y="1467363"/>
              <a:ext cx="1917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Modern PowerPoint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2C22C1-F36D-4396-B80E-0B401F9F3172}"/>
              </a:ext>
            </a:extLst>
          </p:cNvPr>
          <p:cNvGrpSpPr/>
          <p:nvPr/>
        </p:nvGrpSpPr>
        <p:grpSpPr>
          <a:xfrm>
            <a:off x="6480339" y="1610786"/>
            <a:ext cx="1937208" cy="557984"/>
            <a:chOff x="568120" y="1217156"/>
            <a:chExt cx="1937208" cy="5579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34818C-60E1-4551-BB45-56A2A37C6B4C}"/>
                </a:ext>
              </a:extLst>
            </p:cNvPr>
            <p:cNvSpPr txBox="1"/>
            <p:nvPr/>
          </p:nvSpPr>
          <p:spPr>
            <a:xfrm>
              <a:off x="568120" y="1217156"/>
              <a:ext cx="1937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BA2DFD-A9B1-49C9-85DA-99045724FA20}"/>
                </a:ext>
              </a:extLst>
            </p:cNvPr>
            <p:cNvSpPr txBox="1"/>
            <p:nvPr/>
          </p:nvSpPr>
          <p:spPr>
            <a:xfrm>
              <a:off x="587633" y="1467363"/>
              <a:ext cx="1917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Modern PowerPoint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DAC9CC-0747-4874-90DE-157EA55F626C}"/>
              </a:ext>
            </a:extLst>
          </p:cNvPr>
          <p:cNvGrpSpPr/>
          <p:nvPr/>
        </p:nvGrpSpPr>
        <p:grpSpPr>
          <a:xfrm>
            <a:off x="9191052" y="1610786"/>
            <a:ext cx="1937208" cy="557984"/>
            <a:chOff x="568120" y="1217156"/>
            <a:chExt cx="1937208" cy="55798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A8F463-6487-4F74-BB16-598127B585FF}"/>
                </a:ext>
              </a:extLst>
            </p:cNvPr>
            <p:cNvSpPr txBox="1"/>
            <p:nvPr/>
          </p:nvSpPr>
          <p:spPr>
            <a:xfrm>
              <a:off x="568120" y="1217156"/>
              <a:ext cx="1937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F6BFC0-1DEA-45EB-9036-ABED7CD70686}"/>
                </a:ext>
              </a:extLst>
            </p:cNvPr>
            <p:cNvSpPr txBox="1"/>
            <p:nvPr/>
          </p:nvSpPr>
          <p:spPr>
            <a:xfrm>
              <a:off x="587633" y="1467363"/>
              <a:ext cx="1917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Modern PowerPoint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799C545-23A9-4A4C-894B-076266E1D98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5ABAA1F7-E00C-4E30-96E1-6CF3DB3A8D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4F867CDB-C113-4BBD-BB51-83630F4241B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94E29C28-8904-4AAE-9FBE-2883050EA5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6C6F7EE3-2F73-4ACA-8631-29CA6E47ED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D33C67-D0E3-4EE7-B264-B03C5AEBD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912" y="1527070"/>
            <a:ext cx="2480282" cy="359276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A6080EB-AD01-47EE-85E0-B7A1395D1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378655">
            <a:off x="1622204" y="1662982"/>
            <a:ext cx="2443807" cy="359276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370DCF9-9E93-4138-93CE-2590250A9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027680" y="1527070"/>
            <a:ext cx="2480282" cy="359276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D85DE95-3953-446E-BFD1-58841629E4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6445" y="1489262"/>
            <a:ext cx="2443807" cy="359276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024290A-9B46-41E8-AEE8-AD3EE0EDB7D1}"/>
              </a:ext>
            </a:extLst>
          </p:cNvPr>
          <p:cNvGrpSpPr/>
          <p:nvPr/>
        </p:nvGrpSpPr>
        <p:grpSpPr>
          <a:xfrm>
            <a:off x="3004934" y="4813033"/>
            <a:ext cx="6182132" cy="1680190"/>
            <a:chOff x="2518236" y="4813033"/>
            <a:chExt cx="6182132" cy="168019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D4D931-9E98-4416-9B03-1A4F1980CE37}"/>
                </a:ext>
              </a:extLst>
            </p:cNvPr>
            <p:cNvGrpSpPr/>
            <p:nvPr/>
          </p:nvGrpSpPr>
          <p:grpSpPr>
            <a:xfrm rot="4147459">
              <a:off x="2404870" y="5019251"/>
              <a:ext cx="1581259" cy="1354527"/>
              <a:chOff x="2203944" y="3086356"/>
              <a:chExt cx="1786452" cy="153030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7115C9B-6FDF-4CB5-9969-BC89317EFE7A}"/>
                  </a:ext>
                </a:extLst>
              </p:cNvPr>
              <p:cNvSpPr/>
              <p:nvPr/>
            </p:nvSpPr>
            <p:spPr>
              <a:xfrm>
                <a:off x="2497026" y="3212644"/>
                <a:ext cx="990906" cy="823473"/>
              </a:xfrm>
              <a:custGeom>
                <a:avLst/>
                <a:gdLst>
                  <a:gd name="connsiteX0" fmla="*/ 776461 w 990906"/>
                  <a:gd name="connsiteY0" fmla="*/ 771405 h 823473"/>
                  <a:gd name="connsiteX1" fmla="*/ 760634 w 990906"/>
                  <a:gd name="connsiteY1" fmla="*/ 748863 h 823473"/>
                  <a:gd name="connsiteX2" fmla="*/ 667110 w 990906"/>
                  <a:gd name="connsiteY2" fmla="*/ 709535 h 823473"/>
                  <a:gd name="connsiteX3" fmla="*/ 646487 w 990906"/>
                  <a:gd name="connsiteY3" fmla="*/ 714331 h 823473"/>
                  <a:gd name="connsiteX4" fmla="*/ 384140 w 990906"/>
                  <a:gd name="connsiteY4" fmla="*/ 789151 h 823473"/>
                  <a:gd name="connsiteX5" fmla="*/ 370231 w 990906"/>
                  <a:gd name="connsiteY5" fmla="*/ 786273 h 823473"/>
                  <a:gd name="connsiteX6" fmla="*/ 281023 w 990906"/>
                  <a:gd name="connsiteY6" fmla="*/ 797784 h 823473"/>
                  <a:gd name="connsiteX7" fmla="*/ 67117 w 990906"/>
                  <a:gd name="connsiteY7" fmla="*/ 759415 h 823473"/>
                  <a:gd name="connsiteX8" fmla="*/ 46493 w 990906"/>
                  <a:gd name="connsiteY8" fmla="*/ 699943 h 823473"/>
                  <a:gd name="connsiteX9" fmla="*/ 93016 w 990906"/>
                  <a:gd name="connsiteY9" fmla="*/ 692749 h 823473"/>
                  <a:gd name="connsiteX10" fmla="*/ 186060 w 990906"/>
                  <a:gd name="connsiteY10" fmla="*/ 724883 h 823473"/>
                  <a:gd name="connsiteX11" fmla="*/ 35462 w 990906"/>
                  <a:gd name="connsiteY11" fmla="*/ 612174 h 823473"/>
                  <a:gd name="connsiteX12" fmla="*/ 19156 w 990906"/>
                  <a:gd name="connsiteY12" fmla="*/ 601623 h 823473"/>
                  <a:gd name="connsiteX13" fmla="*/ 22993 w 990906"/>
                  <a:gd name="connsiteY13" fmla="*/ 550304 h 823473"/>
                  <a:gd name="connsiteX14" fmla="*/ 189418 w 990906"/>
                  <a:gd name="connsiteY14" fmla="*/ 357980 h 823473"/>
                  <a:gd name="connsiteX15" fmla="*/ 199969 w 990906"/>
                  <a:gd name="connsiteY15" fmla="*/ 142635 h 823473"/>
                  <a:gd name="connsiteX16" fmla="*/ 192295 w 990906"/>
                  <a:gd name="connsiteY16" fmla="*/ 92756 h 823473"/>
                  <a:gd name="connsiteX17" fmla="*/ 215317 w 990906"/>
                  <a:gd name="connsiteY17" fmla="*/ 72612 h 823473"/>
                  <a:gd name="connsiteX18" fmla="*/ 229225 w 990906"/>
                  <a:gd name="connsiteY18" fmla="*/ 76449 h 823473"/>
                  <a:gd name="connsiteX19" fmla="*/ 418672 w 990906"/>
                  <a:gd name="connsiteY19" fmla="*/ 97072 h 823473"/>
                  <a:gd name="connsiteX20" fmla="*/ 437856 w 990906"/>
                  <a:gd name="connsiteY20" fmla="*/ 94194 h 823473"/>
                  <a:gd name="connsiteX21" fmla="*/ 453204 w 990906"/>
                  <a:gd name="connsiteY21" fmla="*/ 87960 h 823473"/>
                  <a:gd name="connsiteX22" fmla="*/ 393732 w 990906"/>
                  <a:gd name="connsiteY22" fmla="*/ 52948 h 823473"/>
                  <a:gd name="connsiteX23" fmla="*/ 354883 w 990906"/>
                  <a:gd name="connsiteY23" fmla="*/ 4987 h 823473"/>
                  <a:gd name="connsiteX24" fmla="*/ 551044 w 990906"/>
                  <a:gd name="connsiteY24" fmla="*/ 92276 h 823473"/>
                  <a:gd name="connsiteX25" fmla="*/ 560157 w 990906"/>
                  <a:gd name="connsiteY25" fmla="*/ 126328 h 823473"/>
                  <a:gd name="connsiteX26" fmla="*/ 610516 w 990906"/>
                  <a:gd name="connsiteY26" fmla="*/ 193953 h 823473"/>
                  <a:gd name="connsiteX27" fmla="*/ 757757 w 990906"/>
                  <a:gd name="connsiteY27" fmla="*/ 439994 h 823473"/>
                  <a:gd name="connsiteX28" fmla="*/ 769267 w 990906"/>
                  <a:gd name="connsiteY28" fmla="*/ 455341 h 823473"/>
                  <a:gd name="connsiteX29" fmla="*/ 858475 w 990906"/>
                  <a:gd name="connsiteY29" fmla="*/ 492272 h 823473"/>
                  <a:gd name="connsiteX30" fmla="*/ 891088 w 990906"/>
                  <a:gd name="connsiteY30" fmla="*/ 488435 h 823473"/>
                  <a:gd name="connsiteX31" fmla="*/ 963030 w 990906"/>
                  <a:gd name="connsiteY31" fmla="*/ 541671 h 823473"/>
                  <a:gd name="connsiteX32" fmla="*/ 969265 w 990906"/>
                  <a:gd name="connsiteY32" fmla="*/ 707137 h 823473"/>
                  <a:gd name="connsiteX33" fmla="*/ 826341 w 990906"/>
                  <a:gd name="connsiteY33" fmla="*/ 787712 h 823473"/>
                  <a:gd name="connsiteX34" fmla="*/ 776461 w 990906"/>
                  <a:gd name="connsiteY34" fmla="*/ 771405 h 823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90906" h="823473">
                    <a:moveTo>
                      <a:pt x="776461" y="771405"/>
                    </a:moveTo>
                    <a:cubicBezTo>
                      <a:pt x="776461" y="760374"/>
                      <a:pt x="772625" y="753180"/>
                      <a:pt x="760634" y="748863"/>
                    </a:cubicBezTo>
                    <a:cubicBezTo>
                      <a:pt x="728980" y="736873"/>
                      <a:pt x="697805" y="723444"/>
                      <a:pt x="667110" y="709535"/>
                    </a:cubicBezTo>
                    <a:cubicBezTo>
                      <a:pt x="657518" y="705219"/>
                      <a:pt x="652242" y="709535"/>
                      <a:pt x="646487" y="714331"/>
                    </a:cubicBezTo>
                    <a:cubicBezTo>
                      <a:pt x="570229" y="779079"/>
                      <a:pt x="480062" y="793947"/>
                      <a:pt x="384140" y="789151"/>
                    </a:cubicBezTo>
                    <a:cubicBezTo>
                      <a:pt x="379344" y="788671"/>
                      <a:pt x="375027" y="786753"/>
                      <a:pt x="370231" y="786273"/>
                    </a:cubicBezTo>
                    <a:cubicBezTo>
                      <a:pt x="339536" y="781957"/>
                      <a:pt x="312198" y="775722"/>
                      <a:pt x="281023" y="797784"/>
                    </a:cubicBezTo>
                    <a:cubicBezTo>
                      <a:pt x="219153" y="842388"/>
                      <a:pt x="117955" y="828479"/>
                      <a:pt x="67117" y="759415"/>
                    </a:cubicBezTo>
                    <a:cubicBezTo>
                      <a:pt x="54167" y="742149"/>
                      <a:pt x="46973" y="722005"/>
                      <a:pt x="46493" y="699943"/>
                    </a:cubicBezTo>
                    <a:cubicBezTo>
                      <a:pt x="59923" y="685555"/>
                      <a:pt x="76709" y="687953"/>
                      <a:pt x="93016" y="692749"/>
                    </a:cubicBezTo>
                    <a:cubicBezTo>
                      <a:pt x="124670" y="701862"/>
                      <a:pt x="153926" y="715770"/>
                      <a:pt x="186060" y="724883"/>
                    </a:cubicBezTo>
                    <a:cubicBezTo>
                      <a:pt x="139538" y="682197"/>
                      <a:pt x="88699" y="644788"/>
                      <a:pt x="35462" y="612174"/>
                    </a:cubicBezTo>
                    <a:cubicBezTo>
                      <a:pt x="30187" y="608817"/>
                      <a:pt x="24431" y="605460"/>
                      <a:pt x="19156" y="601623"/>
                    </a:cubicBezTo>
                    <a:cubicBezTo>
                      <a:pt x="-7223" y="581479"/>
                      <a:pt x="-6743" y="566611"/>
                      <a:pt x="22993" y="550304"/>
                    </a:cubicBezTo>
                    <a:cubicBezTo>
                      <a:pt x="102608" y="506660"/>
                      <a:pt x="161600" y="445270"/>
                      <a:pt x="189418" y="357980"/>
                    </a:cubicBezTo>
                    <a:cubicBezTo>
                      <a:pt x="211959" y="287478"/>
                      <a:pt x="211959" y="215056"/>
                      <a:pt x="199969" y="142635"/>
                    </a:cubicBezTo>
                    <a:cubicBezTo>
                      <a:pt x="197091" y="126328"/>
                      <a:pt x="193254" y="109542"/>
                      <a:pt x="192295" y="92756"/>
                    </a:cubicBezTo>
                    <a:cubicBezTo>
                      <a:pt x="191336" y="75010"/>
                      <a:pt x="197571" y="69734"/>
                      <a:pt x="215317" y="72612"/>
                    </a:cubicBezTo>
                    <a:cubicBezTo>
                      <a:pt x="220113" y="73571"/>
                      <a:pt x="224429" y="75010"/>
                      <a:pt x="229225" y="76449"/>
                    </a:cubicBezTo>
                    <a:cubicBezTo>
                      <a:pt x="291095" y="96113"/>
                      <a:pt x="354404" y="100429"/>
                      <a:pt x="418672" y="97072"/>
                    </a:cubicBezTo>
                    <a:cubicBezTo>
                      <a:pt x="424907" y="96592"/>
                      <a:pt x="431621" y="95633"/>
                      <a:pt x="437856" y="94194"/>
                    </a:cubicBezTo>
                    <a:cubicBezTo>
                      <a:pt x="442173" y="93235"/>
                      <a:pt x="447448" y="93235"/>
                      <a:pt x="453204" y="87960"/>
                    </a:cubicBezTo>
                    <a:cubicBezTo>
                      <a:pt x="433540" y="75010"/>
                      <a:pt x="412437" y="65418"/>
                      <a:pt x="393732" y="52948"/>
                    </a:cubicBezTo>
                    <a:cubicBezTo>
                      <a:pt x="375986" y="40958"/>
                      <a:pt x="358241" y="28967"/>
                      <a:pt x="354883" y="4987"/>
                    </a:cubicBezTo>
                    <a:cubicBezTo>
                      <a:pt x="446009" y="-12759"/>
                      <a:pt x="511716" y="16977"/>
                      <a:pt x="551044" y="92276"/>
                    </a:cubicBezTo>
                    <a:cubicBezTo>
                      <a:pt x="556800" y="103307"/>
                      <a:pt x="560637" y="115777"/>
                      <a:pt x="560157" y="126328"/>
                    </a:cubicBezTo>
                    <a:cubicBezTo>
                      <a:pt x="558718" y="163738"/>
                      <a:pt x="588454" y="176208"/>
                      <a:pt x="610516" y="193953"/>
                    </a:cubicBezTo>
                    <a:cubicBezTo>
                      <a:pt x="690131" y="258221"/>
                      <a:pt x="747685" y="334479"/>
                      <a:pt x="757757" y="439994"/>
                    </a:cubicBezTo>
                    <a:cubicBezTo>
                      <a:pt x="758716" y="448147"/>
                      <a:pt x="761114" y="451984"/>
                      <a:pt x="769267" y="455341"/>
                    </a:cubicBezTo>
                    <a:cubicBezTo>
                      <a:pt x="799483" y="466852"/>
                      <a:pt x="828739" y="480281"/>
                      <a:pt x="858475" y="492272"/>
                    </a:cubicBezTo>
                    <a:cubicBezTo>
                      <a:pt x="869506" y="496588"/>
                      <a:pt x="881496" y="498986"/>
                      <a:pt x="891088" y="488435"/>
                    </a:cubicBezTo>
                    <a:cubicBezTo>
                      <a:pt x="926580" y="490353"/>
                      <a:pt x="946723" y="516252"/>
                      <a:pt x="963030" y="541671"/>
                    </a:cubicBezTo>
                    <a:cubicBezTo>
                      <a:pt x="997562" y="594908"/>
                      <a:pt x="1000440" y="651502"/>
                      <a:pt x="969265" y="707137"/>
                    </a:cubicBezTo>
                    <a:cubicBezTo>
                      <a:pt x="938570" y="762772"/>
                      <a:pt x="887731" y="785794"/>
                      <a:pt x="826341" y="787712"/>
                    </a:cubicBezTo>
                    <a:cubicBezTo>
                      <a:pt x="808595" y="788671"/>
                      <a:pt x="789891" y="787232"/>
                      <a:pt x="776461" y="771405"/>
                    </a:cubicBezTo>
                    <a:close/>
                  </a:path>
                </a:pathLst>
              </a:custGeom>
              <a:solidFill>
                <a:srgbClr val="F0C8A4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97CABBB-976A-4CE6-9352-42DC039E565E}"/>
                  </a:ext>
                </a:extLst>
              </p:cNvPr>
              <p:cNvSpPr/>
              <p:nvPr/>
            </p:nvSpPr>
            <p:spPr>
              <a:xfrm>
                <a:off x="3252527" y="3382205"/>
                <a:ext cx="737869" cy="1234451"/>
              </a:xfrm>
              <a:custGeom>
                <a:avLst/>
                <a:gdLst>
                  <a:gd name="connsiteX0" fmla="*/ 20960 w 746035"/>
                  <a:gd name="connsiteY0" fmla="*/ 601845 h 1234451"/>
                  <a:gd name="connsiteX1" fmla="*/ 214723 w 746035"/>
                  <a:gd name="connsiteY1" fmla="*/ 519831 h 1234451"/>
                  <a:gd name="connsiteX2" fmla="*/ 148057 w 746035"/>
                  <a:gd name="connsiteY2" fmla="*/ 326548 h 1234451"/>
                  <a:gd name="connsiteX3" fmla="*/ 136067 w 746035"/>
                  <a:gd name="connsiteY3" fmla="*/ 318874 h 1234451"/>
                  <a:gd name="connsiteX4" fmla="*/ 262684 w 746035"/>
                  <a:gd name="connsiteY4" fmla="*/ 160123 h 1234451"/>
                  <a:gd name="connsiteX5" fmla="*/ 425272 w 746035"/>
                  <a:gd name="connsiteY5" fmla="*/ 21515 h 1234451"/>
                  <a:gd name="connsiteX6" fmla="*/ 531746 w 746035"/>
                  <a:gd name="connsiteY6" fmla="*/ 2810 h 1234451"/>
                  <a:gd name="connsiteX7" fmla="*/ 657404 w 746035"/>
                  <a:gd name="connsiteY7" fmla="*/ 15280 h 1234451"/>
                  <a:gd name="connsiteX8" fmla="*/ 729825 w 746035"/>
                  <a:gd name="connsiteY8" fmla="*/ 26791 h 1234451"/>
                  <a:gd name="connsiteX9" fmla="*/ 737019 w 746035"/>
                  <a:gd name="connsiteY9" fmla="*/ 57486 h 1234451"/>
                  <a:gd name="connsiteX10" fmla="*/ 440140 w 746035"/>
                  <a:gd name="connsiteY10" fmla="*/ 596089 h 1234451"/>
                  <a:gd name="connsiteX11" fmla="*/ 317360 w 746035"/>
                  <a:gd name="connsiteY11" fmla="*/ 985533 h 1234451"/>
                  <a:gd name="connsiteX12" fmla="*/ 270837 w 746035"/>
                  <a:gd name="connsiteY12" fmla="*/ 1234451 h 1234451"/>
                  <a:gd name="connsiteX13" fmla="*/ 78034 w 746035"/>
                  <a:gd name="connsiteY13" fmla="*/ 1098721 h 1234451"/>
                  <a:gd name="connsiteX14" fmla="*/ 10888 w 746035"/>
                  <a:gd name="connsiteY14" fmla="*/ 980737 h 1234451"/>
                  <a:gd name="connsiteX15" fmla="*/ 10409 w 746035"/>
                  <a:gd name="connsiteY15" fmla="*/ 683858 h 1234451"/>
                  <a:gd name="connsiteX16" fmla="*/ 20960 w 746035"/>
                  <a:gd name="connsiteY16" fmla="*/ 601845 h 1234451"/>
                  <a:gd name="connsiteX0" fmla="*/ 20960 w 770917"/>
                  <a:gd name="connsiteY0" fmla="*/ 622900 h 1255506"/>
                  <a:gd name="connsiteX1" fmla="*/ 214723 w 770917"/>
                  <a:gd name="connsiteY1" fmla="*/ 540886 h 1255506"/>
                  <a:gd name="connsiteX2" fmla="*/ 148057 w 770917"/>
                  <a:gd name="connsiteY2" fmla="*/ 347603 h 1255506"/>
                  <a:gd name="connsiteX3" fmla="*/ 136067 w 770917"/>
                  <a:gd name="connsiteY3" fmla="*/ 339929 h 1255506"/>
                  <a:gd name="connsiteX4" fmla="*/ 262684 w 770917"/>
                  <a:gd name="connsiteY4" fmla="*/ 181178 h 1255506"/>
                  <a:gd name="connsiteX5" fmla="*/ 425272 w 770917"/>
                  <a:gd name="connsiteY5" fmla="*/ 42570 h 1255506"/>
                  <a:gd name="connsiteX6" fmla="*/ 531746 w 770917"/>
                  <a:gd name="connsiteY6" fmla="*/ 23865 h 1255506"/>
                  <a:gd name="connsiteX7" fmla="*/ 657404 w 770917"/>
                  <a:gd name="connsiteY7" fmla="*/ 36335 h 1255506"/>
                  <a:gd name="connsiteX8" fmla="*/ 729825 w 770917"/>
                  <a:gd name="connsiteY8" fmla="*/ 47846 h 1255506"/>
                  <a:gd name="connsiteX9" fmla="*/ 737019 w 770917"/>
                  <a:gd name="connsiteY9" fmla="*/ 78541 h 1255506"/>
                  <a:gd name="connsiteX10" fmla="*/ 317360 w 770917"/>
                  <a:gd name="connsiteY10" fmla="*/ 1006588 h 1255506"/>
                  <a:gd name="connsiteX11" fmla="*/ 270837 w 770917"/>
                  <a:gd name="connsiteY11" fmla="*/ 1255506 h 1255506"/>
                  <a:gd name="connsiteX12" fmla="*/ 78034 w 770917"/>
                  <a:gd name="connsiteY12" fmla="*/ 1119776 h 1255506"/>
                  <a:gd name="connsiteX13" fmla="*/ 10888 w 770917"/>
                  <a:gd name="connsiteY13" fmla="*/ 1001792 h 1255506"/>
                  <a:gd name="connsiteX14" fmla="*/ 10409 w 770917"/>
                  <a:gd name="connsiteY14" fmla="*/ 704913 h 1255506"/>
                  <a:gd name="connsiteX15" fmla="*/ 20960 w 770917"/>
                  <a:gd name="connsiteY15" fmla="*/ 622900 h 1255506"/>
                  <a:gd name="connsiteX0" fmla="*/ 20960 w 774342"/>
                  <a:gd name="connsiteY0" fmla="*/ 641173 h 1273779"/>
                  <a:gd name="connsiteX1" fmla="*/ 214723 w 774342"/>
                  <a:gd name="connsiteY1" fmla="*/ 559159 h 1273779"/>
                  <a:gd name="connsiteX2" fmla="*/ 148057 w 774342"/>
                  <a:gd name="connsiteY2" fmla="*/ 365876 h 1273779"/>
                  <a:gd name="connsiteX3" fmla="*/ 136067 w 774342"/>
                  <a:gd name="connsiteY3" fmla="*/ 358202 h 1273779"/>
                  <a:gd name="connsiteX4" fmla="*/ 262684 w 774342"/>
                  <a:gd name="connsiteY4" fmla="*/ 199451 h 1273779"/>
                  <a:gd name="connsiteX5" fmla="*/ 425272 w 774342"/>
                  <a:gd name="connsiteY5" fmla="*/ 60843 h 1273779"/>
                  <a:gd name="connsiteX6" fmla="*/ 531746 w 774342"/>
                  <a:gd name="connsiteY6" fmla="*/ 42138 h 1273779"/>
                  <a:gd name="connsiteX7" fmla="*/ 657404 w 774342"/>
                  <a:gd name="connsiteY7" fmla="*/ 54608 h 1273779"/>
                  <a:gd name="connsiteX8" fmla="*/ 729825 w 774342"/>
                  <a:gd name="connsiteY8" fmla="*/ 66119 h 1273779"/>
                  <a:gd name="connsiteX9" fmla="*/ 737019 w 774342"/>
                  <a:gd name="connsiteY9" fmla="*/ 96814 h 1273779"/>
                  <a:gd name="connsiteX10" fmla="*/ 270837 w 774342"/>
                  <a:gd name="connsiteY10" fmla="*/ 1273779 h 1273779"/>
                  <a:gd name="connsiteX11" fmla="*/ 78034 w 774342"/>
                  <a:gd name="connsiteY11" fmla="*/ 1138049 h 1273779"/>
                  <a:gd name="connsiteX12" fmla="*/ 10888 w 774342"/>
                  <a:gd name="connsiteY12" fmla="*/ 1020065 h 1273779"/>
                  <a:gd name="connsiteX13" fmla="*/ 10409 w 774342"/>
                  <a:gd name="connsiteY13" fmla="*/ 723186 h 1273779"/>
                  <a:gd name="connsiteX14" fmla="*/ 20960 w 774342"/>
                  <a:gd name="connsiteY14" fmla="*/ 641173 h 1273779"/>
                  <a:gd name="connsiteX0" fmla="*/ 20960 w 741676"/>
                  <a:gd name="connsiteY0" fmla="*/ 601845 h 1234451"/>
                  <a:gd name="connsiteX1" fmla="*/ 214723 w 741676"/>
                  <a:gd name="connsiteY1" fmla="*/ 519831 h 1234451"/>
                  <a:gd name="connsiteX2" fmla="*/ 148057 w 741676"/>
                  <a:gd name="connsiteY2" fmla="*/ 326548 h 1234451"/>
                  <a:gd name="connsiteX3" fmla="*/ 136067 w 741676"/>
                  <a:gd name="connsiteY3" fmla="*/ 318874 h 1234451"/>
                  <a:gd name="connsiteX4" fmla="*/ 262684 w 741676"/>
                  <a:gd name="connsiteY4" fmla="*/ 160123 h 1234451"/>
                  <a:gd name="connsiteX5" fmla="*/ 425272 w 741676"/>
                  <a:gd name="connsiteY5" fmla="*/ 21515 h 1234451"/>
                  <a:gd name="connsiteX6" fmla="*/ 531746 w 741676"/>
                  <a:gd name="connsiteY6" fmla="*/ 2810 h 1234451"/>
                  <a:gd name="connsiteX7" fmla="*/ 657404 w 741676"/>
                  <a:gd name="connsiteY7" fmla="*/ 15280 h 1234451"/>
                  <a:gd name="connsiteX8" fmla="*/ 729825 w 741676"/>
                  <a:gd name="connsiteY8" fmla="*/ 26791 h 1234451"/>
                  <a:gd name="connsiteX9" fmla="*/ 737019 w 741676"/>
                  <a:gd name="connsiteY9" fmla="*/ 57486 h 1234451"/>
                  <a:gd name="connsiteX10" fmla="*/ 270837 w 741676"/>
                  <a:gd name="connsiteY10" fmla="*/ 1234451 h 1234451"/>
                  <a:gd name="connsiteX11" fmla="*/ 78034 w 741676"/>
                  <a:gd name="connsiteY11" fmla="*/ 1098721 h 1234451"/>
                  <a:gd name="connsiteX12" fmla="*/ 10888 w 741676"/>
                  <a:gd name="connsiteY12" fmla="*/ 980737 h 1234451"/>
                  <a:gd name="connsiteX13" fmla="*/ 10409 w 741676"/>
                  <a:gd name="connsiteY13" fmla="*/ 683858 h 1234451"/>
                  <a:gd name="connsiteX14" fmla="*/ 20960 w 741676"/>
                  <a:gd name="connsiteY14" fmla="*/ 601845 h 1234451"/>
                  <a:gd name="connsiteX0" fmla="*/ 20960 w 745011"/>
                  <a:gd name="connsiteY0" fmla="*/ 601845 h 1234451"/>
                  <a:gd name="connsiteX1" fmla="*/ 214723 w 745011"/>
                  <a:gd name="connsiteY1" fmla="*/ 519831 h 1234451"/>
                  <a:gd name="connsiteX2" fmla="*/ 148057 w 745011"/>
                  <a:gd name="connsiteY2" fmla="*/ 326548 h 1234451"/>
                  <a:gd name="connsiteX3" fmla="*/ 136067 w 745011"/>
                  <a:gd name="connsiteY3" fmla="*/ 318874 h 1234451"/>
                  <a:gd name="connsiteX4" fmla="*/ 262684 w 745011"/>
                  <a:gd name="connsiteY4" fmla="*/ 160123 h 1234451"/>
                  <a:gd name="connsiteX5" fmla="*/ 425272 w 745011"/>
                  <a:gd name="connsiteY5" fmla="*/ 21515 h 1234451"/>
                  <a:gd name="connsiteX6" fmla="*/ 531746 w 745011"/>
                  <a:gd name="connsiteY6" fmla="*/ 2810 h 1234451"/>
                  <a:gd name="connsiteX7" fmla="*/ 657404 w 745011"/>
                  <a:gd name="connsiteY7" fmla="*/ 15280 h 1234451"/>
                  <a:gd name="connsiteX8" fmla="*/ 729825 w 745011"/>
                  <a:gd name="connsiteY8" fmla="*/ 26791 h 1234451"/>
                  <a:gd name="connsiteX9" fmla="*/ 744177 w 745011"/>
                  <a:gd name="connsiteY9" fmla="*/ 38718 h 1234451"/>
                  <a:gd name="connsiteX10" fmla="*/ 270837 w 745011"/>
                  <a:gd name="connsiteY10" fmla="*/ 1234451 h 1234451"/>
                  <a:gd name="connsiteX11" fmla="*/ 78034 w 745011"/>
                  <a:gd name="connsiteY11" fmla="*/ 1098721 h 1234451"/>
                  <a:gd name="connsiteX12" fmla="*/ 10888 w 745011"/>
                  <a:gd name="connsiteY12" fmla="*/ 980737 h 1234451"/>
                  <a:gd name="connsiteX13" fmla="*/ 10409 w 745011"/>
                  <a:gd name="connsiteY13" fmla="*/ 683858 h 1234451"/>
                  <a:gd name="connsiteX14" fmla="*/ 20960 w 745011"/>
                  <a:gd name="connsiteY14" fmla="*/ 601845 h 1234451"/>
                  <a:gd name="connsiteX0" fmla="*/ 20960 w 729825"/>
                  <a:gd name="connsiteY0" fmla="*/ 601845 h 1234451"/>
                  <a:gd name="connsiteX1" fmla="*/ 214723 w 729825"/>
                  <a:gd name="connsiteY1" fmla="*/ 519831 h 1234451"/>
                  <a:gd name="connsiteX2" fmla="*/ 148057 w 729825"/>
                  <a:gd name="connsiteY2" fmla="*/ 326548 h 1234451"/>
                  <a:gd name="connsiteX3" fmla="*/ 136067 w 729825"/>
                  <a:gd name="connsiteY3" fmla="*/ 318874 h 1234451"/>
                  <a:gd name="connsiteX4" fmla="*/ 262684 w 729825"/>
                  <a:gd name="connsiteY4" fmla="*/ 160123 h 1234451"/>
                  <a:gd name="connsiteX5" fmla="*/ 425272 w 729825"/>
                  <a:gd name="connsiteY5" fmla="*/ 21515 h 1234451"/>
                  <a:gd name="connsiteX6" fmla="*/ 531746 w 729825"/>
                  <a:gd name="connsiteY6" fmla="*/ 2810 h 1234451"/>
                  <a:gd name="connsiteX7" fmla="*/ 657404 w 729825"/>
                  <a:gd name="connsiteY7" fmla="*/ 15280 h 1234451"/>
                  <a:gd name="connsiteX8" fmla="*/ 729825 w 729825"/>
                  <a:gd name="connsiteY8" fmla="*/ 26791 h 1234451"/>
                  <a:gd name="connsiteX9" fmla="*/ 270837 w 729825"/>
                  <a:gd name="connsiteY9" fmla="*/ 1234451 h 1234451"/>
                  <a:gd name="connsiteX10" fmla="*/ 78034 w 729825"/>
                  <a:gd name="connsiteY10" fmla="*/ 1098721 h 1234451"/>
                  <a:gd name="connsiteX11" fmla="*/ 10888 w 729825"/>
                  <a:gd name="connsiteY11" fmla="*/ 980737 h 1234451"/>
                  <a:gd name="connsiteX12" fmla="*/ 10409 w 729825"/>
                  <a:gd name="connsiteY12" fmla="*/ 683858 h 1234451"/>
                  <a:gd name="connsiteX13" fmla="*/ 20960 w 729825"/>
                  <a:gd name="connsiteY13" fmla="*/ 601845 h 1234451"/>
                  <a:gd name="connsiteX0" fmla="*/ 20960 w 754979"/>
                  <a:gd name="connsiteY0" fmla="*/ 601845 h 1234451"/>
                  <a:gd name="connsiteX1" fmla="*/ 214723 w 754979"/>
                  <a:gd name="connsiteY1" fmla="*/ 519831 h 1234451"/>
                  <a:gd name="connsiteX2" fmla="*/ 148057 w 754979"/>
                  <a:gd name="connsiteY2" fmla="*/ 326548 h 1234451"/>
                  <a:gd name="connsiteX3" fmla="*/ 136067 w 754979"/>
                  <a:gd name="connsiteY3" fmla="*/ 318874 h 1234451"/>
                  <a:gd name="connsiteX4" fmla="*/ 262684 w 754979"/>
                  <a:gd name="connsiteY4" fmla="*/ 160123 h 1234451"/>
                  <a:gd name="connsiteX5" fmla="*/ 425272 w 754979"/>
                  <a:gd name="connsiteY5" fmla="*/ 21515 h 1234451"/>
                  <a:gd name="connsiteX6" fmla="*/ 531746 w 754979"/>
                  <a:gd name="connsiteY6" fmla="*/ 2810 h 1234451"/>
                  <a:gd name="connsiteX7" fmla="*/ 657404 w 754979"/>
                  <a:gd name="connsiteY7" fmla="*/ 15280 h 1234451"/>
                  <a:gd name="connsiteX8" fmla="*/ 754979 w 754979"/>
                  <a:gd name="connsiteY8" fmla="*/ 33314 h 1234451"/>
                  <a:gd name="connsiteX9" fmla="*/ 270837 w 754979"/>
                  <a:gd name="connsiteY9" fmla="*/ 1234451 h 1234451"/>
                  <a:gd name="connsiteX10" fmla="*/ 78034 w 754979"/>
                  <a:gd name="connsiteY10" fmla="*/ 1098721 h 1234451"/>
                  <a:gd name="connsiteX11" fmla="*/ 10888 w 754979"/>
                  <a:gd name="connsiteY11" fmla="*/ 980737 h 1234451"/>
                  <a:gd name="connsiteX12" fmla="*/ 10409 w 754979"/>
                  <a:gd name="connsiteY12" fmla="*/ 683858 h 1234451"/>
                  <a:gd name="connsiteX13" fmla="*/ 20960 w 754979"/>
                  <a:gd name="connsiteY13" fmla="*/ 601845 h 1234451"/>
                  <a:gd name="connsiteX0" fmla="*/ 20960 w 754979"/>
                  <a:gd name="connsiteY0" fmla="*/ 601845 h 1234451"/>
                  <a:gd name="connsiteX1" fmla="*/ 214723 w 754979"/>
                  <a:gd name="connsiteY1" fmla="*/ 519831 h 1234451"/>
                  <a:gd name="connsiteX2" fmla="*/ 148057 w 754979"/>
                  <a:gd name="connsiteY2" fmla="*/ 326548 h 1234451"/>
                  <a:gd name="connsiteX3" fmla="*/ 136067 w 754979"/>
                  <a:gd name="connsiteY3" fmla="*/ 318874 h 1234451"/>
                  <a:gd name="connsiteX4" fmla="*/ 262684 w 754979"/>
                  <a:gd name="connsiteY4" fmla="*/ 160123 h 1234451"/>
                  <a:gd name="connsiteX5" fmla="*/ 425272 w 754979"/>
                  <a:gd name="connsiteY5" fmla="*/ 21515 h 1234451"/>
                  <a:gd name="connsiteX6" fmla="*/ 531746 w 754979"/>
                  <a:gd name="connsiteY6" fmla="*/ 2810 h 1234451"/>
                  <a:gd name="connsiteX7" fmla="*/ 657404 w 754979"/>
                  <a:gd name="connsiteY7" fmla="*/ 15280 h 1234451"/>
                  <a:gd name="connsiteX8" fmla="*/ 754979 w 754979"/>
                  <a:gd name="connsiteY8" fmla="*/ 33314 h 1234451"/>
                  <a:gd name="connsiteX9" fmla="*/ 270837 w 754979"/>
                  <a:gd name="connsiteY9" fmla="*/ 1234451 h 1234451"/>
                  <a:gd name="connsiteX10" fmla="*/ 78034 w 754979"/>
                  <a:gd name="connsiteY10" fmla="*/ 1098721 h 1234451"/>
                  <a:gd name="connsiteX11" fmla="*/ 10888 w 754979"/>
                  <a:gd name="connsiteY11" fmla="*/ 980737 h 1234451"/>
                  <a:gd name="connsiteX12" fmla="*/ 10409 w 754979"/>
                  <a:gd name="connsiteY12" fmla="*/ 683858 h 1234451"/>
                  <a:gd name="connsiteX13" fmla="*/ 20960 w 754979"/>
                  <a:gd name="connsiteY13" fmla="*/ 601845 h 1234451"/>
                  <a:gd name="connsiteX0" fmla="*/ 20960 w 754979"/>
                  <a:gd name="connsiteY0" fmla="*/ 601845 h 1234451"/>
                  <a:gd name="connsiteX1" fmla="*/ 214723 w 754979"/>
                  <a:gd name="connsiteY1" fmla="*/ 519831 h 1234451"/>
                  <a:gd name="connsiteX2" fmla="*/ 148057 w 754979"/>
                  <a:gd name="connsiteY2" fmla="*/ 326548 h 1234451"/>
                  <a:gd name="connsiteX3" fmla="*/ 136067 w 754979"/>
                  <a:gd name="connsiteY3" fmla="*/ 318874 h 1234451"/>
                  <a:gd name="connsiteX4" fmla="*/ 262684 w 754979"/>
                  <a:gd name="connsiteY4" fmla="*/ 160123 h 1234451"/>
                  <a:gd name="connsiteX5" fmla="*/ 425272 w 754979"/>
                  <a:gd name="connsiteY5" fmla="*/ 21515 h 1234451"/>
                  <a:gd name="connsiteX6" fmla="*/ 531746 w 754979"/>
                  <a:gd name="connsiteY6" fmla="*/ 2810 h 1234451"/>
                  <a:gd name="connsiteX7" fmla="*/ 657404 w 754979"/>
                  <a:gd name="connsiteY7" fmla="*/ 15280 h 1234451"/>
                  <a:gd name="connsiteX8" fmla="*/ 754979 w 754979"/>
                  <a:gd name="connsiteY8" fmla="*/ 33314 h 1234451"/>
                  <a:gd name="connsiteX9" fmla="*/ 270837 w 754979"/>
                  <a:gd name="connsiteY9" fmla="*/ 1234451 h 1234451"/>
                  <a:gd name="connsiteX10" fmla="*/ 78034 w 754979"/>
                  <a:gd name="connsiteY10" fmla="*/ 1098721 h 1234451"/>
                  <a:gd name="connsiteX11" fmla="*/ 10888 w 754979"/>
                  <a:gd name="connsiteY11" fmla="*/ 980737 h 1234451"/>
                  <a:gd name="connsiteX12" fmla="*/ 10409 w 754979"/>
                  <a:gd name="connsiteY12" fmla="*/ 683858 h 1234451"/>
                  <a:gd name="connsiteX13" fmla="*/ 20960 w 754979"/>
                  <a:gd name="connsiteY13" fmla="*/ 601845 h 1234451"/>
                  <a:gd name="connsiteX0" fmla="*/ 20960 w 746935"/>
                  <a:gd name="connsiteY0" fmla="*/ 601845 h 1234451"/>
                  <a:gd name="connsiteX1" fmla="*/ 214723 w 746935"/>
                  <a:gd name="connsiteY1" fmla="*/ 519831 h 1234451"/>
                  <a:gd name="connsiteX2" fmla="*/ 148057 w 746935"/>
                  <a:gd name="connsiteY2" fmla="*/ 326548 h 1234451"/>
                  <a:gd name="connsiteX3" fmla="*/ 136067 w 746935"/>
                  <a:gd name="connsiteY3" fmla="*/ 318874 h 1234451"/>
                  <a:gd name="connsiteX4" fmla="*/ 262684 w 746935"/>
                  <a:gd name="connsiteY4" fmla="*/ 160123 h 1234451"/>
                  <a:gd name="connsiteX5" fmla="*/ 425272 w 746935"/>
                  <a:gd name="connsiteY5" fmla="*/ 21515 h 1234451"/>
                  <a:gd name="connsiteX6" fmla="*/ 531746 w 746935"/>
                  <a:gd name="connsiteY6" fmla="*/ 2810 h 1234451"/>
                  <a:gd name="connsiteX7" fmla="*/ 657404 w 746935"/>
                  <a:gd name="connsiteY7" fmla="*/ 15280 h 1234451"/>
                  <a:gd name="connsiteX8" fmla="*/ 746935 w 746935"/>
                  <a:gd name="connsiteY8" fmla="*/ 30247 h 1234451"/>
                  <a:gd name="connsiteX9" fmla="*/ 270837 w 746935"/>
                  <a:gd name="connsiteY9" fmla="*/ 1234451 h 1234451"/>
                  <a:gd name="connsiteX10" fmla="*/ 78034 w 746935"/>
                  <a:gd name="connsiteY10" fmla="*/ 1098721 h 1234451"/>
                  <a:gd name="connsiteX11" fmla="*/ 10888 w 746935"/>
                  <a:gd name="connsiteY11" fmla="*/ 980737 h 1234451"/>
                  <a:gd name="connsiteX12" fmla="*/ 10409 w 746935"/>
                  <a:gd name="connsiteY12" fmla="*/ 683858 h 1234451"/>
                  <a:gd name="connsiteX13" fmla="*/ 20960 w 746935"/>
                  <a:gd name="connsiteY13" fmla="*/ 601845 h 1234451"/>
                  <a:gd name="connsiteX0" fmla="*/ 20960 w 741573"/>
                  <a:gd name="connsiteY0" fmla="*/ 601845 h 1234451"/>
                  <a:gd name="connsiteX1" fmla="*/ 214723 w 741573"/>
                  <a:gd name="connsiteY1" fmla="*/ 519831 h 1234451"/>
                  <a:gd name="connsiteX2" fmla="*/ 148057 w 741573"/>
                  <a:gd name="connsiteY2" fmla="*/ 326548 h 1234451"/>
                  <a:gd name="connsiteX3" fmla="*/ 136067 w 741573"/>
                  <a:gd name="connsiteY3" fmla="*/ 318874 h 1234451"/>
                  <a:gd name="connsiteX4" fmla="*/ 262684 w 741573"/>
                  <a:gd name="connsiteY4" fmla="*/ 160123 h 1234451"/>
                  <a:gd name="connsiteX5" fmla="*/ 425272 w 741573"/>
                  <a:gd name="connsiteY5" fmla="*/ 21515 h 1234451"/>
                  <a:gd name="connsiteX6" fmla="*/ 531746 w 741573"/>
                  <a:gd name="connsiteY6" fmla="*/ 2810 h 1234451"/>
                  <a:gd name="connsiteX7" fmla="*/ 657404 w 741573"/>
                  <a:gd name="connsiteY7" fmla="*/ 15280 h 1234451"/>
                  <a:gd name="connsiteX8" fmla="*/ 741573 w 741573"/>
                  <a:gd name="connsiteY8" fmla="*/ 28201 h 1234451"/>
                  <a:gd name="connsiteX9" fmla="*/ 270837 w 741573"/>
                  <a:gd name="connsiteY9" fmla="*/ 1234451 h 1234451"/>
                  <a:gd name="connsiteX10" fmla="*/ 78034 w 741573"/>
                  <a:gd name="connsiteY10" fmla="*/ 1098721 h 1234451"/>
                  <a:gd name="connsiteX11" fmla="*/ 10888 w 741573"/>
                  <a:gd name="connsiteY11" fmla="*/ 980737 h 1234451"/>
                  <a:gd name="connsiteX12" fmla="*/ 10409 w 741573"/>
                  <a:gd name="connsiteY12" fmla="*/ 683858 h 1234451"/>
                  <a:gd name="connsiteX13" fmla="*/ 20960 w 741573"/>
                  <a:gd name="connsiteY13" fmla="*/ 601845 h 1234451"/>
                  <a:gd name="connsiteX0" fmla="*/ 20960 w 737869"/>
                  <a:gd name="connsiteY0" fmla="*/ 601845 h 1234451"/>
                  <a:gd name="connsiteX1" fmla="*/ 214723 w 737869"/>
                  <a:gd name="connsiteY1" fmla="*/ 519831 h 1234451"/>
                  <a:gd name="connsiteX2" fmla="*/ 148057 w 737869"/>
                  <a:gd name="connsiteY2" fmla="*/ 326548 h 1234451"/>
                  <a:gd name="connsiteX3" fmla="*/ 136067 w 737869"/>
                  <a:gd name="connsiteY3" fmla="*/ 318874 h 1234451"/>
                  <a:gd name="connsiteX4" fmla="*/ 262684 w 737869"/>
                  <a:gd name="connsiteY4" fmla="*/ 160123 h 1234451"/>
                  <a:gd name="connsiteX5" fmla="*/ 425272 w 737869"/>
                  <a:gd name="connsiteY5" fmla="*/ 21515 h 1234451"/>
                  <a:gd name="connsiteX6" fmla="*/ 531746 w 737869"/>
                  <a:gd name="connsiteY6" fmla="*/ 2810 h 1234451"/>
                  <a:gd name="connsiteX7" fmla="*/ 657404 w 737869"/>
                  <a:gd name="connsiteY7" fmla="*/ 15280 h 1234451"/>
                  <a:gd name="connsiteX8" fmla="*/ 737869 w 737869"/>
                  <a:gd name="connsiteY8" fmla="*/ 29859 h 1234451"/>
                  <a:gd name="connsiteX9" fmla="*/ 270837 w 737869"/>
                  <a:gd name="connsiteY9" fmla="*/ 1234451 h 1234451"/>
                  <a:gd name="connsiteX10" fmla="*/ 78034 w 737869"/>
                  <a:gd name="connsiteY10" fmla="*/ 1098721 h 1234451"/>
                  <a:gd name="connsiteX11" fmla="*/ 10888 w 737869"/>
                  <a:gd name="connsiteY11" fmla="*/ 980737 h 1234451"/>
                  <a:gd name="connsiteX12" fmla="*/ 10409 w 737869"/>
                  <a:gd name="connsiteY12" fmla="*/ 683858 h 1234451"/>
                  <a:gd name="connsiteX13" fmla="*/ 20960 w 737869"/>
                  <a:gd name="connsiteY13" fmla="*/ 601845 h 123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37869" h="1234451">
                    <a:moveTo>
                      <a:pt x="20960" y="601845"/>
                    </a:moveTo>
                    <a:cubicBezTo>
                      <a:pt x="115923" y="633979"/>
                      <a:pt x="191222" y="577384"/>
                      <a:pt x="214723" y="519831"/>
                    </a:cubicBezTo>
                    <a:cubicBezTo>
                      <a:pt x="244938" y="445971"/>
                      <a:pt x="217601" y="365396"/>
                      <a:pt x="148057" y="326548"/>
                    </a:cubicBezTo>
                    <a:cubicBezTo>
                      <a:pt x="143741" y="324150"/>
                      <a:pt x="139904" y="321752"/>
                      <a:pt x="136067" y="318874"/>
                    </a:cubicBezTo>
                    <a:cubicBezTo>
                      <a:pt x="172517" y="261321"/>
                      <a:pt x="217601" y="210482"/>
                      <a:pt x="262684" y="160123"/>
                    </a:cubicBezTo>
                    <a:cubicBezTo>
                      <a:pt x="310645" y="106406"/>
                      <a:pt x="361484" y="56047"/>
                      <a:pt x="425272" y="21515"/>
                    </a:cubicBezTo>
                    <a:cubicBezTo>
                      <a:pt x="457886" y="3769"/>
                      <a:pt x="492418" y="-4863"/>
                      <a:pt x="531746" y="2810"/>
                    </a:cubicBezTo>
                    <a:cubicBezTo>
                      <a:pt x="572513" y="10964"/>
                      <a:pt x="623050" y="10772"/>
                      <a:pt x="657404" y="15280"/>
                    </a:cubicBezTo>
                    <a:cubicBezTo>
                      <a:pt x="691758" y="19788"/>
                      <a:pt x="712929" y="31777"/>
                      <a:pt x="737869" y="29859"/>
                    </a:cubicBezTo>
                    <a:cubicBezTo>
                      <a:pt x="655308" y="232280"/>
                      <a:pt x="355862" y="1013010"/>
                      <a:pt x="270837" y="1234451"/>
                    </a:cubicBezTo>
                    <a:cubicBezTo>
                      <a:pt x="203692" y="1193205"/>
                      <a:pt x="142781" y="1143325"/>
                      <a:pt x="78034" y="1098721"/>
                    </a:cubicBezTo>
                    <a:cubicBezTo>
                      <a:pt x="35828" y="1069465"/>
                      <a:pt x="18562" y="1028698"/>
                      <a:pt x="10888" y="980737"/>
                    </a:cubicBezTo>
                    <a:cubicBezTo>
                      <a:pt x="-5419" y="881937"/>
                      <a:pt x="-1582" y="782658"/>
                      <a:pt x="10409" y="683858"/>
                    </a:cubicBezTo>
                    <a:cubicBezTo>
                      <a:pt x="12807" y="656520"/>
                      <a:pt x="9449" y="628223"/>
                      <a:pt x="20960" y="601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C8CE083-109D-4354-8286-C17BB9965178}"/>
                  </a:ext>
                </a:extLst>
              </p:cNvPr>
              <p:cNvSpPr/>
              <p:nvPr/>
            </p:nvSpPr>
            <p:spPr>
              <a:xfrm>
                <a:off x="2203944" y="3086356"/>
                <a:ext cx="770265" cy="865079"/>
              </a:xfrm>
              <a:custGeom>
                <a:avLst/>
                <a:gdLst>
                  <a:gd name="connsiteX0" fmla="*/ 647965 w 770265"/>
                  <a:gd name="connsiteY0" fmla="*/ 131275 h 865079"/>
                  <a:gd name="connsiteX1" fmla="*/ 727580 w 770265"/>
                  <a:gd name="connsiteY1" fmla="*/ 194104 h 865079"/>
                  <a:gd name="connsiteX2" fmla="*/ 770266 w 770265"/>
                  <a:gd name="connsiteY2" fmla="*/ 219044 h 865079"/>
                  <a:gd name="connsiteX3" fmla="*/ 580819 w 770265"/>
                  <a:gd name="connsiteY3" fmla="*/ 223840 h 865079"/>
                  <a:gd name="connsiteX4" fmla="*/ 506959 w 770265"/>
                  <a:gd name="connsiteY4" fmla="*/ 204176 h 865079"/>
                  <a:gd name="connsiteX5" fmla="*/ 492571 w 770265"/>
                  <a:gd name="connsiteY5" fmla="*/ 217605 h 865079"/>
                  <a:gd name="connsiteX6" fmla="*/ 506000 w 770265"/>
                  <a:gd name="connsiteY6" fmla="*/ 410408 h 865079"/>
                  <a:gd name="connsiteX7" fmla="*/ 317513 w 770265"/>
                  <a:gd name="connsiteY7" fmla="*/ 684746 h 865079"/>
                  <a:gd name="connsiteX8" fmla="*/ 317513 w 770265"/>
                  <a:gd name="connsiteY8" fmla="*/ 722155 h 865079"/>
                  <a:gd name="connsiteX9" fmla="*/ 395689 w 770265"/>
                  <a:gd name="connsiteY9" fmla="*/ 772994 h 865079"/>
                  <a:gd name="connsiteX10" fmla="*/ 499285 w 770265"/>
                  <a:gd name="connsiteY10" fmla="*/ 865080 h 865079"/>
                  <a:gd name="connsiteX11" fmla="*/ 396169 w 770265"/>
                  <a:gd name="connsiteY11" fmla="*/ 829109 h 865079"/>
                  <a:gd name="connsiteX12" fmla="*/ 340055 w 770265"/>
                  <a:gd name="connsiteY12" fmla="*/ 825752 h 865079"/>
                  <a:gd name="connsiteX13" fmla="*/ 139098 w 770265"/>
                  <a:gd name="connsiteY13" fmla="*/ 784025 h 865079"/>
                  <a:gd name="connsiteX14" fmla="*/ 3847 w 770265"/>
                  <a:gd name="connsiteY14" fmla="*/ 583068 h 865079"/>
                  <a:gd name="connsiteX15" fmla="*/ 75309 w 770265"/>
                  <a:gd name="connsiteY15" fmla="*/ 267005 h 865079"/>
                  <a:gd name="connsiteX16" fmla="*/ 204804 w 770265"/>
                  <a:gd name="connsiteY16" fmla="*/ 65568 h 865079"/>
                  <a:gd name="connsiteX17" fmla="*/ 414394 w 770265"/>
                  <a:gd name="connsiteY17" fmla="*/ 9933 h 865079"/>
                  <a:gd name="connsiteX18" fmla="*/ 647965 w 770265"/>
                  <a:gd name="connsiteY18" fmla="*/ 131275 h 865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70265" h="865079">
                    <a:moveTo>
                      <a:pt x="647965" y="131275"/>
                    </a:moveTo>
                    <a:cubicBezTo>
                      <a:pt x="666670" y="161970"/>
                      <a:pt x="696885" y="178277"/>
                      <a:pt x="727580" y="194104"/>
                    </a:cubicBezTo>
                    <a:cubicBezTo>
                      <a:pt x="740530" y="201298"/>
                      <a:pt x="753479" y="208972"/>
                      <a:pt x="770266" y="219044"/>
                    </a:cubicBezTo>
                    <a:cubicBezTo>
                      <a:pt x="703600" y="236310"/>
                      <a:pt x="642210" y="235350"/>
                      <a:pt x="580819" y="223840"/>
                    </a:cubicBezTo>
                    <a:cubicBezTo>
                      <a:pt x="555880" y="219044"/>
                      <a:pt x="530940" y="212329"/>
                      <a:pt x="506959" y="204176"/>
                    </a:cubicBezTo>
                    <a:cubicBezTo>
                      <a:pt x="490652" y="198900"/>
                      <a:pt x="489693" y="202737"/>
                      <a:pt x="492571" y="217605"/>
                    </a:cubicBezTo>
                    <a:cubicBezTo>
                      <a:pt x="505041" y="281393"/>
                      <a:pt x="512715" y="345181"/>
                      <a:pt x="506000" y="410408"/>
                    </a:cubicBezTo>
                    <a:cubicBezTo>
                      <a:pt x="492571" y="536066"/>
                      <a:pt x="426864" y="625274"/>
                      <a:pt x="317513" y="684746"/>
                    </a:cubicBezTo>
                    <a:cubicBezTo>
                      <a:pt x="292573" y="698175"/>
                      <a:pt x="292573" y="705369"/>
                      <a:pt x="317513" y="722155"/>
                    </a:cubicBezTo>
                    <a:cubicBezTo>
                      <a:pt x="343412" y="739422"/>
                      <a:pt x="370270" y="755249"/>
                      <a:pt x="395689" y="772994"/>
                    </a:cubicBezTo>
                    <a:cubicBezTo>
                      <a:pt x="433579" y="799373"/>
                      <a:pt x="469070" y="828629"/>
                      <a:pt x="499285" y="865080"/>
                    </a:cubicBezTo>
                    <a:cubicBezTo>
                      <a:pt x="464753" y="853090"/>
                      <a:pt x="430221" y="842058"/>
                      <a:pt x="396169" y="829109"/>
                    </a:cubicBezTo>
                    <a:cubicBezTo>
                      <a:pt x="377464" y="821915"/>
                      <a:pt x="359239" y="819996"/>
                      <a:pt x="340055" y="825752"/>
                    </a:cubicBezTo>
                    <a:cubicBezTo>
                      <a:pt x="270031" y="827190"/>
                      <a:pt x="201447" y="819517"/>
                      <a:pt x="139098" y="784025"/>
                    </a:cubicBezTo>
                    <a:cubicBezTo>
                      <a:pt x="60441" y="739901"/>
                      <a:pt x="16797" y="672276"/>
                      <a:pt x="3847" y="583068"/>
                    </a:cubicBezTo>
                    <a:cubicBezTo>
                      <a:pt x="-12939" y="468441"/>
                      <a:pt x="27828" y="366764"/>
                      <a:pt x="75309" y="267005"/>
                    </a:cubicBezTo>
                    <a:cubicBezTo>
                      <a:pt x="109841" y="194583"/>
                      <a:pt x="152527" y="127438"/>
                      <a:pt x="204804" y="65568"/>
                    </a:cubicBezTo>
                    <a:cubicBezTo>
                      <a:pt x="262837" y="-3496"/>
                      <a:pt x="333340" y="-10210"/>
                      <a:pt x="414394" y="9933"/>
                    </a:cubicBezTo>
                    <a:cubicBezTo>
                      <a:pt x="501684" y="31995"/>
                      <a:pt x="579381" y="72762"/>
                      <a:pt x="647965" y="131275"/>
                    </a:cubicBezTo>
                    <a:close/>
                  </a:path>
                </a:pathLst>
              </a:custGeom>
              <a:solidFill>
                <a:srgbClr val="2E150B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74A031-240C-415C-83B5-1D0F8A01F0DF}"/>
                </a:ext>
              </a:extLst>
            </p:cNvPr>
            <p:cNvGrpSpPr/>
            <p:nvPr/>
          </p:nvGrpSpPr>
          <p:grpSpPr>
            <a:xfrm rot="1392432">
              <a:off x="4251532" y="4914879"/>
              <a:ext cx="1327568" cy="1578344"/>
              <a:chOff x="4200129" y="1047775"/>
              <a:chExt cx="1499842" cy="178316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BA3CBD1-389F-4AF1-BE06-E49BFC074D23}"/>
                  </a:ext>
                </a:extLst>
              </p:cNvPr>
              <p:cNvSpPr/>
              <p:nvPr/>
            </p:nvSpPr>
            <p:spPr>
              <a:xfrm>
                <a:off x="4251869" y="1221592"/>
                <a:ext cx="875470" cy="1248812"/>
              </a:xfrm>
              <a:custGeom>
                <a:avLst/>
                <a:gdLst>
                  <a:gd name="connsiteX0" fmla="*/ 547260 w 875470"/>
                  <a:gd name="connsiteY0" fmla="*/ 1064634 h 1248812"/>
                  <a:gd name="connsiteX1" fmla="*/ 500738 w 875470"/>
                  <a:gd name="connsiteY1" fmla="*/ 963916 h 1248812"/>
                  <a:gd name="connsiteX2" fmla="*/ 480595 w 875470"/>
                  <a:gd name="connsiteY2" fmla="*/ 948089 h 1248812"/>
                  <a:gd name="connsiteX3" fmla="*/ 310333 w 875470"/>
                  <a:gd name="connsiteY3" fmla="*/ 889576 h 1248812"/>
                  <a:gd name="connsiteX4" fmla="*/ 177001 w 875470"/>
                  <a:gd name="connsiteY4" fmla="*/ 754326 h 1248812"/>
                  <a:gd name="connsiteX5" fmla="*/ 117529 w 875470"/>
                  <a:gd name="connsiteY5" fmla="*/ 709722 h 1248812"/>
                  <a:gd name="connsiteX6" fmla="*/ 24 w 875470"/>
                  <a:gd name="connsiteY6" fmla="*/ 546654 h 1248812"/>
                  <a:gd name="connsiteX7" fmla="*/ 10576 w 875470"/>
                  <a:gd name="connsiteY7" fmla="*/ 495815 h 1248812"/>
                  <a:gd name="connsiteX8" fmla="*/ 74364 w 875470"/>
                  <a:gd name="connsiteY8" fmla="*/ 489101 h 1248812"/>
                  <a:gd name="connsiteX9" fmla="*/ 115131 w 875470"/>
                  <a:gd name="connsiteY9" fmla="*/ 560083 h 1248812"/>
                  <a:gd name="connsiteX10" fmla="*/ 118009 w 875470"/>
                  <a:gd name="connsiteY10" fmla="*/ 565839 h 1248812"/>
                  <a:gd name="connsiteX11" fmla="*/ 116570 w 875470"/>
                  <a:gd name="connsiteY11" fmla="*/ 563920 h 1248812"/>
                  <a:gd name="connsiteX12" fmla="*/ 58537 w 875470"/>
                  <a:gd name="connsiteY12" fmla="*/ 401812 h 1248812"/>
                  <a:gd name="connsiteX13" fmla="*/ 94028 w 875470"/>
                  <a:gd name="connsiteY13" fmla="*/ 328431 h 1248812"/>
                  <a:gd name="connsiteX14" fmla="*/ 283475 w 875470"/>
                  <a:gd name="connsiteY14" fmla="*/ 239223 h 1248812"/>
                  <a:gd name="connsiteX15" fmla="*/ 419205 w 875470"/>
                  <a:gd name="connsiteY15" fmla="*/ 102055 h 1248812"/>
                  <a:gd name="connsiteX16" fmla="*/ 451338 w 875470"/>
                  <a:gd name="connsiteY16" fmla="*/ 32991 h 1248812"/>
                  <a:gd name="connsiteX17" fmla="*/ 499299 w 875470"/>
                  <a:gd name="connsiteY17" fmla="*/ 2296 h 1248812"/>
                  <a:gd name="connsiteX18" fmla="*/ 606732 w 875470"/>
                  <a:gd name="connsiteY18" fmla="*/ 73278 h 1248812"/>
                  <a:gd name="connsiteX19" fmla="*/ 699777 w 875470"/>
                  <a:gd name="connsiteY19" fmla="*/ 237305 h 1248812"/>
                  <a:gd name="connsiteX20" fmla="*/ 705532 w 875470"/>
                  <a:gd name="connsiteY20" fmla="*/ 259367 h 1248812"/>
                  <a:gd name="connsiteX21" fmla="*/ 710808 w 875470"/>
                  <a:gd name="connsiteY21" fmla="*/ 193181 h 1248812"/>
                  <a:gd name="connsiteX22" fmla="*/ 763085 w 875470"/>
                  <a:gd name="connsiteY22" fmla="*/ 169680 h 1248812"/>
                  <a:gd name="connsiteX23" fmla="*/ 872916 w 875470"/>
                  <a:gd name="connsiteY23" fmla="*/ 293899 h 1248812"/>
                  <a:gd name="connsiteX24" fmla="*/ 837425 w 875470"/>
                  <a:gd name="connsiteY24" fmla="*/ 441619 h 1248812"/>
                  <a:gd name="connsiteX25" fmla="*/ 838384 w 875470"/>
                  <a:gd name="connsiteY25" fmla="*/ 513081 h 1248812"/>
                  <a:gd name="connsiteX26" fmla="*/ 837425 w 875470"/>
                  <a:gd name="connsiteY26" fmla="*/ 655046 h 1248812"/>
                  <a:gd name="connsiteX27" fmla="*/ 769321 w 875470"/>
                  <a:gd name="connsiteY27" fmla="*/ 816196 h 1248812"/>
                  <a:gd name="connsiteX28" fmla="*/ 770759 w 875470"/>
                  <a:gd name="connsiteY28" fmla="*/ 843054 h 1248812"/>
                  <a:gd name="connsiteX29" fmla="*/ 814884 w 875470"/>
                  <a:gd name="connsiteY29" fmla="*/ 947129 h 1248812"/>
                  <a:gd name="connsiteX30" fmla="*/ 820639 w 875470"/>
                  <a:gd name="connsiteY30" fmla="*/ 1024347 h 1248812"/>
                  <a:gd name="connsiteX31" fmla="*/ 802414 w 875470"/>
                  <a:gd name="connsiteY31" fmla="*/ 1214273 h 1248812"/>
                  <a:gd name="connsiteX32" fmla="*/ 765004 w 875470"/>
                  <a:gd name="connsiteY32" fmla="*/ 1243529 h 1248812"/>
                  <a:gd name="connsiteX33" fmla="*/ 695940 w 875470"/>
                  <a:gd name="connsiteY33" fmla="*/ 1193170 h 1248812"/>
                  <a:gd name="connsiteX34" fmla="*/ 643183 w 875470"/>
                  <a:gd name="connsiteY34" fmla="*/ 1152883 h 1248812"/>
                  <a:gd name="connsiteX35" fmla="*/ 569323 w 875470"/>
                  <a:gd name="connsiteY35" fmla="*/ 1100605 h 1248812"/>
                  <a:gd name="connsiteX36" fmla="*/ 547260 w 875470"/>
                  <a:gd name="connsiteY36" fmla="*/ 1064634 h 1248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875470" h="1248812">
                    <a:moveTo>
                      <a:pt x="547260" y="1064634"/>
                    </a:moveTo>
                    <a:cubicBezTo>
                      <a:pt x="531433" y="1031061"/>
                      <a:pt x="515127" y="997968"/>
                      <a:pt x="500738" y="963916"/>
                    </a:cubicBezTo>
                    <a:cubicBezTo>
                      <a:pt x="496422" y="953364"/>
                      <a:pt x="491626" y="949048"/>
                      <a:pt x="480595" y="948089"/>
                    </a:cubicBezTo>
                    <a:cubicBezTo>
                      <a:pt x="418245" y="944731"/>
                      <a:pt x="361651" y="924108"/>
                      <a:pt x="310333" y="889576"/>
                    </a:cubicBezTo>
                    <a:cubicBezTo>
                      <a:pt x="257096" y="853605"/>
                      <a:pt x="212492" y="807563"/>
                      <a:pt x="177001" y="754326"/>
                    </a:cubicBezTo>
                    <a:cubicBezTo>
                      <a:pt x="161653" y="730825"/>
                      <a:pt x="143428" y="718355"/>
                      <a:pt x="117529" y="709722"/>
                    </a:cubicBezTo>
                    <a:cubicBezTo>
                      <a:pt x="50863" y="687660"/>
                      <a:pt x="1463" y="616677"/>
                      <a:pt x="24" y="546654"/>
                    </a:cubicBezTo>
                    <a:cubicBezTo>
                      <a:pt x="-455" y="528429"/>
                      <a:pt x="6259" y="512602"/>
                      <a:pt x="10576" y="495815"/>
                    </a:cubicBezTo>
                    <a:cubicBezTo>
                      <a:pt x="28321" y="473274"/>
                      <a:pt x="53261" y="470396"/>
                      <a:pt x="74364" y="489101"/>
                    </a:cubicBezTo>
                    <a:cubicBezTo>
                      <a:pt x="97385" y="509244"/>
                      <a:pt x="109855" y="536103"/>
                      <a:pt x="115131" y="560083"/>
                    </a:cubicBezTo>
                    <a:cubicBezTo>
                      <a:pt x="118009" y="568716"/>
                      <a:pt x="120407" y="564400"/>
                      <a:pt x="118009" y="565839"/>
                    </a:cubicBezTo>
                    <a:cubicBezTo>
                      <a:pt x="117529" y="565839"/>
                      <a:pt x="117049" y="565359"/>
                      <a:pt x="116570" y="563920"/>
                    </a:cubicBezTo>
                    <a:cubicBezTo>
                      <a:pt x="99304" y="509244"/>
                      <a:pt x="82518" y="454089"/>
                      <a:pt x="58537" y="401812"/>
                    </a:cubicBezTo>
                    <a:cubicBezTo>
                      <a:pt x="40312" y="362004"/>
                      <a:pt x="51343" y="339462"/>
                      <a:pt x="94028" y="328431"/>
                    </a:cubicBezTo>
                    <a:cubicBezTo>
                      <a:pt x="163092" y="310686"/>
                      <a:pt x="225921" y="280950"/>
                      <a:pt x="283475" y="239223"/>
                    </a:cubicBezTo>
                    <a:cubicBezTo>
                      <a:pt x="336232" y="201334"/>
                      <a:pt x="382754" y="156251"/>
                      <a:pt x="419205" y="102055"/>
                    </a:cubicBezTo>
                    <a:cubicBezTo>
                      <a:pt x="433593" y="80952"/>
                      <a:pt x="445103" y="57931"/>
                      <a:pt x="451338" y="32991"/>
                    </a:cubicBezTo>
                    <a:cubicBezTo>
                      <a:pt x="459012" y="1336"/>
                      <a:pt x="466686" y="-3939"/>
                      <a:pt x="499299" y="2296"/>
                    </a:cubicBezTo>
                    <a:cubicBezTo>
                      <a:pt x="544862" y="10929"/>
                      <a:pt x="578915" y="37787"/>
                      <a:pt x="606732" y="73278"/>
                    </a:cubicBezTo>
                    <a:cubicBezTo>
                      <a:pt x="646060" y="123158"/>
                      <a:pt x="675796" y="178793"/>
                      <a:pt x="699777" y="237305"/>
                    </a:cubicBezTo>
                    <a:cubicBezTo>
                      <a:pt x="703614" y="246418"/>
                      <a:pt x="705053" y="255530"/>
                      <a:pt x="705532" y="259367"/>
                    </a:cubicBezTo>
                    <a:cubicBezTo>
                      <a:pt x="700736" y="240183"/>
                      <a:pt x="699777" y="216202"/>
                      <a:pt x="710808" y="193181"/>
                    </a:cubicBezTo>
                    <a:cubicBezTo>
                      <a:pt x="721839" y="170159"/>
                      <a:pt x="739105" y="162486"/>
                      <a:pt x="763085" y="169680"/>
                    </a:cubicBezTo>
                    <a:cubicBezTo>
                      <a:pt x="816322" y="182150"/>
                      <a:pt x="865243" y="237785"/>
                      <a:pt x="872916" y="293899"/>
                    </a:cubicBezTo>
                    <a:cubicBezTo>
                      <a:pt x="879631" y="347616"/>
                      <a:pt x="874835" y="397016"/>
                      <a:pt x="837425" y="441619"/>
                    </a:cubicBezTo>
                    <a:cubicBezTo>
                      <a:pt x="821119" y="460804"/>
                      <a:pt x="835027" y="489580"/>
                      <a:pt x="838384" y="513081"/>
                    </a:cubicBezTo>
                    <a:cubicBezTo>
                      <a:pt x="845099" y="560563"/>
                      <a:pt x="844619" y="607085"/>
                      <a:pt x="837425" y="655046"/>
                    </a:cubicBezTo>
                    <a:cubicBezTo>
                      <a:pt x="828792" y="715477"/>
                      <a:pt x="805771" y="768234"/>
                      <a:pt x="769321" y="816196"/>
                    </a:cubicBezTo>
                    <a:cubicBezTo>
                      <a:pt x="763565" y="823869"/>
                      <a:pt x="766443" y="833941"/>
                      <a:pt x="770759" y="843054"/>
                    </a:cubicBezTo>
                    <a:cubicBezTo>
                      <a:pt x="786586" y="877106"/>
                      <a:pt x="803373" y="911159"/>
                      <a:pt x="814884" y="947129"/>
                    </a:cubicBezTo>
                    <a:cubicBezTo>
                      <a:pt x="829751" y="972069"/>
                      <a:pt x="823996" y="998448"/>
                      <a:pt x="820639" y="1024347"/>
                    </a:cubicBezTo>
                    <a:cubicBezTo>
                      <a:pt x="812006" y="1087176"/>
                      <a:pt x="801454" y="1150005"/>
                      <a:pt x="802414" y="1214273"/>
                    </a:cubicBezTo>
                    <a:cubicBezTo>
                      <a:pt x="799056" y="1248805"/>
                      <a:pt x="790903" y="1255040"/>
                      <a:pt x="765004" y="1243529"/>
                    </a:cubicBezTo>
                    <a:cubicBezTo>
                      <a:pt x="741503" y="1227222"/>
                      <a:pt x="721839" y="1206599"/>
                      <a:pt x="695940" y="1193170"/>
                    </a:cubicBezTo>
                    <a:cubicBezTo>
                      <a:pt x="676755" y="1183098"/>
                      <a:pt x="660928" y="1165832"/>
                      <a:pt x="643183" y="1152883"/>
                    </a:cubicBezTo>
                    <a:cubicBezTo>
                      <a:pt x="618723" y="1135137"/>
                      <a:pt x="596181" y="1114993"/>
                      <a:pt x="569323" y="1100605"/>
                    </a:cubicBezTo>
                    <a:cubicBezTo>
                      <a:pt x="555894" y="1094370"/>
                      <a:pt x="552057" y="1079023"/>
                      <a:pt x="547260" y="1064634"/>
                    </a:cubicBezTo>
                    <a:close/>
                  </a:path>
                </a:pathLst>
              </a:custGeom>
              <a:solidFill>
                <a:srgbClr val="F0C8A4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FFFF697-E992-4727-A494-AF51D7802198}"/>
                  </a:ext>
                </a:extLst>
              </p:cNvPr>
              <p:cNvSpPr/>
              <p:nvPr/>
            </p:nvSpPr>
            <p:spPr>
              <a:xfrm>
                <a:off x="4200129" y="1047775"/>
                <a:ext cx="816587" cy="753565"/>
              </a:xfrm>
              <a:custGeom>
                <a:avLst/>
                <a:gdLst>
                  <a:gd name="connsiteX0" fmla="*/ 815306 w 816587"/>
                  <a:gd name="connsiteY0" fmla="*/ 344457 h 753565"/>
                  <a:gd name="connsiteX1" fmla="*/ 762548 w 816587"/>
                  <a:gd name="connsiteY1" fmla="*/ 393857 h 753565"/>
                  <a:gd name="connsiteX2" fmla="*/ 765906 w 816587"/>
                  <a:gd name="connsiteY2" fmla="*/ 453808 h 753565"/>
                  <a:gd name="connsiteX3" fmla="*/ 751997 w 816587"/>
                  <a:gd name="connsiteY3" fmla="*/ 428389 h 753565"/>
                  <a:gd name="connsiteX4" fmla="*/ 626339 w 816587"/>
                  <a:gd name="connsiteY4" fmla="*/ 223595 h 753565"/>
                  <a:gd name="connsiteX5" fmla="*/ 532815 w 816587"/>
                  <a:gd name="connsiteY5" fmla="*/ 180430 h 753565"/>
                  <a:gd name="connsiteX6" fmla="*/ 515549 w 816587"/>
                  <a:gd name="connsiteY6" fmla="*/ 191461 h 753565"/>
                  <a:gd name="connsiteX7" fmla="*/ 382696 w 816587"/>
                  <a:gd name="connsiteY7" fmla="*/ 385224 h 753565"/>
                  <a:gd name="connsiteX8" fmla="*/ 145289 w 816587"/>
                  <a:gd name="connsiteY8" fmla="*/ 508963 h 753565"/>
                  <a:gd name="connsiteX9" fmla="*/ 116033 w 816587"/>
                  <a:gd name="connsiteY9" fmla="*/ 568915 h 753565"/>
                  <a:gd name="connsiteX10" fmla="*/ 175984 w 816587"/>
                  <a:gd name="connsiteY10" fmla="*/ 743014 h 753565"/>
                  <a:gd name="connsiteX11" fmla="*/ 173106 w 816587"/>
                  <a:gd name="connsiteY11" fmla="*/ 753565 h 753565"/>
                  <a:gd name="connsiteX12" fmla="*/ 154402 w 816587"/>
                  <a:gd name="connsiteY12" fmla="*/ 715196 h 753565"/>
                  <a:gd name="connsiteX13" fmla="*/ 131380 w 816587"/>
                  <a:gd name="connsiteY13" fmla="*/ 676348 h 753565"/>
                  <a:gd name="connsiteX14" fmla="*/ 62796 w 816587"/>
                  <a:gd name="connsiteY14" fmla="*/ 669154 h 753565"/>
                  <a:gd name="connsiteX15" fmla="*/ 926 w 816587"/>
                  <a:gd name="connsiteY15" fmla="*/ 445655 h 753565"/>
                  <a:gd name="connsiteX16" fmla="*/ 226823 w 816587"/>
                  <a:gd name="connsiteY16" fmla="*/ 58129 h 753565"/>
                  <a:gd name="connsiteX17" fmla="*/ 439290 w 816587"/>
                  <a:gd name="connsiteY17" fmla="*/ 96 h 753565"/>
                  <a:gd name="connsiteX18" fmla="*/ 732333 w 816587"/>
                  <a:gd name="connsiteY18" fmla="*/ 161725 h 753565"/>
                  <a:gd name="connsiteX19" fmla="*/ 816265 w 816587"/>
                  <a:gd name="connsiteY19" fmla="*/ 337742 h 753565"/>
                  <a:gd name="connsiteX20" fmla="*/ 815306 w 816587"/>
                  <a:gd name="connsiteY20" fmla="*/ 344457 h 753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16587" h="753565">
                    <a:moveTo>
                      <a:pt x="815306" y="344457"/>
                    </a:moveTo>
                    <a:cubicBezTo>
                      <a:pt x="780294" y="346855"/>
                      <a:pt x="766865" y="359325"/>
                      <a:pt x="762548" y="393857"/>
                    </a:cubicBezTo>
                    <a:cubicBezTo>
                      <a:pt x="760150" y="413041"/>
                      <a:pt x="762069" y="432226"/>
                      <a:pt x="765906" y="453808"/>
                    </a:cubicBezTo>
                    <a:cubicBezTo>
                      <a:pt x="756793" y="445655"/>
                      <a:pt x="755354" y="436542"/>
                      <a:pt x="751997" y="428389"/>
                    </a:cubicBezTo>
                    <a:cubicBezTo>
                      <a:pt x="720343" y="354049"/>
                      <a:pt x="686290" y="280669"/>
                      <a:pt x="626339" y="223595"/>
                    </a:cubicBezTo>
                    <a:cubicBezTo>
                      <a:pt x="600440" y="198655"/>
                      <a:pt x="570224" y="181869"/>
                      <a:pt x="532815" y="180430"/>
                    </a:cubicBezTo>
                    <a:cubicBezTo>
                      <a:pt x="524182" y="180430"/>
                      <a:pt x="517467" y="180430"/>
                      <a:pt x="515549" y="191461"/>
                    </a:cubicBezTo>
                    <a:cubicBezTo>
                      <a:pt x="498283" y="274434"/>
                      <a:pt x="444087" y="332467"/>
                      <a:pt x="382696" y="385224"/>
                    </a:cubicBezTo>
                    <a:cubicBezTo>
                      <a:pt x="313632" y="445175"/>
                      <a:pt x="235456" y="488340"/>
                      <a:pt x="145289" y="508963"/>
                    </a:cubicBezTo>
                    <a:cubicBezTo>
                      <a:pt x="109798" y="517117"/>
                      <a:pt x="100685" y="535822"/>
                      <a:pt x="116033" y="568915"/>
                    </a:cubicBezTo>
                    <a:cubicBezTo>
                      <a:pt x="141932" y="625029"/>
                      <a:pt x="161596" y="683062"/>
                      <a:pt x="175984" y="743014"/>
                    </a:cubicBezTo>
                    <a:cubicBezTo>
                      <a:pt x="176464" y="745891"/>
                      <a:pt x="176464" y="749249"/>
                      <a:pt x="173106" y="753565"/>
                    </a:cubicBezTo>
                    <a:cubicBezTo>
                      <a:pt x="166871" y="740616"/>
                      <a:pt x="161116" y="727666"/>
                      <a:pt x="154402" y="715196"/>
                    </a:cubicBezTo>
                    <a:cubicBezTo>
                      <a:pt x="147207" y="701767"/>
                      <a:pt x="140493" y="688338"/>
                      <a:pt x="131380" y="676348"/>
                    </a:cubicBezTo>
                    <a:cubicBezTo>
                      <a:pt x="112196" y="651408"/>
                      <a:pt x="102124" y="650928"/>
                      <a:pt x="62796" y="669154"/>
                    </a:cubicBezTo>
                    <a:cubicBezTo>
                      <a:pt x="28264" y="598171"/>
                      <a:pt x="6202" y="525270"/>
                      <a:pt x="926" y="445655"/>
                    </a:cubicBezTo>
                    <a:cubicBezTo>
                      <a:pt x="-10105" y="282107"/>
                      <a:pt x="78143" y="127673"/>
                      <a:pt x="226823" y="58129"/>
                    </a:cubicBezTo>
                    <a:cubicBezTo>
                      <a:pt x="294448" y="26954"/>
                      <a:pt x="363512" y="2015"/>
                      <a:pt x="439290" y="96"/>
                    </a:cubicBezTo>
                    <a:cubicBezTo>
                      <a:pt x="568306" y="-2781"/>
                      <a:pt x="661830" y="59088"/>
                      <a:pt x="732333" y="161725"/>
                    </a:cubicBezTo>
                    <a:cubicBezTo>
                      <a:pt x="769263" y="215921"/>
                      <a:pt x="795162" y="275873"/>
                      <a:pt x="816265" y="337742"/>
                    </a:cubicBezTo>
                    <a:cubicBezTo>
                      <a:pt x="817224" y="339661"/>
                      <a:pt x="815785" y="342538"/>
                      <a:pt x="815306" y="344457"/>
                    </a:cubicBezTo>
                    <a:close/>
                  </a:path>
                </a:pathLst>
              </a:custGeom>
              <a:solidFill>
                <a:srgbClr val="262421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77320AB-685C-4CCA-96EC-A03F20C16D9A}"/>
                  </a:ext>
                </a:extLst>
              </p:cNvPr>
              <p:cNvSpPr/>
              <p:nvPr/>
            </p:nvSpPr>
            <p:spPr>
              <a:xfrm>
                <a:off x="4726694" y="2286226"/>
                <a:ext cx="292098" cy="337646"/>
              </a:xfrm>
              <a:custGeom>
                <a:avLst/>
                <a:gdLst>
                  <a:gd name="connsiteX0" fmla="*/ 88263 w 292098"/>
                  <a:gd name="connsiteY0" fmla="*/ 337646 h 337646"/>
                  <a:gd name="connsiteX1" fmla="*/ 3852 w 292098"/>
                  <a:gd name="connsiteY1" fmla="*/ 97361 h 337646"/>
                  <a:gd name="connsiteX2" fmla="*/ 2413 w 292098"/>
                  <a:gd name="connsiteY2" fmla="*/ 71942 h 337646"/>
                  <a:gd name="connsiteX3" fmla="*/ 59966 w 292098"/>
                  <a:gd name="connsiteY3" fmla="*/ 21103 h 337646"/>
                  <a:gd name="connsiteX4" fmla="*/ 71956 w 292098"/>
                  <a:gd name="connsiteY4" fmla="*/ 0 h 337646"/>
                  <a:gd name="connsiteX5" fmla="*/ 207686 w 292098"/>
                  <a:gd name="connsiteY5" fmla="*/ 106953 h 337646"/>
                  <a:gd name="connsiteX6" fmla="*/ 292098 w 292098"/>
                  <a:gd name="connsiteY6" fmla="*/ 172660 h 337646"/>
                  <a:gd name="connsiteX7" fmla="*/ 239820 w 292098"/>
                  <a:gd name="connsiteY7" fmla="*/ 164986 h 337646"/>
                  <a:gd name="connsiteX8" fmla="*/ 196655 w 292098"/>
                  <a:gd name="connsiteY8" fmla="*/ 150598 h 337646"/>
                  <a:gd name="connsiteX9" fmla="*/ 168838 w 292098"/>
                  <a:gd name="connsiteY9" fmla="*/ 164986 h 337646"/>
                  <a:gd name="connsiteX10" fmla="*/ 88263 w 292098"/>
                  <a:gd name="connsiteY10" fmla="*/ 337646 h 337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2098" h="337646">
                    <a:moveTo>
                      <a:pt x="88263" y="337646"/>
                    </a:moveTo>
                    <a:cubicBezTo>
                      <a:pt x="82028" y="320860"/>
                      <a:pt x="22557" y="151557"/>
                      <a:pt x="3852" y="97361"/>
                    </a:cubicBezTo>
                    <a:cubicBezTo>
                      <a:pt x="974" y="89208"/>
                      <a:pt x="-2383" y="81054"/>
                      <a:pt x="2413" y="71942"/>
                    </a:cubicBezTo>
                    <a:cubicBezTo>
                      <a:pt x="17281" y="49880"/>
                      <a:pt x="40302" y="37410"/>
                      <a:pt x="59966" y="21103"/>
                    </a:cubicBezTo>
                    <a:cubicBezTo>
                      <a:pt x="67160" y="14868"/>
                      <a:pt x="72436" y="9592"/>
                      <a:pt x="71956" y="0"/>
                    </a:cubicBezTo>
                    <a:cubicBezTo>
                      <a:pt x="110325" y="45083"/>
                      <a:pt x="163562" y="70023"/>
                      <a:pt x="207686" y="106953"/>
                    </a:cubicBezTo>
                    <a:cubicBezTo>
                      <a:pt x="235024" y="129974"/>
                      <a:pt x="268597" y="145322"/>
                      <a:pt x="292098" y="172660"/>
                    </a:cubicBezTo>
                    <a:cubicBezTo>
                      <a:pt x="272914" y="182732"/>
                      <a:pt x="256607" y="170262"/>
                      <a:pt x="239820" y="164986"/>
                    </a:cubicBezTo>
                    <a:cubicBezTo>
                      <a:pt x="225432" y="160670"/>
                      <a:pt x="211523" y="154914"/>
                      <a:pt x="196655" y="150598"/>
                    </a:cubicBezTo>
                    <a:cubicBezTo>
                      <a:pt x="182267" y="146281"/>
                      <a:pt x="173634" y="151077"/>
                      <a:pt x="168838" y="164986"/>
                    </a:cubicBezTo>
                    <a:cubicBezTo>
                      <a:pt x="165001" y="177936"/>
                      <a:pt x="94018" y="326615"/>
                      <a:pt x="88263" y="337646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554BA03-45FA-4E61-BC06-0BEFC65B12F4}"/>
                  </a:ext>
                </a:extLst>
              </p:cNvPr>
              <p:cNvSpPr/>
              <p:nvPr/>
            </p:nvSpPr>
            <p:spPr>
              <a:xfrm>
                <a:off x="5048048" y="2162752"/>
                <a:ext cx="251318" cy="277982"/>
              </a:xfrm>
              <a:custGeom>
                <a:avLst/>
                <a:gdLst>
                  <a:gd name="connsiteX0" fmla="*/ 235009 w 251318"/>
                  <a:gd name="connsiteY0" fmla="*/ 204529 h 277982"/>
                  <a:gd name="connsiteX1" fmla="*/ 249877 w 251318"/>
                  <a:gd name="connsiteY1" fmla="*/ 231387 h 277982"/>
                  <a:gd name="connsiteX2" fmla="*/ 239806 w 251318"/>
                  <a:gd name="connsiteY2" fmla="*/ 238581 h 277982"/>
                  <a:gd name="connsiteX3" fmla="*/ 117984 w 251318"/>
                  <a:gd name="connsiteY3" fmla="*/ 202131 h 277982"/>
                  <a:gd name="connsiteX4" fmla="*/ 70982 w 251318"/>
                  <a:gd name="connsiteY4" fmla="*/ 186783 h 277982"/>
                  <a:gd name="connsiteX5" fmla="*/ 42206 w 251318"/>
                  <a:gd name="connsiteY5" fmla="*/ 199732 h 277982"/>
                  <a:gd name="connsiteX6" fmla="*/ 15348 w 251318"/>
                  <a:gd name="connsiteY6" fmla="*/ 263041 h 277982"/>
                  <a:gd name="connsiteX7" fmla="*/ 0 w 251318"/>
                  <a:gd name="connsiteY7" fmla="*/ 277909 h 277982"/>
                  <a:gd name="connsiteX8" fmla="*/ 19664 w 251318"/>
                  <a:gd name="connsiteY8" fmla="*/ 7888 h 277982"/>
                  <a:gd name="connsiteX9" fmla="*/ 113668 w 251318"/>
                  <a:gd name="connsiteY9" fmla="*/ 214 h 277982"/>
                  <a:gd name="connsiteX10" fmla="*/ 134771 w 251318"/>
                  <a:gd name="connsiteY10" fmla="*/ 25154 h 277982"/>
                  <a:gd name="connsiteX11" fmla="*/ 212947 w 251318"/>
                  <a:gd name="connsiteY11" fmla="*/ 158486 h 277982"/>
                  <a:gd name="connsiteX12" fmla="*/ 235009 w 251318"/>
                  <a:gd name="connsiteY12" fmla="*/ 204529 h 277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1318" h="277982">
                    <a:moveTo>
                      <a:pt x="235009" y="204529"/>
                    </a:moveTo>
                    <a:cubicBezTo>
                      <a:pt x="240285" y="213162"/>
                      <a:pt x="246040" y="221795"/>
                      <a:pt x="249877" y="231387"/>
                    </a:cubicBezTo>
                    <a:cubicBezTo>
                      <a:pt x="255153" y="243857"/>
                      <a:pt x="244602" y="237622"/>
                      <a:pt x="239806" y="238581"/>
                    </a:cubicBezTo>
                    <a:cubicBezTo>
                      <a:pt x="196641" y="234744"/>
                      <a:pt x="157792" y="216999"/>
                      <a:pt x="117984" y="202131"/>
                    </a:cubicBezTo>
                    <a:cubicBezTo>
                      <a:pt x="102157" y="197334"/>
                      <a:pt x="85850" y="193977"/>
                      <a:pt x="70982" y="186783"/>
                    </a:cubicBezTo>
                    <a:cubicBezTo>
                      <a:pt x="56594" y="179589"/>
                      <a:pt x="47002" y="183426"/>
                      <a:pt x="42206" y="199732"/>
                    </a:cubicBezTo>
                    <a:cubicBezTo>
                      <a:pt x="35491" y="221795"/>
                      <a:pt x="22062" y="240979"/>
                      <a:pt x="15348" y="263041"/>
                    </a:cubicBezTo>
                    <a:cubicBezTo>
                      <a:pt x="12950" y="270235"/>
                      <a:pt x="11031" y="278868"/>
                      <a:pt x="0" y="277909"/>
                    </a:cubicBezTo>
                    <a:cubicBezTo>
                      <a:pt x="0" y="251051"/>
                      <a:pt x="18705" y="33787"/>
                      <a:pt x="19664" y="7888"/>
                    </a:cubicBezTo>
                    <a:cubicBezTo>
                      <a:pt x="51798" y="16521"/>
                      <a:pt x="82013" y="-2184"/>
                      <a:pt x="113668" y="214"/>
                    </a:cubicBezTo>
                    <a:cubicBezTo>
                      <a:pt x="124219" y="5490"/>
                      <a:pt x="129495" y="15562"/>
                      <a:pt x="134771" y="25154"/>
                    </a:cubicBezTo>
                    <a:cubicBezTo>
                      <a:pt x="159231" y="70717"/>
                      <a:pt x="186089" y="114362"/>
                      <a:pt x="212947" y="158486"/>
                    </a:cubicBezTo>
                    <a:cubicBezTo>
                      <a:pt x="222540" y="172395"/>
                      <a:pt x="230693" y="187263"/>
                      <a:pt x="235009" y="20452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002A761-AA77-427A-A56A-63D011DAA0F8}"/>
                  </a:ext>
                </a:extLst>
              </p:cNvPr>
              <p:cNvSpPr/>
              <p:nvPr/>
            </p:nvSpPr>
            <p:spPr>
              <a:xfrm>
                <a:off x="4875388" y="2336161"/>
                <a:ext cx="321343" cy="270924"/>
              </a:xfrm>
              <a:custGeom>
                <a:avLst/>
                <a:gdLst>
                  <a:gd name="connsiteX0" fmla="*/ 172660 w 321343"/>
                  <a:gd name="connsiteY0" fmla="*/ 104020 h 270924"/>
                  <a:gd name="connsiteX1" fmla="*/ 210070 w 321343"/>
                  <a:gd name="connsiteY1" fmla="*/ 17211 h 270924"/>
                  <a:gd name="connsiteX2" fmla="*/ 237407 w 321343"/>
                  <a:gd name="connsiteY2" fmla="*/ 2822 h 270924"/>
                  <a:gd name="connsiteX3" fmla="*/ 292563 w 321343"/>
                  <a:gd name="connsiteY3" fmla="*/ 22007 h 270924"/>
                  <a:gd name="connsiteX4" fmla="*/ 321339 w 321343"/>
                  <a:gd name="connsiteY4" fmla="*/ 175482 h 270924"/>
                  <a:gd name="connsiteX5" fmla="*/ 126138 w 321343"/>
                  <a:gd name="connsiteY5" fmla="*/ 261812 h 270924"/>
                  <a:gd name="connsiteX6" fmla="*/ 101198 w 321343"/>
                  <a:gd name="connsiteY6" fmla="*/ 270925 h 270924"/>
                  <a:gd name="connsiteX7" fmla="*/ 23501 w 321343"/>
                  <a:gd name="connsiteY7" fmla="*/ 188911 h 270924"/>
                  <a:gd name="connsiteX8" fmla="*/ 0 w 321343"/>
                  <a:gd name="connsiteY8" fmla="*/ 151981 h 270924"/>
                  <a:gd name="connsiteX9" fmla="*/ 6235 w 321343"/>
                  <a:gd name="connsiteY9" fmla="*/ 134236 h 270924"/>
                  <a:gd name="connsiteX10" fmla="*/ 82493 w 321343"/>
                  <a:gd name="connsiteY10" fmla="*/ 104979 h 270924"/>
                  <a:gd name="connsiteX11" fmla="*/ 143883 w 321343"/>
                  <a:gd name="connsiteY11" fmla="*/ 123684 h 270924"/>
                  <a:gd name="connsiteX12" fmla="*/ 172660 w 321343"/>
                  <a:gd name="connsiteY12" fmla="*/ 104020 h 270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1343" h="270924">
                    <a:moveTo>
                      <a:pt x="172660" y="104020"/>
                    </a:moveTo>
                    <a:cubicBezTo>
                      <a:pt x="185130" y="75243"/>
                      <a:pt x="198559" y="46467"/>
                      <a:pt x="210070" y="17211"/>
                    </a:cubicBezTo>
                    <a:cubicBezTo>
                      <a:pt x="215825" y="2822"/>
                      <a:pt x="220621" y="-4372"/>
                      <a:pt x="237407" y="2822"/>
                    </a:cubicBezTo>
                    <a:cubicBezTo>
                      <a:pt x="255153" y="10496"/>
                      <a:pt x="274338" y="15772"/>
                      <a:pt x="292563" y="22007"/>
                    </a:cubicBezTo>
                    <a:cubicBezTo>
                      <a:pt x="299277" y="67570"/>
                      <a:pt x="315105" y="129919"/>
                      <a:pt x="321339" y="175482"/>
                    </a:cubicBezTo>
                    <a:cubicBezTo>
                      <a:pt x="322299" y="183156"/>
                      <a:pt x="173139" y="237832"/>
                      <a:pt x="126138" y="261812"/>
                    </a:cubicBezTo>
                    <a:cubicBezTo>
                      <a:pt x="117984" y="266129"/>
                      <a:pt x="109351" y="267568"/>
                      <a:pt x="101198" y="270925"/>
                    </a:cubicBezTo>
                    <a:cubicBezTo>
                      <a:pt x="69064" y="249342"/>
                      <a:pt x="48920" y="216729"/>
                      <a:pt x="23501" y="188911"/>
                    </a:cubicBezTo>
                    <a:cubicBezTo>
                      <a:pt x="13909" y="178360"/>
                      <a:pt x="0" y="169247"/>
                      <a:pt x="0" y="151981"/>
                    </a:cubicBezTo>
                    <a:cubicBezTo>
                      <a:pt x="1919" y="146226"/>
                      <a:pt x="4317" y="139991"/>
                      <a:pt x="6235" y="134236"/>
                    </a:cubicBezTo>
                    <a:cubicBezTo>
                      <a:pt x="25899" y="76682"/>
                      <a:pt x="16307" y="83877"/>
                      <a:pt x="82493" y="104979"/>
                    </a:cubicBezTo>
                    <a:cubicBezTo>
                      <a:pt x="102637" y="111694"/>
                      <a:pt x="122780" y="118888"/>
                      <a:pt x="143883" y="123684"/>
                    </a:cubicBezTo>
                    <a:cubicBezTo>
                      <a:pt x="165945" y="136154"/>
                      <a:pt x="167384" y="135195"/>
                      <a:pt x="172660" y="10402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9" name="Graphic 81">
                <a:extLst>
                  <a:ext uri="{FF2B5EF4-FFF2-40B4-BE49-F238E27FC236}">
                    <a16:creationId xmlns:a16="http://schemas.microsoft.com/office/drawing/2014/main" id="{99476F6A-9941-4D22-A084-39AD4771D996}"/>
                  </a:ext>
                </a:extLst>
              </p:cNvPr>
              <p:cNvGrpSpPr/>
              <p:nvPr/>
            </p:nvGrpSpPr>
            <p:grpSpPr>
              <a:xfrm>
                <a:off x="4459237" y="2148216"/>
                <a:ext cx="1240734" cy="682719"/>
                <a:chOff x="6513334" y="1100345"/>
                <a:chExt cx="1240734" cy="682719"/>
              </a:xfrm>
              <a:solidFill>
                <a:srgbClr val="1B4760"/>
              </a:solidFill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44873BE-825C-403D-A0F8-634F063528EF}"/>
                    </a:ext>
                  </a:extLst>
                </p:cNvPr>
                <p:cNvSpPr/>
                <p:nvPr/>
              </p:nvSpPr>
              <p:spPr>
                <a:xfrm>
                  <a:off x="7216292" y="1100345"/>
                  <a:ext cx="537776" cy="368702"/>
                </a:xfrm>
                <a:custGeom>
                  <a:avLst/>
                  <a:gdLst>
                    <a:gd name="connsiteX0" fmla="*/ 463304 w 592799"/>
                    <a:gd name="connsiteY0" fmla="*/ 64629 h 368702"/>
                    <a:gd name="connsiteX1" fmla="*/ 318941 w 592799"/>
                    <a:gd name="connsiteY1" fmla="*/ 3239 h 368702"/>
                    <a:gd name="connsiteX2" fmla="*/ 318941 w 592799"/>
                    <a:gd name="connsiteY2" fmla="*/ 3239 h 368702"/>
                    <a:gd name="connsiteX3" fmla="*/ 0 w 592799"/>
                    <a:gd name="connsiteY3" fmla="*/ 14270 h 368702"/>
                    <a:gd name="connsiteX4" fmla="*/ 132852 w 592799"/>
                    <a:gd name="connsiteY4" fmla="*/ 252637 h 368702"/>
                    <a:gd name="connsiteX5" fmla="*/ 6235 w 592799"/>
                    <a:gd name="connsiteY5" fmla="*/ 209951 h 368702"/>
                    <a:gd name="connsiteX6" fmla="*/ 19184 w 592799"/>
                    <a:gd name="connsiteY6" fmla="*/ 368702 h 368702"/>
                    <a:gd name="connsiteX7" fmla="*/ 208151 w 592799"/>
                    <a:gd name="connsiteY7" fmla="*/ 306353 h 368702"/>
                    <a:gd name="connsiteX8" fmla="*/ 208151 w 592799"/>
                    <a:gd name="connsiteY8" fmla="*/ 306353 h 368702"/>
                    <a:gd name="connsiteX9" fmla="*/ 384169 w 592799"/>
                    <a:gd name="connsiteY9" fmla="*/ 262708 h 368702"/>
                    <a:gd name="connsiteX10" fmla="*/ 592799 w 592799"/>
                    <a:gd name="connsiteY10" fmla="*/ 223380 h 368702"/>
                    <a:gd name="connsiteX11" fmla="*/ 463304 w 592799"/>
                    <a:gd name="connsiteY11" fmla="*/ 64629 h 368702"/>
                    <a:gd name="connsiteX0" fmla="*/ 463304 w 592799"/>
                    <a:gd name="connsiteY0" fmla="*/ 64629 h 368702"/>
                    <a:gd name="connsiteX1" fmla="*/ 318941 w 592799"/>
                    <a:gd name="connsiteY1" fmla="*/ 3239 h 368702"/>
                    <a:gd name="connsiteX2" fmla="*/ 318941 w 592799"/>
                    <a:gd name="connsiteY2" fmla="*/ 3239 h 368702"/>
                    <a:gd name="connsiteX3" fmla="*/ 0 w 592799"/>
                    <a:gd name="connsiteY3" fmla="*/ 14270 h 368702"/>
                    <a:gd name="connsiteX4" fmla="*/ 132852 w 592799"/>
                    <a:gd name="connsiteY4" fmla="*/ 252637 h 368702"/>
                    <a:gd name="connsiteX5" fmla="*/ 6235 w 592799"/>
                    <a:gd name="connsiteY5" fmla="*/ 209951 h 368702"/>
                    <a:gd name="connsiteX6" fmla="*/ 19184 w 592799"/>
                    <a:gd name="connsiteY6" fmla="*/ 368702 h 368702"/>
                    <a:gd name="connsiteX7" fmla="*/ 208151 w 592799"/>
                    <a:gd name="connsiteY7" fmla="*/ 306353 h 368702"/>
                    <a:gd name="connsiteX8" fmla="*/ 208151 w 592799"/>
                    <a:gd name="connsiteY8" fmla="*/ 306353 h 368702"/>
                    <a:gd name="connsiteX9" fmla="*/ 592799 w 592799"/>
                    <a:gd name="connsiteY9" fmla="*/ 223380 h 368702"/>
                    <a:gd name="connsiteX10" fmla="*/ 463304 w 592799"/>
                    <a:gd name="connsiteY10" fmla="*/ 64629 h 368702"/>
                    <a:gd name="connsiteX0" fmla="*/ 463304 w 592799"/>
                    <a:gd name="connsiteY0" fmla="*/ 64629 h 368702"/>
                    <a:gd name="connsiteX1" fmla="*/ 318941 w 592799"/>
                    <a:gd name="connsiteY1" fmla="*/ 3239 h 368702"/>
                    <a:gd name="connsiteX2" fmla="*/ 318941 w 592799"/>
                    <a:gd name="connsiteY2" fmla="*/ 3239 h 368702"/>
                    <a:gd name="connsiteX3" fmla="*/ 0 w 592799"/>
                    <a:gd name="connsiteY3" fmla="*/ 14270 h 368702"/>
                    <a:gd name="connsiteX4" fmla="*/ 132852 w 592799"/>
                    <a:gd name="connsiteY4" fmla="*/ 252637 h 368702"/>
                    <a:gd name="connsiteX5" fmla="*/ 6235 w 592799"/>
                    <a:gd name="connsiteY5" fmla="*/ 209951 h 368702"/>
                    <a:gd name="connsiteX6" fmla="*/ 19184 w 592799"/>
                    <a:gd name="connsiteY6" fmla="*/ 368702 h 368702"/>
                    <a:gd name="connsiteX7" fmla="*/ 208151 w 592799"/>
                    <a:gd name="connsiteY7" fmla="*/ 306353 h 368702"/>
                    <a:gd name="connsiteX8" fmla="*/ 592799 w 592799"/>
                    <a:gd name="connsiteY8" fmla="*/ 223380 h 368702"/>
                    <a:gd name="connsiteX9" fmla="*/ 463304 w 592799"/>
                    <a:gd name="connsiteY9" fmla="*/ 64629 h 368702"/>
                    <a:gd name="connsiteX0" fmla="*/ 463304 w 592799"/>
                    <a:gd name="connsiteY0" fmla="*/ 64629 h 368702"/>
                    <a:gd name="connsiteX1" fmla="*/ 318941 w 592799"/>
                    <a:gd name="connsiteY1" fmla="*/ 3239 h 368702"/>
                    <a:gd name="connsiteX2" fmla="*/ 318941 w 592799"/>
                    <a:gd name="connsiteY2" fmla="*/ 3239 h 368702"/>
                    <a:gd name="connsiteX3" fmla="*/ 0 w 592799"/>
                    <a:gd name="connsiteY3" fmla="*/ 14270 h 368702"/>
                    <a:gd name="connsiteX4" fmla="*/ 132852 w 592799"/>
                    <a:gd name="connsiteY4" fmla="*/ 252637 h 368702"/>
                    <a:gd name="connsiteX5" fmla="*/ 6235 w 592799"/>
                    <a:gd name="connsiteY5" fmla="*/ 209951 h 368702"/>
                    <a:gd name="connsiteX6" fmla="*/ 19184 w 592799"/>
                    <a:gd name="connsiteY6" fmla="*/ 368702 h 368702"/>
                    <a:gd name="connsiteX7" fmla="*/ 592799 w 592799"/>
                    <a:gd name="connsiteY7" fmla="*/ 223380 h 368702"/>
                    <a:gd name="connsiteX8" fmla="*/ 463304 w 592799"/>
                    <a:gd name="connsiteY8" fmla="*/ 64629 h 368702"/>
                    <a:gd name="connsiteX0" fmla="*/ 463304 w 542300"/>
                    <a:gd name="connsiteY0" fmla="*/ 64629 h 368702"/>
                    <a:gd name="connsiteX1" fmla="*/ 318941 w 542300"/>
                    <a:gd name="connsiteY1" fmla="*/ 3239 h 368702"/>
                    <a:gd name="connsiteX2" fmla="*/ 318941 w 542300"/>
                    <a:gd name="connsiteY2" fmla="*/ 3239 h 368702"/>
                    <a:gd name="connsiteX3" fmla="*/ 0 w 542300"/>
                    <a:gd name="connsiteY3" fmla="*/ 14270 h 368702"/>
                    <a:gd name="connsiteX4" fmla="*/ 132852 w 542300"/>
                    <a:gd name="connsiteY4" fmla="*/ 252637 h 368702"/>
                    <a:gd name="connsiteX5" fmla="*/ 6235 w 542300"/>
                    <a:gd name="connsiteY5" fmla="*/ 209951 h 368702"/>
                    <a:gd name="connsiteX6" fmla="*/ 19184 w 542300"/>
                    <a:gd name="connsiteY6" fmla="*/ 368702 h 368702"/>
                    <a:gd name="connsiteX7" fmla="*/ 542300 w 542300"/>
                    <a:gd name="connsiteY7" fmla="*/ 163854 h 368702"/>
                    <a:gd name="connsiteX8" fmla="*/ 463304 w 542300"/>
                    <a:gd name="connsiteY8" fmla="*/ 64629 h 368702"/>
                    <a:gd name="connsiteX0" fmla="*/ 463304 w 537776"/>
                    <a:gd name="connsiteY0" fmla="*/ 64629 h 368702"/>
                    <a:gd name="connsiteX1" fmla="*/ 318941 w 537776"/>
                    <a:gd name="connsiteY1" fmla="*/ 3239 h 368702"/>
                    <a:gd name="connsiteX2" fmla="*/ 318941 w 537776"/>
                    <a:gd name="connsiteY2" fmla="*/ 3239 h 368702"/>
                    <a:gd name="connsiteX3" fmla="*/ 0 w 537776"/>
                    <a:gd name="connsiteY3" fmla="*/ 14270 h 368702"/>
                    <a:gd name="connsiteX4" fmla="*/ 132852 w 537776"/>
                    <a:gd name="connsiteY4" fmla="*/ 252637 h 368702"/>
                    <a:gd name="connsiteX5" fmla="*/ 6235 w 537776"/>
                    <a:gd name="connsiteY5" fmla="*/ 209951 h 368702"/>
                    <a:gd name="connsiteX6" fmla="*/ 19184 w 537776"/>
                    <a:gd name="connsiteY6" fmla="*/ 368702 h 368702"/>
                    <a:gd name="connsiteX7" fmla="*/ 537776 w 537776"/>
                    <a:gd name="connsiteY7" fmla="*/ 153304 h 368702"/>
                    <a:gd name="connsiteX8" fmla="*/ 463304 w 537776"/>
                    <a:gd name="connsiteY8" fmla="*/ 64629 h 368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7776" h="368702">
                      <a:moveTo>
                        <a:pt x="463304" y="64629"/>
                      </a:moveTo>
                      <a:cubicBezTo>
                        <a:pt x="424456" y="20984"/>
                        <a:pt x="374576" y="6116"/>
                        <a:pt x="318941" y="3239"/>
                      </a:cubicBezTo>
                      <a:lnTo>
                        <a:pt x="318941" y="3239"/>
                      </a:lnTo>
                      <a:cubicBezTo>
                        <a:pt x="311268" y="-3955"/>
                        <a:pt x="35971" y="1320"/>
                        <a:pt x="0" y="14270"/>
                      </a:cubicBezTo>
                      <a:cubicBezTo>
                        <a:pt x="35491" y="81895"/>
                        <a:pt x="126138" y="240646"/>
                        <a:pt x="132852" y="252637"/>
                      </a:cubicBezTo>
                      <a:cubicBezTo>
                        <a:pt x="129975" y="247361"/>
                        <a:pt x="42686" y="222901"/>
                        <a:pt x="6235" y="209951"/>
                      </a:cubicBezTo>
                      <a:cubicBezTo>
                        <a:pt x="-4796" y="222901"/>
                        <a:pt x="13909" y="329374"/>
                        <a:pt x="19184" y="368702"/>
                      </a:cubicBezTo>
                      <a:lnTo>
                        <a:pt x="537776" y="153304"/>
                      </a:lnTo>
                      <a:cubicBezTo>
                        <a:pt x="498928" y="96231"/>
                        <a:pt x="508867" y="115468"/>
                        <a:pt x="463304" y="646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B1C64DFD-720E-4DE0-B84F-883CE9915060}"/>
                    </a:ext>
                  </a:extLst>
                </p:cNvPr>
                <p:cNvSpPr/>
                <p:nvPr/>
              </p:nvSpPr>
              <p:spPr>
                <a:xfrm>
                  <a:off x="6513334" y="1308761"/>
                  <a:ext cx="517349" cy="474303"/>
                </a:xfrm>
                <a:custGeom>
                  <a:avLst/>
                  <a:gdLst>
                    <a:gd name="connsiteX0" fmla="*/ 416151 w 517349"/>
                    <a:gd name="connsiteY0" fmla="*/ 131030 h 551177"/>
                    <a:gd name="connsiteX1" fmla="*/ 352363 w 517349"/>
                    <a:gd name="connsiteY1" fmla="*/ 237504 h 551177"/>
                    <a:gd name="connsiteX2" fmla="*/ 270349 w 517349"/>
                    <a:gd name="connsiteY2" fmla="*/ 1535 h 551177"/>
                    <a:gd name="connsiteX3" fmla="*/ 266033 w 517349"/>
                    <a:gd name="connsiteY3" fmla="*/ 97 h 551177"/>
                    <a:gd name="connsiteX4" fmla="*/ 138936 w 517349"/>
                    <a:gd name="connsiteY4" fmla="*/ 121438 h 551177"/>
                    <a:gd name="connsiteX5" fmla="*/ 138936 w 517349"/>
                    <a:gd name="connsiteY5" fmla="*/ 121438 h 551177"/>
                    <a:gd name="connsiteX6" fmla="*/ 27187 w 517349"/>
                    <a:gd name="connsiteY6" fmla="*/ 260525 h 551177"/>
                    <a:gd name="connsiteX7" fmla="*/ 2247 w 517349"/>
                    <a:gd name="connsiteY7" fmla="*/ 365081 h 551177"/>
                    <a:gd name="connsiteX8" fmla="*/ 34381 w 517349"/>
                    <a:gd name="connsiteY8" fmla="*/ 551170 h 551177"/>
                    <a:gd name="connsiteX9" fmla="*/ 210878 w 517349"/>
                    <a:gd name="connsiteY9" fmla="*/ 426471 h 551177"/>
                    <a:gd name="connsiteX10" fmla="*/ 393130 w 517349"/>
                    <a:gd name="connsiteY10" fmla="*/ 313762 h 551177"/>
                    <a:gd name="connsiteX11" fmla="*/ 393130 w 517349"/>
                    <a:gd name="connsiteY11" fmla="*/ 313762 h 551177"/>
                    <a:gd name="connsiteX12" fmla="*/ 517349 w 517349"/>
                    <a:gd name="connsiteY12" fmla="*/ 250454 h 551177"/>
                    <a:gd name="connsiteX13" fmla="*/ 416151 w 517349"/>
                    <a:gd name="connsiteY13" fmla="*/ 131030 h 551177"/>
                    <a:gd name="connsiteX0" fmla="*/ 416151 w 517349"/>
                    <a:gd name="connsiteY0" fmla="*/ 131030 h 551170"/>
                    <a:gd name="connsiteX1" fmla="*/ 352363 w 517349"/>
                    <a:gd name="connsiteY1" fmla="*/ 237504 h 551170"/>
                    <a:gd name="connsiteX2" fmla="*/ 270349 w 517349"/>
                    <a:gd name="connsiteY2" fmla="*/ 1535 h 551170"/>
                    <a:gd name="connsiteX3" fmla="*/ 266033 w 517349"/>
                    <a:gd name="connsiteY3" fmla="*/ 97 h 551170"/>
                    <a:gd name="connsiteX4" fmla="*/ 138936 w 517349"/>
                    <a:gd name="connsiteY4" fmla="*/ 121438 h 551170"/>
                    <a:gd name="connsiteX5" fmla="*/ 138936 w 517349"/>
                    <a:gd name="connsiteY5" fmla="*/ 121438 h 551170"/>
                    <a:gd name="connsiteX6" fmla="*/ 27187 w 517349"/>
                    <a:gd name="connsiteY6" fmla="*/ 260525 h 551170"/>
                    <a:gd name="connsiteX7" fmla="*/ 2247 w 517349"/>
                    <a:gd name="connsiteY7" fmla="*/ 365081 h 551170"/>
                    <a:gd name="connsiteX8" fmla="*/ 34381 w 517349"/>
                    <a:gd name="connsiteY8" fmla="*/ 551170 h 551170"/>
                    <a:gd name="connsiteX9" fmla="*/ 393130 w 517349"/>
                    <a:gd name="connsiteY9" fmla="*/ 313762 h 551170"/>
                    <a:gd name="connsiteX10" fmla="*/ 393130 w 517349"/>
                    <a:gd name="connsiteY10" fmla="*/ 313762 h 551170"/>
                    <a:gd name="connsiteX11" fmla="*/ 517349 w 517349"/>
                    <a:gd name="connsiteY11" fmla="*/ 250454 h 551170"/>
                    <a:gd name="connsiteX12" fmla="*/ 416151 w 517349"/>
                    <a:gd name="connsiteY12" fmla="*/ 131030 h 551170"/>
                    <a:gd name="connsiteX0" fmla="*/ 416151 w 517349"/>
                    <a:gd name="connsiteY0" fmla="*/ 131030 h 551170"/>
                    <a:gd name="connsiteX1" fmla="*/ 352363 w 517349"/>
                    <a:gd name="connsiteY1" fmla="*/ 237504 h 551170"/>
                    <a:gd name="connsiteX2" fmla="*/ 270349 w 517349"/>
                    <a:gd name="connsiteY2" fmla="*/ 1535 h 551170"/>
                    <a:gd name="connsiteX3" fmla="*/ 266033 w 517349"/>
                    <a:gd name="connsiteY3" fmla="*/ 97 h 551170"/>
                    <a:gd name="connsiteX4" fmla="*/ 138936 w 517349"/>
                    <a:gd name="connsiteY4" fmla="*/ 121438 h 551170"/>
                    <a:gd name="connsiteX5" fmla="*/ 138936 w 517349"/>
                    <a:gd name="connsiteY5" fmla="*/ 121438 h 551170"/>
                    <a:gd name="connsiteX6" fmla="*/ 27187 w 517349"/>
                    <a:gd name="connsiteY6" fmla="*/ 260525 h 551170"/>
                    <a:gd name="connsiteX7" fmla="*/ 2247 w 517349"/>
                    <a:gd name="connsiteY7" fmla="*/ 365081 h 551170"/>
                    <a:gd name="connsiteX8" fmla="*/ 34381 w 517349"/>
                    <a:gd name="connsiteY8" fmla="*/ 551170 h 551170"/>
                    <a:gd name="connsiteX9" fmla="*/ 393130 w 517349"/>
                    <a:gd name="connsiteY9" fmla="*/ 313762 h 551170"/>
                    <a:gd name="connsiteX10" fmla="*/ 517349 w 517349"/>
                    <a:gd name="connsiteY10" fmla="*/ 250454 h 551170"/>
                    <a:gd name="connsiteX11" fmla="*/ 416151 w 517349"/>
                    <a:gd name="connsiteY11" fmla="*/ 131030 h 551170"/>
                    <a:gd name="connsiteX0" fmla="*/ 416151 w 517349"/>
                    <a:gd name="connsiteY0" fmla="*/ 131030 h 551170"/>
                    <a:gd name="connsiteX1" fmla="*/ 352363 w 517349"/>
                    <a:gd name="connsiteY1" fmla="*/ 237504 h 551170"/>
                    <a:gd name="connsiteX2" fmla="*/ 270349 w 517349"/>
                    <a:gd name="connsiteY2" fmla="*/ 1535 h 551170"/>
                    <a:gd name="connsiteX3" fmla="*/ 266033 w 517349"/>
                    <a:gd name="connsiteY3" fmla="*/ 97 h 551170"/>
                    <a:gd name="connsiteX4" fmla="*/ 138936 w 517349"/>
                    <a:gd name="connsiteY4" fmla="*/ 121438 h 551170"/>
                    <a:gd name="connsiteX5" fmla="*/ 138936 w 517349"/>
                    <a:gd name="connsiteY5" fmla="*/ 121438 h 551170"/>
                    <a:gd name="connsiteX6" fmla="*/ 27187 w 517349"/>
                    <a:gd name="connsiteY6" fmla="*/ 260525 h 551170"/>
                    <a:gd name="connsiteX7" fmla="*/ 2247 w 517349"/>
                    <a:gd name="connsiteY7" fmla="*/ 365081 h 551170"/>
                    <a:gd name="connsiteX8" fmla="*/ 34381 w 517349"/>
                    <a:gd name="connsiteY8" fmla="*/ 551170 h 551170"/>
                    <a:gd name="connsiteX9" fmla="*/ 517349 w 517349"/>
                    <a:gd name="connsiteY9" fmla="*/ 250454 h 551170"/>
                    <a:gd name="connsiteX10" fmla="*/ 416151 w 517349"/>
                    <a:gd name="connsiteY10" fmla="*/ 131030 h 551170"/>
                    <a:gd name="connsiteX0" fmla="*/ 416151 w 517349"/>
                    <a:gd name="connsiteY0" fmla="*/ 131030 h 487115"/>
                    <a:gd name="connsiteX1" fmla="*/ 352363 w 517349"/>
                    <a:gd name="connsiteY1" fmla="*/ 237504 h 487115"/>
                    <a:gd name="connsiteX2" fmla="*/ 270349 w 517349"/>
                    <a:gd name="connsiteY2" fmla="*/ 1535 h 487115"/>
                    <a:gd name="connsiteX3" fmla="*/ 266033 w 517349"/>
                    <a:gd name="connsiteY3" fmla="*/ 97 h 487115"/>
                    <a:gd name="connsiteX4" fmla="*/ 138936 w 517349"/>
                    <a:gd name="connsiteY4" fmla="*/ 121438 h 487115"/>
                    <a:gd name="connsiteX5" fmla="*/ 138936 w 517349"/>
                    <a:gd name="connsiteY5" fmla="*/ 121438 h 487115"/>
                    <a:gd name="connsiteX6" fmla="*/ 27187 w 517349"/>
                    <a:gd name="connsiteY6" fmla="*/ 260525 h 487115"/>
                    <a:gd name="connsiteX7" fmla="*/ 2247 w 517349"/>
                    <a:gd name="connsiteY7" fmla="*/ 365081 h 487115"/>
                    <a:gd name="connsiteX8" fmla="*/ 38140 w 517349"/>
                    <a:gd name="connsiteY8" fmla="*/ 487115 h 487115"/>
                    <a:gd name="connsiteX9" fmla="*/ 517349 w 517349"/>
                    <a:gd name="connsiteY9" fmla="*/ 250454 h 487115"/>
                    <a:gd name="connsiteX10" fmla="*/ 416151 w 517349"/>
                    <a:gd name="connsiteY10" fmla="*/ 131030 h 487115"/>
                    <a:gd name="connsiteX0" fmla="*/ 416151 w 517349"/>
                    <a:gd name="connsiteY0" fmla="*/ 131030 h 487115"/>
                    <a:gd name="connsiteX1" fmla="*/ 352363 w 517349"/>
                    <a:gd name="connsiteY1" fmla="*/ 237504 h 487115"/>
                    <a:gd name="connsiteX2" fmla="*/ 270349 w 517349"/>
                    <a:gd name="connsiteY2" fmla="*/ 1535 h 487115"/>
                    <a:gd name="connsiteX3" fmla="*/ 266033 w 517349"/>
                    <a:gd name="connsiteY3" fmla="*/ 97 h 487115"/>
                    <a:gd name="connsiteX4" fmla="*/ 138936 w 517349"/>
                    <a:gd name="connsiteY4" fmla="*/ 121438 h 487115"/>
                    <a:gd name="connsiteX5" fmla="*/ 138936 w 517349"/>
                    <a:gd name="connsiteY5" fmla="*/ 121438 h 487115"/>
                    <a:gd name="connsiteX6" fmla="*/ 27187 w 517349"/>
                    <a:gd name="connsiteY6" fmla="*/ 260525 h 487115"/>
                    <a:gd name="connsiteX7" fmla="*/ 2247 w 517349"/>
                    <a:gd name="connsiteY7" fmla="*/ 365081 h 487115"/>
                    <a:gd name="connsiteX8" fmla="*/ 38140 w 517349"/>
                    <a:gd name="connsiteY8" fmla="*/ 487115 h 487115"/>
                    <a:gd name="connsiteX9" fmla="*/ 517349 w 517349"/>
                    <a:gd name="connsiteY9" fmla="*/ 250454 h 487115"/>
                    <a:gd name="connsiteX10" fmla="*/ 416151 w 517349"/>
                    <a:gd name="connsiteY10" fmla="*/ 131030 h 487115"/>
                    <a:gd name="connsiteX0" fmla="*/ 416151 w 517349"/>
                    <a:gd name="connsiteY0" fmla="*/ 131030 h 487115"/>
                    <a:gd name="connsiteX1" fmla="*/ 352363 w 517349"/>
                    <a:gd name="connsiteY1" fmla="*/ 237504 h 487115"/>
                    <a:gd name="connsiteX2" fmla="*/ 270349 w 517349"/>
                    <a:gd name="connsiteY2" fmla="*/ 1535 h 487115"/>
                    <a:gd name="connsiteX3" fmla="*/ 266033 w 517349"/>
                    <a:gd name="connsiteY3" fmla="*/ 97 h 487115"/>
                    <a:gd name="connsiteX4" fmla="*/ 138936 w 517349"/>
                    <a:gd name="connsiteY4" fmla="*/ 121438 h 487115"/>
                    <a:gd name="connsiteX5" fmla="*/ 138936 w 517349"/>
                    <a:gd name="connsiteY5" fmla="*/ 121438 h 487115"/>
                    <a:gd name="connsiteX6" fmla="*/ 27187 w 517349"/>
                    <a:gd name="connsiteY6" fmla="*/ 260525 h 487115"/>
                    <a:gd name="connsiteX7" fmla="*/ 2247 w 517349"/>
                    <a:gd name="connsiteY7" fmla="*/ 365081 h 487115"/>
                    <a:gd name="connsiteX8" fmla="*/ 38140 w 517349"/>
                    <a:gd name="connsiteY8" fmla="*/ 487115 h 487115"/>
                    <a:gd name="connsiteX9" fmla="*/ 517349 w 517349"/>
                    <a:gd name="connsiteY9" fmla="*/ 250454 h 487115"/>
                    <a:gd name="connsiteX10" fmla="*/ 416151 w 517349"/>
                    <a:gd name="connsiteY10" fmla="*/ 131030 h 487115"/>
                    <a:gd name="connsiteX0" fmla="*/ 416151 w 517349"/>
                    <a:gd name="connsiteY0" fmla="*/ 131030 h 474303"/>
                    <a:gd name="connsiteX1" fmla="*/ 352363 w 517349"/>
                    <a:gd name="connsiteY1" fmla="*/ 237504 h 474303"/>
                    <a:gd name="connsiteX2" fmla="*/ 270349 w 517349"/>
                    <a:gd name="connsiteY2" fmla="*/ 1535 h 474303"/>
                    <a:gd name="connsiteX3" fmla="*/ 266033 w 517349"/>
                    <a:gd name="connsiteY3" fmla="*/ 97 h 474303"/>
                    <a:gd name="connsiteX4" fmla="*/ 138936 w 517349"/>
                    <a:gd name="connsiteY4" fmla="*/ 121438 h 474303"/>
                    <a:gd name="connsiteX5" fmla="*/ 138936 w 517349"/>
                    <a:gd name="connsiteY5" fmla="*/ 121438 h 474303"/>
                    <a:gd name="connsiteX6" fmla="*/ 27187 w 517349"/>
                    <a:gd name="connsiteY6" fmla="*/ 260525 h 474303"/>
                    <a:gd name="connsiteX7" fmla="*/ 2247 w 517349"/>
                    <a:gd name="connsiteY7" fmla="*/ 365081 h 474303"/>
                    <a:gd name="connsiteX8" fmla="*/ 38891 w 517349"/>
                    <a:gd name="connsiteY8" fmla="*/ 474303 h 474303"/>
                    <a:gd name="connsiteX9" fmla="*/ 517349 w 517349"/>
                    <a:gd name="connsiteY9" fmla="*/ 250454 h 474303"/>
                    <a:gd name="connsiteX10" fmla="*/ 416151 w 517349"/>
                    <a:gd name="connsiteY10" fmla="*/ 131030 h 47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17349" h="474303">
                      <a:moveTo>
                        <a:pt x="416151" y="131030"/>
                      </a:moveTo>
                      <a:cubicBezTo>
                        <a:pt x="397446" y="165083"/>
                        <a:pt x="356200" y="255250"/>
                        <a:pt x="352363" y="237504"/>
                      </a:cubicBezTo>
                      <a:cubicBezTo>
                        <a:pt x="350445" y="229830"/>
                        <a:pt x="295289" y="71559"/>
                        <a:pt x="270349" y="1535"/>
                      </a:cubicBezTo>
                      <a:cubicBezTo>
                        <a:pt x="268911" y="1056"/>
                        <a:pt x="266513" y="-383"/>
                        <a:pt x="266033" y="97"/>
                      </a:cubicBezTo>
                      <a:cubicBezTo>
                        <a:pt x="222388" y="39425"/>
                        <a:pt x="138936" y="121438"/>
                        <a:pt x="138936" y="121438"/>
                      </a:cubicBezTo>
                      <a:lnTo>
                        <a:pt x="138936" y="121438"/>
                      </a:lnTo>
                      <a:cubicBezTo>
                        <a:pt x="95292" y="162685"/>
                        <a:pt x="56923" y="208248"/>
                        <a:pt x="27187" y="260525"/>
                      </a:cubicBezTo>
                      <a:cubicBezTo>
                        <a:pt x="9441" y="292180"/>
                        <a:pt x="-5906" y="324793"/>
                        <a:pt x="2247" y="365081"/>
                      </a:cubicBezTo>
                      <a:cubicBezTo>
                        <a:pt x="15196" y="426471"/>
                        <a:pt x="28340" y="411953"/>
                        <a:pt x="38891" y="474303"/>
                      </a:cubicBezTo>
                      <a:cubicBezTo>
                        <a:pt x="207628" y="400928"/>
                        <a:pt x="392678" y="309182"/>
                        <a:pt x="517349" y="250454"/>
                      </a:cubicBezTo>
                      <a:cubicBezTo>
                        <a:pt x="486174" y="208248"/>
                        <a:pt x="449724" y="170838"/>
                        <a:pt x="416151" y="1310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C500A04-3CC1-42EA-9CBC-ADB9C6728FCF}"/>
                </a:ext>
              </a:extLst>
            </p:cNvPr>
            <p:cNvGrpSpPr/>
            <p:nvPr/>
          </p:nvGrpSpPr>
          <p:grpSpPr>
            <a:xfrm rot="20336359">
              <a:off x="5665474" y="4813033"/>
              <a:ext cx="1579167" cy="1571188"/>
              <a:chOff x="6563621" y="1067070"/>
              <a:chExt cx="1784090" cy="177507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0586374-7CA4-4DE1-B9E4-41F9BB8AB707}"/>
                  </a:ext>
                </a:extLst>
              </p:cNvPr>
              <p:cNvSpPr/>
              <p:nvPr/>
            </p:nvSpPr>
            <p:spPr>
              <a:xfrm>
                <a:off x="6722504" y="1067070"/>
                <a:ext cx="1625207" cy="1083905"/>
              </a:xfrm>
              <a:custGeom>
                <a:avLst/>
                <a:gdLst>
                  <a:gd name="connsiteX0" fmla="*/ 1433423 w 1625207"/>
                  <a:gd name="connsiteY0" fmla="*/ 1036904 h 1083905"/>
                  <a:gd name="connsiteX1" fmla="*/ 1366278 w 1625207"/>
                  <a:gd name="connsiteY1" fmla="*/ 941461 h 1083905"/>
                  <a:gd name="connsiteX2" fmla="*/ 1389779 w 1625207"/>
                  <a:gd name="connsiteY2" fmla="*/ 782710 h 1083905"/>
                  <a:gd name="connsiteX3" fmla="*/ 1412320 w 1625207"/>
                  <a:gd name="connsiteY3" fmla="*/ 671440 h 1083905"/>
                  <a:gd name="connsiteX4" fmla="*/ 1388340 w 1625207"/>
                  <a:gd name="connsiteY4" fmla="*/ 624918 h 1083905"/>
                  <a:gd name="connsiteX5" fmla="*/ 1345654 w 1625207"/>
                  <a:gd name="connsiteY5" fmla="*/ 645062 h 1083905"/>
                  <a:gd name="connsiteX6" fmla="*/ 1045418 w 1625207"/>
                  <a:gd name="connsiteY6" fmla="*/ 1045537 h 1083905"/>
                  <a:gd name="connsiteX7" fmla="*/ 923117 w 1625207"/>
                  <a:gd name="connsiteY7" fmla="*/ 1083906 h 1083905"/>
                  <a:gd name="connsiteX8" fmla="*/ 936546 w 1625207"/>
                  <a:gd name="connsiteY8" fmla="*/ 1060884 h 1083905"/>
                  <a:gd name="connsiteX9" fmla="*/ 1024795 w 1625207"/>
                  <a:gd name="connsiteY9" fmla="*/ 973595 h 1083905"/>
                  <a:gd name="connsiteX10" fmla="*/ 1060766 w 1625207"/>
                  <a:gd name="connsiteY10" fmla="*/ 952013 h 1083905"/>
                  <a:gd name="connsiteX11" fmla="*/ 1184025 w 1625207"/>
                  <a:gd name="connsiteY11" fmla="*/ 773597 h 1083905"/>
                  <a:gd name="connsiteX12" fmla="*/ 1133666 w 1625207"/>
                  <a:gd name="connsiteY12" fmla="*/ 703095 h 1083905"/>
                  <a:gd name="connsiteX13" fmla="*/ 1105849 w 1625207"/>
                  <a:gd name="connsiteY13" fmla="*/ 689186 h 1083905"/>
                  <a:gd name="connsiteX14" fmla="*/ 1084746 w 1625207"/>
                  <a:gd name="connsiteY14" fmla="*/ 659450 h 1083905"/>
                  <a:gd name="connsiteX15" fmla="*/ 1072756 w 1625207"/>
                  <a:gd name="connsiteY15" fmla="*/ 561130 h 1083905"/>
                  <a:gd name="connsiteX16" fmla="*/ 1046857 w 1625207"/>
                  <a:gd name="connsiteY16" fmla="*/ 604295 h 1083905"/>
                  <a:gd name="connsiteX17" fmla="*/ 1009447 w 1625207"/>
                  <a:gd name="connsiteY17" fmla="*/ 616765 h 1083905"/>
                  <a:gd name="connsiteX18" fmla="*/ 936067 w 1625207"/>
                  <a:gd name="connsiteY18" fmla="*/ 587029 h 1083905"/>
                  <a:gd name="connsiteX19" fmla="*/ 915443 w 1625207"/>
                  <a:gd name="connsiteY19" fmla="*/ 552976 h 1083905"/>
                  <a:gd name="connsiteX20" fmla="*/ 924556 w 1625207"/>
                  <a:gd name="connsiteY20" fmla="*/ 485831 h 1083905"/>
                  <a:gd name="connsiteX21" fmla="*/ 899616 w 1625207"/>
                  <a:gd name="connsiteY21" fmla="*/ 548180 h 1083905"/>
                  <a:gd name="connsiteX22" fmla="*/ 866523 w 1625207"/>
                  <a:gd name="connsiteY22" fmla="*/ 562089 h 1083905"/>
                  <a:gd name="connsiteX23" fmla="*/ 815204 w 1625207"/>
                  <a:gd name="connsiteY23" fmla="*/ 542425 h 1083905"/>
                  <a:gd name="connsiteX24" fmla="*/ 799378 w 1625207"/>
                  <a:gd name="connsiteY24" fmla="*/ 504056 h 1083905"/>
                  <a:gd name="connsiteX25" fmla="*/ 827195 w 1625207"/>
                  <a:gd name="connsiteY25" fmla="*/ 439788 h 1083905"/>
                  <a:gd name="connsiteX26" fmla="*/ 774917 w 1625207"/>
                  <a:gd name="connsiteY26" fmla="*/ 505495 h 1083905"/>
                  <a:gd name="connsiteX27" fmla="*/ 736548 w 1625207"/>
                  <a:gd name="connsiteY27" fmla="*/ 516526 h 1083905"/>
                  <a:gd name="connsiteX28" fmla="*/ 704894 w 1625207"/>
                  <a:gd name="connsiteY28" fmla="*/ 448901 h 1083905"/>
                  <a:gd name="connsiteX29" fmla="*/ 712568 w 1625207"/>
                  <a:gd name="connsiteY29" fmla="*/ 432114 h 1083905"/>
                  <a:gd name="connsiteX30" fmla="*/ 692424 w 1625207"/>
                  <a:gd name="connsiteY30" fmla="*/ 472881 h 1083905"/>
                  <a:gd name="connsiteX31" fmla="*/ 659810 w 1625207"/>
                  <a:gd name="connsiteY31" fmla="*/ 491107 h 1083905"/>
                  <a:gd name="connsiteX32" fmla="*/ 598900 w 1625207"/>
                  <a:gd name="connsiteY32" fmla="*/ 479116 h 1083905"/>
                  <a:gd name="connsiteX33" fmla="*/ 589308 w 1625207"/>
                  <a:gd name="connsiteY33" fmla="*/ 452738 h 1083905"/>
                  <a:gd name="connsiteX34" fmla="*/ 643024 w 1625207"/>
                  <a:gd name="connsiteY34" fmla="*/ 393745 h 1083905"/>
                  <a:gd name="connsiteX35" fmla="*/ 580195 w 1625207"/>
                  <a:gd name="connsiteY35" fmla="*/ 450819 h 1083905"/>
                  <a:gd name="connsiteX36" fmla="*/ 539908 w 1625207"/>
                  <a:gd name="connsiteY36" fmla="*/ 457534 h 1083905"/>
                  <a:gd name="connsiteX37" fmla="*/ 456935 w 1625207"/>
                  <a:gd name="connsiteY37" fmla="*/ 470963 h 1083905"/>
                  <a:gd name="connsiteX38" fmla="*/ 413291 w 1625207"/>
                  <a:gd name="connsiteY38" fmla="*/ 674318 h 1083905"/>
                  <a:gd name="connsiteX39" fmla="*/ 425281 w 1625207"/>
                  <a:gd name="connsiteY39" fmla="*/ 730912 h 1083905"/>
                  <a:gd name="connsiteX40" fmla="*/ 425281 w 1625207"/>
                  <a:gd name="connsiteY40" fmla="*/ 848417 h 1083905"/>
                  <a:gd name="connsiteX41" fmla="*/ 419046 w 1625207"/>
                  <a:gd name="connsiteY41" fmla="*/ 873836 h 1083905"/>
                  <a:gd name="connsiteX42" fmla="*/ 327440 w 1625207"/>
                  <a:gd name="connsiteY42" fmla="*/ 566405 h 1083905"/>
                  <a:gd name="connsiteX43" fmla="*/ 408495 w 1625207"/>
                  <a:gd name="connsiteY43" fmla="*/ 298783 h 1083905"/>
                  <a:gd name="connsiteX44" fmla="*/ 403218 w 1625207"/>
                  <a:gd name="connsiteY44" fmla="*/ 270965 h 1083905"/>
                  <a:gd name="connsiteX45" fmla="*/ 329838 w 1625207"/>
                  <a:gd name="connsiteY45" fmla="*/ 275761 h 1083905"/>
                  <a:gd name="connsiteX46" fmla="*/ 253100 w 1625207"/>
                  <a:gd name="connsiteY46" fmla="*/ 394705 h 1083905"/>
                  <a:gd name="connsiteX47" fmla="*/ 156698 w 1625207"/>
                  <a:gd name="connsiteY47" fmla="*/ 506934 h 1083905"/>
                  <a:gd name="connsiteX48" fmla="*/ 7060 w 1625207"/>
                  <a:gd name="connsiteY48" fmla="*/ 471442 h 1083905"/>
                  <a:gd name="connsiteX49" fmla="*/ 825 w 1625207"/>
                  <a:gd name="connsiteY49" fmla="*/ 447462 h 1083905"/>
                  <a:gd name="connsiteX50" fmla="*/ 32479 w 1625207"/>
                  <a:gd name="connsiteY50" fmla="*/ 456095 h 1083905"/>
                  <a:gd name="connsiteX51" fmla="*/ 110656 w 1625207"/>
                  <a:gd name="connsiteY51" fmla="*/ 430196 h 1083905"/>
                  <a:gd name="connsiteX52" fmla="*/ 157178 w 1625207"/>
                  <a:gd name="connsiteY52" fmla="*/ 314130 h 1083905"/>
                  <a:gd name="connsiteX53" fmla="*/ 223365 w 1625207"/>
                  <a:gd name="connsiteY53" fmla="*/ 95907 h 1083905"/>
                  <a:gd name="connsiteX54" fmla="*/ 361013 w 1625207"/>
                  <a:gd name="connsiteY54" fmla="*/ 464 h 1083905"/>
                  <a:gd name="connsiteX55" fmla="*/ 492426 w 1625207"/>
                  <a:gd name="connsiteY55" fmla="*/ 72886 h 1083905"/>
                  <a:gd name="connsiteX56" fmla="*/ 521203 w 1625207"/>
                  <a:gd name="connsiteY56" fmla="*/ 145787 h 1083905"/>
                  <a:gd name="connsiteX57" fmla="*/ 546143 w 1625207"/>
                  <a:gd name="connsiteY57" fmla="*/ 154420 h 1083905"/>
                  <a:gd name="connsiteX58" fmla="*/ 838705 w 1625207"/>
                  <a:gd name="connsiteY58" fmla="*/ 60895 h 1083905"/>
                  <a:gd name="connsiteX59" fmla="*/ 1268437 w 1625207"/>
                  <a:gd name="connsiteY59" fmla="*/ 296384 h 1083905"/>
                  <a:gd name="connsiteX60" fmla="*/ 1337501 w 1625207"/>
                  <a:gd name="connsiteY60" fmla="*/ 459452 h 1083905"/>
                  <a:gd name="connsiteX61" fmla="*/ 1403207 w 1625207"/>
                  <a:gd name="connsiteY61" fmla="*/ 425879 h 1083905"/>
                  <a:gd name="connsiteX62" fmla="*/ 1620951 w 1625207"/>
                  <a:gd name="connsiteY62" fmla="*/ 529475 h 1083905"/>
                  <a:gd name="connsiteX63" fmla="*/ 1599848 w 1625207"/>
                  <a:gd name="connsiteY63" fmla="*/ 654174 h 1083905"/>
                  <a:gd name="connsiteX64" fmla="*/ 1476109 w 1625207"/>
                  <a:gd name="connsiteY64" fmla="*/ 872877 h 1083905"/>
                  <a:gd name="connsiteX65" fmla="*/ 1457883 w 1625207"/>
                  <a:gd name="connsiteY65" fmla="*/ 974554 h 1083905"/>
                  <a:gd name="connsiteX66" fmla="*/ 1507283 w 1625207"/>
                  <a:gd name="connsiteY66" fmla="*/ 1019638 h 1083905"/>
                  <a:gd name="connsiteX67" fmla="*/ 1507763 w 1625207"/>
                  <a:gd name="connsiteY67" fmla="*/ 1036424 h 1083905"/>
                  <a:gd name="connsiteX68" fmla="*/ 1433423 w 1625207"/>
                  <a:gd name="connsiteY68" fmla="*/ 1036904 h 1083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625207" h="1083905">
                    <a:moveTo>
                      <a:pt x="1433423" y="1036904"/>
                    </a:moveTo>
                    <a:cubicBezTo>
                      <a:pt x="1389299" y="1020117"/>
                      <a:pt x="1371553" y="984626"/>
                      <a:pt x="1366278" y="941461"/>
                    </a:cubicBezTo>
                    <a:cubicBezTo>
                      <a:pt x="1359563" y="886786"/>
                      <a:pt x="1371553" y="834028"/>
                      <a:pt x="1389779" y="782710"/>
                    </a:cubicBezTo>
                    <a:cubicBezTo>
                      <a:pt x="1402728" y="746739"/>
                      <a:pt x="1414239" y="710289"/>
                      <a:pt x="1412320" y="671440"/>
                    </a:cubicBezTo>
                    <a:cubicBezTo>
                      <a:pt x="1411361" y="652735"/>
                      <a:pt x="1405126" y="635469"/>
                      <a:pt x="1388340" y="624918"/>
                    </a:cubicBezTo>
                    <a:cubicBezTo>
                      <a:pt x="1360523" y="608132"/>
                      <a:pt x="1351410" y="613887"/>
                      <a:pt x="1345654" y="645062"/>
                    </a:cubicBezTo>
                    <a:cubicBezTo>
                      <a:pt x="1313520" y="829232"/>
                      <a:pt x="1216159" y="964962"/>
                      <a:pt x="1045418" y="1045537"/>
                    </a:cubicBezTo>
                    <a:cubicBezTo>
                      <a:pt x="1006569" y="1063762"/>
                      <a:pt x="965323" y="1075752"/>
                      <a:pt x="923117" y="1083906"/>
                    </a:cubicBezTo>
                    <a:cubicBezTo>
                      <a:pt x="919280" y="1071436"/>
                      <a:pt x="929352" y="1066640"/>
                      <a:pt x="936546" y="1060884"/>
                    </a:cubicBezTo>
                    <a:cubicBezTo>
                      <a:pt x="968680" y="1034506"/>
                      <a:pt x="997936" y="1004770"/>
                      <a:pt x="1024795" y="973595"/>
                    </a:cubicBezTo>
                    <a:cubicBezTo>
                      <a:pt x="1034866" y="962085"/>
                      <a:pt x="1045897" y="955370"/>
                      <a:pt x="1060766" y="952013"/>
                    </a:cubicBezTo>
                    <a:cubicBezTo>
                      <a:pt x="1144217" y="934267"/>
                      <a:pt x="1197455" y="857529"/>
                      <a:pt x="1184025" y="773597"/>
                    </a:cubicBezTo>
                    <a:cubicBezTo>
                      <a:pt x="1179229" y="742902"/>
                      <a:pt x="1166280" y="715564"/>
                      <a:pt x="1133666" y="703095"/>
                    </a:cubicBezTo>
                    <a:cubicBezTo>
                      <a:pt x="1124074" y="699258"/>
                      <a:pt x="1114961" y="693982"/>
                      <a:pt x="1105849" y="689186"/>
                    </a:cubicBezTo>
                    <a:cubicBezTo>
                      <a:pt x="1093379" y="682951"/>
                      <a:pt x="1086664" y="673359"/>
                      <a:pt x="1084746" y="659450"/>
                    </a:cubicBezTo>
                    <a:cubicBezTo>
                      <a:pt x="1079950" y="627316"/>
                      <a:pt x="1077552" y="594703"/>
                      <a:pt x="1072756" y="561130"/>
                    </a:cubicBezTo>
                    <a:cubicBezTo>
                      <a:pt x="1064602" y="576477"/>
                      <a:pt x="1055970" y="590386"/>
                      <a:pt x="1046857" y="604295"/>
                    </a:cubicBezTo>
                    <a:cubicBezTo>
                      <a:pt x="1037265" y="618203"/>
                      <a:pt x="1025274" y="623000"/>
                      <a:pt x="1009447" y="616765"/>
                    </a:cubicBezTo>
                    <a:cubicBezTo>
                      <a:pt x="984987" y="607172"/>
                      <a:pt x="960047" y="598060"/>
                      <a:pt x="936067" y="587029"/>
                    </a:cubicBezTo>
                    <a:cubicBezTo>
                      <a:pt x="921198" y="580794"/>
                      <a:pt x="914004" y="570242"/>
                      <a:pt x="915443" y="552976"/>
                    </a:cubicBezTo>
                    <a:cubicBezTo>
                      <a:pt x="917362" y="531394"/>
                      <a:pt x="918321" y="509811"/>
                      <a:pt x="924556" y="485831"/>
                    </a:cubicBezTo>
                    <a:cubicBezTo>
                      <a:pt x="917841" y="509332"/>
                      <a:pt x="908249" y="528516"/>
                      <a:pt x="899616" y="548180"/>
                    </a:cubicBezTo>
                    <a:cubicBezTo>
                      <a:pt x="892902" y="563048"/>
                      <a:pt x="881870" y="567844"/>
                      <a:pt x="866523" y="562089"/>
                    </a:cubicBezTo>
                    <a:cubicBezTo>
                      <a:pt x="849257" y="555374"/>
                      <a:pt x="831991" y="549619"/>
                      <a:pt x="815204" y="542425"/>
                    </a:cubicBezTo>
                    <a:cubicBezTo>
                      <a:pt x="795540" y="534272"/>
                      <a:pt x="791703" y="524679"/>
                      <a:pt x="799378" y="504056"/>
                    </a:cubicBezTo>
                    <a:cubicBezTo>
                      <a:pt x="808010" y="481035"/>
                      <a:pt x="817123" y="458013"/>
                      <a:pt x="827195" y="439788"/>
                    </a:cubicBezTo>
                    <a:cubicBezTo>
                      <a:pt x="812327" y="459932"/>
                      <a:pt x="793142" y="482474"/>
                      <a:pt x="774917" y="505495"/>
                    </a:cubicBezTo>
                    <a:cubicBezTo>
                      <a:pt x="764366" y="518444"/>
                      <a:pt x="751896" y="521322"/>
                      <a:pt x="736548" y="516526"/>
                    </a:cubicBezTo>
                    <a:cubicBezTo>
                      <a:pt x="686669" y="500699"/>
                      <a:pt x="674199" y="503097"/>
                      <a:pt x="704894" y="448901"/>
                    </a:cubicBezTo>
                    <a:cubicBezTo>
                      <a:pt x="707771" y="443625"/>
                      <a:pt x="710650" y="437870"/>
                      <a:pt x="712568" y="432114"/>
                    </a:cubicBezTo>
                    <a:cubicBezTo>
                      <a:pt x="706812" y="446023"/>
                      <a:pt x="698659" y="458973"/>
                      <a:pt x="692424" y="472881"/>
                    </a:cubicBezTo>
                    <a:cubicBezTo>
                      <a:pt x="686189" y="487749"/>
                      <a:pt x="674679" y="493025"/>
                      <a:pt x="659810" y="491107"/>
                    </a:cubicBezTo>
                    <a:cubicBezTo>
                      <a:pt x="639187" y="488708"/>
                      <a:pt x="619043" y="483912"/>
                      <a:pt x="598900" y="479116"/>
                    </a:cubicBezTo>
                    <a:cubicBezTo>
                      <a:pt x="583073" y="475279"/>
                      <a:pt x="580195" y="466646"/>
                      <a:pt x="589308" y="452738"/>
                    </a:cubicBezTo>
                    <a:cubicBezTo>
                      <a:pt x="604655" y="429237"/>
                      <a:pt x="627677" y="412450"/>
                      <a:pt x="643024" y="393745"/>
                    </a:cubicBezTo>
                    <a:cubicBezTo>
                      <a:pt x="625758" y="412930"/>
                      <a:pt x="603217" y="432114"/>
                      <a:pt x="580195" y="450819"/>
                    </a:cubicBezTo>
                    <a:cubicBezTo>
                      <a:pt x="567725" y="460411"/>
                      <a:pt x="554296" y="464728"/>
                      <a:pt x="539908" y="457534"/>
                    </a:cubicBezTo>
                    <a:cubicBezTo>
                      <a:pt x="508733" y="441707"/>
                      <a:pt x="481875" y="454656"/>
                      <a:pt x="456935" y="470963"/>
                    </a:cubicBezTo>
                    <a:cubicBezTo>
                      <a:pt x="395065" y="512209"/>
                      <a:pt x="373962" y="609091"/>
                      <a:pt x="413291" y="674318"/>
                    </a:cubicBezTo>
                    <a:cubicBezTo>
                      <a:pt x="424321" y="692543"/>
                      <a:pt x="427199" y="709809"/>
                      <a:pt x="425281" y="730912"/>
                    </a:cubicBezTo>
                    <a:cubicBezTo>
                      <a:pt x="421923" y="769761"/>
                      <a:pt x="422403" y="809089"/>
                      <a:pt x="425281" y="848417"/>
                    </a:cubicBezTo>
                    <a:cubicBezTo>
                      <a:pt x="425760" y="857529"/>
                      <a:pt x="430557" y="867601"/>
                      <a:pt x="419046" y="873836"/>
                    </a:cubicBezTo>
                    <a:cubicBezTo>
                      <a:pt x="355258" y="781271"/>
                      <a:pt x="325522" y="679114"/>
                      <a:pt x="327440" y="566405"/>
                    </a:cubicBezTo>
                    <a:cubicBezTo>
                      <a:pt x="329358" y="469044"/>
                      <a:pt x="357176" y="380316"/>
                      <a:pt x="408495" y="298783"/>
                    </a:cubicBezTo>
                    <a:cubicBezTo>
                      <a:pt x="417607" y="284394"/>
                      <a:pt x="410413" y="277680"/>
                      <a:pt x="403218" y="270965"/>
                    </a:cubicBezTo>
                    <a:cubicBezTo>
                      <a:pt x="383554" y="252260"/>
                      <a:pt x="353339" y="255138"/>
                      <a:pt x="329838" y="275761"/>
                    </a:cubicBezTo>
                    <a:cubicBezTo>
                      <a:pt x="292908" y="307895"/>
                      <a:pt x="275642" y="352979"/>
                      <a:pt x="253100" y="394705"/>
                    </a:cubicBezTo>
                    <a:cubicBezTo>
                      <a:pt x="229120" y="439309"/>
                      <a:pt x="200343" y="479596"/>
                      <a:pt x="156698" y="506934"/>
                    </a:cubicBezTo>
                    <a:cubicBezTo>
                      <a:pt x="100584" y="541945"/>
                      <a:pt x="41592" y="528037"/>
                      <a:pt x="7060" y="471442"/>
                    </a:cubicBezTo>
                    <a:cubicBezTo>
                      <a:pt x="3223" y="465208"/>
                      <a:pt x="-2053" y="458493"/>
                      <a:pt x="825" y="447462"/>
                    </a:cubicBezTo>
                    <a:cubicBezTo>
                      <a:pt x="11376" y="450340"/>
                      <a:pt x="21928" y="453217"/>
                      <a:pt x="32479" y="456095"/>
                    </a:cubicBezTo>
                    <a:cubicBezTo>
                      <a:pt x="63174" y="465208"/>
                      <a:pt x="90992" y="456095"/>
                      <a:pt x="110656" y="430196"/>
                    </a:cubicBezTo>
                    <a:cubicBezTo>
                      <a:pt x="137035" y="395664"/>
                      <a:pt x="146627" y="354897"/>
                      <a:pt x="157178" y="314130"/>
                    </a:cubicBezTo>
                    <a:cubicBezTo>
                      <a:pt x="176363" y="240270"/>
                      <a:pt x="188353" y="164491"/>
                      <a:pt x="223365" y="95907"/>
                    </a:cubicBezTo>
                    <a:cubicBezTo>
                      <a:pt x="252141" y="39313"/>
                      <a:pt x="296265" y="5261"/>
                      <a:pt x="361013" y="464"/>
                    </a:cubicBezTo>
                    <a:cubicBezTo>
                      <a:pt x="420485" y="-3852"/>
                      <a:pt x="463170" y="22047"/>
                      <a:pt x="492426" y="72886"/>
                    </a:cubicBezTo>
                    <a:cubicBezTo>
                      <a:pt x="505855" y="95907"/>
                      <a:pt x="515927" y="119888"/>
                      <a:pt x="521203" y="145787"/>
                    </a:cubicBezTo>
                    <a:cubicBezTo>
                      <a:pt x="525040" y="164971"/>
                      <a:pt x="531275" y="164971"/>
                      <a:pt x="546143" y="154420"/>
                    </a:cubicBezTo>
                    <a:cubicBezTo>
                      <a:pt x="633432" y="91591"/>
                      <a:pt x="732232" y="58977"/>
                      <a:pt x="838705" y="60895"/>
                    </a:cubicBezTo>
                    <a:cubicBezTo>
                      <a:pt x="1021917" y="63773"/>
                      <a:pt x="1166760" y="142429"/>
                      <a:pt x="1268437" y="296384"/>
                    </a:cubicBezTo>
                    <a:cubicBezTo>
                      <a:pt x="1301051" y="345784"/>
                      <a:pt x="1321674" y="400940"/>
                      <a:pt x="1337501" y="459452"/>
                    </a:cubicBezTo>
                    <a:cubicBezTo>
                      <a:pt x="1360042" y="447462"/>
                      <a:pt x="1381145" y="434992"/>
                      <a:pt x="1403207" y="425879"/>
                    </a:cubicBezTo>
                    <a:cubicBezTo>
                      <a:pt x="1507283" y="382235"/>
                      <a:pt x="1590736" y="420124"/>
                      <a:pt x="1620951" y="529475"/>
                    </a:cubicBezTo>
                    <a:cubicBezTo>
                      <a:pt x="1632941" y="572161"/>
                      <a:pt x="1617594" y="613887"/>
                      <a:pt x="1599848" y="654174"/>
                    </a:cubicBezTo>
                    <a:cubicBezTo>
                      <a:pt x="1566275" y="731392"/>
                      <a:pt x="1512079" y="797098"/>
                      <a:pt x="1476109" y="872877"/>
                    </a:cubicBezTo>
                    <a:cubicBezTo>
                      <a:pt x="1460761" y="904531"/>
                      <a:pt x="1441576" y="936186"/>
                      <a:pt x="1457883" y="974554"/>
                    </a:cubicBezTo>
                    <a:cubicBezTo>
                      <a:pt x="1467955" y="997576"/>
                      <a:pt x="1486180" y="1009566"/>
                      <a:pt x="1507283" y="1019638"/>
                    </a:cubicBezTo>
                    <a:cubicBezTo>
                      <a:pt x="1516876" y="1023954"/>
                      <a:pt x="1528866" y="1030189"/>
                      <a:pt x="1507763" y="1036424"/>
                    </a:cubicBezTo>
                    <a:cubicBezTo>
                      <a:pt x="1484741" y="1044578"/>
                      <a:pt x="1458843" y="1044578"/>
                      <a:pt x="1433423" y="1036904"/>
                    </a:cubicBezTo>
                    <a:close/>
                  </a:path>
                </a:pathLst>
              </a:custGeom>
              <a:solidFill>
                <a:srgbClr val="3D1B0F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5542918-E792-4C77-9685-92204F3C5D2F}"/>
                  </a:ext>
                </a:extLst>
              </p:cNvPr>
              <p:cNvSpPr/>
              <p:nvPr/>
            </p:nvSpPr>
            <p:spPr>
              <a:xfrm>
                <a:off x="6821725" y="1441152"/>
                <a:ext cx="1097111" cy="1146500"/>
              </a:xfrm>
              <a:custGeom>
                <a:avLst/>
                <a:gdLst>
                  <a:gd name="connsiteX0" fmla="*/ 320305 w 1097111"/>
                  <a:gd name="connsiteY0" fmla="*/ 500234 h 1146500"/>
                  <a:gd name="connsiteX1" fmla="*/ 321264 w 1097111"/>
                  <a:gd name="connsiteY1" fmla="*/ 335248 h 1146500"/>
                  <a:gd name="connsiteX2" fmla="*/ 311672 w 1097111"/>
                  <a:gd name="connsiteY2" fmla="*/ 311747 h 1146500"/>
                  <a:gd name="connsiteX3" fmla="*/ 357235 w 1097111"/>
                  <a:gd name="connsiteY3" fmla="*/ 89208 h 1146500"/>
                  <a:gd name="connsiteX4" fmla="*/ 447402 w 1097111"/>
                  <a:gd name="connsiteY4" fmla="*/ 78656 h 1146500"/>
                  <a:gd name="connsiteX5" fmla="*/ 474740 w 1097111"/>
                  <a:gd name="connsiteY5" fmla="*/ 73381 h 1146500"/>
                  <a:gd name="connsiteX6" fmla="*/ 568743 w 1097111"/>
                  <a:gd name="connsiteY6" fmla="*/ 0 h 1146500"/>
                  <a:gd name="connsiteX7" fmla="*/ 485291 w 1097111"/>
                  <a:gd name="connsiteY7" fmla="*/ 94963 h 1146500"/>
                  <a:gd name="connsiteX8" fmla="*/ 569702 w 1097111"/>
                  <a:gd name="connsiteY8" fmla="*/ 112229 h 1146500"/>
                  <a:gd name="connsiteX9" fmla="*/ 587448 w 1097111"/>
                  <a:gd name="connsiteY9" fmla="*/ 100239 h 1146500"/>
                  <a:gd name="connsiteX10" fmla="*/ 625817 w 1097111"/>
                  <a:gd name="connsiteY10" fmla="*/ 38848 h 1146500"/>
                  <a:gd name="connsiteX11" fmla="*/ 598479 w 1097111"/>
                  <a:gd name="connsiteY11" fmla="*/ 104555 h 1146500"/>
                  <a:gd name="connsiteX12" fmla="*/ 608071 w 1097111"/>
                  <a:gd name="connsiteY12" fmla="*/ 126617 h 1146500"/>
                  <a:gd name="connsiteX13" fmla="*/ 689605 w 1097111"/>
                  <a:gd name="connsiteY13" fmla="*/ 103596 h 1146500"/>
                  <a:gd name="connsiteX14" fmla="*/ 744281 w 1097111"/>
                  <a:gd name="connsiteY14" fmla="*/ 43645 h 1146500"/>
                  <a:gd name="connsiteX15" fmla="*/ 706871 w 1097111"/>
                  <a:gd name="connsiteY15" fmla="*/ 133332 h 1146500"/>
                  <a:gd name="connsiteX16" fmla="*/ 719821 w 1097111"/>
                  <a:gd name="connsiteY16" fmla="*/ 162109 h 1146500"/>
                  <a:gd name="connsiteX17" fmla="*/ 771139 w 1097111"/>
                  <a:gd name="connsiteY17" fmla="*/ 181773 h 1146500"/>
                  <a:gd name="connsiteX18" fmla="*/ 796079 w 1097111"/>
                  <a:gd name="connsiteY18" fmla="*/ 171701 h 1146500"/>
                  <a:gd name="connsiteX19" fmla="*/ 833009 w 1097111"/>
                  <a:gd name="connsiteY19" fmla="*/ 96402 h 1146500"/>
                  <a:gd name="connsiteX20" fmla="*/ 824856 w 1097111"/>
                  <a:gd name="connsiteY20" fmla="*/ 180334 h 1146500"/>
                  <a:gd name="connsiteX21" fmla="*/ 840203 w 1097111"/>
                  <a:gd name="connsiteY21" fmla="*/ 207192 h 1146500"/>
                  <a:gd name="connsiteX22" fmla="*/ 918380 w 1097111"/>
                  <a:gd name="connsiteY22" fmla="*/ 237887 h 1146500"/>
                  <a:gd name="connsiteX23" fmla="*/ 941401 w 1097111"/>
                  <a:gd name="connsiteY23" fmla="*/ 230213 h 1146500"/>
                  <a:gd name="connsiteX24" fmla="*/ 980249 w 1097111"/>
                  <a:gd name="connsiteY24" fmla="*/ 166425 h 1146500"/>
                  <a:gd name="connsiteX25" fmla="*/ 993679 w 1097111"/>
                  <a:gd name="connsiteY25" fmla="*/ 282971 h 1146500"/>
                  <a:gd name="connsiteX26" fmla="*/ 1012863 w 1097111"/>
                  <a:gd name="connsiteY26" fmla="*/ 309349 h 1146500"/>
                  <a:gd name="connsiteX27" fmla="*/ 1032527 w 1097111"/>
                  <a:gd name="connsiteY27" fmla="*/ 318462 h 1146500"/>
                  <a:gd name="connsiteX28" fmla="*/ 1096795 w 1097111"/>
                  <a:gd name="connsiteY28" fmla="*/ 418700 h 1146500"/>
                  <a:gd name="connsiteX29" fmla="*/ 961545 w 1097111"/>
                  <a:gd name="connsiteY29" fmla="*/ 586085 h 1146500"/>
                  <a:gd name="connsiteX30" fmla="*/ 943799 w 1097111"/>
                  <a:gd name="connsiteY30" fmla="*/ 591840 h 1146500"/>
                  <a:gd name="connsiteX31" fmla="*/ 825815 w 1097111"/>
                  <a:gd name="connsiteY31" fmla="*/ 709824 h 1146500"/>
                  <a:gd name="connsiteX32" fmla="*/ 730852 w 1097111"/>
                  <a:gd name="connsiteY32" fmla="*/ 762102 h 1146500"/>
                  <a:gd name="connsiteX33" fmla="*/ 686248 w 1097111"/>
                  <a:gd name="connsiteY33" fmla="*/ 776970 h 1146500"/>
                  <a:gd name="connsiteX34" fmla="*/ 635889 w 1097111"/>
                  <a:gd name="connsiteY34" fmla="*/ 818696 h 1146500"/>
                  <a:gd name="connsiteX35" fmla="*/ 603755 w 1097111"/>
                  <a:gd name="connsiteY35" fmla="*/ 897352 h 1146500"/>
                  <a:gd name="connsiteX36" fmla="*/ 613827 w 1097111"/>
                  <a:gd name="connsiteY36" fmla="*/ 936201 h 1146500"/>
                  <a:gd name="connsiteX37" fmla="*/ 801834 w 1097111"/>
                  <a:gd name="connsiteY37" fmla="*/ 1097350 h 1146500"/>
                  <a:gd name="connsiteX38" fmla="*/ 838285 w 1097111"/>
                  <a:gd name="connsiteY38" fmla="*/ 1142434 h 1146500"/>
                  <a:gd name="connsiteX39" fmla="*/ 813345 w 1097111"/>
                  <a:gd name="connsiteY39" fmla="*/ 1143393 h 1146500"/>
                  <a:gd name="connsiteX40" fmla="*/ 582172 w 1097111"/>
                  <a:gd name="connsiteY40" fmla="*/ 1071931 h 1146500"/>
                  <a:gd name="connsiteX41" fmla="*/ 300641 w 1097111"/>
                  <a:gd name="connsiteY41" fmla="*/ 956824 h 1146500"/>
                  <a:gd name="connsiteX42" fmla="*/ 17191 w 1097111"/>
                  <a:gd name="connsiteY42" fmla="*/ 811502 h 1146500"/>
                  <a:gd name="connsiteX43" fmla="*/ 884 w 1097111"/>
                  <a:gd name="connsiteY43" fmla="*/ 789440 h 1146500"/>
                  <a:gd name="connsiteX44" fmla="*/ 268027 w 1097111"/>
                  <a:gd name="connsiteY44" fmla="*/ 803828 h 1146500"/>
                  <a:gd name="connsiteX45" fmla="*/ 270425 w 1097111"/>
                  <a:gd name="connsiteY45" fmla="*/ 804787 h 1146500"/>
                  <a:gd name="connsiteX46" fmla="*/ 352919 w 1097111"/>
                  <a:gd name="connsiteY46" fmla="*/ 763061 h 1146500"/>
                  <a:gd name="connsiteX47" fmla="*/ 382175 w 1097111"/>
                  <a:gd name="connsiteY47" fmla="*/ 693518 h 1146500"/>
                  <a:gd name="connsiteX48" fmla="*/ 382654 w 1097111"/>
                  <a:gd name="connsiteY48" fmla="*/ 665700 h 1146500"/>
                  <a:gd name="connsiteX49" fmla="*/ 325580 w 1097111"/>
                  <a:gd name="connsiteY49" fmla="*/ 511745 h 1146500"/>
                  <a:gd name="connsiteX50" fmla="*/ 320305 w 1097111"/>
                  <a:gd name="connsiteY50" fmla="*/ 500234 h 114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97111" h="1146500">
                    <a:moveTo>
                      <a:pt x="320305" y="500234"/>
                    </a:moveTo>
                    <a:cubicBezTo>
                      <a:pt x="316948" y="445079"/>
                      <a:pt x="313111" y="390403"/>
                      <a:pt x="321264" y="335248"/>
                    </a:cubicBezTo>
                    <a:cubicBezTo>
                      <a:pt x="322703" y="325176"/>
                      <a:pt x="315988" y="318941"/>
                      <a:pt x="311672" y="311747"/>
                    </a:cubicBezTo>
                    <a:cubicBezTo>
                      <a:pt x="264670" y="237887"/>
                      <a:pt x="285293" y="133811"/>
                      <a:pt x="357235" y="89208"/>
                    </a:cubicBezTo>
                    <a:cubicBezTo>
                      <a:pt x="384573" y="72421"/>
                      <a:pt x="414308" y="57553"/>
                      <a:pt x="447402" y="78656"/>
                    </a:cubicBezTo>
                    <a:cubicBezTo>
                      <a:pt x="457953" y="85850"/>
                      <a:pt x="466107" y="81054"/>
                      <a:pt x="474740" y="73381"/>
                    </a:cubicBezTo>
                    <a:cubicBezTo>
                      <a:pt x="504475" y="47482"/>
                      <a:pt x="535171" y="22062"/>
                      <a:pt x="568743" y="0"/>
                    </a:cubicBezTo>
                    <a:cubicBezTo>
                      <a:pt x="541885" y="30695"/>
                      <a:pt x="515027" y="61390"/>
                      <a:pt x="485291" y="94963"/>
                    </a:cubicBezTo>
                    <a:cubicBezTo>
                      <a:pt x="515986" y="101198"/>
                      <a:pt x="542844" y="106474"/>
                      <a:pt x="569702" y="112229"/>
                    </a:cubicBezTo>
                    <a:cubicBezTo>
                      <a:pt x="580254" y="114627"/>
                      <a:pt x="583611" y="107433"/>
                      <a:pt x="587448" y="100239"/>
                    </a:cubicBezTo>
                    <a:cubicBezTo>
                      <a:pt x="598959" y="79136"/>
                      <a:pt x="609990" y="58033"/>
                      <a:pt x="625817" y="38848"/>
                    </a:cubicBezTo>
                    <a:cubicBezTo>
                      <a:pt x="616705" y="60911"/>
                      <a:pt x="608071" y="82973"/>
                      <a:pt x="598479" y="104555"/>
                    </a:cubicBezTo>
                    <a:cubicBezTo>
                      <a:pt x="593204" y="116545"/>
                      <a:pt x="594163" y="122301"/>
                      <a:pt x="608071" y="126617"/>
                    </a:cubicBezTo>
                    <a:cubicBezTo>
                      <a:pt x="657472" y="142444"/>
                      <a:pt x="657472" y="142924"/>
                      <a:pt x="689605" y="103596"/>
                    </a:cubicBezTo>
                    <a:cubicBezTo>
                      <a:pt x="706392" y="82973"/>
                      <a:pt x="723657" y="61870"/>
                      <a:pt x="744281" y="43645"/>
                    </a:cubicBezTo>
                    <a:cubicBezTo>
                      <a:pt x="731811" y="73860"/>
                      <a:pt x="720780" y="104076"/>
                      <a:pt x="706871" y="133332"/>
                    </a:cubicBezTo>
                    <a:cubicBezTo>
                      <a:pt x="698718" y="150118"/>
                      <a:pt x="703035" y="157312"/>
                      <a:pt x="719821" y="162109"/>
                    </a:cubicBezTo>
                    <a:cubicBezTo>
                      <a:pt x="737566" y="167384"/>
                      <a:pt x="754832" y="174099"/>
                      <a:pt x="771139" y="181773"/>
                    </a:cubicBezTo>
                    <a:cubicBezTo>
                      <a:pt x="784568" y="188008"/>
                      <a:pt x="790803" y="185609"/>
                      <a:pt x="796079" y="171701"/>
                    </a:cubicBezTo>
                    <a:cubicBezTo>
                      <a:pt x="805671" y="145802"/>
                      <a:pt x="817182" y="120862"/>
                      <a:pt x="833009" y="96402"/>
                    </a:cubicBezTo>
                    <a:cubicBezTo>
                      <a:pt x="830611" y="124219"/>
                      <a:pt x="828692" y="152516"/>
                      <a:pt x="824856" y="180334"/>
                    </a:cubicBezTo>
                    <a:cubicBezTo>
                      <a:pt x="822937" y="194242"/>
                      <a:pt x="825815" y="202396"/>
                      <a:pt x="840203" y="207192"/>
                    </a:cubicBezTo>
                    <a:cubicBezTo>
                      <a:pt x="866582" y="216305"/>
                      <a:pt x="892481" y="226856"/>
                      <a:pt x="918380" y="237887"/>
                    </a:cubicBezTo>
                    <a:cubicBezTo>
                      <a:pt x="929890" y="242683"/>
                      <a:pt x="935646" y="240285"/>
                      <a:pt x="941401" y="230213"/>
                    </a:cubicBezTo>
                    <a:cubicBezTo>
                      <a:pt x="952432" y="210549"/>
                      <a:pt x="964902" y="190885"/>
                      <a:pt x="980249" y="166425"/>
                    </a:cubicBezTo>
                    <a:cubicBezTo>
                      <a:pt x="985526" y="209110"/>
                      <a:pt x="990801" y="246040"/>
                      <a:pt x="993679" y="282971"/>
                    </a:cubicBezTo>
                    <a:cubicBezTo>
                      <a:pt x="994638" y="297359"/>
                      <a:pt x="1000873" y="304553"/>
                      <a:pt x="1012863" y="309349"/>
                    </a:cubicBezTo>
                    <a:cubicBezTo>
                      <a:pt x="1019578" y="312227"/>
                      <a:pt x="1025812" y="316064"/>
                      <a:pt x="1032527" y="318462"/>
                    </a:cubicBezTo>
                    <a:cubicBezTo>
                      <a:pt x="1080968" y="334769"/>
                      <a:pt x="1093918" y="375056"/>
                      <a:pt x="1096795" y="418700"/>
                    </a:cubicBezTo>
                    <a:cubicBezTo>
                      <a:pt x="1102071" y="498795"/>
                      <a:pt x="1040681" y="572656"/>
                      <a:pt x="961545" y="586085"/>
                    </a:cubicBezTo>
                    <a:cubicBezTo>
                      <a:pt x="955310" y="587044"/>
                      <a:pt x="948116" y="586085"/>
                      <a:pt x="943799" y="591840"/>
                    </a:cubicBezTo>
                    <a:cubicBezTo>
                      <a:pt x="909747" y="635964"/>
                      <a:pt x="867541" y="672894"/>
                      <a:pt x="825815" y="709824"/>
                    </a:cubicBezTo>
                    <a:cubicBezTo>
                      <a:pt x="794161" y="727090"/>
                      <a:pt x="764905" y="749152"/>
                      <a:pt x="730852" y="762102"/>
                    </a:cubicBezTo>
                    <a:cubicBezTo>
                      <a:pt x="715984" y="767857"/>
                      <a:pt x="701596" y="775531"/>
                      <a:pt x="686248" y="776970"/>
                    </a:cubicBezTo>
                    <a:cubicBezTo>
                      <a:pt x="658910" y="779848"/>
                      <a:pt x="644522" y="793756"/>
                      <a:pt x="635889" y="818696"/>
                    </a:cubicBezTo>
                    <a:cubicBezTo>
                      <a:pt x="626776" y="845554"/>
                      <a:pt x="617664" y="872892"/>
                      <a:pt x="603755" y="897352"/>
                    </a:cubicBezTo>
                    <a:cubicBezTo>
                      <a:pt x="593204" y="916537"/>
                      <a:pt x="599439" y="924690"/>
                      <a:pt x="613827" y="936201"/>
                    </a:cubicBezTo>
                    <a:cubicBezTo>
                      <a:pt x="679054" y="987039"/>
                      <a:pt x="743322" y="1038838"/>
                      <a:pt x="801834" y="1097350"/>
                    </a:cubicBezTo>
                    <a:cubicBezTo>
                      <a:pt x="815264" y="1110779"/>
                      <a:pt x="833968" y="1121331"/>
                      <a:pt x="838285" y="1142434"/>
                    </a:cubicBezTo>
                    <a:cubicBezTo>
                      <a:pt x="830131" y="1150107"/>
                      <a:pt x="821978" y="1144832"/>
                      <a:pt x="813345" y="1143393"/>
                    </a:cubicBezTo>
                    <a:cubicBezTo>
                      <a:pt x="734209" y="1127086"/>
                      <a:pt x="658431" y="1098789"/>
                      <a:pt x="582172" y="1071931"/>
                    </a:cubicBezTo>
                    <a:cubicBezTo>
                      <a:pt x="486730" y="1037878"/>
                      <a:pt x="393206" y="998550"/>
                      <a:pt x="300641" y="956824"/>
                    </a:cubicBezTo>
                    <a:cubicBezTo>
                      <a:pt x="203759" y="913659"/>
                      <a:pt x="107837" y="867137"/>
                      <a:pt x="17191" y="811502"/>
                    </a:cubicBezTo>
                    <a:cubicBezTo>
                      <a:pt x="9037" y="806706"/>
                      <a:pt x="-3433" y="803828"/>
                      <a:pt x="884" y="789440"/>
                    </a:cubicBezTo>
                    <a:cubicBezTo>
                      <a:pt x="90571" y="783205"/>
                      <a:pt x="179299" y="792797"/>
                      <a:pt x="268027" y="803828"/>
                    </a:cubicBezTo>
                    <a:cubicBezTo>
                      <a:pt x="268987" y="803828"/>
                      <a:pt x="269466" y="804308"/>
                      <a:pt x="270425" y="804787"/>
                    </a:cubicBezTo>
                    <a:cubicBezTo>
                      <a:pt x="326540" y="816298"/>
                      <a:pt x="330857" y="814380"/>
                      <a:pt x="352919" y="763061"/>
                    </a:cubicBezTo>
                    <a:cubicBezTo>
                      <a:pt x="362990" y="740040"/>
                      <a:pt x="372582" y="716539"/>
                      <a:pt x="382175" y="693518"/>
                    </a:cubicBezTo>
                    <a:cubicBezTo>
                      <a:pt x="386012" y="684405"/>
                      <a:pt x="387930" y="674333"/>
                      <a:pt x="382654" y="665700"/>
                    </a:cubicBezTo>
                    <a:cubicBezTo>
                      <a:pt x="352439" y="618698"/>
                      <a:pt x="333255" y="567380"/>
                      <a:pt x="325580" y="511745"/>
                    </a:cubicBezTo>
                    <a:cubicBezTo>
                      <a:pt x="324621" y="507428"/>
                      <a:pt x="321744" y="503592"/>
                      <a:pt x="320305" y="500234"/>
                    </a:cubicBezTo>
                    <a:close/>
                  </a:path>
                </a:pathLst>
              </a:custGeom>
              <a:solidFill>
                <a:srgbClr val="F0C8A4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2E13166-0581-42CF-B548-BFFEA54D0E6B}"/>
                  </a:ext>
                </a:extLst>
              </p:cNvPr>
              <p:cNvSpPr/>
              <p:nvPr/>
            </p:nvSpPr>
            <p:spPr>
              <a:xfrm>
                <a:off x="6563621" y="2228392"/>
                <a:ext cx="1182262" cy="613753"/>
              </a:xfrm>
              <a:custGeom>
                <a:avLst/>
                <a:gdLst>
                  <a:gd name="connsiteX0" fmla="*/ 258510 w 1189137"/>
                  <a:gd name="connsiteY0" fmla="*/ 1718 h 686602"/>
                  <a:gd name="connsiteX1" fmla="*/ 325176 w 1189137"/>
                  <a:gd name="connsiteY1" fmla="*/ 44883 h 686602"/>
                  <a:gd name="connsiteX2" fmla="*/ 825410 w 1189137"/>
                  <a:gd name="connsiteY2" fmla="*/ 269821 h 686602"/>
                  <a:gd name="connsiteX3" fmla="*/ 1046511 w 1189137"/>
                  <a:gd name="connsiteY3" fmla="*/ 343202 h 686602"/>
                  <a:gd name="connsiteX4" fmla="*/ 1095432 w 1189137"/>
                  <a:gd name="connsiteY4" fmla="*/ 354712 h 686602"/>
                  <a:gd name="connsiteX5" fmla="*/ 1170730 w 1189137"/>
                  <a:gd name="connsiteY5" fmla="*/ 453512 h 686602"/>
                  <a:gd name="connsiteX6" fmla="*/ 1182241 w 1189137"/>
                  <a:gd name="connsiteY6" fmla="*/ 590681 h 686602"/>
                  <a:gd name="connsiteX7" fmla="*/ 1169771 w 1189137"/>
                  <a:gd name="connsiteY7" fmla="*/ 686603 h 686602"/>
                  <a:gd name="connsiteX8" fmla="*/ 528531 w 1189137"/>
                  <a:gd name="connsiteY8" fmla="*/ 311547 h 686602"/>
                  <a:gd name="connsiteX9" fmla="*/ 104555 w 1189137"/>
                  <a:gd name="connsiteY9" fmla="*/ 181093 h 686602"/>
                  <a:gd name="connsiteX10" fmla="*/ 0 w 1189137"/>
                  <a:gd name="connsiteY10" fmla="*/ 158551 h 686602"/>
                  <a:gd name="connsiteX11" fmla="*/ 72421 w 1189137"/>
                  <a:gd name="connsiteY11" fmla="*/ 59751 h 686602"/>
                  <a:gd name="connsiteX12" fmla="*/ 162588 w 1189137"/>
                  <a:gd name="connsiteY12" fmla="*/ 11790 h 686602"/>
                  <a:gd name="connsiteX13" fmla="*/ 258510 w 1189137"/>
                  <a:gd name="connsiteY13" fmla="*/ 1718 h 686602"/>
                  <a:gd name="connsiteX0" fmla="*/ 258510 w 1189137"/>
                  <a:gd name="connsiteY0" fmla="*/ 1718 h 686603"/>
                  <a:gd name="connsiteX1" fmla="*/ 325176 w 1189137"/>
                  <a:gd name="connsiteY1" fmla="*/ 44883 h 686603"/>
                  <a:gd name="connsiteX2" fmla="*/ 825410 w 1189137"/>
                  <a:gd name="connsiteY2" fmla="*/ 269821 h 686603"/>
                  <a:gd name="connsiteX3" fmla="*/ 1046511 w 1189137"/>
                  <a:gd name="connsiteY3" fmla="*/ 343202 h 686603"/>
                  <a:gd name="connsiteX4" fmla="*/ 1095432 w 1189137"/>
                  <a:gd name="connsiteY4" fmla="*/ 354712 h 686603"/>
                  <a:gd name="connsiteX5" fmla="*/ 1170730 w 1189137"/>
                  <a:gd name="connsiteY5" fmla="*/ 453512 h 686603"/>
                  <a:gd name="connsiteX6" fmla="*/ 1182241 w 1189137"/>
                  <a:gd name="connsiteY6" fmla="*/ 590681 h 686603"/>
                  <a:gd name="connsiteX7" fmla="*/ 1169771 w 1189137"/>
                  <a:gd name="connsiteY7" fmla="*/ 686603 h 686603"/>
                  <a:gd name="connsiteX8" fmla="*/ 528531 w 1189137"/>
                  <a:gd name="connsiteY8" fmla="*/ 311547 h 686603"/>
                  <a:gd name="connsiteX9" fmla="*/ 0 w 1189137"/>
                  <a:gd name="connsiteY9" fmla="*/ 158551 h 686603"/>
                  <a:gd name="connsiteX10" fmla="*/ 72421 w 1189137"/>
                  <a:gd name="connsiteY10" fmla="*/ 59751 h 686603"/>
                  <a:gd name="connsiteX11" fmla="*/ 162588 w 1189137"/>
                  <a:gd name="connsiteY11" fmla="*/ 11790 h 686603"/>
                  <a:gd name="connsiteX12" fmla="*/ 258510 w 1189137"/>
                  <a:gd name="connsiteY12" fmla="*/ 1718 h 686603"/>
                  <a:gd name="connsiteX0" fmla="*/ 258510 w 1189137"/>
                  <a:gd name="connsiteY0" fmla="*/ 1718 h 686603"/>
                  <a:gd name="connsiteX1" fmla="*/ 325176 w 1189137"/>
                  <a:gd name="connsiteY1" fmla="*/ 44883 h 686603"/>
                  <a:gd name="connsiteX2" fmla="*/ 825410 w 1189137"/>
                  <a:gd name="connsiteY2" fmla="*/ 269821 h 686603"/>
                  <a:gd name="connsiteX3" fmla="*/ 1046511 w 1189137"/>
                  <a:gd name="connsiteY3" fmla="*/ 343202 h 686603"/>
                  <a:gd name="connsiteX4" fmla="*/ 1095432 w 1189137"/>
                  <a:gd name="connsiteY4" fmla="*/ 354712 h 686603"/>
                  <a:gd name="connsiteX5" fmla="*/ 1170730 w 1189137"/>
                  <a:gd name="connsiteY5" fmla="*/ 453512 h 686603"/>
                  <a:gd name="connsiteX6" fmla="*/ 1182241 w 1189137"/>
                  <a:gd name="connsiteY6" fmla="*/ 590681 h 686603"/>
                  <a:gd name="connsiteX7" fmla="*/ 1169771 w 1189137"/>
                  <a:gd name="connsiteY7" fmla="*/ 686603 h 686603"/>
                  <a:gd name="connsiteX8" fmla="*/ 0 w 1189137"/>
                  <a:gd name="connsiteY8" fmla="*/ 158551 h 686603"/>
                  <a:gd name="connsiteX9" fmla="*/ 72421 w 1189137"/>
                  <a:gd name="connsiteY9" fmla="*/ 59751 h 686603"/>
                  <a:gd name="connsiteX10" fmla="*/ 162588 w 1189137"/>
                  <a:gd name="connsiteY10" fmla="*/ 11790 h 686603"/>
                  <a:gd name="connsiteX11" fmla="*/ 258510 w 1189137"/>
                  <a:gd name="connsiteY11" fmla="*/ 1718 h 686603"/>
                  <a:gd name="connsiteX0" fmla="*/ 258510 w 1189137"/>
                  <a:gd name="connsiteY0" fmla="*/ 1718 h 590681"/>
                  <a:gd name="connsiteX1" fmla="*/ 325176 w 1189137"/>
                  <a:gd name="connsiteY1" fmla="*/ 44883 h 590681"/>
                  <a:gd name="connsiteX2" fmla="*/ 825410 w 1189137"/>
                  <a:gd name="connsiteY2" fmla="*/ 269821 h 590681"/>
                  <a:gd name="connsiteX3" fmla="*/ 1046511 w 1189137"/>
                  <a:gd name="connsiteY3" fmla="*/ 343202 h 590681"/>
                  <a:gd name="connsiteX4" fmla="*/ 1095432 w 1189137"/>
                  <a:gd name="connsiteY4" fmla="*/ 354712 h 590681"/>
                  <a:gd name="connsiteX5" fmla="*/ 1170730 w 1189137"/>
                  <a:gd name="connsiteY5" fmla="*/ 453512 h 590681"/>
                  <a:gd name="connsiteX6" fmla="*/ 1182241 w 1189137"/>
                  <a:gd name="connsiteY6" fmla="*/ 590681 h 590681"/>
                  <a:gd name="connsiteX7" fmla="*/ 0 w 1189137"/>
                  <a:gd name="connsiteY7" fmla="*/ 158551 h 590681"/>
                  <a:gd name="connsiteX8" fmla="*/ 72421 w 1189137"/>
                  <a:gd name="connsiteY8" fmla="*/ 59751 h 590681"/>
                  <a:gd name="connsiteX9" fmla="*/ 162588 w 1189137"/>
                  <a:gd name="connsiteY9" fmla="*/ 11790 h 590681"/>
                  <a:gd name="connsiteX10" fmla="*/ 258510 w 1189137"/>
                  <a:gd name="connsiteY10" fmla="*/ 1718 h 590681"/>
                  <a:gd name="connsiteX0" fmla="*/ 258510 w 1189757"/>
                  <a:gd name="connsiteY0" fmla="*/ 1718 h 629004"/>
                  <a:gd name="connsiteX1" fmla="*/ 325176 w 1189757"/>
                  <a:gd name="connsiteY1" fmla="*/ 44883 h 629004"/>
                  <a:gd name="connsiteX2" fmla="*/ 825410 w 1189757"/>
                  <a:gd name="connsiteY2" fmla="*/ 269821 h 629004"/>
                  <a:gd name="connsiteX3" fmla="*/ 1046511 w 1189757"/>
                  <a:gd name="connsiteY3" fmla="*/ 343202 h 629004"/>
                  <a:gd name="connsiteX4" fmla="*/ 1095432 w 1189757"/>
                  <a:gd name="connsiteY4" fmla="*/ 354712 h 629004"/>
                  <a:gd name="connsiteX5" fmla="*/ 1170730 w 1189757"/>
                  <a:gd name="connsiteY5" fmla="*/ 453512 h 629004"/>
                  <a:gd name="connsiteX6" fmla="*/ 1185934 w 1189757"/>
                  <a:gd name="connsiteY6" fmla="*/ 629004 h 629004"/>
                  <a:gd name="connsiteX7" fmla="*/ 0 w 1189757"/>
                  <a:gd name="connsiteY7" fmla="*/ 158551 h 629004"/>
                  <a:gd name="connsiteX8" fmla="*/ 72421 w 1189757"/>
                  <a:gd name="connsiteY8" fmla="*/ 59751 h 629004"/>
                  <a:gd name="connsiteX9" fmla="*/ 162588 w 1189757"/>
                  <a:gd name="connsiteY9" fmla="*/ 11790 h 629004"/>
                  <a:gd name="connsiteX10" fmla="*/ 258510 w 1189757"/>
                  <a:gd name="connsiteY10" fmla="*/ 1718 h 629004"/>
                  <a:gd name="connsiteX0" fmla="*/ 258510 w 1193728"/>
                  <a:gd name="connsiteY0" fmla="*/ 1718 h 629004"/>
                  <a:gd name="connsiteX1" fmla="*/ 325176 w 1193728"/>
                  <a:gd name="connsiteY1" fmla="*/ 44883 h 629004"/>
                  <a:gd name="connsiteX2" fmla="*/ 825410 w 1193728"/>
                  <a:gd name="connsiteY2" fmla="*/ 269821 h 629004"/>
                  <a:gd name="connsiteX3" fmla="*/ 1046511 w 1193728"/>
                  <a:gd name="connsiteY3" fmla="*/ 343202 h 629004"/>
                  <a:gd name="connsiteX4" fmla="*/ 1095432 w 1193728"/>
                  <a:gd name="connsiteY4" fmla="*/ 354712 h 629004"/>
                  <a:gd name="connsiteX5" fmla="*/ 1170730 w 1193728"/>
                  <a:gd name="connsiteY5" fmla="*/ 453512 h 629004"/>
                  <a:gd name="connsiteX6" fmla="*/ 1185934 w 1193728"/>
                  <a:gd name="connsiteY6" fmla="*/ 629004 h 629004"/>
                  <a:gd name="connsiteX7" fmla="*/ 0 w 1193728"/>
                  <a:gd name="connsiteY7" fmla="*/ 158551 h 629004"/>
                  <a:gd name="connsiteX8" fmla="*/ 72421 w 1193728"/>
                  <a:gd name="connsiteY8" fmla="*/ 59751 h 629004"/>
                  <a:gd name="connsiteX9" fmla="*/ 162588 w 1193728"/>
                  <a:gd name="connsiteY9" fmla="*/ 11790 h 629004"/>
                  <a:gd name="connsiteX10" fmla="*/ 258510 w 1193728"/>
                  <a:gd name="connsiteY10" fmla="*/ 1718 h 629004"/>
                  <a:gd name="connsiteX0" fmla="*/ 258510 w 1193728"/>
                  <a:gd name="connsiteY0" fmla="*/ 1718 h 629004"/>
                  <a:gd name="connsiteX1" fmla="*/ 325176 w 1193728"/>
                  <a:gd name="connsiteY1" fmla="*/ 44883 h 629004"/>
                  <a:gd name="connsiteX2" fmla="*/ 825410 w 1193728"/>
                  <a:gd name="connsiteY2" fmla="*/ 269821 h 629004"/>
                  <a:gd name="connsiteX3" fmla="*/ 1046511 w 1193728"/>
                  <a:gd name="connsiteY3" fmla="*/ 343202 h 629004"/>
                  <a:gd name="connsiteX4" fmla="*/ 1095432 w 1193728"/>
                  <a:gd name="connsiteY4" fmla="*/ 354712 h 629004"/>
                  <a:gd name="connsiteX5" fmla="*/ 1170730 w 1193728"/>
                  <a:gd name="connsiteY5" fmla="*/ 453512 h 629004"/>
                  <a:gd name="connsiteX6" fmla="*/ 1185934 w 1193728"/>
                  <a:gd name="connsiteY6" fmla="*/ 629004 h 629004"/>
                  <a:gd name="connsiteX7" fmla="*/ 0 w 1193728"/>
                  <a:gd name="connsiteY7" fmla="*/ 158551 h 629004"/>
                  <a:gd name="connsiteX8" fmla="*/ 72421 w 1193728"/>
                  <a:gd name="connsiteY8" fmla="*/ 59751 h 629004"/>
                  <a:gd name="connsiteX9" fmla="*/ 162588 w 1193728"/>
                  <a:gd name="connsiteY9" fmla="*/ 11790 h 629004"/>
                  <a:gd name="connsiteX10" fmla="*/ 258510 w 1193728"/>
                  <a:gd name="connsiteY10" fmla="*/ 1718 h 629004"/>
                  <a:gd name="connsiteX0" fmla="*/ 258510 w 1193728"/>
                  <a:gd name="connsiteY0" fmla="*/ 1718 h 629004"/>
                  <a:gd name="connsiteX1" fmla="*/ 325176 w 1193728"/>
                  <a:gd name="connsiteY1" fmla="*/ 44883 h 629004"/>
                  <a:gd name="connsiteX2" fmla="*/ 825410 w 1193728"/>
                  <a:gd name="connsiteY2" fmla="*/ 269821 h 629004"/>
                  <a:gd name="connsiteX3" fmla="*/ 1046511 w 1193728"/>
                  <a:gd name="connsiteY3" fmla="*/ 343202 h 629004"/>
                  <a:gd name="connsiteX4" fmla="*/ 1095432 w 1193728"/>
                  <a:gd name="connsiteY4" fmla="*/ 354712 h 629004"/>
                  <a:gd name="connsiteX5" fmla="*/ 1170730 w 1193728"/>
                  <a:gd name="connsiteY5" fmla="*/ 453512 h 629004"/>
                  <a:gd name="connsiteX6" fmla="*/ 1185934 w 1193728"/>
                  <a:gd name="connsiteY6" fmla="*/ 629004 h 629004"/>
                  <a:gd name="connsiteX7" fmla="*/ 0 w 1193728"/>
                  <a:gd name="connsiteY7" fmla="*/ 158551 h 629004"/>
                  <a:gd name="connsiteX8" fmla="*/ 72421 w 1193728"/>
                  <a:gd name="connsiteY8" fmla="*/ 59751 h 629004"/>
                  <a:gd name="connsiteX9" fmla="*/ 162588 w 1193728"/>
                  <a:gd name="connsiteY9" fmla="*/ 11790 h 629004"/>
                  <a:gd name="connsiteX10" fmla="*/ 258510 w 1193728"/>
                  <a:gd name="connsiteY10" fmla="*/ 1718 h 629004"/>
                  <a:gd name="connsiteX0" fmla="*/ 258510 w 1182262"/>
                  <a:gd name="connsiteY0" fmla="*/ 1718 h 613753"/>
                  <a:gd name="connsiteX1" fmla="*/ 325176 w 1182262"/>
                  <a:gd name="connsiteY1" fmla="*/ 44883 h 613753"/>
                  <a:gd name="connsiteX2" fmla="*/ 825410 w 1182262"/>
                  <a:gd name="connsiteY2" fmla="*/ 269821 h 613753"/>
                  <a:gd name="connsiteX3" fmla="*/ 1046511 w 1182262"/>
                  <a:gd name="connsiteY3" fmla="*/ 343202 h 613753"/>
                  <a:gd name="connsiteX4" fmla="*/ 1095432 w 1182262"/>
                  <a:gd name="connsiteY4" fmla="*/ 354712 h 613753"/>
                  <a:gd name="connsiteX5" fmla="*/ 1170730 w 1182262"/>
                  <a:gd name="connsiteY5" fmla="*/ 453512 h 613753"/>
                  <a:gd name="connsiteX6" fmla="*/ 1170280 w 1182262"/>
                  <a:gd name="connsiteY6" fmla="*/ 613753 h 613753"/>
                  <a:gd name="connsiteX7" fmla="*/ 0 w 1182262"/>
                  <a:gd name="connsiteY7" fmla="*/ 158551 h 613753"/>
                  <a:gd name="connsiteX8" fmla="*/ 72421 w 1182262"/>
                  <a:gd name="connsiteY8" fmla="*/ 59751 h 613753"/>
                  <a:gd name="connsiteX9" fmla="*/ 162588 w 1182262"/>
                  <a:gd name="connsiteY9" fmla="*/ 11790 h 613753"/>
                  <a:gd name="connsiteX10" fmla="*/ 258510 w 1182262"/>
                  <a:gd name="connsiteY10" fmla="*/ 1718 h 61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2262" h="613753">
                    <a:moveTo>
                      <a:pt x="258510" y="1718"/>
                    </a:moveTo>
                    <a:cubicBezTo>
                      <a:pt x="276736" y="22821"/>
                      <a:pt x="302155" y="32414"/>
                      <a:pt x="325176" y="44883"/>
                    </a:cubicBezTo>
                    <a:cubicBezTo>
                      <a:pt x="485846" y="132652"/>
                      <a:pt x="653230" y="206512"/>
                      <a:pt x="825410" y="269821"/>
                    </a:cubicBezTo>
                    <a:cubicBezTo>
                      <a:pt x="898312" y="296679"/>
                      <a:pt x="972171" y="321619"/>
                      <a:pt x="1046511" y="343202"/>
                    </a:cubicBezTo>
                    <a:cubicBezTo>
                      <a:pt x="1062338" y="347998"/>
                      <a:pt x="1079125" y="350875"/>
                      <a:pt x="1095432" y="354712"/>
                    </a:cubicBezTo>
                    <a:cubicBezTo>
                      <a:pt x="1130443" y="380132"/>
                      <a:pt x="1158255" y="410339"/>
                      <a:pt x="1170730" y="453512"/>
                    </a:cubicBezTo>
                    <a:cubicBezTo>
                      <a:pt x="1183205" y="496685"/>
                      <a:pt x="1188937" y="566687"/>
                      <a:pt x="1170280" y="613753"/>
                    </a:cubicBezTo>
                    <a:cubicBezTo>
                      <a:pt x="960954" y="537599"/>
                      <a:pt x="271495" y="261908"/>
                      <a:pt x="0" y="158551"/>
                    </a:cubicBezTo>
                    <a:cubicBezTo>
                      <a:pt x="20623" y="123060"/>
                      <a:pt x="48920" y="93324"/>
                      <a:pt x="72421" y="59751"/>
                    </a:cubicBezTo>
                    <a:cubicBezTo>
                      <a:pt x="94004" y="29056"/>
                      <a:pt x="129495" y="18505"/>
                      <a:pt x="162588" y="11790"/>
                    </a:cubicBezTo>
                    <a:cubicBezTo>
                      <a:pt x="193763" y="6035"/>
                      <a:pt x="225897" y="-4037"/>
                      <a:pt x="258510" y="17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305B94E-864D-488E-943E-47DAC95C030D}"/>
                  </a:ext>
                </a:extLst>
              </p:cNvPr>
              <p:cNvSpPr/>
              <p:nvPr/>
            </p:nvSpPr>
            <p:spPr>
              <a:xfrm>
                <a:off x="7229319" y="1218762"/>
                <a:ext cx="734458" cy="503921"/>
              </a:xfrm>
              <a:custGeom>
                <a:avLst/>
                <a:gdLst>
                  <a:gd name="connsiteX0" fmla="*/ 0 w 734458"/>
                  <a:gd name="connsiteY0" fmla="*/ 212798 h 503921"/>
                  <a:gd name="connsiteX1" fmla="*/ 46522 w 734458"/>
                  <a:gd name="connsiteY1" fmla="*/ 112079 h 503921"/>
                  <a:gd name="connsiteX2" fmla="*/ 248918 w 734458"/>
                  <a:gd name="connsiteY2" fmla="*/ 4167 h 503921"/>
                  <a:gd name="connsiteX3" fmla="*/ 694956 w 734458"/>
                  <a:gd name="connsiteY3" fmla="*/ 224308 h 503921"/>
                  <a:gd name="connsiteX4" fmla="*/ 699273 w 734458"/>
                  <a:gd name="connsiteY4" fmla="*/ 494329 h 503921"/>
                  <a:gd name="connsiteX5" fmla="*/ 693517 w 734458"/>
                  <a:gd name="connsiteY5" fmla="*/ 503921 h 503921"/>
                  <a:gd name="connsiteX6" fmla="*/ 414864 w 734458"/>
                  <a:gd name="connsiteY6" fmla="*/ 127906 h 503921"/>
                  <a:gd name="connsiteX7" fmla="*/ 0 w 734458"/>
                  <a:gd name="connsiteY7" fmla="*/ 212798 h 503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4458" h="503921">
                    <a:moveTo>
                      <a:pt x="0" y="212798"/>
                    </a:moveTo>
                    <a:cubicBezTo>
                      <a:pt x="7194" y="172990"/>
                      <a:pt x="23500" y="140856"/>
                      <a:pt x="46522" y="112079"/>
                    </a:cubicBezTo>
                    <a:cubicBezTo>
                      <a:pt x="98320" y="47332"/>
                      <a:pt x="168823" y="16157"/>
                      <a:pt x="248918" y="4167"/>
                    </a:cubicBezTo>
                    <a:cubicBezTo>
                      <a:pt x="421098" y="-21253"/>
                      <a:pt x="611504" y="71792"/>
                      <a:pt x="694956" y="224308"/>
                    </a:cubicBezTo>
                    <a:cubicBezTo>
                      <a:pt x="743397" y="312557"/>
                      <a:pt x="750111" y="403203"/>
                      <a:pt x="699273" y="494329"/>
                    </a:cubicBezTo>
                    <a:cubicBezTo>
                      <a:pt x="697834" y="496727"/>
                      <a:pt x="695916" y="499605"/>
                      <a:pt x="693517" y="503921"/>
                    </a:cubicBezTo>
                    <a:cubicBezTo>
                      <a:pt x="694476" y="306801"/>
                      <a:pt x="585605" y="189776"/>
                      <a:pt x="414864" y="127906"/>
                    </a:cubicBezTo>
                    <a:cubicBezTo>
                      <a:pt x="264745" y="72751"/>
                      <a:pt x="120862" y="87619"/>
                      <a:pt x="0" y="21279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AC2D85C-4104-400C-BE82-13CC6A074DE7}"/>
                </a:ext>
              </a:extLst>
            </p:cNvPr>
            <p:cNvGrpSpPr/>
            <p:nvPr/>
          </p:nvGrpSpPr>
          <p:grpSpPr>
            <a:xfrm rot="17387257">
              <a:off x="7346229" y="5116436"/>
              <a:ext cx="1470565" cy="1237712"/>
              <a:chOff x="8327262" y="3218811"/>
              <a:chExt cx="1661394" cy="1398326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9B1025D-91C7-4515-89EE-5D720FB755AC}"/>
                  </a:ext>
                </a:extLst>
              </p:cNvPr>
              <p:cNvSpPr/>
              <p:nvPr/>
            </p:nvSpPr>
            <p:spPr>
              <a:xfrm>
                <a:off x="8670942" y="3273142"/>
                <a:ext cx="1128485" cy="806800"/>
              </a:xfrm>
              <a:custGeom>
                <a:avLst/>
                <a:gdLst>
                  <a:gd name="connsiteX0" fmla="*/ 1019741 w 1128485"/>
                  <a:gd name="connsiteY0" fmla="*/ 736806 h 806800"/>
                  <a:gd name="connsiteX1" fmla="*/ 817345 w 1128485"/>
                  <a:gd name="connsiteY1" fmla="*/ 792921 h 806800"/>
                  <a:gd name="connsiteX2" fmla="*/ 761710 w 1128485"/>
                  <a:gd name="connsiteY2" fmla="*/ 784767 h 806800"/>
                  <a:gd name="connsiteX3" fmla="*/ 424064 w 1128485"/>
                  <a:gd name="connsiteY3" fmla="*/ 702754 h 806800"/>
                  <a:gd name="connsiteX4" fmla="*/ 385215 w 1128485"/>
                  <a:gd name="connsiteY4" fmla="*/ 703233 h 806800"/>
                  <a:gd name="connsiteX5" fmla="*/ 302723 w 1128485"/>
                  <a:gd name="connsiteY5" fmla="*/ 732010 h 806800"/>
                  <a:gd name="connsiteX6" fmla="*/ 289773 w 1128485"/>
                  <a:gd name="connsiteY6" fmla="*/ 766542 h 806800"/>
                  <a:gd name="connsiteX7" fmla="*/ 213515 w 1128485"/>
                  <a:gd name="connsiteY7" fmla="*/ 753113 h 806800"/>
                  <a:gd name="connsiteX8" fmla="*/ 63876 w 1128485"/>
                  <a:gd name="connsiteY8" fmla="*/ 710427 h 806800"/>
                  <a:gd name="connsiteX9" fmla="*/ 42774 w 1128485"/>
                  <a:gd name="connsiteY9" fmla="*/ 710427 h 806800"/>
                  <a:gd name="connsiteX10" fmla="*/ 5364 w 1128485"/>
                  <a:gd name="connsiteY10" fmla="*/ 695080 h 806800"/>
                  <a:gd name="connsiteX11" fmla="*/ 18313 w 1128485"/>
                  <a:gd name="connsiteY11" fmla="*/ 646639 h 806800"/>
                  <a:gd name="connsiteX12" fmla="*/ 75387 w 1128485"/>
                  <a:gd name="connsiteY12" fmla="*/ 574698 h 806800"/>
                  <a:gd name="connsiteX13" fmla="*/ 160758 w 1128485"/>
                  <a:gd name="connsiteY13" fmla="*/ 454315 h 806800"/>
                  <a:gd name="connsiteX14" fmla="*/ 174667 w 1128485"/>
                  <a:gd name="connsiteY14" fmla="*/ 443764 h 806800"/>
                  <a:gd name="connsiteX15" fmla="*/ 206800 w 1128485"/>
                  <a:gd name="connsiteY15" fmla="*/ 461989 h 806800"/>
                  <a:gd name="connsiteX16" fmla="*/ 298885 w 1128485"/>
                  <a:gd name="connsiteY16" fmla="*/ 430335 h 806800"/>
                  <a:gd name="connsiteX17" fmla="*/ 318070 w 1128485"/>
                  <a:gd name="connsiteY17" fmla="*/ 405395 h 806800"/>
                  <a:gd name="connsiteX18" fmla="*/ 473944 w 1128485"/>
                  <a:gd name="connsiteY18" fmla="*/ 164630 h 806800"/>
                  <a:gd name="connsiteX19" fmla="*/ 537253 w 1128485"/>
                  <a:gd name="connsiteY19" fmla="*/ 123863 h 806800"/>
                  <a:gd name="connsiteX20" fmla="*/ 565550 w 1128485"/>
                  <a:gd name="connsiteY20" fmla="*/ 87413 h 806800"/>
                  <a:gd name="connsiteX21" fmla="*/ 746842 w 1128485"/>
                  <a:gd name="connsiteY21" fmla="*/ 2522 h 806800"/>
                  <a:gd name="connsiteX22" fmla="*/ 726699 w 1128485"/>
                  <a:gd name="connsiteY22" fmla="*/ 23624 h 806800"/>
                  <a:gd name="connsiteX23" fmla="*/ 616388 w 1128485"/>
                  <a:gd name="connsiteY23" fmla="*/ 117149 h 806800"/>
                  <a:gd name="connsiteX24" fmla="*/ 741567 w 1128485"/>
                  <a:gd name="connsiteY24" fmla="*/ 91250 h 806800"/>
                  <a:gd name="connsiteX25" fmla="*/ 889287 w 1128485"/>
                  <a:gd name="connsiteY25" fmla="*/ 109475 h 806800"/>
                  <a:gd name="connsiteX26" fmla="*/ 971780 w 1128485"/>
                  <a:gd name="connsiteY26" fmla="*/ 209714 h 806800"/>
                  <a:gd name="connsiteX27" fmla="*/ 960269 w 1128485"/>
                  <a:gd name="connsiteY27" fmla="*/ 250481 h 806800"/>
                  <a:gd name="connsiteX28" fmla="*/ 943962 w 1128485"/>
                  <a:gd name="connsiteY28" fmla="*/ 302279 h 806800"/>
                  <a:gd name="connsiteX29" fmla="*/ 1059549 w 1128485"/>
                  <a:gd name="connsiteY29" fmla="*/ 433212 h 806800"/>
                  <a:gd name="connsiteX30" fmla="*/ 1113265 w 1128485"/>
                  <a:gd name="connsiteY30" fmla="*/ 452876 h 806800"/>
                  <a:gd name="connsiteX31" fmla="*/ 1122858 w 1128485"/>
                  <a:gd name="connsiteY31" fmla="*/ 479735 h 806800"/>
                  <a:gd name="connsiteX32" fmla="*/ 858112 w 1128485"/>
                  <a:gd name="connsiteY32" fmla="*/ 726255 h 806800"/>
                  <a:gd name="connsiteX33" fmla="*/ 994321 w 1128485"/>
                  <a:gd name="connsiteY33" fmla="*/ 730571 h 806800"/>
                  <a:gd name="connsiteX34" fmla="*/ 1019741 w 1128485"/>
                  <a:gd name="connsiteY34" fmla="*/ 736806 h 80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128485" h="806800">
                    <a:moveTo>
                      <a:pt x="1019741" y="736806"/>
                    </a:moveTo>
                    <a:cubicBezTo>
                      <a:pt x="979933" y="798196"/>
                      <a:pt x="883531" y="825534"/>
                      <a:pt x="817345" y="792921"/>
                    </a:cubicBezTo>
                    <a:cubicBezTo>
                      <a:pt x="799120" y="783808"/>
                      <a:pt x="782334" y="782369"/>
                      <a:pt x="761710" y="784767"/>
                    </a:cubicBezTo>
                    <a:cubicBezTo>
                      <a:pt x="640369" y="796757"/>
                      <a:pt x="521425" y="791482"/>
                      <a:pt x="424064" y="702754"/>
                    </a:cubicBezTo>
                    <a:cubicBezTo>
                      <a:pt x="409676" y="689804"/>
                      <a:pt x="397206" y="698917"/>
                      <a:pt x="385215" y="703233"/>
                    </a:cubicBezTo>
                    <a:cubicBezTo>
                      <a:pt x="357398" y="712825"/>
                      <a:pt x="331020" y="724336"/>
                      <a:pt x="302723" y="732010"/>
                    </a:cubicBezTo>
                    <a:cubicBezTo>
                      <a:pt x="283538" y="737286"/>
                      <a:pt x="285457" y="752154"/>
                      <a:pt x="289773" y="766542"/>
                    </a:cubicBezTo>
                    <a:cubicBezTo>
                      <a:pt x="262915" y="772297"/>
                      <a:pt x="238455" y="759828"/>
                      <a:pt x="213515" y="753113"/>
                    </a:cubicBezTo>
                    <a:cubicBezTo>
                      <a:pt x="163635" y="739684"/>
                      <a:pt x="113276" y="727214"/>
                      <a:pt x="63876" y="710427"/>
                    </a:cubicBezTo>
                    <a:cubicBezTo>
                      <a:pt x="56682" y="708029"/>
                      <a:pt x="49968" y="708509"/>
                      <a:pt x="42774" y="710427"/>
                    </a:cubicBezTo>
                    <a:cubicBezTo>
                      <a:pt x="27905" y="711387"/>
                      <a:pt x="15915" y="704672"/>
                      <a:pt x="5364" y="695080"/>
                    </a:cubicBezTo>
                    <a:cubicBezTo>
                      <a:pt x="-7586" y="674457"/>
                      <a:pt x="5364" y="660548"/>
                      <a:pt x="18313" y="646639"/>
                    </a:cubicBezTo>
                    <a:cubicBezTo>
                      <a:pt x="44692" y="628414"/>
                      <a:pt x="57162" y="599158"/>
                      <a:pt x="75387" y="574698"/>
                    </a:cubicBezTo>
                    <a:cubicBezTo>
                      <a:pt x="104643" y="534890"/>
                      <a:pt x="131981" y="494123"/>
                      <a:pt x="160758" y="454315"/>
                    </a:cubicBezTo>
                    <a:cubicBezTo>
                      <a:pt x="164115" y="449519"/>
                      <a:pt x="166033" y="442325"/>
                      <a:pt x="174667" y="443764"/>
                    </a:cubicBezTo>
                    <a:cubicBezTo>
                      <a:pt x="178024" y="462948"/>
                      <a:pt x="186177" y="470622"/>
                      <a:pt x="206800" y="461989"/>
                    </a:cubicBezTo>
                    <a:cubicBezTo>
                      <a:pt x="237016" y="449999"/>
                      <a:pt x="268191" y="440886"/>
                      <a:pt x="298885" y="430335"/>
                    </a:cubicBezTo>
                    <a:cubicBezTo>
                      <a:pt x="310396" y="426498"/>
                      <a:pt x="317111" y="417865"/>
                      <a:pt x="318070" y="405395"/>
                    </a:cubicBezTo>
                    <a:cubicBezTo>
                      <a:pt x="329101" y="298921"/>
                      <a:pt x="394328" y="226980"/>
                      <a:pt x="473944" y="164630"/>
                    </a:cubicBezTo>
                    <a:cubicBezTo>
                      <a:pt x="493608" y="149283"/>
                      <a:pt x="515670" y="136333"/>
                      <a:pt x="537253" y="123863"/>
                    </a:cubicBezTo>
                    <a:cubicBezTo>
                      <a:pt x="552120" y="115230"/>
                      <a:pt x="557875" y="101322"/>
                      <a:pt x="565550" y="87413"/>
                    </a:cubicBezTo>
                    <a:cubicBezTo>
                      <a:pt x="603919" y="21706"/>
                      <a:pt x="670584" y="-9469"/>
                      <a:pt x="746842" y="2522"/>
                    </a:cubicBezTo>
                    <a:cubicBezTo>
                      <a:pt x="746363" y="15471"/>
                      <a:pt x="735332" y="18828"/>
                      <a:pt x="726699" y="23624"/>
                    </a:cubicBezTo>
                    <a:cubicBezTo>
                      <a:pt x="670105" y="57677"/>
                      <a:pt x="641807" y="81178"/>
                      <a:pt x="616388" y="117149"/>
                    </a:cubicBezTo>
                    <a:cubicBezTo>
                      <a:pt x="659074" y="106597"/>
                      <a:pt x="699361" y="96046"/>
                      <a:pt x="741567" y="91250"/>
                    </a:cubicBezTo>
                    <a:cubicBezTo>
                      <a:pt x="792405" y="85494"/>
                      <a:pt x="842285" y="87413"/>
                      <a:pt x="889287" y="109475"/>
                    </a:cubicBezTo>
                    <a:cubicBezTo>
                      <a:pt x="932452" y="129619"/>
                      <a:pt x="959790" y="163671"/>
                      <a:pt x="971780" y="209714"/>
                    </a:cubicBezTo>
                    <a:cubicBezTo>
                      <a:pt x="976097" y="225541"/>
                      <a:pt x="974178" y="239450"/>
                      <a:pt x="960269" y="250481"/>
                    </a:cubicBezTo>
                    <a:cubicBezTo>
                      <a:pt x="943003" y="263910"/>
                      <a:pt x="940126" y="281655"/>
                      <a:pt x="943962" y="302279"/>
                    </a:cubicBezTo>
                    <a:cubicBezTo>
                      <a:pt x="956433" y="368945"/>
                      <a:pt x="1001996" y="406354"/>
                      <a:pt x="1059549" y="433212"/>
                    </a:cubicBezTo>
                    <a:cubicBezTo>
                      <a:pt x="1076815" y="441366"/>
                      <a:pt x="1095040" y="447121"/>
                      <a:pt x="1113265" y="452876"/>
                    </a:cubicBezTo>
                    <a:cubicBezTo>
                      <a:pt x="1127654" y="457673"/>
                      <a:pt x="1133889" y="466785"/>
                      <a:pt x="1122858" y="479735"/>
                    </a:cubicBezTo>
                    <a:cubicBezTo>
                      <a:pt x="1045640" y="573259"/>
                      <a:pt x="974178" y="673498"/>
                      <a:pt x="858112" y="726255"/>
                    </a:cubicBezTo>
                    <a:cubicBezTo>
                      <a:pt x="903675" y="734408"/>
                      <a:pt x="949239" y="732010"/>
                      <a:pt x="994321" y="730571"/>
                    </a:cubicBezTo>
                    <a:cubicBezTo>
                      <a:pt x="1003434" y="730571"/>
                      <a:pt x="1013506" y="725295"/>
                      <a:pt x="1019741" y="736806"/>
                    </a:cubicBezTo>
                    <a:close/>
                  </a:path>
                </a:pathLst>
              </a:custGeom>
              <a:solidFill>
                <a:srgbClr val="F0C8A4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6A9A604-C539-4D38-8985-1A598CEDACE0}"/>
                  </a:ext>
                </a:extLst>
              </p:cNvPr>
              <p:cNvSpPr/>
              <p:nvPr/>
            </p:nvSpPr>
            <p:spPr>
              <a:xfrm>
                <a:off x="9265268" y="3218811"/>
                <a:ext cx="723388" cy="795086"/>
              </a:xfrm>
              <a:custGeom>
                <a:avLst/>
                <a:gdLst>
                  <a:gd name="connsiteX0" fmla="*/ 425415 w 723388"/>
                  <a:gd name="connsiteY0" fmla="*/ 791137 h 795086"/>
                  <a:gd name="connsiteX1" fmla="*/ 260428 w 723388"/>
                  <a:gd name="connsiteY1" fmla="*/ 790178 h 795086"/>
                  <a:gd name="connsiteX2" fmla="*/ 238846 w 723388"/>
                  <a:gd name="connsiteY2" fmla="*/ 784423 h 795086"/>
                  <a:gd name="connsiteX3" fmla="*/ 529490 w 723388"/>
                  <a:gd name="connsiteY3" fmla="*/ 522555 h 795086"/>
                  <a:gd name="connsiteX4" fmla="*/ 509347 w 723388"/>
                  <a:gd name="connsiteY4" fmla="*/ 513443 h 795086"/>
                  <a:gd name="connsiteX5" fmla="*/ 388005 w 723388"/>
                  <a:gd name="connsiteY5" fmla="*/ 447736 h 795086"/>
                  <a:gd name="connsiteX6" fmla="*/ 339085 w 723388"/>
                  <a:gd name="connsiteY6" fmla="*/ 338864 h 795086"/>
                  <a:gd name="connsiteX7" fmla="*/ 360667 w 723388"/>
                  <a:gd name="connsiteY7" fmla="*/ 298577 h 795086"/>
                  <a:gd name="connsiteX8" fmla="*/ 370739 w 723388"/>
                  <a:gd name="connsiteY8" fmla="*/ 269321 h 795086"/>
                  <a:gd name="connsiteX9" fmla="*/ 216304 w 723388"/>
                  <a:gd name="connsiteY9" fmla="*/ 152296 h 795086"/>
                  <a:gd name="connsiteX10" fmla="*/ 16306 w 723388"/>
                  <a:gd name="connsiteY10" fmla="*/ 182991 h 795086"/>
                  <a:gd name="connsiteX11" fmla="*/ 0 w 723388"/>
                  <a:gd name="connsiteY11" fmla="*/ 187307 h 795086"/>
                  <a:gd name="connsiteX12" fmla="*/ 53237 w 723388"/>
                  <a:gd name="connsiteY12" fmla="*/ 124958 h 795086"/>
                  <a:gd name="connsiteX13" fmla="*/ 151557 w 723388"/>
                  <a:gd name="connsiteY13" fmla="*/ 57333 h 795086"/>
                  <a:gd name="connsiteX14" fmla="*/ 275296 w 723388"/>
                  <a:gd name="connsiteY14" fmla="*/ 14168 h 795086"/>
                  <a:gd name="connsiteX15" fmla="*/ 590401 w 723388"/>
                  <a:gd name="connsiteY15" fmla="*/ 101457 h 795086"/>
                  <a:gd name="connsiteX16" fmla="*/ 718936 w 723388"/>
                  <a:gd name="connsiteY16" fmla="*/ 477952 h 795086"/>
                  <a:gd name="connsiteX17" fmla="*/ 718936 w 723388"/>
                  <a:gd name="connsiteY17" fmla="*/ 503851 h 795086"/>
                  <a:gd name="connsiteX18" fmla="*/ 601432 w 723388"/>
                  <a:gd name="connsiteY18" fmla="*/ 736941 h 795086"/>
                  <a:gd name="connsiteX19" fmla="*/ 447477 w 723388"/>
                  <a:gd name="connsiteY19" fmla="*/ 785862 h 795086"/>
                  <a:gd name="connsiteX20" fmla="*/ 425415 w 723388"/>
                  <a:gd name="connsiteY20" fmla="*/ 791137 h 795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23388" h="795086">
                    <a:moveTo>
                      <a:pt x="425415" y="791137"/>
                    </a:moveTo>
                    <a:cubicBezTo>
                      <a:pt x="370259" y="794015"/>
                      <a:pt x="315584" y="798811"/>
                      <a:pt x="260428" y="790178"/>
                    </a:cubicBezTo>
                    <a:cubicBezTo>
                      <a:pt x="253714" y="789219"/>
                      <a:pt x="247000" y="788260"/>
                      <a:pt x="238846" y="784423"/>
                    </a:cubicBezTo>
                    <a:cubicBezTo>
                      <a:pt x="369301" y="733584"/>
                      <a:pt x="443640" y="622315"/>
                      <a:pt x="529490" y="522555"/>
                    </a:cubicBezTo>
                    <a:cubicBezTo>
                      <a:pt x="525654" y="513922"/>
                      <a:pt x="516061" y="515361"/>
                      <a:pt x="509347" y="513443"/>
                    </a:cubicBezTo>
                    <a:cubicBezTo>
                      <a:pt x="464263" y="499534"/>
                      <a:pt x="422537" y="479390"/>
                      <a:pt x="388005" y="447736"/>
                    </a:cubicBezTo>
                    <a:cubicBezTo>
                      <a:pt x="356830" y="419439"/>
                      <a:pt x="341962" y="381070"/>
                      <a:pt x="339085" y="338864"/>
                    </a:cubicBezTo>
                    <a:cubicBezTo>
                      <a:pt x="338126" y="322078"/>
                      <a:pt x="344840" y="306730"/>
                      <a:pt x="360667" y="298577"/>
                    </a:cubicBezTo>
                    <a:cubicBezTo>
                      <a:pt x="375056" y="291383"/>
                      <a:pt x="374097" y="281791"/>
                      <a:pt x="370739" y="269321"/>
                    </a:cubicBezTo>
                    <a:cubicBezTo>
                      <a:pt x="352514" y="198818"/>
                      <a:pt x="297359" y="157092"/>
                      <a:pt x="216304" y="152296"/>
                    </a:cubicBezTo>
                    <a:cubicBezTo>
                      <a:pt x="147240" y="148459"/>
                      <a:pt x="81054" y="161888"/>
                      <a:pt x="16306" y="182991"/>
                    </a:cubicBezTo>
                    <a:cubicBezTo>
                      <a:pt x="12949" y="183950"/>
                      <a:pt x="9112" y="184909"/>
                      <a:pt x="0" y="187307"/>
                    </a:cubicBezTo>
                    <a:cubicBezTo>
                      <a:pt x="16786" y="160929"/>
                      <a:pt x="34532" y="142703"/>
                      <a:pt x="53237" y="124958"/>
                    </a:cubicBezTo>
                    <a:cubicBezTo>
                      <a:pt x="82972" y="97620"/>
                      <a:pt x="118464" y="78915"/>
                      <a:pt x="151557" y="57333"/>
                    </a:cubicBezTo>
                    <a:cubicBezTo>
                      <a:pt x="192324" y="42465"/>
                      <a:pt x="233091" y="26638"/>
                      <a:pt x="275296" y="14168"/>
                    </a:cubicBezTo>
                    <a:cubicBezTo>
                      <a:pt x="399516" y="-22762"/>
                      <a:pt x="501673" y="14647"/>
                      <a:pt x="590401" y="101457"/>
                    </a:cubicBezTo>
                    <a:cubicBezTo>
                      <a:pt x="696875" y="205053"/>
                      <a:pt x="733325" y="333109"/>
                      <a:pt x="718936" y="477952"/>
                    </a:cubicBezTo>
                    <a:cubicBezTo>
                      <a:pt x="717978" y="486584"/>
                      <a:pt x="717498" y="495218"/>
                      <a:pt x="718936" y="503851"/>
                    </a:cubicBezTo>
                    <a:cubicBezTo>
                      <a:pt x="736682" y="615120"/>
                      <a:pt x="702150" y="684184"/>
                      <a:pt x="601432" y="736941"/>
                    </a:cubicBezTo>
                    <a:cubicBezTo>
                      <a:pt x="552991" y="762361"/>
                      <a:pt x="501673" y="778188"/>
                      <a:pt x="447477" y="785862"/>
                    </a:cubicBezTo>
                    <a:cubicBezTo>
                      <a:pt x="440762" y="786821"/>
                      <a:pt x="433088" y="789219"/>
                      <a:pt x="425415" y="791137"/>
                    </a:cubicBezTo>
                    <a:close/>
                  </a:path>
                </a:pathLst>
              </a:custGeom>
              <a:solidFill>
                <a:srgbClr val="262421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ECD5A4D-26EC-4A1E-89AC-3C83D0BE3016}"/>
                  </a:ext>
                </a:extLst>
              </p:cNvPr>
              <p:cNvSpPr/>
              <p:nvPr/>
            </p:nvSpPr>
            <p:spPr>
              <a:xfrm>
                <a:off x="8327262" y="3381336"/>
                <a:ext cx="480454" cy="582090"/>
              </a:xfrm>
              <a:custGeom>
                <a:avLst/>
                <a:gdLst>
                  <a:gd name="connsiteX0" fmla="*/ 312227 w 594717"/>
                  <a:gd name="connsiteY0" fmla="*/ 583736 h 583736"/>
                  <a:gd name="connsiteX1" fmla="*/ 66666 w 594717"/>
                  <a:gd name="connsiteY1" fmla="*/ 124268 h 583736"/>
                  <a:gd name="connsiteX2" fmla="*/ 0 w 594717"/>
                  <a:gd name="connsiteY2" fmla="*/ 28826 h 583736"/>
                  <a:gd name="connsiteX3" fmla="*/ 249877 w 594717"/>
                  <a:gd name="connsiteY3" fmla="*/ 1968 h 583736"/>
                  <a:gd name="connsiteX4" fmla="*/ 373137 w 594717"/>
                  <a:gd name="connsiteY4" fmla="*/ 44174 h 583736"/>
                  <a:gd name="connsiteX5" fmla="*/ 559226 w 594717"/>
                  <a:gd name="connsiteY5" fmla="*/ 244651 h 583736"/>
                  <a:gd name="connsiteX6" fmla="*/ 594718 w 594717"/>
                  <a:gd name="connsiteY6" fmla="*/ 295969 h 583736"/>
                  <a:gd name="connsiteX7" fmla="*/ 588962 w 594717"/>
                  <a:gd name="connsiteY7" fmla="*/ 299326 h 583736"/>
                  <a:gd name="connsiteX8" fmla="*/ 474335 w 594717"/>
                  <a:gd name="connsiteY8" fmla="*/ 315154 h 583736"/>
                  <a:gd name="connsiteX9" fmla="*/ 351555 w 594717"/>
                  <a:gd name="connsiteY9" fmla="*/ 355441 h 583736"/>
                  <a:gd name="connsiteX10" fmla="*/ 502153 w 594717"/>
                  <a:gd name="connsiteY10" fmla="*/ 433138 h 583736"/>
                  <a:gd name="connsiteX11" fmla="*/ 516541 w 594717"/>
                  <a:gd name="connsiteY11" fmla="*/ 472946 h 583736"/>
                  <a:gd name="connsiteX12" fmla="*/ 492560 w 594717"/>
                  <a:gd name="connsiteY12" fmla="*/ 516591 h 583736"/>
                  <a:gd name="connsiteX13" fmla="*/ 312227 w 594717"/>
                  <a:gd name="connsiteY13" fmla="*/ 583736 h 583736"/>
                  <a:gd name="connsiteX0" fmla="*/ 312227 w 594718"/>
                  <a:gd name="connsiteY0" fmla="*/ 583736 h 583736"/>
                  <a:gd name="connsiteX1" fmla="*/ 0 w 594718"/>
                  <a:gd name="connsiteY1" fmla="*/ 28826 h 583736"/>
                  <a:gd name="connsiteX2" fmla="*/ 249877 w 594718"/>
                  <a:gd name="connsiteY2" fmla="*/ 1968 h 583736"/>
                  <a:gd name="connsiteX3" fmla="*/ 373137 w 594718"/>
                  <a:gd name="connsiteY3" fmla="*/ 44174 h 583736"/>
                  <a:gd name="connsiteX4" fmla="*/ 559226 w 594718"/>
                  <a:gd name="connsiteY4" fmla="*/ 244651 h 583736"/>
                  <a:gd name="connsiteX5" fmla="*/ 594718 w 594718"/>
                  <a:gd name="connsiteY5" fmla="*/ 295969 h 583736"/>
                  <a:gd name="connsiteX6" fmla="*/ 588962 w 594718"/>
                  <a:gd name="connsiteY6" fmla="*/ 299326 h 583736"/>
                  <a:gd name="connsiteX7" fmla="*/ 474335 w 594718"/>
                  <a:gd name="connsiteY7" fmla="*/ 315154 h 583736"/>
                  <a:gd name="connsiteX8" fmla="*/ 351555 w 594718"/>
                  <a:gd name="connsiteY8" fmla="*/ 355441 h 583736"/>
                  <a:gd name="connsiteX9" fmla="*/ 502153 w 594718"/>
                  <a:gd name="connsiteY9" fmla="*/ 433138 h 583736"/>
                  <a:gd name="connsiteX10" fmla="*/ 516541 w 594718"/>
                  <a:gd name="connsiteY10" fmla="*/ 472946 h 583736"/>
                  <a:gd name="connsiteX11" fmla="*/ 492560 w 594718"/>
                  <a:gd name="connsiteY11" fmla="*/ 516591 h 583736"/>
                  <a:gd name="connsiteX12" fmla="*/ 312227 w 594718"/>
                  <a:gd name="connsiteY12" fmla="*/ 583736 h 583736"/>
                  <a:gd name="connsiteX0" fmla="*/ 223235 w 505726"/>
                  <a:gd name="connsiteY0" fmla="*/ 581902 h 581902"/>
                  <a:gd name="connsiteX1" fmla="*/ 0 w 505726"/>
                  <a:gd name="connsiteY1" fmla="*/ 28522 h 581902"/>
                  <a:gd name="connsiteX2" fmla="*/ 160885 w 505726"/>
                  <a:gd name="connsiteY2" fmla="*/ 134 h 581902"/>
                  <a:gd name="connsiteX3" fmla="*/ 284145 w 505726"/>
                  <a:gd name="connsiteY3" fmla="*/ 42340 h 581902"/>
                  <a:gd name="connsiteX4" fmla="*/ 470234 w 505726"/>
                  <a:gd name="connsiteY4" fmla="*/ 242817 h 581902"/>
                  <a:gd name="connsiteX5" fmla="*/ 505726 w 505726"/>
                  <a:gd name="connsiteY5" fmla="*/ 294135 h 581902"/>
                  <a:gd name="connsiteX6" fmla="*/ 499970 w 505726"/>
                  <a:gd name="connsiteY6" fmla="*/ 297492 h 581902"/>
                  <a:gd name="connsiteX7" fmla="*/ 385343 w 505726"/>
                  <a:gd name="connsiteY7" fmla="*/ 313320 h 581902"/>
                  <a:gd name="connsiteX8" fmla="*/ 262563 w 505726"/>
                  <a:gd name="connsiteY8" fmla="*/ 353607 h 581902"/>
                  <a:gd name="connsiteX9" fmla="*/ 413161 w 505726"/>
                  <a:gd name="connsiteY9" fmla="*/ 431304 h 581902"/>
                  <a:gd name="connsiteX10" fmla="*/ 427549 w 505726"/>
                  <a:gd name="connsiteY10" fmla="*/ 471112 h 581902"/>
                  <a:gd name="connsiteX11" fmla="*/ 403568 w 505726"/>
                  <a:gd name="connsiteY11" fmla="*/ 514757 h 581902"/>
                  <a:gd name="connsiteX12" fmla="*/ 223235 w 505726"/>
                  <a:gd name="connsiteY12" fmla="*/ 581902 h 581902"/>
                  <a:gd name="connsiteX0" fmla="*/ 223235 w 505726"/>
                  <a:gd name="connsiteY0" fmla="*/ 581902 h 581902"/>
                  <a:gd name="connsiteX1" fmla="*/ 0 w 505726"/>
                  <a:gd name="connsiteY1" fmla="*/ 28522 h 581902"/>
                  <a:gd name="connsiteX2" fmla="*/ 160885 w 505726"/>
                  <a:gd name="connsiteY2" fmla="*/ 134 h 581902"/>
                  <a:gd name="connsiteX3" fmla="*/ 284145 w 505726"/>
                  <a:gd name="connsiteY3" fmla="*/ 42340 h 581902"/>
                  <a:gd name="connsiteX4" fmla="*/ 470234 w 505726"/>
                  <a:gd name="connsiteY4" fmla="*/ 242817 h 581902"/>
                  <a:gd name="connsiteX5" fmla="*/ 505726 w 505726"/>
                  <a:gd name="connsiteY5" fmla="*/ 294135 h 581902"/>
                  <a:gd name="connsiteX6" fmla="*/ 499970 w 505726"/>
                  <a:gd name="connsiteY6" fmla="*/ 297492 h 581902"/>
                  <a:gd name="connsiteX7" fmla="*/ 385343 w 505726"/>
                  <a:gd name="connsiteY7" fmla="*/ 313320 h 581902"/>
                  <a:gd name="connsiteX8" fmla="*/ 262563 w 505726"/>
                  <a:gd name="connsiteY8" fmla="*/ 353607 h 581902"/>
                  <a:gd name="connsiteX9" fmla="*/ 413161 w 505726"/>
                  <a:gd name="connsiteY9" fmla="*/ 431304 h 581902"/>
                  <a:gd name="connsiteX10" fmla="*/ 427549 w 505726"/>
                  <a:gd name="connsiteY10" fmla="*/ 471112 h 581902"/>
                  <a:gd name="connsiteX11" fmla="*/ 403568 w 505726"/>
                  <a:gd name="connsiteY11" fmla="*/ 514757 h 581902"/>
                  <a:gd name="connsiteX12" fmla="*/ 223235 w 505726"/>
                  <a:gd name="connsiteY12" fmla="*/ 581902 h 581902"/>
                  <a:gd name="connsiteX0" fmla="*/ 223235 w 505726"/>
                  <a:gd name="connsiteY0" fmla="*/ 581902 h 581902"/>
                  <a:gd name="connsiteX1" fmla="*/ 0 w 505726"/>
                  <a:gd name="connsiteY1" fmla="*/ 28522 h 581902"/>
                  <a:gd name="connsiteX2" fmla="*/ 160885 w 505726"/>
                  <a:gd name="connsiteY2" fmla="*/ 134 h 581902"/>
                  <a:gd name="connsiteX3" fmla="*/ 284145 w 505726"/>
                  <a:gd name="connsiteY3" fmla="*/ 42340 h 581902"/>
                  <a:gd name="connsiteX4" fmla="*/ 470234 w 505726"/>
                  <a:gd name="connsiteY4" fmla="*/ 242817 h 581902"/>
                  <a:gd name="connsiteX5" fmla="*/ 505726 w 505726"/>
                  <a:gd name="connsiteY5" fmla="*/ 294135 h 581902"/>
                  <a:gd name="connsiteX6" fmla="*/ 499970 w 505726"/>
                  <a:gd name="connsiteY6" fmla="*/ 297492 h 581902"/>
                  <a:gd name="connsiteX7" fmla="*/ 385343 w 505726"/>
                  <a:gd name="connsiteY7" fmla="*/ 313320 h 581902"/>
                  <a:gd name="connsiteX8" fmla="*/ 262563 w 505726"/>
                  <a:gd name="connsiteY8" fmla="*/ 353607 h 581902"/>
                  <a:gd name="connsiteX9" fmla="*/ 413161 w 505726"/>
                  <a:gd name="connsiteY9" fmla="*/ 431304 h 581902"/>
                  <a:gd name="connsiteX10" fmla="*/ 427549 w 505726"/>
                  <a:gd name="connsiteY10" fmla="*/ 471112 h 581902"/>
                  <a:gd name="connsiteX11" fmla="*/ 403568 w 505726"/>
                  <a:gd name="connsiteY11" fmla="*/ 514757 h 581902"/>
                  <a:gd name="connsiteX12" fmla="*/ 223235 w 505726"/>
                  <a:gd name="connsiteY12" fmla="*/ 581902 h 581902"/>
                  <a:gd name="connsiteX0" fmla="*/ 223235 w 505726"/>
                  <a:gd name="connsiteY0" fmla="*/ 581902 h 581902"/>
                  <a:gd name="connsiteX1" fmla="*/ 0 w 505726"/>
                  <a:gd name="connsiteY1" fmla="*/ 28522 h 581902"/>
                  <a:gd name="connsiteX2" fmla="*/ 160885 w 505726"/>
                  <a:gd name="connsiteY2" fmla="*/ 134 h 581902"/>
                  <a:gd name="connsiteX3" fmla="*/ 284145 w 505726"/>
                  <a:gd name="connsiteY3" fmla="*/ 42340 h 581902"/>
                  <a:gd name="connsiteX4" fmla="*/ 470234 w 505726"/>
                  <a:gd name="connsiteY4" fmla="*/ 242817 h 581902"/>
                  <a:gd name="connsiteX5" fmla="*/ 505726 w 505726"/>
                  <a:gd name="connsiteY5" fmla="*/ 294135 h 581902"/>
                  <a:gd name="connsiteX6" fmla="*/ 499970 w 505726"/>
                  <a:gd name="connsiteY6" fmla="*/ 297492 h 581902"/>
                  <a:gd name="connsiteX7" fmla="*/ 385343 w 505726"/>
                  <a:gd name="connsiteY7" fmla="*/ 313320 h 581902"/>
                  <a:gd name="connsiteX8" fmla="*/ 262563 w 505726"/>
                  <a:gd name="connsiteY8" fmla="*/ 353607 h 581902"/>
                  <a:gd name="connsiteX9" fmla="*/ 413161 w 505726"/>
                  <a:gd name="connsiteY9" fmla="*/ 431304 h 581902"/>
                  <a:gd name="connsiteX10" fmla="*/ 427549 w 505726"/>
                  <a:gd name="connsiteY10" fmla="*/ 471112 h 581902"/>
                  <a:gd name="connsiteX11" fmla="*/ 403568 w 505726"/>
                  <a:gd name="connsiteY11" fmla="*/ 514757 h 581902"/>
                  <a:gd name="connsiteX12" fmla="*/ 223235 w 505726"/>
                  <a:gd name="connsiteY12" fmla="*/ 581902 h 581902"/>
                  <a:gd name="connsiteX0" fmla="*/ 197963 w 480454"/>
                  <a:gd name="connsiteY0" fmla="*/ 582090 h 582090"/>
                  <a:gd name="connsiteX1" fmla="*/ 0 w 480454"/>
                  <a:gd name="connsiteY1" fmla="*/ 22667 h 582090"/>
                  <a:gd name="connsiteX2" fmla="*/ 135613 w 480454"/>
                  <a:gd name="connsiteY2" fmla="*/ 322 h 582090"/>
                  <a:gd name="connsiteX3" fmla="*/ 258873 w 480454"/>
                  <a:gd name="connsiteY3" fmla="*/ 42528 h 582090"/>
                  <a:gd name="connsiteX4" fmla="*/ 444962 w 480454"/>
                  <a:gd name="connsiteY4" fmla="*/ 243005 h 582090"/>
                  <a:gd name="connsiteX5" fmla="*/ 480454 w 480454"/>
                  <a:gd name="connsiteY5" fmla="*/ 294323 h 582090"/>
                  <a:gd name="connsiteX6" fmla="*/ 474698 w 480454"/>
                  <a:gd name="connsiteY6" fmla="*/ 297680 h 582090"/>
                  <a:gd name="connsiteX7" fmla="*/ 360071 w 480454"/>
                  <a:gd name="connsiteY7" fmla="*/ 313508 h 582090"/>
                  <a:gd name="connsiteX8" fmla="*/ 237291 w 480454"/>
                  <a:gd name="connsiteY8" fmla="*/ 353795 h 582090"/>
                  <a:gd name="connsiteX9" fmla="*/ 387889 w 480454"/>
                  <a:gd name="connsiteY9" fmla="*/ 431492 h 582090"/>
                  <a:gd name="connsiteX10" fmla="*/ 402277 w 480454"/>
                  <a:gd name="connsiteY10" fmla="*/ 471300 h 582090"/>
                  <a:gd name="connsiteX11" fmla="*/ 378296 w 480454"/>
                  <a:gd name="connsiteY11" fmla="*/ 514945 h 582090"/>
                  <a:gd name="connsiteX12" fmla="*/ 197963 w 480454"/>
                  <a:gd name="connsiteY12" fmla="*/ 582090 h 582090"/>
                  <a:gd name="connsiteX0" fmla="*/ 197963 w 480454"/>
                  <a:gd name="connsiteY0" fmla="*/ 582090 h 582090"/>
                  <a:gd name="connsiteX1" fmla="*/ 0 w 480454"/>
                  <a:gd name="connsiteY1" fmla="*/ 22667 h 582090"/>
                  <a:gd name="connsiteX2" fmla="*/ 135613 w 480454"/>
                  <a:gd name="connsiteY2" fmla="*/ 322 h 582090"/>
                  <a:gd name="connsiteX3" fmla="*/ 258873 w 480454"/>
                  <a:gd name="connsiteY3" fmla="*/ 42528 h 582090"/>
                  <a:gd name="connsiteX4" fmla="*/ 444962 w 480454"/>
                  <a:gd name="connsiteY4" fmla="*/ 243005 h 582090"/>
                  <a:gd name="connsiteX5" fmla="*/ 480454 w 480454"/>
                  <a:gd name="connsiteY5" fmla="*/ 294323 h 582090"/>
                  <a:gd name="connsiteX6" fmla="*/ 474698 w 480454"/>
                  <a:gd name="connsiteY6" fmla="*/ 297680 h 582090"/>
                  <a:gd name="connsiteX7" fmla="*/ 360071 w 480454"/>
                  <a:gd name="connsiteY7" fmla="*/ 313508 h 582090"/>
                  <a:gd name="connsiteX8" fmla="*/ 237291 w 480454"/>
                  <a:gd name="connsiteY8" fmla="*/ 353795 h 582090"/>
                  <a:gd name="connsiteX9" fmla="*/ 387889 w 480454"/>
                  <a:gd name="connsiteY9" fmla="*/ 431492 h 582090"/>
                  <a:gd name="connsiteX10" fmla="*/ 402277 w 480454"/>
                  <a:gd name="connsiteY10" fmla="*/ 471300 h 582090"/>
                  <a:gd name="connsiteX11" fmla="*/ 378296 w 480454"/>
                  <a:gd name="connsiteY11" fmla="*/ 514945 h 582090"/>
                  <a:gd name="connsiteX12" fmla="*/ 197963 w 480454"/>
                  <a:gd name="connsiteY12" fmla="*/ 582090 h 582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0454" h="582090">
                    <a:moveTo>
                      <a:pt x="197963" y="582090"/>
                    </a:moveTo>
                    <a:cubicBezTo>
                      <a:pt x="150658" y="436434"/>
                      <a:pt x="92866" y="306484"/>
                      <a:pt x="0" y="22667"/>
                    </a:cubicBezTo>
                    <a:cubicBezTo>
                      <a:pt x="46043" y="20269"/>
                      <a:pt x="92468" y="-2988"/>
                      <a:pt x="135613" y="322"/>
                    </a:cubicBezTo>
                    <a:cubicBezTo>
                      <a:pt x="178758" y="3632"/>
                      <a:pt x="222902" y="15190"/>
                      <a:pt x="258873" y="42528"/>
                    </a:cubicBezTo>
                    <a:cubicBezTo>
                      <a:pt x="332733" y="98162"/>
                      <a:pt x="390287" y="169145"/>
                      <a:pt x="444962" y="243005"/>
                    </a:cubicBezTo>
                    <a:cubicBezTo>
                      <a:pt x="457432" y="259791"/>
                      <a:pt x="473260" y="273700"/>
                      <a:pt x="480454" y="294323"/>
                    </a:cubicBezTo>
                    <a:cubicBezTo>
                      <a:pt x="479015" y="296722"/>
                      <a:pt x="477096" y="298640"/>
                      <a:pt x="474698" y="297680"/>
                    </a:cubicBezTo>
                    <a:cubicBezTo>
                      <a:pt x="434411" y="287129"/>
                      <a:pt x="397481" y="302477"/>
                      <a:pt x="360071" y="313508"/>
                    </a:cubicBezTo>
                    <a:cubicBezTo>
                      <a:pt x="324580" y="323580"/>
                      <a:pt x="241607" y="345642"/>
                      <a:pt x="237291" y="353795"/>
                    </a:cubicBezTo>
                    <a:cubicBezTo>
                      <a:pt x="256955" y="367224"/>
                      <a:pt x="359112" y="415185"/>
                      <a:pt x="387889" y="431492"/>
                    </a:cubicBezTo>
                    <a:cubicBezTo>
                      <a:pt x="404195" y="440605"/>
                      <a:pt x="410431" y="453075"/>
                      <a:pt x="402277" y="471300"/>
                    </a:cubicBezTo>
                    <a:cubicBezTo>
                      <a:pt x="395562" y="486647"/>
                      <a:pt x="390287" y="502474"/>
                      <a:pt x="378296" y="514945"/>
                    </a:cubicBezTo>
                    <a:cubicBezTo>
                      <a:pt x="341846" y="531251"/>
                      <a:pt x="220984" y="573457"/>
                      <a:pt x="197963" y="58209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0E5E569-035C-4E06-A4A6-B3A0E4269FC8}"/>
                  </a:ext>
                </a:extLst>
              </p:cNvPr>
              <p:cNvSpPr/>
              <p:nvPr/>
            </p:nvSpPr>
            <p:spPr>
              <a:xfrm>
                <a:off x="8544412" y="3964570"/>
                <a:ext cx="427054" cy="652567"/>
              </a:xfrm>
              <a:custGeom>
                <a:avLst/>
                <a:gdLst>
                  <a:gd name="connsiteX0" fmla="*/ 134291 w 427054"/>
                  <a:gd name="connsiteY0" fmla="*/ 294 h 693811"/>
                  <a:gd name="connsiteX1" fmla="*/ 167384 w 427054"/>
                  <a:gd name="connsiteY1" fmla="*/ 14682 h 693811"/>
                  <a:gd name="connsiteX2" fmla="*/ 249398 w 427054"/>
                  <a:gd name="connsiteY2" fmla="*/ 50173 h 693811"/>
                  <a:gd name="connsiteX3" fmla="*/ 253235 w 427054"/>
                  <a:gd name="connsiteY3" fmla="*/ 87103 h 693811"/>
                  <a:gd name="connsiteX4" fmla="*/ 193763 w 427054"/>
                  <a:gd name="connsiteY4" fmla="*/ 228589 h 693811"/>
                  <a:gd name="connsiteX5" fmla="*/ 189446 w 427054"/>
                  <a:gd name="connsiteY5" fmla="*/ 244416 h 693811"/>
                  <a:gd name="connsiteX6" fmla="*/ 297838 w 427054"/>
                  <a:gd name="connsiteY6" fmla="*/ 198373 h 693811"/>
                  <a:gd name="connsiteX7" fmla="*/ 344361 w 427054"/>
                  <a:gd name="connsiteY7" fmla="*/ 178709 h 693811"/>
                  <a:gd name="connsiteX8" fmla="*/ 399996 w 427054"/>
                  <a:gd name="connsiteY8" fmla="*/ 138422 h 693811"/>
                  <a:gd name="connsiteX9" fmla="*/ 417262 w 427054"/>
                  <a:gd name="connsiteY9" fmla="*/ 126911 h 693811"/>
                  <a:gd name="connsiteX10" fmla="*/ 425895 w 427054"/>
                  <a:gd name="connsiteY10" fmla="*/ 286142 h 693811"/>
                  <a:gd name="connsiteX11" fmla="*/ 388005 w 427054"/>
                  <a:gd name="connsiteY11" fmla="*/ 518274 h 693811"/>
                  <a:gd name="connsiteX12" fmla="*/ 347718 w 427054"/>
                  <a:gd name="connsiteY12" fmla="*/ 571990 h 693811"/>
                  <a:gd name="connsiteX13" fmla="*/ 165466 w 427054"/>
                  <a:gd name="connsiteY13" fmla="*/ 693811 h 693811"/>
                  <a:gd name="connsiteX14" fmla="*/ 131893 w 427054"/>
                  <a:gd name="connsiteY14" fmla="*/ 512998 h 693811"/>
                  <a:gd name="connsiteX15" fmla="*/ 60910 w 427054"/>
                  <a:gd name="connsiteY15" fmla="*/ 218996 h 693811"/>
                  <a:gd name="connsiteX16" fmla="*/ 0 w 427054"/>
                  <a:gd name="connsiteY16" fmla="*/ 43459 h 693811"/>
                  <a:gd name="connsiteX17" fmla="*/ 134291 w 427054"/>
                  <a:gd name="connsiteY17" fmla="*/ 294 h 693811"/>
                  <a:gd name="connsiteX0" fmla="*/ 134291 w 427054"/>
                  <a:gd name="connsiteY0" fmla="*/ 294 h 693811"/>
                  <a:gd name="connsiteX1" fmla="*/ 167384 w 427054"/>
                  <a:gd name="connsiteY1" fmla="*/ 14682 h 693811"/>
                  <a:gd name="connsiteX2" fmla="*/ 249398 w 427054"/>
                  <a:gd name="connsiteY2" fmla="*/ 50173 h 693811"/>
                  <a:gd name="connsiteX3" fmla="*/ 253235 w 427054"/>
                  <a:gd name="connsiteY3" fmla="*/ 87103 h 693811"/>
                  <a:gd name="connsiteX4" fmla="*/ 193763 w 427054"/>
                  <a:gd name="connsiteY4" fmla="*/ 228589 h 693811"/>
                  <a:gd name="connsiteX5" fmla="*/ 189446 w 427054"/>
                  <a:gd name="connsiteY5" fmla="*/ 244416 h 693811"/>
                  <a:gd name="connsiteX6" fmla="*/ 297838 w 427054"/>
                  <a:gd name="connsiteY6" fmla="*/ 198373 h 693811"/>
                  <a:gd name="connsiteX7" fmla="*/ 344361 w 427054"/>
                  <a:gd name="connsiteY7" fmla="*/ 178709 h 693811"/>
                  <a:gd name="connsiteX8" fmla="*/ 399996 w 427054"/>
                  <a:gd name="connsiteY8" fmla="*/ 138422 h 693811"/>
                  <a:gd name="connsiteX9" fmla="*/ 417262 w 427054"/>
                  <a:gd name="connsiteY9" fmla="*/ 126911 h 693811"/>
                  <a:gd name="connsiteX10" fmla="*/ 425895 w 427054"/>
                  <a:gd name="connsiteY10" fmla="*/ 286142 h 693811"/>
                  <a:gd name="connsiteX11" fmla="*/ 388005 w 427054"/>
                  <a:gd name="connsiteY11" fmla="*/ 518274 h 693811"/>
                  <a:gd name="connsiteX12" fmla="*/ 347718 w 427054"/>
                  <a:gd name="connsiteY12" fmla="*/ 571990 h 693811"/>
                  <a:gd name="connsiteX13" fmla="*/ 165466 w 427054"/>
                  <a:gd name="connsiteY13" fmla="*/ 693811 h 693811"/>
                  <a:gd name="connsiteX14" fmla="*/ 60910 w 427054"/>
                  <a:gd name="connsiteY14" fmla="*/ 218996 h 693811"/>
                  <a:gd name="connsiteX15" fmla="*/ 0 w 427054"/>
                  <a:gd name="connsiteY15" fmla="*/ 43459 h 693811"/>
                  <a:gd name="connsiteX16" fmla="*/ 134291 w 427054"/>
                  <a:gd name="connsiteY16" fmla="*/ 294 h 693811"/>
                  <a:gd name="connsiteX0" fmla="*/ 134291 w 427054"/>
                  <a:gd name="connsiteY0" fmla="*/ 294 h 693811"/>
                  <a:gd name="connsiteX1" fmla="*/ 167384 w 427054"/>
                  <a:gd name="connsiteY1" fmla="*/ 14682 h 693811"/>
                  <a:gd name="connsiteX2" fmla="*/ 249398 w 427054"/>
                  <a:gd name="connsiteY2" fmla="*/ 50173 h 693811"/>
                  <a:gd name="connsiteX3" fmla="*/ 253235 w 427054"/>
                  <a:gd name="connsiteY3" fmla="*/ 87103 h 693811"/>
                  <a:gd name="connsiteX4" fmla="*/ 193763 w 427054"/>
                  <a:gd name="connsiteY4" fmla="*/ 228589 h 693811"/>
                  <a:gd name="connsiteX5" fmla="*/ 189446 w 427054"/>
                  <a:gd name="connsiteY5" fmla="*/ 244416 h 693811"/>
                  <a:gd name="connsiteX6" fmla="*/ 297838 w 427054"/>
                  <a:gd name="connsiteY6" fmla="*/ 198373 h 693811"/>
                  <a:gd name="connsiteX7" fmla="*/ 344361 w 427054"/>
                  <a:gd name="connsiteY7" fmla="*/ 178709 h 693811"/>
                  <a:gd name="connsiteX8" fmla="*/ 399996 w 427054"/>
                  <a:gd name="connsiteY8" fmla="*/ 138422 h 693811"/>
                  <a:gd name="connsiteX9" fmla="*/ 417262 w 427054"/>
                  <a:gd name="connsiteY9" fmla="*/ 126911 h 693811"/>
                  <a:gd name="connsiteX10" fmla="*/ 425895 w 427054"/>
                  <a:gd name="connsiteY10" fmla="*/ 286142 h 693811"/>
                  <a:gd name="connsiteX11" fmla="*/ 388005 w 427054"/>
                  <a:gd name="connsiteY11" fmla="*/ 518274 h 693811"/>
                  <a:gd name="connsiteX12" fmla="*/ 347718 w 427054"/>
                  <a:gd name="connsiteY12" fmla="*/ 571990 h 693811"/>
                  <a:gd name="connsiteX13" fmla="*/ 165466 w 427054"/>
                  <a:gd name="connsiteY13" fmla="*/ 693811 h 693811"/>
                  <a:gd name="connsiteX14" fmla="*/ 0 w 427054"/>
                  <a:gd name="connsiteY14" fmla="*/ 43459 h 693811"/>
                  <a:gd name="connsiteX15" fmla="*/ 134291 w 427054"/>
                  <a:gd name="connsiteY15" fmla="*/ 294 h 693811"/>
                  <a:gd name="connsiteX0" fmla="*/ 134291 w 427054"/>
                  <a:gd name="connsiteY0" fmla="*/ 294 h 652567"/>
                  <a:gd name="connsiteX1" fmla="*/ 167384 w 427054"/>
                  <a:gd name="connsiteY1" fmla="*/ 14682 h 652567"/>
                  <a:gd name="connsiteX2" fmla="*/ 249398 w 427054"/>
                  <a:gd name="connsiteY2" fmla="*/ 50173 h 652567"/>
                  <a:gd name="connsiteX3" fmla="*/ 253235 w 427054"/>
                  <a:gd name="connsiteY3" fmla="*/ 87103 h 652567"/>
                  <a:gd name="connsiteX4" fmla="*/ 193763 w 427054"/>
                  <a:gd name="connsiteY4" fmla="*/ 228589 h 652567"/>
                  <a:gd name="connsiteX5" fmla="*/ 189446 w 427054"/>
                  <a:gd name="connsiteY5" fmla="*/ 244416 h 652567"/>
                  <a:gd name="connsiteX6" fmla="*/ 297838 w 427054"/>
                  <a:gd name="connsiteY6" fmla="*/ 198373 h 652567"/>
                  <a:gd name="connsiteX7" fmla="*/ 344361 w 427054"/>
                  <a:gd name="connsiteY7" fmla="*/ 178709 h 652567"/>
                  <a:gd name="connsiteX8" fmla="*/ 399996 w 427054"/>
                  <a:gd name="connsiteY8" fmla="*/ 138422 h 652567"/>
                  <a:gd name="connsiteX9" fmla="*/ 417262 w 427054"/>
                  <a:gd name="connsiteY9" fmla="*/ 126911 h 652567"/>
                  <a:gd name="connsiteX10" fmla="*/ 425895 w 427054"/>
                  <a:gd name="connsiteY10" fmla="*/ 286142 h 652567"/>
                  <a:gd name="connsiteX11" fmla="*/ 388005 w 427054"/>
                  <a:gd name="connsiteY11" fmla="*/ 518274 h 652567"/>
                  <a:gd name="connsiteX12" fmla="*/ 347718 w 427054"/>
                  <a:gd name="connsiteY12" fmla="*/ 571990 h 652567"/>
                  <a:gd name="connsiteX13" fmla="*/ 220770 w 427054"/>
                  <a:gd name="connsiteY13" fmla="*/ 652567 h 652567"/>
                  <a:gd name="connsiteX14" fmla="*/ 0 w 427054"/>
                  <a:gd name="connsiteY14" fmla="*/ 43459 h 652567"/>
                  <a:gd name="connsiteX15" fmla="*/ 134291 w 427054"/>
                  <a:gd name="connsiteY15" fmla="*/ 294 h 652567"/>
                  <a:gd name="connsiteX0" fmla="*/ 134291 w 427054"/>
                  <a:gd name="connsiteY0" fmla="*/ 294 h 652567"/>
                  <a:gd name="connsiteX1" fmla="*/ 167384 w 427054"/>
                  <a:gd name="connsiteY1" fmla="*/ 14682 h 652567"/>
                  <a:gd name="connsiteX2" fmla="*/ 249398 w 427054"/>
                  <a:gd name="connsiteY2" fmla="*/ 50173 h 652567"/>
                  <a:gd name="connsiteX3" fmla="*/ 253235 w 427054"/>
                  <a:gd name="connsiteY3" fmla="*/ 87103 h 652567"/>
                  <a:gd name="connsiteX4" fmla="*/ 193763 w 427054"/>
                  <a:gd name="connsiteY4" fmla="*/ 228589 h 652567"/>
                  <a:gd name="connsiteX5" fmla="*/ 189446 w 427054"/>
                  <a:gd name="connsiteY5" fmla="*/ 244416 h 652567"/>
                  <a:gd name="connsiteX6" fmla="*/ 297838 w 427054"/>
                  <a:gd name="connsiteY6" fmla="*/ 198373 h 652567"/>
                  <a:gd name="connsiteX7" fmla="*/ 344361 w 427054"/>
                  <a:gd name="connsiteY7" fmla="*/ 178709 h 652567"/>
                  <a:gd name="connsiteX8" fmla="*/ 399996 w 427054"/>
                  <a:gd name="connsiteY8" fmla="*/ 138422 h 652567"/>
                  <a:gd name="connsiteX9" fmla="*/ 417262 w 427054"/>
                  <a:gd name="connsiteY9" fmla="*/ 126911 h 652567"/>
                  <a:gd name="connsiteX10" fmla="*/ 425895 w 427054"/>
                  <a:gd name="connsiteY10" fmla="*/ 286142 h 652567"/>
                  <a:gd name="connsiteX11" fmla="*/ 388005 w 427054"/>
                  <a:gd name="connsiteY11" fmla="*/ 518274 h 652567"/>
                  <a:gd name="connsiteX12" fmla="*/ 347718 w 427054"/>
                  <a:gd name="connsiteY12" fmla="*/ 571990 h 652567"/>
                  <a:gd name="connsiteX13" fmla="*/ 220770 w 427054"/>
                  <a:gd name="connsiteY13" fmla="*/ 652567 h 652567"/>
                  <a:gd name="connsiteX14" fmla="*/ 0 w 427054"/>
                  <a:gd name="connsiteY14" fmla="*/ 43459 h 652567"/>
                  <a:gd name="connsiteX15" fmla="*/ 134291 w 427054"/>
                  <a:gd name="connsiteY15" fmla="*/ 294 h 652567"/>
                  <a:gd name="connsiteX0" fmla="*/ 134291 w 427054"/>
                  <a:gd name="connsiteY0" fmla="*/ 294 h 652567"/>
                  <a:gd name="connsiteX1" fmla="*/ 167384 w 427054"/>
                  <a:gd name="connsiteY1" fmla="*/ 14682 h 652567"/>
                  <a:gd name="connsiteX2" fmla="*/ 249398 w 427054"/>
                  <a:gd name="connsiteY2" fmla="*/ 50173 h 652567"/>
                  <a:gd name="connsiteX3" fmla="*/ 253235 w 427054"/>
                  <a:gd name="connsiteY3" fmla="*/ 87103 h 652567"/>
                  <a:gd name="connsiteX4" fmla="*/ 193763 w 427054"/>
                  <a:gd name="connsiteY4" fmla="*/ 228589 h 652567"/>
                  <a:gd name="connsiteX5" fmla="*/ 189446 w 427054"/>
                  <a:gd name="connsiteY5" fmla="*/ 244416 h 652567"/>
                  <a:gd name="connsiteX6" fmla="*/ 297838 w 427054"/>
                  <a:gd name="connsiteY6" fmla="*/ 198373 h 652567"/>
                  <a:gd name="connsiteX7" fmla="*/ 344361 w 427054"/>
                  <a:gd name="connsiteY7" fmla="*/ 178709 h 652567"/>
                  <a:gd name="connsiteX8" fmla="*/ 399996 w 427054"/>
                  <a:gd name="connsiteY8" fmla="*/ 138422 h 652567"/>
                  <a:gd name="connsiteX9" fmla="*/ 417262 w 427054"/>
                  <a:gd name="connsiteY9" fmla="*/ 126911 h 652567"/>
                  <a:gd name="connsiteX10" fmla="*/ 425895 w 427054"/>
                  <a:gd name="connsiteY10" fmla="*/ 286142 h 652567"/>
                  <a:gd name="connsiteX11" fmla="*/ 388005 w 427054"/>
                  <a:gd name="connsiteY11" fmla="*/ 518274 h 652567"/>
                  <a:gd name="connsiteX12" fmla="*/ 347718 w 427054"/>
                  <a:gd name="connsiteY12" fmla="*/ 571990 h 652567"/>
                  <a:gd name="connsiteX13" fmla="*/ 220770 w 427054"/>
                  <a:gd name="connsiteY13" fmla="*/ 652567 h 652567"/>
                  <a:gd name="connsiteX14" fmla="*/ 0 w 427054"/>
                  <a:gd name="connsiteY14" fmla="*/ 43459 h 652567"/>
                  <a:gd name="connsiteX15" fmla="*/ 134291 w 427054"/>
                  <a:gd name="connsiteY15" fmla="*/ 294 h 652567"/>
                  <a:gd name="connsiteX0" fmla="*/ 134291 w 427054"/>
                  <a:gd name="connsiteY0" fmla="*/ 294 h 652567"/>
                  <a:gd name="connsiteX1" fmla="*/ 167384 w 427054"/>
                  <a:gd name="connsiteY1" fmla="*/ 14682 h 652567"/>
                  <a:gd name="connsiteX2" fmla="*/ 249398 w 427054"/>
                  <a:gd name="connsiteY2" fmla="*/ 50173 h 652567"/>
                  <a:gd name="connsiteX3" fmla="*/ 253235 w 427054"/>
                  <a:gd name="connsiteY3" fmla="*/ 87103 h 652567"/>
                  <a:gd name="connsiteX4" fmla="*/ 193763 w 427054"/>
                  <a:gd name="connsiteY4" fmla="*/ 228589 h 652567"/>
                  <a:gd name="connsiteX5" fmla="*/ 189446 w 427054"/>
                  <a:gd name="connsiteY5" fmla="*/ 244416 h 652567"/>
                  <a:gd name="connsiteX6" fmla="*/ 297838 w 427054"/>
                  <a:gd name="connsiteY6" fmla="*/ 198373 h 652567"/>
                  <a:gd name="connsiteX7" fmla="*/ 344361 w 427054"/>
                  <a:gd name="connsiteY7" fmla="*/ 178709 h 652567"/>
                  <a:gd name="connsiteX8" fmla="*/ 399996 w 427054"/>
                  <a:gd name="connsiteY8" fmla="*/ 138422 h 652567"/>
                  <a:gd name="connsiteX9" fmla="*/ 417262 w 427054"/>
                  <a:gd name="connsiteY9" fmla="*/ 126911 h 652567"/>
                  <a:gd name="connsiteX10" fmla="*/ 425895 w 427054"/>
                  <a:gd name="connsiteY10" fmla="*/ 286142 h 652567"/>
                  <a:gd name="connsiteX11" fmla="*/ 388005 w 427054"/>
                  <a:gd name="connsiteY11" fmla="*/ 518274 h 652567"/>
                  <a:gd name="connsiteX12" fmla="*/ 347718 w 427054"/>
                  <a:gd name="connsiteY12" fmla="*/ 571990 h 652567"/>
                  <a:gd name="connsiteX13" fmla="*/ 220770 w 427054"/>
                  <a:gd name="connsiteY13" fmla="*/ 652567 h 652567"/>
                  <a:gd name="connsiteX14" fmla="*/ 0 w 427054"/>
                  <a:gd name="connsiteY14" fmla="*/ 43459 h 652567"/>
                  <a:gd name="connsiteX15" fmla="*/ 134291 w 427054"/>
                  <a:gd name="connsiteY15" fmla="*/ 294 h 65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7054" h="652567">
                    <a:moveTo>
                      <a:pt x="134291" y="294"/>
                    </a:moveTo>
                    <a:cubicBezTo>
                      <a:pt x="145322" y="5090"/>
                      <a:pt x="155394" y="12764"/>
                      <a:pt x="167384" y="14682"/>
                    </a:cubicBezTo>
                    <a:cubicBezTo>
                      <a:pt x="198559" y="17560"/>
                      <a:pt x="223499" y="34826"/>
                      <a:pt x="249398" y="50173"/>
                    </a:cubicBezTo>
                    <a:cubicBezTo>
                      <a:pt x="264266" y="58807"/>
                      <a:pt x="258510" y="74154"/>
                      <a:pt x="253235" y="87103"/>
                    </a:cubicBezTo>
                    <a:cubicBezTo>
                      <a:pt x="234050" y="134585"/>
                      <a:pt x="212947" y="181107"/>
                      <a:pt x="193763" y="228589"/>
                    </a:cubicBezTo>
                    <a:cubicBezTo>
                      <a:pt x="191844" y="232905"/>
                      <a:pt x="189446" y="236742"/>
                      <a:pt x="189446" y="244416"/>
                    </a:cubicBezTo>
                    <a:cubicBezTo>
                      <a:pt x="227336" y="230027"/>
                      <a:pt x="262347" y="213241"/>
                      <a:pt x="297838" y="198373"/>
                    </a:cubicBezTo>
                    <a:cubicBezTo>
                      <a:pt x="313186" y="192138"/>
                      <a:pt x="328534" y="183985"/>
                      <a:pt x="344361" y="178709"/>
                    </a:cubicBezTo>
                    <a:cubicBezTo>
                      <a:pt x="366902" y="171035"/>
                      <a:pt x="385128" y="157127"/>
                      <a:pt x="399996" y="138422"/>
                    </a:cubicBezTo>
                    <a:cubicBezTo>
                      <a:pt x="404312" y="133146"/>
                      <a:pt x="406230" y="122595"/>
                      <a:pt x="417262" y="126911"/>
                    </a:cubicBezTo>
                    <a:cubicBezTo>
                      <a:pt x="419180" y="180148"/>
                      <a:pt x="430691" y="232905"/>
                      <a:pt x="425895" y="286142"/>
                    </a:cubicBezTo>
                    <a:cubicBezTo>
                      <a:pt x="418701" y="364319"/>
                      <a:pt x="419180" y="443934"/>
                      <a:pt x="388005" y="518274"/>
                    </a:cubicBezTo>
                    <a:cubicBezTo>
                      <a:pt x="378893" y="539377"/>
                      <a:pt x="375591" y="549608"/>
                      <a:pt x="347718" y="571990"/>
                    </a:cubicBezTo>
                    <a:cubicBezTo>
                      <a:pt x="319845" y="594372"/>
                      <a:pt x="277364" y="619474"/>
                      <a:pt x="220770" y="652567"/>
                    </a:cubicBezTo>
                    <a:cubicBezTo>
                      <a:pt x="145016" y="464143"/>
                      <a:pt x="91357" y="271381"/>
                      <a:pt x="0" y="43459"/>
                    </a:cubicBezTo>
                    <a:cubicBezTo>
                      <a:pt x="479" y="40581"/>
                      <a:pt x="128056" y="-4023"/>
                      <a:pt x="134291" y="29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479B090-94D8-48A1-8C8A-B6642D2E932C}"/>
                  </a:ext>
                </a:extLst>
              </p:cNvPr>
              <p:cNvSpPr/>
              <p:nvPr/>
            </p:nvSpPr>
            <p:spPr>
              <a:xfrm>
                <a:off x="8546810" y="3666998"/>
                <a:ext cx="298317" cy="279641"/>
              </a:xfrm>
              <a:custGeom>
                <a:avLst/>
                <a:gdLst>
                  <a:gd name="connsiteX0" fmla="*/ 155874 w 298317"/>
                  <a:gd name="connsiteY0" fmla="*/ 226405 h 279641"/>
                  <a:gd name="connsiteX1" fmla="*/ 128536 w 298317"/>
                  <a:gd name="connsiteY1" fmla="*/ 133840 h 279641"/>
                  <a:gd name="connsiteX2" fmla="*/ 0 w 298317"/>
                  <a:gd name="connsiteY2" fmla="*/ 67654 h 279641"/>
                  <a:gd name="connsiteX3" fmla="*/ 10072 w 298317"/>
                  <a:gd name="connsiteY3" fmla="*/ 58061 h 279641"/>
                  <a:gd name="connsiteX4" fmla="*/ 200478 w 298317"/>
                  <a:gd name="connsiteY4" fmla="*/ 2426 h 279641"/>
                  <a:gd name="connsiteX5" fmla="*/ 261388 w 298317"/>
                  <a:gd name="connsiteY5" fmla="*/ 8182 h 279641"/>
                  <a:gd name="connsiteX6" fmla="*/ 298318 w 298317"/>
                  <a:gd name="connsiteY6" fmla="*/ 49908 h 279641"/>
                  <a:gd name="connsiteX7" fmla="*/ 231172 w 298317"/>
                  <a:gd name="connsiteY7" fmla="*/ 147749 h 279641"/>
                  <a:gd name="connsiteX8" fmla="*/ 163547 w 298317"/>
                  <a:gd name="connsiteY8" fmla="*/ 242712 h 279641"/>
                  <a:gd name="connsiteX9" fmla="*/ 132373 w 298317"/>
                  <a:gd name="connsiteY9" fmla="*/ 279642 h 279641"/>
                  <a:gd name="connsiteX10" fmla="*/ 155874 w 298317"/>
                  <a:gd name="connsiteY10" fmla="*/ 226405 h 27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8317" h="279641">
                    <a:moveTo>
                      <a:pt x="155874" y="226405"/>
                    </a:moveTo>
                    <a:cubicBezTo>
                      <a:pt x="188487" y="165494"/>
                      <a:pt x="188487" y="165015"/>
                      <a:pt x="128536" y="133840"/>
                    </a:cubicBezTo>
                    <a:cubicBezTo>
                      <a:pt x="85371" y="111298"/>
                      <a:pt x="42206" y="89236"/>
                      <a:pt x="0" y="67654"/>
                    </a:cubicBezTo>
                    <a:cubicBezTo>
                      <a:pt x="0" y="59021"/>
                      <a:pt x="6235" y="59500"/>
                      <a:pt x="10072" y="58061"/>
                    </a:cubicBezTo>
                    <a:cubicBezTo>
                      <a:pt x="73381" y="39357"/>
                      <a:pt x="137169" y="21131"/>
                      <a:pt x="200478" y="2426"/>
                    </a:cubicBezTo>
                    <a:cubicBezTo>
                      <a:pt x="222060" y="-3808"/>
                      <a:pt x="241245" y="3386"/>
                      <a:pt x="261388" y="8182"/>
                    </a:cubicBezTo>
                    <a:cubicBezTo>
                      <a:pt x="276256" y="19693"/>
                      <a:pt x="293522" y="29285"/>
                      <a:pt x="298318" y="49908"/>
                    </a:cubicBezTo>
                    <a:cubicBezTo>
                      <a:pt x="275776" y="82521"/>
                      <a:pt x="253714" y="115135"/>
                      <a:pt x="231172" y="147749"/>
                    </a:cubicBezTo>
                    <a:cubicBezTo>
                      <a:pt x="209110" y="179882"/>
                      <a:pt x="186569" y="211537"/>
                      <a:pt x="163547" y="242712"/>
                    </a:cubicBezTo>
                    <a:cubicBezTo>
                      <a:pt x="159711" y="247987"/>
                      <a:pt x="147240" y="264294"/>
                      <a:pt x="132373" y="279642"/>
                    </a:cubicBezTo>
                    <a:cubicBezTo>
                      <a:pt x="124219" y="266212"/>
                      <a:pt x="151077" y="235038"/>
                      <a:pt x="155874" y="226405"/>
                    </a:cubicBezTo>
                    <a:close/>
                  </a:path>
                </a:pathLst>
              </a:custGeom>
              <a:solidFill>
                <a:srgbClr val="FEFEFD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B45865-F7A8-4566-9EA6-FAD9CFA6BD50}"/>
                  </a:ext>
                </a:extLst>
              </p:cNvPr>
              <p:cNvSpPr/>
              <p:nvPr/>
            </p:nvSpPr>
            <p:spPr>
              <a:xfrm>
                <a:off x="8711317" y="3973435"/>
                <a:ext cx="252398" cy="245234"/>
              </a:xfrm>
              <a:custGeom>
                <a:avLst/>
                <a:gdLst>
                  <a:gd name="connsiteX0" fmla="*/ 249877 w 252398"/>
                  <a:gd name="connsiteY0" fmla="*/ 117567 h 245234"/>
                  <a:gd name="connsiteX1" fmla="*/ 171700 w 252398"/>
                  <a:gd name="connsiteY1" fmla="*/ 179437 h 245234"/>
                  <a:gd name="connsiteX2" fmla="*/ 33093 w 252398"/>
                  <a:gd name="connsiteY2" fmla="*/ 238429 h 245234"/>
                  <a:gd name="connsiteX3" fmla="*/ 7674 w 252398"/>
                  <a:gd name="connsiteY3" fmla="*/ 244664 h 245234"/>
                  <a:gd name="connsiteX4" fmla="*/ 45083 w 252398"/>
                  <a:gd name="connsiteY4" fmla="*/ 154977 h 245234"/>
                  <a:gd name="connsiteX5" fmla="*/ 81054 w 252398"/>
                  <a:gd name="connsiteY5" fmla="*/ 71524 h 245234"/>
                  <a:gd name="connsiteX6" fmla="*/ 68105 w 252398"/>
                  <a:gd name="connsiteY6" fmla="*/ 39390 h 245234"/>
                  <a:gd name="connsiteX7" fmla="*/ 0 w 252398"/>
                  <a:gd name="connsiteY7" fmla="*/ 4858 h 245234"/>
                  <a:gd name="connsiteX8" fmla="*/ 22062 w 252398"/>
                  <a:gd name="connsiteY8" fmla="*/ 1981 h 245234"/>
                  <a:gd name="connsiteX9" fmla="*/ 248438 w 252398"/>
                  <a:gd name="connsiteY9" fmla="*/ 65289 h 245234"/>
                  <a:gd name="connsiteX10" fmla="*/ 249877 w 252398"/>
                  <a:gd name="connsiteY10" fmla="*/ 117567 h 245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2398" h="245234">
                    <a:moveTo>
                      <a:pt x="249877" y="117567"/>
                    </a:moveTo>
                    <a:cubicBezTo>
                      <a:pt x="233091" y="149701"/>
                      <a:pt x="204794" y="166487"/>
                      <a:pt x="171700" y="179437"/>
                    </a:cubicBezTo>
                    <a:cubicBezTo>
                      <a:pt x="125178" y="197662"/>
                      <a:pt x="79615" y="218765"/>
                      <a:pt x="33093" y="238429"/>
                    </a:cubicBezTo>
                    <a:cubicBezTo>
                      <a:pt x="25899" y="241307"/>
                      <a:pt x="19664" y="247062"/>
                      <a:pt x="7674" y="244664"/>
                    </a:cubicBezTo>
                    <a:cubicBezTo>
                      <a:pt x="20143" y="214449"/>
                      <a:pt x="32613" y="184713"/>
                      <a:pt x="45083" y="154977"/>
                    </a:cubicBezTo>
                    <a:cubicBezTo>
                      <a:pt x="56594" y="127159"/>
                      <a:pt x="67146" y="98383"/>
                      <a:pt x="81054" y="71524"/>
                    </a:cubicBezTo>
                    <a:cubicBezTo>
                      <a:pt x="90167" y="53779"/>
                      <a:pt x="84411" y="46585"/>
                      <a:pt x="68105" y="39390"/>
                    </a:cubicBezTo>
                    <a:cubicBezTo>
                      <a:pt x="45083" y="28839"/>
                      <a:pt x="22541" y="16369"/>
                      <a:pt x="0" y="4858"/>
                    </a:cubicBezTo>
                    <a:cubicBezTo>
                      <a:pt x="6714" y="-2336"/>
                      <a:pt x="14868" y="62"/>
                      <a:pt x="22062" y="1981"/>
                    </a:cubicBezTo>
                    <a:cubicBezTo>
                      <a:pt x="97361" y="23084"/>
                      <a:pt x="172660" y="44187"/>
                      <a:pt x="248438" y="65289"/>
                    </a:cubicBezTo>
                    <a:cubicBezTo>
                      <a:pt x="256112" y="83515"/>
                      <a:pt x="250357" y="100781"/>
                      <a:pt x="249877" y="117567"/>
                    </a:cubicBezTo>
                    <a:close/>
                  </a:path>
                </a:pathLst>
              </a:custGeom>
              <a:solidFill>
                <a:srgbClr val="FDFEFD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3B427CA-A253-45C5-88B8-73C6DF9FA125}"/>
                  </a:ext>
                </a:extLst>
              </p:cNvPr>
              <p:cNvSpPr/>
              <p:nvPr/>
            </p:nvSpPr>
            <p:spPr>
              <a:xfrm>
                <a:off x="8525228" y="3893403"/>
                <a:ext cx="177456" cy="119423"/>
              </a:xfrm>
              <a:custGeom>
                <a:avLst/>
                <a:gdLst>
                  <a:gd name="connsiteX0" fmla="*/ 177456 w 177456"/>
                  <a:gd name="connsiteY0" fmla="*/ 0 h 119423"/>
                  <a:gd name="connsiteX1" fmla="*/ 153476 w 177456"/>
                  <a:gd name="connsiteY1" fmla="*/ 71462 h 119423"/>
                  <a:gd name="connsiteX2" fmla="*/ 88728 w 177456"/>
                  <a:gd name="connsiteY2" fmla="*/ 93045 h 119423"/>
                  <a:gd name="connsiteX3" fmla="*/ 19184 w 177456"/>
                  <a:gd name="connsiteY3" fmla="*/ 119423 h 119423"/>
                  <a:gd name="connsiteX4" fmla="*/ 0 w 177456"/>
                  <a:gd name="connsiteY4" fmla="*/ 70023 h 119423"/>
                  <a:gd name="connsiteX5" fmla="*/ 10551 w 177456"/>
                  <a:gd name="connsiteY5" fmla="*/ 56594 h 119423"/>
                  <a:gd name="connsiteX6" fmla="*/ 177456 w 177456"/>
                  <a:gd name="connsiteY6" fmla="*/ 0 h 11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456" h="119423">
                    <a:moveTo>
                      <a:pt x="177456" y="0"/>
                    </a:moveTo>
                    <a:cubicBezTo>
                      <a:pt x="174099" y="9592"/>
                      <a:pt x="146281" y="53716"/>
                      <a:pt x="153476" y="71462"/>
                    </a:cubicBezTo>
                    <a:cubicBezTo>
                      <a:pt x="129495" y="81054"/>
                      <a:pt x="110311" y="84891"/>
                      <a:pt x="88728" y="93045"/>
                    </a:cubicBezTo>
                    <a:cubicBezTo>
                      <a:pt x="65706" y="101678"/>
                      <a:pt x="42206" y="110790"/>
                      <a:pt x="19184" y="119423"/>
                    </a:cubicBezTo>
                    <a:cubicBezTo>
                      <a:pt x="12949" y="104555"/>
                      <a:pt x="6715" y="84891"/>
                      <a:pt x="0" y="70023"/>
                    </a:cubicBezTo>
                    <a:cubicBezTo>
                      <a:pt x="0" y="62829"/>
                      <a:pt x="2398" y="58992"/>
                      <a:pt x="10551" y="56594"/>
                    </a:cubicBezTo>
                    <a:cubicBezTo>
                      <a:pt x="67146" y="40287"/>
                      <a:pt x="120382" y="14388"/>
                      <a:pt x="177456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131B177-6371-4EA0-A347-B268B29612D4}"/>
                  </a:ext>
                </a:extLst>
              </p:cNvPr>
              <p:cNvSpPr/>
              <p:nvPr/>
            </p:nvSpPr>
            <p:spPr>
              <a:xfrm>
                <a:off x="8677173" y="3892923"/>
                <a:ext cx="32704" cy="53716"/>
              </a:xfrm>
              <a:custGeom>
                <a:avLst/>
                <a:gdLst>
                  <a:gd name="connsiteX0" fmla="*/ 32705 w 32704"/>
                  <a:gd name="connsiteY0" fmla="*/ 16786 h 53716"/>
                  <a:gd name="connsiteX1" fmla="*/ 1530 w 32704"/>
                  <a:gd name="connsiteY1" fmla="*/ 53716 h 53716"/>
                  <a:gd name="connsiteX2" fmla="*/ 25031 w 32704"/>
                  <a:gd name="connsiteY2" fmla="*/ 0 h 5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04" h="53716">
                    <a:moveTo>
                      <a:pt x="32705" y="16786"/>
                    </a:moveTo>
                    <a:cubicBezTo>
                      <a:pt x="28868" y="22062"/>
                      <a:pt x="18316" y="41246"/>
                      <a:pt x="1530" y="53716"/>
                    </a:cubicBezTo>
                    <a:cubicBezTo>
                      <a:pt x="-6623" y="40287"/>
                      <a:pt x="20235" y="9112"/>
                      <a:pt x="25031" y="0"/>
                    </a:cubicBezTo>
                  </a:path>
                </a:pathLst>
              </a:custGeom>
              <a:solidFill>
                <a:srgbClr val="FEFEFD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730D95-08B0-4CB2-88CE-D1602DF4726A}"/>
              </a:ext>
            </a:extLst>
          </p:cNvPr>
          <p:cNvGrpSpPr/>
          <p:nvPr/>
        </p:nvGrpSpPr>
        <p:grpSpPr>
          <a:xfrm>
            <a:off x="1927188" y="2144019"/>
            <a:ext cx="1796181" cy="2400658"/>
            <a:chOff x="819820" y="3646109"/>
            <a:chExt cx="1225994" cy="2400658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B3209B-F307-4A6B-99F8-CFAE68FC8B3F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4A9DE3-D8D5-4BF0-BD5D-93BB342C47B6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21236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 and Presentations with our Templates. Get a modern PowerPoint  Presentation that is beautifully designed.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F12473-CE19-4E17-9112-649E2A6BBE16}"/>
              </a:ext>
            </a:extLst>
          </p:cNvPr>
          <p:cNvGrpSpPr/>
          <p:nvPr/>
        </p:nvGrpSpPr>
        <p:grpSpPr>
          <a:xfrm>
            <a:off x="4171544" y="2144019"/>
            <a:ext cx="1796181" cy="2400658"/>
            <a:chOff x="819820" y="3646109"/>
            <a:chExt cx="1225994" cy="2400658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B886AD-02C4-4CB3-A590-1ADB47E8CCD1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9A5434-6F44-41F6-B84A-0D4F9DD34675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21236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 and Presentations with our Templates. Get a modern PowerPoint  Presentation that is beautifully designed.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57C529-D814-4099-960C-165C5BDBB25A}"/>
              </a:ext>
            </a:extLst>
          </p:cNvPr>
          <p:cNvGrpSpPr/>
          <p:nvPr/>
        </p:nvGrpSpPr>
        <p:grpSpPr>
          <a:xfrm>
            <a:off x="6415900" y="2144019"/>
            <a:ext cx="1796181" cy="2400658"/>
            <a:chOff x="819820" y="3646109"/>
            <a:chExt cx="1225994" cy="2400658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8D9016-DA03-4A90-8478-7A55187A1DBE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9DD359-8C9C-47C0-A5D7-7C54722FC459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21236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 and Presentations with our Templates. Get a modern PowerPoint  Presentation that is beautifully designed.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07FB7F-70FC-49FC-BA67-DDAA1F96325D}"/>
              </a:ext>
            </a:extLst>
          </p:cNvPr>
          <p:cNvGrpSpPr/>
          <p:nvPr/>
        </p:nvGrpSpPr>
        <p:grpSpPr>
          <a:xfrm>
            <a:off x="8660257" y="2144019"/>
            <a:ext cx="1796181" cy="2400658"/>
            <a:chOff x="819820" y="3646109"/>
            <a:chExt cx="1225994" cy="2400658"/>
          </a:xfrm>
          <a:noFill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B46841-0809-4BBC-A371-ACB07DA01D27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BF4BA16-90DA-42AD-AA9D-3D98F099CA1E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21236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 and Presentations with our Templates. Get a modern PowerPoint  Presentation that is beautifully designed.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D03968-2E47-4C39-891D-154B231B01B7}"/>
              </a:ext>
            </a:extLst>
          </p:cNvPr>
          <p:cNvGrpSpPr/>
          <p:nvPr/>
        </p:nvGrpSpPr>
        <p:grpSpPr>
          <a:xfrm>
            <a:off x="4624619" y="2380069"/>
            <a:ext cx="2942763" cy="2942762"/>
            <a:chOff x="5908432" y="2538327"/>
            <a:chExt cx="2942763" cy="29427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AD9F0A0-F164-45BF-A4E2-AE02039988B6}"/>
                </a:ext>
              </a:extLst>
            </p:cNvPr>
            <p:cNvGrpSpPr/>
            <p:nvPr/>
          </p:nvGrpSpPr>
          <p:grpSpPr>
            <a:xfrm>
              <a:off x="5908432" y="2681654"/>
              <a:ext cx="1731806" cy="1652953"/>
              <a:chOff x="4563208" y="3552093"/>
              <a:chExt cx="1731806" cy="1652953"/>
            </a:xfrm>
          </p:grpSpPr>
          <p:sp>
            <p:nvSpPr>
              <p:cNvPr id="14" name="Block Arc 13">
                <a:extLst>
                  <a:ext uri="{FF2B5EF4-FFF2-40B4-BE49-F238E27FC236}">
                    <a16:creationId xmlns:a16="http://schemas.microsoft.com/office/drawing/2014/main" id="{AD33BDDF-E306-4CE2-8C46-54A48A088EC2}"/>
                  </a:ext>
                </a:extLst>
              </p:cNvPr>
              <p:cNvSpPr/>
              <p:nvPr/>
            </p:nvSpPr>
            <p:spPr>
              <a:xfrm>
                <a:off x="4563208" y="3552093"/>
                <a:ext cx="1652953" cy="1652953"/>
              </a:xfrm>
              <a:prstGeom prst="blockArc">
                <a:avLst>
                  <a:gd name="adj1" fmla="val 8112798"/>
                  <a:gd name="adj2" fmla="val 61390"/>
                  <a:gd name="adj3" fmla="val 2020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41537DA-3ECC-4EAF-B46F-0EFF3CFDBD07}"/>
                  </a:ext>
                </a:extLst>
              </p:cNvPr>
              <p:cNvSpPr/>
              <p:nvPr/>
            </p:nvSpPr>
            <p:spPr>
              <a:xfrm rot="18900000">
                <a:off x="5774165" y="4118144"/>
                <a:ext cx="520849" cy="520849"/>
              </a:xfrm>
              <a:prstGeom prst="triangle">
                <a:avLst>
                  <a:gd name="adj" fmla="val 85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880F6E-7E2B-4555-8FDA-7DDC38336FDE}"/>
                </a:ext>
              </a:extLst>
            </p:cNvPr>
            <p:cNvGrpSpPr/>
            <p:nvPr/>
          </p:nvGrpSpPr>
          <p:grpSpPr>
            <a:xfrm rot="5400000">
              <a:off x="6981864" y="2577753"/>
              <a:ext cx="1731805" cy="1652953"/>
              <a:chOff x="4563209" y="3552093"/>
              <a:chExt cx="1731805" cy="1652953"/>
            </a:xfrm>
            <a:solidFill>
              <a:schemeClr val="accent2"/>
            </a:solidFill>
          </p:grpSpPr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118701A0-E04F-4BEA-8345-CCB6C83AB77E}"/>
                  </a:ext>
                </a:extLst>
              </p:cNvPr>
              <p:cNvSpPr/>
              <p:nvPr/>
            </p:nvSpPr>
            <p:spPr>
              <a:xfrm>
                <a:off x="4563208" y="3552093"/>
                <a:ext cx="1652953" cy="1652953"/>
              </a:xfrm>
              <a:prstGeom prst="blockArc">
                <a:avLst>
                  <a:gd name="adj1" fmla="val 8252576"/>
                  <a:gd name="adj2" fmla="val 61390"/>
                  <a:gd name="adj3" fmla="val 202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E207BB0A-B6C8-4962-B272-212E23D50BE6}"/>
                  </a:ext>
                </a:extLst>
              </p:cNvPr>
              <p:cNvSpPr/>
              <p:nvPr/>
            </p:nvSpPr>
            <p:spPr>
              <a:xfrm rot="18900000">
                <a:off x="5774165" y="4118144"/>
                <a:ext cx="520849" cy="520849"/>
              </a:xfrm>
              <a:prstGeom prst="triangle">
                <a:avLst>
                  <a:gd name="adj" fmla="val 85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AD5E3F-1277-4B2A-8C9C-B0B44CC1816A}"/>
                </a:ext>
              </a:extLst>
            </p:cNvPr>
            <p:cNvGrpSpPr/>
            <p:nvPr/>
          </p:nvGrpSpPr>
          <p:grpSpPr>
            <a:xfrm rot="10800000">
              <a:off x="7119389" y="3665557"/>
              <a:ext cx="1731806" cy="1652953"/>
              <a:chOff x="4563208" y="3552093"/>
              <a:chExt cx="1731806" cy="1652953"/>
            </a:xfrm>
            <a:solidFill>
              <a:schemeClr val="accent3"/>
            </a:solidFill>
          </p:grpSpPr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1FC93EEA-E202-4FEE-B8CE-356AE087C522}"/>
                  </a:ext>
                </a:extLst>
              </p:cNvPr>
              <p:cNvSpPr/>
              <p:nvPr/>
            </p:nvSpPr>
            <p:spPr>
              <a:xfrm>
                <a:off x="4563208" y="3552093"/>
                <a:ext cx="1652953" cy="1652953"/>
              </a:xfrm>
              <a:prstGeom prst="blockArc">
                <a:avLst>
                  <a:gd name="adj1" fmla="val 8139892"/>
                  <a:gd name="adj2" fmla="val 61390"/>
                  <a:gd name="adj3" fmla="val 202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F4FD1971-3126-487C-9E19-8C1D99F43FF2}"/>
                  </a:ext>
                </a:extLst>
              </p:cNvPr>
              <p:cNvSpPr/>
              <p:nvPr/>
            </p:nvSpPr>
            <p:spPr>
              <a:xfrm rot="18900000">
                <a:off x="5774165" y="4118144"/>
                <a:ext cx="520849" cy="520849"/>
              </a:xfrm>
              <a:prstGeom prst="triangle">
                <a:avLst>
                  <a:gd name="adj" fmla="val 85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03C42F-07C1-47A0-B097-EAA1F4E56BE1}"/>
                </a:ext>
              </a:extLst>
            </p:cNvPr>
            <p:cNvGrpSpPr/>
            <p:nvPr/>
          </p:nvGrpSpPr>
          <p:grpSpPr>
            <a:xfrm rot="16200000">
              <a:off x="6042935" y="3788709"/>
              <a:ext cx="1731806" cy="1652953"/>
              <a:chOff x="4563208" y="3552094"/>
              <a:chExt cx="1731806" cy="1652953"/>
            </a:xfrm>
            <a:solidFill>
              <a:schemeClr val="accent4"/>
            </a:solidFill>
          </p:grpSpPr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80874074-755C-4B8C-9372-85B4280D1102}"/>
                  </a:ext>
                </a:extLst>
              </p:cNvPr>
              <p:cNvSpPr/>
              <p:nvPr/>
            </p:nvSpPr>
            <p:spPr>
              <a:xfrm>
                <a:off x="4563208" y="3552093"/>
                <a:ext cx="1652953" cy="1652953"/>
              </a:xfrm>
              <a:prstGeom prst="blockArc">
                <a:avLst>
                  <a:gd name="adj1" fmla="val 8165342"/>
                  <a:gd name="adj2" fmla="val 61390"/>
                  <a:gd name="adj3" fmla="val 2020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F8A1253-F46C-4A3B-92C5-67765BDD4555}"/>
                  </a:ext>
                </a:extLst>
              </p:cNvPr>
              <p:cNvSpPr/>
              <p:nvPr/>
            </p:nvSpPr>
            <p:spPr>
              <a:xfrm rot="18900000">
                <a:off x="5774165" y="4118144"/>
                <a:ext cx="520849" cy="520849"/>
              </a:xfrm>
              <a:prstGeom prst="triangle">
                <a:avLst>
                  <a:gd name="adj" fmla="val 85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AF48EFC8-7639-4A18-89D4-CC62D0A0D2CB}"/>
              </a:ext>
            </a:extLst>
          </p:cNvPr>
          <p:cNvSpPr/>
          <p:nvPr/>
        </p:nvSpPr>
        <p:spPr>
          <a:xfrm flipH="1">
            <a:off x="6507777" y="3000826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ound Same Side Corner Rectangle 36">
            <a:extLst>
              <a:ext uri="{FF2B5EF4-FFF2-40B4-BE49-F238E27FC236}">
                <a16:creationId xmlns:a16="http://schemas.microsoft.com/office/drawing/2014/main" id="{189F0554-40A2-49A0-BF2D-49B540EAF526}"/>
              </a:ext>
            </a:extLst>
          </p:cNvPr>
          <p:cNvSpPr>
            <a:spLocks noChangeAspect="1"/>
          </p:cNvSpPr>
          <p:nvPr/>
        </p:nvSpPr>
        <p:spPr>
          <a:xfrm>
            <a:off x="6612084" y="4243147"/>
            <a:ext cx="368639" cy="29145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59AC781B-C9DD-4634-8600-042C6DBB8CAC}"/>
              </a:ext>
            </a:extLst>
          </p:cNvPr>
          <p:cNvSpPr>
            <a:spLocks noChangeAspect="1"/>
          </p:cNvSpPr>
          <p:nvPr/>
        </p:nvSpPr>
        <p:spPr>
          <a:xfrm>
            <a:off x="5382801" y="4363073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917E435-36D8-407C-9FF0-3F8AAB63217F}"/>
              </a:ext>
            </a:extLst>
          </p:cNvPr>
          <p:cNvSpPr/>
          <p:nvPr/>
        </p:nvSpPr>
        <p:spPr>
          <a:xfrm>
            <a:off x="5223679" y="3067757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7D6870-D852-43F5-BE56-0824B8ED2B7E}"/>
              </a:ext>
            </a:extLst>
          </p:cNvPr>
          <p:cNvGrpSpPr/>
          <p:nvPr/>
        </p:nvGrpSpPr>
        <p:grpSpPr>
          <a:xfrm>
            <a:off x="8297284" y="2164423"/>
            <a:ext cx="2980057" cy="1315889"/>
            <a:chOff x="539552" y="2708920"/>
            <a:chExt cx="1872208" cy="1315889"/>
          </a:xfrm>
        </p:grpSpPr>
        <p:sp>
          <p:nvSpPr>
            <p:cNvPr id="21" name="Rounded Rectangle 41">
              <a:extLst>
                <a:ext uri="{FF2B5EF4-FFF2-40B4-BE49-F238E27FC236}">
                  <a16:creationId xmlns:a16="http://schemas.microsoft.com/office/drawing/2014/main" id="{5353EC5A-F706-4138-B0B7-CABEE09DFF4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0AAABA-1608-4C7C-85A2-6E44E6A529D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EF2695-197E-46B4-A440-F228CE0D0259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115EF9-1ECD-42F5-B5BE-DBD49BF13CC3}"/>
              </a:ext>
            </a:extLst>
          </p:cNvPr>
          <p:cNvGrpSpPr/>
          <p:nvPr/>
        </p:nvGrpSpPr>
        <p:grpSpPr>
          <a:xfrm>
            <a:off x="8297284" y="4229803"/>
            <a:ext cx="2980057" cy="1315889"/>
            <a:chOff x="539552" y="2708920"/>
            <a:chExt cx="1872208" cy="1315889"/>
          </a:xfrm>
        </p:grpSpPr>
        <p:sp>
          <p:nvSpPr>
            <p:cNvPr id="25" name="Rounded Rectangle 45">
              <a:extLst>
                <a:ext uri="{FF2B5EF4-FFF2-40B4-BE49-F238E27FC236}">
                  <a16:creationId xmlns:a16="http://schemas.microsoft.com/office/drawing/2014/main" id="{D952F4E0-B92E-44D5-84C9-6EE8806DD260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DB82F6-4CDA-49EA-A298-C9ACEEBAA133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C28ED4-1101-408A-87C6-F635F9BDC576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D67EA6-9F67-4982-84EB-6C4EAB4C058F}"/>
              </a:ext>
            </a:extLst>
          </p:cNvPr>
          <p:cNvGrpSpPr/>
          <p:nvPr/>
        </p:nvGrpSpPr>
        <p:grpSpPr>
          <a:xfrm>
            <a:off x="891551" y="2161316"/>
            <a:ext cx="2980057" cy="1315889"/>
            <a:chOff x="539552" y="2708920"/>
            <a:chExt cx="1872208" cy="1315889"/>
          </a:xfrm>
        </p:grpSpPr>
        <p:sp>
          <p:nvSpPr>
            <p:cNvPr id="29" name="Rounded Rectangle 51">
              <a:extLst>
                <a:ext uri="{FF2B5EF4-FFF2-40B4-BE49-F238E27FC236}">
                  <a16:creationId xmlns:a16="http://schemas.microsoft.com/office/drawing/2014/main" id="{AB4A6ED6-72BC-4BD4-9A92-BEA593F4EC02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A9A4D3-6212-490F-B697-63731138BDF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418826-6332-4F5F-A24D-D46DE21B0C3B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FA3816-7D99-4EA3-9A8E-2DEB25680BD2}"/>
              </a:ext>
            </a:extLst>
          </p:cNvPr>
          <p:cNvGrpSpPr/>
          <p:nvPr/>
        </p:nvGrpSpPr>
        <p:grpSpPr>
          <a:xfrm>
            <a:off x="891551" y="4226696"/>
            <a:ext cx="2980057" cy="1315889"/>
            <a:chOff x="539552" y="2708920"/>
            <a:chExt cx="1872208" cy="1315889"/>
          </a:xfrm>
        </p:grpSpPr>
        <p:sp>
          <p:nvSpPr>
            <p:cNvPr id="33" name="Rounded Rectangle 56">
              <a:extLst>
                <a:ext uri="{FF2B5EF4-FFF2-40B4-BE49-F238E27FC236}">
                  <a16:creationId xmlns:a16="http://schemas.microsoft.com/office/drawing/2014/main" id="{BC69B1D9-6CE1-4D29-A541-878486CA10CF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AEF85F-D181-486D-9EBC-72360FB93970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3B8042-FC00-40D2-98A9-83773C794AD1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0BA9DE8-BA79-4A9F-AACA-9FE426C0234A}"/>
              </a:ext>
            </a:extLst>
          </p:cNvPr>
          <p:cNvSpPr/>
          <p:nvPr/>
        </p:nvSpPr>
        <p:spPr>
          <a:xfrm flipH="1">
            <a:off x="223416" y="239486"/>
            <a:ext cx="11745168" cy="6379028"/>
          </a:xfrm>
          <a:custGeom>
            <a:avLst/>
            <a:gdLst>
              <a:gd name="connsiteX0" fmla="*/ 7271650 w 10953750"/>
              <a:gd name="connsiteY0" fmla="*/ 0 h 5778636"/>
              <a:gd name="connsiteX1" fmla="*/ 10953750 w 10953750"/>
              <a:gd name="connsiteY1" fmla="*/ 0 h 5778636"/>
              <a:gd name="connsiteX2" fmla="*/ 10953750 w 10953750"/>
              <a:gd name="connsiteY2" fmla="*/ 5778636 h 5778636"/>
              <a:gd name="connsiteX3" fmla="*/ 5877084 w 10953750"/>
              <a:gd name="connsiteY3" fmla="*/ 5778636 h 5778636"/>
              <a:gd name="connsiteX4" fmla="*/ 5981945 w 10953750"/>
              <a:gd name="connsiteY4" fmla="*/ 5665441 h 5778636"/>
              <a:gd name="connsiteX5" fmla="*/ 6143904 w 10953750"/>
              <a:gd name="connsiteY5" fmla="*/ 5486259 h 5778636"/>
              <a:gd name="connsiteX6" fmla="*/ 6431706 w 10953750"/>
              <a:gd name="connsiteY6" fmla="*/ 5128860 h 5778636"/>
              <a:gd name="connsiteX7" fmla="*/ 6649063 w 10953750"/>
              <a:gd name="connsiteY7" fmla="*/ 4852740 h 5778636"/>
              <a:gd name="connsiteX8" fmla="*/ 6821138 w 10953750"/>
              <a:gd name="connsiteY8" fmla="*/ 4646649 h 5778636"/>
              <a:gd name="connsiteX9" fmla="*/ 6939634 w 10953750"/>
              <a:gd name="connsiteY9" fmla="*/ 4494884 h 5778636"/>
              <a:gd name="connsiteX10" fmla="*/ 7011706 w 10953750"/>
              <a:gd name="connsiteY10" fmla="*/ 4397692 h 5778636"/>
              <a:gd name="connsiteX11" fmla="*/ 7033651 w 10953750"/>
              <a:gd name="connsiteY11" fmla="*/ 4367058 h 5778636"/>
              <a:gd name="connsiteX12" fmla="*/ 7036657 w 10953750"/>
              <a:gd name="connsiteY12" fmla="*/ 4359453 h 5778636"/>
              <a:gd name="connsiteX13" fmla="*/ 7352923 w 10953750"/>
              <a:gd name="connsiteY13" fmla="*/ 3890699 h 5778636"/>
              <a:gd name="connsiteX14" fmla="*/ 7431477 w 10953750"/>
              <a:gd name="connsiteY14" fmla="*/ 3763994 h 5778636"/>
              <a:gd name="connsiteX15" fmla="*/ 7599911 w 10953750"/>
              <a:gd name="connsiteY15" fmla="*/ 3484543 h 5778636"/>
              <a:gd name="connsiteX16" fmla="*/ 7729535 w 10953750"/>
              <a:gd name="connsiteY16" fmla="*/ 3262678 h 5778636"/>
              <a:gd name="connsiteX17" fmla="*/ 7848762 w 10953750"/>
              <a:gd name="connsiteY17" fmla="*/ 3055324 h 5778636"/>
              <a:gd name="connsiteX18" fmla="*/ 7855469 w 10953750"/>
              <a:gd name="connsiteY18" fmla="*/ 3035731 h 5778636"/>
              <a:gd name="connsiteX19" fmla="*/ 7899632 w 10953750"/>
              <a:gd name="connsiteY19" fmla="*/ 2916106 h 5778636"/>
              <a:gd name="connsiteX20" fmla="*/ 7971020 w 10953750"/>
              <a:gd name="connsiteY20" fmla="*/ 2806225 h 5778636"/>
              <a:gd name="connsiteX21" fmla="*/ 8071780 w 10953750"/>
              <a:gd name="connsiteY21" fmla="*/ 2607598 h 5778636"/>
              <a:gd name="connsiteX22" fmla="*/ 8093538 w 10953750"/>
              <a:gd name="connsiteY22" fmla="*/ 2515837 h 5778636"/>
              <a:gd name="connsiteX23" fmla="*/ 8104629 w 10953750"/>
              <a:gd name="connsiteY23" fmla="*/ 2496945 h 5778636"/>
              <a:gd name="connsiteX24" fmla="*/ 8134659 w 10953750"/>
              <a:gd name="connsiteY24" fmla="*/ 2455026 h 5778636"/>
              <a:gd name="connsiteX25" fmla="*/ 8161249 w 10953750"/>
              <a:gd name="connsiteY25" fmla="*/ 2383804 h 5778636"/>
              <a:gd name="connsiteX26" fmla="*/ 8199637 w 10953750"/>
              <a:gd name="connsiteY26" fmla="*/ 2272240 h 5778636"/>
              <a:gd name="connsiteX27" fmla="*/ 8229220 w 10953750"/>
              <a:gd name="connsiteY27" fmla="*/ 2210482 h 5778636"/>
              <a:gd name="connsiteX28" fmla="*/ 8282588 w 10953750"/>
              <a:gd name="connsiteY28" fmla="*/ 2129168 h 5778636"/>
              <a:gd name="connsiteX29" fmla="*/ 8304086 w 10953750"/>
              <a:gd name="connsiteY29" fmla="*/ 2078696 h 5778636"/>
              <a:gd name="connsiteX30" fmla="*/ 8304098 w 10953750"/>
              <a:gd name="connsiteY30" fmla="*/ 2061626 h 5778636"/>
              <a:gd name="connsiteX31" fmla="*/ 8292795 w 10953750"/>
              <a:gd name="connsiteY31" fmla="*/ 2053529 h 5778636"/>
              <a:gd name="connsiteX32" fmla="*/ 8293503 w 10953750"/>
              <a:gd name="connsiteY32" fmla="*/ 2032078 h 5778636"/>
              <a:gd name="connsiteX33" fmla="*/ 8348684 w 10953750"/>
              <a:gd name="connsiteY33" fmla="*/ 1995978 h 5778636"/>
              <a:gd name="connsiteX34" fmla="*/ 8359775 w 10953750"/>
              <a:gd name="connsiteY34" fmla="*/ 1977086 h 5778636"/>
              <a:gd name="connsiteX35" fmla="*/ 8342474 w 10953750"/>
              <a:gd name="connsiteY35" fmla="*/ 1967131 h 5778636"/>
              <a:gd name="connsiteX36" fmla="*/ 8328414 w 10953750"/>
              <a:gd name="connsiteY36" fmla="*/ 1942421 h 5778636"/>
              <a:gd name="connsiteX37" fmla="*/ 8333965 w 10953750"/>
              <a:gd name="connsiteY37" fmla="*/ 1924440 h 5778636"/>
              <a:gd name="connsiteX38" fmla="*/ 8324054 w 10953750"/>
              <a:gd name="connsiteY38" fmla="*/ 1907581 h 5778636"/>
              <a:gd name="connsiteX39" fmla="*/ 8311596 w 10953750"/>
              <a:gd name="connsiteY39" fmla="*/ 1901096 h 5778636"/>
              <a:gd name="connsiteX40" fmla="*/ 8319222 w 10953750"/>
              <a:gd name="connsiteY40" fmla="*/ 1887041 h 5778636"/>
              <a:gd name="connsiteX41" fmla="*/ 8348098 w 10953750"/>
              <a:gd name="connsiteY41" fmla="*/ 1846734 h 5778636"/>
              <a:gd name="connsiteX42" fmla="*/ 8454560 w 10953750"/>
              <a:gd name="connsiteY42" fmla="*/ 1742462 h 5778636"/>
              <a:gd name="connsiteX43" fmla="*/ 8480182 w 10953750"/>
              <a:gd name="connsiteY43" fmla="*/ 1733981 h 5778636"/>
              <a:gd name="connsiteX44" fmla="*/ 8454112 w 10953750"/>
              <a:gd name="connsiteY44" fmla="*/ 1722624 h 5778636"/>
              <a:gd name="connsiteX45" fmla="*/ 8437755 w 10953750"/>
              <a:gd name="connsiteY45" fmla="*/ 1684068 h 5778636"/>
              <a:gd name="connsiteX46" fmla="*/ 8507800 w 10953750"/>
              <a:gd name="connsiteY46" fmla="*/ 1514672 h 5778636"/>
              <a:gd name="connsiteX47" fmla="*/ 8537843 w 10953750"/>
              <a:gd name="connsiteY47" fmla="*/ 1455683 h 5778636"/>
              <a:gd name="connsiteX48" fmla="*/ 8524019 w 10953750"/>
              <a:gd name="connsiteY48" fmla="*/ 1423822 h 5778636"/>
              <a:gd name="connsiteX49" fmla="*/ 8524279 w 10953750"/>
              <a:gd name="connsiteY49" fmla="*/ 1382533 h 5778636"/>
              <a:gd name="connsiteX50" fmla="*/ 8546920 w 10953750"/>
              <a:gd name="connsiteY50" fmla="*/ 1347518 h 5778636"/>
              <a:gd name="connsiteX51" fmla="*/ 8561935 w 10953750"/>
              <a:gd name="connsiteY51" fmla="*/ 1326559 h 5778636"/>
              <a:gd name="connsiteX52" fmla="*/ 8586415 w 10953750"/>
              <a:gd name="connsiteY52" fmla="*/ 1302620 h 5778636"/>
              <a:gd name="connsiteX53" fmla="*/ 8594971 w 10953750"/>
              <a:gd name="connsiteY53" fmla="*/ 1277033 h 5778636"/>
              <a:gd name="connsiteX54" fmla="*/ 8592450 w 10953750"/>
              <a:gd name="connsiteY54" fmla="*/ 1253269 h 5778636"/>
              <a:gd name="connsiteX55" fmla="*/ 8601702 w 10953750"/>
              <a:gd name="connsiteY55" fmla="*/ 1223301 h 5778636"/>
              <a:gd name="connsiteX56" fmla="*/ 8641409 w 10953750"/>
              <a:gd name="connsiteY56" fmla="*/ 1205392 h 5778636"/>
              <a:gd name="connsiteX57" fmla="*/ 8639334 w 10953750"/>
              <a:gd name="connsiteY57" fmla="*/ 1201466 h 5778636"/>
              <a:gd name="connsiteX58" fmla="*/ 8594584 w 10953750"/>
              <a:gd name="connsiteY58" fmla="*/ 1171847 h 5778636"/>
              <a:gd name="connsiteX59" fmla="*/ 8589976 w 10953750"/>
              <a:gd name="connsiteY59" fmla="*/ 1161227 h 5778636"/>
              <a:gd name="connsiteX60" fmla="*/ 8613337 w 10953750"/>
              <a:gd name="connsiteY60" fmla="*/ 1087692 h 5778636"/>
              <a:gd name="connsiteX61" fmla="*/ 8618901 w 10953750"/>
              <a:gd name="connsiteY61" fmla="*/ 1052642 h 5778636"/>
              <a:gd name="connsiteX62" fmla="*/ 8594681 w 10953750"/>
              <a:gd name="connsiteY62" fmla="*/ 1035291 h 5778636"/>
              <a:gd name="connsiteX63" fmla="*/ 8550119 w 10953750"/>
              <a:gd name="connsiteY63" fmla="*/ 1066800 h 5778636"/>
              <a:gd name="connsiteX64" fmla="*/ 8540619 w 10953750"/>
              <a:gd name="connsiteY64" fmla="*/ 1120988 h 5778636"/>
              <a:gd name="connsiteX65" fmla="*/ 8531814 w 10953750"/>
              <a:gd name="connsiteY65" fmla="*/ 1170794 h 5778636"/>
              <a:gd name="connsiteX66" fmla="*/ 8507782 w 10953750"/>
              <a:gd name="connsiteY66" fmla="*/ 1214571 h 5778636"/>
              <a:gd name="connsiteX67" fmla="*/ 8469219 w 10953750"/>
              <a:gd name="connsiteY67" fmla="*/ 1247938 h 5778636"/>
              <a:gd name="connsiteX68" fmla="*/ 8433376 w 10953750"/>
              <a:gd name="connsiteY68" fmla="*/ 1349127 h 5778636"/>
              <a:gd name="connsiteX69" fmla="*/ 8375637 w 10953750"/>
              <a:gd name="connsiteY69" fmla="*/ 1412672 h 5778636"/>
              <a:gd name="connsiteX70" fmla="*/ 8359231 w 10953750"/>
              <a:gd name="connsiteY70" fmla="*/ 1442394 h 5778636"/>
              <a:gd name="connsiteX71" fmla="*/ 8285248 w 10953750"/>
              <a:gd name="connsiteY71" fmla="*/ 1630927 h 5778636"/>
              <a:gd name="connsiteX72" fmla="*/ 8268383 w 10953750"/>
              <a:gd name="connsiteY72" fmla="*/ 1657881 h 5778636"/>
              <a:gd name="connsiteX73" fmla="*/ 8260521 w 10953750"/>
              <a:gd name="connsiteY73" fmla="*/ 1679086 h 5778636"/>
              <a:gd name="connsiteX74" fmla="*/ 8241146 w 10953750"/>
              <a:gd name="connsiteY74" fmla="*/ 1665206 h 5778636"/>
              <a:gd name="connsiteX75" fmla="*/ 8221299 w 10953750"/>
              <a:gd name="connsiteY75" fmla="*/ 1665625 h 5778636"/>
              <a:gd name="connsiteX76" fmla="*/ 8205352 w 10953750"/>
              <a:gd name="connsiteY76" fmla="*/ 1698117 h 5778636"/>
              <a:gd name="connsiteX77" fmla="*/ 8171149 w 10953750"/>
              <a:gd name="connsiteY77" fmla="*/ 1766324 h 5778636"/>
              <a:gd name="connsiteX78" fmla="*/ 8172987 w 10953750"/>
              <a:gd name="connsiteY78" fmla="*/ 1777399 h 5778636"/>
              <a:gd name="connsiteX79" fmla="*/ 8169957 w 10953750"/>
              <a:gd name="connsiteY79" fmla="*/ 1819144 h 5778636"/>
              <a:gd name="connsiteX80" fmla="*/ 8089764 w 10953750"/>
              <a:gd name="connsiteY80" fmla="*/ 1978831 h 5778636"/>
              <a:gd name="connsiteX81" fmla="*/ 8080524 w 10953750"/>
              <a:gd name="connsiteY81" fmla="*/ 1991730 h 5778636"/>
              <a:gd name="connsiteX82" fmla="*/ 8070341 w 10953750"/>
              <a:gd name="connsiteY82" fmla="*/ 2033229 h 5778636"/>
              <a:gd name="connsiteX83" fmla="*/ 8052084 w 10953750"/>
              <a:gd name="connsiteY83" fmla="*/ 2068944 h 5778636"/>
              <a:gd name="connsiteX84" fmla="*/ 8023232 w 10953750"/>
              <a:gd name="connsiteY84" fmla="*/ 2075113 h 5778636"/>
              <a:gd name="connsiteX85" fmla="*/ 8025282 w 10953750"/>
              <a:gd name="connsiteY85" fmla="*/ 2113177 h 5778636"/>
              <a:gd name="connsiteX86" fmla="*/ 8000331 w 10953750"/>
              <a:gd name="connsiteY86" fmla="*/ 2151416 h 5778636"/>
              <a:gd name="connsiteX87" fmla="*/ 7920695 w 10953750"/>
              <a:gd name="connsiteY87" fmla="*/ 2177317 h 5778636"/>
              <a:gd name="connsiteX88" fmla="*/ 7917925 w 10953750"/>
              <a:gd name="connsiteY88" fmla="*/ 2177772 h 5778636"/>
              <a:gd name="connsiteX89" fmla="*/ 7882143 w 10953750"/>
              <a:gd name="connsiteY89" fmla="*/ 2193613 h 5778636"/>
              <a:gd name="connsiteX90" fmla="*/ 7764047 w 10953750"/>
              <a:gd name="connsiteY90" fmla="*/ 2433495 h 5778636"/>
              <a:gd name="connsiteX91" fmla="*/ 7682015 w 10953750"/>
              <a:gd name="connsiteY91" fmla="*/ 2582106 h 5778636"/>
              <a:gd name="connsiteX92" fmla="*/ 7604804 w 10953750"/>
              <a:gd name="connsiteY92" fmla="*/ 2768325 h 5778636"/>
              <a:gd name="connsiteX93" fmla="*/ 7520946 w 10953750"/>
              <a:gd name="connsiteY93" fmla="*/ 2888791 h 5778636"/>
              <a:gd name="connsiteX94" fmla="*/ 7492294 w 10953750"/>
              <a:gd name="connsiteY94" fmla="*/ 2939017 h 5778636"/>
              <a:gd name="connsiteX95" fmla="*/ 7440058 w 10953750"/>
              <a:gd name="connsiteY95" fmla="*/ 3052859 h 5778636"/>
              <a:gd name="connsiteX96" fmla="*/ 7379525 w 10953750"/>
              <a:gd name="connsiteY96" fmla="*/ 3150998 h 5778636"/>
              <a:gd name="connsiteX97" fmla="*/ 7292414 w 10953750"/>
              <a:gd name="connsiteY97" fmla="*/ 3303289 h 5778636"/>
              <a:gd name="connsiteX98" fmla="*/ 7235346 w 10953750"/>
              <a:gd name="connsiteY98" fmla="*/ 3396591 h 5778636"/>
              <a:gd name="connsiteX99" fmla="*/ 7114044 w 10953750"/>
              <a:gd name="connsiteY99" fmla="*/ 3600020 h 5778636"/>
              <a:gd name="connsiteX100" fmla="*/ 6981439 w 10953750"/>
              <a:gd name="connsiteY100" fmla="*/ 3795352 h 5778636"/>
              <a:gd name="connsiteX101" fmla="*/ 6895955 w 10953750"/>
              <a:gd name="connsiteY101" fmla="*/ 3931730 h 5778636"/>
              <a:gd name="connsiteX102" fmla="*/ 6749266 w 10953750"/>
              <a:gd name="connsiteY102" fmla="*/ 4136490 h 5778636"/>
              <a:gd name="connsiteX103" fmla="*/ 6681803 w 10953750"/>
              <a:gd name="connsiteY103" fmla="*/ 4244303 h 5778636"/>
              <a:gd name="connsiteX104" fmla="*/ 6587562 w 10953750"/>
              <a:gd name="connsiteY104" fmla="*/ 4362209 h 5778636"/>
              <a:gd name="connsiteX105" fmla="*/ 6533276 w 10953750"/>
              <a:gd name="connsiteY105" fmla="*/ 4437986 h 5778636"/>
              <a:gd name="connsiteX106" fmla="*/ 6478754 w 10953750"/>
              <a:gd name="connsiteY106" fmla="*/ 4520914 h 5778636"/>
              <a:gd name="connsiteX107" fmla="*/ 6394225 w 10953750"/>
              <a:gd name="connsiteY107" fmla="*/ 4611622 h 5778636"/>
              <a:gd name="connsiteX108" fmla="*/ 6287975 w 10953750"/>
              <a:gd name="connsiteY108" fmla="*/ 4742882 h 5778636"/>
              <a:gd name="connsiteX109" fmla="*/ 6141770 w 10953750"/>
              <a:gd name="connsiteY109" fmla="*/ 4916272 h 5778636"/>
              <a:gd name="connsiteX110" fmla="*/ 6056310 w 10953750"/>
              <a:gd name="connsiteY110" fmla="*/ 5018511 h 5778636"/>
              <a:gd name="connsiteX111" fmla="*/ 5932958 w 10953750"/>
              <a:gd name="connsiteY111" fmla="*/ 5183875 h 5778636"/>
              <a:gd name="connsiteX112" fmla="*/ 5915185 w 10953750"/>
              <a:gd name="connsiteY112" fmla="*/ 5188221 h 5778636"/>
              <a:gd name="connsiteX113" fmla="*/ 5908974 w 10953750"/>
              <a:gd name="connsiteY113" fmla="*/ 5159374 h 5778636"/>
              <a:gd name="connsiteX114" fmla="*/ 5934844 w 10953750"/>
              <a:gd name="connsiteY114" fmla="*/ 5126673 h 5778636"/>
              <a:gd name="connsiteX115" fmla="*/ 6475138 w 10953750"/>
              <a:gd name="connsiteY115" fmla="*/ 4413414 h 5778636"/>
              <a:gd name="connsiteX116" fmla="*/ 6945246 w 10953750"/>
              <a:gd name="connsiteY116" fmla="*/ 3740147 h 5778636"/>
              <a:gd name="connsiteX117" fmla="*/ 7222266 w 10953750"/>
              <a:gd name="connsiteY117" fmla="*/ 3292071 h 5778636"/>
              <a:gd name="connsiteX118" fmla="*/ 7448712 w 10953750"/>
              <a:gd name="connsiteY118" fmla="*/ 2890717 h 5778636"/>
              <a:gd name="connsiteX119" fmla="*/ 7692084 w 10953750"/>
              <a:gd name="connsiteY119" fmla="*/ 2377062 h 5778636"/>
              <a:gd name="connsiteX120" fmla="*/ 7773432 w 10953750"/>
              <a:gd name="connsiteY120" fmla="*/ 2215762 h 5778636"/>
              <a:gd name="connsiteX121" fmla="*/ 7843253 w 10953750"/>
              <a:gd name="connsiteY121" fmla="*/ 2036447 h 5778636"/>
              <a:gd name="connsiteX122" fmla="*/ 7880226 w 10953750"/>
              <a:gd name="connsiteY122" fmla="*/ 1967784 h 5778636"/>
              <a:gd name="connsiteX123" fmla="*/ 7912567 w 10953750"/>
              <a:gd name="connsiteY123" fmla="*/ 1922641 h 5778636"/>
              <a:gd name="connsiteX124" fmla="*/ 7957626 w 10953750"/>
              <a:gd name="connsiteY124" fmla="*/ 1842692 h 5778636"/>
              <a:gd name="connsiteX125" fmla="*/ 7976366 w 10953750"/>
              <a:gd name="connsiteY125" fmla="*/ 1775606 h 5778636"/>
              <a:gd name="connsiteX126" fmla="*/ 7985383 w 10953750"/>
              <a:gd name="connsiteY126" fmla="*/ 1752789 h 5778636"/>
              <a:gd name="connsiteX127" fmla="*/ 8013563 w 10953750"/>
              <a:gd name="connsiteY127" fmla="*/ 1716863 h 5778636"/>
              <a:gd name="connsiteX128" fmla="*/ 8067897 w 10953750"/>
              <a:gd name="connsiteY128" fmla="*/ 1572808 h 5778636"/>
              <a:gd name="connsiteX129" fmla="*/ 8094003 w 10953750"/>
              <a:gd name="connsiteY129" fmla="*/ 1532957 h 5778636"/>
              <a:gd name="connsiteX130" fmla="*/ 8117588 w 10953750"/>
              <a:gd name="connsiteY130" fmla="*/ 1469341 h 5778636"/>
              <a:gd name="connsiteX131" fmla="*/ 8118767 w 10953750"/>
              <a:gd name="connsiteY131" fmla="*/ 1433590 h 5778636"/>
              <a:gd name="connsiteX132" fmla="*/ 8162694 w 10953750"/>
              <a:gd name="connsiteY132" fmla="*/ 1321115 h 5778636"/>
              <a:gd name="connsiteX133" fmla="*/ 8209839 w 10953750"/>
              <a:gd name="connsiteY133" fmla="*/ 1228022 h 5778636"/>
              <a:gd name="connsiteX134" fmla="*/ 8216322 w 10953750"/>
              <a:gd name="connsiteY134" fmla="*/ 1198510 h 5778636"/>
              <a:gd name="connsiteX135" fmla="*/ 8218196 w 10953750"/>
              <a:gd name="connsiteY135" fmla="*/ 1158378 h 5778636"/>
              <a:gd name="connsiteX136" fmla="*/ 8243643 w 10953750"/>
              <a:gd name="connsiteY136" fmla="*/ 1071699 h 5778636"/>
              <a:gd name="connsiteX137" fmla="*/ 8291731 w 10953750"/>
              <a:gd name="connsiteY137" fmla="*/ 950006 h 5778636"/>
              <a:gd name="connsiteX138" fmla="*/ 8291060 w 10953750"/>
              <a:gd name="connsiteY138" fmla="*/ 920248 h 5778636"/>
              <a:gd name="connsiteX139" fmla="*/ 8279298 w 10953750"/>
              <a:gd name="connsiteY139" fmla="*/ 909382 h 5778636"/>
              <a:gd name="connsiteX140" fmla="*/ 8266242 w 10953750"/>
              <a:gd name="connsiteY140" fmla="*/ 770723 h 5778636"/>
              <a:gd name="connsiteX141" fmla="*/ 8256790 w 10953750"/>
              <a:gd name="connsiteY141" fmla="*/ 756632 h 5778636"/>
              <a:gd name="connsiteX142" fmla="*/ 8241327 w 10953750"/>
              <a:gd name="connsiteY142" fmla="*/ 757753 h 5778636"/>
              <a:gd name="connsiteX143" fmla="*/ 8215717 w 10953750"/>
              <a:gd name="connsiteY143" fmla="*/ 749165 h 5778636"/>
              <a:gd name="connsiteX144" fmla="*/ 8229118 w 10953750"/>
              <a:gd name="connsiteY144" fmla="*/ 727049 h 5778636"/>
              <a:gd name="connsiteX145" fmla="*/ 8262614 w 10953750"/>
              <a:gd name="connsiteY145" fmla="*/ 680293 h 5778636"/>
              <a:gd name="connsiteX146" fmla="*/ 8294483 w 10953750"/>
              <a:gd name="connsiteY146" fmla="*/ 649450 h 5778636"/>
              <a:gd name="connsiteX147" fmla="*/ 8310641 w 10953750"/>
              <a:gd name="connsiteY147" fmla="*/ 643947 h 5778636"/>
              <a:gd name="connsiteX148" fmla="*/ 8322191 w 10953750"/>
              <a:gd name="connsiteY148" fmla="*/ 627824 h 5778636"/>
              <a:gd name="connsiteX149" fmla="*/ 8306045 w 10953750"/>
              <a:gd name="connsiteY149" fmla="*/ 616257 h 5778636"/>
              <a:gd name="connsiteX150" fmla="*/ 8279044 w 10953750"/>
              <a:gd name="connsiteY150" fmla="*/ 616432 h 5778636"/>
              <a:gd name="connsiteX151" fmla="*/ 8267506 w 10953750"/>
              <a:gd name="connsiteY151" fmla="*/ 615485 h 5778636"/>
              <a:gd name="connsiteX152" fmla="*/ 8272821 w 10953750"/>
              <a:gd name="connsiteY152" fmla="*/ 604655 h 5778636"/>
              <a:gd name="connsiteX153" fmla="*/ 8284136 w 10953750"/>
              <a:gd name="connsiteY153" fmla="*/ 595682 h 5778636"/>
              <a:gd name="connsiteX154" fmla="*/ 8291066 w 10953750"/>
              <a:gd name="connsiteY154" fmla="*/ 586009 h 5778636"/>
              <a:gd name="connsiteX155" fmla="*/ 8311893 w 10953750"/>
              <a:gd name="connsiteY155" fmla="*/ 505779 h 5778636"/>
              <a:gd name="connsiteX156" fmla="*/ 8336148 w 10953750"/>
              <a:gd name="connsiteY156" fmla="*/ 471921 h 5778636"/>
              <a:gd name="connsiteX157" fmla="*/ 8341936 w 10953750"/>
              <a:gd name="connsiteY157" fmla="*/ 446790 h 5778636"/>
              <a:gd name="connsiteX158" fmla="*/ 8317704 w 10953750"/>
              <a:gd name="connsiteY158" fmla="*/ 446509 h 5778636"/>
              <a:gd name="connsiteX159" fmla="*/ 8302701 w 10953750"/>
              <a:gd name="connsiteY159" fmla="*/ 450399 h 5778636"/>
              <a:gd name="connsiteX160" fmla="*/ 8284009 w 10953750"/>
              <a:gd name="connsiteY160" fmla="*/ 449207 h 5778636"/>
              <a:gd name="connsiteX161" fmla="*/ 8290715 w 10953750"/>
              <a:gd name="connsiteY161" fmla="*/ 429614 h 5778636"/>
              <a:gd name="connsiteX162" fmla="*/ 8309903 w 10953750"/>
              <a:gd name="connsiteY162" fmla="*/ 382367 h 5778636"/>
              <a:gd name="connsiteX163" fmla="*/ 8379169 w 10953750"/>
              <a:gd name="connsiteY163" fmla="*/ 336838 h 5778636"/>
              <a:gd name="connsiteX164" fmla="*/ 8415410 w 10953750"/>
              <a:gd name="connsiteY164" fmla="*/ 323766 h 5778636"/>
              <a:gd name="connsiteX165" fmla="*/ 8324991 w 10953750"/>
              <a:gd name="connsiteY165" fmla="*/ 258990 h 5778636"/>
              <a:gd name="connsiteX166" fmla="*/ 8285756 w 10953750"/>
              <a:gd name="connsiteY166" fmla="*/ 262599 h 5778636"/>
              <a:gd name="connsiteX167" fmla="*/ 8276305 w 10953750"/>
              <a:gd name="connsiteY167" fmla="*/ 248509 h 5778636"/>
              <a:gd name="connsiteX168" fmla="*/ 8263140 w 10953750"/>
              <a:gd name="connsiteY168" fmla="*/ 263475 h 5778636"/>
              <a:gd name="connsiteX169" fmla="*/ 8258284 w 10953750"/>
              <a:gd name="connsiteY169" fmla="*/ 277074 h 5778636"/>
              <a:gd name="connsiteX170" fmla="*/ 8237046 w 10953750"/>
              <a:gd name="connsiteY170" fmla="*/ 286257 h 5778636"/>
              <a:gd name="connsiteX171" fmla="*/ 8215348 w 10953750"/>
              <a:gd name="connsiteY171" fmla="*/ 292670 h 5778636"/>
              <a:gd name="connsiteX172" fmla="*/ 8197551 w 10953750"/>
              <a:gd name="connsiteY172" fmla="*/ 331155 h 5778636"/>
              <a:gd name="connsiteX173" fmla="*/ 8176065 w 10953750"/>
              <a:gd name="connsiteY173" fmla="*/ 364557 h 5778636"/>
              <a:gd name="connsiteX174" fmla="*/ 8144220 w 10953750"/>
              <a:gd name="connsiteY174" fmla="*/ 361262 h 5778636"/>
              <a:gd name="connsiteX175" fmla="*/ 8129912 w 10953750"/>
              <a:gd name="connsiteY175" fmla="*/ 360771 h 5778636"/>
              <a:gd name="connsiteX176" fmla="*/ 8136334 w 10953750"/>
              <a:gd name="connsiteY176" fmla="*/ 416606 h 5778636"/>
              <a:gd name="connsiteX177" fmla="*/ 8148320 w 10953750"/>
              <a:gd name="connsiteY177" fmla="*/ 437391 h 5778636"/>
              <a:gd name="connsiteX178" fmla="*/ 8127753 w 10953750"/>
              <a:gd name="connsiteY178" fmla="*/ 476331 h 5778636"/>
              <a:gd name="connsiteX179" fmla="*/ 8115756 w 10953750"/>
              <a:gd name="connsiteY179" fmla="*/ 472616 h 5778636"/>
              <a:gd name="connsiteX180" fmla="*/ 8098914 w 10953750"/>
              <a:gd name="connsiteY180" fmla="*/ 465430 h 5778636"/>
              <a:gd name="connsiteX181" fmla="*/ 8080905 w 10953750"/>
              <a:gd name="connsiteY181" fmla="*/ 476926 h 5778636"/>
              <a:gd name="connsiteX182" fmla="*/ 8065170 w 10953750"/>
              <a:gd name="connsiteY182" fmla="*/ 536406 h 5778636"/>
              <a:gd name="connsiteX183" fmla="*/ 8056837 w 10953750"/>
              <a:gd name="connsiteY183" fmla="*/ 571912 h 5778636"/>
              <a:gd name="connsiteX184" fmla="*/ 7993323 w 10953750"/>
              <a:gd name="connsiteY184" fmla="*/ 643518 h 5778636"/>
              <a:gd name="connsiteX185" fmla="*/ 7973923 w 10953750"/>
              <a:gd name="connsiteY185" fmla="*/ 663776 h 5778636"/>
              <a:gd name="connsiteX186" fmla="*/ 7951705 w 10953750"/>
              <a:gd name="connsiteY186" fmla="*/ 752768 h 5778636"/>
              <a:gd name="connsiteX187" fmla="*/ 7924444 w 10953750"/>
              <a:gd name="connsiteY187" fmla="*/ 794232 h 5778636"/>
              <a:gd name="connsiteX188" fmla="*/ 7859339 w 10953750"/>
              <a:gd name="connsiteY188" fmla="*/ 830542 h 5778636"/>
              <a:gd name="connsiteX189" fmla="*/ 7886092 w 10953750"/>
              <a:gd name="connsiteY189" fmla="*/ 854588 h 5778636"/>
              <a:gd name="connsiteX190" fmla="*/ 7884218 w 10953750"/>
              <a:gd name="connsiteY190" fmla="*/ 894720 h 5778636"/>
              <a:gd name="connsiteX191" fmla="*/ 7860222 w 10953750"/>
              <a:gd name="connsiteY191" fmla="*/ 887289 h 5778636"/>
              <a:gd name="connsiteX192" fmla="*/ 7836215 w 10953750"/>
              <a:gd name="connsiteY192" fmla="*/ 896927 h 5778636"/>
              <a:gd name="connsiteX193" fmla="*/ 7813338 w 10953750"/>
              <a:gd name="connsiteY193" fmla="*/ 939092 h 5778636"/>
              <a:gd name="connsiteX194" fmla="*/ 7784450 w 10953750"/>
              <a:gd name="connsiteY194" fmla="*/ 996468 h 5778636"/>
              <a:gd name="connsiteX195" fmla="*/ 7763200 w 10953750"/>
              <a:gd name="connsiteY195" fmla="*/ 1022720 h 5778636"/>
              <a:gd name="connsiteX196" fmla="*/ 7741043 w 10953750"/>
              <a:gd name="connsiteY196" fmla="*/ 1026365 h 5778636"/>
              <a:gd name="connsiteX197" fmla="*/ 7710341 w 10953750"/>
              <a:gd name="connsiteY197" fmla="*/ 1038527 h 5778636"/>
              <a:gd name="connsiteX198" fmla="*/ 7727170 w 10953750"/>
              <a:gd name="connsiteY198" fmla="*/ 1062782 h 5778636"/>
              <a:gd name="connsiteX199" fmla="*/ 7725544 w 10953750"/>
              <a:gd name="connsiteY199" fmla="*/ 1078695 h 5778636"/>
              <a:gd name="connsiteX200" fmla="*/ 7713310 w 10953750"/>
              <a:gd name="connsiteY200" fmla="*/ 1082129 h 5778636"/>
              <a:gd name="connsiteX201" fmla="*/ 7674075 w 10953750"/>
              <a:gd name="connsiteY201" fmla="*/ 1085738 h 5778636"/>
              <a:gd name="connsiteX202" fmla="*/ 7650080 w 10953750"/>
              <a:gd name="connsiteY202" fmla="*/ 1078307 h 5778636"/>
              <a:gd name="connsiteX203" fmla="*/ 7651707 w 10953750"/>
              <a:gd name="connsiteY203" fmla="*/ 1062394 h 5778636"/>
              <a:gd name="connsiteX204" fmla="*/ 7713667 w 10953750"/>
              <a:gd name="connsiteY204" fmla="*/ 904284 h 5778636"/>
              <a:gd name="connsiteX205" fmla="*/ 7749297 w 10953750"/>
              <a:gd name="connsiteY205" fmla="*/ 776106 h 5778636"/>
              <a:gd name="connsiteX206" fmla="*/ 7724431 w 10953750"/>
              <a:gd name="connsiteY206" fmla="*/ 694859 h 5778636"/>
              <a:gd name="connsiteX207" fmla="*/ 7754686 w 10953750"/>
              <a:gd name="connsiteY207" fmla="*/ 662859 h 5778636"/>
              <a:gd name="connsiteX208" fmla="*/ 7738316 w 10953750"/>
              <a:gd name="connsiteY208" fmla="*/ 641373 h 5778636"/>
              <a:gd name="connsiteX209" fmla="*/ 7732341 w 10953750"/>
              <a:gd name="connsiteY209" fmla="*/ 605376 h 5778636"/>
              <a:gd name="connsiteX210" fmla="*/ 7760273 w 10953750"/>
              <a:gd name="connsiteY210" fmla="*/ 593670 h 5778636"/>
              <a:gd name="connsiteX211" fmla="*/ 7796962 w 10953750"/>
              <a:gd name="connsiteY211" fmla="*/ 600435 h 5778636"/>
              <a:gd name="connsiteX212" fmla="*/ 7782218 w 10953750"/>
              <a:gd name="connsiteY212" fmla="*/ 563036 h 5778636"/>
              <a:gd name="connsiteX213" fmla="*/ 7779014 w 10953750"/>
              <a:gd name="connsiteY213" fmla="*/ 526584 h 5778636"/>
              <a:gd name="connsiteX214" fmla="*/ 7717410 w 10953750"/>
              <a:gd name="connsiteY214" fmla="*/ 506849 h 5778636"/>
              <a:gd name="connsiteX215" fmla="*/ 7692012 w 10953750"/>
              <a:gd name="connsiteY215" fmla="*/ 525250 h 5778636"/>
              <a:gd name="connsiteX216" fmla="*/ 7701228 w 10953750"/>
              <a:gd name="connsiteY216" fmla="*/ 546490 h 5778636"/>
              <a:gd name="connsiteX217" fmla="*/ 7703985 w 10953750"/>
              <a:gd name="connsiteY217" fmla="*/ 563104 h 5778636"/>
              <a:gd name="connsiteX218" fmla="*/ 7693330 w 10953750"/>
              <a:gd name="connsiteY218" fmla="*/ 618904 h 5778636"/>
              <a:gd name="connsiteX219" fmla="*/ 7669534 w 10953750"/>
              <a:gd name="connsiteY219" fmla="*/ 655531 h 5778636"/>
              <a:gd name="connsiteX220" fmla="*/ 7667448 w 10953750"/>
              <a:gd name="connsiteY220" fmla="*/ 668675 h 5778636"/>
              <a:gd name="connsiteX221" fmla="*/ 7671820 w 10953750"/>
              <a:gd name="connsiteY221" fmla="*/ 686445 h 5778636"/>
              <a:gd name="connsiteX222" fmla="*/ 7611758 w 10953750"/>
              <a:gd name="connsiteY222" fmla="*/ 770284 h 5778636"/>
              <a:gd name="connsiteX223" fmla="*/ 7577343 w 10953750"/>
              <a:gd name="connsiteY223" fmla="*/ 811502 h 5778636"/>
              <a:gd name="connsiteX224" fmla="*/ 7572463 w 10953750"/>
              <a:gd name="connsiteY224" fmla="*/ 859241 h 5778636"/>
              <a:gd name="connsiteX225" fmla="*/ 7567371 w 10953750"/>
              <a:gd name="connsiteY225" fmla="*/ 879990 h 5778636"/>
              <a:gd name="connsiteX226" fmla="*/ 7543376 w 10953750"/>
              <a:gd name="connsiteY226" fmla="*/ 872559 h 5778636"/>
              <a:gd name="connsiteX227" fmla="*/ 7527925 w 10953750"/>
              <a:gd name="connsiteY227" fmla="*/ 856610 h 5778636"/>
              <a:gd name="connsiteX228" fmla="*/ 7516187 w 10953750"/>
              <a:gd name="connsiteY228" fmla="*/ 811606 h 5778636"/>
              <a:gd name="connsiteX229" fmla="*/ 7550874 w 10953750"/>
              <a:gd name="connsiteY229" fmla="*/ 712029 h 5778636"/>
              <a:gd name="connsiteX230" fmla="*/ 7526431 w 10953750"/>
              <a:gd name="connsiteY230" fmla="*/ 684759 h 5778636"/>
              <a:gd name="connsiteX231" fmla="*/ 7522047 w 10953750"/>
              <a:gd name="connsiteY231" fmla="*/ 684058 h 5778636"/>
              <a:gd name="connsiteX232" fmla="*/ 7469660 w 10953750"/>
              <a:gd name="connsiteY232" fmla="*/ 685563 h 5778636"/>
              <a:gd name="connsiteX233" fmla="*/ 7463649 w 10953750"/>
              <a:gd name="connsiteY233" fmla="*/ 700775 h 5778636"/>
              <a:gd name="connsiteX234" fmla="*/ 7498959 w 10953750"/>
              <a:gd name="connsiteY234" fmla="*/ 699234 h 5778636"/>
              <a:gd name="connsiteX235" fmla="*/ 7501940 w 10953750"/>
              <a:gd name="connsiteY235" fmla="*/ 725767 h 5778636"/>
              <a:gd name="connsiteX236" fmla="*/ 7484862 w 10953750"/>
              <a:gd name="connsiteY236" fmla="*/ 725732 h 5778636"/>
              <a:gd name="connsiteX237" fmla="*/ 7430848 w 10953750"/>
              <a:gd name="connsiteY237" fmla="*/ 743150 h 5778636"/>
              <a:gd name="connsiteX238" fmla="*/ 7381182 w 10953750"/>
              <a:gd name="connsiteY238" fmla="*/ 812478 h 5778636"/>
              <a:gd name="connsiteX239" fmla="*/ 7390374 w 10953750"/>
              <a:gd name="connsiteY239" fmla="*/ 867858 h 5778636"/>
              <a:gd name="connsiteX240" fmla="*/ 7395218 w 10953750"/>
              <a:gd name="connsiteY240" fmla="*/ 871328 h 5778636"/>
              <a:gd name="connsiteX241" fmla="*/ 7408594 w 10953750"/>
              <a:gd name="connsiteY241" fmla="*/ 883350 h 5778636"/>
              <a:gd name="connsiteX242" fmla="*/ 7388735 w 10953750"/>
              <a:gd name="connsiteY242" fmla="*/ 900840 h 5778636"/>
              <a:gd name="connsiteX243" fmla="*/ 7365199 w 10953750"/>
              <a:gd name="connsiteY243" fmla="*/ 896178 h 5778636"/>
              <a:gd name="connsiteX244" fmla="*/ 7344185 w 10953750"/>
              <a:gd name="connsiteY244" fmla="*/ 915280 h 5778636"/>
              <a:gd name="connsiteX245" fmla="*/ 7362405 w 10953750"/>
              <a:gd name="connsiteY245" fmla="*/ 930772 h 5778636"/>
              <a:gd name="connsiteX246" fmla="*/ 7373943 w 10953750"/>
              <a:gd name="connsiteY246" fmla="*/ 931719 h 5778636"/>
              <a:gd name="connsiteX247" fmla="*/ 7385246 w 10953750"/>
              <a:gd name="connsiteY247" fmla="*/ 939816 h 5778636"/>
              <a:gd name="connsiteX248" fmla="*/ 7375086 w 10953750"/>
              <a:gd name="connsiteY248" fmla="*/ 947176 h 5778636"/>
              <a:gd name="connsiteX249" fmla="*/ 7345316 w 10953750"/>
              <a:gd name="connsiteY249" fmla="*/ 947806 h 5778636"/>
              <a:gd name="connsiteX250" fmla="*/ 7302368 w 10953750"/>
              <a:gd name="connsiteY250" fmla="*/ 980472 h 5778636"/>
              <a:gd name="connsiteX251" fmla="*/ 7297724 w 10953750"/>
              <a:gd name="connsiteY251" fmla="*/ 1021060 h 5778636"/>
              <a:gd name="connsiteX252" fmla="*/ 7279479 w 10953750"/>
              <a:gd name="connsiteY252" fmla="*/ 1039706 h 5778636"/>
              <a:gd name="connsiteX253" fmla="*/ 7239313 w 10953750"/>
              <a:gd name="connsiteY253" fmla="*/ 1054847 h 5778636"/>
              <a:gd name="connsiteX254" fmla="*/ 7226832 w 10953750"/>
              <a:gd name="connsiteY254" fmla="*/ 1082501 h 5778636"/>
              <a:gd name="connsiteX255" fmla="*/ 7162102 w 10953750"/>
              <a:gd name="connsiteY255" fmla="*/ 1241067 h 5778636"/>
              <a:gd name="connsiteX256" fmla="*/ 7151930 w 10953750"/>
              <a:gd name="connsiteY256" fmla="*/ 1265497 h 5778636"/>
              <a:gd name="connsiteX257" fmla="*/ 7127886 w 10953750"/>
              <a:gd name="connsiteY257" fmla="*/ 1326343 h 5778636"/>
              <a:gd name="connsiteX258" fmla="*/ 7046151 w 10953750"/>
              <a:gd name="connsiteY258" fmla="*/ 1382457 h 5778636"/>
              <a:gd name="connsiteX259" fmla="*/ 7009438 w 10953750"/>
              <a:gd name="connsiteY259" fmla="*/ 1409830 h 5778636"/>
              <a:gd name="connsiteX260" fmla="*/ 6950024 w 10953750"/>
              <a:gd name="connsiteY260" fmla="*/ 1557565 h 5778636"/>
              <a:gd name="connsiteX261" fmla="*/ 6930624 w 10953750"/>
              <a:gd name="connsiteY261" fmla="*/ 1577824 h 5778636"/>
              <a:gd name="connsiteX262" fmla="*/ 6915621 w 10953750"/>
              <a:gd name="connsiteY262" fmla="*/ 1581714 h 5778636"/>
              <a:gd name="connsiteX263" fmla="*/ 6902468 w 10953750"/>
              <a:gd name="connsiteY263" fmla="*/ 1579611 h 5778636"/>
              <a:gd name="connsiteX264" fmla="*/ 6901797 w 10953750"/>
              <a:gd name="connsiteY264" fmla="*/ 1549853 h 5778636"/>
              <a:gd name="connsiteX265" fmla="*/ 6892817 w 10953750"/>
              <a:gd name="connsiteY265" fmla="*/ 1521462 h 5778636"/>
              <a:gd name="connsiteX266" fmla="*/ 6876882 w 10953750"/>
              <a:gd name="connsiteY266" fmla="*/ 1536884 h 5778636"/>
              <a:gd name="connsiteX267" fmla="*/ 6887924 w 10953750"/>
              <a:gd name="connsiteY267" fmla="*/ 1586269 h 5778636"/>
              <a:gd name="connsiteX268" fmla="*/ 6848829 w 10953750"/>
              <a:gd name="connsiteY268" fmla="*/ 1719284 h 5778636"/>
              <a:gd name="connsiteX269" fmla="*/ 6818115 w 10953750"/>
              <a:gd name="connsiteY269" fmla="*/ 1748515 h 5778636"/>
              <a:gd name="connsiteX270" fmla="*/ 6819717 w 10953750"/>
              <a:gd name="connsiteY270" fmla="*/ 1766742 h 5778636"/>
              <a:gd name="connsiteX271" fmla="*/ 6819233 w 10953750"/>
              <a:gd name="connsiteY271" fmla="*/ 1798112 h 5778636"/>
              <a:gd name="connsiteX272" fmla="*/ 6753409 w 10953750"/>
              <a:gd name="connsiteY272" fmla="*/ 1872942 h 5778636"/>
              <a:gd name="connsiteX273" fmla="*/ 6628726 w 10953750"/>
              <a:gd name="connsiteY273" fmla="*/ 1961721 h 5778636"/>
              <a:gd name="connsiteX274" fmla="*/ 6630800 w 10953750"/>
              <a:gd name="connsiteY274" fmla="*/ 1965647 h 5778636"/>
              <a:gd name="connsiteX275" fmla="*/ 6651567 w 10953750"/>
              <a:gd name="connsiteY275" fmla="*/ 1970765 h 5778636"/>
              <a:gd name="connsiteX276" fmla="*/ 6665391 w 10953750"/>
              <a:gd name="connsiteY276" fmla="*/ 2002626 h 5778636"/>
              <a:gd name="connsiteX277" fmla="*/ 6630305 w 10953750"/>
              <a:gd name="connsiteY277" fmla="*/ 2014086 h 5778636"/>
              <a:gd name="connsiteX278" fmla="*/ 6611153 w 10953750"/>
              <a:gd name="connsiteY278" fmla="*/ 2010125 h 5778636"/>
              <a:gd name="connsiteX279" fmla="*/ 6622667 w 10953750"/>
              <a:gd name="connsiteY279" fmla="*/ 2045211 h 5778636"/>
              <a:gd name="connsiteX280" fmla="*/ 6634193 w 10953750"/>
              <a:gd name="connsiteY280" fmla="*/ 2063227 h 5778636"/>
              <a:gd name="connsiteX281" fmla="*/ 6620980 w 10953750"/>
              <a:gd name="connsiteY281" fmla="*/ 2146471 h 5778636"/>
              <a:gd name="connsiteX282" fmla="*/ 6584019 w 10953750"/>
              <a:gd name="connsiteY282" fmla="*/ 2198064 h 5778636"/>
              <a:gd name="connsiteX283" fmla="*/ 6563700 w 10953750"/>
              <a:gd name="connsiteY283" fmla="*/ 2212784 h 5778636"/>
              <a:gd name="connsiteX284" fmla="*/ 6540823 w 10953750"/>
              <a:gd name="connsiteY284" fmla="*/ 2254950 h 5778636"/>
              <a:gd name="connsiteX285" fmla="*/ 6541954 w 10953750"/>
              <a:gd name="connsiteY285" fmla="*/ 2287476 h 5778636"/>
              <a:gd name="connsiteX286" fmla="*/ 6538937 w 10953750"/>
              <a:gd name="connsiteY286" fmla="*/ 2312152 h 5778636"/>
              <a:gd name="connsiteX287" fmla="*/ 6515612 w 10953750"/>
              <a:gd name="connsiteY287" fmla="*/ 2334478 h 5778636"/>
              <a:gd name="connsiteX288" fmla="*/ 6455835 w 10953750"/>
              <a:gd name="connsiteY288" fmla="*/ 2342888 h 5778636"/>
              <a:gd name="connsiteX289" fmla="*/ 6434149 w 10953750"/>
              <a:gd name="connsiteY289" fmla="*/ 2332232 h 5778636"/>
              <a:gd name="connsiteX290" fmla="*/ 6441678 w 10953750"/>
              <a:gd name="connsiteY290" fmla="*/ 2454733 h 5778636"/>
              <a:gd name="connsiteX291" fmla="*/ 6413970 w 10953750"/>
              <a:gd name="connsiteY291" fmla="*/ 2476358 h 5778636"/>
              <a:gd name="connsiteX292" fmla="*/ 6383975 w 10953750"/>
              <a:gd name="connsiteY292" fmla="*/ 2467070 h 5778636"/>
              <a:gd name="connsiteX293" fmla="*/ 6393451 w 10953750"/>
              <a:gd name="connsiteY293" fmla="*/ 2447021 h 5778636"/>
              <a:gd name="connsiteX294" fmla="*/ 6397388 w 10953750"/>
              <a:gd name="connsiteY294" fmla="*/ 2427883 h 5778636"/>
              <a:gd name="connsiteX295" fmla="*/ 6373852 w 10953750"/>
              <a:gd name="connsiteY295" fmla="*/ 2423221 h 5778636"/>
              <a:gd name="connsiteX296" fmla="*/ 6353993 w 10953750"/>
              <a:gd name="connsiteY296" fmla="*/ 2440711 h 5778636"/>
              <a:gd name="connsiteX297" fmla="*/ 6332519 w 10953750"/>
              <a:gd name="connsiteY297" fmla="*/ 2457044 h 5778636"/>
              <a:gd name="connsiteX298" fmla="*/ 6339473 w 10953750"/>
              <a:gd name="connsiteY298" fmla="*/ 2413231 h 5778636"/>
              <a:gd name="connsiteX299" fmla="*/ 6381786 w 10953750"/>
              <a:gd name="connsiteY299" fmla="*/ 2299599 h 5778636"/>
              <a:gd name="connsiteX300" fmla="*/ 6431676 w 10953750"/>
              <a:gd name="connsiteY300" fmla="*/ 2240190 h 5778636"/>
              <a:gd name="connsiteX301" fmla="*/ 6442307 w 10953750"/>
              <a:gd name="connsiteY301" fmla="*/ 2218530 h 5778636"/>
              <a:gd name="connsiteX302" fmla="*/ 6442120 w 10953750"/>
              <a:gd name="connsiteY302" fmla="*/ 2157402 h 5778636"/>
              <a:gd name="connsiteX303" fmla="*/ 6461060 w 10953750"/>
              <a:gd name="connsiteY303" fmla="*/ 2134374 h 5778636"/>
              <a:gd name="connsiteX304" fmla="*/ 6506094 w 10953750"/>
              <a:gd name="connsiteY304" fmla="*/ 2088565 h 5778636"/>
              <a:gd name="connsiteX305" fmla="*/ 6525058 w 10953750"/>
              <a:gd name="connsiteY305" fmla="*/ 2031398 h 5778636"/>
              <a:gd name="connsiteX306" fmla="*/ 6548606 w 10953750"/>
              <a:gd name="connsiteY306" fmla="*/ 2018991 h 5778636"/>
              <a:gd name="connsiteX307" fmla="*/ 6570763 w 10953750"/>
              <a:gd name="connsiteY307" fmla="*/ 2015347 h 5778636"/>
              <a:gd name="connsiteX308" fmla="*/ 6560864 w 10953750"/>
              <a:gd name="connsiteY308" fmla="*/ 1981418 h 5778636"/>
              <a:gd name="connsiteX309" fmla="*/ 6548431 w 10953750"/>
              <a:gd name="connsiteY309" fmla="*/ 1940794 h 5778636"/>
              <a:gd name="connsiteX310" fmla="*/ 6581691 w 10953750"/>
              <a:gd name="connsiteY310" fmla="*/ 1901188 h 5778636"/>
              <a:gd name="connsiteX311" fmla="*/ 6619583 w 10953750"/>
              <a:gd name="connsiteY311" fmla="*/ 1838063 h 5778636"/>
              <a:gd name="connsiteX312" fmla="*/ 6606914 w 10953750"/>
              <a:gd name="connsiteY312" fmla="*/ 1804590 h 5778636"/>
              <a:gd name="connsiteX313" fmla="*/ 6597474 w 10953750"/>
              <a:gd name="connsiteY313" fmla="*/ 1773430 h 5778636"/>
              <a:gd name="connsiteX314" fmla="*/ 6644879 w 10953750"/>
              <a:gd name="connsiteY314" fmla="*/ 1639048 h 5778636"/>
              <a:gd name="connsiteX315" fmla="*/ 6703301 w 10953750"/>
              <a:gd name="connsiteY315" fmla="*/ 1588192 h 5778636"/>
              <a:gd name="connsiteX316" fmla="*/ 6705611 w 10953750"/>
              <a:gd name="connsiteY316" fmla="*/ 1584968 h 5778636"/>
              <a:gd name="connsiteX317" fmla="*/ 6692011 w 10953750"/>
              <a:gd name="connsiteY317" fmla="*/ 1563026 h 5778636"/>
              <a:gd name="connsiteX318" fmla="*/ 6723632 w 10953750"/>
              <a:gd name="connsiteY318" fmla="*/ 1556402 h 5778636"/>
              <a:gd name="connsiteX319" fmla="*/ 6733556 w 10953750"/>
              <a:gd name="connsiteY319" fmla="*/ 1556192 h 5778636"/>
              <a:gd name="connsiteX320" fmla="*/ 6777858 w 10953750"/>
              <a:gd name="connsiteY320" fmla="*/ 1565972 h 5778636"/>
              <a:gd name="connsiteX321" fmla="*/ 6797022 w 10953750"/>
              <a:gd name="connsiteY321" fmla="*/ 1552864 h 5778636"/>
              <a:gd name="connsiteX322" fmla="*/ 6788265 w 10953750"/>
              <a:gd name="connsiteY322" fmla="*/ 1534392 h 5778636"/>
              <a:gd name="connsiteX323" fmla="*/ 6728524 w 10953750"/>
              <a:gd name="connsiteY323" fmla="*/ 1491594 h 5778636"/>
              <a:gd name="connsiteX324" fmla="*/ 6733616 w 10953750"/>
              <a:gd name="connsiteY324" fmla="*/ 1470845 h 5778636"/>
              <a:gd name="connsiteX325" fmla="*/ 6789493 w 10953750"/>
              <a:gd name="connsiteY325" fmla="*/ 1430363 h 5778636"/>
              <a:gd name="connsiteX326" fmla="*/ 6795504 w 10953750"/>
              <a:gd name="connsiteY326" fmla="*/ 1415151 h 5778636"/>
              <a:gd name="connsiteX327" fmla="*/ 6802011 w 10953750"/>
              <a:gd name="connsiteY327" fmla="*/ 1351500 h 5778636"/>
              <a:gd name="connsiteX328" fmla="*/ 6808282 w 10953750"/>
              <a:gd name="connsiteY328" fmla="*/ 1294999 h 5778636"/>
              <a:gd name="connsiteX329" fmla="*/ 6812219 w 10953750"/>
              <a:gd name="connsiteY329" fmla="*/ 1275862 h 5778636"/>
              <a:gd name="connsiteX330" fmla="*/ 6860282 w 10953750"/>
              <a:gd name="connsiteY330" fmla="*/ 1188308 h 5778636"/>
              <a:gd name="connsiteX331" fmla="*/ 6877148 w 10953750"/>
              <a:gd name="connsiteY331" fmla="*/ 1161355 h 5778636"/>
              <a:gd name="connsiteX332" fmla="*/ 6917350 w 10953750"/>
              <a:gd name="connsiteY332" fmla="*/ 1095006 h 5778636"/>
              <a:gd name="connsiteX333" fmla="*/ 6925671 w 10953750"/>
              <a:gd name="connsiteY333" fmla="*/ 1076569 h 5778636"/>
              <a:gd name="connsiteX334" fmla="*/ 6958520 w 10953750"/>
              <a:gd name="connsiteY334" fmla="*/ 965916 h 5778636"/>
              <a:gd name="connsiteX335" fmla="*/ 6999394 w 10953750"/>
              <a:gd name="connsiteY335" fmla="*/ 929325 h 5778636"/>
              <a:gd name="connsiteX336" fmla="*/ 7035448 w 10953750"/>
              <a:gd name="connsiteY336" fmla="*/ 855125 h 5778636"/>
              <a:gd name="connsiteX337" fmla="*/ 7029050 w 10953750"/>
              <a:gd name="connsiteY337" fmla="*/ 765150 h 5778636"/>
              <a:gd name="connsiteX338" fmla="*/ 7022132 w 10953750"/>
              <a:gd name="connsiteY338" fmla="*/ 757755 h 5778636"/>
              <a:gd name="connsiteX339" fmla="*/ 7029993 w 10953750"/>
              <a:gd name="connsiteY339" fmla="*/ 736549 h 5778636"/>
              <a:gd name="connsiteX340" fmla="*/ 7064384 w 10953750"/>
              <a:gd name="connsiteY340" fmla="*/ 729470 h 5778636"/>
              <a:gd name="connsiteX341" fmla="*/ 7103219 w 10953750"/>
              <a:gd name="connsiteY341" fmla="*/ 637745 h 5778636"/>
              <a:gd name="connsiteX342" fmla="*/ 7088029 w 10953750"/>
              <a:gd name="connsiteY342" fmla="*/ 580507 h 5778636"/>
              <a:gd name="connsiteX343" fmla="*/ 7078377 w 10953750"/>
              <a:gd name="connsiteY343" fmla="*/ 522358 h 5778636"/>
              <a:gd name="connsiteX344" fmla="*/ 7136975 w 10953750"/>
              <a:gd name="connsiteY344" fmla="*/ 549699 h 5778636"/>
              <a:gd name="connsiteX345" fmla="*/ 7153853 w 10953750"/>
              <a:gd name="connsiteY345" fmla="*/ 505676 h 5778636"/>
              <a:gd name="connsiteX346" fmla="*/ 7172334 w 10953750"/>
              <a:gd name="connsiteY346" fmla="*/ 479880 h 5778636"/>
              <a:gd name="connsiteX347" fmla="*/ 7200326 w 10953750"/>
              <a:gd name="connsiteY347" fmla="*/ 382827 h 5778636"/>
              <a:gd name="connsiteX348" fmla="*/ 7297458 w 10953750"/>
              <a:gd name="connsiteY348" fmla="*/ 93770 h 5778636"/>
              <a:gd name="connsiteX349" fmla="*/ 7299320 w 10953750"/>
              <a:gd name="connsiteY349" fmla="*/ 70706 h 5778636"/>
              <a:gd name="connsiteX350" fmla="*/ 7275089 w 10953750"/>
              <a:gd name="connsiteY350" fmla="*/ 70425 h 5778636"/>
              <a:gd name="connsiteX351" fmla="*/ 7256397 w 10953750"/>
              <a:gd name="connsiteY351" fmla="*/ 69233 h 5778636"/>
              <a:gd name="connsiteX352" fmla="*/ 7253875 w 10953750"/>
              <a:gd name="connsiteY352" fmla="*/ 45469 h 5778636"/>
              <a:gd name="connsiteX353" fmla="*/ 7264270 w 10953750"/>
              <a:gd name="connsiteY353" fmla="*/ 30958 h 5778636"/>
              <a:gd name="connsiteX354" fmla="*/ 6995439 w 10953750"/>
              <a:gd name="connsiteY354" fmla="*/ 0 h 5778636"/>
              <a:gd name="connsiteX355" fmla="*/ 7132522 w 10953750"/>
              <a:gd name="connsiteY355" fmla="*/ 0 h 5778636"/>
              <a:gd name="connsiteX356" fmla="*/ 7129053 w 10953750"/>
              <a:gd name="connsiteY356" fmla="*/ 4842 h 5778636"/>
              <a:gd name="connsiteX357" fmla="*/ 7070770 w 10953750"/>
              <a:gd name="connsiteY357" fmla="*/ 185104 h 5778636"/>
              <a:gd name="connsiteX358" fmla="*/ 7036826 w 10953750"/>
              <a:gd name="connsiteY358" fmla="*/ 212022 h 5778636"/>
              <a:gd name="connsiteX359" fmla="*/ 7024829 w 10953750"/>
              <a:gd name="connsiteY359" fmla="*/ 208306 h 5778636"/>
              <a:gd name="connsiteX360" fmla="*/ 7024357 w 10953750"/>
              <a:gd name="connsiteY360" fmla="*/ 222607 h 5778636"/>
              <a:gd name="connsiteX361" fmla="*/ 7028965 w 10953750"/>
              <a:gd name="connsiteY361" fmla="*/ 233227 h 5778636"/>
              <a:gd name="connsiteX362" fmla="*/ 7021563 w 10953750"/>
              <a:gd name="connsiteY362" fmla="*/ 257201 h 5778636"/>
              <a:gd name="connsiteX363" fmla="*/ 7011652 w 10953750"/>
              <a:gd name="connsiteY363" fmla="*/ 240342 h 5778636"/>
              <a:gd name="connsiteX364" fmla="*/ 7009577 w 10953750"/>
              <a:gd name="connsiteY364" fmla="*/ 236416 h 5778636"/>
              <a:gd name="connsiteX365" fmla="*/ 6999430 w 10953750"/>
              <a:gd name="connsiteY365" fmla="*/ 226707 h 5778636"/>
              <a:gd name="connsiteX366" fmla="*/ 6989730 w 10953750"/>
              <a:gd name="connsiteY366" fmla="*/ 236836 h 5778636"/>
              <a:gd name="connsiteX367" fmla="*/ 6939393 w 10953750"/>
              <a:gd name="connsiteY367" fmla="*/ 276407 h 5778636"/>
              <a:gd name="connsiteX368" fmla="*/ 6921160 w 10953750"/>
              <a:gd name="connsiteY368" fmla="*/ 277983 h 5778636"/>
              <a:gd name="connsiteX369" fmla="*/ 6913123 w 10953750"/>
              <a:gd name="connsiteY369" fmla="*/ 220991 h 5778636"/>
              <a:gd name="connsiteX370" fmla="*/ 6967198 w 10953750"/>
              <a:gd name="connsiteY370" fmla="*/ 118225 h 5778636"/>
              <a:gd name="connsiteX371" fmla="*/ 6991913 w 10953750"/>
              <a:gd name="connsiteY371" fmla="*/ 87137 h 5778636"/>
              <a:gd name="connsiteX372" fmla="*/ 6994695 w 10953750"/>
              <a:gd name="connsiteY372" fmla="*/ 69611 h 5778636"/>
              <a:gd name="connsiteX373" fmla="*/ 6986646 w 10953750"/>
              <a:gd name="connsiteY373" fmla="*/ 29689 h 5778636"/>
              <a:gd name="connsiteX374" fmla="*/ 6276976 w 10953750"/>
              <a:gd name="connsiteY374" fmla="*/ 0 h 5778636"/>
              <a:gd name="connsiteX375" fmla="*/ 6675372 w 10953750"/>
              <a:gd name="connsiteY375" fmla="*/ 0 h 5778636"/>
              <a:gd name="connsiteX376" fmla="*/ 6673365 w 10953750"/>
              <a:gd name="connsiteY376" fmla="*/ 5505 h 5778636"/>
              <a:gd name="connsiteX377" fmla="*/ 6675103 w 10953750"/>
              <a:gd name="connsiteY377" fmla="*/ 21198 h 5778636"/>
              <a:gd name="connsiteX378" fmla="*/ 6674408 w 10953750"/>
              <a:gd name="connsiteY378" fmla="*/ 25579 h 5778636"/>
              <a:gd name="connsiteX379" fmla="*/ 6610482 w 10953750"/>
              <a:gd name="connsiteY379" fmla="*/ 26138 h 5778636"/>
              <a:gd name="connsiteX380" fmla="*/ 6573793 w 10953750"/>
              <a:gd name="connsiteY380" fmla="*/ 19373 h 5778636"/>
              <a:gd name="connsiteX381" fmla="*/ 6569173 w 10953750"/>
              <a:gd name="connsiteY381" fmla="*/ 25822 h 5778636"/>
              <a:gd name="connsiteX382" fmla="*/ 6572378 w 10953750"/>
              <a:gd name="connsiteY382" fmla="*/ 62274 h 5778636"/>
              <a:gd name="connsiteX383" fmla="*/ 6586662 w 10953750"/>
              <a:gd name="connsiteY383" fmla="*/ 96904 h 5778636"/>
              <a:gd name="connsiteX384" fmla="*/ 6606249 w 10953750"/>
              <a:gd name="connsiteY384" fmla="*/ 137773 h 5778636"/>
              <a:gd name="connsiteX385" fmla="*/ 6577149 w 10953750"/>
              <a:gd name="connsiteY385" fmla="*/ 168161 h 5778636"/>
              <a:gd name="connsiteX386" fmla="*/ 6574368 w 10953750"/>
              <a:gd name="connsiteY386" fmla="*/ 185686 h 5778636"/>
              <a:gd name="connsiteX387" fmla="*/ 6575498 w 10953750"/>
              <a:gd name="connsiteY387" fmla="*/ 218213 h 5778636"/>
              <a:gd name="connsiteX388" fmla="*/ 6566954 w 10953750"/>
              <a:gd name="connsiteY388" fmla="*/ 226730 h 5778636"/>
              <a:gd name="connsiteX389" fmla="*/ 6558385 w 10953750"/>
              <a:gd name="connsiteY389" fmla="*/ 269386 h 5778636"/>
              <a:gd name="connsiteX390" fmla="*/ 6556038 w 10953750"/>
              <a:gd name="connsiteY390" fmla="*/ 323819 h 5778636"/>
              <a:gd name="connsiteX391" fmla="*/ 6526491 w 10953750"/>
              <a:gd name="connsiteY391" fmla="*/ 334368 h 5778636"/>
              <a:gd name="connsiteX392" fmla="*/ 6508035 w 10953750"/>
              <a:gd name="connsiteY392" fmla="*/ 326026 h 5778636"/>
              <a:gd name="connsiteX393" fmla="*/ 6476898 w 10953750"/>
              <a:gd name="connsiteY393" fmla="*/ 301279 h 5778636"/>
              <a:gd name="connsiteX394" fmla="*/ 6422249 w 10953750"/>
              <a:gd name="connsiteY394" fmla="*/ 237732 h 5778636"/>
              <a:gd name="connsiteX395" fmla="*/ 6409755 w 10953750"/>
              <a:gd name="connsiteY395" fmla="*/ 282456 h 5778636"/>
              <a:gd name="connsiteX396" fmla="*/ 6391486 w 10953750"/>
              <a:gd name="connsiteY396" fmla="*/ 335241 h 5778636"/>
              <a:gd name="connsiteX397" fmla="*/ 6385910 w 10953750"/>
              <a:gd name="connsiteY397" fmla="*/ 387360 h 5778636"/>
              <a:gd name="connsiteX398" fmla="*/ 6374028 w 10953750"/>
              <a:gd name="connsiteY398" fmla="*/ 547189 h 5778636"/>
              <a:gd name="connsiteX399" fmla="*/ 6357633 w 10953750"/>
              <a:gd name="connsiteY399" fmla="*/ 559842 h 5778636"/>
              <a:gd name="connsiteX400" fmla="*/ 6342630 w 10953750"/>
              <a:gd name="connsiteY400" fmla="*/ 563732 h 5778636"/>
              <a:gd name="connsiteX401" fmla="*/ 6350467 w 10953750"/>
              <a:gd name="connsiteY401" fmla="*/ 576666 h 5778636"/>
              <a:gd name="connsiteX402" fmla="*/ 6359683 w 10953750"/>
              <a:gd name="connsiteY402" fmla="*/ 597907 h 5778636"/>
              <a:gd name="connsiteX403" fmla="*/ 6353201 w 10953750"/>
              <a:gd name="connsiteY403" fmla="*/ 627419 h 5778636"/>
              <a:gd name="connsiteX404" fmla="*/ 6366801 w 10953750"/>
              <a:gd name="connsiteY404" fmla="*/ 649361 h 5778636"/>
              <a:gd name="connsiteX405" fmla="*/ 6382935 w 10953750"/>
              <a:gd name="connsiteY405" fmla="*/ 677997 h 5778636"/>
              <a:gd name="connsiteX406" fmla="*/ 6360083 w 10953750"/>
              <a:gd name="connsiteY406" fmla="*/ 686023 h 5778636"/>
              <a:gd name="connsiteX407" fmla="*/ 6349004 w 10953750"/>
              <a:gd name="connsiteY407" fmla="*/ 687846 h 5778636"/>
              <a:gd name="connsiteX408" fmla="*/ 6367908 w 10953750"/>
              <a:gd name="connsiteY408" fmla="*/ 716027 h 5778636"/>
              <a:gd name="connsiteX409" fmla="*/ 6368815 w 10953750"/>
              <a:gd name="connsiteY409" fmla="*/ 738634 h 5778636"/>
              <a:gd name="connsiteX410" fmla="*/ 6348968 w 10953750"/>
              <a:gd name="connsiteY410" fmla="*/ 739054 h 5778636"/>
              <a:gd name="connsiteX411" fmla="*/ 6275318 w 10953750"/>
              <a:gd name="connsiteY411" fmla="*/ 783881 h 5778636"/>
              <a:gd name="connsiteX412" fmla="*/ 6272300 w 10953750"/>
              <a:gd name="connsiteY412" fmla="*/ 808557 h 5778636"/>
              <a:gd name="connsiteX413" fmla="*/ 6211096 w 10953750"/>
              <a:gd name="connsiteY413" fmla="*/ 876938 h 5778636"/>
              <a:gd name="connsiteX414" fmla="*/ 6208326 w 10953750"/>
              <a:gd name="connsiteY414" fmla="*/ 877394 h 5778636"/>
              <a:gd name="connsiteX415" fmla="*/ 6192156 w 10953750"/>
              <a:gd name="connsiteY415" fmla="*/ 899966 h 5778636"/>
              <a:gd name="connsiteX416" fmla="*/ 6198379 w 10953750"/>
              <a:gd name="connsiteY416" fmla="*/ 911743 h 5778636"/>
              <a:gd name="connsiteX417" fmla="*/ 6221231 w 10953750"/>
              <a:gd name="connsiteY417" fmla="*/ 903717 h 5778636"/>
              <a:gd name="connsiteX418" fmla="*/ 6235775 w 10953750"/>
              <a:gd name="connsiteY418" fmla="*/ 897058 h 5778636"/>
              <a:gd name="connsiteX419" fmla="*/ 6236918 w 10953750"/>
              <a:gd name="connsiteY419" fmla="*/ 912515 h 5778636"/>
              <a:gd name="connsiteX420" fmla="*/ 6227666 w 10953750"/>
              <a:gd name="connsiteY420" fmla="*/ 942482 h 5778636"/>
              <a:gd name="connsiteX421" fmla="*/ 6225791 w 10953750"/>
              <a:gd name="connsiteY421" fmla="*/ 982615 h 5778636"/>
              <a:gd name="connsiteX422" fmla="*/ 6216315 w 10953750"/>
              <a:gd name="connsiteY422" fmla="*/ 1002664 h 5778636"/>
              <a:gd name="connsiteX423" fmla="*/ 6195500 w 10953750"/>
              <a:gd name="connsiteY423" fmla="*/ 1065824 h 5778636"/>
              <a:gd name="connsiteX424" fmla="*/ 6213932 w 10953750"/>
              <a:gd name="connsiteY424" fmla="*/ 1108305 h 5778636"/>
              <a:gd name="connsiteX425" fmla="*/ 6215510 w 10953750"/>
              <a:gd name="connsiteY425" fmla="*/ 1160670 h 5778636"/>
              <a:gd name="connsiteX426" fmla="*/ 6176264 w 10953750"/>
              <a:gd name="connsiteY426" fmla="*/ 1181349 h 5778636"/>
              <a:gd name="connsiteX427" fmla="*/ 6140010 w 10953750"/>
              <a:gd name="connsiteY427" fmla="*/ 1211491 h 5778636"/>
              <a:gd name="connsiteX428" fmla="*/ 6132149 w 10953750"/>
              <a:gd name="connsiteY428" fmla="*/ 1232696 h 5778636"/>
              <a:gd name="connsiteX429" fmla="*/ 6132820 w 10953750"/>
              <a:gd name="connsiteY429" fmla="*/ 1262454 h 5778636"/>
              <a:gd name="connsiteX430" fmla="*/ 6140893 w 10953750"/>
              <a:gd name="connsiteY430" fmla="*/ 1268237 h 5778636"/>
              <a:gd name="connsiteX431" fmla="*/ 6139950 w 10953750"/>
              <a:gd name="connsiteY431" fmla="*/ 1296839 h 5778636"/>
              <a:gd name="connsiteX432" fmla="*/ 6107857 w 10953750"/>
              <a:gd name="connsiteY432" fmla="*/ 1317763 h 5778636"/>
              <a:gd name="connsiteX433" fmla="*/ 6089764 w 10953750"/>
              <a:gd name="connsiteY433" fmla="*/ 1448745 h 5778636"/>
              <a:gd name="connsiteX434" fmla="*/ 6134054 w 10953750"/>
              <a:gd name="connsiteY434" fmla="*/ 1475595 h 5778636"/>
              <a:gd name="connsiteX435" fmla="*/ 6152709 w 10953750"/>
              <a:gd name="connsiteY435" fmla="*/ 1527996 h 5778636"/>
              <a:gd name="connsiteX436" fmla="*/ 6139992 w 10953750"/>
              <a:gd name="connsiteY436" fmla="*/ 1562800 h 5778636"/>
              <a:gd name="connsiteX437" fmla="*/ 6096125 w 10953750"/>
              <a:gd name="connsiteY437" fmla="*/ 1589928 h 5778636"/>
              <a:gd name="connsiteX438" fmla="*/ 6080650 w 10953750"/>
              <a:gd name="connsiteY438" fmla="*/ 1608119 h 5778636"/>
              <a:gd name="connsiteX439" fmla="*/ 6042087 w 10953750"/>
              <a:gd name="connsiteY439" fmla="*/ 1641485 h 5778636"/>
              <a:gd name="connsiteX440" fmla="*/ 6029406 w 10953750"/>
              <a:gd name="connsiteY440" fmla="*/ 1625081 h 5778636"/>
              <a:gd name="connsiteX441" fmla="*/ 6047179 w 10953750"/>
              <a:gd name="connsiteY441" fmla="*/ 1620736 h 5778636"/>
              <a:gd name="connsiteX442" fmla="*/ 6062182 w 10953750"/>
              <a:gd name="connsiteY442" fmla="*/ 1616845 h 5778636"/>
              <a:gd name="connsiteX443" fmla="*/ 6057810 w 10953750"/>
              <a:gd name="connsiteY443" fmla="*/ 1599075 h 5778636"/>
              <a:gd name="connsiteX444" fmla="*/ 6001758 w 10953750"/>
              <a:gd name="connsiteY444" fmla="*/ 1561359 h 5778636"/>
              <a:gd name="connsiteX445" fmla="*/ 6005670 w 10953750"/>
              <a:gd name="connsiteY445" fmla="*/ 1576361 h 5778636"/>
              <a:gd name="connsiteX446" fmla="*/ 5994332 w 10953750"/>
              <a:gd name="connsiteY446" fmla="*/ 1619473 h 5778636"/>
              <a:gd name="connsiteX447" fmla="*/ 5973789 w 10953750"/>
              <a:gd name="connsiteY447" fmla="*/ 1624274 h 5778636"/>
              <a:gd name="connsiteX448" fmla="*/ 5949310 w 10953750"/>
              <a:gd name="connsiteY448" fmla="*/ 1648212 h 5778636"/>
              <a:gd name="connsiteX449" fmla="*/ 5931053 w 10953750"/>
              <a:gd name="connsiteY449" fmla="*/ 1683928 h 5778636"/>
              <a:gd name="connsiteX450" fmla="*/ 5910535 w 10953750"/>
              <a:gd name="connsiteY450" fmla="*/ 1654591 h 5778636"/>
              <a:gd name="connsiteX451" fmla="*/ 5881671 w 10953750"/>
              <a:gd name="connsiteY451" fmla="*/ 1677828 h 5778636"/>
              <a:gd name="connsiteX452" fmla="*/ 5876132 w 10953750"/>
              <a:gd name="connsiteY452" fmla="*/ 1678739 h 5778636"/>
              <a:gd name="connsiteX453" fmla="*/ 5862991 w 10953750"/>
              <a:gd name="connsiteY453" fmla="*/ 1659566 h 5778636"/>
              <a:gd name="connsiteX454" fmla="*/ 5872715 w 10953750"/>
              <a:gd name="connsiteY454" fmla="*/ 1615298 h 5778636"/>
              <a:gd name="connsiteX455" fmla="*/ 5901119 w 10953750"/>
              <a:gd name="connsiteY455" fmla="*/ 1589292 h 5778636"/>
              <a:gd name="connsiteX456" fmla="*/ 5916594 w 10953750"/>
              <a:gd name="connsiteY456" fmla="*/ 1571101 h 5778636"/>
              <a:gd name="connsiteX457" fmla="*/ 5904409 w 10953750"/>
              <a:gd name="connsiteY457" fmla="*/ 1506257 h 5778636"/>
              <a:gd name="connsiteX458" fmla="*/ 5918505 w 10953750"/>
              <a:gd name="connsiteY458" fmla="*/ 1479760 h 5778636"/>
              <a:gd name="connsiteX459" fmla="*/ 5943903 w 10953750"/>
              <a:gd name="connsiteY459" fmla="*/ 1461359 h 5778636"/>
              <a:gd name="connsiteX460" fmla="*/ 5937693 w 10953750"/>
              <a:gd name="connsiteY460" fmla="*/ 1432513 h 5778636"/>
              <a:gd name="connsiteX461" fmla="*/ 5966792 w 10953750"/>
              <a:gd name="connsiteY461" fmla="*/ 1402125 h 5778636"/>
              <a:gd name="connsiteX462" fmla="*/ 5981584 w 10953750"/>
              <a:gd name="connsiteY462" fmla="*/ 1371246 h 5778636"/>
              <a:gd name="connsiteX463" fmla="*/ 5997083 w 10953750"/>
              <a:gd name="connsiteY463" fmla="*/ 1318916 h 5778636"/>
              <a:gd name="connsiteX464" fmla="*/ 5983035 w 10953750"/>
              <a:gd name="connsiteY464" fmla="*/ 1277136 h 5778636"/>
              <a:gd name="connsiteX465" fmla="*/ 6013761 w 10953750"/>
              <a:gd name="connsiteY465" fmla="*/ 1230835 h 5778636"/>
              <a:gd name="connsiteX466" fmla="*/ 6041918 w 10953750"/>
              <a:gd name="connsiteY466" fmla="*/ 1229049 h 5778636"/>
              <a:gd name="connsiteX467" fmla="*/ 6013326 w 10953750"/>
              <a:gd name="connsiteY467" fmla="*/ 1193927 h 5778636"/>
              <a:gd name="connsiteX468" fmla="*/ 6023250 w 10953750"/>
              <a:gd name="connsiteY468" fmla="*/ 1193717 h 5778636"/>
              <a:gd name="connsiteX469" fmla="*/ 6061130 w 10953750"/>
              <a:gd name="connsiteY469" fmla="*/ 1147662 h 5778636"/>
              <a:gd name="connsiteX470" fmla="*/ 6051914 w 10953750"/>
              <a:gd name="connsiteY470" fmla="*/ 1126422 h 5778636"/>
              <a:gd name="connsiteX471" fmla="*/ 6040611 w 10953750"/>
              <a:gd name="connsiteY471" fmla="*/ 1118325 h 5778636"/>
              <a:gd name="connsiteX472" fmla="*/ 6016628 w 10953750"/>
              <a:gd name="connsiteY472" fmla="*/ 1093824 h 5778636"/>
              <a:gd name="connsiteX473" fmla="*/ 6040013 w 10953750"/>
              <a:gd name="connsiteY473" fmla="*/ 986150 h 5778636"/>
              <a:gd name="connsiteX474" fmla="*/ 6086982 w 10953750"/>
              <a:gd name="connsiteY474" fmla="*/ 814860 h 5778636"/>
              <a:gd name="connsiteX475" fmla="*/ 6106865 w 10953750"/>
              <a:gd name="connsiteY475" fmla="*/ 763232 h 5778636"/>
              <a:gd name="connsiteX476" fmla="*/ 6118663 w 10953750"/>
              <a:gd name="connsiteY476" fmla="*/ 722889 h 5778636"/>
              <a:gd name="connsiteX477" fmla="*/ 6132100 w 10953750"/>
              <a:gd name="connsiteY477" fmla="*/ 649565 h 5778636"/>
              <a:gd name="connsiteX478" fmla="*/ 6155921 w 10953750"/>
              <a:gd name="connsiteY478" fmla="*/ 578799 h 5778636"/>
              <a:gd name="connsiteX479" fmla="*/ 6193341 w 10953750"/>
              <a:gd name="connsiteY479" fmla="*/ 529975 h 5778636"/>
              <a:gd name="connsiteX480" fmla="*/ 6190384 w 10953750"/>
              <a:gd name="connsiteY480" fmla="*/ 469303 h 5778636"/>
              <a:gd name="connsiteX481" fmla="*/ 6206343 w 10953750"/>
              <a:gd name="connsiteY481" fmla="*/ 419742 h 5778636"/>
              <a:gd name="connsiteX482" fmla="*/ 6212862 w 10953750"/>
              <a:gd name="connsiteY482" fmla="*/ 339021 h 5778636"/>
              <a:gd name="connsiteX483" fmla="*/ 6247809 w 10953750"/>
              <a:gd name="connsiteY483" fmla="*/ 198155 h 5778636"/>
              <a:gd name="connsiteX484" fmla="*/ 6280658 w 10953750"/>
              <a:gd name="connsiteY484" fmla="*/ 87502 h 5778636"/>
              <a:gd name="connsiteX485" fmla="*/ 6279987 w 10953750"/>
              <a:gd name="connsiteY485" fmla="*/ 57745 h 5778636"/>
              <a:gd name="connsiteX486" fmla="*/ 6270772 w 10953750"/>
              <a:gd name="connsiteY486" fmla="*/ 8258 h 5778636"/>
              <a:gd name="connsiteX487" fmla="*/ 0 w 10953750"/>
              <a:gd name="connsiteY487" fmla="*/ 0 h 5778636"/>
              <a:gd name="connsiteX488" fmla="*/ 6204714 w 10953750"/>
              <a:gd name="connsiteY488" fmla="*/ 0 h 5778636"/>
              <a:gd name="connsiteX489" fmla="*/ 6191394 w 10953750"/>
              <a:gd name="connsiteY489" fmla="*/ 21114 h 5778636"/>
              <a:gd name="connsiteX490" fmla="*/ 6190215 w 10953750"/>
              <a:gd name="connsiteY490" fmla="*/ 56866 h 5778636"/>
              <a:gd name="connsiteX491" fmla="*/ 6209590 w 10953750"/>
              <a:gd name="connsiteY491" fmla="*/ 70746 h 5778636"/>
              <a:gd name="connsiteX492" fmla="*/ 6212807 w 10953750"/>
              <a:gd name="connsiteY492" fmla="*/ 90129 h 5778636"/>
              <a:gd name="connsiteX493" fmla="*/ 6165016 w 10953750"/>
              <a:gd name="connsiteY493" fmla="*/ 119325 h 5778636"/>
              <a:gd name="connsiteX494" fmla="*/ 6153242 w 10953750"/>
              <a:gd name="connsiteY494" fmla="*/ 125528 h 5778636"/>
              <a:gd name="connsiteX495" fmla="*/ 6159464 w 10953750"/>
              <a:gd name="connsiteY495" fmla="*/ 137305 h 5778636"/>
              <a:gd name="connsiteX496" fmla="*/ 6167538 w 10953750"/>
              <a:gd name="connsiteY496" fmla="*/ 143089 h 5778636"/>
              <a:gd name="connsiteX497" fmla="*/ 6168445 w 10953750"/>
              <a:gd name="connsiteY497" fmla="*/ 165696 h 5778636"/>
              <a:gd name="connsiteX498" fmla="*/ 6162657 w 10953750"/>
              <a:gd name="connsiteY498" fmla="*/ 190827 h 5778636"/>
              <a:gd name="connsiteX499" fmla="*/ 6181573 w 10953750"/>
              <a:gd name="connsiteY499" fmla="*/ 201939 h 5778636"/>
              <a:gd name="connsiteX500" fmla="*/ 6193819 w 10953750"/>
              <a:gd name="connsiteY500" fmla="*/ 181435 h 5778636"/>
              <a:gd name="connsiteX501" fmla="*/ 6204674 w 10953750"/>
              <a:gd name="connsiteY501" fmla="*/ 169693 h 5778636"/>
              <a:gd name="connsiteX502" fmla="*/ 6218050 w 10953750"/>
              <a:gd name="connsiteY502" fmla="*/ 181716 h 5778636"/>
              <a:gd name="connsiteX503" fmla="*/ 6177872 w 10953750"/>
              <a:gd name="connsiteY503" fmla="*/ 213926 h 5778636"/>
              <a:gd name="connsiteX504" fmla="*/ 6137930 w 10953750"/>
              <a:gd name="connsiteY504" fmla="*/ 238986 h 5778636"/>
              <a:gd name="connsiteX505" fmla="*/ 6101852 w 10953750"/>
              <a:gd name="connsiteY505" fmla="*/ 347325 h 5778636"/>
              <a:gd name="connsiteX506" fmla="*/ 6114533 w 10953750"/>
              <a:gd name="connsiteY506" fmla="*/ 363729 h 5778636"/>
              <a:gd name="connsiteX507" fmla="*/ 6146142 w 10953750"/>
              <a:gd name="connsiteY507" fmla="*/ 374175 h 5778636"/>
              <a:gd name="connsiteX508" fmla="*/ 6153048 w 10953750"/>
              <a:gd name="connsiteY508" fmla="*/ 398640 h 5778636"/>
              <a:gd name="connsiteX509" fmla="*/ 6139660 w 10953750"/>
              <a:gd name="connsiteY509" fmla="*/ 403687 h 5778636"/>
              <a:gd name="connsiteX510" fmla="*/ 6087272 w 10953750"/>
              <a:gd name="connsiteY510" fmla="*/ 405193 h 5778636"/>
              <a:gd name="connsiteX511" fmla="*/ 6092576 w 10953750"/>
              <a:gd name="connsiteY511" fmla="*/ 411432 h 5778636"/>
              <a:gd name="connsiteX512" fmla="*/ 6088403 w 10953750"/>
              <a:gd name="connsiteY512" fmla="*/ 437719 h 5778636"/>
              <a:gd name="connsiteX513" fmla="*/ 6084702 w 10953750"/>
              <a:gd name="connsiteY513" fmla="*/ 449707 h 5778636"/>
              <a:gd name="connsiteX514" fmla="*/ 6080753 w 10953750"/>
              <a:gd name="connsiteY514" fmla="*/ 485913 h 5778636"/>
              <a:gd name="connsiteX515" fmla="*/ 6036179 w 10953750"/>
              <a:gd name="connsiteY515" fmla="*/ 534492 h 5778636"/>
              <a:gd name="connsiteX516" fmla="*/ 6019101 w 10953750"/>
              <a:gd name="connsiteY516" fmla="*/ 534456 h 5778636"/>
              <a:gd name="connsiteX517" fmla="*/ 5990721 w 10953750"/>
              <a:gd name="connsiteY517" fmla="*/ 526324 h 5778636"/>
              <a:gd name="connsiteX518" fmla="*/ 6006221 w 10953750"/>
              <a:gd name="connsiteY518" fmla="*/ 473994 h 5778636"/>
              <a:gd name="connsiteX519" fmla="*/ 6009027 w 10953750"/>
              <a:gd name="connsiteY519" fmla="*/ 422330 h 5778636"/>
              <a:gd name="connsiteX520" fmla="*/ 5981753 w 10953750"/>
              <a:gd name="connsiteY520" fmla="*/ 480863 h 5778636"/>
              <a:gd name="connsiteX521" fmla="*/ 5946419 w 10953750"/>
              <a:gd name="connsiteY521" fmla="*/ 516544 h 5778636"/>
              <a:gd name="connsiteX522" fmla="*/ 5933018 w 10953750"/>
              <a:gd name="connsiteY522" fmla="*/ 538660 h 5778636"/>
              <a:gd name="connsiteX523" fmla="*/ 5936707 w 10953750"/>
              <a:gd name="connsiteY523" fmla="*/ 543742 h 5778636"/>
              <a:gd name="connsiteX524" fmla="*/ 5890494 w 10953750"/>
              <a:gd name="connsiteY524" fmla="*/ 625303 h 5778636"/>
              <a:gd name="connsiteX525" fmla="*/ 5830705 w 10953750"/>
              <a:gd name="connsiteY525" fmla="*/ 650783 h 5778636"/>
              <a:gd name="connsiteX526" fmla="*/ 5803891 w 10953750"/>
              <a:gd name="connsiteY526" fmla="*/ 712085 h 5778636"/>
              <a:gd name="connsiteX527" fmla="*/ 5779140 w 10953750"/>
              <a:gd name="connsiteY527" fmla="*/ 794383 h 5778636"/>
              <a:gd name="connsiteX528" fmla="*/ 5757865 w 10953750"/>
              <a:gd name="connsiteY528" fmla="*/ 854774 h 5778636"/>
              <a:gd name="connsiteX529" fmla="*/ 5738218 w 10953750"/>
              <a:gd name="connsiteY529" fmla="*/ 899252 h 5778636"/>
              <a:gd name="connsiteX530" fmla="*/ 5728034 w 10953750"/>
              <a:gd name="connsiteY530" fmla="*/ 940751 h 5778636"/>
              <a:gd name="connsiteX531" fmla="*/ 5784522 w 10953750"/>
              <a:gd name="connsiteY531" fmla="*/ 1015375 h 5778636"/>
              <a:gd name="connsiteX532" fmla="*/ 5793738 w 10953750"/>
              <a:gd name="connsiteY532" fmla="*/ 1036615 h 5778636"/>
              <a:gd name="connsiteX533" fmla="*/ 5772959 w 10953750"/>
              <a:gd name="connsiteY533" fmla="*/ 1048567 h 5778636"/>
              <a:gd name="connsiteX534" fmla="*/ 5753112 w 10953750"/>
              <a:gd name="connsiteY534" fmla="*/ 1048987 h 5778636"/>
              <a:gd name="connsiteX535" fmla="*/ 5699086 w 10953750"/>
              <a:gd name="connsiteY535" fmla="*/ 1083475 h 5778636"/>
              <a:gd name="connsiteX536" fmla="*/ 5705060 w 10953750"/>
              <a:gd name="connsiteY536" fmla="*/ 1119472 h 5778636"/>
              <a:gd name="connsiteX537" fmla="*/ 5661889 w 10953750"/>
              <a:gd name="connsiteY537" fmla="*/ 1142218 h 5778636"/>
              <a:gd name="connsiteX538" fmla="*/ 5625388 w 10953750"/>
              <a:gd name="connsiteY538" fmla="*/ 1196580 h 5778636"/>
              <a:gd name="connsiteX539" fmla="*/ 5589298 w 10953750"/>
              <a:gd name="connsiteY539" fmla="*/ 1321989 h 5778636"/>
              <a:gd name="connsiteX540" fmla="*/ 5584206 w 10953750"/>
              <a:gd name="connsiteY540" fmla="*/ 1342739 h 5778636"/>
              <a:gd name="connsiteX541" fmla="*/ 5551641 w 10953750"/>
              <a:gd name="connsiteY541" fmla="*/ 1377964 h 5778636"/>
              <a:gd name="connsiteX542" fmla="*/ 5537098 w 10953750"/>
              <a:gd name="connsiteY542" fmla="*/ 1384623 h 5778636"/>
              <a:gd name="connsiteX543" fmla="*/ 5522318 w 10953750"/>
              <a:gd name="connsiteY543" fmla="*/ 1398432 h 5778636"/>
              <a:gd name="connsiteX544" fmla="*/ 5521834 w 10953750"/>
              <a:gd name="connsiteY544" fmla="*/ 1429802 h 5778636"/>
              <a:gd name="connsiteX545" fmla="*/ 5530119 w 10953750"/>
              <a:gd name="connsiteY545" fmla="*/ 1462574 h 5778636"/>
              <a:gd name="connsiteX546" fmla="*/ 5524791 w 10953750"/>
              <a:gd name="connsiteY546" fmla="*/ 1490474 h 5778636"/>
              <a:gd name="connsiteX547" fmla="*/ 5514148 w 10953750"/>
              <a:gd name="connsiteY547" fmla="*/ 1529204 h 5778636"/>
              <a:gd name="connsiteX548" fmla="*/ 5503753 w 10953750"/>
              <a:gd name="connsiteY548" fmla="*/ 1543715 h 5778636"/>
              <a:gd name="connsiteX549" fmla="*/ 5460086 w 10953750"/>
              <a:gd name="connsiteY549" fmla="*/ 1614901 h 5778636"/>
              <a:gd name="connsiteX550" fmla="*/ 5433532 w 10953750"/>
              <a:gd name="connsiteY550" fmla="*/ 1634914 h 5778636"/>
              <a:gd name="connsiteX551" fmla="*/ 5426862 w 10953750"/>
              <a:gd name="connsiteY551" fmla="*/ 1603299 h 5778636"/>
              <a:gd name="connsiteX552" fmla="*/ 5427098 w 10953750"/>
              <a:gd name="connsiteY552" fmla="*/ 1596148 h 5778636"/>
              <a:gd name="connsiteX553" fmla="*/ 5373132 w 10953750"/>
              <a:gd name="connsiteY553" fmla="*/ 1545289 h 5778636"/>
              <a:gd name="connsiteX554" fmla="*/ 5386484 w 10953750"/>
              <a:gd name="connsiteY554" fmla="*/ 1591451 h 5778636"/>
              <a:gd name="connsiteX555" fmla="*/ 5350690 w 10953750"/>
              <a:gd name="connsiteY555" fmla="*/ 1624361 h 5778636"/>
              <a:gd name="connsiteX556" fmla="*/ 5351374 w 10953750"/>
              <a:gd name="connsiteY556" fmla="*/ 1637050 h 5778636"/>
              <a:gd name="connsiteX557" fmla="*/ 5363372 w 10953750"/>
              <a:gd name="connsiteY557" fmla="*/ 1640765 h 5778636"/>
              <a:gd name="connsiteX558" fmla="*/ 5377903 w 10953750"/>
              <a:gd name="connsiteY558" fmla="*/ 1651176 h 5778636"/>
              <a:gd name="connsiteX559" fmla="*/ 5369358 w 10953750"/>
              <a:gd name="connsiteY559" fmla="*/ 1659693 h 5778636"/>
              <a:gd name="connsiteX560" fmla="*/ 5369806 w 10953750"/>
              <a:gd name="connsiteY560" fmla="*/ 1679531 h 5778636"/>
              <a:gd name="connsiteX561" fmla="*/ 5378339 w 10953750"/>
              <a:gd name="connsiteY561" fmla="*/ 1688084 h 5778636"/>
              <a:gd name="connsiteX562" fmla="*/ 5298902 w 10953750"/>
              <a:gd name="connsiteY562" fmla="*/ 1758042 h 5778636"/>
              <a:gd name="connsiteX563" fmla="*/ 5298206 w 10953750"/>
              <a:gd name="connsiteY563" fmla="*/ 1762423 h 5778636"/>
              <a:gd name="connsiteX564" fmla="*/ 5242964 w 10953750"/>
              <a:gd name="connsiteY564" fmla="*/ 1883871 h 5778636"/>
              <a:gd name="connsiteX565" fmla="*/ 5237401 w 10953750"/>
              <a:gd name="connsiteY565" fmla="*/ 1918921 h 5778636"/>
              <a:gd name="connsiteX566" fmla="*/ 5235986 w 10953750"/>
              <a:gd name="connsiteY566" fmla="*/ 1961823 h 5778636"/>
              <a:gd name="connsiteX567" fmla="*/ 5200168 w 10953750"/>
              <a:gd name="connsiteY567" fmla="*/ 2028873 h 5778636"/>
              <a:gd name="connsiteX568" fmla="*/ 5167168 w 10953750"/>
              <a:gd name="connsiteY568" fmla="*/ 2027189 h 5778636"/>
              <a:gd name="connsiteX569" fmla="*/ 5155406 w 10953750"/>
              <a:gd name="connsiteY569" fmla="*/ 2016323 h 5778636"/>
              <a:gd name="connsiteX570" fmla="*/ 5124952 w 10953750"/>
              <a:gd name="connsiteY570" fmla="*/ 2004265 h 5778636"/>
              <a:gd name="connsiteX571" fmla="*/ 5108570 w 10953750"/>
              <a:gd name="connsiteY571" fmla="*/ 1999849 h 5778636"/>
              <a:gd name="connsiteX572" fmla="*/ 5110172 w 10953750"/>
              <a:gd name="connsiteY572" fmla="*/ 2018075 h 5778636"/>
              <a:gd name="connsiteX573" fmla="*/ 5135299 w 10953750"/>
              <a:gd name="connsiteY573" fmla="*/ 2058033 h 5778636"/>
              <a:gd name="connsiteX574" fmla="*/ 5128544 w 10953750"/>
              <a:gd name="connsiteY574" fmla="*/ 2145904 h 5778636"/>
              <a:gd name="connsiteX575" fmla="*/ 5095744 w 10953750"/>
              <a:gd name="connsiteY575" fmla="*/ 2188279 h 5778636"/>
              <a:gd name="connsiteX576" fmla="*/ 5095248 w 10953750"/>
              <a:gd name="connsiteY576" fmla="*/ 2236718 h 5778636"/>
              <a:gd name="connsiteX577" fmla="*/ 5101470 w 10953750"/>
              <a:gd name="connsiteY577" fmla="*/ 2248495 h 5778636"/>
              <a:gd name="connsiteX578" fmla="*/ 5049319 w 10953750"/>
              <a:gd name="connsiteY578" fmla="*/ 2242851 h 5778636"/>
              <a:gd name="connsiteX579" fmla="*/ 5036613 w 10953750"/>
              <a:gd name="connsiteY579" fmla="*/ 2260586 h 5778636"/>
              <a:gd name="connsiteX580" fmla="*/ 5023436 w 10953750"/>
              <a:gd name="connsiteY580" fmla="*/ 2292621 h 5778636"/>
              <a:gd name="connsiteX581" fmla="*/ 4989257 w 10953750"/>
              <a:gd name="connsiteY581" fmla="*/ 2326689 h 5778636"/>
              <a:gd name="connsiteX582" fmla="*/ 4969126 w 10953750"/>
              <a:gd name="connsiteY582" fmla="*/ 2402537 h 5778636"/>
              <a:gd name="connsiteX583" fmla="*/ 4932637 w 10953750"/>
              <a:gd name="connsiteY583" fmla="*/ 2439830 h 5778636"/>
              <a:gd name="connsiteX584" fmla="*/ 4905140 w 10953750"/>
              <a:gd name="connsiteY584" fmla="*/ 2488444 h 5778636"/>
              <a:gd name="connsiteX585" fmla="*/ 4888274 w 10953750"/>
              <a:gd name="connsiteY585" fmla="*/ 2515397 h 5778636"/>
              <a:gd name="connsiteX586" fmla="*/ 4884349 w 10953750"/>
              <a:gd name="connsiteY586" fmla="*/ 2517465 h 5778636"/>
              <a:gd name="connsiteX587" fmla="*/ 4874873 w 10953750"/>
              <a:gd name="connsiteY587" fmla="*/ 2537513 h 5778636"/>
              <a:gd name="connsiteX588" fmla="*/ 4885940 w 10953750"/>
              <a:gd name="connsiteY588" fmla="*/ 2552761 h 5778636"/>
              <a:gd name="connsiteX589" fmla="*/ 4881060 w 10953750"/>
              <a:gd name="connsiteY589" fmla="*/ 2600499 h 5778636"/>
              <a:gd name="connsiteX590" fmla="*/ 4799089 w 10953750"/>
              <a:gd name="connsiteY590" fmla="*/ 2663763 h 5778636"/>
              <a:gd name="connsiteX591" fmla="*/ 4791687 w 10953750"/>
              <a:gd name="connsiteY591" fmla="*/ 2687737 h 5778636"/>
              <a:gd name="connsiteX592" fmla="*/ 4786595 w 10953750"/>
              <a:gd name="connsiteY592" fmla="*/ 2708486 h 5778636"/>
              <a:gd name="connsiteX593" fmla="*/ 4752876 w 10953750"/>
              <a:gd name="connsiteY593" fmla="*/ 2745323 h 5778636"/>
              <a:gd name="connsiteX594" fmla="*/ 4702786 w 10953750"/>
              <a:gd name="connsiteY594" fmla="*/ 2760674 h 5778636"/>
              <a:gd name="connsiteX595" fmla="*/ 4679933 w 10953750"/>
              <a:gd name="connsiteY595" fmla="*/ 2768700 h 5778636"/>
              <a:gd name="connsiteX596" fmla="*/ 4655678 w 10953750"/>
              <a:gd name="connsiteY596" fmla="*/ 2802558 h 5778636"/>
              <a:gd name="connsiteX597" fmla="*/ 4613226 w 10953750"/>
              <a:gd name="connsiteY597" fmla="*/ 2786784 h 5778636"/>
              <a:gd name="connsiteX598" fmla="*/ 4638588 w 10953750"/>
              <a:gd name="connsiteY598" fmla="*/ 2819592 h 5778636"/>
              <a:gd name="connsiteX599" fmla="*/ 4704600 w 10953750"/>
              <a:gd name="connsiteY599" fmla="*/ 2805889 h 5778636"/>
              <a:gd name="connsiteX600" fmla="*/ 4653791 w 10953750"/>
              <a:gd name="connsiteY600" fmla="*/ 2859760 h 5778636"/>
              <a:gd name="connsiteX601" fmla="*/ 4629560 w 10953750"/>
              <a:gd name="connsiteY601" fmla="*/ 2859479 h 5778636"/>
              <a:gd name="connsiteX602" fmla="*/ 4579010 w 10953750"/>
              <a:gd name="connsiteY602" fmla="*/ 2872060 h 5778636"/>
              <a:gd name="connsiteX603" fmla="*/ 4560318 w 10953750"/>
              <a:gd name="connsiteY603" fmla="*/ 2870868 h 5778636"/>
              <a:gd name="connsiteX604" fmla="*/ 4519941 w 10953750"/>
              <a:gd name="connsiteY604" fmla="*/ 2859020 h 5778636"/>
              <a:gd name="connsiteX605" fmla="*/ 4529393 w 10953750"/>
              <a:gd name="connsiteY605" fmla="*/ 2873110 h 5778636"/>
              <a:gd name="connsiteX606" fmla="*/ 4513670 w 10953750"/>
              <a:gd name="connsiteY606" fmla="*/ 2915521 h 5778636"/>
              <a:gd name="connsiteX607" fmla="*/ 4472101 w 10953750"/>
              <a:gd name="connsiteY607" fmla="*/ 2956494 h 5778636"/>
              <a:gd name="connsiteX608" fmla="*/ 4454763 w 10953750"/>
              <a:gd name="connsiteY608" fmla="*/ 2997747 h 5778636"/>
              <a:gd name="connsiteX609" fmla="*/ 4416363 w 10953750"/>
              <a:gd name="connsiteY609" fmla="*/ 3126381 h 5778636"/>
              <a:gd name="connsiteX610" fmla="*/ 4436422 w 10953750"/>
              <a:gd name="connsiteY610" fmla="*/ 3152949 h 5778636"/>
              <a:gd name="connsiteX611" fmla="*/ 4476352 w 10953750"/>
              <a:gd name="connsiteY611" fmla="*/ 3144959 h 5778636"/>
              <a:gd name="connsiteX612" fmla="*/ 4523672 w 10953750"/>
              <a:gd name="connsiteY612" fmla="*/ 3130064 h 5778636"/>
              <a:gd name="connsiteX613" fmla="*/ 4374970 w 10953750"/>
              <a:gd name="connsiteY613" fmla="*/ 3245550 h 5778636"/>
              <a:gd name="connsiteX614" fmla="*/ 4359035 w 10953750"/>
              <a:gd name="connsiteY614" fmla="*/ 3260972 h 5778636"/>
              <a:gd name="connsiteX615" fmla="*/ 4370325 w 10953750"/>
              <a:gd name="connsiteY615" fmla="*/ 3286138 h 5778636"/>
              <a:gd name="connsiteX616" fmla="*/ 4389477 w 10953750"/>
              <a:gd name="connsiteY616" fmla="*/ 3290100 h 5778636"/>
              <a:gd name="connsiteX617" fmla="*/ 4446249 w 10953750"/>
              <a:gd name="connsiteY617" fmla="*/ 3289295 h 5778636"/>
              <a:gd name="connsiteX618" fmla="*/ 4481299 w 10953750"/>
              <a:gd name="connsiteY618" fmla="*/ 3329043 h 5778636"/>
              <a:gd name="connsiteX619" fmla="*/ 4446896 w 10953750"/>
              <a:gd name="connsiteY619" fmla="*/ 3353192 h 5778636"/>
              <a:gd name="connsiteX620" fmla="*/ 4423360 w 10953750"/>
              <a:gd name="connsiteY620" fmla="*/ 3348530 h 5778636"/>
              <a:gd name="connsiteX621" fmla="*/ 4341649 w 10953750"/>
              <a:gd name="connsiteY621" fmla="*/ 3370504 h 5778636"/>
              <a:gd name="connsiteX622" fmla="*/ 4304464 w 10953750"/>
              <a:gd name="connsiteY622" fmla="*/ 3412178 h 5778636"/>
              <a:gd name="connsiteX623" fmla="*/ 4247372 w 10953750"/>
              <a:gd name="connsiteY623" fmla="*/ 3539619 h 5778636"/>
              <a:gd name="connsiteX624" fmla="*/ 4221738 w 10953750"/>
              <a:gd name="connsiteY624" fmla="*/ 3565170 h 5778636"/>
              <a:gd name="connsiteX625" fmla="*/ 4175325 w 10953750"/>
              <a:gd name="connsiteY625" fmla="*/ 3602672 h 5778636"/>
              <a:gd name="connsiteX626" fmla="*/ 4160969 w 10953750"/>
              <a:gd name="connsiteY626" fmla="*/ 3670459 h 5778636"/>
              <a:gd name="connsiteX627" fmla="*/ 4138787 w 10953750"/>
              <a:gd name="connsiteY627" fmla="*/ 3708243 h 5778636"/>
              <a:gd name="connsiteX628" fmla="*/ 4112234 w 10953750"/>
              <a:gd name="connsiteY628" fmla="*/ 3728256 h 5778636"/>
              <a:gd name="connsiteX629" fmla="*/ 4093765 w 10953750"/>
              <a:gd name="connsiteY629" fmla="*/ 3736983 h 5778636"/>
              <a:gd name="connsiteX630" fmla="*/ 4108521 w 10953750"/>
              <a:gd name="connsiteY630" fmla="*/ 3757312 h 5778636"/>
              <a:gd name="connsiteX631" fmla="*/ 4137596 w 10953750"/>
              <a:gd name="connsiteY631" fmla="*/ 3761064 h 5778636"/>
              <a:gd name="connsiteX632" fmla="*/ 4158090 w 10953750"/>
              <a:gd name="connsiteY632" fmla="*/ 3824540 h 5778636"/>
              <a:gd name="connsiteX633" fmla="*/ 4139386 w 10953750"/>
              <a:gd name="connsiteY633" fmla="*/ 3840417 h 5778636"/>
              <a:gd name="connsiteX634" fmla="*/ 4128295 w 10953750"/>
              <a:gd name="connsiteY634" fmla="*/ 3859309 h 5778636"/>
              <a:gd name="connsiteX635" fmla="*/ 4079077 w 10953750"/>
              <a:gd name="connsiteY635" fmla="*/ 3948476 h 5778636"/>
              <a:gd name="connsiteX636" fmla="*/ 4069153 w 10953750"/>
              <a:gd name="connsiteY636" fmla="*/ 3948686 h 5778636"/>
              <a:gd name="connsiteX637" fmla="*/ 4057627 w 10953750"/>
              <a:gd name="connsiteY637" fmla="*/ 3930670 h 5778636"/>
              <a:gd name="connsiteX638" fmla="*/ 4065476 w 10953750"/>
              <a:gd name="connsiteY638" fmla="*/ 3926534 h 5778636"/>
              <a:gd name="connsiteX639" fmla="*/ 4097581 w 10953750"/>
              <a:gd name="connsiteY639" fmla="*/ 3888540 h 5778636"/>
              <a:gd name="connsiteX640" fmla="*/ 4067151 w 10953750"/>
              <a:gd name="connsiteY640" fmla="*/ 3842343 h 5778636"/>
              <a:gd name="connsiteX641" fmla="*/ 4054682 w 10953750"/>
              <a:gd name="connsiteY641" fmla="*/ 3852928 h 5778636"/>
              <a:gd name="connsiteX642" fmla="*/ 4029048 w 10953750"/>
              <a:gd name="connsiteY642" fmla="*/ 3878479 h 5778636"/>
              <a:gd name="connsiteX643" fmla="*/ 3973854 w 10953750"/>
              <a:gd name="connsiteY643" fmla="*/ 3931649 h 5778636"/>
              <a:gd name="connsiteX644" fmla="*/ 3960677 w 10953750"/>
              <a:gd name="connsiteY644" fmla="*/ 3963684 h 5778636"/>
              <a:gd name="connsiteX645" fmla="*/ 3947724 w 10953750"/>
              <a:gd name="connsiteY645" fmla="*/ 4005639 h 5778636"/>
              <a:gd name="connsiteX646" fmla="*/ 3934783 w 10953750"/>
              <a:gd name="connsiteY646" fmla="*/ 4030524 h 5778636"/>
              <a:gd name="connsiteX647" fmla="*/ 3912613 w 10953750"/>
              <a:gd name="connsiteY647" fmla="*/ 4051239 h 5778636"/>
              <a:gd name="connsiteX648" fmla="*/ 3929207 w 10953750"/>
              <a:gd name="connsiteY648" fmla="*/ 4082644 h 5778636"/>
              <a:gd name="connsiteX649" fmla="*/ 3847720 w 10953750"/>
              <a:gd name="connsiteY649" fmla="*/ 4114538 h 5778636"/>
              <a:gd name="connsiteX650" fmla="*/ 3865257 w 10953750"/>
              <a:gd name="connsiteY650" fmla="*/ 4117342 h 5778636"/>
              <a:gd name="connsiteX651" fmla="*/ 3882994 w 10953750"/>
              <a:gd name="connsiteY651" fmla="*/ 4164205 h 5778636"/>
              <a:gd name="connsiteX652" fmla="*/ 3846033 w 10953750"/>
              <a:gd name="connsiteY652" fmla="*/ 4215798 h 5778636"/>
              <a:gd name="connsiteX653" fmla="*/ 3822425 w 10953750"/>
              <a:gd name="connsiteY653" fmla="*/ 4313552 h 5778636"/>
              <a:gd name="connsiteX654" fmla="*/ 3789636 w 10953750"/>
              <a:gd name="connsiteY654" fmla="*/ 4338858 h 5778636"/>
              <a:gd name="connsiteX655" fmla="*/ 3740466 w 10953750"/>
              <a:gd name="connsiteY655" fmla="*/ 4359746 h 5778636"/>
              <a:gd name="connsiteX656" fmla="*/ 3714819 w 10953750"/>
              <a:gd name="connsiteY656" fmla="*/ 4402367 h 5778636"/>
              <a:gd name="connsiteX657" fmla="*/ 3711106 w 10953750"/>
              <a:gd name="connsiteY657" fmla="*/ 4431423 h 5778636"/>
              <a:gd name="connsiteX658" fmla="*/ 3709715 w 10953750"/>
              <a:gd name="connsiteY658" fmla="*/ 4440186 h 5778636"/>
              <a:gd name="connsiteX659" fmla="*/ 3654982 w 10953750"/>
              <a:gd name="connsiteY659" fmla="*/ 4496125 h 5778636"/>
              <a:gd name="connsiteX660" fmla="*/ 3598409 w 10953750"/>
              <a:gd name="connsiteY660" fmla="*/ 4540988 h 5778636"/>
              <a:gd name="connsiteX661" fmla="*/ 3590088 w 10953750"/>
              <a:gd name="connsiteY661" fmla="*/ 4559424 h 5778636"/>
              <a:gd name="connsiteX662" fmla="*/ 3577607 w 10953750"/>
              <a:gd name="connsiteY662" fmla="*/ 4587078 h 5778636"/>
              <a:gd name="connsiteX663" fmla="*/ 3497946 w 10953750"/>
              <a:gd name="connsiteY663" fmla="*/ 4647117 h 5778636"/>
              <a:gd name="connsiteX664" fmla="*/ 3481304 w 10953750"/>
              <a:gd name="connsiteY664" fmla="*/ 4683989 h 5778636"/>
              <a:gd name="connsiteX665" fmla="*/ 3485900 w 10953750"/>
              <a:gd name="connsiteY665" fmla="*/ 4711679 h 5778636"/>
              <a:gd name="connsiteX666" fmla="*/ 3493961 w 10953750"/>
              <a:gd name="connsiteY666" fmla="*/ 4734532 h 5778636"/>
              <a:gd name="connsiteX667" fmla="*/ 3461832 w 10953750"/>
              <a:gd name="connsiteY667" fmla="*/ 4806665 h 5778636"/>
              <a:gd name="connsiteX668" fmla="*/ 3426062 w 10953750"/>
              <a:gd name="connsiteY668" fmla="*/ 4805437 h 5778636"/>
              <a:gd name="connsiteX669" fmla="*/ 3392839 w 10953750"/>
              <a:gd name="connsiteY669" fmla="*/ 4793834 h 5778636"/>
              <a:gd name="connsiteX670" fmla="*/ 3410811 w 10953750"/>
              <a:gd name="connsiteY670" fmla="*/ 4833547 h 5778636"/>
              <a:gd name="connsiteX671" fmla="*/ 3424151 w 10953750"/>
              <a:gd name="connsiteY671" fmla="*/ 4896778 h 5778636"/>
              <a:gd name="connsiteX672" fmla="*/ 3367355 w 10953750"/>
              <a:gd name="connsiteY672" fmla="*/ 4931722 h 5778636"/>
              <a:gd name="connsiteX673" fmla="*/ 3342416 w 10953750"/>
              <a:gd name="connsiteY673" fmla="*/ 4952891 h 5778636"/>
              <a:gd name="connsiteX674" fmla="*/ 3329687 w 10953750"/>
              <a:gd name="connsiteY674" fmla="*/ 5004766 h 5778636"/>
              <a:gd name="connsiteX675" fmla="*/ 3322521 w 10953750"/>
              <a:gd name="connsiteY675" fmla="*/ 5021589 h 5778636"/>
              <a:gd name="connsiteX676" fmla="*/ 3293421 w 10953750"/>
              <a:gd name="connsiteY676" fmla="*/ 5051977 h 5778636"/>
              <a:gd name="connsiteX677" fmla="*/ 3313964 w 10953750"/>
              <a:gd name="connsiteY677" fmla="*/ 5047176 h 5778636"/>
              <a:gd name="connsiteX678" fmla="*/ 3335414 w 10953750"/>
              <a:gd name="connsiteY678" fmla="*/ 5064982 h 5778636"/>
              <a:gd name="connsiteX679" fmla="*/ 3318324 w 10953750"/>
              <a:gd name="connsiteY679" fmla="*/ 5082016 h 5778636"/>
              <a:gd name="connsiteX680" fmla="*/ 3242153 w 10953750"/>
              <a:gd name="connsiteY680" fmla="*/ 5103079 h 5778636"/>
              <a:gd name="connsiteX681" fmla="*/ 3208433 w 10953750"/>
              <a:gd name="connsiteY681" fmla="*/ 5139916 h 5778636"/>
              <a:gd name="connsiteX682" fmla="*/ 3180477 w 10953750"/>
              <a:gd name="connsiteY682" fmla="*/ 5185761 h 5778636"/>
              <a:gd name="connsiteX683" fmla="*/ 3155054 w 10953750"/>
              <a:gd name="connsiteY683" fmla="*/ 5238300 h 5778636"/>
              <a:gd name="connsiteX684" fmla="*/ 3127569 w 10953750"/>
              <a:gd name="connsiteY684" fmla="*/ 5269845 h 5778636"/>
              <a:gd name="connsiteX685" fmla="*/ 3100308 w 10953750"/>
              <a:gd name="connsiteY685" fmla="*/ 5311309 h 5778636"/>
              <a:gd name="connsiteX686" fmla="*/ 3103525 w 10953750"/>
              <a:gd name="connsiteY686" fmla="*/ 5330692 h 5778636"/>
              <a:gd name="connsiteX687" fmla="*/ 3085716 w 10953750"/>
              <a:gd name="connsiteY687" fmla="*/ 5386246 h 5778636"/>
              <a:gd name="connsiteX688" fmla="*/ 3044171 w 10953750"/>
              <a:gd name="connsiteY688" fmla="*/ 5393080 h 5778636"/>
              <a:gd name="connsiteX689" fmla="*/ 2996615 w 10953750"/>
              <a:gd name="connsiteY689" fmla="*/ 5415125 h 5778636"/>
              <a:gd name="connsiteX690" fmla="*/ 2943036 w 10953750"/>
              <a:gd name="connsiteY690" fmla="*/ 5469452 h 5778636"/>
              <a:gd name="connsiteX691" fmla="*/ 2928257 w 10953750"/>
              <a:gd name="connsiteY691" fmla="*/ 5483261 h 5778636"/>
              <a:gd name="connsiteX692" fmla="*/ 2868420 w 10953750"/>
              <a:gd name="connsiteY692" fmla="*/ 5577019 h 5778636"/>
              <a:gd name="connsiteX693" fmla="*/ 2915727 w 10953750"/>
              <a:gd name="connsiteY693" fmla="*/ 5579193 h 5778636"/>
              <a:gd name="connsiteX694" fmla="*/ 2934879 w 10953750"/>
              <a:gd name="connsiteY694" fmla="*/ 5583155 h 5778636"/>
              <a:gd name="connsiteX695" fmla="*/ 2952180 w 10953750"/>
              <a:gd name="connsiteY695" fmla="*/ 5593109 h 5778636"/>
              <a:gd name="connsiteX696" fmla="*/ 2939015 w 10953750"/>
              <a:gd name="connsiteY696" fmla="*/ 5608075 h 5778636"/>
              <a:gd name="connsiteX697" fmla="*/ 2906935 w 10953750"/>
              <a:gd name="connsiteY697" fmla="*/ 5611930 h 5778636"/>
              <a:gd name="connsiteX698" fmla="*/ 2900923 w 10953750"/>
              <a:gd name="connsiteY698" fmla="*/ 5627141 h 5778636"/>
              <a:gd name="connsiteX699" fmla="*/ 2911754 w 10953750"/>
              <a:gd name="connsiteY699" fmla="*/ 5649539 h 5778636"/>
              <a:gd name="connsiteX700" fmla="*/ 2844775 w 10953750"/>
              <a:gd name="connsiteY700" fmla="*/ 5725982 h 5778636"/>
              <a:gd name="connsiteX701" fmla="*/ 2813153 w 10953750"/>
              <a:gd name="connsiteY701" fmla="*/ 5732605 h 5778636"/>
              <a:gd name="connsiteX702" fmla="*/ 2833684 w 10953750"/>
              <a:gd name="connsiteY702" fmla="*/ 5744873 h 5778636"/>
              <a:gd name="connsiteX703" fmla="*/ 2835510 w 10953750"/>
              <a:gd name="connsiteY703" fmla="*/ 5773019 h 5778636"/>
              <a:gd name="connsiteX704" fmla="*/ 2829076 w 10953750"/>
              <a:gd name="connsiteY704" fmla="*/ 5778636 h 5778636"/>
              <a:gd name="connsiteX705" fmla="*/ 2762510 w 10953750"/>
              <a:gd name="connsiteY705" fmla="*/ 5778636 h 5778636"/>
              <a:gd name="connsiteX706" fmla="*/ 2751973 w 10953750"/>
              <a:gd name="connsiteY706" fmla="*/ 5766848 h 5778636"/>
              <a:gd name="connsiteX707" fmla="*/ 2752608 w 10953750"/>
              <a:gd name="connsiteY707" fmla="*/ 5778636 h 5778636"/>
              <a:gd name="connsiteX708" fmla="*/ 0 w 10953750"/>
              <a:gd name="connsiteY708" fmla="*/ 5778636 h 577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</a:cxnLst>
            <a:rect l="l" t="t" r="r" b="b"/>
            <a:pathLst>
              <a:path w="10953750" h="5778636">
                <a:moveTo>
                  <a:pt x="7271650" y="0"/>
                </a:moveTo>
                <a:lnTo>
                  <a:pt x="10953750" y="0"/>
                </a:lnTo>
                <a:lnTo>
                  <a:pt x="10953750" y="5778636"/>
                </a:lnTo>
                <a:lnTo>
                  <a:pt x="5877084" y="5778636"/>
                </a:lnTo>
                <a:lnTo>
                  <a:pt x="5981945" y="5665441"/>
                </a:lnTo>
                <a:cubicBezTo>
                  <a:pt x="6036508" y="5606330"/>
                  <a:pt x="6090667" y="5546930"/>
                  <a:pt x="6143904" y="5486259"/>
                </a:cubicBezTo>
                <a:cubicBezTo>
                  <a:pt x="6245758" y="5371368"/>
                  <a:pt x="6342769" y="5253005"/>
                  <a:pt x="6431706" y="5128860"/>
                </a:cubicBezTo>
                <a:cubicBezTo>
                  <a:pt x="6499853" y="5033735"/>
                  <a:pt x="6572843" y="4942081"/>
                  <a:pt x="6649063" y="4852740"/>
                </a:cubicBezTo>
                <a:cubicBezTo>
                  <a:pt x="6707498" y="4784814"/>
                  <a:pt x="6765933" y="4716888"/>
                  <a:pt x="6821138" y="4646649"/>
                </a:cubicBezTo>
                <a:cubicBezTo>
                  <a:pt x="6859714" y="4596212"/>
                  <a:pt x="6898289" y="4545776"/>
                  <a:pt x="6939634" y="4494884"/>
                </a:cubicBezTo>
                <a:cubicBezTo>
                  <a:pt x="6962735" y="4462639"/>
                  <a:pt x="6986990" y="4428781"/>
                  <a:pt x="7011706" y="4397692"/>
                </a:cubicBezTo>
                <a:cubicBezTo>
                  <a:pt x="7019791" y="4386406"/>
                  <a:pt x="7026721" y="4376732"/>
                  <a:pt x="7033651" y="4367058"/>
                </a:cubicBezTo>
                <a:cubicBezTo>
                  <a:pt x="7035961" y="4363834"/>
                  <a:pt x="7035502" y="4361065"/>
                  <a:pt x="7036657" y="4359453"/>
                </a:cubicBezTo>
                <a:cubicBezTo>
                  <a:pt x="7138311" y="4200502"/>
                  <a:pt x="7256112" y="4053119"/>
                  <a:pt x="7352923" y="3890699"/>
                </a:cubicBezTo>
                <a:cubicBezTo>
                  <a:pt x="7378569" y="3848078"/>
                  <a:pt x="7407445" y="3807771"/>
                  <a:pt x="7431477" y="3763994"/>
                </a:cubicBezTo>
                <a:cubicBezTo>
                  <a:pt x="7485316" y="3668379"/>
                  <a:pt x="7541229" y="3576689"/>
                  <a:pt x="7599911" y="3484543"/>
                </a:cubicBezTo>
                <a:cubicBezTo>
                  <a:pt x="7646349" y="3412901"/>
                  <a:pt x="7692786" y="3341260"/>
                  <a:pt x="7729535" y="3262678"/>
                </a:cubicBezTo>
                <a:cubicBezTo>
                  <a:pt x="7762819" y="3188934"/>
                  <a:pt x="7799332" y="3117502"/>
                  <a:pt x="7848762" y="3055324"/>
                </a:cubicBezTo>
                <a:cubicBezTo>
                  <a:pt x="7853383" y="3048875"/>
                  <a:pt x="7856848" y="3044038"/>
                  <a:pt x="7855469" y="3035731"/>
                </a:cubicBezTo>
                <a:cubicBezTo>
                  <a:pt x="7850426" y="2988203"/>
                  <a:pt x="7871452" y="2952031"/>
                  <a:pt x="7899632" y="2916106"/>
                </a:cubicBezTo>
                <a:cubicBezTo>
                  <a:pt x="7926657" y="2881792"/>
                  <a:pt x="7952068" y="2846322"/>
                  <a:pt x="7971020" y="2806225"/>
                </a:cubicBezTo>
                <a:cubicBezTo>
                  <a:pt x="8002454" y="2738474"/>
                  <a:pt x="8029503" y="2670021"/>
                  <a:pt x="8071780" y="2607598"/>
                </a:cubicBezTo>
                <a:cubicBezTo>
                  <a:pt x="8091415" y="2580189"/>
                  <a:pt x="8099053" y="2549065"/>
                  <a:pt x="8093538" y="2515837"/>
                </a:cubicBezTo>
                <a:cubicBezTo>
                  <a:pt x="8091699" y="2504761"/>
                  <a:pt x="8095164" y="2499924"/>
                  <a:pt x="8104629" y="2496945"/>
                </a:cubicBezTo>
                <a:cubicBezTo>
                  <a:pt x="8123097" y="2488218"/>
                  <a:pt x="8138336" y="2477178"/>
                  <a:pt x="8134659" y="2455026"/>
                </a:cubicBezTo>
                <a:cubicBezTo>
                  <a:pt x="8132833" y="2426880"/>
                  <a:pt x="8143464" y="2405220"/>
                  <a:pt x="8161249" y="2383804"/>
                </a:cubicBezTo>
                <a:cubicBezTo>
                  <a:pt x="8187119" y="2351103"/>
                  <a:pt x="8200992" y="2314686"/>
                  <a:pt x="8199637" y="2272240"/>
                </a:cubicBezTo>
                <a:cubicBezTo>
                  <a:pt x="8198271" y="2246864"/>
                  <a:pt x="8207982" y="2219665"/>
                  <a:pt x="8229220" y="2210482"/>
                </a:cubicBezTo>
                <a:cubicBezTo>
                  <a:pt x="8267772" y="2194185"/>
                  <a:pt x="8278639" y="2165374"/>
                  <a:pt x="8282588" y="2129168"/>
                </a:cubicBezTo>
                <a:cubicBezTo>
                  <a:pt x="8285369" y="2111642"/>
                  <a:pt x="8289306" y="2092505"/>
                  <a:pt x="8304086" y="2078696"/>
                </a:cubicBezTo>
                <a:cubicBezTo>
                  <a:pt x="8313090" y="2072948"/>
                  <a:pt x="8310556" y="2066253"/>
                  <a:pt x="8304098" y="2061626"/>
                </a:cubicBezTo>
                <a:cubicBezTo>
                  <a:pt x="8299254" y="2058156"/>
                  <a:pt x="8296025" y="2055843"/>
                  <a:pt x="8292795" y="2053529"/>
                </a:cubicBezTo>
                <a:cubicBezTo>
                  <a:pt x="8273880" y="2042417"/>
                  <a:pt x="8275035" y="2040805"/>
                  <a:pt x="8293503" y="2032078"/>
                </a:cubicBezTo>
                <a:cubicBezTo>
                  <a:pt x="8313126" y="2021739"/>
                  <a:pt x="8332290" y="2008631"/>
                  <a:pt x="8348684" y="1995978"/>
                </a:cubicBezTo>
                <a:cubicBezTo>
                  <a:pt x="8354919" y="1990686"/>
                  <a:pt x="8361154" y="1985393"/>
                  <a:pt x="8359775" y="1977086"/>
                </a:cubicBezTo>
                <a:cubicBezTo>
                  <a:pt x="8358396" y="1968779"/>
                  <a:pt x="8349628" y="1967377"/>
                  <a:pt x="8342474" y="1967131"/>
                </a:cubicBezTo>
                <a:cubicBezTo>
                  <a:pt x="8323782" y="1965939"/>
                  <a:pt x="8320788" y="1956476"/>
                  <a:pt x="8328414" y="1942421"/>
                </a:cubicBezTo>
                <a:cubicBezTo>
                  <a:pt x="8330264" y="1936427"/>
                  <a:pt x="8330500" y="1929277"/>
                  <a:pt x="8333965" y="1924440"/>
                </a:cubicBezTo>
                <a:cubicBezTo>
                  <a:pt x="8342050" y="1913154"/>
                  <a:pt x="8338362" y="1908072"/>
                  <a:pt x="8324054" y="1907581"/>
                </a:cubicBezTo>
                <a:cubicBezTo>
                  <a:pt x="8318514" y="1908492"/>
                  <a:pt x="8311361" y="1908246"/>
                  <a:pt x="8311596" y="1901096"/>
                </a:cubicBezTo>
                <a:cubicBezTo>
                  <a:pt x="8309063" y="1894401"/>
                  <a:pt x="8314142" y="1890721"/>
                  <a:pt x="8319222" y="1887041"/>
                </a:cubicBezTo>
                <a:cubicBezTo>
                  <a:pt x="8334921" y="1878770"/>
                  <a:pt x="8340932" y="1863558"/>
                  <a:pt x="8348098" y="1846734"/>
                </a:cubicBezTo>
                <a:cubicBezTo>
                  <a:pt x="8366367" y="1793949"/>
                  <a:pt x="8405389" y="1763351"/>
                  <a:pt x="8454560" y="1742462"/>
                </a:cubicBezTo>
                <a:cubicBezTo>
                  <a:pt x="8462409" y="1738327"/>
                  <a:pt x="8472792" y="1740886"/>
                  <a:pt x="8480182" y="1733981"/>
                </a:cubicBezTo>
                <a:cubicBezTo>
                  <a:pt x="8470954" y="1729810"/>
                  <a:pt x="8463341" y="1726795"/>
                  <a:pt x="8454112" y="1722624"/>
                </a:cubicBezTo>
                <a:cubicBezTo>
                  <a:pt x="8435656" y="1714281"/>
                  <a:pt x="8430588" y="1700892"/>
                  <a:pt x="8437755" y="1684068"/>
                </a:cubicBezTo>
                <a:cubicBezTo>
                  <a:pt x="8461103" y="1627603"/>
                  <a:pt x="8484452" y="1571137"/>
                  <a:pt x="8507800" y="1514672"/>
                </a:cubicBezTo>
                <a:cubicBezTo>
                  <a:pt x="8517276" y="1494623"/>
                  <a:pt x="8531596" y="1478045"/>
                  <a:pt x="8537843" y="1455683"/>
                </a:cubicBezTo>
                <a:cubicBezTo>
                  <a:pt x="8541084" y="1440927"/>
                  <a:pt x="8540860" y="1431008"/>
                  <a:pt x="8524019" y="1423822"/>
                </a:cubicBezTo>
                <a:cubicBezTo>
                  <a:pt x="8505103" y="1412710"/>
                  <a:pt x="8504656" y="1392872"/>
                  <a:pt x="8524279" y="1382533"/>
                </a:cubicBezTo>
                <a:cubicBezTo>
                  <a:pt x="8539978" y="1374261"/>
                  <a:pt x="8545293" y="1363431"/>
                  <a:pt x="8546920" y="1347518"/>
                </a:cubicBezTo>
                <a:cubicBezTo>
                  <a:pt x="8545081" y="1336442"/>
                  <a:pt x="8549702" y="1329993"/>
                  <a:pt x="8561935" y="1326559"/>
                </a:cubicBezTo>
                <a:cubicBezTo>
                  <a:pt x="8575783" y="1324281"/>
                  <a:pt x="8584328" y="1315764"/>
                  <a:pt x="8586415" y="1302620"/>
                </a:cubicBezTo>
                <a:cubicBezTo>
                  <a:pt x="8589420" y="1295014"/>
                  <a:pt x="8590351" y="1283482"/>
                  <a:pt x="8594971" y="1277033"/>
                </a:cubicBezTo>
                <a:cubicBezTo>
                  <a:pt x="8601902" y="1267360"/>
                  <a:pt x="8599368" y="1260665"/>
                  <a:pt x="8592450" y="1253269"/>
                </a:cubicBezTo>
                <a:cubicBezTo>
                  <a:pt x="8579769" y="1236865"/>
                  <a:pt x="8580464" y="1232484"/>
                  <a:pt x="8601702" y="1223301"/>
                </a:cubicBezTo>
                <a:cubicBezTo>
                  <a:pt x="8615091" y="1218255"/>
                  <a:pt x="8630094" y="1214364"/>
                  <a:pt x="8641409" y="1205392"/>
                </a:cubicBezTo>
                <a:cubicBezTo>
                  <a:pt x="8639794" y="1204235"/>
                  <a:pt x="8640949" y="1202623"/>
                  <a:pt x="8639334" y="1201466"/>
                </a:cubicBezTo>
                <a:cubicBezTo>
                  <a:pt x="8607949" y="1200940"/>
                  <a:pt x="8607949" y="1200940"/>
                  <a:pt x="8594584" y="1171847"/>
                </a:cubicBezTo>
                <a:cubicBezTo>
                  <a:pt x="8592510" y="1167922"/>
                  <a:pt x="8590436" y="1163996"/>
                  <a:pt x="8589976" y="1161227"/>
                </a:cubicBezTo>
                <a:cubicBezTo>
                  <a:pt x="8571768" y="1128665"/>
                  <a:pt x="8580785" y="1105847"/>
                  <a:pt x="8613337" y="1087692"/>
                </a:cubicBezTo>
                <a:cubicBezTo>
                  <a:pt x="8631805" y="1078965"/>
                  <a:pt x="8633892" y="1065821"/>
                  <a:pt x="8618901" y="1052642"/>
                </a:cubicBezTo>
                <a:cubicBezTo>
                  <a:pt x="8611982" y="1045246"/>
                  <a:pt x="8603909" y="1039463"/>
                  <a:pt x="8594681" y="1035291"/>
                </a:cubicBezTo>
                <a:cubicBezTo>
                  <a:pt x="8568611" y="1023934"/>
                  <a:pt x="8547138" y="1040267"/>
                  <a:pt x="8550119" y="1066800"/>
                </a:cubicBezTo>
                <a:cubicBezTo>
                  <a:pt x="8552181" y="1087796"/>
                  <a:pt x="8547785" y="1104164"/>
                  <a:pt x="8540619" y="1120988"/>
                </a:cubicBezTo>
                <a:cubicBezTo>
                  <a:pt x="8531838" y="1136655"/>
                  <a:pt x="8527442" y="1153024"/>
                  <a:pt x="8531814" y="1170794"/>
                </a:cubicBezTo>
                <a:cubicBezTo>
                  <a:pt x="8540794" y="1199185"/>
                  <a:pt x="8536633" y="1208403"/>
                  <a:pt x="8507782" y="1214571"/>
                </a:cubicBezTo>
                <a:cubicBezTo>
                  <a:pt x="8488854" y="1220529"/>
                  <a:pt x="8477540" y="1229502"/>
                  <a:pt x="8469219" y="1247938"/>
                </a:cubicBezTo>
                <a:cubicBezTo>
                  <a:pt x="8453272" y="1280429"/>
                  <a:pt x="8446553" y="1317092"/>
                  <a:pt x="8433376" y="1349127"/>
                </a:cubicBezTo>
                <a:cubicBezTo>
                  <a:pt x="8422509" y="1377938"/>
                  <a:pt x="8405184" y="1402122"/>
                  <a:pt x="8375637" y="1412672"/>
                </a:cubicBezTo>
                <a:cubicBezTo>
                  <a:pt x="8357864" y="1417018"/>
                  <a:pt x="8356473" y="1425780"/>
                  <a:pt x="8359231" y="1442394"/>
                </a:cubicBezTo>
                <a:cubicBezTo>
                  <a:pt x="8372099" y="1519926"/>
                  <a:pt x="8357743" y="1587713"/>
                  <a:pt x="8285248" y="1630927"/>
                </a:cubicBezTo>
                <a:cubicBezTo>
                  <a:pt x="8273474" y="1637131"/>
                  <a:pt x="8270929" y="1647506"/>
                  <a:pt x="8268383" y="1657881"/>
                </a:cubicBezTo>
                <a:cubicBezTo>
                  <a:pt x="8268147" y="1665031"/>
                  <a:pt x="8269985" y="1676107"/>
                  <a:pt x="8260521" y="1679086"/>
                </a:cubicBezTo>
                <a:cubicBezTo>
                  <a:pt x="8249442" y="1680908"/>
                  <a:pt x="8246449" y="1671445"/>
                  <a:pt x="8241146" y="1665206"/>
                </a:cubicBezTo>
                <a:cubicBezTo>
                  <a:pt x="8234923" y="1653428"/>
                  <a:pt x="8228229" y="1655952"/>
                  <a:pt x="8221299" y="1665625"/>
                </a:cubicBezTo>
                <a:cubicBezTo>
                  <a:pt x="8214368" y="1675299"/>
                  <a:pt x="8210667" y="1687286"/>
                  <a:pt x="8205352" y="1698117"/>
                </a:cubicBezTo>
                <a:cubicBezTo>
                  <a:pt x="8196795" y="1723703"/>
                  <a:pt x="8192163" y="1747222"/>
                  <a:pt x="8171149" y="1766324"/>
                </a:cubicBezTo>
                <a:cubicBezTo>
                  <a:pt x="8167684" y="1771161"/>
                  <a:pt x="8170913" y="1773474"/>
                  <a:pt x="8172987" y="1777399"/>
                </a:cubicBezTo>
                <a:cubicBezTo>
                  <a:pt x="8184053" y="1792647"/>
                  <a:pt x="8179197" y="1806246"/>
                  <a:pt x="8169957" y="1819144"/>
                </a:cubicBezTo>
                <a:cubicBezTo>
                  <a:pt x="8136921" y="1868670"/>
                  <a:pt x="8107114" y="1920508"/>
                  <a:pt x="8089764" y="1978831"/>
                </a:cubicBezTo>
                <a:cubicBezTo>
                  <a:pt x="8089069" y="1983213"/>
                  <a:pt x="8085604" y="1988050"/>
                  <a:pt x="8080524" y="1991730"/>
                </a:cubicBezTo>
                <a:cubicBezTo>
                  <a:pt x="8062056" y="2000456"/>
                  <a:pt x="8059970" y="2013600"/>
                  <a:pt x="8070341" y="2033229"/>
                </a:cubicBezTo>
                <a:cubicBezTo>
                  <a:pt x="8080712" y="2052857"/>
                  <a:pt x="8075396" y="2063688"/>
                  <a:pt x="8052084" y="2068944"/>
                </a:cubicBezTo>
                <a:cubicBezTo>
                  <a:pt x="8042620" y="2071923"/>
                  <a:pt x="8034311" y="2073290"/>
                  <a:pt x="8023232" y="2075113"/>
                </a:cubicBezTo>
                <a:cubicBezTo>
                  <a:pt x="8028300" y="2088502"/>
                  <a:pt x="8033367" y="2101891"/>
                  <a:pt x="8025282" y="2113177"/>
                </a:cubicBezTo>
                <a:cubicBezTo>
                  <a:pt x="8016042" y="2126076"/>
                  <a:pt x="8008416" y="2140130"/>
                  <a:pt x="8000331" y="2151416"/>
                </a:cubicBezTo>
                <a:cubicBezTo>
                  <a:pt x="7971915" y="2194493"/>
                  <a:pt x="7971679" y="2201643"/>
                  <a:pt x="7920695" y="2177317"/>
                </a:cubicBezTo>
                <a:cubicBezTo>
                  <a:pt x="7920695" y="2177317"/>
                  <a:pt x="7919540" y="2178929"/>
                  <a:pt x="7917925" y="2177772"/>
                </a:cubicBezTo>
                <a:cubicBezTo>
                  <a:pt x="7898314" y="2171042"/>
                  <a:pt x="7888850" y="2174021"/>
                  <a:pt x="7882143" y="2193613"/>
                </a:cubicBezTo>
                <a:cubicBezTo>
                  <a:pt x="7845854" y="2274964"/>
                  <a:pt x="7803565" y="2354457"/>
                  <a:pt x="7764047" y="2433495"/>
                </a:cubicBezTo>
                <a:cubicBezTo>
                  <a:pt x="7738164" y="2483265"/>
                  <a:pt x="7709512" y="2533492"/>
                  <a:pt x="7682015" y="2582106"/>
                </a:cubicBezTo>
                <a:cubicBezTo>
                  <a:pt x="7649203" y="2641550"/>
                  <a:pt x="7628388" y="2704710"/>
                  <a:pt x="7604804" y="2768325"/>
                </a:cubicBezTo>
                <a:cubicBezTo>
                  <a:pt x="7585616" y="2815573"/>
                  <a:pt x="7564354" y="2858895"/>
                  <a:pt x="7520946" y="2888791"/>
                </a:cubicBezTo>
                <a:cubicBezTo>
                  <a:pt x="7502938" y="2900287"/>
                  <a:pt x="7495771" y="2917111"/>
                  <a:pt x="7492294" y="2939017"/>
                </a:cubicBezTo>
                <a:cubicBezTo>
                  <a:pt x="7484880" y="2980061"/>
                  <a:pt x="7467083" y="3018546"/>
                  <a:pt x="7440058" y="3052859"/>
                </a:cubicBezTo>
                <a:cubicBezTo>
                  <a:pt x="7414883" y="3081179"/>
                  <a:pt x="7393397" y="3114582"/>
                  <a:pt x="7379525" y="3150998"/>
                </a:cubicBezTo>
                <a:cubicBezTo>
                  <a:pt x="7355717" y="3204695"/>
                  <a:pt x="7327065" y="3254921"/>
                  <a:pt x="7292414" y="3303289"/>
                </a:cubicBezTo>
                <a:cubicBezTo>
                  <a:pt x="7270468" y="3333923"/>
                  <a:pt x="7252907" y="3365257"/>
                  <a:pt x="7235346" y="3396591"/>
                </a:cubicBezTo>
                <a:cubicBezTo>
                  <a:pt x="7199987" y="3466411"/>
                  <a:pt x="7158630" y="3534372"/>
                  <a:pt x="7114044" y="3600020"/>
                </a:cubicBezTo>
                <a:cubicBezTo>
                  <a:pt x="7069457" y="3665668"/>
                  <a:pt x="7021641" y="3729003"/>
                  <a:pt x="6981439" y="3795352"/>
                </a:cubicBezTo>
                <a:cubicBezTo>
                  <a:pt x="6955097" y="3842354"/>
                  <a:pt x="6931985" y="3891669"/>
                  <a:pt x="6895955" y="3931730"/>
                </a:cubicBezTo>
                <a:cubicBezTo>
                  <a:pt x="6836601" y="3994118"/>
                  <a:pt x="6794548" y="4066461"/>
                  <a:pt x="6749266" y="4136490"/>
                </a:cubicBezTo>
                <a:cubicBezTo>
                  <a:pt x="6728240" y="4172661"/>
                  <a:pt x="6708828" y="4209989"/>
                  <a:pt x="6681803" y="4244303"/>
                </a:cubicBezTo>
                <a:cubicBezTo>
                  <a:pt x="6649698" y="4282296"/>
                  <a:pt x="6626126" y="4328842"/>
                  <a:pt x="6587562" y="4362209"/>
                </a:cubicBezTo>
                <a:cubicBezTo>
                  <a:pt x="6562623" y="4383379"/>
                  <a:pt x="6545758" y="4410332"/>
                  <a:pt x="6533276" y="4437986"/>
                </a:cubicBezTo>
                <a:cubicBezTo>
                  <a:pt x="6520099" y="4470022"/>
                  <a:pt x="6503233" y="4496975"/>
                  <a:pt x="6478754" y="4520914"/>
                </a:cubicBezTo>
                <a:cubicBezTo>
                  <a:pt x="6447580" y="4547376"/>
                  <a:pt x="6420096" y="4578920"/>
                  <a:pt x="6394225" y="4611622"/>
                </a:cubicBezTo>
                <a:cubicBezTo>
                  <a:pt x="6357500" y="4656064"/>
                  <a:pt x="6323544" y="4700052"/>
                  <a:pt x="6287975" y="4742882"/>
                </a:cubicBezTo>
                <a:cubicBezTo>
                  <a:pt x="6239240" y="4800679"/>
                  <a:pt x="6190505" y="4858475"/>
                  <a:pt x="6141770" y="4916272"/>
                </a:cubicBezTo>
                <a:cubicBezTo>
                  <a:pt x="6113589" y="4952198"/>
                  <a:pt x="6084950" y="4985354"/>
                  <a:pt x="6056310" y="5018511"/>
                </a:cubicBezTo>
                <a:cubicBezTo>
                  <a:pt x="6011040" y="5071471"/>
                  <a:pt x="5958852" y="5117035"/>
                  <a:pt x="5932958" y="5183875"/>
                </a:cubicBezTo>
                <a:cubicBezTo>
                  <a:pt x="5928797" y="5193093"/>
                  <a:pt x="5923258" y="5194004"/>
                  <a:pt x="5915185" y="5188221"/>
                </a:cubicBezTo>
                <a:cubicBezTo>
                  <a:pt x="5903882" y="5180124"/>
                  <a:pt x="5900889" y="5170660"/>
                  <a:pt x="5908974" y="5159374"/>
                </a:cubicBezTo>
                <a:cubicBezTo>
                  <a:pt x="5917059" y="5148088"/>
                  <a:pt x="5926759" y="5137959"/>
                  <a:pt x="5934844" y="5126673"/>
                </a:cubicBezTo>
                <a:cubicBezTo>
                  <a:pt x="6114557" y="4889457"/>
                  <a:pt x="6298654" y="4652943"/>
                  <a:pt x="6475138" y="4413414"/>
                </a:cubicBezTo>
                <a:cubicBezTo>
                  <a:pt x="6636146" y="4192076"/>
                  <a:pt x="6795540" y="3969582"/>
                  <a:pt x="6945246" y="3740147"/>
                </a:cubicBezTo>
                <a:cubicBezTo>
                  <a:pt x="7041585" y="3592027"/>
                  <a:pt x="7133540" y="3443206"/>
                  <a:pt x="7222266" y="3292071"/>
                </a:cubicBezTo>
                <a:cubicBezTo>
                  <a:pt x="7301515" y="3160986"/>
                  <a:pt x="7375921" y="3026430"/>
                  <a:pt x="7448712" y="2890717"/>
                </a:cubicBezTo>
                <a:cubicBezTo>
                  <a:pt x="7537449" y="2722513"/>
                  <a:pt x="7612575" y="2549437"/>
                  <a:pt x="7692084" y="2377062"/>
                </a:cubicBezTo>
                <a:cubicBezTo>
                  <a:pt x="7718662" y="2322910"/>
                  <a:pt x="7737166" y="2262974"/>
                  <a:pt x="7773432" y="2215762"/>
                </a:cubicBezTo>
                <a:cubicBezTo>
                  <a:pt x="7812703" y="2160945"/>
                  <a:pt x="7844820" y="2105882"/>
                  <a:pt x="7843253" y="2036447"/>
                </a:cubicBezTo>
                <a:cubicBezTo>
                  <a:pt x="7843042" y="2009459"/>
                  <a:pt x="7857598" y="1985730"/>
                  <a:pt x="7880226" y="1967784"/>
                </a:cubicBezTo>
                <a:cubicBezTo>
                  <a:pt x="7895466" y="1956744"/>
                  <a:pt x="7904246" y="1941077"/>
                  <a:pt x="7912567" y="1922641"/>
                </a:cubicBezTo>
                <a:cubicBezTo>
                  <a:pt x="7925049" y="1894986"/>
                  <a:pt x="7932686" y="1863862"/>
                  <a:pt x="7957626" y="1842692"/>
                </a:cubicBezTo>
                <a:cubicBezTo>
                  <a:pt x="7978640" y="1823591"/>
                  <a:pt x="7983732" y="1802841"/>
                  <a:pt x="7976366" y="1775606"/>
                </a:cubicBezTo>
                <a:cubicBezTo>
                  <a:pt x="7973373" y="1766143"/>
                  <a:pt x="7976378" y="1758537"/>
                  <a:pt x="7985383" y="1752789"/>
                </a:cubicBezTo>
                <a:cubicBezTo>
                  <a:pt x="7998311" y="1744973"/>
                  <a:pt x="8009166" y="1733232"/>
                  <a:pt x="8013563" y="1716863"/>
                </a:cubicBezTo>
                <a:cubicBezTo>
                  <a:pt x="8028366" y="1668915"/>
                  <a:pt x="8056323" y="1623070"/>
                  <a:pt x="8067897" y="1572808"/>
                </a:cubicBezTo>
                <a:cubicBezTo>
                  <a:pt x="8070679" y="1555283"/>
                  <a:pt x="8078305" y="1541228"/>
                  <a:pt x="8094003" y="1532957"/>
                </a:cubicBezTo>
                <a:cubicBezTo>
                  <a:pt x="8124941" y="1513645"/>
                  <a:pt x="8129102" y="1504427"/>
                  <a:pt x="8117588" y="1469341"/>
                </a:cubicBezTo>
                <a:cubicBezTo>
                  <a:pt x="8112520" y="1455952"/>
                  <a:pt x="8111837" y="1443263"/>
                  <a:pt x="8118767" y="1433590"/>
                </a:cubicBezTo>
                <a:cubicBezTo>
                  <a:pt x="8141408" y="1398575"/>
                  <a:pt x="8150437" y="1358688"/>
                  <a:pt x="8162694" y="1321115"/>
                </a:cubicBezTo>
                <a:cubicBezTo>
                  <a:pt x="8172642" y="1286766"/>
                  <a:pt x="8184205" y="1253573"/>
                  <a:pt x="8209839" y="1228022"/>
                </a:cubicBezTo>
                <a:cubicBezTo>
                  <a:pt x="8219539" y="1217893"/>
                  <a:pt x="8220930" y="1209131"/>
                  <a:pt x="8216322" y="1198510"/>
                </a:cubicBezTo>
                <a:cubicBezTo>
                  <a:pt x="8211254" y="1185121"/>
                  <a:pt x="8205727" y="1168962"/>
                  <a:pt x="8218196" y="1158378"/>
                </a:cubicBezTo>
                <a:cubicBezTo>
                  <a:pt x="8244290" y="1135596"/>
                  <a:pt x="8249158" y="1104927"/>
                  <a:pt x="8243643" y="1071699"/>
                </a:cubicBezTo>
                <a:cubicBezTo>
                  <a:pt x="8236985" y="1023014"/>
                  <a:pt x="8252708" y="980603"/>
                  <a:pt x="8291731" y="950006"/>
                </a:cubicBezTo>
                <a:cubicBezTo>
                  <a:pt x="8305356" y="937809"/>
                  <a:pt x="8305592" y="930658"/>
                  <a:pt x="8291060" y="920248"/>
                </a:cubicBezTo>
                <a:cubicBezTo>
                  <a:pt x="8286216" y="916778"/>
                  <a:pt x="8281372" y="913308"/>
                  <a:pt x="8279298" y="909382"/>
                </a:cubicBezTo>
                <a:cubicBezTo>
                  <a:pt x="8260406" y="864132"/>
                  <a:pt x="8243129" y="820038"/>
                  <a:pt x="8266242" y="770723"/>
                </a:cubicBezTo>
                <a:cubicBezTo>
                  <a:pt x="8271557" y="759892"/>
                  <a:pt x="8265559" y="758035"/>
                  <a:pt x="8256790" y="756632"/>
                </a:cubicBezTo>
                <a:cubicBezTo>
                  <a:pt x="8252406" y="755931"/>
                  <a:pt x="8246867" y="756842"/>
                  <a:pt x="8241327" y="757753"/>
                </a:cubicBezTo>
                <a:cubicBezTo>
                  <a:pt x="8230249" y="759576"/>
                  <a:pt x="8220785" y="762555"/>
                  <a:pt x="8215717" y="749165"/>
                </a:cubicBezTo>
                <a:cubicBezTo>
                  <a:pt x="8209494" y="737388"/>
                  <a:pt x="8221728" y="733954"/>
                  <a:pt x="8229118" y="727049"/>
                </a:cubicBezTo>
                <a:cubicBezTo>
                  <a:pt x="8245512" y="714396"/>
                  <a:pt x="8263061" y="700131"/>
                  <a:pt x="8262614" y="680293"/>
                </a:cubicBezTo>
                <a:cubicBezTo>
                  <a:pt x="8262861" y="656073"/>
                  <a:pt x="8273481" y="651482"/>
                  <a:pt x="8294483" y="649450"/>
                </a:cubicBezTo>
                <a:cubicBezTo>
                  <a:pt x="8300022" y="648538"/>
                  <a:pt x="8305561" y="647627"/>
                  <a:pt x="8310641" y="643947"/>
                </a:cubicBezTo>
                <a:cubicBezTo>
                  <a:pt x="8318950" y="642580"/>
                  <a:pt x="8324030" y="638900"/>
                  <a:pt x="8322191" y="627824"/>
                </a:cubicBezTo>
                <a:cubicBezTo>
                  <a:pt x="8320813" y="619517"/>
                  <a:pt x="8314354" y="614891"/>
                  <a:pt x="8306045" y="616257"/>
                </a:cubicBezTo>
                <a:cubicBezTo>
                  <a:pt x="8296122" y="616467"/>
                  <a:pt x="8288508" y="613453"/>
                  <a:pt x="8279044" y="616432"/>
                </a:cubicBezTo>
                <a:cubicBezTo>
                  <a:pt x="8275119" y="618500"/>
                  <a:pt x="8271195" y="620567"/>
                  <a:pt x="8267506" y="615485"/>
                </a:cubicBezTo>
                <a:cubicBezTo>
                  <a:pt x="8265432" y="611559"/>
                  <a:pt x="8270511" y="607879"/>
                  <a:pt x="8272821" y="604655"/>
                </a:cubicBezTo>
                <a:cubicBezTo>
                  <a:pt x="8276286" y="599818"/>
                  <a:pt x="8278596" y="596593"/>
                  <a:pt x="8284136" y="595682"/>
                </a:cubicBezTo>
                <a:cubicBezTo>
                  <a:pt x="8289675" y="594771"/>
                  <a:pt x="8291985" y="591546"/>
                  <a:pt x="8291066" y="586009"/>
                </a:cubicBezTo>
                <a:cubicBezTo>
                  <a:pt x="8286010" y="555550"/>
                  <a:pt x="8292953" y="528806"/>
                  <a:pt x="8311893" y="505779"/>
                </a:cubicBezTo>
                <a:cubicBezTo>
                  <a:pt x="8321593" y="495650"/>
                  <a:pt x="8329678" y="484364"/>
                  <a:pt x="8336148" y="471921"/>
                </a:cubicBezTo>
                <a:cubicBezTo>
                  <a:pt x="8340768" y="465472"/>
                  <a:pt x="8347699" y="455798"/>
                  <a:pt x="8341936" y="446790"/>
                </a:cubicBezTo>
                <a:cubicBezTo>
                  <a:pt x="8336632" y="440551"/>
                  <a:pt x="8326013" y="445142"/>
                  <a:pt x="8317704" y="446509"/>
                </a:cubicBezTo>
                <a:cubicBezTo>
                  <a:pt x="8312165" y="447420"/>
                  <a:pt x="8308240" y="449488"/>
                  <a:pt x="8302701" y="450399"/>
                </a:cubicBezTo>
                <a:cubicBezTo>
                  <a:pt x="8297162" y="451310"/>
                  <a:pt x="8288157" y="457058"/>
                  <a:pt x="8284009" y="449207"/>
                </a:cubicBezTo>
                <a:cubicBezTo>
                  <a:pt x="8278705" y="442968"/>
                  <a:pt x="8284481" y="434906"/>
                  <a:pt x="8290715" y="429614"/>
                </a:cubicBezTo>
                <a:cubicBezTo>
                  <a:pt x="8301110" y="415104"/>
                  <a:pt x="8305966" y="401504"/>
                  <a:pt x="8309903" y="382367"/>
                </a:cubicBezTo>
                <a:cubicBezTo>
                  <a:pt x="8316858" y="338554"/>
                  <a:pt x="8337636" y="326602"/>
                  <a:pt x="8379169" y="336838"/>
                </a:cubicBezTo>
                <a:cubicBezTo>
                  <a:pt x="8395551" y="341255"/>
                  <a:pt x="8407784" y="337821"/>
                  <a:pt x="8415410" y="323766"/>
                </a:cubicBezTo>
                <a:cubicBezTo>
                  <a:pt x="8384732" y="301788"/>
                  <a:pt x="8355669" y="280967"/>
                  <a:pt x="8324991" y="258990"/>
                </a:cubicBezTo>
                <a:cubicBezTo>
                  <a:pt x="8307206" y="280405"/>
                  <a:pt x="8295668" y="279459"/>
                  <a:pt x="8285756" y="262599"/>
                </a:cubicBezTo>
                <a:cubicBezTo>
                  <a:pt x="8282068" y="257517"/>
                  <a:pt x="8283458" y="248754"/>
                  <a:pt x="8276305" y="248509"/>
                </a:cubicBezTo>
                <a:cubicBezTo>
                  <a:pt x="8267996" y="249876"/>
                  <a:pt x="8264990" y="257481"/>
                  <a:pt x="8263140" y="263475"/>
                </a:cubicBezTo>
                <a:cubicBezTo>
                  <a:pt x="8259675" y="268312"/>
                  <a:pt x="8258979" y="272693"/>
                  <a:pt x="8258284" y="277074"/>
                </a:cubicBezTo>
                <a:cubicBezTo>
                  <a:pt x="8254583" y="289061"/>
                  <a:pt x="8249503" y="292741"/>
                  <a:pt x="8237046" y="286257"/>
                </a:cubicBezTo>
                <a:cubicBezTo>
                  <a:pt x="8229432" y="283242"/>
                  <a:pt x="8216279" y="281139"/>
                  <a:pt x="8215348" y="292670"/>
                </a:cubicBezTo>
                <a:cubicBezTo>
                  <a:pt x="8212107" y="307427"/>
                  <a:pt x="8204022" y="318713"/>
                  <a:pt x="8197551" y="331155"/>
                </a:cubicBezTo>
                <a:cubicBezTo>
                  <a:pt x="8192235" y="341986"/>
                  <a:pt x="8187380" y="355585"/>
                  <a:pt x="8176065" y="364557"/>
                </a:cubicBezTo>
                <a:cubicBezTo>
                  <a:pt x="8165906" y="371918"/>
                  <a:pt x="8154591" y="380890"/>
                  <a:pt x="8144220" y="361262"/>
                </a:cubicBezTo>
                <a:cubicBezTo>
                  <a:pt x="8141686" y="354567"/>
                  <a:pt x="8136147" y="355478"/>
                  <a:pt x="8129912" y="360771"/>
                </a:cubicBezTo>
                <a:cubicBezTo>
                  <a:pt x="8112587" y="384955"/>
                  <a:pt x="8113270" y="397643"/>
                  <a:pt x="8136334" y="416606"/>
                </a:cubicBezTo>
                <a:cubicBezTo>
                  <a:pt x="8144408" y="422390"/>
                  <a:pt x="8149711" y="428629"/>
                  <a:pt x="8148320" y="437391"/>
                </a:cubicBezTo>
                <a:cubicBezTo>
                  <a:pt x="8145079" y="452147"/>
                  <a:pt x="8140223" y="465747"/>
                  <a:pt x="8127753" y="476331"/>
                </a:cubicBezTo>
                <a:cubicBezTo>
                  <a:pt x="8125443" y="479556"/>
                  <a:pt x="8117830" y="476542"/>
                  <a:pt x="8115756" y="472616"/>
                </a:cubicBezTo>
                <a:cubicBezTo>
                  <a:pt x="8110912" y="469146"/>
                  <a:pt x="8104453" y="464519"/>
                  <a:pt x="8098914" y="465430"/>
                </a:cubicBezTo>
                <a:cubicBezTo>
                  <a:pt x="8090605" y="466797"/>
                  <a:pt x="8074683" y="465149"/>
                  <a:pt x="8080905" y="476926"/>
                </a:cubicBezTo>
                <a:cubicBezTo>
                  <a:pt x="8089426" y="502548"/>
                  <a:pt x="8077876" y="518671"/>
                  <a:pt x="8065170" y="536406"/>
                </a:cubicBezTo>
                <a:cubicBezTo>
                  <a:pt x="8059855" y="547236"/>
                  <a:pt x="8054539" y="558067"/>
                  <a:pt x="8056837" y="571912"/>
                </a:cubicBezTo>
                <a:cubicBezTo>
                  <a:pt x="8063955" y="623366"/>
                  <a:pt x="8045015" y="646393"/>
                  <a:pt x="7993323" y="643518"/>
                </a:cubicBezTo>
                <a:cubicBezTo>
                  <a:pt x="7979015" y="643027"/>
                  <a:pt x="7970010" y="648775"/>
                  <a:pt x="7973923" y="663776"/>
                </a:cubicBezTo>
                <a:cubicBezTo>
                  <a:pt x="7979438" y="697004"/>
                  <a:pt x="7968571" y="725815"/>
                  <a:pt x="7951705" y="752768"/>
                </a:cubicBezTo>
                <a:cubicBezTo>
                  <a:pt x="7944080" y="766823"/>
                  <a:pt x="7933225" y="778565"/>
                  <a:pt x="7924444" y="794232"/>
                </a:cubicBezTo>
                <a:cubicBezTo>
                  <a:pt x="7910348" y="820730"/>
                  <a:pt x="7895333" y="841689"/>
                  <a:pt x="7859339" y="830542"/>
                </a:cubicBezTo>
                <a:cubicBezTo>
                  <a:pt x="7870642" y="838639"/>
                  <a:pt x="7879870" y="842810"/>
                  <a:pt x="7886092" y="854588"/>
                </a:cubicBezTo>
                <a:cubicBezTo>
                  <a:pt x="7895544" y="868678"/>
                  <a:pt x="7892303" y="883434"/>
                  <a:pt x="7884218" y="894720"/>
                </a:cubicBezTo>
                <a:cubicBezTo>
                  <a:pt x="7873363" y="906462"/>
                  <a:pt x="7867836" y="890303"/>
                  <a:pt x="7860222" y="887289"/>
                </a:cubicBezTo>
                <a:cubicBezTo>
                  <a:pt x="7849380" y="881961"/>
                  <a:pt x="7838301" y="883783"/>
                  <a:pt x="7836215" y="896927"/>
                </a:cubicBezTo>
                <a:cubicBezTo>
                  <a:pt x="7833433" y="914452"/>
                  <a:pt x="7825348" y="925738"/>
                  <a:pt x="7813338" y="939092"/>
                </a:cubicBezTo>
                <a:cubicBezTo>
                  <a:pt x="7795789" y="953357"/>
                  <a:pt x="7783083" y="971092"/>
                  <a:pt x="7784450" y="996468"/>
                </a:cubicBezTo>
                <a:cubicBezTo>
                  <a:pt x="7785593" y="1011925"/>
                  <a:pt x="7777048" y="1020442"/>
                  <a:pt x="7763200" y="1022720"/>
                </a:cubicBezTo>
                <a:cubicBezTo>
                  <a:pt x="7754891" y="1024087"/>
                  <a:pt x="7746582" y="1025454"/>
                  <a:pt x="7741043" y="1026365"/>
                </a:cubicBezTo>
                <a:cubicBezTo>
                  <a:pt x="7728809" y="1029800"/>
                  <a:pt x="7714042" y="1026539"/>
                  <a:pt x="7710341" y="1038527"/>
                </a:cubicBezTo>
                <a:cubicBezTo>
                  <a:pt x="7706640" y="1050514"/>
                  <a:pt x="7719097" y="1056998"/>
                  <a:pt x="7727170" y="1062782"/>
                </a:cubicBezTo>
                <a:cubicBezTo>
                  <a:pt x="7735244" y="1068565"/>
                  <a:pt x="7727394" y="1072701"/>
                  <a:pt x="7725544" y="1078695"/>
                </a:cubicBezTo>
                <a:cubicBezTo>
                  <a:pt x="7722079" y="1083531"/>
                  <a:pt x="7718614" y="1088368"/>
                  <a:pt x="7713310" y="1082129"/>
                </a:cubicBezTo>
                <a:cubicBezTo>
                  <a:pt x="7697859" y="1066181"/>
                  <a:pt x="7686085" y="1072385"/>
                  <a:pt x="7674075" y="1085738"/>
                </a:cubicBezTo>
                <a:cubicBezTo>
                  <a:pt x="7662066" y="1099092"/>
                  <a:pt x="7654452" y="1096078"/>
                  <a:pt x="7650080" y="1078307"/>
                </a:cubicBezTo>
                <a:cubicBezTo>
                  <a:pt x="7648006" y="1074381"/>
                  <a:pt x="7649856" y="1068388"/>
                  <a:pt x="7651707" y="1062394"/>
                </a:cubicBezTo>
                <a:cubicBezTo>
                  <a:pt x="7662362" y="1006594"/>
                  <a:pt x="7685015" y="954510"/>
                  <a:pt x="7713667" y="904284"/>
                </a:cubicBezTo>
                <a:cubicBezTo>
                  <a:pt x="7735389" y="863731"/>
                  <a:pt x="7751571" y="824090"/>
                  <a:pt x="7749297" y="776106"/>
                </a:cubicBezTo>
                <a:cubicBezTo>
                  <a:pt x="7747471" y="747961"/>
                  <a:pt x="7737336" y="721182"/>
                  <a:pt x="7724431" y="694859"/>
                </a:cubicBezTo>
                <a:cubicBezTo>
                  <a:pt x="7751892" y="697453"/>
                  <a:pt x="7759282" y="690549"/>
                  <a:pt x="7754686" y="662859"/>
                </a:cubicBezTo>
                <a:cubicBezTo>
                  <a:pt x="7753307" y="654552"/>
                  <a:pt x="7747544" y="645544"/>
                  <a:pt x="7738316" y="641373"/>
                </a:cubicBezTo>
                <a:cubicBezTo>
                  <a:pt x="7722629" y="632575"/>
                  <a:pt x="7725870" y="617818"/>
                  <a:pt x="7732341" y="605376"/>
                </a:cubicBezTo>
                <a:cubicBezTo>
                  <a:pt x="7737197" y="591776"/>
                  <a:pt x="7748735" y="592723"/>
                  <a:pt x="7760273" y="593670"/>
                </a:cubicBezTo>
                <a:cubicBezTo>
                  <a:pt x="7770656" y="596229"/>
                  <a:pt x="7780344" y="603169"/>
                  <a:pt x="7796962" y="600435"/>
                </a:cubicBezTo>
                <a:cubicBezTo>
                  <a:pt x="7774121" y="591392"/>
                  <a:pt x="7776208" y="578248"/>
                  <a:pt x="7782218" y="563036"/>
                </a:cubicBezTo>
                <a:cubicBezTo>
                  <a:pt x="7788689" y="550594"/>
                  <a:pt x="7789856" y="531912"/>
                  <a:pt x="7779014" y="526584"/>
                </a:cubicBezTo>
                <a:cubicBezTo>
                  <a:pt x="7758943" y="517085"/>
                  <a:pt x="7740027" y="505973"/>
                  <a:pt x="7717410" y="506849"/>
                </a:cubicBezTo>
                <a:cubicBezTo>
                  <a:pt x="7704717" y="507514"/>
                  <a:pt x="7698482" y="512807"/>
                  <a:pt x="7692012" y="525250"/>
                </a:cubicBezTo>
                <a:cubicBezTo>
                  <a:pt x="7689466" y="535624"/>
                  <a:pt x="7690385" y="541162"/>
                  <a:pt x="7701228" y="546490"/>
                </a:cubicBezTo>
                <a:cubicBezTo>
                  <a:pt x="7707686" y="551117"/>
                  <a:pt x="7707450" y="558267"/>
                  <a:pt x="7703985" y="563104"/>
                </a:cubicBezTo>
                <a:cubicBezTo>
                  <a:pt x="7688510" y="581295"/>
                  <a:pt x="7690113" y="599521"/>
                  <a:pt x="7693330" y="618904"/>
                </a:cubicBezTo>
                <a:cubicBezTo>
                  <a:pt x="7694933" y="637130"/>
                  <a:pt x="7688922" y="652342"/>
                  <a:pt x="7669534" y="655531"/>
                </a:cubicBezTo>
                <a:cubicBezTo>
                  <a:pt x="7655686" y="657809"/>
                  <a:pt x="7656605" y="663347"/>
                  <a:pt x="7667448" y="668675"/>
                </a:cubicBezTo>
                <a:cubicBezTo>
                  <a:pt x="7673906" y="673302"/>
                  <a:pt x="7673211" y="677683"/>
                  <a:pt x="7671820" y="686445"/>
                </a:cubicBezTo>
                <a:cubicBezTo>
                  <a:pt x="7661872" y="720794"/>
                  <a:pt x="7641082" y="749815"/>
                  <a:pt x="7611758" y="770284"/>
                </a:cubicBezTo>
                <a:cubicBezTo>
                  <a:pt x="7594905" y="780168"/>
                  <a:pt x="7584509" y="794678"/>
                  <a:pt x="7577343" y="811502"/>
                </a:cubicBezTo>
                <a:cubicBezTo>
                  <a:pt x="7571332" y="826714"/>
                  <a:pt x="7571320" y="843783"/>
                  <a:pt x="7572463" y="859241"/>
                </a:cubicBezTo>
                <a:cubicBezTo>
                  <a:pt x="7573842" y="867547"/>
                  <a:pt x="7577990" y="875399"/>
                  <a:pt x="7567371" y="879990"/>
                </a:cubicBezTo>
                <a:cubicBezTo>
                  <a:pt x="7556752" y="884581"/>
                  <a:pt x="7550294" y="879955"/>
                  <a:pt x="7543376" y="872559"/>
                </a:cubicBezTo>
                <a:cubicBezTo>
                  <a:pt x="7538072" y="866320"/>
                  <a:pt x="7535539" y="859625"/>
                  <a:pt x="7527925" y="856610"/>
                </a:cubicBezTo>
                <a:cubicBezTo>
                  <a:pt x="7510164" y="843887"/>
                  <a:pt x="7507866" y="830042"/>
                  <a:pt x="7516187" y="811606"/>
                </a:cubicBezTo>
                <a:cubicBezTo>
                  <a:pt x="7530519" y="777958"/>
                  <a:pt x="7540927" y="746378"/>
                  <a:pt x="7550874" y="712029"/>
                </a:cubicBezTo>
                <a:cubicBezTo>
                  <a:pt x="7554352" y="690122"/>
                  <a:pt x="7547434" y="682727"/>
                  <a:pt x="7526431" y="684759"/>
                </a:cubicBezTo>
                <a:cubicBezTo>
                  <a:pt x="7525276" y="686371"/>
                  <a:pt x="7523662" y="685215"/>
                  <a:pt x="7522047" y="684058"/>
                </a:cubicBezTo>
                <a:cubicBezTo>
                  <a:pt x="7503591" y="675715"/>
                  <a:pt x="7485818" y="680061"/>
                  <a:pt x="7469660" y="685563"/>
                </a:cubicBezTo>
                <a:cubicBezTo>
                  <a:pt x="7457426" y="688998"/>
                  <a:pt x="7458345" y="694536"/>
                  <a:pt x="7463649" y="700775"/>
                </a:cubicBezTo>
                <a:cubicBezTo>
                  <a:pt x="7475870" y="714410"/>
                  <a:pt x="7488104" y="710975"/>
                  <a:pt x="7498959" y="699234"/>
                </a:cubicBezTo>
                <a:cubicBezTo>
                  <a:pt x="7504722" y="708242"/>
                  <a:pt x="7507715" y="717706"/>
                  <a:pt x="7501940" y="725767"/>
                </a:cubicBezTo>
                <a:cubicBezTo>
                  <a:pt x="7498475" y="730604"/>
                  <a:pt x="7490861" y="727589"/>
                  <a:pt x="7484862" y="725732"/>
                </a:cubicBezTo>
                <a:cubicBezTo>
                  <a:pt x="7456023" y="714830"/>
                  <a:pt x="7446559" y="717809"/>
                  <a:pt x="7430848" y="743150"/>
                </a:cubicBezTo>
                <a:cubicBezTo>
                  <a:pt x="7417907" y="768035"/>
                  <a:pt x="7400582" y="792219"/>
                  <a:pt x="7381182" y="812478"/>
                </a:cubicBezTo>
                <a:cubicBezTo>
                  <a:pt x="7354393" y="839641"/>
                  <a:pt x="7356231" y="850717"/>
                  <a:pt x="7390374" y="867858"/>
                </a:cubicBezTo>
                <a:cubicBezTo>
                  <a:pt x="7391989" y="869014"/>
                  <a:pt x="7393603" y="870171"/>
                  <a:pt x="7395218" y="871328"/>
                </a:cubicBezTo>
                <a:cubicBezTo>
                  <a:pt x="7401217" y="873186"/>
                  <a:pt x="7411140" y="872976"/>
                  <a:pt x="7408594" y="883350"/>
                </a:cubicBezTo>
                <a:cubicBezTo>
                  <a:pt x="7404434" y="892569"/>
                  <a:pt x="7401888" y="902943"/>
                  <a:pt x="7388735" y="900840"/>
                </a:cubicBezTo>
                <a:cubicBezTo>
                  <a:pt x="7379967" y="899438"/>
                  <a:pt x="7372813" y="899192"/>
                  <a:pt x="7365199" y="896178"/>
                </a:cubicBezTo>
                <a:cubicBezTo>
                  <a:pt x="7350891" y="895687"/>
                  <a:pt x="7344656" y="900979"/>
                  <a:pt x="7344185" y="915280"/>
                </a:cubicBezTo>
                <a:cubicBezTo>
                  <a:pt x="7342099" y="928423"/>
                  <a:pt x="7351327" y="932595"/>
                  <a:pt x="7362405" y="930772"/>
                </a:cubicBezTo>
                <a:cubicBezTo>
                  <a:pt x="7366789" y="931473"/>
                  <a:pt x="7369559" y="931018"/>
                  <a:pt x="7373943" y="931719"/>
                </a:cubicBezTo>
                <a:cubicBezTo>
                  <a:pt x="7379483" y="930808"/>
                  <a:pt x="7384327" y="934278"/>
                  <a:pt x="7385246" y="939816"/>
                </a:cubicBezTo>
                <a:cubicBezTo>
                  <a:pt x="7385010" y="946966"/>
                  <a:pt x="7379011" y="945108"/>
                  <a:pt x="7375086" y="947176"/>
                </a:cubicBezTo>
                <a:cubicBezTo>
                  <a:pt x="7365622" y="950155"/>
                  <a:pt x="7355699" y="950365"/>
                  <a:pt x="7345316" y="947806"/>
                </a:cubicBezTo>
                <a:cubicBezTo>
                  <a:pt x="7316240" y="944055"/>
                  <a:pt x="7306081" y="951415"/>
                  <a:pt x="7302368" y="980472"/>
                </a:cubicBezTo>
                <a:cubicBezTo>
                  <a:pt x="7300282" y="993616"/>
                  <a:pt x="7299810" y="1007916"/>
                  <a:pt x="7297724" y="1021060"/>
                </a:cubicBezTo>
                <a:cubicBezTo>
                  <a:pt x="7296333" y="1029823"/>
                  <a:pt x="7292172" y="1039041"/>
                  <a:pt x="7279479" y="1039706"/>
                </a:cubicBezTo>
                <a:cubicBezTo>
                  <a:pt x="7264016" y="1040827"/>
                  <a:pt x="7249249" y="1037567"/>
                  <a:pt x="7239313" y="1054847"/>
                </a:cubicBezTo>
                <a:cubicBezTo>
                  <a:pt x="7233998" y="1065677"/>
                  <a:pt x="7226148" y="1069813"/>
                  <a:pt x="7226832" y="1082501"/>
                </a:cubicBezTo>
                <a:cubicBezTo>
                  <a:pt x="7231863" y="1147099"/>
                  <a:pt x="7207595" y="1198026"/>
                  <a:pt x="7162102" y="1241067"/>
                </a:cubicBezTo>
                <a:cubicBezTo>
                  <a:pt x="7154712" y="1247972"/>
                  <a:pt x="7151706" y="1255577"/>
                  <a:pt x="7151930" y="1265497"/>
                </a:cubicBezTo>
                <a:cubicBezTo>
                  <a:pt x="7156066" y="1290418"/>
                  <a:pt x="7144976" y="1309309"/>
                  <a:pt x="7127886" y="1326343"/>
                </a:cubicBezTo>
                <a:cubicBezTo>
                  <a:pt x="7101792" y="1349125"/>
                  <a:pt x="7076394" y="1367526"/>
                  <a:pt x="7046151" y="1382457"/>
                </a:cubicBezTo>
                <a:cubicBezTo>
                  <a:pt x="7031608" y="1389116"/>
                  <a:pt x="7017064" y="1395775"/>
                  <a:pt x="7009438" y="1409830"/>
                </a:cubicBezTo>
                <a:cubicBezTo>
                  <a:pt x="6989095" y="1458689"/>
                  <a:pt x="6956754" y="1503833"/>
                  <a:pt x="6950024" y="1557565"/>
                </a:cubicBezTo>
                <a:cubicBezTo>
                  <a:pt x="6949093" y="1569097"/>
                  <a:pt x="6942858" y="1574389"/>
                  <a:pt x="6930624" y="1577824"/>
                </a:cubicBezTo>
                <a:cubicBezTo>
                  <a:pt x="6925085" y="1578735"/>
                  <a:pt x="6919546" y="1579646"/>
                  <a:pt x="6915621" y="1581714"/>
                </a:cubicBezTo>
                <a:cubicBezTo>
                  <a:pt x="6908231" y="1588618"/>
                  <a:pt x="6906157" y="1584693"/>
                  <a:pt x="6902468" y="1579611"/>
                </a:cubicBezTo>
                <a:cubicBezTo>
                  <a:pt x="6895090" y="1569446"/>
                  <a:pt x="6894867" y="1559527"/>
                  <a:pt x="6901797" y="1549853"/>
                </a:cubicBezTo>
                <a:cubicBezTo>
                  <a:pt x="6909882" y="1538567"/>
                  <a:pt x="6903659" y="1526790"/>
                  <a:pt x="6892817" y="1521462"/>
                </a:cubicBezTo>
                <a:cubicBezTo>
                  <a:pt x="6883588" y="1517290"/>
                  <a:pt x="6879888" y="1529278"/>
                  <a:pt x="6876882" y="1536884"/>
                </a:cubicBezTo>
                <a:cubicBezTo>
                  <a:pt x="6867406" y="1556932"/>
                  <a:pt x="6878473" y="1572179"/>
                  <a:pt x="6887924" y="1586269"/>
                </a:cubicBezTo>
                <a:cubicBezTo>
                  <a:pt x="6916963" y="1641229"/>
                  <a:pt x="6903774" y="1690334"/>
                  <a:pt x="6848829" y="1719284"/>
                </a:cubicBezTo>
                <a:cubicBezTo>
                  <a:pt x="6835900" y="1727100"/>
                  <a:pt x="6824585" y="1736073"/>
                  <a:pt x="6818115" y="1748515"/>
                </a:cubicBezTo>
                <a:cubicBezTo>
                  <a:pt x="6812340" y="1756577"/>
                  <a:pt x="6811644" y="1760958"/>
                  <a:pt x="6819717" y="1766742"/>
                </a:cubicBezTo>
                <a:cubicBezTo>
                  <a:pt x="6833094" y="1778764"/>
                  <a:pt x="6834472" y="1787071"/>
                  <a:pt x="6819233" y="1798112"/>
                </a:cubicBezTo>
                <a:cubicBezTo>
                  <a:pt x="6791525" y="1819737"/>
                  <a:pt x="6773044" y="1845534"/>
                  <a:pt x="6753409" y="1872942"/>
                </a:cubicBezTo>
                <a:cubicBezTo>
                  <a:pt x="6723838" y="1917630"/>
                  <a:pt x="6685274" y="1950997"/>
                  <a:pt x="6628726" y="1961721"/>
                </a:cubicBezTo>
                <a:cubicBezTo>
                  <a:pt x="6628726" y="1961721"/>
                  <a:pt x="6629186" y="1964490"/>
                  <a:pt x="6630800" y="1965647"/>
                </a:cubicBezTo>
                <a:cubicBezTo>
                  <a:pt x="6636799" y="1967505"/>
                  <a:pt x="6643953" y="1967750"/>
                  <a:pt x="6651567" y="1970765"/>
                </a:cubicBezTo>
                <a:cubicBezTo>
                  <a:pt x="6668409" y="1977950"/>
                  <a:pt x="6672557" y="1985802"/>
                  <a:pt x="6665391" y="2002626"/>
                </a:cubicBezTo>
                <a:cubicBezTo>
                  <a:pt x="6655915" y="2022674"/>
                  <a:pt x="6649220" y="2025198"/>
                  <a:pt x="6630305" y="2014086"/>
                </a:cubicBezTo>
                <a:cubicBezTo>
                  <a:pt x="6625461" y="2010616"/>
                  <a:pt x="6618083" y="2000452"/>
                  <a:pt x="6611153" y="2010125"/>
                </a:cubicBezTo>
                <a:cubicBezTo>
                  <a:pt x="6599143" y="2023479"/>
                  <a:pt x="6605130" y="2042406"/>
                  <a:pt x="6622667" y="2045211"/>
                </a:cubicBezTo>
                <a:cubicBezTo>
                  <a:pt x="6634205" y="2046157"/>
                  <a:pt x="6637894" y="2051240"/>
                  <a:pt x="6634193" y="2063227"/>
                </a:cubicBezTo>
                <a:cubicBezTo>
                  <a:pt x="6627251" y="2089970"/>
                  <a:pt x="6621923" y="2117870"/>
                  <a:pt x="6620980" y="2146471"/>
                </a:cubicBezTo>
                <a:cubicBezTo>
                  <a:pt x="6619117" y="2169534"/>
                  <a:pt x="6608026" y="2188426"/>
                  <a:pt x="6584019" y="2198064"/>
                </a:cubicBezTo>
                <a:cubicBezTo>
                  <a:pt x="6575710" y="2199431"/>
                  <a:pt x="6569475" y="2204723"/>
                  <a:pt x="6563700" y="2212784"/>
                </a:cubicBezTo>
                <a:cubicBezTo>
                  <a:pt x="6556074" y="2226839"/>
                  <a:pt x="6548449" y="2240895"/>
                  <a:pt x="6540823" y="2254950"/>
                </a:cubicBezTo>
                <a:cubicBezTo>
                  <a:pt x="6533893" y="2264623"/>
                  <a:pt x="6532962" y="2276154"/>
                  <a:pt x="6541954" y="2287476"/>
                </a:cubicBezTo>
                <a:cubicBezTo>
                  <a:pt x="6552101" y="2297185"/>
                  <a:pt x="6549096" y="2304791"/>
                  <a:pt x="6538937" y="2312152"/>
                </a:cubicBezTo>
                <a:cubicBezTo>
                  <a:pt x="6531547" y="2319056"/>
                  <a:pt x="6523002" y="2327573"/>
                  <a:pt x="6515612" y="2334478"/>
                </a:cubicBezTo>
                <a:cubicBezTo>
                  <a:pt x="6496908" y="2350355"/>
                  <a:pt x="6477520" y="2353544"/>
                  <a:pt x="6455835" y="2342888"/>
                </a:cubicBezTo>
                <a:cubicBezTo>
                  <a:pt x="6448221" y="2339874"/>
                  <a:pt x="6441763" y="2335247"/>
                  <a:pt x="6434149" y="2332232"/>
                </a:cubicBezTo>
                <a:cubicBezTo>
                  <a:pt x="6479123" y="2371770"/>
                  <a:pt x="6461785" y="2413024"/>
                  <a:pt x="6441678" y="2454733"/>
                </a:cubicBezTo>
                <a:cubicBezTo>
                  <a:pt x="6436822" y="2468333"/>
                  <a:pt x="6426203" y="2472924"/>
                  <a:pt x="6413970" y="2476358"/>
                </a:cubicBezTo>
                <a:cubicBezTo>
                  <a:pt x="6401736" y="2479793"/>
                  <a:pt x="6391353" y="2477234"/>
                  <a:pt x="6383975" y="2467070"/>
                </a:cubicBezTo>
                <a:cubicBezTo>
                  <a:pt x="6378212" y="2458061"/>
                  <a:pt x="6388831" y="2453470"/>
                  <a:pt x="6393451" y="2447021"/>
                </a:cubicBezTo>
                <a:cubicBezTo>
                  <a:pt x="6396916" y="2442184"/>
                  <a:pt x="6404306" y="2435279"/>
                  <a:pt x="6397388" y="2427883"/>
                </a:cubicBezTo>
                <a:cubicBezTo>
                  <a:pt x="6392085" y="2421644"/>
                  <a:pt x="6381701" y="2419085"/>
                  <a:pt x="6373852" y="2423221"/>
                </a:cubicBezTo>
                <a:cubicBezTo>
                  <a:pt x="6364388" y="2426200"/>
                  <a:pt x="6358613" y="2434262"/>
                  <a:pt x="6353993" y="2440711"/>
                </a:cubicBezTo>
                <a:cubicBezTo>
                  <a:pt x="6348218" y="2448772"/>
                  <a:pt x="6342443" y="2456834"/>
                  <a:pt x="6332519" y="2457044"/>
                </a:cubicBezTo>
                <a:cubicBezTo>
                  <a:pt x="6326992" y="2440885"/>
                  <a:pt x="6331388" y="2424517"/>
                  <a:pt x="6339473" y="2413231"/>
                </a:cubicBezTo>
                <a:cubicBezTo>
                  <a:pt x="6360500" y="2377060"/>
                  <a:pt x="6371143" y="2338329"/>
                  <a:pt x="6381786" y="2299599"/>
                </a:cubicBezTo>
                <a:cubicBezTo>
                  <a:pt x="6388728" y="2272856"/>
                  <a:pt x="6403744" y="2251896"/>
                  <a:pt x="6431676" y="2240190"/>
                </a:cubicBezTo>
                <a:cubicBezTo>
                  <a:pt x="6441140" y="2237211"/>
                  <a:pt x="6444145" y="2229606"/>
                  <a:pt x="6442307" y="2218530"/>
                </a:cubicBezTo>
                <a:cubicBezTo>
                  <a:pt x="6437475" y="2197990"/>
                  <a:pt x="6439798" y="2177696"/>
                  <a:pt x="6442120" y="2157402"/>
                </a:cubicBezTo>
                <a:cubicBezTo>
                  <a:pt x="6444666" y="2147027"/>
                  <a:pt x="6450441" y="2138965"/>
                  <a:pt x="6461060" y="2134374"/>
                </a:cubicBezTo>
                <a:cubicBezTo>
                  <a:pt x="6482298" y="2125192"/>
                  <a:pt x="6498232" y="2109770"/>
                  <a:pt x="6506094" y="2088565"/>
                </a:cubicBezTo>
                <a:cubicBezTo>
                  <a:pt x="6512800" y="2068972"/>
                  <a:pt x="6519507" y="2049379"/>
                  <a:pt x="6525058" y="2031398"/>
                </a:cubicBezTo>
                <a:cubicBezTo>
                  <a:pt x="6528299" y="2016642"/>
                  <a:pt x="6534534" y="2011350"/>
                  <a:pt x="6548606" y="2018991"/>
                </a:cubicBezTo>
                <a:cubicBezTo>
                  <a:pt x="6557834" y="2023162"/>
                  <a:pt x="6564988" y="2023408"/>
                  <a:pt x="6570763" y="2015347"/>
                </a:cubicBezTo>
                <a:cubicBezTo>
                  <a:pt x="6585083" y="1998768"/>
                  <a:pt x="6580475" y="1988148"/>
                  <a:pt x="6560864" y="1981418"/>
                </a:cubicBezTo>
                <a:cubicBezTo>
                  <a:pt x="6533639" y="1971673"/>
                  <a:pt x="6532260" y="1963366"/>
                  <a:pt x="6548431" y="1940794"/>
                </a:cubicBezTo>
                <a:cubicBezTo>
                  <a:pt x="6558826" y="1926283"/>
                  <a:pt x="6570836" y="1912930"/>
                  <a:pt x="6581691" y="1901188"/>
                </a:cubicBezTo>
                <a:cubicBezTo>
                  <a:pt x="6596706" y="1880228"/>
                  <a:pt x="6613796" y="1863194"/>
                  <a:pt x="6619583" y="1838063"/>
                </a:cubicBezTo>
                <a:cubicBezTo>
                  <a:pt x="6624439" y="1824464"/>
                  <a:pt x="6625370" y="1812933"/>
                  <a:pt x="6606914" y="1804590"/>
                </a:cubicBezTo>
                <a:cubicBezTo>
                  <a:pt x="6593301" y="1799718"/>
                  <a:pt x="6588234" y="1786328"/>
                  <a:pt x="6597474" y="1773430"/>
                </a:cubicBezTo>
                <a:cubicBezTo>
                  <a:pt x="6624735" y="1731966"/>
                  <a:pt x="6635614" y="1686086"/>
                  <a:pt x="6644879" y="1639048"/>
                </a:cubicBezTo>
                <a:cubicBezTo>
                  <a:pt x="6653212" y="1603543"/>
                  <a:pt x="6663147" y="1586263"/>
                  <a:pt x="6703301" y="1588192"/>
                </a:cubicBezTo>
                <a:cubicBezTo>
                  <a:pt x="6704456" y="1586580"/>
                  <a:pt x="6705611" y="1584968"/>
                  <a:pt x="6705611" y="1584968"/>
                </a:cubicBezTo>
                <a:cubicBezTo>
                  <a:pt x="6705388" y="1575049"/>
                  <a:pt x="6685081" y="1572700"/>
                  <a:pt x="6692011" y="1563026"/>
                </a:cubicBezTo>
                <a:cubicBezTo>
                  <a:pt x="6697786" y="1554964"/>
                  <a:pt x="6712094" y="1555456"/>
                  <a:pt x="6723632" y="1556402"/>
                </a:cubicBezTo>
                <a:cubicBezTo>
                  <a:pt x="6726402" y="1555947"/>
                  <a:pt x="6730786" y="1556648"/>
                  <a:pt x="6733556" y="1556192"/>
                </a:cubicBezTo>
                <a:cubicBezTo>
                  <a:pt x="6749478" y="1557840"/>
                  <a:pt x="6764246" y="1561100"/>
                  <a:pt x="6777858" y="1565972"/>
                </a:cubicBezTo>
                <a:cubicBezTo>
                  <a:pt x="6788241" y="1568532"/>
                  <a:pt x="6794476" y="1563239"/>
                  <a:pt x="6797022" y="1552864"/>
                </a:cubicBezTo>
                <a:cubicBezTo>
                  <a:pt x="6797258" y="1545714"/>
                  <a:pt x="6797034" y="1535795"/>
                  <a:pt x="6788265" y="1534392"/>
                </a:cubicBezTo>
                <a:cubicBezTo>
                  <a:pt x="6756880" y="1533866"/>
                  <a:pt x="6743280" y="1511924"/>
                  <a:pt x="6728524" y="1491594"/>
                </a:cubicBezTo>
                <a:cubicBezTo>
                  <a:pt x="6719532" y="1480273"/>
                  <a:pt x="6716998" y="1473578"/>
                  <a:pt x="6733616" y="1470845"/>
                </a:cubicBezTo>
                <a:cubicBezTo>
                  <a:pt x="6758083" y="1463975"/>
                  <a:pt x="6773559" y="1445785"/>
                  <a:pt x="6789493" y="1430363"/>
                </a:cubicBezTo>
                <a:cubicBezTo>
                  <a:pt x="6795728" y="1425071"/>
                  <a:pt x="6799193" y="1420234"/>
                  <a:pt x="6795504" y="1415151"/>
                </a:cubicBezTo>
                <a:cubicBezTo>
                  <a:pt x="6783059" y="1391597"/>
                  <a:pt x="6792535" y="1371549"/>
                  <a:pt x="6802011" y="1351500"/>
                </a:cubicBezTo>
                <a:cubicBezTo>
                  <a:pt x="6808717" y="1331907"/>
                  <a:pt x="6817038" y="1313471"/>
                  <a:pt x="6808282" y="1294999"/>
                </a:cubicBezTo>
                <a:cubicBezTo>
                  <a:pt x="6802519" y="1285991"/>
                  <a:pt x="6804829" y="1282767"/>
                  <a:pt x="6812219" y="1275862"/>
                </a:cubicBezTo>
                <a:cubicBezTo>
                  <a:pt x="6841082" y="1252625"/>
                  <a:pt x="6860718" y="1225216"/>
                  <a:pt x="6860282" y="1188308"/>
                </a:cubicBezTo>
                <a:cubicBezTo>
                  <a:pt x="6860754" y="1174007"/>
                  <a:pt x="6865374" y="1167558"/>
                  <a:pt x="6877148" y="1161355"/>
                </a:cubicBezTo>
                <a:cubicBezTo>
                  <a:pt x="6901851" y="1147335"/>
                  <a:pt x="6916867" y="1126375"/>
                  <a:pt x="6917350" y="1095006"/>
                </a:cubicBezTo>
                <a:cubicBezTo>
                  <a:pt x="6915972" y="1086699"/>
                  <a:pt x="6917822" y="1080705"/>
                  <a:pt x="6925671" y="1076569"/>
                </a:cubicBezTo>
                <a:cubicBezTo>
                  <a:pt x="6954995" y="1056101"/>
                  <a:pt x="6972344" y="997778"/>
                  <a:pt x="6958520" y="965916"/>
                </a:cubicBezTo>
                <a:cubicBezTo>
                  <a:pt x="6980677" y="962272"/>
                  <a:pt x="6993842" y="947306"/>
                  <a:pt x="6999394" y="929325"/>
                </a:cubicBezTo>
                <a:cubicBezTo>
                  <a:pt x="7006336" y="902582"/>
                  <a:pt x="7020892" y="878853"/>
                  <a:pt x="7035448" y="855125"/>
                </a:cubicBezTo>
                <a:cubicBezTo>
                  <a:pt x="7054164" y="822178"/>
                  <a:pt x="7057181" y="797503"/>
                  <a:pt x="7029050" y="765150"/>
                </a:cubicBezTo>
                <a:cubicBezTo>
                  <a:pt x="7025820" y="762837"/>
                  <a:pt x="7025361" y="760068"/>
                  <a:pt x="7022132" y="757755"/>
                </a:cubicBezTo>
                <a:cubicBezTo>
                  <a:pt x="7013139" y="746433"/>
                  <a:pt x="7016145" y="738827"/>
                  <a:pt x="7029993" y="736549"/>
                </a:cubicBezTo>
                <a:cubicBezTo>
                  <a:pt x="7041072" y="734727"/>
                  <a:pt x="7052150" y="732905"/>
                  <a:pt x="7064384" y="729470"/>
                </a:cubicBezTo>
                <a:cubicBezTo>
                  <a:pt x="7109394" y="717800"/>
                  <a:pt x="7124421" y="679770"/>
                  <a:pt x="7103219" y="637745"/>
                </a:cubicBezTo>
                <a:cubicBezTo>
                  <a:pt x="7093308" y="620885"/>
                  <a:pt x="7087321" y="601958"/>
                  <a:pt x="7088029" y="580507"/>
                </a:cubicBezTo>
                <a:cubicBezTo>
                  <a:pt x="7087581" y="560669"/>
                  <a:pt x="7087134" y="540830"/>
                  <a:pt x="7078377" y="522358"/>
                </a:cubicBezTo>
                <a:cubicBezTo>
                  <a:pt x="7101454" y="524252"/>
                  <a:pt x="7113899" y="547806"/>
                  <a:pt x="7136975" y="549699"/>
                </a:cubicBezTo>
                <a:cubicBezTo>
                  <a:pt x="7126380" y="520152"/>
                  <a:pt x="7126380" y="520152"/>
                  <a:pt x="7153853" y="505676"/>
                </a:cubicBezTo>
                <a:cubicBezTo>
                  <a:pt x="7164013" y="498316"/>
                  <a:pt x="7170247" y="493024"/>
                  <a:pt x="7172334" y="479880"/>
                </a:cubicBezTo>
                <a:cubicBezTo>
                  <a:pt x="7179512" y="445986"/>
                  <a:pt x="7189919" y="414407"/>
                  <a:pt x="7200326" y="382827"/>
                </a:cubicBezTo>
                <a:cubicBezTo>
                  <a:pt x="7231089" y="285318"/>
                  <a:pt x="7272694" y="193136"/>
                  <a:pt x="7297458" y="93770"/>
                </a:cubicBezTo>
                <a:cubicBezTo>
                  <a:pt x="7300463" y="86164"/>
                  <a:pt x="7307393" y="76490"/>
                  <a:pt x="7299320" y="70706"/>
                </a:cubicBezTo>
                <a:cubicBezTo>
                  <a:pt x="7292402" y="63311"/>
                  <a:pt x="7283398" y="69059"/>
                  <a:pt x="7275089" y="70425"/>
                </a:cubicBezTo>
                <a:cubicBezTo>
                  <a:pt x="7268394" y="72949"/>
                  <a:pt x="7260545" y="77085"/>
                  <a:pt x="7256397" y="69233"/>
                </a:cubicBezTo>
                <a:cubicBezTo>
                  <a:pt x="7249479" y="61837"/>
                  <a:pt x="7250869" y="53075"/>
                  <a:pt x="7253875" y="45469"/>
                </a:cubicBezTo>
                <a:cubicBezTo>
                  <a:pt x="7257340" y="40632"/>
                  <a:pt x="7260805" y="35795"/>
                  <a:pt x="7264270" y="30958"/>
                </a:cubicBezTo>
                <a:close/>
                <a:moveTo>
                  <a:pt x="6995439" y="0"/>
                </a:moveTo>
                <a:lnTo>
                  <a:pt x="7132522" y="0"/>
                </a:lnTo>
                <a:lnTo>
                  <a:pt x="7129053" y="4842"/>
                </a:lnTo>
                <a:cubicBezTo>
                  <a:pt x="7090937" y="58048"/>
                  <a:pt x="7062050" y="115424"/>
                  <a:pt x="7070770" y="185104"/>
                </a:cubicBezTo>
                <a:cubicBezTo>
                  <a:pt x="7073751" y="211637"/>
                  <a:pt x="7061977" y="217841"/>
                  <a:pt x="7036826" y="212022"/>
                </a:cubicBezTo>
                <a:cubicBezTo>
                  <a:pt x="7032442" y="211321"/>
                  <a:pt x="7029908" y="204626"/>
                  <a:pt x="7024829" y="208306"/>
                </a:cubicBezTo>
                <a:cubicBezTo>
                  <a:pt x="7021364" y="213143"/>
                  <a:pt x="7022283" y="218681"/>
                  <a:pt x="7024357" y="222607"/>
                </a:cubicBezTo>
                <a:cubicBezTo>
                  <a:pt x="7026431" y="226532"/>
                  <a:pt x="7028505" y="230458"/>
                  <a:pt x="7028965" y="233227"/>
                </a:cubicBezTo>
                <a:cubicBezTo>
                  <a:pt x="7033573" y="243847"/>
                  <a:pt x="7035411" y="254924"/>
                  <a:pt x="7021563" y="257201"/>
                </a:cubicBezTo>
                <a:cubicBezTo>
                  <a:pt x="7006560" y="261091"/>
                  <a:pt x="7014185" y="247037"/>
                  <a:pt x="7011652" y="240342"/>
                </a:cubicBezTo>
                <a:cubicBezTo>
                  <a:pt x="7010037" y="239185"/>
                  <a:pt x="7011192" y="237573"/>
                  <a:pt x="7009577" y="236416"/>
                </a:cubicBezTo>
                <a:cubicBezTo>
                  <a:pt x="7008658" y="230878"/>
                  <a:pt x="7004969" y="225796"/>
                  <a:pt x="6999430" y="226707"/>
                </a:cubicBezTo>
                <a:cubicBezTo>
                  <a:pt x="6992276" y="226461"/>
                  <a:pt x="6989966" y="229686"/>
                  <a:pt x="6989730" y="236836"/>
                </a:cubicBezTo>
                <a:cubicBezTo>
                  <a:pt x="6985558" y="263124"/>
                  <a:pt x="6966394" y="276232"/>
                  <a:pt x="6939393" y="276407"/>
                </a:cubicBezTo>
                <a:cubicBezTo>
                  <a:pt x="6933853" y="277318"/>
                  <a:pt x="6926004" y="281453"/>
                  <a:pt x="6921160" y="277983"/>
                </a:cubicBezTo>
                <a:cubicBezTo>
                  <a:pt x="6903399" y="265260"/>
                  <a:pt x="6898344" y="234801"/>
                  <a:pt x="6913123" y="220991"/>
                </a:cubicBezTo>
                <a:cubicBezTo>
                  <a:pt x="6942683" y="193373"/>
                  <a:pt x="6959784" y="159269"/>
                  <a:pt x="6967198" y="118225"/>
                </a:cubicBezTo>
                <a:cubicBezTo>
                  <a:pt x="6972054" y="104626"/>
                  <a:pt x="6976910" y="91027"/>
                  <a:pt x="6991913" y="87137"/>
                </a:cubicBezTo>
                <a:cubicBezTo>
                  <a:pt x="7002532" y="82545"/>
                  <a:pt x="7003228" y="78164"/>
                  <a:pt x="6994695" y="69611"/>
                </a:cubicBezTo>
                <a:cubicBezTo>
                  <a:pt x="6982933" y="58745"/>
                  <a:pt x="6980635" y="44901"/>
                  <a:pt x="6986646" y="29689"/>
                </a:cubicBezTo>
                <a:close/>
                <a:moveTo>
                  <a:pt x="6276976" y="0"/>
                </a:moveTo>
                <a:lnTo>
                  <a:pt x="6675372" y="0"/>
                </a:lnTo>
                <a:lnTo>
                  <a:pt x="6673365" y="5505"/>
                </a:lnTo>
                <a:cubicBezTo>
                  <a:pt x="6672673" y="10308"/>
                  <a:pt x="6673088" y="15485"/>
                  <a:pt x="6675103" y="21198"/>
                </a:cubicBezTo>
                <a:cubicBezTo>
                  <a:pt x="6676718" y="22355"/>
                  <a:pt x="6675563" y="23967"/>
                  <a:pt x="6674408" y="25579"/>
                </a:cubicBezTo>
                <a:cubicBezTo>
                  <a:pt x="6654089" y="40300"/>
                  <a:pt x="6632627" y="39563"/>
                  <a:pt x="6610482" y="26138"/>
                </a:cubicBezTo>
                <a:cubicBezTo>
                  <a:pt x="6599180" y="18041"/>
                  <a:pt x="6587877" y="9944"/>
                  <a:pt x="6573793" y="19373"/>
                </a:cubicBezTo>
                <a:cubicBezTo>
                  <a:pt x="6571023" y="19828"/>
                  <a:pt x="6564329" y="22352"/>
                  <a:pt x="6569173" y="25822"/>
                </a:cubicBezTo>
                <a:cubicBezTo>
                  <a:pt x="6580935" y="36688"/>
                  <a:pt x="6574464" y="49130"/>
                  <a:pt x="6572378" y="62274"/>
                </a:cubicBezTo>
                <a:cubicBezTo>
                  <a:pt x="6569137" y="77030"/>
                  <a:pt x="6572590" y="89263"/>
                  <a:pt x="6586662" y="96904"/>
                </a:cubicBezTo>
                <a:cubicBezTo>
                  <a:pt x="6602348" y="105702"/>
                  <a:pt x="6609031" y="120248"/>
                  <a:pt x="6606249" y="137773"/>
                </a:cubicBezTo>
                <a:cubicBezTo>
                  <a:pt x="6606237" y="154843"/>
                  <a:pt x="6593308" y="162659"/>
                  <a:pt x="6577149" y="168161"/>
                </a:cubicBezTo>
                <a:cubicBezTo>
                  <a:pt x="6560531" y="170895"/>
                  <a:pt x="6564680" y="178746"/>
                  <a:pt x="6574368" y="185686"/>
                </a:cubicBezTo>
                <a:cubicBezTo>
                  <a:pt x="6588899" y="196097"/>
                  <a:pt x="6587968" y="207628"/>
                  <a:pt x="6575498" y="218213"/>
                </a:cubicBezTo>
                <a:cubicBezTo>
                  <a:pt x="6573188" y="221438"/>
                  <a:pt x="6570878" y="224662"/>
                  <a:pt x="6566954" y="226730"/>
                </a:cubicBezTo>
                <a:cubicBezTo>
                  <a:pt x="6553329" y="238927"/>
                  <a:pt x="6546859" y="251370"/>
                  <a:pt x="6558385" y="269386"/>
                </a:cubicBezTo>
                <a:cubicBezTo>
                  <a:pt x="6567141" y="287858"/>
                  <a:pt x="6564819" y="308152"/>
                  <a:pt x="6556038" y="323819"/>
                </a:cubicBezTo>
                <a:cubicBezTo>
                  <a:pt x="6551182" y="337418"/>
                  <a:pt x="6541942" y="350317"/>
                  <a:pt x="6526491" y="334368"/>
                </a:cubicBezTo>
                <a:cubicBezTo>
                  <a:pt x="6521647" y="330898"/>
                  <a:pt x="6514034" y="327884"/>
                  <a:pt x="6508035" y="326026"/>
                </a:cubicBezTo>
                <a:cubicBezTo>
                  <a:pt x="6496733" y="317929"/>
                  <a:pt x="6481965" y="314669"/>
                  <a:pt x="6476898" y="301279"/>
                </a:cubicBezTo>
                <a:cubicBezTo>
                  <a:pt x="6470228" y="269664"/>
                  <a:pt x="6446468" y="255082"/>
                  <a:pt x="6422249" y="237732"/>
                </a:cubicBezTo>
                <a:cubicBezTo>
                  <a:pt x="6420622" y="253644"/>
                  <a:pt x="6418995" y="269557"/>
                  <a:pt x="6409755" y="282456"/>
                </a:cubicBezTo>
                <a:cubicBezTo>
                  <a:pt x="6396590" y="297422"/>
                  <a:pt x="6391039" y="315402"/>
                  <a:pt x="6391486" y="335241"/>
                </a:cubicBezTo>
                <a:cubicBezTo>
                  <a:pt x="6391474" y="352310"/>
                  <a:pt x="6388692" y="369835"/>
                  <a:pt x="6385910" y="387360"/>
                </a:cubicBezTo>
                <a:cubicBezTo>
                  <a:pt x="6380335" y="439480"/>
                  <a:pt x="6369220" y="492511"/>
                  <a:pt x="6374028" y="547189"/>
                </a:cubicBezTo>
                <a:cubicBezTo>
                  <a:pt x="6374711" y="559878"/>
                  <a:pt x="6368017" y="562401"/>
                  <a:pt x="6357633" y="559842"/>
                </a:cubicBezTo>
                <a:cubicBezTo>
                  <a:pt x="6353249" y="559141"/>
                  <a:pt x="6345636" y="556126"/>
                  <a:pt x="6342630" y="563732"/>
                </a:cubicBezTo>
                <a:cubicBezTo>
                  <a:pt x="6340780" y="569726"/>
                  <a:pt x="6347238" y="574353"/>
                  <a:pt x="6350467" y="576666"/>
                </a:cubicBezTo>
                <a:cubicBezTo>
                  <a:pt x="6357385" y="584062"/>
                  <a:pt x="6362689" y="590301"/>
                  <a:pt x="6359683" y="597907"/>
                </a:cubicBezTo>
                <a:cubicBezTo>
                  <a:pt x="6355523" y="607125"/>
                  <a:pt x="6357361" y="618201"/>
                  <a:pt x="6353201" y="627419"/>
                </a:cubicBezTo>
                <a:cubicBezTo>
                  <a:pt x="6348345" y="641018"/>
                  <a:pt x="6353648" y="647257"/>
                  <a:pt x="6366801" y="649361"/>
                </a:cubicBezTo>
                <a:cubicBezTo>
                  <a:pt x="6389418" y="648485"/>
                  <a:pt x="6383407" y="663697"/>
                  <a:pt x="6382935" y="677997"/>
                </a:cubicBezTo>
                <a:cubicBezTo>
                  <a:pt x="6381768" y="696679"/>
                  <a:pt x="6368851" y="687425"/>
                  <a:pt x="6360083" y="686023"/>
                </a:cubicBezTo>
                <a:cubicBezTo>
                  <a:pt x="6355698" y="685322"/>
                  <a:pt x="6352469" y="683009"/>
                  <a:pt x="6349004" y="687846"/>
                </a:cubicBezTo>
                <a:cubicBezTo>
                  <a:pt x="6354767" y="696854"/>
                  <a:pt x="6359375" y="707474"/>
                  <a:pt x="6367908" y="716027"/>
                </a:cubicBezTo>
                <a:cubicBezTo>
                  <a:pt x="6372056" y="723878"/>
                  <a:pt x="6373435" y="732185"/>
                  <a:pt x="6368815" y="738634"/>
                </a:cubicBezTo>
                <a:cubicBezTo>
                  <a:pt x="6363040" y="746695"/>
                  <a:pt x="6354967" y="740912"/>
                  <a:pt x="6348968" y="739054"/>
                </a:cubicBezTo>
                <a:cubicBezTo>
                  <a:pt x="6307435" y="728818"/>
                  <a:pt x="6285502" y="742382"/>
                  <a:pt x="6275318" y="783881"/>
                </a:cubicBezTo>
                <a:cubicBezTo>
                  <a:pt x="6273927" y="792644"/>
                  <a:pt x="6270922" y="800250"/>
                  <a:pt x="6272300" y="808557"/>
                </a:cubicBezTo>
                <a:cubicBezTo>
                  <a:pt x="6267196" y="846376"/>
                  <a:pt x="6254715" y="874030"/>
                  <a:pt x="6211096" y="876938"/>
                </a:cubicBezTo>
                <a:cubicBezTo>
                  <a:pt x="6211096" y="876938"/>
                  <a:pt x="6209941" y="878550"/>
                  <a:pt x="6208326" y="877394"/>
                </a:cubicBezTo>
                <a:cubicBezTo>
                  <a:pt x="6199322" y="883142"/>
                  <a:pt x="6193087" y="888434"/>
                  <a:pt x="6192156" y="899966"/>
                </a:cubicBezTo>
                <a:cubicBezTo>
                  <a:pt x="6191460" y="904347"/>
                  <a:pt x="6192380" y="909885"/>
                  <a:pt x="6198379" y="911743"/>
                </a:cubicBezTo>
                <a:cubicBezTo>
                  <a:pt x="6207607" y="915914"/>
                  <a:pt x="6214996" y="909009"/>
                  <a:pt x="6221231" y="903717"/>
                </a:cubicBezTo>
                <a:cubicBezTo>
                  <a:pt x="6224696" y="898880"/>
                  <a:pt x="6230931" y="893587"/>
                  <a:pt x="6235775" y="897058"/>
                </a:cubicBezTo>
                <a:cubicBezTo>
                  <a:pt x="6243388" y="900072"/>
                  <a:pt x="6235999" y="906977"/>
                  <a:pt x="6236918" y="912515"/>
                </a:cubicBezTo>
                <a:cubicBezTo>
                  <a:pt x="6234372" y="922890"/>
                  <a:pt x="6230211" y="932108"/>
                  <a:pt x="6227666" y="942482"/>
                </a:cubicBezTo>
                <a:cubicBezTo>
                  <a:pt x="6222810" y="956082"/>
                  <a:pt x="6220723" y="969226"/>
                  <a:pt x="6225791" y="982615"/>
                </a:cubicBezTo>
                <a:cubicBezTo>
                  <a:pt x="6228784" y="992079"/>
                  <a:pt x="6225319" y="996915"/>
                  <a:pt x="6216315" y="1002664"/>
                </a:cubicBezTo>
                <a:cubicBezTo>
                  <a:pt x="6192071" y="1019452"/>
                  <a:pt x="6186520" y="1037433"/>
                  <a:pt x="6195500" y="1065824"/>
                </a:cubicBezTo>
                <a:cubicBezTo>
                  <a:pt x="6199413" y="1080825"/>
                  <a:pt x="6207250" y="1093759"/>
                  <a:pt x="6213932" y="1108305"/>
                </a:cubicBezTo>
                <a:cubicBezTo>
                  <a:pt x="6221074" y="1125620"/>
                  <a:pt x="6221062" y="1142690"/>
                  <a:pt x="6215510" y="1160670"/>
                </a:cubicBezTo>
                <a:cubicBezTo>
                  <a:pt x="6208804" y="1180263"/>
                  <a:pt x="6199800" y="1186011"/>
                  <a:pt x="6176264" y="1181349"/>
                </a:cubicBezTo>
                <a:cubicBezTo>
                  <a:pt x="6151113" y="1175530"/>
                  <a:pt x="6141413" y="1185659"/>
                  <a:pt x="6140010" y="1211491"/>
                </a:cubicBezTo>
                <a:cubicBezTo>
                  <a:pt x="6138619" y="1220254"/>
                  <a:pt x="6139539" y="1225792"/>
                  <a:pt x="6132149" y="1232696"/>
                </a:cubicBezTo>
                <a:cubicBezTo>
                  <a:pt x="6111830" y="1247417"/>
                  <a:pt x="6111830" y="1247417"/>
                  <a:pt x="6132820" y="1262454"/>
                </a:cubicBezTo>
                <a:cubicBezTo>
                  <a:pt x="6137204" y="1263155"/>
                  <a:pt x="6138819" y="1264312"/>
                  <a:pt x="6140893" y="1268237"/>
                </a:cubicBezTo>
                <a:cubicBezTo>
                  <a:pt x="6153810" y="1277491"/>
                  <a:pt x="6154034" y="1287410"/>
                  <a:pt x="6139950" y="1296839"/>
                </a:cubicBezTo>
                <a:cubicBezTo>
                  <a:pt x="6129790" y="1304199"/>
                  <a:pt x="6116402" y="1309246"/>
                  <a:pt x="6107857" y="1317763"/>
                </a:cubicBezTo>
                <a:cubicBezTo>
                  <a:pt x="6064909" y="1350428"/>
                  <a:pt x="6057943" y="1411311"/>
                  <a:pt x="6089764" y="1448745"/>
                </a:cubicBezTo>
                <a:cubicBezTo>
                  <a:pt x="6101985" y="1462380"/>
                  <a:pt x="6119522" y="1465184"/>
                  <a:pt x="6134054" y="1475595"/>
                </a:cubicBezTo>
                <a:cubicBezTo>
                  <a:pt x="6156199" y="1489020"/>
                  <a:pt x="6160111" y="1504021"/>
                  <a:pt x="6152709" y="1527996"/>
                </a:cubicBezTo>
                <a:cubicBezTo>
                  <a:pt x="6149009" y="1539983"/>
                  <a:pt x="6143693" y="1550813"/>
                  <a:pt x="6139992" y="1562800"/>
                </a:cubicBezTo>
                <a:cubicBezTo>
                  <a:pt x="6132590" y="1586774"/>
                  <a:pt x="6121276" y="1595747"/>
                  <a:pt x="6096125" y="1589928"/>
                </a:cubicBezTo>
                <a:cubicBezTo>
                  <a:pt x="6080203" y="1588280"/>
                  <a:pt x="6078352" y="1594273"/>
                  <a:pt x="6080650" y="1608119"/>
                </a:cubicBezTo>
                <a:cubicBezTo>
                  <a:pt x="6084091" y="1637421"/>
                  <a:pt x="6071622" y="1648006"/>
                  <a:pt x="6042087" y="1641485"/>
                </a:cubicBezTo>
                <a:cubicBezTo>
                  <a:pt x="6034473" y="1638471"/>
                  <a:pt x="6028015" y="1633844"/>
                  <a:pt x="6029406" y="1625081"/>
                </a:cubicBezTo>
                <a:cubicBezTo>
                  <a:pt x="6031952" y="1614706"/>
                  <a:pt x="6039565" y="1617721"/>
                  <a:pt x="6047179" y="1620736"/>
                </a:cubicBezTo>
                <a:cubicBezTo>
                  <a:pt x="6052022" y="1624206"/>
                  <a:pt x="6059176" y="1624451"/>
                  <a:pt x="6062182" y="1616845"/>
                </a:cubicBezTo>
                <a:cubicBezTo>
                  <a:pt x="6066802" y="1610396"/>
                  <a:pt x="6065423" y="1602090"/>
                  <a:pt x="6057810" y="1599075"/>
                </a:cubicBezTo>
                <a:cubicBezTo>
                  <a:pt x="6038894" y="1587963"/>
                  <a:pt x="6022288" y="1573627"/>
                  <a:pt x="6001758" y="1561359"/>
                </a:cubicBezTo>
                <a:cubicBezTo>
                  <a:pt x="6003136" y="1569666"/>
                  <a:pt x="6003596" y="1572435"/>
                  <a:pt x="6005670" y="1576361"/>
                </a:cubicBezTo>
                <a:cubicBezTo>
                  <a:pt x="6008428" y="1592975"/>
                  <a:pt x="5999187" y="1605873"/>
                  <a:pt x="5994332" y="1619473"/>
                </a:cubicBezTo>
                <a:cubicBezTo>
                  <a:pt x="5991326" y="1627078"/>
                  <a:pt x="5980483" y="1621750"/>
                  <a:pt x="5973789" y="1624274"/>
                </a:cubicBezTo>
                <a:cubicBezTo>
                  <a:pt x="5963170" y="1628865"/>
                  <a:pt x="5954166" y="1634613"/>
                  <a:pt x="5949310" y="1648212"/>
                </a:cubicBezTo>
                <a:cubicBezTo>
                  <a:pt x="5943994" y="1659043"/>
                  <a:pt x="5935909" y="1670329"/>
                  <a:pt x="5931053" y="1683928"/>
                </a:cubicBezTo>
                <a:cubicBezTo>
                  <a:pt x="5923216" y="1670995"/>
                  <a:pt x="5927152" y="1651857"/>
                  <a:pt x="5910535" y="1654591"/>
                </a:cubicBezTo>
                <a:cubicBezTo>
                  <a:pt x="5897841" y="1655256"/>
                  <a:pt x="5877535" y="1652907"/>
                  <a:pt x="5881671" y="1677828"/>
                </a:cubicBezTo>
                <a:cubicBezTo>
                  <a:pt x="5881671" y="1677828"/>
                  <a:pt x="5877746" y="1679896"/>
                  <a:pt x="5876132" y="1678739"/>
                </a:cubicBezTo>
                <a:cubicBezTo>
                  <a:pt x="5866904" y="1674568"/>
                  <a:pt x="5856520" y="1672009"/>
                  <a:pt x="5862991" y="1659566"/>
                </a:cubicBezTo>
                <a:cubicBezTo>
                  <a:pt x="5870616" y="1645511"/>
                  <a:pt x="5872243" y="1629598"/>
                  <a:pt x="5872715" y="1615298"/>
                </a:cubicBezTo>
                <a:cubicBezTo>
                  <a:pt x="5875497" y="1597773"/>
                  <a:pt x="5885196" y="1587644"/>
                  <a:pt x="5901119" y="1589292"/>
                </a:cubicBezTo>
                <a:cubicBezTo>
                  <a:pt x="5918196" y="1589327"/>
                  <a:pt x="5918432" y="1582177"/>
                  <a:pt x="5916594" y="1571101"/>
                </a:cubicBezTo>
                <a:cubicBezTo>
                  <a:pt x="5912917" y="1548949"/>
                  <a:pt x="5905316" y="1528865"/>
                  <a:pt x="5904409" y="1506257"/>
                </a:cubicBezTo>
                <a:cubicBezTo>
                  <a:pt x="5903725" y="1493569"/>
                  <a:pt x="5906731" y="1485963"/>
                  <a:pt x="5918505" y="1479760"/>
                </a:cubicBezTo>
                <a:cubicBezTo>
                  <a:pt x="5929124" y="1475168"/>
                  <a:pt x="5940202" y="1473346"/>
                  <a:pt x="5943903" y="1461359"/>
                </a:cubicBezTo>
                <a:cubicBezTo>
                  <a:pt x="5949219" y="1450529"/>
                  <a:pt x="5940686" y="1441976"/>
                  <a:pt x="5937693" y="1432513"/>
                </a:cubicBezTo>
                <a:cubicBezTo>
                  <a:pt x="5967464" y="1431882"/>
                  <a:pt x="5967464" y="1431882"/>
                  <a:pt x="5966792" y="1402125"/>
                </a:cubicBezTo>
                <a:cubicBezTo>
                  <a:pt x="5967724" y="1390593"/>
                  <a:pt x="5967040" y="1377905"/>
                  <a:pt x="5981584" y="1371246"/>
                </a:cubicBezTo>
                <a:cubicBezTo>
                  <a:pt x="6008597" y="1354002"/>
                  <a:pt x="6010448" y="1348008"/>
                  <a:pt x="5997083" y="1318916"/>
                </a:cubicBezTo>
                <a:cubicBezTo>
                  <a:pt x="5992015" y="1305527"/>
                  <a:pt x="5986948" y="1292138"/>
                  <a:pt x="5983035" y="1277136"/>
                </a:cubicBezTo>
                <a:cubicBezTo>
                  <a:pt x="5971521" y="1242050"/>
                  <a:pt x="5977296" y="1233989"/>
                  <a:pt x="6013761" y="1230835"/>
                </a:cubicBezTo>
                <a:cubicBezTo>
                  <a:pt x="6022070" y="1229468"/>
                  <a:pt x="6030839" y="1230871"/>
                  <a:pt x="6041918" y="1229049"/>
                </a:cubicBezTo>
                <a:cubicBezTo>
                  <a:pt x="6031311" y="1216570"/>
                  <a:pt x="6023933" y="1206406"/>
                  <a:pt x="6013326" y="1193927"/>
                </a:cubicBezTo>
                <a:cubicBezTo>
                  <a:pt x="6018865" y="1193016"/>
                  <a:pt x="6020480" y="1194173"/>
                  <a:pt x="6023250" y="1193717"/>
                </a:cubicBezTo>
                <a:cubicBezTo>
                  <a:pt x="6062708" y="1200027"/>
                  <a:pt x="6074258" y="1183905"/>
                  <a:pt x="6061130" y="1147662"/>
                </a:cubicBezTo>
                <a:cubicBezTo>
                  <a:pt x="6058596" y="1140968"/>
                  <a:pt x="6056062" y="1134273"/>
                  <a:pt x="6051914" y="1126422"/>
                </a:cubicBezTo>
                <a:cubicBezTo>
                  <a:pt x="6049840" y="1122496"/>
                  <a:pt x="6047765" y="1118570"/>
                  <a:pt x="6040611" y="1118325"/>
                </a:cubicBezTo>
                <a:cubicBezTo>
                  <a:pt x="6020069" y="1123126"/>
                  <a:pt x="6018926" y="1107669"/>
                  <a:pt x="6016628" y="1093824"/>
                </a:cubicBezTo>
                <a:cubicBezTo>
                  <a:pt x="6014578" y="1055759"/>
                  <a:pt x="6027295" y="1020954"/>
                  <a:pt x="6040013" y="986150"/>
                </a:cubicBezTo>
                <a:cubicBezTo>
                  <a:pt x="6062206" y="931297"/>
                  <a:pt x="6088784" y="877145"/>
                  <a:pt x="6086982" y="814860"/>
                </a:cubicBezTo>
                <a:cubicBezTo>
                  <a:pt x="6086534" y="795022"/>
                  <a:pt x="6093700" y="778198"/>
                  <a:pt x="6106865" y="763232"/>
                </a:cubicBezTo>
                <a:cubicBezTo>
                  <a:pt x="6117720" y="751490"/>
                  <a:pt x="6120961" y="736734"/>
                  <a:pt x="6118663" y="722889"/>
                </a:cubicBezTo>
                <a:cubicBezTo>
                  <a:pt x="6117297" y="697513"/>
                  <a:pt x="6121929" y="673994"/>
                  <a:pt x="6132100" y="649565"/>
                </a:cubicBezTo>
                <a:cubicBezTo>
                  <a:pt x="6141117" y="626747"/>
                  <a:pt x="6156132" y="605787"/>
                  <a:pt x="6155921" y="578799"/>
                </a:cubicBezTo>
                <a:cubicBezTo>
                  <a:pt x="6157783" y="555736"/>
                  <a:pt x="6164490" y="536143"/>
                  <a:pt x="6193341" y="529975"/>
                </a:cubicBezTo>
                <a:cubicBezTo>
                  <a:pt x="6167048" y="508698"/>
                  <a:pt x="6178138" y="489807"/>
                  <a:pt x="6190384" y="469303"/>
                </a:cubicBezTo>
                <a:cubicBezTo>
                  <a:pt x="6200779" y="454792"/>
                  <a:pt x="6209560" y="439125"/>
                  <a:pt x="6206343" y="419742"/>
                </a:cubicBezTo>
                <a:cubicBezTo>
                  <a:pt x="6200132" y="390895"/>
                  <a:pt x="6205920" y="365764"/>
                  <a:pt x="6212862" y="339021"/>
                </a:cubicBezTo>
                <a:cubicBezTo>
                  <a:pt x="6226511" y="292685"/>
                  <a:pt x="6244543" y="247050"/>
                  <a:pt x="6247809" y="198155"/>
                </a:cubicBezTo>
                <a:cubicBezTo>
                  <a:pt x="6251298" y="159179"/>
                  <a:pt x="6260786" y="122061"/>
                  <a:pt x="6280658" y="87502"/>
                </a:cubicBezTo>
                <a:cubicBezTo>
                  <a:pt x="6287588" y="77829"/>
                  <a:pt x="6287364" y="67909"/>
                  <a:pt x="6279987" y="57745"/>
                </a:cubicBezTo>
                <a:cubicBezTo>
                  <a:pt x="6263908" y="31588"/>
                  <a:pt x="6260538" y="24142"/>
                  <a:pt x="6270772" y="8258"/>
                </a:cubicBezTo>
                <a:close/>
                <a:moveTo>
                  <a:pt x="0" y="0"/>
                </a:moveTo>
                <a:lnTo>
                  <a:pt x="6204714" y="0"/>
                </a:lnTo>
                <a:lnTo>
                  <a:pt x="6191394" y="21114"/>
                </a:lnTo>
                <a:cubicBezTo>
                  <a:pt x="6176615" y="34924"/>
                  <a:pt x="6176379" y="42074"/>
                  <a:pt x="6190215" y="56866"/>
                </a:cubicBezTo>
                <a:cubicBezTo>
                  <a:pt x="6196673" y="61493"/>
                  <a:pt x="6203132" y="66119"/>
                  <a:pt x="6209590" y="70746"/>
                </a:cubicBezTo>
                <a:cubicBezTo>
                  <a:pt x="6220433" y="76074"/>
                  <a:pt x="6218583" y="82068"/>
                  <a:pt x="6212807" y="90129"/>
                </a:cubicBezTo>
                <a:cubicBezTo>
                  <a:pt x="6201717" y="109021"/>
                  <a:pt x="6184403" y="116136"/>
                  <a:pt x="6165016" y="119325"/>
                </a:cubicBezTo>
                <a:cubicBezTo>
                  <a:pt x="6161091" y="121393"/>
                  <a:pt x="6155092" y="119535"/>
                  <a:pt x="6153242" y="125528"/>
                </a:cubicBezTo>
                <a:cubicBezTo>
                  <a:pt x="6152546" y="129909"/>
                  <a:pt x="6157390" y="133380"/>
                  <a:pt x="6159464" y="137305"/>
                </a:cubicBezTo>
                <a:cubicBezTo>
                  <a:pt x="6162694" y="139619"/>
                  <a:pt x="6164308" y="140775"/>
                  <a:pt x="6167538" y="143089"/>
                </a:cubicBezTo>
                <a:cubicBezTo>
                  <a:pt x="6178840" y="151186"/>
                  <a:pt x="6178604" y="158336"/>
                  <a:pt x="6168445" y="165696"/>
                </a:cubicBezTo>
                <a:cubicBezTo>
                  <a:pt x="6156671" y="171900"/>
                  <a:pt x="6158049" y="180207"/>
                  <a:pt x="6162657" y="190827"/>
                </a:cubicBezTo>
                <a:cubicBezTo>
                  <a:pt x="6165651" y="200291"/>
                  <a:pt x="6173264" y="203305"/>
                  <a:pt x="6181573" y="201939"/>
                </a:cubicBezTo>
                <a:cubicBezTo>
                  <a:pt x="6191497" y="201729"/>
                  <a:pt x="6194043" y="191354"/>
                  <a:pt x="6193819" y="181435"/>
                </a:cubicBezTo>
                <a:cubicBezTo>
                  <a:pt x="6195669" y="175441"/>
                  <a:pt x="6194750" y="169903"/>
                  <a:pt x="6204674" y="169693"/>
                </a:cubicBezTo>
                <a:cubicBezTo>
                  <a:pt x="6214597" y="169483"/>
                  <a:pt x="6215517" y="175021"/>
                  <a:pt x="6218050" y="181716"/>
                </a:cubicBezTo>
                <a:cubicBezTo>
                  <a:pt x="6220348" y="195560"/>
                  <a:pt x="6193099" y="219955"/>
                  <a:pt x="6177872" y="213926"/>
                </a:cubicBezTo>
                <a:cubicBezTo>
                  <a:pt x="6152262" y="205338"/>
                  <a:pt x="6145096" y="222162"/>
                  <a:pt x="6137930" y="238986"/>
                </a:cubicBezTo>
                <a:cubicBezTo>
                  <a:pt x="6120828" y="273089"/>
                  <a:pt x="6114569" y="312520"/>
                  <a:pt x="6101852" y="347325"/>
                </a:cubicBezTo>
                <a:cubicBezTo>
                  <a:pt x="6099306" y="357700"/>
                  <a:pt x="6105765" y="362327"/>
                  <a:pt x="6114533" y="363729"/>
                </a:cubicBezTo>
                <a:cubicBezTo>
                  <a:pt x="6124916" y="366288"/>
                  <a:pt x="6135300" y="368847"/>
                  <a:pt x="6146142" y="374175"/>
                </a:cubicBezTo>
                <a:cubicBezTo>
                  <a:pt x="6155830" y="381115"/>
                  <a:pt x="6154439" y="389878"/>
                  <a:pt x="6153048" y="398640"/>
                </a:cubicBezTo>
                <a:cubicBezTo>
                  <a:pt x="6152812" y="405790"/>
                  <a:pt x="6143584" y="401619"/>
                  <a:pt x="6139660" y="403687"/>
                </a:cubicBezTo>
                <a:cubicBezTo>
                  <a:pt x="6122582" y="403651"/>
                  <a:pt x="6104350" y="405228"/>
                  <a:pt x="6087272" y="405193"/>
                </a:cubicBezTo>
                <a:cubicBezTo>
                  <a:pt x="6089346" y="409118"/>
                  <a:pt x="6090961" y="410275"/>
                  <a:pt x="6092576" y="411432"/>
                </a:cubicBezTo>
                <a:cubicBezTo>
                  <a:pt x="6110796" y="426924"/>
                  <a:pt x="6110796" y="426924"/>
                  <a:pt x="6088403" y="437719"/>
                </a:cubicBezTo>
                <a:cubicBezTo>
                  <a:pt x="6078939" y="440698"/>
                  <a:pt x="6081013" y="444624"/>
                  <a:pt x="6084702" y="449707"/>
                </a:cubicBezTo>
                <a:cubicBezTo>
                  <a:pt x="6094154" y="463797"/>
                  <a:pt x="6092068" y="476941"/>
                  <a:pt x="6080753" y="485913"/>
                </a:cubicBezTo>
                <a:cubicBezTo>
                  <a:pt x="6059975" y="497865"/>
                  <a:pt x="6048884" y="516757"/>
                  <a:pt x="6036179" y="534492"/>
                </a:cubicBezTo>
                <a:cubicBezTo>
                  <a:pt x="6029249" y="544165"/>
                  <a:pt x="6024169" y="547846"/>
                  <a:pt x="6019101" y="534456"/>
                </a:cubicBezTo>
                <a:cubicBezTo>
                  <a:pt x="6012879" y="522679"/>
                  <a:pt x="6005265" y="519665"/>
                  <a:pt x="5990721" y="526324"/>
                </a:cubicBezTo>
                <a:cubicBezTo>
                  <a:pt x="5996273" y="508343"/>
                  <a:pt x="6003439" y="491519"/>
                  <a:pt x="6006221" y="473994"/>
                </a:cubicBezTo>
                <a:cubicBezTo>
                  <a:pt x="6010617" y="457626"/>
                  <a:pt x="6013399" y="440101"/>
                  <a:pt x="6009027" y="422330"/>
                </a:cubicBezTo>
                <a:cubicBezTo>
                  <a:pt x="5989167" y="439820"/>
                  <a:pt x="5989167" y="439820"/>
                  <a:pt x="5981753" y="480863"/>
                </a:cubicBezTo>
                <a:cubicBezTo>
                  <a:pt x="5977581" y="507151"/>
                  <a:pt x="5969036" y="515668"/>
                  <a:pt x="5946419" y="516544"/>
                </a:cubicBezTo>
                <a:cubicBezTo>
                  <a:pt x="5922188" y="516263"/>
                  <a:pt x="5922188" y="516263"/>
                  <a:pt x="5933018" y="538660"/>
                </a:cubicBezTo>
                <a:cubicBezTo>
                  <a:pt x="5934633" y="539817"/>
                  <a:pt x="5935093" y="542586"/>
                  <a:pt x="5936707" y="543742"/>
                </a:cubicBezTo>
                <a:cubicBezTo>
                  <a:pt x="5962517" y="596389"/>
                  <a:pt x="5947961" y="620117"/>
                  <a:pt x="5890494" y="625303"/>
                </a:cubicBezTo>
                <a:cubicBezTo>
                  <a:pt x="5867877" y="626179"/>
                  <a:pt x="5846639" y="635361"/>
                  <a:pt x="5830705" y="650783"/>
                </a:cubicBezTo>
                <a:cubicBezTo>
                  <a:pt x="5815230" y="668974"/>
                  <a:pt x="5810138" y="689723"/>
                  <a:pt x="5803891" y="712085"/>
                </a:cubicBezTo>
                <a:cubicBezTo>
                  <a:pt x="5798563" y="739985"/>
                  <a:pt x="5792081" y="769497"/>
                  <a:pt x="5779140" y="794383"/>
                </a:cubicBezTo>
                <a:cubicBezTo>
                  <a:pt x="5768049" y="813274"/>
                  <a:pt x="5760187" y="834480"/>
                  <a:pt x="5757865" y="854774"/>
                </a:cubicBezTo>
                <a:cubicBezTo>
                  <a:pt x="5756239" y="870686"/>
                  <a:pt x="5752302" y="889824"/>
                  <a:pt x="5738218" y="899252"/>
                </a:cubicBezTo>
                <a:cubicBezTo>
                  <a:pt x="5720209" y="910748"/>
                  <a:pt x="5722507" y="924593"/>
                  <a:pt x="5728034" y="940751"/>
                </a:cubicBezTo>
                <a:cubicBezTo>
                  <a:pt x="5738629" y="970299"/>
                  <a:pt x="5757073" y="995711"/>
                  <a:pt x="5784522" y="1015375"/>
                </a:cubicBezTo>
                <a:cubicBezTo>
                  <a:pt x="5790980" y="1020002"/>
                  <a:pt x="5797439" y="1024628"/>
                  <a:pt x="5793738" y="1036615"/>
                </a:cubicBezTo>
                <a:cubicBezTo>
                  <a:pt x="5791651" y="1049759"/>
                  <a:pt x="5781268" y="1047200"/>
                  <a:pt x="5772959" y="1048567"/>
                </a:cubicBezTo>
                <a:cubicBezTo>
                  <a:pt x="5765805" y="1048322"/>
                  <a:pt x="5758651" y="1048076"/>
                  <a:pt x="5753112" y="1048987"/>
                </a:cubicBezTo>
                <a:cubicBezTo>
                  <a:pt x="5729340" y="1051475"/>
                  <a:pt x="5713406" y="1066897"/>
                  <a:pt x="5699086" y="1083475"/>
                </a:cubicBezTo>
                <a:cubicBezTo>
                  <a:pt x="5688691" y="1097986"/>
                  <a:pt x="5701607" y="1107239"/>
                  <a:pt x="5705060" y="1119472"/>
                </a:cubicBezTo>
                <a:cubicBezTo>
                  <a:pt x="5684754" y="1117123"/>
                  <a:pt x="5669055" y="1125394"/>
                  <a:pt x="5661889" y="1142218"/>
                </a:cubicBezTo>
                <a:cubicBezTo>
                  <a:pt x="5654028" y="1163424"/>
                  <a:pt x="5639708" y="1180002"/>
                  <a:pt x="5625388" y="1196580"/>
                </a:cubicBezTo>
                <a:cubicBezTo>
                  <a:pt x="5597207" y="1232506"/>
                  <a:pt x="5579870" y="1273760"/>
                  <a:pt x="5589298" y="1321989"/>
                </a:cubicBezTo>
                <a:cubicBezTo>
                  <a:pt x="5590676" y="1330296"/>
                  <a:pt x="5592055" y="1338603"/>
                  <a:pt x="5584206" y="1342739"/>
                </a:cubicBezTo>
                <a:cubicBezTo>
                  <a:pt x="5566892" y="1349854"/>
                  <a:pt x="5559267" y="1363909"/>
                  <a:pt x="5551641" y="1377964"/>
                </a:cubicBezTo>
                <a:cubicBezTo>
                  <a:pt x="5548176" y="1382800"/>
                  <a:pt x="5544251" y="1384868"/>
                  <a:pt x="5537098" y="1384623"/>
                </a:cubicBezTo>
                <a:cubicBezTo>
                  <a:pt x="5526714" y="1382064"/>
                  <a:pt x="5523709" y="1389669"/>
                  <a:pt x="5522318" y="1398432"/>
                </a:cubicBezTo>
                <a:cubicBezTo>
                  <a:pt x="5519772" y="1408807"/>
                  <a:pt x="5510072" y="1418936"/>
                  <a:pt x="5521834" y="1429802"/>
                </a:cubicBezTo>
                <a:cubicBezTo>
                  <a:pt x="5534751" y="1439056"/>
                  <a:pt x="5533820" y="1450587"/>
                  <a:pt x="5530119" y="1462574"/>
                </a:cubicBezTo>
                <a:cubicBezTo>
                  <a:pt x="5527573" y="1472949"/>
                  <a:pt x="5520643" y="1482623"/>
                  <a:pt x="5524791" y="1490474"/>
                </a:cubicBezTo>
                <a:cubicBezTo>
                  <a:pt x="5534703" y="1507334"/>
                  <a:pt x="5523388" y="1516306"/>
                  <a:pt x="5514148" y="1529204"/>
                </a:cubicBezTo>
                <a:cubicBezTo>
                  <a:pt x="5509068" y="1532885"/>
                  <a:pt x="5507218" y="1538878"/>
                  <a:pt x="5503753" y="1543715"/>
                </a:cubicBezTo>
                <a:cubicBezTo>
                  <a:pt x="5489197" y="1567444"/>
                  <a:pt x="5477871" y="1593486"/>
                  <a:pt x="5460086" y="1614901"/>
                </a:cubicBezTo>
                <a:cubicBezTo>
                  <a:pt x="5451541" y="1623418"/>
                  <a:pt x="5442301" y="1636316"/>
                  <a:pt x="5433532" y="1634914"/>
                </a:cubicBezTo>
                <a:cubicBezTo>
                  <a:pt x="5421534" y="1631198"/>
                  <a:pt x="5425931" y="1614830"/>
                  <a:pt x="5426862" y="1603299"/>
                </a:cubicBezTo>
                <a:cubicBezTo>
                  <a:pt x="5426402" y="1600529"/>
                  <a:pt x="5425943" y="1597760"/>
                  <a:pt x="5427098" y="1596148"/>
                </a:cubicBezTo>
                <a:cubicBezTo>
                  <a:pt x="5426662" y="1559240"/>
                  <a:pt x="5411212" y="1543292"/>
                  <a:pt x="5373132" y="1545289"/>
                </a:cubicBezTo>
                <a:cubicBezTo>
                  <a:pt x="5378199" y="1558678"/>
                  <a:pt x="5389266" y="1573925"/>
                  <a:pt x="5386484" y="1591451"/>
                </a:cubicBezTo>
                <a:cubicBezTo>
                  <a:pt x="5382547" y="1610588"/>
                  <a:pt x="5364775" y="1614934"/>
                  <a:pt x="5350690" y="1624361"/>
                </a:cubicBezTo>
                <a:cubicBezTo>
                  <a:pt x="5343996" y="1626885"/>
                  <a:pt x="5342146" y="1632878"/>
                  <a:pt x="5351374" y="1637050"/>
                </a:cubicBezTo>
                <a:cubicBezTo>
                  <a:pt x="5355758" y="1637751"/>
                  <a:pt x="5358987" y="1640064"/>
                  <a:pt x="5363372" y="1640765"/>
                </a:cubicBezTo>
                <a:cubicBezTo>
                  <a:pt x="5369371" y="1642623"/>
                  <a:pt x="5375369" y="1644481"/>
                  <a:pt x="5377903" y="1651176"/>
                </a:cubicBezTo>
                <a:cubicBezTo>
                  <a:pt x="5379977" y="1655102"/>
                  <a:pt x="5371668" y="1656468"/>
                  <a:pt x="5369358" y="1659693"/>
                </a:cubicBezTo>
                <a:cubicBezTo>
                  <a:pt x="5356429" y="1667508"/>
                  <a:pt x="5358963" y="1674203"/>
                  <a:pt x="5369806" y="1679531"/>
                </a:cubicBezTo>
                <a:cubicBezTo>
                  <a:pt x="5373035" y="1681844"/>
                  <a:pt x="5378574" y="1680933"/>
                  <a:pt x="5378339" y="1688084"/>
                </a:cubicBezTo>
                <a:cubicBezTo>
                  <a:pt x="5323181" y="1690045"/>
                  <a:pt x="5310712" y="1700630"/>
                  <a:pt x="5298902" y="1758042"/>
                </a:cubicBezTo>
                <a:cubicBezTo>
                  <a:pt x="5297747" y="1759654"/>
                  <a:pt x="5297747" y="1759654"/>
                  <a:pt x="5298206" y="1762423"/>
                </a:cubicBezTo>
                <a:cubicBezTo>
                  <a:pt x="5290097" y="1807848"/>
                  <a:pt x="5274374" y="1850258"/>
                  <a:pt x="5242964" y="1883871"/>
                </a:cubicBezTo>
                <a:cubicBezTo>
                  <a:pt x="5232110" y="1895612"/>
                  <a:pt x="5231178" y="1907144"/>
                  <a:pt x="5237401" y="1918921"/>
                </a:cubicBezTo>
                <a:cubicBezTo>
                  <a:pt x="5244083" y="1933467"/>
                  <a:pt x="5242456" y="1949380"/>
                  <a:pt x="5235986" y="1961823"/>
                </a:cubicBezTo>
                <a:cubicBezTo>
                  <a:pt x="5226969" y="1984640"/>
                  <a:pt x="5215183" y="2007913"/>
                  <a:pt x="5200168" y="2028873"/>
                </a:cubicBezTo>
                <a:cubicBezTo>
                  <a:pt x="5187463" y="2046608"/>
                  <a:pt x="5178694" y="2045205"/>
                  <a:pt x="5167168" y="2027189"/>
                </a:cubicBezTo>
                <a:cubicBezTo>
                  <a:pt x="5163479" y="2022107"/>
                  <a:pt x="5163715" y="2014957"/>
                  <a:pt x="5155406" y="2016323"/>
                </a:cubicBezTo>
                <a:cubicBezTo>
                  <a:pt x="5143172" y="2019758"/>
                  <a:pt x="5134640" y="2011205"/>
                  <a:pt x="5124952" y="2004265"/>
                </a:cubicBezTo>
                <a:cubicBezTo>
                  <a:pt x="5120108" y="2000795"/>
                  <a:pt x="5114805" y="1994556"/>
                  <a:pt x="5108570" y="1999849"/>
                </a:cubicBezTo>
                <a:cubicBezTo>
                  <a:pt x="5102335" y="2005141"/>
                  <a:pt x="5106484" y="2012992"/>
                  <a:pt x="5110172" y="2018075"/>
                </a:cubicBezTo>
                <a:cubicBezTo>
                  <a:pt x="5119624" y="2032165"/>
                  <a:pt x="5127462" y="2045099"/>
                  <a:pt x="5135299" y="2058033"/>
                </a:cubicBezTo>
                <a:cubicBezTo>
                  <a:pt x="5151893" y="2089438"/>
                  <a:pt x="5150949" y="2118039"/>
                  <a:pt x="5128544" y="2145904"/>
                </a:cubicBezTo>
                <a:cubicBezTo>
                  <a:pt x="5118149" y="2160414"/>
                  <a:pt x="5106139" y="2173768"/>
                  <a:pt x="5095744" y="2188279"/>
                </a:cubicBezTo>
                <a:cubicBezTo>
                  <a:pt x="5081424" y="2204857"/>
                  <a:pt x="5082567" y="2220314"/>
                  <a:pt x="5095248" y="2236718"/>
                </a:cubicBezTo>
                <a:cubicBezTo>
                  <a:pt x="5097322" y="2240644"/>
                  <a:pt x="5103321" y="2242501"/>
                  <a:pt x="5101470" y="2248495"/>
                </a:cubicBezTo>
                <a:cubicBezTo>
                  <a:pt x="5085548" y="2246847"/>
                  <a:pt x="5066856" y="2245655"/>
                  <a:pt x="5049319" y="2242851"/>
                </a:cubicBezTo>
                <a:cubicBezTo>
                  <a:pt x="5027857" y="2242114"/>
                  <a:pt x="5027857" y="2242114"/>
                  <a:pt x="5036613" y="2260586"/>
                </a:cubicBezTo>
                <a:cubicBezTo>
                  <a:pt x="5044910" y="2276289"/>
                  <a:pt x="5042364" y="2286663"/>
                  <a:pt x="5023436" y="2292621"/>
                </a:cubicBezTo>
                <a:cubicBezTo>
                  <a:pt x="5007278" y="2298124"/>
                  <a:pt x="4996423" y="2309865"/>
                  <a:pt x="4989257" y="2326689"/>
                </a:cubicBezTo>
                <a:cubicBezTo>
                  <a:pt x="4977471" y="2349962"/>
                  <a:pt x="4973299" y="2376250"/>
                  <a:pt x="4969126" y="2402537"/>
                </a:cubicBezTo>
                <a:cubicBezTo>
                  <a:pt x="4964953" y="2428825"/>
                  <a:pt x="4957563" y="2435730"/>
                  <a:pt x="4932637" y="2439830"/>
                </a:cubicBezTo>
                <a:cubicBezTo>
                  <a:pt x="4903326" y="2443229"/>
                  <a:pt x="4892235" y="2462121"/>
                  <a:pt x="4905140" y="2488444"/>
                </a:cubicBezTo>
                <a:cubicBezTo>
                  <a:pt x="4914815" y="2512453"/>
                  <a:pt x="4914815" y="2512453"/>
                  <a:pt x="4888274" y="2515397"/>
                </a:cubicBezTo>
                <a:cubicBezTo>
                  <a:pt x="4887119" y="2517010"/>
                  <a:pt x="4885504" y="2515853"/>
                  <a:pt x="4884349" y="2517465"/>
                </a:cubicBezTo>
                <a:cubicBezTo>
                  <a:pt x="4871656" y="2518131"/>
                  <a:pt x="4868651" y="2525736"/>
                  <a:pt x="4874873" y="2537513"/>
                </a:cubicBezTo>
                <a:cubicBezTo>
                  <a:pt x="4878562" y="2542596"/>
                  <a:pt x="4882251" y="2547678"/>
                  <a:pt x="4885940" y="2552761"/>
                </a:cubicBezTo>
                <a:cubicBezTo>
                  <a:pt x="4897466" y="2570777"/>
                  <a:pt x="4897454" y="2587846"/>
                  <a:pt x="4881060" y="2600499"/>
                </a:cubicBezTo>
                <a:cubicBezTo>
                  <a:pt x="4853351" y="2622124"/>
                  <a:pt x="4832101" y="2648376"/>
                  <a:pt x="4799089" y="2663763"/>
                </a:cubicBezTo>
                <a:cubicBezTo>
                  <a:pt x="4788470" y="2668354"/>
                  <a:pt x="4779925" y="2676871"/>
                  <a:pt x="4791687" y="2687737"/>
                </a:cubicBezTo>
                <a:cubicBezTo>
                  <a:pt x="4799065" y="2697902"/>
                  <a:pt x="4794444" y="2704351"/>
                  <a:pt x="4786595" y="2708486"/>
                </a:cubicBezTo>
                <a:cubicBezTo>
                  <a:pt x="4772511" y="2717914"/>
                  <a:pt x="4762116" y="2732425"/>
                  <a:pt x="4752876" y="2745323"/>
                </a:cubicBezTo>
                <a:cubicBezTo>
                  <a:pt x="4737860" y="2766283"/>
                  <a:pt x="4725626" y="2769718"/>
                  <a:pt x="4702786" y="2760674"/>
                </a:cubicBezTo>
                <a:cubicBezTo>
                  <a:pt x="4690329" y="2754189"/>
                  <a:pt x="4686864" y="2759026"/>
                  <a:pt x="4679933" y="2768700"/>
                </a:cubicBezTo>
                <a:cubicBezTo>
                  <a:pt x="4671848" y="2779986"/>
                  <a:pt x="4673451" y="2798212"/>
                  <a:pt x="4655678" y="2802558"/>
                </a:cubicBezTo>
                <a:cubicBezTo>
                  <a:pt x="4640674" y="2806448"/>
                  <a:pt x="4629608" y="2791201"/>
                  <a:pt x="4613226" y="2786784"/>
                </a:cubicBezTo>
                <a:cubicBezTo>
                  <a:pt x="4618753" y="2802942"/>
                  <a:pt x="4626131" y="2813107"/>
                  <a:pt x="4638588" y="2819592"/>
                </a:cubicBezTo>
                <a:cubicBezTo>
                  <a:pt x="4663503" y="2832561"/>
                  <a:pt x="4682903" y="2812302"/>
                  <a:pt x="4704600" y="2805889"/>
                </a:cubicBezTo>
                <a:cubicBezTo>
                  <a:pt x="4707110" y="2846722"/>
                  <a:pt x="4693945" y="2861689"/>
                  <a:pt x="4653791" y="2859760"/>
                </a:cubicBezTo>
                <a:cubicBezTo>
                  <a:pt x="4646637" y="2859514"/>
                  <a:pt x="4638328" y="2860881"/>
                  <a:pt x="4629560" y="2859479"/>
                </a:cubicBezTo>
                <a:cubicBezTo>
                  <a:pt x="4610868" y="2858286"/>
                  <a:pt x="4593790" y="2858251"/>
                  <a:pt x="4579010" y="2872060"/>
                </a:cubicBezTo>
                <a:cubicBezTo>
                  <a:pt x="4572776" y="2877352"/>
                  <a:pt x="4567932" y="2873882"/>
                  <a:pt x="4560318" y="2870868"/>
                </a:cubicBezTo>
                <a:cubicBezTo>
                  <a:pt x="4548321" y="2867152"/>
                  <a:pt x="4536559" y="2856287"/>
                  <a:pt x="4519941" y="2859020"/>
                </a:cubicBezTo>
                <a:cubicBezTo>
                  <a:pt x="4523630" y="2864102"/>
                  <a:pt x="4525704" y="2868028"/>
                  <a:pt x="4529393" y="2873110"/>
                </a:cubicBezTo>
                <a:cubicBezTo>
                  <a:pt x="4538609" y="2894351"/>
                  <a:pt x="4534908" y="2906338"/>
                  <a:pt x="4513670" y="2915521"/>
                </a:cubicBezTo>
                <a:cubicBezTo>
                  <a:pt x="4493587" y="2923091"/>
                  <a:pt x="4480422" y="2938057"/>
                  <a:pt x="4472101" y="2956494"/>
                </a:cubicBezTo>
                <a:cubicBezTo>
                  <a:pt x="4467245" y="2970093"/>
                  <a:pt x="4460774" y="2982535"/>
                  <a:pt x="4454763" y="2997747"/>
                </a:cubicBezTo>
                <a:cubicBezTo>
                  <a:pt x="4437426" y="3039001"/>
                  <a:pt x="4421703" y="3081411"/>
                  <a:pt x="4416363" y="3126381"/>
                </a:cubicBezTo>
                <a:cubicBezTo>
                  <a:pt x="4413581" y="3143906"/>
                  <a:pt x="4420499" y="3151302"/>
                  <a:pt x="4436422" y="3152949"/>
                </a:cubicBezTo>
                <a:cubicBezTo>
                  <a:pt x="4450730" y="3153441"/>
                  <a:pt x="4462963" y="3150006"/>
                  <a:pt x="4476352" y="3144959"/>
                </a:cubicBezTo>
                <a:cubicBezTo>
                  <a:pt x="4491355" y="3141069"/>
                  <a:pt x="4505439" y="3131641"/>
                  <a:pt x="4523672" y="3130064"/>
                </a:cubicBezTo>
                <a:cubicBezTo>
                  <a:pt x="4482786" y="3183724"/>
                  <a:pt x="4445825" y="3235318"/>
                  <a:pt x="4374970" y="3245550"/>
                </a:cubicBezTo>
                <a:cubicBezTo>
                  <a:pt x="4368275" y="3248074"/>
                  <a:pt x="4360426" y="3252210"/>
                  <a:pt x="4359035" y="3260972"/>
                </a:cubicBezTo>
                <a:cubicBezTo>
                  <a:pt x="4359259" y="3270891"/>
                  <a:pt x="4360637" y="3279199"/>
                  <a:pt x="4370325" y="3286138"/>
                </a:cubicBezTo>
                <a:cubicBezTo>
                  <a:pt x="4375169" y="3289609"/>
                  <a:pt x="4382323" y="3289855"/>
                  <a:pt x="4389477" y="3290100"/>
                </a:cubicBezTo>
                <a:cubicBezTo>
                  <a:pt x="4408169" y="3291292"/>
                  <a:pt x="4427097" y="3285334"/>
                  <a:pt x="4446249" y="3289295"/>
                </a:cubicBezTo>
                <a:cubicBezTo>
                  <a:pt x="4465400" y="3293256"/>
                  <a:pt x="4484540" y="3314287"/>
                  <a:pt x="4481299" y="3329043"/>
                </a:cubicBezTo>
                <a:cubicBezTo>
                  <a:pt x="4478517" y="3346568"/>
                  <a:pt x="4461899" y="3349302"/>
                  <a:pt x="4446896" y="3353192"/>
                </a:cubicBezTo>
                <a:cubicBezTo>
                  <a:pt x="4437432" y="3356171"/>
                  <a:pt x="4430973" y="3351544"/>
                  <a:pt x="4423360" y="3348530"/>
                </a:cubicBezTo>
                <a:cubicBezTo>
                  <a:pt x="4384373" y="3327919"/>
                  <a:pt x="4363831" y="3332720"/>
                  <a:pt x="4341649" y="3370504"/>
                </a:cubicBezTo>
                <a:cubicBezTo>
                  <a:pt x="4331714" y="3387783"/>
                  <a:pt x="4319704" y="3401137"/>
                  <a:pt x="4304464" y="3412178"/>
                </a:cubicBezTo>
                <a:cubicBezTo>
                  <a:pt x="4261057" y="3442074"/>
                  <a:pt x="4236566" y="3483083"/>
                  <a:pt x="4247372" y="3539619"/>
                </a:cubicBezTo>
                <a:cubicBezTo>
                  <a:pt x="4251968" y="3567309"/>
                  <a:pt x="4251968" y="3567309"/>
                  <a:pt x="4221738" y="3565170"/>
                </a:cubicBezTo>
                <a:cubicBezTo>
                  <a:pt x="4198662" y="3563276"/>
                  <a:pt x="4169798" y="3586514"/>
                  <a:pt x="4175325" y="3602672"/>
                </a:cubicBezTo>
                <a:cubicBezTo>
                  <a:pt x="4187075" y="3630608"/>
                  <a:pt x="4175984" y="3649499"/>
                  <a:pt x="4160969" y="3670459"/>
                </a:cubicBezTo>
                <a:cubicBezTo>
                  <a:pt x="4151269" y="3680589"/>
                  <a:pt x="4138799" y="3691173"/>
                  <a:pt x="4138787" y="3708243"/>
                </a:cubicBezTo>
                <a:cubicBezTo>
                  <a:pt x="4139235" y="3728081"/>
                  <a:pt x="4129771" y="3731060"/>
                  <a:pt x="4112234" y="3728256"/>
                </a:cubicBezTo>
                <a:cubicBezTo>
                  <a:pt x="4103465" y="3726853"/>
                  <a:pt x="4094697" y="3725451"/>
                  <a:pt x="4093765" y="3736983"/>
                </a:cubicBezTo>
                <a:cubicBezTo>
                  <a:pt x="4093989" y="3746902"/>
                  <a:pt x="4095368" y="3755209"/>
                  <a:pt x="4108521" y="3757312"/>
                </a:cubicBezTo>
                <a:cubicBezTo>
                  <a:pt x="4117289" y="3758715"/>
                  <a:pt x="4127213" y="3758504"/>
                  <a:pt x="4137596" y="3761064"/>
                </a:cubicBezTo>
                <a:cubicBezTo>
                  <a:pt x="4171515" y="3768285"/>
                  <a:pt x="4179340" y="3798288"/>
                  <a:pt x="4158090" y="3824540"/>
                </a:cubicBezTo>
                <a:cubicBezTo>
                  <a:pt x="4153470" y="3830989"/>
                  <a:pt x="4145621" y="3835125"/>
                  <a:pt x="4139386" y="3840417"/>
                </a:cubicBezTo>
                <a:cubicBezTo>
                  <a:pt x="4133151" y="3845710"/>
                  <a:pt x="4126917" y="3851002"/>
                  <a:pt x="4128295" y="3859309"/>
                </a:cubicBezTo>
                <a:cubicBezTo>
                  <a:pt x="4132420" y="3901299"/>
                  <a:pt x="4103556" y="3924537"/>
                  <a:pt x="4079077" y="3948476"/>
                </a:cubicBezTo>
                <a:cubicBezTo>
                  <a:pt x="4075152" y="3950544"/>
                  <a:pt x="4072842" y="3953768"/>
                  <a:pt x="4069153" y="3948686"/>
                </a:cubicBezTo>
                <a:cubicBezTo>
                  <a:pt x="4065464" y="3943604"/>
                  <a:pt x="4059006" y="3938977"/>
                  <a:pt x="4057627" y="3930670"/>
                </a:cubicBezTo>
                <a:cubicBezTo>
                  <a:pt x="4056708" y="3925131"/>
                  <a:pt x="4062707" y="3926990"/>
                  <a:pt x="4065476" y="3926534"/>
                </a:cubicBezTo>
                <a:cubicBezTo>
                  <a:pt x="4087174" y="3920120"/>
                  <a:pt x="4098029" y="3908379"/>
                  <a:pt x="4097581" y="3888540"/>
                </a:cubicBezTo>
                <a:cubicBezTo>
                  <a:pt x="4098289" y="3867090"/>
                  <a:pt x="4085148" y="3847917"/>
                  <a:pt x="4067151" y="3842343"/>
                </a:cubicBezTo>
                <a:cubicBezTo>
                  <a:pt x="4057923" y="3838172"/>
                  <a:pt x="4052843" y="3841852"/>
                  <a:pt x="4054682" y="3852928"/>
                </a:cubicBezTo>
                <a:cubicBezTo>
                  <a:pt x="4056285" y="3871154"/>
                  <a:pt x="4048435" y="3875290"/>
                  <a:pt x="4029048" y="3878479"/>
                </a:cubicBezTo>
                <a:cubicBezTo>
                  <a:pt x="4000892" y="3880266"/>
                  <a:pt x="3971792" y="3910653"/>
                  <a:pt x="3973854" y="3931649"/>
                </a:cubicBezTo>
                <a:cubicBezTo>
                  <a:pt x="3976612" y="3948263"/>
                  <a:pt x="3970837" y="3956324"/>
                  <a:pt x="3960677" y="3963684"/>
                </a:cubicBezTo>
                <a:cubicBezTo>
                  <a:pt x="3948208" y="3974269"/>
                  <a:pt x="3938968" y="3987167"/>
                  <a:pt x="3947724" y="4005639"/>
                </a:cubicBezTo>
                <a:cubicBezTo>
                  <a:pt x="3953947" y="4017416"/>
                  <a:pt x="3943787" y="4024776"/>
                  <a:pt x="3934783" y="4030524"/>
                </a:cubicBezTo>
                <a:cubicBezTo>
                  <a:pt x="3925778" y="4036272"/>
                  <a:pt x="3915159" y="4040864"/>
                  <a:pt x="3912613" y="4051239"/>
                </a:cubicBezTo>
                <a:cubicBezTo>
                  <a:pt x="3906143" y="4063681"/>
                  <a:pt x="3920910" y="4066941"/>
                  <a:pt x="3929207" y="4082644"/>
                </a:cubicBezTo>
                <a:cubicBezTo>
                  <a:pt x="3889525" y="4066415"/>
                  <a:pt x="3877267" y="4103988"/>
                  <a:pt x="3847720" y="4114538"/>
                </a:cubicBezTo>
                <a:cubicBezTo>
                  <a:pt x="3856489" y="4115940"/>
                  <a:pt x="3860873" y="4116641"/>
                  <a:pt x="3865257" y="4117342"/>
                </a:cubicBezTo>
                <a:cubicBezTo>
                  <a:pt x="3896407" y="4125019"/>
                  <a:pt x="3901474" y="4138408"/>
                  <a:pt x="3882994" y="4164205"/>
                </a:cubicBezTo>
                <a:cubicBezTo>
                  <a:pt x="3868674" y="4180783"/>
                  <a:pt x="3857124" y="4196906"/>
                  <a:pt x="3846033" y="4215798"/>
                </a:cubicBezTo>
                <a:cubicBezTo>
                  <a:pt x="3831241" y="4246677"/>
                  <a:pt x="3822449" y="4279414"/>
                  <a:pt x="3822425" y="4313552"/>
                </a:cubicBezTo>
                <a:cubicBezTo>
                  <a:pt x="3821022" y="4339384"/>
                  <a:pt x="3812017" y="4345132"/>
                  <a:pt x="3789636" y="4338858"/>
                </a:cubicBezTo>
                <a:cubicBezTo>
                  <a:pt x="3765181" y="4328658"/>
                  <a:pt x="3750637" y="4335317"/>
                  <a:pt x="3740466" y="4359746"/>
                </a:cubicBezTo>
                <a:cubicBezTo>
                  <a:pt x="3732840" y="4373802"/>
                  <a:pt x="3726829" y="4389013"/>
                  <a:pt x="3714819" y="4402367"/>
                </a:cubicBezTo>
                <a:cubicBezTo>
                  <a:pt x="3709044" y="4410428"/>
                  <a:pt x="3706498" y="4420803"/>
                  <a:pt x="3711106" y="4431423"/>
                </a:cubicBezTo>
                <a:cubicBezTo>
                  <a:pt x="3713181" y="4435349"/>
                  <a:pt x="3716410" y="4437662"/>
                  <a:pt x="3709715" y="4440186"/>
                </a:cubicBezTo>
                <a:cubicBezTo>
                  <a:pt x="3681323" y="4449123"/>
                  <a:pt x="3668382" y="4474008"/>
                  <a:pt x="3654982" y="4496125"/>
                </a:cubicBezTo>
                <a:cubicBezTo>
                  <a:pt x="3641581" y="4518241"/>
                  <a:pt x="3626106" y="4536432"/>
                  <a:pt x="3598409" y="4540988"/>
                </a:cubicBezTo>
                <a:cubicBezTo>
                  <a:pt x="3587331" y="4542810"/>
                  <a:pt x="3585480" y="4548803"/>
                  <a:pt x="3590088" y="4559424"/>
                </a:cubicBezTo>
                <a:cubicBezTo>
                  <a:pt x="3599304" y="4580665"/>
                  <a:pt x="3598150" y="4582277"/>
                  <a:pt x="3577607" y="4587078"/>
                </a:cubicBezTo>
                <a:cubicBezTo>
                  <a:pt x="3542061" y="4595769"/>
                  <a:pt x="3511818" y="4610700"/>
                  <a:pt x="3497946" y="4647117"/>
                </a:cubicBezTo>
                <a:cubicBezTo>
                  <a:pt x="3492631" y="4657948"/>
                  <a:pt x="3487775" y="4671547"/>
                  <a:pt x="3481304" y="4683989"/>
                </a:cubicBezTo>
                <a:cubicBezTo>
                  <a:pt x="3478758" y="4694364"/>
                  <a:pt x="3469058" y="4704493"/>
                  <a:pt x="3485900" y="4711679"/>
                </a:cubicBezTo>
                <a:cubicBezTo>
                  <a:pt x="3493514" y="4714694"/>
                  <a:pt x="3494197" y="4727382"/>
                  <a:pt x="3493961" y="4734532"/>
                </a:cubicBezTo>
                <a:cubicBezTo>
                  <a:pt x="3491403" y="4761977"/>
                  <a:pt x="3481232" y="4786406"/>
                  <a:pt x="3461832" y="4806665"/>
                </a:cubicBezTo>
                <a:cubicBezTo>
                  <a:pt x="3444742" y="4823699"/>
                  <a:pt x="3443128" y="4822542"/>
                  <a:pt x="3426062" y="4805437"/>
                </a:cubicBezTo>
                <a:cubicBezTo>
                  <a:pt x="3417070" y="4794116"/>
                  <a:pt x="3407842" y="4789945"/>
                  <a:pt x="3392839" y="4793834"/>
                </a:cubicBezTo>
                <a:cubicBezTo>
                  <a:pt x="3411295" y="4802177"/>
                  <a:pt x="3417977" y="4816723"/>
                  <a:pt x="3410811" y="4833547"/>
                </a:cubicBezTo>
                <a:cubicBezTo>
                  <a:pt x="3399025" y="4856820"/>
                  <a:pt x="3392778" y="4879182"/>
                  <a:pt x="3424151" y="4896778"/>
                </a:cubicBezTo>
                <a:cubicBezTo>
                  <a:pt x="3391847" y="4890714"/>
                  <a:pt x="3377527" y="4907292"/>
                  <a:pt x="3367355" y="4931722"/>
                </a:cubicBezTo>
                <a:cubicBezTo>
                  <a:pt x="3363654" y="4943709"/>
                  <a:pt x="3353035" y="4948300"/>
                  <a:pt x="3342416" y="4952891"/>
                </a:cubicBezTo>
                <a:cubicBezTo>
                  <a:pt x="3313329" y="4966210"/>
                  <a:pt x="3308933" y="4982578"/>
                  <a:pt x="3329687" y="5004766"/>
                </a:cubicBezTo>
                <a:cubicBezTo>
                  <a:pt x="3340294" y="5017244"/>
                  <a:pt x="3335214" y="5020924"/>
                  <a:pt x="3322521" y="5021589"/>
                </a:cubicBezTo>
                <a:cubicBezTo>
                  <a:pt x="3305903" y="5024323"/>
                  <a:pt x="3294129" y="5030526"/>
                  <a:pt x="3293421" y="5051977"/>
                </a:cubicBezTo>
                <a:cubicBezTo>
                  <a:pt x="3301730" y="5050611"/>
                  <a:pt x="3308425" y="5048087"/>
                  <a:pt x="3313964" y="5047176"/>
                </a:cubicBezTo>
                <a:cubicBezTo>
                  <a:pt x="3327812" y="5044898"/>
                  <a:pt x="3335885" y="5050681"/>
                  <a:pt x="3335414" y="5064982"/>
                </a:cubicBezTo>
                <a:cubicBezTo>
                  <a:pt x="3336097" y="5077670"/>
                  <a:pt x="3331477" y="5084119"/>
                  <a:pt x="3318324" y="5082016"/>
                </a:cubicBezTo>
                <a:cubicBezTo>
                  <a:pt x="3289708" y="5081034"/>
                  <a:pt x="3266161" y="5093441"/>
                  <a:pt x="3242153" y="5103079"/>
                </a:cubicBezTo>
                <a:cubicBezTo>
                  <a:pt x="3226454" y="5111350"/>
                  <a:pt x="3213985" y="5121935"/>
                  <a:pt x="3208433" y="5139916"/>
                </a:cubicBezTo>
                <a:cubicBezTo>
                  <a:pt x="3202882" y="5157897"/>
                  <a:pt x="3192487" y="5172407"/>
                  <a:pt x="3180477" y="5185761"/>
                </a:cubicBezTo>
                <a:cubicBezTo>
                  <a:pt x="3165697" y="5199570"/>
                  <a:pt x="3151377" y="5216149"/>
                  <a:pt x="3155054" y="5238300"/>
                </a:cubicBezTo>
                <a:cubicBezTo>
                  <a:pt x="3157576" y="5262065"/>
                  <a:pt x="3146957" y="5266656"/>
                  <a:pt x="3127569" y="5269845"/>
                </a:cubicBezTo>
                <a:cubicBezTo>
                  <a:pt x="3103102" y="5276714"/>
                  <a:pt x="3096172" y="5286388"/>
                  <a:pt x="3100308" y="5311309"/>
                </a:cubicBezTo>
                <a:cubicBezTo>
                  <a:pt x="3100072" y="5318459"/>
                  <a:pt x="3102606" y="5325154"/>
                  <a:pt x="3103525" y="5330692"/>
                </a:cubicBezTo>
                <a:cubicBezTo>
                  <a:pt x="3107202" y="5352844"/>
                  <a:pt x="3100036" y="5369668"/>
                  <a:pt x="3085716" y="5386246"/>
                </a:cubicBezTo>
                <a:cubicBezTo>
                  <a:pt x="3073706" y="5399600"/>
                  <a:pt x="3058939" y="5396340"/>
                  <a:pt x="3044171" y="5393080"/>
                </a:cubicBezTo>
                <a:cubicBezTo>
                  <a:pt x="3025019" y="5389119"/>
                  <a:pt x="2998242" y="5399212"/>
                  <a:pt x="2996615" y="5415125"/>
                </a:cubicBezTo>
                <a:cubicBezTo>
                  <a:pt x="2991052" y="5450175"/>
                  <a:pt x="2968199" y="5458201"/>
                  <a:pt x="2943036" y="5469452"/>
                </a:cubicBezTo>
                <a:cubicBezTo>
                  <a:pt x="2937957" y="5473131"/>
                  <a:pt x="2933337" y="5479581"/>
                  <a:pt x="2928257" y="5483261"/>
                </a:cubicBezTo>
                <a:cubicBezTo>
                  <a:pt x="2904237" y="5509968"/>
                  <a:pt x="2894749" y="5547087"/>
                  <a:pt x="2868420" y="5577019"/>
                </a:cubicBezTo>
                <a:cubicBezTo>
                  <a:pt x="2887347" y="5571061"/>
                  <a:pt x="2900500" y="5573164"/>
                  <a:pt x="2915727" y="5579193"/>
                </a:cubicBezTo>
                <a:cubicBezTo>
                  <a:pt x="2921726" y="5581051"/>
                  <a:pt x="2928185" y="5585678"/>
                  <a:pt x="2934879" y="5583155"/>
                </a:cubicBezTo>
                <a:cubicBezTo>
                  <a:pt x="2943188" y="5581788"/>
                  <a:pt x="2951956" y="5583190"/>
                  <a:pt x="2952180" y="5593109"/>
                </a:cubicBezTo>
                <a:cubicBezTo>
                  <a:pt x="2952404" y="5603028"/>
                  <a:pt x="2947324" y="5606708"/>
                  <a:pt x="2939015" y="5608075"/>
                </a:cubicBezTo>
                <a:cubicBezTo>
                  <a:pt x="2927936" y="5609898"/>
                  <a:pt x="2918013" y="5610108"/>
                  <a:pt x="2906935" y="5611930"/>
                </a:cubicBezTo>
                <a:cubicBezTo>
                  <a:pt x="2897011" y="5612140"/>
                  <a:pt x="2895160" y="5618133"/>
                  <a:pt x="2900923" y="5627141"/>
                </a:cubicBezTo>
                <a:cubicBezTo>
                  <a:pt x="2905072" y="5634993"/>
                  <a:pt x="2911531" y="5639619"/>
                  <a:pt x="2911754" y="5649539"/>
                </a:cubicBezTo>
                <a:cubicBezTo>
                  <a:pt x="2909879" y="5689672"/>
                  <a:pt x="2883550" y="5719604"/>
                  <a:pt x="2844775" y="5725982"/>
                </a:cubicBezTo>
                <a:cubicBezTo>
                  <a:pt x="2835311" y="5728961"/>
                  <a:pt x="2824232" y="5730783"/>
                  <a:pt x="2813153" y="5732605"/>
                </a:cubicBezTo>
                <a:cubicBezTo>
                  <a:pt x="2819612" y="5737232"/>
                  <a:pt x="2826070" y="5741859"/>
                  <a:pt x="2833684" y="5744873"/>
                </a:cubicBezTo>
                <a:cubicBezTo>
                  <a:pt x="2848215" y="5755284"/>
                  <a:pt x="2847980" y="5762434"/>
                  <a:pt x="2835510" y="5773019"/>
                </a:cubicBezTo>
                <a:lnTo>
                  <a:pt x="2829076" y="5778636"/>
                </a:lnTo>
                <a:lnTo>
                  <a:pt x="2762510" y="5778636"/>
                </a:lnTo>
                <a:lnTo>
                  <a:pt x="2751973" y="5766848"/>
                </a:lnTo>
                <a:lnTo>
                  <a:pt x="2752608" y="5778636"/>
                </a:lnTo>
                <a:lnTo>
                  <a:pt x="0" y="5778636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943A8-5F89-4A77-AF0F-CF685F8FC995}"/>
              </a:ext>
            </a:extLst>
          </p:cNvPr>
          <p:cNvSpPr txBox="1"/>
          <p:nvPr/>
        </p:nvSpPr>
        <p:spPr>
          <a:xfrm>
            <a:off x="938104" y="4489471"/>
            <a:ext cx="2761487" cy="172354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Professional PPT Designed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B1C53-B4AD-4132-BBF1-5FC82DF0FBD4}"/>
              </a:ext>
            </a:extLst>
          </p:cNvPr>
          <p:cNvSpPr txBox="1"/>
          <p:nvPr/>
        </p:nvSpPr>
        <p:spPr>
          <a:xfrm>
            <a:off x="7504368" y="2346979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3BA35-ECA1-426B-ABCE-2222B8AA9C37}"/>
              </a:ext>
            </a:extLst>
          </p:cNvPr>
          <p:cNvSpPr txBox="1"/>
          <p:nvPr/>
        </p:nvSpPr>
        <p:spPr>
          <a:xfrm>
            <a:off x="7504368" y="2694912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3470A-DF4B-4624-AFFF-E70CAF7B6D28}"/>
              </a:ext>
            </a:extLst>
          </p:cNvPr>
          <p:cNvSpPr txBox="1"/>
          <p:nvPr/>
        </p:nvSpPr>
        <p:spPr>
          <a:xfrm>
            <a:off x="7504368" y="3042846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D107E2-18A6-4562-AEA9-DAA1FF64B5FA}"/>
              </a:ext>
            </a:extLst>
          </p:cNvPr>
          <p:cNvGrpSpPr/>
          <p:nvPr/>
        </p:nvGrpSpPr>
        <p:grpSpPr>
          <a:xfrm>
            <a:off x="7504368" y="924221"/>
            <a:ext cx="4035685" cy="1286652"/>
            <a:chOff x="596176" y="4031204"/>
            <a:chExt cx="2967129" cy="12866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46F231-CC57-4A42-BD63-EE210E5FC9F8}"/>
                </a:ext>
              </a:extLst>
            </p:cNvPr>
            <p:cNvSpPr txBox="1"/>
            <p:nvPr/>
          </p:nvSpPr>
          <p:spPr>
            <a:xfrm>
              <a:off x="596176" y="4302193"/>
              <a:ext cx="29671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6CCFB1-92C5-4E21-825F-446F801BD863}"/>
                </a:ext>
              </a:extLst>
            </p:cNvPr>
            <p:cNvSpPr txBox="1"/>
            <p:nvPr/>
          </p:nvSpPr>
          <p:spPr>
            <a:xfrm>
              <a:off x="596176" y="4031204"/>
              <a:ext cx="2967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>
            <a:extLst>
              <a:ext uri="{FF2B5EF4-FFF2-40B4-BE49-F238E27FC236}">
                <a16:creationId xmlns:a16="http://schemas.microsoft.com/office/drawing/2014/main" id="{A2EAD113-E30B-4BD5-BC3F-7D2E07EB5E41}"/>
              </a:ext>
            </a:extLst>
          </p:cNvPr>
          <p:cNvSpPr>
            <a:spLocks noEditPoints="1"/>
          </p:cNvSpPr>
          <p:nvPr/>
        </p:nvSpPr>
        <p:spPr bwMode="auto">
          <a:xfrm>
            <a:off x="3333849" y="1309512"/>
            <a:ext cx="3343119" cy="4790368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3230A5-5802-4791-BC47-F2B7C93E9F08}"/>
              </a:ext>
            </a:extLst>
          </p:cNvPr>
          <p:cNvGrpSpPr/>
          <p:nvPr/>
        </p:nvGrpSpPr>
        <p:grpSpPr>
          <a:xfrm>
            <a:off x="5255479" y="3034796"/>
            <a:ext cx="2518334" cy="914400"/>
            <a:chOff x="4125227" y="1991835"/>
            <a:chExt cx="2518334" cy="9144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9182F8C-4480-4956-9D01-94A5738E67C5}"/>
                </a:ext>
              </a:extLst>
            </p:cNvPr>
            <p:cNvSpPr/>
            <p:nvPr/>
          </p:nvSpPr>
          <p:spPr>
            <a:xfrm>
              <a:off x="4235982" y="2016530"/>
              <a:ext cx="2407579" cy="86501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E4FFDFF-6B7E-447C-8BAD-CAC94949E587}"/>
                </a:ext>
              </a:extLst>
            </p:cNvPr>
            <p:cNvSpPr/>
            <p:nvPr/>
          </p:nvSpPr>
          <p:spPr>
            <a:xfrm>
              <a:off x="4125227" y="1991835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144223-55B3-452D-BA30-3697525E0840}"/>
              </a:ext>
            </a:extLst>
          </p:cNvPr>
          <p:cNvGrpSpPr/>
          <p:nvPr/>
        </p:nvGrpSpPr>
        <p:grpSpPr>
          <a:xfrm>
            <a:off x="8342453" y="1788793"/>
            <a:ext cx="3285802" cy="1107996"/>
            <a:chOff x="3017861" y="4283314"/>
            <a:chExt cx="1763002" cy="11079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866C94-6E30-482C-B495-5560708F6BEA}"/>
                </a:ext>
              </a:extLst>
            </p:cNvPr>
            <p:cNvSpPr txBox="1"/>
            <p:nvPr/>
          </p:nvSpPr>
          <p:spPr>
            <a:xfrm>
              <a:off x="3017861" y="4560313"/>
              <a:ext cx="1763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0E9C01-2FC9-4240-9BC2-05133B0B6CDF}"/>
                </a:ext>
              </a:extLst>
            </p:cNvPr>
            <p:cNvSpPr txBox="1"/>
            <p:nvPr/>
          </p:nvSpPr>
          <p:spPr>
            <a:xfrm>
              <a:off x="3017861" y="4283314"/>
              <a:ext cx="1763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59831E-5612-4633-BF5E-5B381E66AC16}"/>
              </a:ext>
            </a:extLst>
          </p:cNvPr>
          <p:cNvSpPr txBox="1"/>
          <p:nvPr/>
        </p:nvSpPr>
        <p:spPr>
          <a:xfrm>
            <a:off x="6972143" y="1927294"/>
            <a:ext cx="12300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70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08AEE0-BF50-48DE-A410-95B731C3E139}"/>
              </a:ext>
            </a:extLst>
          </p:cNvPr>
          <p:cNvGrpSpPr/>
          <p:nvPr/>
        </p:nvGrpSpPr>
        <p:grpSpPr>
          <a:xfrm>
            <a:off x="8342453" y="4162705"/>
            <a:ext cx="3285802" cy="1107996"/>
            <a:chOff x="3017861" y="4283314"/>
            <a:chExt cx="1763002" cy="1107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F2D5CB-5EC9-4B2F-923F-480B7B85C6F3}"/>
                </a:ext>
              </a:extLst>
            </p:cNvPr>
            <p:cNvSpPr txBox="1"/>
            <p:nvPr/>
          </p:nvSpPr>
          <p:spPr>
            <a:xfrm>
              <a:off x="3017861" y="4560313"/>
              <a:ext cx="1763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7CB166-12AB-45C2-990D-837FE94A82DE}"/>
                </a:ext>
              </a:extLst>
            </p:cNvPr>
            <p:cNvSpPr txBox="1"/>
            <p:nvPr/>
          </p:nvSpPr>
          <p:spPr>
            <a:xfrm>
              <a:off x="3017861" y="4283314"/>
              <a:ext cx="1763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F290B65-9267-4B4F-B774-94B0A2AEB427}"/>
              </a:ext>
            </a:extLst>
          </p:cNvPr>
          <p:cNvSpPr txBox="1"/>
          <p:nvPr/>
        </p:nvSpPr>
        <p:spPr>
          <a:xfrm>
            <a:off x="6972143" y="4301206"/>
            <a:ext cx="12300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40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F005AF-DA9F-4D87-884A-CD001B99A642}"/>
              </a:ext>
            </a:extLst>
          </p:cNvPr>
          <p:cNvSpPr txBox="1">
            <a:spLocks/>
          </p:cNvSpPr>
          <p:nvPr/>
        </p:nvSpPr>
        <p:spPr>
          <a:xfrm>
            <a:off x="8439166" y="3120716"/>
            <a:ext cx="2821597" cy="3845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74D27A4-8EE8-4D2B-A445-47A704158840}"/>
              </a:ext>
            </a:extLst>
          </p:cNvPr>
          <p:cNvSpPr txBox="1">
            <a:spLocks/>
          </p:cNvSpPr>
          <p:nvPr/>
        </p:nvSpPr>
        <p:spPr>
          <a:xfrm>
            <a:off x="8444503" y="5424982"/>
            <a:ext cx="2821597" cy="38458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A2B82105-A885-4D72-B436-EF93FD165AD7}"/>
              </a:ext>
            </a:extLst>
          </p:cNvPr>
          <p:cNvSpPr>
            <a:spLocks noChangeAspect="1"/>
          </p:cNvSpPr>
          <p:nvPr/>
        </p:nvSpPr>
        <p:spPr>
          <a:xfrm>
            <a:off x="5521323" y="3299042"/>
            <a:ext cx="382712" cy="38590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E97FC0-E414-4C3F-BF53-1443543072EF}"/>
              </a:ext>
            </a:extLst>
          </p:cNvPr>
          <p:cNvGrpSpPr/>
          <p:nvPr/>
        </p:nvGrpSpPr>
        <p:grpSpPr>
          <a:xfrm flipH="1">
            <a:off x="2603739" y="4684638"/>
            <a:ext cx="2523006" cy="914400"/>
            <a:chOff x="4628457" y="2428541"/>
            <a:chExt cx="2523006" cy="914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0D6287F-C900-40E4-A2AB-7625185C9D5F}"/>
                </a:ext>
              </a:extLst>
            </p:cNvPr>
            <p:cNvSpPr/>
            <p:nvPr/>
          </p:nvSpPr>
          <p:spPr>
            <a:xfrm>
              <a:off x="4746020" y="2453236"/>
              <a:ext cx="2405443" cy="86501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D8200A-8BBF-493F-B437-750A19F63E89}"/>
                </a:ext>
              </a:extLst>
            </p:cNvPr>
            <p:cNvSpPr/>
            <p:nvPr/>
          </p:nvSpPr>
          <p:spPr>
            <a:xfrm>
              <a:off x="4628457" y="2428541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3005FD28-508A-4D19-8BA1-99BB54D04A76}"/>
              </a:ext>
            </a:extLst>
          </p:cNvPr>
          <p:cNvSpPr/>
          <p:nvPr/>
        </p:nvSpPr>
        <p:spPr>
          <a:xfrm>
            <a:off x="4524824" y="4946734"/>
            <a:ext cx="360990" cy="31153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5DF1E-F02B-4DB9-91C6-74BD12EBF666}"/>
              </a:ext>
            </a:extLst>
          </p:cNvPr>
          <p:cNvSpPr txBox="1"/>
          <p:nvPr/>
        </p:nvSpPr>
        <p:spPr>
          <a:xfrm>
            <a:off x="2854899" y="4818673"/>
            <a:ext cx="131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E2749D-8576-4164-A3A0-E9D8F5FDB2F6}"/>
              </a:ext>
            </a:extLst>
          </p:cNvPr>
          <p:cNvSpPr txBox="1"/>
          <p:nvPr/>
        </p:nvSpPr>
        <p:spPr>
          <a:xfrm>
            <a:off x="6304122" y="3168831"/>
            <a:ext cx="131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55586-2ADD-4386-9802-61B5446DD545}"/>
              </a:ext>
            </a:extLst>
          </p:cNvPr>
          <p:cNvSpPr txBox="1"/>
          <p:nvPr/>
        </p:nvSpPr>
        <p:spPr>
          <a:xfrm>
            <a:off x="646784" y="1435926"/>
            <a:ext cx="12300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$350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C53EB5-EA98-43AE-826C-C03427230AAE}"/>
              </a:ext>
            </a:extLst>
          </p:cNvPr>
          <p:cNvSpPr txBox="1"/>
          <p:nvPr/>
        </p:nvSpPr>
        <p:spPr>
          <a:xfrm>
            <a:off x="646784" y="2985101"/>
            <a:ext cx="12300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$250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DF1A8F-03DC-4C0A-8C5E-5FAF2EE5830F}"/>
              </a:ext>
            </a:extLst>
          </p:cNvPr>
          <p:cNvSpPr txBox="1"/>
          <p:nvPr/>
        </p:nvSpPr>
        <p:spPr>
          <a:xfrm>
            <a:off x="646784" y="4534276"/>
            <a:ext cx="12300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$130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0C912E8-0093-4D64-B777-D77D7BC2D76C}"/>
              </a:ext>
            </a:extLst>
          </p:cNvPr>
          <p:cNvGrpSpPr/>
          <p:nvPr/>
        </p:nvGrpSpPr>
        <p:grpSpPr>
          <a:xfrm>
            <a:off x="646784" y="2065829"/>
            <a:ext cx="1956955" cy="935700"/>
            <a:chOff x="803640" y="3362835"/>
            <a:chExt cx="2059657" cy="70177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848DAA-36B4-4EC4-A2A3-A3B6DD9EAB9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84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356ECE-7D8B-45AD-A80C-0CD099BAB24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68695D-1CC6-46F2-AB99-225A3ACB8168}"/>
              </a:ext>
            </a:extLst>
          </p:cNvPr>
          <p:cNvGrpSpPr/>
          <p:nvPr/>
        </p:nvGrpSpPr>
        <p:grpSpPr>
          <a:xfrm>
            <a:off x="646784" y="3615004"/>
            <a:ext cx="1956955" cy="935700"/>
            <a:chOff x="803640" y="3362835"/>
            <a:chExt cx="2059657" cy="70177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78D208-CDE1-41CF-B11B-AFF11D5529C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84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884A72-64B4-4693-8FBD-AC13DF638CF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3F88F40-E4E9-423C-B535-2773C7D7C4A3}"/>
              </a:ext>
            </a:extLst>
          </p:cNvPr>
          <p:cNvGrpSpPr/>
          <p:nvPr/>
        </p:nvGrpSpPr>
        <p:grpSpPr>
          <a:xfrm>
            <a:off x="646784" y="5164180"/>
            <a:ext cx="1956955" cy="935700"/>
            <a:chOff x="803640" y="3362835"/>
            <a:chExt cx="2059657" cy="70177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0E51A1-2860-47A9-8948-4BD6101F63D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84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1B2F2F-DDAE-4396-B700-A974FBC9B85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AAA6E749-8AF2-4934-898D-3AD3831C8477}"/>
              </a:ext>
            </a:extLst>
          </p:cNvPr>
          <p:cNvSpPr/>
          <p:nvPr/>
        </p:nvSpPr>
        <p:spPr>
          <a:xfrm flipH="1">
            <a:off x="7470647" y="1911491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5E18D6-BB63-4BBD-8F4D-130E0B3BBECA}"/>
              </a:ext>
            </a:extLst>
          </p:cNvPr>
          <p:cNvSpPr/>
          <p:nvPr/>
        </p:nvSpPr>
        <p:spPr>
          <a:xfrm flipH="1">
            <a:off x="8610310" y="1968456"/>
            <a:ext cx="216118" cy="2161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1CE7B2-C4AD-4020-BA90-BC8767F0E4E5}"/>
              </a:ext>
            </a:extLst>
          </p:cNvPr>
          <p:cNvSpPr/>
          <p:nvPr/>
        </p:nvSpPr>
        <p:spPr>
          <a:xfrm flipH="1">
            <a:off x="6349815" y="1825365"/>
            <a:ext cx="549613" cy="5496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E80CFA-D355-42D4-8396-8583976C6905}"/>
              </a:ext>
            </a:extLst>
          </p:cNvPr>
          <p:cNvGrpSpPr/>
          <p:nvPr/>
        </p:nvGrpSpPr>
        <p:grpSpPr>
          <a:xfrm flipH="1">
            <a:off x="1573587" y="1742081"/>
            <a:ext cx="4616540" cy="668469"/>
            <a:chOff x="4716014" y="1639851"/>
            <a:chExt cx="3888434" cy="6681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B66F81-52A4-47D5-AB29-470B4FE3296B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649337-DC27-4BB4-BEEF-6CDA935724C9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DF7DD32-C413-4E4F-BBD3-63858AEA5E1F}"/>
              </a:ext>
            </a:extLst>
          </p:cNvPr>
          <p:cNvSpPr/>
          <p:nvPr/>
        </p:nvSpPr>
        <p:spPr>
          <a:xfrm flipH="1">
            <a:off x="5404188" y="3661611"/>
            <a:ext cx="549613" cy="549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903C24-41B0-446F-92D4-FE7BFBAB1887}"/>
              </a:ext>
            </a:extLst>
          </p:cNvPr>
          <p:cNvGrpSpPr/>
          <p:nvPr/>
        </p:nvGrpSpPr>
        <p:grpSpPr>
          <a:xfrm flipH="1">
            <a:off x="627960" y="3578327"/>
            <a:ext cx="4616540" cy="668469"/>
            <a:chOff x="4716014" y="1639851"/>
            <a:chExt cx="3888434" cy="6681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75837F-769A-4E19-8550-25373E60FF5B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EE6F4E-133E-4C16-BCAF-6D97A726F335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B2CF2D62-BB75-45F6-A7C4-6471F5785D48}"/>
              </a:ext>
            </a:extLst>
          </p:cNvPr>
          <p:cNvSpPr/>
          <p:nvPr/>
        </p:nvSpPr>
        <p:spPr>
          <a:xfrm flipH="1">
            <a:off x="6473642" y="5497857"/>
            <a:ext cx="549613" cy="5496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428F6C-3139-452F-9E81-68F5A400C60A}"/>
              </a:ext>
            </a:extLst>
          </p:cNvPr>
          <p:cNvGrpSpPr/>
          <p:nvPr/>
        </p:nvGrpSpPr>
        <p:grpSpPr>
          <a:xfrm flipH="1">
            <a:off x="1697414" y="5414573"/>
            <a:ext cx="4616540" cy="668469"/>
            <a:chOff x="4716014" y="1639851"/>
            <a:chExt cx="3888434" cy="6681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7ABEA4-3E4B-47FC-838B-080749DCDB24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F4CA21-B618-4193-BFB1-75691AF6E4B3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6CD9D29-072F-4C8F-BEE3-F6ED8064A1BA}"/>
              </a:ext>
            </a:extLst>
          </p:cNvPr>
          <p:cNvSpPr/>
          <p:nvPr/>
        </p:nvSpPr>
        <p:spPr>
          <a:xfrm flipH="1">
            <a:off x="5654120" y="2743488"/>
            <a:ext cx="549613" cy="5496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5C41FF-45FA-4CF7-8EB3-8D796EF8E961}"/>
              </a:ext>
            </a:extLst>
          </p:cNvPr>
          <p:cNvGrpSpPr/>
          <p:nvPr/>
        </p:nvGrpSpPr>
        <p:grpSpPr>
          <a:xfrm flipH="1">
            <a:off x="877892" y="2660203"/>
            <a:ext cx="4616540" cy="668469"/>
            <a:chOff x="4716014" y="1639851"/>
            <a:chExt cx="3888434" cy="6681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33DF33-419F-448C-AB5D-39851875AEB8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FF7EE7-B964-4090-A333-C2883C5C38B9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2B1F041D-D346-4767-A8C1-F663E90963F9}"/>
              </a:ext>
            </a:extLst>
          </p:cNvPr>
          <p:cNvSpPr/>
          <p:nvPr/>
        </p:nvSpPr>
        <p:spPr>
          <a:xfrm flipH="1">
            <a:off x="5629737" y="4579734"/>
            <a:ext cx="549613" cy="5496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F02837-4019-4967-9BFA-F4B262EBE527}"/>
              </a:ext>
            </a:extLst>
          </p:cNvPr>
          <p:cNvGrpSpPr/>
          <p:nvPr/>
        </p:nvGrpSpPr>
        <p:grpSpPr>
          <a:xfrm flipH="1">
            <a:off x="853509" y="4496449"/>
            <a:ext cx="4616540" cy="668469"/>
            <a:chOff x="4716014" y="1639851"/>
            <a:chExt cx="3888434" cy="6681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BCB2D1-8FA1-41CF-876E-B2AA45F898A5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2DC433-296A-4F5B-B4C1-2B20A9D1C056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A7E82FFB-BF90-4507-9DAF-2CCF9990CFFF}"/>
              </a:ext>
            </a:extLst>
          </p:cNvPr>
          <p:cNvSpPr/>
          <p:nvPr/>
        </p:nvSpPr>
        <p:spPr>
          <a:xfrm flipH="1">
            <a:off x="7581254" y="2886580"/>
            <a:ext cx="216118" cy="2161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AC20E5-D801-4C74-9D0A-83E897B42360}"/>
              </a:ext>
            </a:extLst>
          </p:cNvPr>
          <p:cNvSpPr/>
          <p:nvPr/>
        </p:nvSpPr>
        <p:spPr>
          <a:xfrm flipH="1">
            <a:off x="7348378" y="3804702"/>
            <a:ext cx="216118" cy="2161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43468E-9344-48FE-8FC6-0D4DF360183D}"/>
              </a:ext>
            </a:extLst>
          </p:cNvPr>
          <p:cNvSpPr/>
          <p:nvPr/>
        </p:nvSpPr>
        <p:spPr>
          <a:xfrm flipH="1">
            <a:off x="7601706" y="4722826"/>
            <a:ext cx="216118" cy="2161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1E8EED-BD92-4815-AF50-ECD231FE3A2C}"/>
              </a:ext>
            </a:extLst>
          </p:cNvPr>
          <p:cNvSpPr/>
          <p:nvPr/>
        </p:nvSpPr>
        <p:spPr>
          <a:xfrm flipH="1">
            <a:off x="8610310" y="5640948"/>
            <a:ext cx="216118" cy="2161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6967BE-E84C-4B9C-ADDE-A0942E6AA5B2}"/>
              </a:ext>
            </a:extLst>
          </p:cNvPr>
          <p:cNvCxnSpPr>
            <a:cxnSpLocks/>
          </p:cNvCxnSpPr>
          <p:nvPr/>
        </p:nvCxnSpPr>
        <p:spPr>
          <a:xfrm flipH="1">
            <a:off x="7214446" y="2076563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5F17F5-7E02-4215-914B-2B137E5C0A09}"/>
              </a:ext>
            </a:extLst>
          </p:cNvPr>
          <p:cNvCxnSpPr>
            <a:cxnSpLocks/>
          </p:cNvCxnSpPr>
          <p:nvPr/>
        </p:nvCxnSpPr>
        <p:spPr>
          <a:xfrm flipH="1">
            <a:off x="6352070" y="2994686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6E150C-5093-4698-A65B-4FBB4CF4BA6F}"/>
              </a:ext>
            </a:extLst>
          </p:cNvPr>
          <p:cNvCxnSpPr>
            <a:cxnSpLocks/>
          </p:cNvCxnSpPr>
          <p:nvPr/>
        </p:nvCxnSpPr>
        <p:spPr>
          <a:xfrm flipH="1">
            <a:off x="6110666" y="3912809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7D99ED-46D0-496D-9FE4-32EE97BE3D0B}"/>
              </a:ext>
            </a:extLst>
          </p:cNvPr>
          <p:cNvCxnSpPr>
            <a:cxnSpLocks/>
          </p:cNvCxnSpPr>
          <p:nvPr/>
        </p:nvCxnSpPr>
        <p:spPr>
          <a:xfrm flipH="1">
            <a:off x="6350104" y="4830932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77CFE3-6415-4CB3-8A1A-67D502DABE2D}"/>
              </a:ext>
            </a:extLst>
          </p:cNvPr>
          <p:cNvCxnSpPr>
            <a:cxnSpLocks/>
          </p:cNvCxnSpPr>
          <p:nvPr/>
        </p:nvCxnSpPr>
        <p:spPr>
          <a:xfrm flipH="1">
            <a:off x="7276360" y="5749055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0">
            <a:extLst>
              <a:ext uri="{FF2B5EF4-FFF2-40B4-BE49-F238E27FC236}">
                <a16:creationId xmlns:a16="http://schemas.microsoft.com/office/drawing/2014/main" id="{2B3B0885-C872-47D7-8696-D88B31DB938A}"/>
              </a:ext>
            </a:extLst>
          </p:cNvPr>
          <p:cNvSpPr/>
          <p:nvPr/>
        </p:nvSpPr>
        <p:spPr>
          <a:xfrm>
            <a:off x="6589058" y="5628122"/>
            <a:ext cx="292786" cy="29351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Freeform 18">
            <a:extLst>
              <a:ext uri="{FF2B5EF4-FFF2-40B4-BE49-F238E27FC236}">
                <a16:creationId xmlns:a16="http://schemas.microsoft.com/office/drawing/2014/main" id="{F0B10302-9004-41FE-AC29-DBD7640D6F2C}"/>
              </a:ext>
            </a:extLst>
          </p:cNvPr>
          <p:cNvSpPr/>
          <p:nvPr/>
        </p:nvSpPr>
        <p:spPr>
          <a:xfrm flipH="1">
            <a:off x="6450004" y="1948963"/>
            <a:ext cx="355852" cy="28719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5244A843-DF95-4E29-97D2-C65F5D5107DF}"/>
              </a:ext>
            </a:extLst>
          </p:cNvPr>
          <p:cNvSpPr/>
          <p:nvPr/>
        </p:nvSpPr>
        <p:spPr>
          <a:xfrm flipH="1">
            <a:off x="5768191" y="2864586"/>
            <a:ext cx="300772" cy="3007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25">
            <a:extLst>
              <a:ext uri="{FF2B5EF4-FFF2-40B4-BE49-F238E27FC236}">
                <a16:creationId xmlns:a16="http://schemas.microsoft.com/office/drawing/2014/main" id="{E36F22E1-DD15-4394-BCD7-D6E860AE4A39}"/>
              </a:ext>
            </a:extLst>
          </p:cNvPr>
          <p:cNvSpPr/>
          <p:nvPr/>
        </p:nvSpPr>
        <p:spPr>
          <a:xfrm flipH="1">
            <a:off x="5740594" y="4719675"/>
            <a:ext cx="343140" cy="25146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Block Arc 25">
            <a:extLst>
              <a:ext uri="{FF2B5EF4-FFF2-40B4-BE49-F238E27FC236}">
                <a16:creationId xmlns:a16="http://schemas.microsoft.com/office/drawing/2014/main" id="{2A6ADD6B-E727-4228-A0A4-66AA93E38813}"/>
              </a:ext>
            </a:extLst>
          </p:cNvPr>
          <p:cNvSpPr>
            <a:spLocks noChangeAspect="1"/>
          </p:cNvSpPr>
          <p:nvPr/>
        </p:nvSpPr>
        <p:spPr>
          <a:xfrm flipH="1">
            <a:off x="5553765" y="3756344"/>
            <a:ext cx="236253" cy="34131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Graphic 4">
            <a:extLst>
              <a:ext uri="{FF2B5EF4-FFF2-40B4-BE49-F238E27FC236}">
                <a16:creationId xmlns:a16="http://schemas.microsoft.com/office/drawing/2014/main" id="{83C9F205-E16E-4FFA-852E-82ABBD2A419B}"/>
              </a:ext>
            </a:extLst>
          </p:cNvPr>
          <p:cNvSpPr/>
          <p:nvPr/>
        </p:nvSpPr>
        <p:spPr>
          <a:xfrm flipH="1">
            <a:off x="8506407" y="2491410"/>
            <a:ext cx="2680192" cy="2626584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84563AE1-84BC-43A4-B3B1-FCB9FBDE1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669" y="3102698"/>
            <a:ext cx="1516628" cy="102261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B08A994-9751-42C8-B30E-6578160E17BF}"/>
              </a:ext>
            </a:extLst>
          </p:cNvPr>
          <p:cNvSpPr txBox="1"/>
          <p:nvPr/>
        </p:nvSpPr>
        <p:spPr>
          <a:xfrm flipH="1">
            <a:off x="8912206" y="4192882"/>
            <a:ext cx="1868594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Metaverse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97136-0DBC-46D7-A1DC-67A6C25B122B}"/>
              </a:ext>
            </a:extLst>
          </p:cNvPr>
          <p:cNvSpPr/>
          <p:nvPr/>
        </p:nvSpPr>
        <p:spPr>
          <a:xfrm>
            <a:off x="6908800" y="2781430"/>
            <a:ext cx="5283200" cy="129514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185891" y="2857630"/>
            <a:ext cx="4415886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55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1060B9-B07E-4F56-B3BE-2A3190CF0149}"/>
              </a:ext>
            </a:extLst>
          </p:cNvPr>
          <p:cNvSpPr txBox="1"/>
          <p:nvPr/>
        </p:nvSpPr>
        <p:spPr>
          <a:xfrm>
            <a:off x="9927224" y="3642118"/>
            <a:ext cx="1562683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en-US" altLang="ko-KR" sz="2800" dirty="0">
                <a:solidFill>
                  <a:schemeClr val="accent3"/>
                </a:solidFill>
              </a:rPr>
              <a:t>SIMPLE</a:t>
            </a:r>
          </a:p>
        </p:txBody>
      </p:sp>
      <p:sp>
        <p:nvSpPr>
          <p:cNvPr id="4" name="직사각형 34">
            <a:extLst>
              <a:ext uri="{FF2B5EF4-FFF2-40B4-BE49-F238E27FC236}">
                <a16:creationId xmlns:a16="http://schemas.microsoft.com/office/drawing/2014/main" id="{D2669D4A-B9AB-4175-9ECE-CBD398D82229}"/>
              </a:ext>
            </a:extLst>
          </p:cNvPr>
          <p:cNvSpPr/>
          <p:nvPr/>
        </p:nvSpPr>
        <p:spPr>
          <a:xfrm>
            <a:off x="9207144" y="4012578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</a:rPr>
              <a:t>PORTFOLIO</a:t>
            </a:r>
          </a:p>
        </p:txBody>
      </p:sp>
      <p:sp>
        <p:nvSpPr>
          <p:cNvPr id="5" name="직사각형 35">
            <a:extLst>
              <a:ext uri="{FF2B5EF4-FFF2-40B4-BE49-F238E27FC236}">
                <a16:creationId xmlns:a16="http://schemas.microsoft.com/office/drawing/2014/main" id="{FBD952FF-FFD0-4574-91FE-4FA5F27AC801}"/>
              </a:ext>
            </a:extLst>
          </p:cNvPr>
          <p:cNvSpPr/>
          <p:nvPr/>
        </p:nvSpPr>
        <p:spPr>
          <a:xfrm>
            <a:off x="8631080" y="4383037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accent6"/>
                </a:solidFill>
              </a:rPr>
              <a:t>PRESENTATION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2B4BA35-402E-4A96-AA33-EBBF5C9FEBE7}"/>
              </a:ext>
            </a:extLst>
          </p:cNvPr>
          <p:cNvSpPr txBox="1">
            <a:spLocks/>
          </p:cNvSpPr>
          <p:nvPr/>
        </p:nvSpPr>
        <p:spPr>
          <a:xfrm>
            <a:off x="7261391" y="4753497"/>
            <a:ext cx="4228515" cy="1540238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03A0F-9403-4D70-8019-13001F654388}"/>
              </a:ext>
            </a:extLst>
          </p:cNvPr>
          <p:cNvSpPr txBox="1"/>
          <p:nvPr/>
        </p:nvSpPr>
        <p:spPr>
          <a:xfrm>
            <a:off x="7261391" y="743760"/>
            <a:ext cx="331087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ALLPPT </a:t>
            </a:r>
            <a:r>
              <a:rPr lang="en-GB" altLang="ko-KR" sz="3200" dirty="0">
                <a:solidFill>
                  <a:schemeClr val="accent6"/>
                </a:solidFill>
                <a:latin typeface="+mj-lt"/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solidFill>
                  <a:schemeClr val="accent6"/>
                </a:solidFill>
                <a:latin typeface="+mj-lt"/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accent6"/>
                </a:solidFill>
                <a:latin typeface="+mj-lt"/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2786D74-7ABB-4C1A-8267-A3FC9ABA61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77CB0B-D6B0-4D97-BAD3-E991F88B21DF}"/>
              </a:ext>
            </a:extLst>
          </p:cNvPr>
          <p:cNvGrpSpPr/>
          <p:nvPr/>
        </p:nvGrpSpPr>
        <p:grpSpPr>
          <a:xfrm>
            <a:off x="4098604" y="1562100"/>
            <a:ext cx="4009694" cy="3762667"/>
            <a:chOff x="4098604" y="1773119"/>
            <a:chExt cx="4009694" cy="376266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338E55F-D52E-455D-9166-58A94584C1E1}"/>
                </a:ext>
              </a:extLst>
            </p:cNvPr>
            <p:cNvSpPr/>
            <p:nvPr/>
          </p:nvSpPr>
          <p:spPr>
            <a:xfrm>
              <a:off x="5547601" y="1773119"/>
              <a:ext cx="1125051" cy="420800"/>
            </a:xfrm>
            <a:custGeom>
              <a:avLst/>
              <a:gdLst>
                <a:gd name="connsiteX0" fmla="*/ 956632 w 1125051"/>
                <a:gd name="connsiteY0" fmla="*/ 0 h 420800"/>
                <a:gd name="connsiteX1" fmla="*/ 1125051 w 1125051"/>
                <a:gd name="connsiteY1" fmla="*/ 252381 h 420800"/>
                <a:gd name="connsiteX2" fmla="*/ 872670 w 1125051"/>
                <a:gd name="connsiteY2" fmla="*/ 420800 h 420800"/>
                <a:gd name="connsiteX3" fmla="*/ 894844 w 1125051"/>
                <a:gd name="connsiteY3" fmla="*/ 309670 h 420800"/>
                <a:gd name="connsiteX4" fmla="*/ 691870 w 1125051"/>
                <a:gd name="connsiteY4" fmla="*/ 281874 h 420800"/>
                <a:gd name="connsiteX5" fmla="*/ 62808 w 1125051"/>
                <a:gd name="connsiteY5" fmla="*/ 347604 h 420800"/>
                <a:gd name="connsiteX6" fmla="*/ 0 w 1125051"/>
                <a:gd name="connsiteY6" fmla="*/ 132554 h 420800"/>
                <a:gd name="connsiteX7" fmla="*/ 708866 w 1125051"/>
                <a:gd name="connsiteY7" fmla="*/ 58485 h 420800"/>
                <a:gd name="connsiteX8" fmla="*/ 938683 w 1125051"/>
                <a:gd name="connsiteY8" fmla="*/ 89958 h 4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051" h="420800">
                  <a:moveTo>
                    <a:pt x="956632" y="0"/>
                  </a:moveTo>
                  <a:lnTo>
                    <a:pt x="1125051" y="252381"/>
                  </a:lnTo>
                  <a:lnTo>
                    <a:pt x="872670" y="420800"/>
                  </a:lnTo>
                  <a:lnTo>
                    <a:pt x="894844" y="309670"/>
                  </a:lnTo>
                  <a:lnTo>
                    <a:pt x="691870" y="281874"/>
                  </a:lnTo>
                  <a:cubicBezTo>
                    <a:pt x="480512" y="265793"/>
                    <a:pt x="267386" y="287855"/>
                    <a:pt x="62808" y="347604"/>
                  </a:cubicBezTo>
                  <a:lnTo>
                    <a:pt x="0" y="132554"/>
                  </a:lnTo>
                  <a:cubicBezTo>
                    <a:pt x="230531" y="65224"/>
                    <a:pt x="470695" y="40364"/>
                    <a:pt x="708866" y="58485"/>
                  </a:cubicBezTo>
                  <a:lnTo>
                    <a:pt x="938683" y="899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4474453-6001-4BDA-B1A7-1D5B7F849707}"/>
                </a:ext>
              </a:extLst>
            </p:cNvPr>
            <p:cNvSpPr/>
            <p:nvPr/>
          </p:nvSpPr>
          <p:spPr>
            <a:xfrm rot="4449496">
              <a:off x="7335372" y="3104054"/>
              <a:ext cx="1125051" cy="420800"/>
            </a:xfrm>
            <a:custGeom>
              <a:avLst/>
              <a:gdLst>
                <a:gd name="connsiteX0" fmla="*/ 956632 w 1125051"/>
                <a:gd name="connsiteY0" fmla="*/ 0 h 420800"/>
                <a:gd name="connsiteX1" fmla="*/ 1125051 w 1125051"/>
                <a:gd name="connsiteY1" fmla="*/ 252381 h 420800"/>
                <a:gd name="connsiteX2" fmla="*/ 872670 w 1125051"/>
                <a:gd name="connsiteY2" fmla="*/ 420800 h 420800"/>
                <a:gd name="connsiteX3" fmla="*/ 894844 w 1125051"/>
                <a:gd name="connsiteY3" fmla="*/ 309670 h 420800"/>
                <a:gd name="connsiteX4" fmla="*/ 691870 w 1125051"/>
                <a:gd name="connsiteY4" fmla="*/ 281874 h 420800"/>
                <a:gd name="connsiteX5" fmla="*/ 62808 w 1125051"/>
                <a:gd name="connsiteY5" fmla="*/ 347604 h 420800"/>
                <a:gd name="connsiteX6" fmla="*/ 0 w 1125051"/>
                <a:gd name="connsiteY6" fmla="*/ 132554 h 420800"/>
                <a:gd name="connsiteX7" fmla="*/ 708866 w 1125051"/>
                <a:gd name="connsiteY7" fmla="*/ 58485 h 420800"/>
                <a:gd name="connsiteX8" fmla="*/ 938683 w 1125051"/>
                <a:gd name="connsiteY8" fmla="*/ 89958 h 4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051" h="420800">
                  <a:moveTo>
                    <a:pt x="956632" y="0"/>
                  </a:moveTo>
                  <a:lnTo>
                    <a:pt x="1125051" y="252381"/>
                  </a:lnTo>
                  <a:lnTo>
                    <a:pt x="872670" y="420800"/>
                  </a:lnTo>
                  <a:lnTo>
                    <a:pt x="894844" y="309670"/>
                  </a:lnTo>
                  <a:lnTo>
                    <a:pt x="691870" y="281874"/>
                  </a:lnTo>
                  <a:cubicBezTo>
                    <a:pt x="480512" y="265793"/>
                    <a:pt x="267386" y="287855"/>
                    <a:pt x="62808" y="347604"/>
                  </a:cubicBezTo>
                  <a:lnTo>
                    <a:pt x="0" y="132554"/>
                  </a:lnTo>
                  <a:cubicBezTo>
                    <a:pt x="230531" y="65224"/>
                    <a:pt x="470695" y="40364"/>
                    <a:pt x="708866" y="58485"/>
                  </a:cubicBezTo>
                  <a:lnTo>
                    <a:pt x="938683" y="899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F57971A-33F9-4964-8D74-9F19CD61FFDE}"/>
                </a:ext>
              </a:extLst>
            </p:cNvPr>
            <p:cNvSpPr/>
            <p:nvPr/>
          </p:nvSpPr>
          <p:spPr>
            <a:xfrm rot="8586565">
              <a:off x="6612706" y="5098519"/>
              <a:ext cx="1125051" cy="420800"/>
            </a:xfrm>
            <a:custGeom>
              <a:avLst/>
              <a:gdLst>
                <a:gd name="connsiteX0" fmla="*/ 956632 w 1125051"/>
                <a:gd name="connsiteY0" fmla="*/ 0 h 420800"/>
                <a:gd name="connsiteX1" fmla="*/ 1125051 w 1125051"/>
                <a:gd name="connsiteY1" fmla="*/ 252381 h 420800"/>
                <a:gd name="connsiteX2" fmla="*/ 872670 w 1125051"/>
                <a:gd name="connsiteY2" fmla="*/ 420800 h 420800"/>
                <a:gd name="connsiteX3" fmla="*/ 894844 w 1125051"/>
                <a:gd name="connsiteY3" fmla="*/ 309670 h 420800"/>
                <a:gd name="connsiteX4" fmla="*/ 691870 w 1125051"/>
                <a:gd name="connsiteY4" fmla="*/ 281874 h 420800"/>
                <a:gd name="connsiteX5" fmla="*/ 62808 w 1125051"/>
                <a:gd name="connsiteY5" fmla="*/ 347604 h 420800"/>
                <a:gd name="connsiteX6" fmla="*/ 0 w 1125051"/>
                <a:gd name="connsiteY6" fmla="*/ 132554 h 420800"/>
                <a:gd name="connsiteX7" fmla="*/ 708866 w 1125051"/>
                <a:gd name="connsiteY7" fmla="*/ 58485 h 420800"/>
                <a:gd name="connsiteX8" fmla="*/ 938683 w 1125051"/>
                <a:gd name="connsiteY8" fmla="*/ 89958 h 4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051" h="420800">
                  <a:moveTo>
                    <a:pt x="956632" y="0"/>
                  </a:moveTo>
                  <a:lnTo>
                    <a:pt x="1125051" y="252381"/>
                  </a:lnTo>
                  <a:lnTo>
                    <a:pt x="872670" y="420800"/>
                  </a:lnTo>
                  <a:lnTo>
                    <a:pt x="894844" y="309670"/>
                  </a:lnTo>
                  <a:lnTo>
                    <a:pt x="691870" y="281874"/>
                  </a:lnTo>
                  <a:cubicBezTo>
                    <a:pt x="480512" y="265793"/>
                    <a:pt x="267386" y="287855"/>
                    <a:pt x="62808" y="347604"/>
                  </a:cubicBezTo>
                  <a:lnTo>
                    <a:pt x="0" y="132554"/>
                  </a:lnTo>
                  <a:cubicBezTo>
                    <a:pt x="230531" y="65224"/>
                    <a:pt x="470695" y="40364"/>
                    <a:pt x="708866" y="58485"/>
                  </a:cubicBezTo>
                  <a:lnTo>
                    <a:pt x="938683" y="899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F4906F-B3B4-4B47-A906-48D220D6B3C1}"/>
                </a:ext>
              </a:extLst>
            </p:cNvPr>
            <p:cNvSpPr/>
            <p:nvPr/>
          </p:nvSpPr>
          <p:spPr>
            <a:xfrm rot="12844888">
              <a:off x="4504809" y="5114986"/>
              <a:ext cx="1125051" cy="420800"/>
            </a:xfrm>
            <a:custGeom>
              <a:avLst/>
              <a:gdLst>
                <a:gd name="connsiteX0" fmla="*/ 956632 w 1125051"/>
                <a:gd name="connsiteY0" fmla="*/ 0 h 420800"/>
                <a:gd name="connsiteX1" fmla="*/ 1125051 w 1125051"/>
                <a:gd name="connsiteY1" fmla="*/ 252381 h 420800"/>
                <a:gd name="connsiteX2" fmla="*/ 872670 w 1125051"/>
                <a:gd name="connsiteY2" fmla="*/ 420800 h 420800"/>
                <a:gd name="connsiteX3" fmla="*/ 894844 w 1125051"/>
                <a:gd name="connsiteY3" fmla="*/ 309670 h 420800"/>
                <a:gd name="connsiteX4" fmla="*/ 691870 w 1125051"/>
                <a:gd name="connsiteY4" fmla="*/ 281874 h 420800"/>
                <a:gd name="connsiteX5" fmla="*/ 62808 w 1125051"/>
                <a:gd name="connsiteY5" fmla="*/ 347604 h 420800"/>
                <a:gd name="connsiteX6" fmla="*/ 0 w 1125051"/>
                <a:gd name="connsiteY6" fmla="*/ 132554 h 420800"/>
                <a:gd name="connsiteX7" fmla="*/ 708866 w 1125051"/>
                <a:gd name="connsiteY7" fmla="*/ 58485 h 420800"/>
                <a:gd name="connsiteX8" fmla="*/ 938683 w 1125051"/>
                <a:gd name="connsiteY8" fmla="*/ 89958 h 4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051" h="420800">
                  <a:moveTo>
                    <a:pt x="956632" y="0"/>
                  </a:moveTo>
                  <a:lnTo>
                    <a:pt x="1125051" y="252381"/>
                  </a:lnTo>
                  <a:lnTo>
                    <a:pt x="872670" y="420800"/>
                  </a:lnTo>
                  <a:lnTo>
                    <a:pt x="894844" y="309670"/>
                  </a:lnTo>
                  <a:lnTo>
                    <a:pt x="691870" y="281874"/>
                  </a:lnTo>
                  <a:cubicBezTo>
                    <a:pt x="480512" y="265793"/>
                    <a:pt x="267386" y="287855"/>
                    <a:pt x="62808" y="347604"/>
                  </a:cubicBezTo>
                  <a:lnTo>
                    <a:pt x="0" y="132554"/>
                  </a:lnTo>
                  <a:cubicBezTo>
                    <a:pt x="230531" y="65224"/>
                    <a:pt x="470695" y="40364"/>
                    <a:pt x="708866" y="58485"/>
                  </a:cubicBezTo>
                  <a:lnTo>
                    <a:pt x="938683" y="899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7F53320-B9F8-43FB-8C06-9FF261CC9310}"/>
                </a:ext>
              </a:extLst>
            </p:cNvPr>
            <p:cNvSpPr/>
            <p:nvPr/>
          </p:nvSpPr>
          <p:spPr>
            <a:xfrm rot="16985688">
              <a:off x="3746478" y="3101025"/>
              <a:ext cx="1125051" cy="420800"/>
            </a:xfrm>
            <a:custGeom>
              <a:avLst/>
              <a:gdLst>
                <a:gd name="connsiteX0" fmla="*/ 956632 w 1125051"/>
                <a:gd name="connsiteY0" fmla="*/ 0 h 420800"/>
                <a:gd name="connsiteX1" fmla="*/ 1125051 w 1125051"/>
                <a:gd name="connsiteY1" fmla="*/ 252381 h 420800"/>
                <a:gd name="connsiteX2" fmla="*/ 872670 w 1125051"/>
                <a:gd name="connsiteY2" fmla="*/ 420800 h 420800"/>
                <a:gd name="connsiteX3" fmla="*/ 894844 w 1125051"/>
                <a:gd name="connsiteY3" fmla="*/ 309670 h 420800"/>
                <a:gd name="connsiteX4" fmla="*/ 691870 w 1125051"/>
                <a:gd name="connsiteY4" fmla="*/ 281874 h 420800"/>
                <a:gd name="connsiteX5" fmla="*/ 62808 w 1125051"/>
                <a:gd name="connsiteY5" fmla="*/ 347604 h 420800"/>
                <a:gd name="connsiteX6" fmla="*/ 0 w 1125051"/>
                <a:gd name="connsiteY6" fmla="*/ 132554 h 420800"/>
                <a:gd name="connsiteX7" fmla="*/ 708866 w 1125051"/>
                <a:gd name="connsiteY7" fmla="*/ 58485 h 420800"/>
                <a:gd name="connsiteX8" fmla="*/ 938683 w 1125051"/>
                <a:gd name="connsiteY8" fmla="*/ 89958 h 4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051" h="420800">
                  <a:moveTo>
                    <a:pt x="956632" y="0"/>
                  </a:moveTo>
                  <a:lnTo>
                    <a:pt x="1125051" y="252381"/>
                  </a:lnTo>
                  <a:lnTo>
                    <a:pt x="872670" y="420800"/>
                  </a:lnTo>
                  <a:lnTo>
                    <a:pt x="894844" y="309670"/>
                  </a:lnTo>
                  <a:lnTo>
                    <a:pt x="691870" y="281874"/>
                  </a:lnTo>
                  <a:cubicBezTo>
                    <a:pt x="480512" y="265793"/>
                    <a:pt x="267386" y="287855"/>
                    <a:pt x="62808" y="347604"/>
                  </a:cubicBezTo>
                  <a:lnTo>
                    <a:pt x="0" y="132554"/>
                  </a:lnTo>
                  <a:cubicBezTo>
                    <a:pt x="230531" y="65224"/>
                    <a:pt x="470695" y="40364"/>
                    <a:pt x="708866" y="58485"/>
                  </a:cubicBezTo>
                  <a:lnTo>
                    <a:pt x="938683" y="899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6DD08E-5389-4E0F-8745-5170420CCCD8}"/>
              </a:ext>
            </a:extLst>
          </p:cNvPr>
          <p:cNvSpPr txBox="1"/>
          <p:nvPr/>
        </p:nvSpPr>
        <p:spPr>
          <a:xfrm>
            <a:off x="4411079" y="1911272"/>
            <a:ext cx="11250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Contents  Here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73297-CDDC-4365-80E4-A59FE68710AE}"/>
              </a:ext>
            </a:extLst>
          </p:cNvPr>
          <p:cNvSpPr txBox="1"/>
          <p:nvPr/>
        </p:nvSpPr>
        <p:spPr>
          <a:xfrm>
            <a:off x="6655871" y="1911271"/>
            <a:ext cx="11250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Contents 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C7459-4EED-4A7B-A6CE-89D4D501ACDD}"/>
              </a:ext>
            </a:extLst>
          </p:cNvPr>
          <p:cNvSpPr txBox="1"/>
          <p:nvPr/>
        </p:nvSpPr>
        <p:spPr>
          <a:xfrm>
            <a:off x="5540217" y="5170005"/>
            <a:ext cx="11250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Contents  Here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8EE3DB-E246-4DA1-9C58-1A23A0990A5C}"/>
              </a:ext>
            </a:extLst>
          </p:cNvPr>
          <p:cNvSpPr txBox="1"/>
          <p:nvPr/>
        </p:nvSpPr>
        <p:spPr>
          <a:xfrm>
            <a:off x="7229867" y="3884322"/>
            <a:ext cx="11250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Contents 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D70DA7-88DD-4BC2-8D20-D077FEF65F09}"/>
              </a:ext>
            </a:extLst>
          </p:cNvPr>
          <p:cNvSpPr txBox="1"/>
          <p:nvPr/>
        </p:nvSpPr>
        <p:spPr>
          <a:xfrm>
            <a:off x="3837083" y="3884322"/>
            <a:ext cx="11250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Contents  Here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0B234E-83B4-4411-BB42-1568023265AE}"/>
              </a:ext>
            </a:extLst>
          </p:cNvPr>
          <p:cNvGrpSpPr/>
          <p:nvPr/>
        </p:nvGrpSpPr>
        <p:grpSpPr>
          <a:xfrm>
            <a:off x="5120055" y="2646354"/>
            <a:ext cx="1951891" cy="1999300"/>
            <a:chOff x="5128279" y="2936501"/>
            <a:chExt cx="1951891" cy="1999300"/>
          </a:xfrm>
        </p:grpSpPr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CF6EE9CC-1076-4871-A2F0-ED936B80E572}"/>
                </a:ext>
              </a:extLst>
            </p:cNvPr>
            <p:cNvSpPr/>
            <p:nvPr/>
          </p:nvSpPr>
          <p:spPr>
            <a:xfrm>
              <a:off x="5154655" y="2936501"/>
              <a:ext cx="1890347" cy="1890347"/>
            </a:xfrm>
            <a:prstGeom prst="pie">
              <a:avLst>
                <a:gd name="adj1" fmla="val 14217794"/>
                <a:gd name="adj2" fmla="val 1818783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Partial Circle 15">
              <a:extLst>
                <a:ext uri="{FF2B5EF4-FFF2-40B4-BE49-F238E27FC236}">
                  <a16:creationId xmlns:a16="http://schemas.microsoft.com/office/drawing/2014/main" id="{8F1AA4A7-644F-4139-9960-505AC94DE2E4}"/>
                </a:ext>
              </a:extLst>
            </p:cNvPr>
            <p:cNvSpPr/>
            <p:nvPr/>
          </p:nvSpPr>
          <p:spPr>
            <a:xfrm rot="4320000">
              <a:off x="5189823" y="2971669"/>
              <a:ext cx="1890347" cy="1890347"/>
            </a:xfrm>
            <a:prstGeom prst="pie">
              <a:avLst>
                <a:gd name="adj1" fmla="val 14217794"/>
                <a:gd name="adj2" fmla="val 181878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Partial Circle 16">
              <a:extLst>
                <a:ext uri="{FF2B5EF4-FFF2-40B4-BE49-F238E27FC236}">
                  <a16:creationId xmlns:a16="http://schemas.microsoft.com/office/drawing/2014/main" id="{B6282947-D8F3-46D6-8055-2CFC9A4D2F81}"/>
                </a:ext>
              </a:extLst>
            </p:cNvPr>
            <p:cNvSpPr/>
            <p:nvPr/>
          </p:nvSpPr>
          <p:spPr>
            <a:xfrm rot="8640000">
              <a:off x="5189823" y="3045454"/>
              <a:ext cx="1890347" cy="1890347"/>
            </a:xfrm>
            <a:prstGeom prst="pie">
              <a:avLst>
                <a:gd name="adj1" fmla="val 14217794"/>
                <a:gd name="adj2" fmla="val 1818783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Partial Circle 17">
              <a:extLst>
                <a:ext uri="{FF2B5EF4-FFF2-40B4-BE49-F238E27FC236}">
                  <a16:creationId xmlns:a16="http://schemas.microsoft.com/office/drawing/2014/main" id="{69076732-D7A2-4300-892D-13CDFD05DD41}"/>
                </a:ext>
              </a:extLst>
            </p:cNvPr>
            <p:cNvSpPr/>
            <p:nvPr/>
          </p:nvSpPr>
          <p:spPr>
            <a:xfrm rot="13020000">
              <a:off x="5128279" y="3042005"/>
              <a:ext cx="1890347" cy="1890347"/>
            </a:xfrm>
            <a:prstGeom prst="pie">
              <a:avLst>
                <a:gd name="adj1" fmla="val 14217794"/>
                <a:gd name="adj2" fmla="val 181878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Partial Circle 18">
              <a:extLst>
                <a:ext uri="{FF2B5EF4-FFF2-40B4-BE49-F238E27FC236}">
                  <a16:creationId xmlns:a16="http://schemas.microsoft.com/office/drawing/2014/main" id="{38DB3B61-47B8-4DD1-8A01-ACF57050EAD2}"/>
                </a:ext>
              </a:extLst>
            </p:cNvPr>
            <p:cNvSpPr/>
            <p:nvPr/>
          </p:nvSpPr>
          <p:spPr>
            <a:xfrm rot="17280000">
              <a:off x="5128279" y="2980461"/>
              <a:ext cx="1890347" cy="1890347"/>
            </a:xfrm>
            <a:prstGeom prst="pie">
              <a:avLst>
                <a:gd name="adj1" fmla="val 14217794"/>
                <a:gd name="adj2" fmla="val 1818783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6">
            <a:extLst>
              <a:ext uri="{FF2B5EF4-FFF2-40B4-BE49-F238E27FC236}">
                <a16:creationId xmlns:a16="http://schemas.microsoft.com/office/drawing/2014/main" id="{342E3F73-6C42-4885-8D85-28633267260E}"/>
              </a:ext>
            </a:extLst>
          </p:cNvPr>
          <p:cNvSpPr/>
          <p:nvPr/>
        </p:nvSpPr>
        <p:spPr>
          <a:xfrm rot="2700000">
            <a:off x="5345176" y="323041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6083F429-67B9-462B-B9D1-2BC6D56B49A1}"/>
              </a:ext>
            </a:extLst>
          </p:cNvPr>
          <p:cNvSpPr/>
          <p:nvPr/>
        </p:nvSpPr>
        <p:spPr>
          <a:xfrm>
            <a:off x="5553151" y="402649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DB3A6B53-5709-4F3E-A9B4-E854A1602223}"/>
              </a:ext>
            </a:extLst>
          </p:cNvPr>
          <p:cNvSpPr/>
          <p:nvPr/>
        </p:nvSpPr>
        <p:spPr>
          <a:xfrm flipH="1">
            <a:off x="6484824" y="332171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Block Arc 10">
            <a:extLst>
              <a:ext uri="{FF2B5EF4-FFF2-40B4-BE49-F238E27FC236}">
                <a16:creationId xmlns:a16="http://schemas.microsoft.com/office/drawing/2014/main" id="{36793E7E-D5BF-45A5-A96F-4E5DC2040920}"/>
              </a:ext>
            </a:extLst>
          </p:cNvPr>
          <p:cNvSpPr/>
          <p:nvPr/>
        </p:nvSpPr>
        <p:spPr>
          <a:xfrm>
            <a:off x="6229860" y="403862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5A980E22-BD1F-4855-9EC5-9624835F6AE7}"/>
              </a:ext>
            </a:extLst>
          </p:cNvPr>
          <p:cNvSpPr>
            <a:spLocks noChangeAspect="1"/>
          </p:cNvSpPr>
          <p:nvPr/>
        </p:nvSpPr>
        <p:spPr>
          <a:xfrm>
            <a:off x="5909702" y="2830505"/>
            <a:ext cx="372596" cy="375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201B0D-9B32-4A80-AA17-983484935BF0}"/>
              </a:ext>
            </a:extLst>
          </p:cNvPr>
          <p:cNvSpPr txBox="1"/>
          <p:nvPr/>
        </p:nvSpPr>
        <p:spPr>
          <a:xfrm>
            <a:off x="8556099" y="3767248"/>
            <a:ext cx="306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5A3B2A-8BD9-4521-9E5F-828E514DEC6E}"/>
              </a:ext>
            </a:extLst>
          </p:cNvPr>
          <p:cNvSpPr txBox="1"/>
          <p:nvPr/>
        </p:nvSpPr>
        <p:spPr>
          <a:xfrm>
            <a:off x="567836" y="3767248"/>
            <a:ext cx="306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79BFF-0E0A-4FBA-B4F3-AF1CF0F37698}"/>
              </a:ext>
            </a:extLst>
          </p:cNvPr>
          <p:cNvSpPr txBox="1"/>
          <p:nvPr/>
        </p:nvSpPr>
        <p:spPr>
          <a:xfrm>
            <a:off x="8128363" y="1786259"/>
            <a:ext cx="306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4611B6-92F0-48E3-B2C5-6B6458F6E7DD}"/>
              </a:ext>
            </a:extLst>
          </p:cNvPr>
          <p:cNvSpPr txBox="1"/>
          <p:nvPr/>
        </p:nvSpPr>
        <p:spPr>
          <a:xfrm>
            <a:off x="995572" y="1786259"/>
            <a:ext cx="306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66671-2310-495C-B413-929537C259F9}"/>
              </a:ext>
            </a:extLst>
          </p:cNvPr>
          <p:cNvSpPr txBox="1"/>
          <p:nvPr/>
        </p:nvSpPr>
        <p:spPr>
          <a:xfrm>
            <a:off x="3485012" y="5816836"/>
            <a:ext cx="522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A9389A4-8AE3-431E-9A46-1F6389E60D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142978"/>
              </p:ext>
            </p:extLst>
          </p:nvPr>
        </p:nvGraphicFramePr>
        <p:xfrm>
          <a:off x="5966234" y="1963358"/>
          <a:ext cx="5552269" cy="4220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58849BED-B30B-4B77-9210-885BB8B70E83}"/>
              </a:ext>
            </a:extLst>
          </p:cNvPr>
          <p:cNvGrpSpPr/>
          <p:nvPr/>
        </p:nvGrpSpPr>
        <p:grpSpPr>
          <a:xfrm>
            <a:off x="673497" y="4729402"/>
            <a:ext cx="3418857" cy="636036"/>
            <a:chOff x="673497" y="4729402"/>
            <a:chExt cx="3418857" cy="636036"/>
          </a:xfrm>
        </p:grpSpPr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52A1BC7A-067E-4737-AD2F-92A2E34BC7A1}"/>
                </a:ext>
              </a:extLst>
            </p:cNvPr>
            <p:cNvSpPr/>
            <p:nvPr/>
          </p:nvSpPr>
          <p:spPr>
            <a:xfrm>
              <a:off x="67349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E4FE11EE-2C59-4719-B1BB-AA2CEDD54472}"/>
                </a:ext>
              </a:extLst>
            </p:cNvPr>
            <p:cNvSpPr/>
            <p:nvPr/>
          </p:nvSpPr>
          <p:spPr>
            <a:xfrm>
              <a:off x="102653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id="{65C90D60-263D-4BBE-9888-253A9F7DE662}"/>
                </a:ext>
              </a:extLst>
            </p:cNvPr>
            <p:cNvSpPr/>
            <p:nvPr/>
          </p:nvSpPr>
          <p:spPr>
            <a:xfrm>
              <a:off x="137957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396E9725-887B-4568-A819-5D8F25397B7A}"/>
                </a:ext>
              </a:extLst>
            </p:cNvPr>
            <p:cNvSpPr/>
            <p:nvPr/>
          </p:nvSpPr>
          <p:spPr>
            <a:xfrm>
              <a:off x="173261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550EDCD6-7D1E-45B2-A2AA-3BC9377CB2BC}"/>
                </a:ext>
              </a:extLst>
            </p:cNvPr>
            <p:cNvSpPr/>
            <p:nvPr/>
          </p:nvSpPr>
          <p:spPr>
            <a:xfrm>
              <a:off x="208565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6C854465-360A-4D25-82EE-9C3E18D0B1E1}"/>
                </a:ext>
              </a:extLst>
            </p:cNvPr>
            <p:cNvSpPr/>
            <p:nvPr/>
          </p:nvSpPr>
          <p:spPr>
            <a:xfrm>
              <a:off x="243869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" name="Round Same Side Corner Rectangle 8">
              <a:extLst>
                <a:ext uri="{FF2B5EF4-FFF2-40B4-BE49-F238E27FC236}">
                  <a16:creationId xmlns:a16="http://schemas.microsoft.com/office/drawing/2014/main" id="{F59621A6-EEF4-4EFE-9CA0-47A81E4E3FDC}"/>
                </a:ext>
              </a:extLst>
            </p:cNvPr>
            <p:cNvSpPr/>
            <p:nvPr/>
          </p:nvSpPr>
          <p:spPr>
            <a:xfrm>
              <a:off x="279173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F0F12CDB-9E63-4273-A15C-7C4397753425}"/>
                </a:ext>
              </a:extLst>
            </p:cNvPr>
            <p:cNvSpPr/>
            <p:nvPr/>
          </p:nvSpPr>
          <p:spPr>
            <a:xfrm>
              <a:off x="314477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B11D7DA9-7C5C-48E5-84F1-4512306185C3}"/>
                </a:ext>
              </a:extLst>
            </p:cNvPr>
            <p:cNvSpPr/>
            <p:nvPr/>
          </p:nvSpPr>
          <p:spPr>
            <a:xfrm>
              <a:off x="349781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id="{C7971907-808B-46B9-9C26-37F4A3F7A00E}"/>
                </a:ext>
              </a:extLst>
            </p:cNvPr>
            <p:cNvSpPr/>
            <p:nvPr/>
          </p:nvSpPr>
          <p:spPr>
            <a:xfrm>
              <a:off x="3850859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8BB5FE-486E-4382-8888-BCE23D28C14C}"/>
              </a:ext>
            </a:extLst>
          </p:cNvPr>
          <p:cNvGrpSpPr/>
          <p:nvPr/>
        </p:nvGrpSpPr>
        <p:grpSpPr>
          <a:xfrm>
            <a:off x="673497" y="3911322"/>
            <a:ext cx="3418857" cy="636036"/>
            <a:chOff x="673497" y="3911322"/>
            <a:chExt cx="3418857" cy="636036"/>
          </a:xfrm>
        </p:grpSpPr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id="{CD5E7A5C-328E-45D2-B041-1D7E1A97411D}"/>
                </a:ext>
              </a:extLst>
            </p:cNvPr>
            <p:cNvSpPr/>
            <p:nvPr/>
          </p:nvSpPr>
          <p:spPr>
            <a:xfrm>
              <a:off x="67349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id="{28073633-A509-428B-BB3F-92AAAB2EF14D}"/>
                </a:ext>
              </a:extLst>
            </p:cNvPr>
            <p:cNvSpPr/>
            <p:nvPr/>
          </p:nvSpPr>
          <p:spPr>
            <a:xfrm>
              <a:off x="102653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id="{7CA75DE9-04BC-4C19-8334-6D70D7ACF4DF}"/>
                </a:ext>
              </a:extLst>
            </p:cNvPr>
            <p:cNvSpPr/>
            <p:nvPr/>
          </p:nvSpPr>
          <p:spPr>
            <a:xfrm>
              <a:off x="137957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id="{7966F386-5AD9-406D-810F-7E417CEAA13B}"/>
                </a:ext>
              </a:extLst>
            </p:cNvPr>
            <p:cNvSpPr/>
            <p:nvPr/>
          </p:nvSpPr>
          <p:spPr>
            <a:xfrm>
              <a:off x="173261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8">
              <a:extLst>
                <a:ext uri="{FF2B5EF4-FFF2-40B4-BE49-F238E27FC236}">
                  <a16:creationId xmlns:a16="http://schemas.microsoft.com/office/drawing/2014/main" id="{D16207D1-2118-46BC-BB71-A517F5DCF513}"/>
                </a:ext>
              </a:extLst>
            </p:cNvPr>
            <p:cNvSpPr/>
            <p:nvPr/>
          </p:nvSpPr>
          <p:spPr>
            <a:xfrm>
              <a:off x="208565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" name="Round Same Side Corner Rectangle 8">
              <a:extLst>
                <a:ext uri="{FF2B5EF4-FFF2-40B4-BE49-F238E27FC236}">
                  <a16:creationId xmlns:a16="http://schemas.microsoft.com/office/drawing/2014/main" id="{0085C480-052C-48BA-AE91-5A76C6C43BFD}"/>
                </a:ext>
              </a:extLst>
            </p:cNvPr>
            <p:cNvSpPr/>
            <p:nvPr/>
          </p:nvSpPr>
          <p:spPr>
            <a:xfrm>
              <a:off x="243869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Round Same Side Corner Rectangle 8">
              <a:extLst>
                <a:ext uri="{FF2B5EF4-FFF2-40B4-BE49-F238E27FC236}">
                  <a16:creationId xmlns:a16="http://schemas.microsoft.com/office/drawing/2014/main" id="{62AEDD9B-0875-4C25-9070-523EEA09A97E}"/>
                </a:ext>
              </a:extLst>
            </p:cNvPr>
            <p:cNvSpPr/>
            <p:nvPr/>
          </p:nvSpPr>
          <p:spPr>
            <a:xfrm>
              <a:off x="279173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" name="Round Same Side Corner Rectangle 8">
              <a:extLst>
                <a:ext uri="{FF2B5EF4-FFF2-40B4-BE49-F238E27FC236}">
                  <a16:creationId xmlns:a16="http://schemas.microsoft.com/office/drawing/2014/main" id="{846BE51C-962A-48F8-AAF3-1BD6C9ACB72C}"/>
                </a:ext>
              </a:extLst>
            </p:cNvPr>
            <p:cNvSpPr/>
            <p:nvPr/>
          </p:nvSpPr>
          <p:spPr>
            <a:xfrm>
              <a:off x="314477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" name="Round Same Side Corner Rectangle 8">
              <a:extLst>
                <a:ext uri="{FF2B5EF4-FFF2-40B4-BE49-F238E27FC236}">
                  <a16:creationId xmlns:a16="http://schemas.microsoft.com/office/drawing/2014/main" id="{37893880-D9FE-4584-B807-B6140A8E5F2D}"/>
                </a:ext>
              </a:extLst>
            </p:cNvPr>
            <p:cNvSpPr/>
            <p:nvPr/>
          </p:nvSpPr>
          <p:spPr>
            <a:xfrm>
              <a:off x="349781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Round Same Side Corner Rectangle 8">
              <a:extLst>
                <a:ext uri="{FF2B5EF4-FFF2-40B4-BE49-F238E27FC236}">
                  <a16:creationId xmlns:a16="http://schemas.microsoft.com/office/drawing/2014/main" id="{372D7781-B03E-4F75-9DC7-BA2C598B3349}"/>
                </a:ext>
              </a:extLst>
            </p:cNvPr>
            <p:cNvSpPr/>
            <p:nvPr/>
          </p:nvSpPr>
          <p:spPr>
            <a:xfrm>
              <a:off x="3850859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DBB68B-EB20-48E6-A9B7-F77B15AD38D7}"/>
              </a:ext>
            </a:extLst>
          </p:cNvPr>
          <p:cNvGrpSpPr/>
          <p:nvPr/>
        </p:nvGrpSpPr>
        <p:grpSpPr>
          <a:xfrm>
            <a:off x="673497" y="5547481"/>
            <a:ext cx="3418857" cy="636036"/>
            <a:chOff x="673497" y="5547481"/>
            <a:chExt cx="3418857" cy="636036"/>
          </a:xfrm>
        </p:grpSpPr>
        <p:sp>
          <p:nvSpPr>
            <p:cNvPr id="27" name="Round Same Side Corner Rectangle 8">
              <a:extLst>
                <a:ext uri="{FF2B5EF4-FFF2-40B4-BE49-F238E27FC236}">
                  <a16:creationId xmlns:a16="http://schemas.microsoft.com/office/drawing/2014/main" id="{2FE75815-CCA0-42E4-BCAD-C2983DC09FDF}"/>
                </a:ext>
              </a:extLst>
            </p:cNvPr>
            <p:cNvSpPr/>
            <p:nvPr/>
          </p:nvSpPr>
          <p:spPr>
            <a:xfrm>
              <a:off x="67349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Round Same Side Corner Rectangle 8">
              <a:extLst>
                <a:ext uri="{FF2B5EF4-FFF2-40B4-BE49-F238E27FC236}">
                  <a16:creationId xmlns:a16="http://schemas.microsoft.com/office/drawing/2014/main" id="{F7B163D2-032F-48EE-8451-1BDE5478BFEF}"/>
                </a:ext>
              </a:extLst>
            </p:cNvPr>
            <p:cNvSpPr/>
            <p:nvPr/>
          </p:nvSpPr>
          <p:spPr>
            <a:xfrm>
              <a:off x="102653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Round Same Side Corner Rectangle 8">
              <a:extLst>
                <a:ext uri="{FF2B5EF4-FFF2-40B4-BE49-F238E27FC236}">
                  <a16:creationId xmlns:a16="http://schemas.microsoft.com/office/drawing/2014/main" id="{91C5D922-B63D-4811-BE5F-5972BD2C17F6}"/>
                </a:ext>
              </a:extLst>
            </p:cNvPr>
            <p:cNvSpPr/>
            <p:nvPr/>
          </p:nvSpPr>
          <p:spPr>
            <a:xfrm>
              <a:off x="137957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Round Same Side Corner Rectangle 8">
              <a:extLst>
                <a:ext uri="{FF2B5EF4-FFF2-40B4-BE49-F238E27FC236}">
                  <a16:creationId xmlns:a16="http://schemas.microsoft.com/office/drawing/2014/main" id="{DD7507D0-F9F2-4CF1-9495-6BB4FD8D5990}"/>
                </a:ext>
              </a:extLst>
            </p:cNvPr>
            <p:cNvSpPr/>
            <p:nvPr/>
          </p:nvSpPr>
          <p:spPr>
            <a:xfrm>
              <a:off x="173261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" name="Round Same Side Corner Rectangle 8">
              <a:extLst>
                <a:ext uri="{FF2B5EF4-FFF2-40B4-BE49-F238E27FC236}">
                  <a16:creationId xmlns:a16="http://schemas.microsoft.com/office/drawing/2014/main" id="{905AFFEC-69CF-43F9-BC37-D7C5363B8915}"/>
                </a:ext>
              </a:extLst>
            </p:cNvPr>
            <p:cNvSpPr/>
            <p:nvPr/>
          </p:nvSpPr>
          <p:spPr>
            <a:xfrm>
              <a:off x="208565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" name="Round Same Side Corner Rectangle 8">
              <a:extLst>
                <a:ext uri="{FF2B5EF4-FFF2-40B4-BE49-F238E27FC236}">
                  <a16:creationId xmlns:a16="http://schemas.microsoft.com/office/drawing/2014/main" id="{0D707049-7737-4C67-BFFF-3B72A4C012B8}"/>
                </a:ext>
              </a:extLst>
            </p:cNvPr>
            <p:cNvSpPr/>
            <p:nvPr/>
          </p:nvSpPr>
          <p:spPr>
            <a:xfrm>
              <a:off x="243869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Round Same Side Corner Rectangle 8">
              <a:extLst>
                <a:ext uri="{FF2B5EF4-FFF2-40B4-BE49-F238E27FC236}">
                  <a16:creationId xmlns:a16="http://schemas.microsoft.com/office/drawing/2014/main" id="{4A962A36-877E-469E-9478-489B8A79DB5B}"/>
                </a:ext>
              </a:extLst>
            </p:cNvPr>
            <p:cNvSpPr/>
            <p:nvPr/>
          </p:nvSpPr>
          <p:spPr>
            <a:xfrm>
              <a:off x="279173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" name="Round Same Side Corner Rectangle 8">
              <a:extLst>
                <a:ext uri="{FF2B5EF4-FFF2-40B4-BE49-F238E27FC236}">
                  <a16:creationId xmlns:a16="http://schemas.microsoft.com/office/drawing/2014/main" id="{A953F6B2-10E1-4E95-A85D-0A98896A2417}"/>
                </a:ext>
              </a:extLst>
            </p:cNvPr>
            <p:cNvSpPr/>
            <p:nvPr/>
          </p:nvSpPr>
          <p:spPr>
            <a:xfrm>
              <a:off x="314477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" name="Round Same Side Corner Rectangle 8">
              <a:extLst>
                <a:ext uri="{FF2B5EF4-FFF2-40B4-BE49-F238E27FC236}">
                  <a16:creationId xmlns:a16="http://schemas.microsoft.com/office/drawing/2014/main" id="{75F2D688-0ACB-4E7E-B018-1CC7382D4750}"/>
                </a:ext>
              </a:extLst>
            </p:cNvPr>
            <p:cNvSpPr/>
            <p:nvPr/>
          </p:nvSpPr>
          <p:spPr>
            <a:xfrm>
              <a:off x="349781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Round Same Side Corner Rectangle 8">
              <a:extLst>
                <a:ext uri="{FF2B5EF4-FFF2-40B4-BE49-F238E27FC236}">
                  <a16:creationId xmlns:a16="http://schemas.microsoft.com/office/drawing/2014/main" id="{EE6A2DDD-A4D8-4F20-9354-A98C955168EA}"/>
                </a:ext>
              </a:extLst>
            </p:cNvPr>
            <p:cNvSpPr/>
            <p:nvPr/>
          </p:nvSpPr>
          <p:spPr>
            <a:xfrm>
              <a:off x="3850859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3E1634D-6848-4CD1-AE61-571CECFA3D49}"/>
              </a:ext>
            </a:extLst>
          </p:cNvPr>
          <p:cNvSpPr txBox="1"/>
          <p:nvPr/>
        </p:nvSpPr>
        <p:spPr>
          <a:xfrm>
            <a:off x="4486057" y="5611584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27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0C13B0-3E2E-459C-B8E8-9164DEFC57BB}"/>
              </a:ext>
            </a:extLst>
          </p:cNvPr>
          <p:cNvSpPr txBox="1"/>
          <p:nvPr/>
        </p:nvSpPr>
        <p:spPr>
          <a:xfrm>
            <a:off x="4486057" y="4793505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80</a:t>
            </a:r>
            <a:r>
              <a:rPr lang="en-US" altLang="ko-KR" sz="27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3DA19A-51DA-411D-A39C-75D17ED73147}"/>
              </a:ext>
            </a:extLst>
          </p:cNvPr>
          <p:cNvSpPr txBox="1"/>
          <p:nvPr/>
        </p:nvSpPr>
        <p:spPr>
          <a:xfrm>
            <a:off x="4486057" y="3975425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50</a:t>
            </a:r>
            <a:r>
              <a:rPr lang="en-US" altLang="ko-KR" sz="27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698391-00A5-4C65-8E32-B29ACADFAF05}"/>
              </a:ext>
            </a:extLst>
          </p:cNvPr>
          <p:cNvGrpSpPr/>
          <p:nvPr/>
        </p:nvGrpSpPr>
        <p:grpSpPr>
          <a:xfrm>
            <a:off x="594632" y="1810099"/>
            <a:ext cx="5208639" cy="1127966"/>
            <a:chOff x="3501215" y="2000094"/>
            <a:chExt cx="4031191" cy="112796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DA0E3F8-C778-4A40-B62C-F3AB53F8E562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6D83DB2-37C9-4F9E-A0A4-77A8F84F6509}"/>
                </a:ext>
              </a:extLst>
            </p:cNvPr>
            <p:cNvSpPr txBox="1"/>
            <p:nvPr/>
          </p:nvSpPr>
          <p:spPr>
            <a:xfrm>
              <a:off x="3501215" y="2000094"/>
              <a:ext cx="4029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D82E93-489B-461F-8305-9BE0113C9D48}"/>
              </a:ext>
            </a:extLst>
          </p:cNvPr>
          <p:cNvGrpSpPr/>
          <p:nvPr/>
        </p:nvGrpSpPr>
        <p:grpSpPr>
          <a:xfrm>
            <a:off x="4041940" y="2981860"/>
            <a:ext cx="1761331" cy="758741"/>
            <a:chOff x="203895" y="3409836"/>
            <a:chExt cx="1761331" cy="75874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F74066-12A0-4823-B099-E102EA04B1E2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$234</a:t>
              </a:r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0CE27-F9FE-46D4-BEF4-AF0F33080139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D16709-8314-4247-91CB-2719BE9409A8}"/>
              </a:ext>
            </a:extLst>
          </p:cNvPr>
          <p:cNvGrpSpPr/>
          <p:nvPr/>
        </p:nvGrpSpPr>
        <p:grpSpPr>
          <a:xfrm>
            <a:off x="594632" y="2981860"/>
            <a:ext cx="1761331" cy="758741"/>
            <a:chOff x="203895" y="3409836"/>
            <a:chExt cx="1761331" cy="75874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DE5EEF-E4DE-43BD-8824-7B5CE554CAC8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$434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5C61DB-BBC8-4C98-B812-03C22A53740D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1298A5-0006-4220-881E-EF0E580031C3}"/>
              </a:ext>
            </a:extLst>
          </p:cNvPr>
          <p:cNvGrpSpPr/>
          <p:nvPr/>
        </p:nvGrpSpPr>
        <p:grpSpPr>
          <a:xfrm>
            <a:off x="2318286" y="2981860"/>
            <a:ext cx="1761331" cy="758741"/>
            <a:chOff x="203895" y="3409836"/>
            <a:chExt cx="1761331" cy="7587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1ED5300-4915-4B87-9DB5-B20A55D23AC4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$434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A7DAD3C-D1A4-4606-A1B2-F32FA92E5CE9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C0E80-74E3-4C5B-A035-D6FE909BB7B1}"/>
              </a:ext>
            </a:extLst>
          </p:cNvPr>
          <p:cNvSpPr txBox="1"/>
          <p:nvPr/>
        </p:nvSpPr>
        <p:spPr>
          <a:xfrm>
            <a:off x="595809" y="3836998"/>
            <a:ext cx="23849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1DC4D-A24D-4960-A4EE-E6B2B63381CB}"/>
              </a:ext>
            </a:extLst>
          </p:cNvPr>
          <p:cNvSpPr txBox="1"/>
          <p:nvPr/>
        </p:nvSpPr>
        <p:spPr>
          <a:xfrm>
            <a:off x="595809" y="527493"/>
            <a:ext cx="28619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94B97-A42C-428C-A5FE-76893F6B30A9}"/>
              </a:ext>
            </a:extLst>
          </p:cNvPr>
          <p:cNvSpPr txBox="1"/>
          <p:nvPr/>
        </p:nvSpPr>
        <p:spPr>
          <a:xfrm>
            <a:off x="595809" y="2630285"/>
            <a:ext cx="28619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A37EB-C7D4-481C-968E-873A98E35F92}"/>
              </a:ext>
            </a:extLst>
          </p:cNvPr>
          <p:cNvSpPr txBox="1"/>
          <p:nvPr/>
        </p:nvSpPr>
        <p:spPr>
          <a:xfrm>
            <a:off x="595809" y="1799288"/>
            <a:ext cx="28619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F2619-CF65-422B-94CF-E8006AFBE77B}"/>
              </a:ext>
            </a:extLst>
          </p:cNvPr>
          <p:cNvSpPr txBox="1"/>
          <p:nvPr/>
        </p:nvSpPr>
        <p:spPr>
          <a:xfrm>
            <a:off x="8271864" y="527493"/>
            <a:ext cx="3414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AB363B-CE5A-4D45-8273-11A7C65E2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10014"/>
              </p:ext>
            </p:extLst>
          </p:nvPr>
        </p:nvGraphicFramePr>
        <p:xfrm>
          <a:off x="931818" y="1807652"/>
          <a:ext cx="10389326" cy="3121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2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5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95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95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95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95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95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95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0586BB22-A7D1-41B1-8F70-4B3975FD39E2}"/>
              </a:ext>
            </a:extLst>
          </p:cNvPr>
          <p:cNvSpPr/>
          <p:nvPr/>
        </p:nvSpPr>
        <p:spPr>
          <a:xfrm>
            <a:off x="931818" y="5381898"/>
            <a:ext cx="10319394" cy="66258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Up Arrow 5">
            <a:extLst>
              <a:ext uri="{FF2B5EF4-FFF2-40B4-BE49-F238E27FC236}">
                <a16:creationId xmlns:a16="http://schemas.microsoft.com/office/drawing/2014/main" id="{A732E6F9-5C2A-4D8C-8417-6DDA5F0531EF}"/>
              </a:ext>
            </a:extLst>
          </p:cNvPr>
          <p:cNvSpPr/>
          <p:nvPr/>
        </p:nvSpPr>
        <p:spPr>
          <a:xfrm>
            <a:off x="5120996" y="4989387"/>
            <a:ext cx="1941037" cy="401297"/>
          </a:xfrm>
          <a:prstGeom prst="upArrow">
            <a:avLst>
              <a:gd name="adj1" fmla="val 50000"/>
              <a:gd name="adj2" fmla="val 71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2B2A20-EEFA-41C9-834D-3950C414FCE5}"/>
              </a:ext>
            </a:extLst>
          </p:cNvPr>
          <p:cNvGrpSpPr/>
          <p:nvPr/>
        </p:nvGrpSpPr>
        <p:grpSpPr>
          <a:xfrm>
            <a:off x="1567544" y="5453590"/>
            <a:ext cx="9047938" cy="519200"/>
            <a:chOff x="1775729" y="2166764"/>
            <a:chExt cx="3658207" cy="519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CFB0E7-E618-441D-96A5-0491F4C24C9C}"/>
                </a:ext>
              </a:extLst>
            </p:cNvPr>
            <p:cNvSpPr txBox="1"/>
            <p:nvPr/>
          </p:nvSpPr>
          <p:spPr>
            <a:xfrm>
              <a:off x="1775729" y="2408965"/>
              <a:ext cx="365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825C14-FBE2-4919-B7C4-A933A516FB5D}"/>
                </a:ext>
              </a:extLst>
            </p:cNvPr>
            <p:cNvSpPr txBox="1"/>
            <p:nvPr/>
          </p:nvSpPr>
          <p:spPr>
            <a:xfrm>
              <a:off x="1775729" y="2166764"/>
              <a:ext cx="3658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70E7F1-EADC-4CF3-87F9-4998DCCC58BE}"/>
              </a:ext>
            </a:extLst>
          </p:cNvPr>
          <p:cNvSpPr/>
          <p:nvPr/>
        </p:nvSpPr>
        <p:spPr>
          <a:xfrm>
            <a:off x="6536612" y="3348298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61730F-EB2B-4AFA-AB26-D5F86EEFE389}"/>
              </a:ext>
            </a:extLst>
          </p:cNvPr>
          <p:cNvSpPr/>
          <p:nvPr/>
        </p:nvSpPr>
        <p:spPr>
          <a:xfrm>
            <a:off x="4986922" y="403185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1CD212-CA7A-40B3-872A-3481EB95C455}"/>
              </a:ext>
            </a:extLst>
          </p:cNvPr>
          <p:cNvSpPr/>
          <p:nvPr/>
        </p:nvSpPr>
        <p:spPr>
          <a:xfrm>
            <a:off x="3437232" y="3348298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E1A6B2-A51C-4EF6-BF76-3F80EFDED0FB}"/>
              </a:ext>
            </a:extLst>
          </p:cNvPr>
          <p:cNvSpPr/>
          <p:nvPr/>
        </p:nvSpPr>
        <p:spPr>
          <a:xfrm>
            <a:off x="1887542" y="4031856"/>
            <a:ext cx="693414" cy="6934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CDDBB0-533A-458B-9812-453BA8E20948}"/>
              </a:ext>
            </a:extLst>
          </p:cNvPr>
          <p:cNvSpPr/>
          <p:nvPr/>
        </p:nvSpPr>
        <p:spPr>
          <a:xfrm>
            <a:off x="8086302" y="4031856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F761F2-DEDF-4484-A609-01105536DD90}"/>
              </a:ext>
            </a:extLst>
          </p:cNvPr>
          <p:cNvGrpSpPr/>
          <p:nvPr/>
        </p:nvGrpSpPr>
        <p:grpSpPr>
          <a:xfrm>
            <a:off x="1292596" y="1825706"/>
            <a:ext cx="1883306" cy="1477328"/>
            <a:chOff x="611560" y="1877923"/>
            <a:chExt cx="1883306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0B8DA9-D967-490F-9139-5906389AD0A4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DF137E-FA84-4E0C-998D-19FC1E217B76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FF271-4C7D-4788-ABB3-5CD4A3A45BD8}"/>
              </a:ext>
            </a:extLst>
          </p:cNvPr>
          <p:cNvGrpSpPr/>
          <p:nvPr/>
        </p:nvGrpSpPr>
        <p:grpSpPr>
          <a:xfrm>
            <a:off x="2842286" y="4553260"/>
            <a:ext cx="1883306" cy="1477328"/>
            <a:chOff x="611560" y="1877923"/>
            <a:chExt cx="1883306" cy="14773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09E501-D284-46BF-8118-0FE36422B020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523539-08FE-4A17-B7E3-6E3102AFFF2F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9ABCD4-2E9D-4D36-96F9-A72F55E7DED6}"/>
              </a:ext>
            </a:extLst>
          </p:cNvPr>
          <p:cNvGrpSpPr/>
          <p:nvPr/>
        </p:nvGrpSpPr>
        <p:grpSpPr>
          <a:xfrm>
            <a:off x="5941666" y="4553260"/>
            <a:ext cx="1883306" cy="1477328"/>
            <a:chOff x="611560" y="1877923"/>
            <a:chExt cx="1883306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8555AB-E2C6-4F65-96D2-687F2D8B8CE2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16B445-6153-4121-906D-F469656E55C8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6B6869-C5E9-42CB-92A0-64CCF571E813}"/>
              </a:ext>
            </a:extLst>
          </p:cNvPr>
          <p:cNvGrpSpPr/>
          <p:nvPr/>
        </p:nvGrpSpPr>
        <p:grpSpPr>
          <a:xfrm>
            <a:off x="4391976" y="1825706"/>
            <a:ext cx="1883306" cy="1477328"/>
            <a:chOff x="611560" y="1877923"/>
            <a:chExt cx="1883306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1DA681-55C3-4FC0-B73F-58A6D3D5B6EC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05CF86-8C9E-4ED8-B961-9F1F5BCE23D1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3B4375-77BF-4FEA-A129-1432940F8B86}"/>
              </a:ext>
            </a:extLst>
          </p:cNvPr>
          <p:cNvGrpSpPr/>
          <p:nvPr/>
        </p:nvGrpSpPr>
        <p:grpSpPr>
          <a:xfrm>
            <a:off x="7491356" y="1825706"/>
            <a:ext cx="1883306" cy="1477328"/>
            <a:chOff x="611560" y="1877923"/>
            <a:chExt cx="1883306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713F37-444F-4925-B438-DC49C09D1AAF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025701-5D4B-4F3F-9BDD-5F4D107B4DC5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Block Arc 22">
            <a:extLst>
              <a:ext uri="{FF2B5EF4-FFF2-40B4-BE49-F238E27FC236}">
                <a16:creationId xmlns:a16="http://schemas.microsoft.com/office/drawing/2014/main" id="{92A8F1F7-20DA-47C0-998C-1FC122887F94}"/>
              </a:ext>
            </a:extLst>
          </p:cNvPr>
          <p:cNvSpPr/>
          <p:nvPr/>
        </p:nvSpPr>
        <p:spPr>
          <a:xfrm>
            <a:off x="1355000" y="3384218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39BD59D2-3C8C-44E5-BD6D-31CA3AAFF89A}"/>
              </a:ext>
            </a:extLst>
          </p:cNvPr>
          <p:cNvSpPr/>
          <p:nvPr/>
        </p:nvSpPr>
        <p:spPr>
          <a:xfrm rot="10800000">
            <a:off x="2885640" y="2601320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E17DD855-F468-4252-A3C1-34900D8FABB6}"/>
              </a:ext>
            </a:extLst>
          </p:cNvPr>
          <p:cNvSpPr/>
          <p:nvPr/>
        </p:nvSpPr>
        <p:spPr>
          <a:xfrm>
            <a:off x="7477560" y="3384218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C297996A-0CCB-47E1-82E3-706D808CF332}"/>
              </a:ext>
            </a:extLst>
          </p:cNvPr>
          <p:cNvSpPr/>
          <p:nvPr/>
        </p:nvSpPr>
        <p:spPr>
          <a:xfrm>
            <a:off x="4416280" y="3384218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84D47DBE-1DF7-47BB-8AB9-10FF9D79FF62}"/>
              </a:ext>
            </a:extLst>
          </p:cNvPr>
          <p:cNvSpPr/>
          <p:nvPr/>
        </p:nvSpPr>
        <p:spPr>
          <a:xfrm rot="10800000">
            <a:off x="5946920" y="2601320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100">
            <a:extLst>
              <a:ext uri="{FF2B5EF4-FFF2-40B4-BE49-F238E27FC236}">
                <a16:creationId xmlns:a16="http://schemas.microsoft.com/office/drawing/2014/main" id="{BBC45992-860F-4162-8817-7B07023FF1FF}"/>
              </a:ext>
            </a:extLst>
          </p:cNvPr>
          <p:cNvSpPr/>
          <p:nvPr/>
        </p:nvSpPr>
        <p:spPr>
          <a:xfrm>
            <a:off x="9608122" y="3348298"/>
            <a:ext cx="693414" cy="693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118">
            <a:extLst>
              <a:ext uri="{FF2B5EF4-FFF2-40B4-BE49-F238E27FC236}">
                <a16:creationId xmlns:a16="http://schemas.microsoft.com/office/drawing/2014/main" id="{C48D61D3-D94D-47E7-8DF1-B681837597DD}"/>
              </a:ext>
            </a:extLst>
          </p:cNvPr>
          <p:cNvGrpSpPr/>
          <p:nvPr/>
        </p:nvGrpSpPr>
        <p:grpSpPr>
          <a:xfrm>
            <a:off x="9013176" y="4553260"/>
            <a:ext cx="1883306" cy="1477328"/>
            <a:chOff x="611560" y="1877923"/>
            <a:chExt cx="1883306" cy="14773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31780C-97C7-4F06-8984-07C980826E54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06F7D3-0F52-4E2E-8E9F-1D2E862B475E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Block Arc 160">
            <a:extLst>
              <a:ext uri="{FF2B5EF4-FFF2-40B4-BE49-F238E27FC236}">
                <a16:creationId xmlns:a16="http://schemas.microsoft.com/office/drawing/2014/main" id="{8A3DC900-D418-4390-8247-1B51C4738B6F}"/>
              </a:ext>
            </a:extLst>
          </p:cNvPr>
          <p:cNvSpPr/>
          <p:nvPr/>
        </p:nvSpPr>
        <p:spPr>
          <a:xfrm rot="10800000">
            <a:off x="9018429" y="2601320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90E69F05-C20D-4045-9D92-B148EF14FD5E}"/>
              </a:ext>
            </a:extLst>
          </p:cNvPr>
          <p:cNvSpPr/>
          <p:nvPr/>
        </p:nvSpPr>
        <p:spPr>
          <a:xfrm flipH="1">
            <a:off x="8257534" y="423757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DF5D775B-334C-41DC-8124-4E0F42EFC983}"/>
              </a:ext>
            </a:extLst>
          </p:cNvPr>
          <p:cNvSpPr/>
          <p:nvPr/>
        </p:nvSpPr>
        <p:spPr>
          <a:xfrm rot="18805991">
            <a:off x="9771290" y="350325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25">
            <a:extLst>
              <a:ext uri="{FF2B5EF4-FFF2-40B4-BE49-F238E27FC236}">
                <a16:creationId xmlns:a16="http://schemas.microsoft.com/office/drawing/2014/main" id="{84EFA436-7EB0-4C79-AE06-3703FBB56B7B}"/>
              </a:ext>
            </a:extLst>
          </p:cNvPr>
          <p:cNvSpPr/>
          <p:nvPr/>
        </p:nvSpPr>
        <p:spPr>
          <a:xfrm>
            <a:off x="2043584" y="4225630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Donut 39">
            <a:extLst>
              <a:ext uri="{FF2B5EF4-FFF2-40B4-BE49-F238E27FC236}">
                <a16:creationId xmlns:a16="http://schemas.microsoft.com/office/drawing/2014/main" id="{25599682-68FE-46E1-90B7-399D7CA3F2A9}"/>
              </a:ext>
            </a:extLst>
          </p:cNvPr>
          <p:cNvSpPr/>
          <p:nvPr/>
        </p:nvSpPr>
        <p:spPr>
          <a:xfrm>
            <a:off x="3564103" y="3493179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9B337F-BB2C-4F83-9143-B9CBC4CA426A}"/>
              </a:ext>
            </a:extLst>
          </p:cNvPr>
          <p:cNvSpPr/>
          <p:nvPr/>
        </p:nvSpPr>
        <p:spPr>
          <a:xfrm>
            <a:off x="6698890" y="352697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Chord 15">
            <a:extLst>
              <a:ext uri="{FF2B5EF4-FFF2-40B4-BE49-F238E27FC236}">
                <a16:creationId xmlns:a16="http://schemas.microsoft.com/office/drawing/2014/main" id="{8BD8EA9E-F79D-4D87-A422-ED95BBB3DB2B}"/>
              </a:ext>
            </a:extLst>
          </p:cNvPr>
          <p:cNvSpPr/>
          <p:nvPr/>
        </p:nvSpPr>
        <p:spPr>
          <a:xfrm>
            <a:off x="5229523" y="4129104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AF5994-5850-4E09-8D05-A0731763C7BC}"/>
              </a:ext>
            </a:extLst>
          </p:cNvPr>
          <p:cNvSpPr txBox="1"/>
          <p:nvPr/>
        </p:nvSpPr>
        <p:spPr>
          <a:xfrm>
            <a:off x="571757" y="2494140"/>
            <a:ext cx="5132269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1E63B-C453-4329-8236-2CD3589959EE}"/>
              </a:ext>
            </a:extLst>
          </p:cNvPr>
          <p:cNvSpPr txBox="1"/>
          <p:nvPr/>
        </p:nvSpPr>
        <p:spPr>
          <a:xfrm>
            <a:off x="2006098" y="4624908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49BD6-8073-4A26-8E19-2417FAAA25B2}"/>
              </a:ext>
            </a:extLst>
          </p:cNvPr>
          <p:cNvSpPr txBox="1"/>
          <p:nvPr/>
        </p:nvSpPr>
        <p:spPr>
          <a:xfrm>
            <a:off x="2006098" y="4966764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01CAA-798E-4D5D-B935-88DDEEDBEF15}"/>
              </a:ext>
            </a:extLst>
          </p:cNvPr>
          <p:cNvSpPr txBox="1"/>
          <p:nvPr/>
        </p:nvSpPr>
        <p:spPr>
          <a:xfrm>
            <a:off x="2006098" y="5992332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619C8-8280-4E3F-853B-D738D51A12D4}"/>
              </a:ext>
            </a:extLst>
          </p:cNvPr>
          <p:cNvSpPr txBox="1"/>
          <p:nvPr/>
        </p:nvSpPr>
        <p:spPr>
          <a:xfrm>
            <a:off x="2006098" y="5650476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F0DB8-A85C-477C-86B0-3B41D3217B09}"/>
              </a:ext>
            </a:extLst>
          </p:cNvPr>
          <p:cNvSpPr txBox="1"/>
          <p:nvPr/>
        </p:nvSpPr>
        <p:spPr>
          <a:xfrm>
            <a:off x="2006098" y="5308620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9" name="Block Arc 14">
            <a:extLst>
              <a:ext uri="{FF2B5EF4-FFF2-40B4-BE49-F238E27FC236}">
                <a16:creationId xmlns:a16="http://schemas.microsoft.com/office/drawing/2014/main" id="{FC3F0BDA-88D5-4F91-8947-23D9AF55A78E}"/>
              </a:ext>
            </a:extLst>
          </p:cNvPr>
          <p:cNvSpPr/>
          <p:nvPr/>
        </p:nvSpPr>
        <p:spPr>
          <a:xfrm rot="16200000">
            <a:off x="5167643" y="5029576"/>
            <a:ext cx="280910" cy="2810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 Same Side Corner Rectangle 21">
            <a:extLst>
              <a:ext uri="{FF2B5EF4-FFF2-40B4-BE49-F238E27FC236}">
                <a16:creationId xmlns:a16="http://schemas.microsoft.com/office/drawing/2014/main" id="{72261DEA-F0C7-4935-9454-E2D25AC4FEDB}"/>
              </a:ext>
            </a:extLst>
          </p:cNvPr>
          <p:cNvSpPr/>
          <p:nvPr/>
        </p:nvSpPr>
        <p:spPr>
          <a:xfrm rot="10800000">
            <a:off x="5211656" y="6028569"/>
            <a:ext cx="192884" cy="217813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Isosceles Triangle 13">
            <a:extLst>
              <a:ext uri="{FF2B5EF4-FFF2-40B4-BE49-F238E27FC236}">
                <a16:creationId xmlns:a16="http://schemas.microsoft.com/office/drawing/2014/main" id="{17B83163-0F3C-4072-A868-B74A5155151C}"/>
              </a:ext>
            </a:extLst>
          </p:cNvPr>
          <p:cNvSpPr/>
          <p:nvPr/>
        </p:nvSpPr>
        <p:spPr>
          <a:xfrm rot="13422650">
            <a:off x="5221804" y="4598669"/>
            <a:ext cx="172589" cy="341788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BB993EC1-CD46-41FB-9FD2-EB6221DE65F2}"/>
              </a:ext>
            </a:extLst>
          </p:cNvPr>
          <p:cNvSpPr/>
          <p:nvPr/>
        </p:nvSpPr>
        <p:spPr>
          <a:xfrm rot="2700000">
            <a:off x="5215831" y="5681672"/>
            <a:ext cx="184534" cy="33083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ame 17">
            <a:extLst>
              <a:ext uri="{FF2B5EF4-FFF2-40B4-BE49-F238E27FC236}">
                <a16:creationId xmlns:a16="http://schemas.microsoft.com/office/drawing/2014/main" id="{5B0D1052-B526-4C8B-A98B-AC6C48545EF5}"/>
              </a:ext>
            </a:extLst>
          </p:cNvPr>
          <p:cNvSpPr/>
          <p:nvPr/>
        </p:nvSpPr>
        <p:spPr>
          <a:xfrm>
            <a:off x="5175188" y="5399791"/>
            <a:ext cx="265820" cy="2658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09D5B1-9B1E-469A-9334-9A41CF02D317}"/>
              </a:ext>
            </a:extLst>
          </p:cNvPr>
          <p:cNvGrpSpPr/>
          <p:nvPr/>
        </p:nvGrpSpPr>
        <p:grpSpPr>
          <a:xfrm>
            <a:off x="611615" y="782609"/>
            <a:ext cx="5016294" cy="1456939"/>
            <a:chOff x="-180870" y="2689694"/>
            <a:chExt cx="3275762" cy="14569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89E017-FB83-49D5-9E6E-637938A75C9D}"/>
                </a:ext>
              </a:extLst>
            </p:cNvPr>
            <p:cNvSpPr/>
            <p:nvPr/>
          </p:nvSpPr>
          <p:spPr>
            <a:xfrm>
              <a:off x="-180870" y="2689694"/>
              <a:ext cx="3275762" cy="14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344A124-D6E5-4576-B468-8969A6B99468}"/>
                </a:ext>
              </a:extLst>
            </p:cNvPr>
            <p:cNvGrpSpPr/>
            <p:nvPr/>
          </p:nvGrpSpPr>
          <p:grpSpPr>
            <a:xfrm>
              <a:off x="-163035" y="2739550"/>
              <a:ext cx="3254299" cy="1349632"/>
              <a:chOff x="-163035" y="2739550"/>
              <a:chExt cx="3254299" cy="134963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D93865-C197-4265-B490-C38C29B80B01}"/>
                  </a:ext>
                </a:extLst>
              </p:cNvPr>
              <p:cNvSpPr txBox="1"/>
              <p:nvPr/>
            </p:nvSpPr>
            <p:spPr>
              <a:xfrm>
                <a:off x="-153562" y="3520372"/>
                <a:ext cx="3244826" cy="5688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GB" altLang="ko-KR" sz="11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1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  <a:cs typeface="Arial" pitchFamily="34" charset="0"/>
                  </a:rPr>
                  <a:t>CU USU AGAM INTEGRE IMPEDIT.</a:t>
                </a:r>
                <a:endParaRPr lang="ko-KR" altLang="en-US" sz="11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0BC938-0682-43FF-B304-749CC37F0DB0}"/>
                  </a:ext>
                </a:extLst>
              </p:cNvPr>
              <p:cNvSpPr txBox="1"/>
              <p:nvPr/>
            </p:nvSpPr>
            <p:spPr>
              <a:xfrm>
                <a:off x="-163035" y="2739550"/>
                <a:ext cx="3244827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en-GB" altLang="ko-KR" sz="24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2400" dirty="0">
                    <a:solidFill>
                      <a:schemeClr val="bg1"/>
                    </a:solidFill>
                    <a:cs typeface="Arial" pitchFamily="34" charset="0"/>
                  </a:rPr>
                  <a:t>OREM IPSUM</a:t>
                </a:r>
              </a:p>
              <a:p>
                <a:pPr algn="dist"/>
                <a:r>
                  <a:rPr lang="en-US" altLang="ko-KR" sz="2400" dirty="0">
                    <a:solidFill>
                      <a:schemeClr val="bg1"/>
                    </a:solidFill>
                    <a:cs typeface="Arial" pitchFamily="34" charset="0"/>
                  </a:rPr>
                  <a:t>DOLOR SIT AMET, </a:t>
                </a:r>
                <a:endParaRPr lang="ko-KR" altLang="en-US" sz="24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2A393E50-2AEC-4BFD-B0A7-BA31E052D0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0" name="그룹 16">
            <a:extLst>
              <a:ext uri="{FF2B5EF4-FFF2-40B4-BE49-F238E27FC236}">
                <a16:creationId xmlns:a16="http://schemas.microsoft.com/office/drawing/2014/main" id="{9AD8BFE4-C9E7-4722-B2AE-A452F0E29B28}"/>
              </a:ext>
            </a:extLst>
          </p:cNvPr>
          <p:cNvGrpSpPr/>
          <p:nvPr/>
        </p:nvGrpSpPr>
        <p:grpSpPr>
          <a:xfrm>
            <a:off x="4123432" y="1768684"/>
            <a:ext cx="3977233" cy="4244798"/>
            <a:chOff x="4292232" y="1987216"/>
            <a:chExt cx="3628351" cy="3872445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62425F19-E9CF-469F-996B-46DCE33ACEB4}"/>
                </a:ext>
              </a:extLst>
            </p:cNvPr>
            <p:cNvSpPr/>
            <p:nvPr/>
          </p:nvSpPr>
          <p:spPr>
            <a:xfrm rot="19334430">
              <a:off x="4777872" y="3045659"/>
              <a:ext cx="2430975" cy="2814002"/>
            </a:xfrm>
            <a:custGeom>
              <a:avLst/>
              <a:gdLst/>
              <a:ahLst/>
              <a:cxnLst/>
              <a:rect l="l" t="t" r="r" b="b"/>
              <a:pathLst>
                <a:path w="4039355" h="4675800">
                  <a:moveTo>
                    <a:pt x="4034497" y="0"/>
                  </a:moveTo>
                  <a:lnTo>
                    <a:pt x="4039355" y="1157334"/>
                  </a:lnTo>
                  <a:lnTo>
                    <a:pt x="4036521" y="1158088"/>
                  </a:lnTo>
                  <a:lnTo>
                    <a:pt x="4036521" y="4184468"/>
                  </a:lnTo>
                  <a:lnTo>
                    <a:pt x="2880543" y="4184469"/>
                  </a:lnTo>
                  <a:lnTo>
                    <a:pt x="2880543" y="2372299"/>
                  </a:lnTo>
                  <a:lnTo>
                    <a:pt x="1096372" y="4675800"/>
                  </a:lnTo>
                  <a:lnTo>
                    <a:pt x="242442" y="4014390"/>
                  </a:lnTo>
                  <a:lnTo>
                    <a:pt x="2044770" y="1687448"/>
                  </a:lnTo>
                  <a:lnTo>
                    <a:pt x="296924" y="2151986"/>
                  </a:lnTo>
                  <a:lnTo>
                    <a:pt x="0" y="1034791"/>
                  </a:lnTo>
                  <a:lnTo>
                    <a:pt x="2097708" y="477269"/>
                  </a:lnTo>
                  <a:lnTo>
                    <a:pt x="2101111" y="49067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DCD98A6-4E27-4E8D-9440-389D56BE93DC}"/>
                </a:ext>
              </a:extLst>
            </p:cNvPr>
            <p:cNvSpPr/>
            <p:nvPr/>
          </p:nvSpPr>
          <p:spPr>
            <a:xfrm>
              <a:off x="5479275" y="1987216"/>
              <a:ext cx="1224136" cy="1224136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0606BCE-81FF-4AD2-8B6D-C894F5F30AA1}"/>
                </a:ext>
              </a:extLst>
            </p:cNvPr>
            <p:cNvSpPr/>
            <p:nvPr/>
          </p:nvSpPr>
          <p:spPr>
            <a:xfrm>
              <a:off x="4292232" y="3950422"/>
              <a:ext cx="1224136" cy="122413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22B387C-3BA1-4004-947E-1088F97C493C}"/>
                </a:ext>
              </a:extLst>
            </p:cNvPr>
            <p:cNvSpPr/>
            <p:nvPr/>
          </p:nvSpPr>
          <p:spPr>
            <a:xfrm>
              <a:off x="6696447" y="4072526"/>
              <a:ext cx="1224136" cy="1224136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A2B974-E711-4FE5-BB04-DA69FEFE370D}"/>
                </a:ext>
              </a:extLst>
            </p:cNvPr>
            <p:cNvSpPr/>
            <p:nvPr/>
          </p:nvSpPr>
          <p:spPr>
            <a:xfrm>
              <a:off x="5618330" y="2126271"/>
              <a:ext cx="946026" cy="9460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E2AF3FC-3C43-47EA-A1BB-9E3184698316}"/>
                </a:ext>
              </a:extLst>
            </p:cNvPr>
            <p:cNvSpPr/>
            <p:nvPr/>
          </p:nvSpPr>
          <p:spPr>
            <a:xfrm>
              <a:off x="4431287" y="4089477"/>
              <a:ext cx="946026" cy="9460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11C4F8-850E-4FDC-9CC2-A16875890119}"/>
                </a:ext>
              </a:extLst>
            </p:cNvPr>
            <p:cNvSpPr/>
            <p:nvPr/>
          </p:nvSpPr>
          <p:spPr>
            <a:xfrm>
              <a:off x="6835502" y="4211581"/>
              <a:ext cx="946026" cy="9460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3D63DD-D001-46C7-9CD5-031716401B90}"/>
              </a:ext>
            </a:extLst>
          </p:cNvPr>
          <p:cNvGrpSpPr/>
          <p:nvPr/>
        </p:nvGrpSpPr>
        <p:grpSpPr>
          <a:xfrm>
            <a:off x="7159931" y="1957840"/>
            <a:ext cx="2927044" cy="1106575"/>
            <a:chOff x="5671396" y="1581176"/>
            <a:chExt cx="2356988" cy="11065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1B6E84-1A8A-4373-BD88-D05166FC94EE}"/>
                </a:ext>
              </a:extLst>
            </p:cNvPr>
            <p:cNvSpPr txBox="1"/>
            <p:nvPr/>
          </p:nvSpPr>
          <p:spPr>
            <a:xfrm>
              <a:off x="5671396" y="1581176"/>
              <a:ext cx="23555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A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72012-F2BA-48D8-B886-67E076FC94DC}"/>
                </a:ext>
              </a:extLst>
            </p:cNvPr>
            <p:cNvSpPr txBox="1"/>
            <p:nvPr/>
          </p:nvSpPr>
          <p:spPr>
            <a:xfrm>
              <a:off x="5679175" y="2041420"/>
              <a:ext cx="2349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743435-EC06-406D-B311-A491CF7F78D6}"/>
              </a:ext>
            </a:extLst>
          </p:cNvPr>
          <p:cNvGrpSpPr/>
          <p:nvPr/>
        </p:nvGrpSpPr>
        <p:grpSpPr>
          <a:xfrm>
            <a:off x="8274874" y="4792607"/>
            <a:ext cx="2964626" cy="1106575"/>
            <a:chOff x="6212679" y="4584687"/>
            <a:chExt cx="2356988" cy="110657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003C44-C4F8-4046-AE0B-CF4644B98458}"/>
                </a:ext>
              </a:extLst>
            </p:cNvPr>
            <p:cNvSpPr txBox="1"/>
            <p:nvPr/>
          </p:nvSpPr>
          <p:spPr>
            <a:xfrm>
              <a:off x="6212679" y="4584687"/>
              <a:ext cx="23555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C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9C2108-72A4-47FD-BA44-D1658A74420E}"/>
                </a:ext>
              </a:extLst>
            </p:cNvPr>
            <p:cNvSpPr txBox="1"/>
            <p:nvPr/>
          </p:nvSpPr>
          <p:spPr>
            <a:xfrm>
              <a:off x="6220458" y="5044931"/>
              <a:ext cx="2349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1E4D19-7053-42C3-A5B9-E367DAC812EC}"/>
              </a:ext>
            </a:extLst>
          </p:cNvPr>
          <p:cNvGrpSpPr/>
          <p:nvPr/>
        </p:nvGrpSpPr>
        <p:grpSpPr>
          <a:xfrm>
            <a:off x="962026" y="4792607"/>
            <a:ext cx="2990386" cy="1106575"/>
            <a:chOff x="251520" y="4509121"/>
            <a:chExt cx="2356988" cy="11065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82F584-4BD4-4FA5-A465-5CB3A361CF68}"/>
                </a:ext>
              </a:extLst>
            </p:cNvPr>
            <p:cNvSpPr txBox="1"/>
            <p:nvPr/>
          </p:nvSpPr>
          <p:spPr>
            <a:xfrm>
              <a:off x="251520" y="4509121"/>
              <a:ext cx="23555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B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D497E1B-64D1-4C5C-BDC7-60E6B4F44D66}"/>
                </a:ext>
              </a:extLst>
            </p:cNvPr>
            <p:cNvSpPr txBox="1"/>
            <p:nvPr/>
          </p:nvSpPr>
          <p:spPr>
            <a:xfrm>
              <a:off x="259299" y="4969365"/>
              <a:ext cx="2349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FC69E03-DCDE-4730-AEFB-BE87ACB91477}"/>
              </a:ext>
            </a:extLst>
          </p:cNvPr>
          <p:cNvSpPr txBox="1"/>
          <p:nvPr/>
        </p:nvSpPr>
        <p:spPr>
          <a:xfrm rot="16200000">
            <a:off x="4861525" y="4284083"/>
            <a:ext cx="24689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B7A879EC-56B9-440C-BFF9-DFF58F5199CC}"/>
              </a:ext>
            </a:extLst>
          </p:cNvPr>
          <p:cNvSpPr/>
          <p:nvPr/>
        </p:nvSpPr>
        <p:spPr>
          <a:xfrm>
            <a:off x="4611713" y="443704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0F27C999-303D-40E9-A61A-F486F196FB81}"/>
              </a:ext>
            </a:extLst>
          </p:cNvPr>
          <p:cNvSpPr/>
          <p:nvPr/>
        </p:nvSpPr>
        <p:spPr>
          <a:xfrm>
            <a:off x="7235058" y="456268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3BE5F7BA-2D9F-4E64-AC07-9235194449EB}"/>
              </a:ext>
            </a:extLst>
          </p:cNvPr>
          <p:cNvSpPr/>
          <p:nvPr/>
        </p:nvSpPr>
        <p:spPr>
          <a:xfrm>
            <a:off x="5898392" y="2236788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67A221-9147-41BB-BDDA-F6FAE171B429}"/>
              </a:ext>
            </a:extLst>
          </p:cNvPr>
          <p:cNvSpPr/>
          <p:nvPr/>
        </p:nvSpPr>
        <p:spPr>
          <a:xfrm>
            <a:off x="1283622" y="1875085"/>
            <a:ext cx="1416167" cy="1416167"/>
          </a:xfrm>
          <a:prstGeom prst="ellipse">
            <a:avLst/>
          </a:prstGeom>
          <a:solidFill>
            <a:schemeClr val="accent4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" name="그룹 8">
            <a:extLst>
              <a:ext uri="{FF2B5EF4-FFF2-40B4-BE49-F238E27FC236}">
                <a16:creationId xmlns:a16="http://schemas.microsoft.com/office/drawing/2014/main" id="{D4BCD208-D084-40C7-A468-183330A2573C}"/>
              </a:ext>
            </a:extLst>
          </p:cNvPr>
          <p:cNvGrpSpPr/>
          <p:nvPr/>
        </p:nvGrpSpPr>
        <p:grpSpPr>
          <a:xfrm>
            <a:off x="904461" y="3867317"/>
            <a:ext cx="2174489" cy="1906590"/>
            <a:chOff x="619454" y="3867315"/>
            <a:chExt cx="1800200" cy="19065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AB5D28-F19F-4EB1-9547-523D7C205429}"/>
                </a:ext>
              </a:extLst>
            </p:cNvPr>
            <p:cNvSpPr txBox="1"/>
            <p:nvPr/>
          </p:nvSpPr>
          <p:spPr>
            <a:xfrm>
              <a:off x="619456" y="3867315"/>
              <a:ext cx="18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76017D-914A-477C-9222-DA103CF3C8D5}"/>
                </a:ext>
              </a:extLst>
            </p:cNvPr>
            <p:cNvSpPr txBox="1"/>
            <p:nvPr/>
          </p:nvSpPr>
          <p:spPr>
            <a:xfrm>
              <a:off x="619454" y="4204245"/>
              <a:ext cx="18001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10BD36-F6D5-4F81-839C-DF56BF31EB74}"/>
              </a:ext>
            </a:extLst>
          </p:cNvPr>
          <p:cNvCxnSpPr>
            <a:cxnSpLocks/>
          </p:cNvCxnSpPr>
          <p:nvPr/>
        </p:nvCxnSpPr>
        <p:spPr>
          <a:xfrm>
            <a:off x="1307705" y="3608393"/>
            <a:ext cx="1368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7F4721-3F9A-4E77-A19F-D41F226DE152}"/>
              </a:ext>
            </a:extLst>
          </p:cNvPr>
          <p:cNvCxnSpPr>
            <a:cxnSpLocks/>
          </p:cNvCxnSpPr>
          <p:nvPr/>
        </p:nvCxnSpPr>
        <p:spPr>
          <a:xfrm>
            <a:off x="1307705" y="5918278"/>
            <a:ext cx="1368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B9EB37-9DFC-4111-9D44-1B8AD26A43E3}"/>
              </a:ext>
            </a:extLst>
          </p:cNvPr>
          <p:cNvSpPr/>
          <p:nvPr/>
        </p:nvSpPr>
        <p:spPr>
          <a:xfrm>
            <a:off x="9495839" y="1875085"/>
            <a:ext cx="1416167" cy="1416167"/>
          </a:xfrm>
          <a:prstGeom prst="ellipse">
            <a:avLst/>
          </a:prstGeom>
          <a:solidFill>
            <a:schemeClr val="tx2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0" name="그룹 1">
            <a:extLst>
              <a:ext uri="{FF2B5EF4-FFF2-40B4-BE49-F238E27FC236}">
                <a16:creationId xmlns:a16="http://schemas.microsoft.com/office/drawing/2014/main" id="{F86C1AD6-A8CE-4DD6-9A11-CF75E269A154}"/>
              </a:ext>
            </a:extLst>
          </p:cNvPr>
          <p:cNvGrpSpPr/>
          <p:nvPr/>
        </p:nvGrpSpPr>
        <p:grpSpPr>
          <a:xfrm>
            <a:off x="9116678" y="3867317"/>
            <a:ext cx="2174489" cy="1906590"/>
            <a:chOff x="6694760" y="3867315"/>
            <a:chExt cx="1800200" cy="19065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3D51DC-3D49-49EC-8F3E-02C11C66AF4A}"/>
                </a:ext>
              </a:extLst>
            </p:cNvPr>
            <p:cNvSpPr txBox="1"/>
            <p:nvPr/>
          </p:nvSpPr>
          <p:spPr>
            <a:xfrm>
              <a:off x="6694762" y="3867315"/>
              <a:ext cx="18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3553CD-5123-4EF0-ADDE-E68F0A9A4954}"/>
                </a:ext>
              </a:extLst>
            </p:cNvPr>
            <p:cNvSpPr txBox="1"/>
            <p:nvPr/>
          </p:nvSpPr>
          <p:spPr>
            <a:xfrm>
              <a:off x="6694760" y="4204245"/>
              <a:ext cx="18001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A6239B-7C37-4B18-958E-59A43642D5D2}"/>
              </a:ext>
            </a:extLst>
          </p:cNvPr>
          <p:cNvCxnSpPr>
            <a:cxnSpLocks/>
          </p:cNvCxnSpPr>
          <p:nvPr/>
        </p:nvCxnSpPr>
        <p:spPr>
          <a:xfrm>
            <a:off x="9519921" y="3608393"/>
            <a:ext cx="1368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99655A-6941-4FC0-9C63-524C2EAEB487}"/>
              </a:ext>
            </a:extLst>
          </p:cNvPr>
          <p:cNvCxnSpPr>
            <a:cxnSpLocks/>
          </p:cNvCxnSpPr>
          <p:nvPr/>
        </p:nvCxnSpPr>
        <p:spPr>
          <a:xfrm>
            <a:off x="9519921" y="5918278"/>
            <a:ext cx="1368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5C555EE-8268-404C-8EFB-91E126AF33AB}"/>
              </a:ext>
            </a:extLst>
          </p:cNvPr>
          <p:cNvSpPr/>
          <p:nvPr/>
        </p:nvSpPr>
        <p:spPr>
          <a:xfrm>
            <a:off x="4021028" y="1875085"/>
            <a:ext cx="1416167" cy="1416167"/>
          </a:xfrm>
          <a:prstGeom prst="ellipse">
            <a:avLst/>
          </a:prstGeom>
          <a:solidFill>
            <a:schemeClr val="accent3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6" name="그룹 4">
            <a:extLst>
              <a:ext uri="{FF2B5EF4-FFF2-40B4-BE49-F238E27FC236}">
                <a16:creationId xmlns:a16="http://schemas.microsoft.com/office/drawing/2014/main" id="{B8480248-A4CA-4E43-ADF2-7B5553855060}"/>
              </a:ext>
            </a:extLst>
          </p:cNvPr>
          <p:cNvGrpSpPr/>
          <p:nvPr/>
        </p:nvGrpSpPr>
        <p:grpSpPr>
          <a:xfrm>
            <a:off x="3641867" y="3867317"/>
            <a:ext cx="2174489" cy="1906590"/>
            <a:chOff x="2644556" y="3867315"/>
            <a:chExt cx="1800200" cy="19065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330825-2156-4E36-956A-2C650CA228EE}"/>
                </a:ext>
              </a:extLst>
            </p:cNvPr>
            <p:cNvSpPr txBox="1"/>
            <p:nvPr/>
          </p:nvSpPr>
          <p:spPr>
            <a:xfrm>
              <a:off x="2644558" y="3867315"/>
              <a:ext cx="18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CA1BC9-D2CF-4B35-AADE-E360E2AB8F88}"/>
                </a:ext>
              </a:extLst>
            </p:cNvPr>
            <p:cNvSpPr txBox="1"/>
            <p:nvPr/>
          </p:nvSpPr>
          <p:spPr>
            <a:xfrm>
              <a:off x="2644556" y="4204245"/>
              <a:ext cx="18001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29856B-FA9D-4DA9-B999-D81EB73CD05C}"/>
              </a:ext>
            </a:extLst>
          </p:cNvPr>
          <p:cNvCxnSpPr>
            <a:cxnSpLocks/>
          </p:cNvCxnSpPr>
          <p:nvPr/>
        </p:nvCxnSpPr>
        <p:spPr>
          <a:xfrm>
            <a:off x="4045111" y="3608393"/>
            <a:ext cx="1368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C3E01C-992E-40BE-90FA-CBEC359DD2D0}"/>
              </a:ext>
            </a:extLst>
          </p:cNvPr>
          <p:cNvCxnSpPr>
            <a:cxnSpLocks/>
          </p:cNvCxnSpPr>
          <p:nvPr/>
        </p:nvCxnSpPr>
        <p:spPr>
          <a:xfrm>
            <a:off x="4045111" y="5918278"/>
            <a:ext cx="1368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C1CBF09-21C8-477E-8DCD-76587D8DDB3C}"/>
              </a:ext>
            </a:extLst>
          </p:cNvPr>
          <p:cNvSpPr/>
          <p:nvPr/>
        </p:nvSpPr>
        <p:spPr>
          <a:xfrm>
            <a:off x="6758434" y="1875085"/>
            <a:ext cx="1416167" cy="1416167"/>
          </a:xfrm>
          <a:prstGeom prst="ellipse">
            <a:avLst/>
          </a:prstGeom>
          <a:solidFill>
            <a:schemeClr val="accent2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2" name="그룹 2">
            <a:extLst>
              <a:ext uri="{FF2B5EF4-FFF2-40B4-BE49-F238E27FC236}">
                <a16:creationId xmlns:a16="http://schemas.microsoft.com/office/drawing/2014/main" id="{AFE5028D-7E27-4880-9FBA-C75404F8FC3E}"/>
              </a:ext>
            </a:extLst>
          </p:cNvPr>
          <p:cNvGrpSpPr/>
          <p:nvPr/>
        </p:nvGrpSpPr>
        <p:grpSpPr>
          <a:xfrm>
            <a:off x="6379273" y="3867317"/>
            <a:ext cx="2174489" cy="1906590"/>
            <a:chOff x="4669658" y="3867315"/>
            <a:chExt cx="1800200" cy="19065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4C5EEA-4C35-4323-BD7F-FC9C09E56C81}"/>
                </a:ext>
              </a:extLst>
            </p:cNvPr>
            <p:cNvSpPr txBox="1"/>
            <p:nvPr/>
          </p:nvSpPr>
          <p:spPr>
            <a:xfrm>
              <a:off x="4669660" y="3867315"/>
              <a:ext cx="18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12343D-8AD4-4A89-9F09-70325F61120A}"/>
                </a:ext>
              </a:extLst>
            </p:cNvPr>
            <p:cNvSpPr txBox="1"/>
            <p:nvPr/>
          </p:nvSpPr>
          <p:spPr>
            <a:xfrm>
              <a:off x="4669658" y="4204245"/>
              <a:ext cx="18001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6B61D-FEC3-4F31-81F6-260F10EAA21A}"/>
              </a:ext>
            </a:extLst>
          </p:cNvPr>
          <p:cNvCxnSpPr>
            <a:cxnSpLocks/>
          </p:cNvCxnSpPr>
          <p:nvPr/>
        </p:nvCxnSpPr>
        <p:spPr>
          <a:xfrm>
            <a:off x="6782516" y="3608393"/>
            <a:ext cx="1368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3F5797-6420-4D0A-9B94-96E89DACCCC0}"/>
              </a:ext>
            </a:extLst>
          </p:cNvPr>
          <p:cNvCxnSpPr>
            <a:cxnSpLocks/>
          </p:cNvCxnSpPr>
          <p:nvPr/>
        </p:nvCxnSpPr>
        <p:spPr>
          <a:xfrm>
            <a:off x="6782516" y="5918278"/>
            <a:ext cx="1368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elogram 15">
            <a:extLst>
              <a:ext uri="{FF2B5EF4-FFF2-40B4-BE49-F238E27FC236}">
                <a16:creationId xmlns:a16="http://schemas.microsoft.com/office/drawing/2014/main" id="{F79AFCFE-1C33-41FB-9AB5-86C68BA3AE13}"/>
              </a:ext>
            </a:extLst>
          </p:cNvPr>
          <p:cNvSpPr/>
          <p:nvPr/>
        </p:nvSpPr>
        <p:spPr>
          <a:xfrm flipH="1">
            <a:off x="4470854" y="2295136"/>
            <a:ext cx="573051" cy="573051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8D29DD79-105D-4536-BD38-9C6423B7E04E}"/>
              </a:ext>
            </a:extLst>
          </p:cNvPr>
          <p:cNvSpPr/>
          <p:nvPr/>
        </p:nvSpPr>
        <p:spPr>
          <a:xfrm>
            <a:off x="1736891" y="2352672"/>
            <a:ext cx="461187" cy="4611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432D0D88-D87A-41FB-B638-F8822FB4D24B}"/>
              </a:ext>
            </a:extLst>
          </p:cNvPr>
          <p:cNvSpPr/>
          <p:nvPr/>
        </p:nvSpPr>
        <p:spPr>
          <a:xfrm>
            <a:off x="7327039" y="2247606"/>
            <a:ext cx="284635" cy="620581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2EA55E41-2D7D-473B-A428-E46B3C4BEBA4}"/>
              </a:ext>
            </a:extLst>
          </p:cNvPr>
          <p:cNvSpPr/>
          <p:nvPr/>
        </p:nvSpPr>
        <p:spPr>
          <a:xfrm>
            <a:off x="9922238" y="2396535"/>
            <a:ext cx="563364" cy="37025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C113C-7F67-4849-B999-59C203891928}"/>
              </a:ext>
            </a:extLst>
          </p:cNvPr>
          <p:cNvSpPr txBox="1"/>
          <p:nvPr/>
        </p:nvSpPr>
        <p:spPr>
          <a:xfrm>
            <a:off x="530135" y="348390"/>
            <a:ext cx="3579672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EFDA8-8294-4E56-B648-87DA0562117F}"/>
              </a:ext>
            </a:extLst>
          </p:cNvPr>
          <p:cNvSpPr txBox="1"/>
          <p:nvPr/>
        </p:nvSpPr>
        <p:spPr>
          <a:xfrm>
            <a:off x="9049852" y="3966266"/>
            <a:ext cx="23849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504873" y="438931"/>
            <a:ext cx="65129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3FFD3D-11EB-4D68-8869-F6F2570D2BB6}"/>
              </a:ext>
            </a:extLst>
          </p:cNvPr>
          <p:cNvGrpSpPr/>
          <p:nvPr/>
        </p:nvGrpSpPr>
        <p:grpSpPr>
          <a:xfrm>
            <a:off x="5371068" y="1791874"/>
            <a:ext cx="6148322" cy="906557"/>
            <a:chOff x="4801965" y="769273"/>
            <a:chExt cx="6148322" cy="9065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0E8258-797D-4CB6-AADF-43731EBF191F}"/>
                </a:ext>
              </a:extLst>
            </p:cNvPr>
            <p:cNvSpPr txBox="1"/>
            <p:nvPr/>
          </p:nvSpPr>
          <p:spPr>
            <a:xfrm>
              <a:off x="5673282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Sub 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05F4C6-E7E7-4F1A-9E54-1A2367C422D2}"/>
                </a:ext>
              </a:extLst>
            </p:cNvPr>
            <p:cNvSpPr txBox="1"/>
            <p:nvPr/>
          </p:nvSpPr>
          <p:spPr>
            <a:xfrm>
              <a:off x="4801965" y="769273"/>
              <a:ext cx="875882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5BC782-5992-4A75-A5AC-1D4BDB01C892}"/>
                </a:ext>
              </a:extLst>
            </p:cNvPr>
            <p:cNvSpPr txBox="1"/>
            <p:nvPr/>
          </p:nvSpPr>
          <p:spPr>
            <a:xfrm>
              <a:off x="7622187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1272F3-EC8E-405C-9ED7-0327F8D8B5F9}"/>
                </a:ext>
              </a:extLst>
            </p:cNvPr>
            <p:cNvSpPr txBox="1"/>
            <p:nvPr/>
          </p:nvSpPr>
          <p:spPr>
            <a:xfrm>
              <a:off x="7622187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52F3B3-38AC-4C41-912C-211D71898848}"/>
              </a:ext>
            </a:extLst>
          </p:cNvPr>
          <p:cNvGrpSpPr/>
          <p:nvPr/>
        </p:nvGrpSpPr>
        <p:grpSpPr>
          <a:xfrm>
            <a:off x="5371068" y="3032087"/>
            <a:ext cx="6148322" cy="906557"/>
            <a:chOff x="4801965" y="769273"/>
            <a:chExt cx="6148322" cy="9065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EC386E-9814-4233-9BCA-BFDE1F0E8ECD}"/>
                </a:ext>
              </a:extLst>
            </p:cNvPr>
            <p:cNvSpPr txBox="1"/>
            <p:nvPr/>
          </p:nvSpPr>
          <p:spPr>
            <a:xfrm>
              <a:off x="5673282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Sub 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E50F92-7474-41E2-86E5-E906990DDFFD}"/>
                </a:ext>
              </a:extLst>
            </p:cNvPr>
            <p:cNvSpPr txBox="1"/>
            <p:nvPr/>
          </p:nvSpPr>
          <p:spPr>
            <a:xfrm>
              <a:off x="4801965" y="769273"/>
              <a:ext cx="875882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0C4EAD-7A10-4B8C-A4F0-598D68EC1742}"/>
                </a:ext>
              </a:extLst>
            </p:cNvPr>
            <p:cNvSpPr txBox="1"/>
            <p:nvPr/>
          </p:nvSpPr>
          <p:spPr>
            <a:xfrm>
              <a:off x="7622187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008CAE-86F5-483D-8F03-34F2721304E7}"/>
                </a:ext>
              </a:extLst>
            </p:cNvPr>
            <p:cNvSpPr txBox="1"/>
            <p:nvPr/>
          </p:nvSpPr>
          <p:spPr>
            <a:xfrm>
              <a:off x="7622187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C64DFD-A4F2-46D3-B05A-5CE1BFC98925}"/>
              </a:ext>
            </a:extLst>
          </p:cNvPr>
          <p:cNvGrpSpPr/>
          <p:nvPr/>
        </p:nvGrpSpPr>
        <p:grpSpPr>
          <a:xfrm>
            <a:off x="5371068" y="4272300"/>
            <a:ext cx="6148322" cy="906557"/>
            <a:chOff x="4801965" y="769273"/>
            <a:chExt cx="6148322" cy="9065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88E6EC-11DB-4291-9D85-622EE1B903D6}"/>
                </a:ext>
              </a:extLst>
            </p:cNvPr>
            <p:cNvSpPr txBox="1"/>
            <p:nvPr/>
          </p:nvSpPr>
          <p:spPr>
            <a:xfrm>
              <a:off x="5673282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Sub 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DCBA1A-9C23-4E99-98DF-1B45FFF81EAC}"/>
                </a:ext>
              </a:extLst>
            </p:cNvPr>
            <p:cNvSpPr txBox="1"/>
            <p:nvPr/>
          </p:nvSpPr>
          <p:spPr>
            <a:xfrm>
              <a:off x="4801965" y="769273"/>
              <a:ext cx="875882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50AD0C-0A24-48C2-A0C3-7B9E889B3C58}"/>
                </a:ext>
              </a:extLst>
            </p:cNvPr>
            <p:cNvSpPr txBox="1"/>
            <p:nvPr/>
          </p:nvSpPr>
          <p:spPr>
            <a:xfrm>
              <a:off x="7622187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FF8D7E-00A7-41D1-AABC-C7A8B89375EE}"/>
                </a:ext>
              </a:extLst>
            </p:cNvPr>
            <p:cNvSpPr txBox="1"/>
            <p:nvPr/>
          </p:nvSpPr>
          <p:spPr>
            <a:xfrm>
              <a:off x="7622187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596394-FA3B-4143-B667-FB0B4C4E972C}"/>
              </a:ext>
            </a:extLst>
          </p:cNvPr>
          <p:cNvGrpSpPr/>
          <p:nvPr/>
        </p:nvGrpSpPr>
        <p:grpSpPr>
          <a:xfrm>
            <a:off x="5371068" y="5512512"/>
            <a:ext cx="6148322" cy="906557"/>
            <a:chOff x="4801965" y="769273"/>
            <a:chExt cx="6148322" cy="9065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7C36A5-8FB0-4794-BDA6-70483B1C4228}"/>
                </a:ext>
              </a:extLst>
            </p:cNvPr>
            <p:cNvSpPr txBox="1"/>
            <p:nvPr/>
          </p:nvSpPr>
          <p:spPr>
            <a:xfrm>
              <a:off x="5673282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Sub 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0A609D-174F-4572-8119-AC3FC7E3BC80}"/>
                </a:ext>
              </a:extLst>
            </p:cNvPr>
            <p:cNvSpPr txBox="1"/>
            <p:nvPr/>
          </p:nvSpPr>
          <p:spPr>
            <a:xfrm>
              <a:off x="4801965" y="769273"/>
              <a:ext cx="875882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8DEAFD-4CB6-4312-952D-E9C8EFD1AC6D}"/>
                </a:ext>
              </a:extLst>
            </p:cNvPr>
            <p:cNvSpPr txBox="1"/>
            <p:nvPr/>
          </p:nvSpPr>
          <p:spPr>
            <a:xfrm>
              <a:off x="7622187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3525BE-D8E0-417C-8FD6-BE86B02EC116}"/>
                </a:ext>
              </a:extLst>
            </p:cNvPr>
            <p:cNvSpPr txBox="1"/>
            <p:nvPr/>
          </p:nvSpPr>
          <p:spPr>
            <a:xfrm>
              <a:off x="7622187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7581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77E002-AF12-4430-9662-74B321320BD2}"/>
              </a:ext>
            </a:extLst>
          </p:cNvPr>
          <p:cNvGrpSpPr/>
          <p:nvPr/>
        </p:nvGrpSpPr>
        <p:grpSpPr>
          <a:xfrm>
            <a:off x="4670308" y="2730186"/>
            <a:ext cx="2793844" cy="2316534"/>
            <a:chOff x="3198596" y="2815122"/>
            <a:chExt cx="2390416" cy="1982029"/>
          </a:xfrm>
        </p:grpSpPr>
        <p:sp>
          <p:nvSpPr>
            <p:cNvPr id="4" name="Right Arrow 4">
              <a:extLst>
                <a:ext uri="{FF2B5EF4-FFF2-40B4-BE49-F238E27FC236}">
                  <a16:creationId xmlns:a16="http://schemas.microsoft.com/office/drawing/2014/main" id="{27F3EC96-9B7B-4FC1-B751-CBA24FEC2AC7}"/>
                </a:ext>
              </a:extLst>
            </p:cNvPr>
            <p:cNvSpPr/>
            <p:nvPr/>
          </p:nvSpPr>
          <p:spPr>
            <a:xfrm rot="10800000">
              <a:off x="3198596" y="3621693"/>
              <a:ext cx="1584176" cy="117545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ight Arrow 5">
              <a:extLst>
                <a:ext uri="{FF2B5EF4-FFF2-40B4-BE49-F238E27FC236}">
                  <a16:creationId xmlns:a16="http://schemas.microsoft.com/office/drawing/2014/main" id="{E844208C-40D4-405B-B2D4-C41AEF0A5865}"/>
                </a:ext>
              </a:extLst>
            </p:cNvPr>
            <p:cNvSpPr/>
            <p:nvPr/>
          </p:nvSpPr>
          <p:spPr>
            <a:xfrm>
              <a:off x="3886629" y="2815122"/>
              <a:ext cx="1702383" cy="1273047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" name="Block Arc 5">
            <a:extLst>
              <a:ext uri="{FF2B5EF4-FFF2-40B4-BE49-F238E27FC236}">
                <a16:creationId xmlns:a16="http://schemas.microsoft.com/office/drawing/2014/main" id="{AFC18B80-95FE-4E09-A2CF-D9B8E57C26B1}"/>
              </a:ext>
            </a:extLst>
          </p:cNvPr>
          <p:cNvSpPr/>
          <p:nvPr/>
        </p:nvSpPr>
        <p:spPr>
          <a:xfrm rot="5400000">
            <a:off x="4075934" y="1872205"/>
            <a:ext cx="3892275" cy="3892275"/>
          </a:xfrm>
          <a:prstGeom prst="blockArc">
            <a:avLst>
              <a:gd name="adj1" fmla="val 11864761"/>
              <a:gd name="adj2" fmla="val 20597355"/>
              <a:gd name="adj3" fmla="val 1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F18E2381-E842-4EF9-A958-29DC7EB0D220}"/>
              </a:ext>
            </a:extLst>
          </p:cNvPr>
          <p:cNvSpPr/>
          <p:nvPr/>
        </p:nvSpPr>
        <p:spPr>
          <a:xfrm rot="16200000">
            <a:off x="4075934" y="1872205"/>
            <a:ext cx="3892275" cy="3892275"/>
          </a:xfrm>
          <a:prstGeom prst="blockArc">
            <a:avLst>
              <a:gd name="adj1" fmla="val 11864761"/>
              <a:gd name="adj2" fmla="val 20578708"/>
              <a:gd name="adj3" fmla="val 10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89429F-B203-413F-B382-13631A5E5AC5}"/>
              </a:ext>
            </a:extLst>
          </p:cNvPr>
          <p:cNvGrpSpPr/>
          <p:nvPr/>
        </p:nvGrpSpPr>
        <p:grpSpPr>
          <a:xfrm>
            <a:off x="7914844" y="1738312"/>
            <a:ext cx="2512833" cy="923330"/>
            <a:chOff x="2551706" y="4283314"/>
            <a:chExt cx="1403938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2B99D3-8554-4CF5-8A9A-3F36311C9C87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E4BD5C-EA0C-4F45-8DF5-AE2C3767F847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79D756-674B-4994-9006-FD4274D576EA}"/>
              </a:ext>
            </a:extLst>
          </p:cNvPr>
          <p:cNvGrpSpPr/>
          <p:nvPr/>
        </p:nvGrpSpPr>
        <p:grpSpPr>
          <a:xfrm>
            <a:off x="8883977" y="3441646"/>
            <a:ext cx="2512833" cy="923330"/>
            <a:chOff x="2551706" y="4283314"/>
            <a:chExt cx="1403938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15E1FD-6ECB-47C6-A3A6-388F128A4172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2C75FF-BE8C-4746-A2DE-DFB2D9529BE6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6E77F9-B6D6-46AF-B6A4-CD13A7F1032F}"/>
              </a:ext>
            </a:extLst>
          </p:cNvPr>
          <p:cNvGrpSpPr/>
          <p:nvPr/>
        </p:nvGrpSpPr>
        <p:grpSpPr>
          <a:xfrm>
            <a:off x="7914844" y="5085184"/>
            <a:ext cx="2512833" cy="923330"/>
            <a:chOff x="2551706" y="4283314"/>
            <a:chExt cx="1403938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430D7B-5DE4-4DB6-BF64-105169D0668F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6E9A8B-92BC-47BE-B3E2-0F7ADD16228E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E40E59-C797-4B30-BA4A-70670E20F78F}"/>
              </a:ext>
            </a:extLst>
          </p:cNvPr>
          <p:cNvGrpSpPr/>
          <p:nvPr/>
        </p:nvGrpSpPr>
        <p:grpSpPr>
          <a:xfrm>
            <a:off x="1524000" y="1738312"/>
            <a:ext cx="2600888" cy="923330"/>
            <a:chOff x="2551706" y="4283314"/>
            <a:chExt cx="1403938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3D83E2-9B70-4069-B1E7-8111CA234F6A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962BE-BB6D-4445-BEFB-1EE6B4B1E959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74DE8A-6252-412A-8857-55F4D60C2121}"/>
              </a:ext>
            </a:extLst>
          </p:cNvPr>
          <p:cNvGrpSpPr/>
          <p:nvPr/>
        </p:nvGrpSpPr>
        <p:grpSpPr>
          <a:xfrm>
            <a:off x="814292" y="3441646"/>
            <a:ext cx="2473990" cy="923330"/>
            <a:chOff x="2551706" y="4283314"/>
            <a:chExt cx="1403938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92758C-83F8-4089-8033-745C5AAC631C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284308-7CB1-45C8-BED2-5B73741E180B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68EA653-A90F-4B07-B1BE-34C7458F2160}"/>
              </a:ext>
            </a:extLst>
          </p:cNvPr>
          <p:cNvGrpSpPr/>
          <p:nvPr/>
        </p:nvGrpSpPr>
        <p:grpSpPr>
          <a:xfrm>
            <a:off x="1524000" y="5085184"/>
            <a:ext cx="2600888" cy="923330"/>
            <a:chOff x="2551706" y="4283314"/>
            <a:chExt cx="1403938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FC7342-22B7-49D5-B6EC-19B56EF3C875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E14358-A1B1-44E3-A7CE-58FA2D0CEDA2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C07E370-5440-4662-8612-47ABD20EBC06}"/>
              </a:ext>
            </a:extLst>
          </p:cNvPr>
          <p:cNvSpPr txBox="1"/>
          <p:nvPr/>
        </p:nvSpPr>
        <p:spPr>
          <a:xfrm>
            <a:off x="6120191" y="3322624"/>
            <a:ext cx="114209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BCC7C3-DB75-45C1-8D2B-DF905DE6A0CB}"/>
              </a:ext>
            </a:extLst>
          </p:cNvPr>
          <p:cNvSpPr txBox="1"/>
          <p:nvPr/>
        </p:nvSpPr>
        <p:spPr>
          <a:xfrm>
            <a:off x="4921406" y="4203060"/>
            <a:ext cx="114209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8" name="Elbow Connector 29">
            <a:extLst>
              <a:ext uri="{FF2B5EF4-FFF2-40B4-BE49-F238E27FC236}">
                <a16:creationId xmlns:a16="http://schemas.microsoft.com/office/drawing/2014/main" id="{2BED5055-25E2-4A49-8501-7E93B6E8F88C}"/>
              </a:ext>
            </a:extLst>
          </p:cNvPr>
          <p:cNvCxnSpPr/>
          <p:nvPr/>
        </p:nvCxnSpPr>
        <p:spPr>
          <a:xfrm rot="10800000">
            <a:off x="4210827" y="5223294"/>
            <a:ext cx="777620" cy="265779"/>
          </a:xfrm>
          <a:prstGeom prst="bentConnector3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30">
            <a:extLst>
              <a:ext uri="{FF2B5EF4-FFF2-40B4-BE49-F238E27FC236}">
                <a16:creationId xmlns:a16="http://schemas.microsoft.com/office/drawing/2014/main" id="{42E88280-F34F-47A5-BFED-B866A2868FDC}"/>
              </a:ext>
            </a:extLst>
          </p:cNvPr>
          <p:cNvCxnSpPr>
            <a:cxnSpLocks/>
          </p:cNvCxnSpPr>
          <p:nvPr/>
        </p:nvCxnSpPr>
        <p:spPr>
          <a:xfrm>
            <a:off x="7898141" y="3026948"/>
            <a:ext cx="1623929" cy="377323"/>
          </a:xfrm>
          <a:prstGeom prst="bentConnector3">
            <a:avLst>
              <a:gd name="adj1" fmla="val 100894"/>
            </a:avLst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31">
            <a:extLst>
              <a:ext uri="{FF2B5EF4-FFF2-40B4-BE49-F238E27FC236}">
                <a16:creationId xmlns:a16="http://schemas.microsoft.com/office/drawing/2014/main" id="{AEEA3184-B0A8-478A-8E7C-BCC82EC16068}"/>
              </a:ext>
            </a:extLst>
          </p:cNvPr>
          <p:cNvCxnSpPr/>
          <p:nvPr/>
        </p:nvCxnSpPr>
        <p:spPr>
          <a:xfrm flipH="1" flipV="1">
            <a:off x="2956528" y="4405512"/>
            <a:ext cx="1351177" cy="372892"/>
          </a:xfrm>
          <a:prstGeom prst="bentConnector2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45B91C2-A6C0-48D0-982C-C78B49AFD3CD}"/>
              </a:ext>
            </a:extLst>
          </p:cNvPr>
          <p:cNvSpPr/>
          <p:nvPr/>
        </p:nvSpPr>
        <p:spPr>
          <a:xfrm>
            <a:off x="6813080" y="1980745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1A652C-85F1-43C0-9264-FFFA343CF22C}"/>
              </a:ext>
            </a:extLst>
          </p:cNvPr>
          <p:cNvSpPr/>
          <p:nvPr/>
        </p:nvSpPr>
        <p:spPr>
          <a:xfrm>
            <a:off x="7573664" y="2852936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E35325-268B-4170-BCCE-2745DA90D21F}"/>
              </a:ext>
            </a:extLst>
          </p:cNvPr>
          <p:cNvSpPr/>
          <p:nvPr/>
        </p:nvSpPr>
        <p:spPr>
          <a:xfrm>
            <a:off x="6813080" y="5309552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74B48F-373F-47A3-8688-D1684A2AFEFC}"/>
              </a:ext>
            </a:extLst>
          </p:cNvPr>
          <p:cNvSpPr/>
          <p:nvPr/>
        </p:nvSpPr>
        <p:spPr>
          <a:xfrm>
            <a:off x="4918045" y="5309552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2A291E1-05FE-40FF-85DD-42D17E4F443D}"/>
              </a:ext>
            </a:extLst>
          </p:cNvPr>
          <p:cNvSpPr/>
          <p:nvPr/>
        </p:nvSpPr>
        <p:spPr>
          <a:xfrm>
            <a:off x="4918045" y="1980745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B4874F-0232-48B3-BD61-0F18A661A06A}"/>
              </a:ext>
            </a:extLst>
          </p:cNvPr>
          <p:cNvSpPr/>
          <p:nvPr/>
        </p:nvSpPr>
        <p:spPr>
          <a:xfrm>
            <a:off x="4166580" y="4584128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7" name="Elbow Connector 39">
            <a:extLst>
              <a:ext uri="{FF2B5EF4-FFF2-40B4-BE49-F238E27FC236}">
                <a16:creationId xmlns:a16="http://schemas.microsoft.com/office/drawing/2014/main" id="{4BA6E7DA-64B5-432D-AFF8-CDA7E5E8F079}"/>
              </a:ext>
            </a:extLst>
          </p:cNvPr>
          <p:cNvCxnSpPr/>
          <p:nvPr/>
        </p:nvCxnSpPr>
        <p:spPr>
          <a:xfrm rot="10800000" flipH="1">
            <a:off x="7072381" y="5223293"/>
            <a:ext cx="777620" cy="265779"/>
          </a:xfrm>
          <a:prstGeom prst="bentConnector3">
            <a:avLst/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0">
            <a:extLst>
              <a:ext uri="{FF2B5EF4-FFF2-40B4-BE49-F238E27FC236}">
                <a16:creationId xmlns:a16="http://schemas.microsoft.com/office/drawing/2014/main" id="{7D47AF50-1061-47DB-939F-6FDBF10DF524}"/>
              </a:ext>
            </a:extLst>
          </p:cNvPr>
          <p:cNvCxnSpPr/>
          <p:nvPr/>
        </p:nvCxnSpPr>
        <p:spPr>
          <a:xfrm rot="10800000">
            <a:off x="4210827" y="1912240"/>
            <a:ext cx="777620" cy="265779"/>
          </a:xfrm>
          <a:prstGeom prst="bentConnector3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1">
            <a:extLst>
              <a:ext uri="{FF2B5EF4-FFF2-40B4-BE49-F238E27FC236}">
                <a16:creationId xmlns:a16="http://schemas.microsoft.com/office/drawing/2014/main" id="{33C1EE5C-10B0-4290-B085-FF57642F0435}"/>
              </a:ext>
            </a:extLst>
          </p:cNvPr>
          <p:cNvCxnSpPr/>
          <p:nvPr/>
        </p:nvCxnSpPr>
        <p:spPr>
          <a:xfrm rot="10800000" flipH="1">
            <a:off x="7072380" y="1912240"/>
            <a:ext cx="777620" cy="265779"/>
          </a:xfrm>
          <a:prstGeom prst="bentConnector3">
            <a:avLst/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nut 8">
            <a:extLst>
              <a:ext uri="{FF2B5EF4-FFF2-40B4-BE49-F238E27FC236}">
                <a16:creationId xmlns:a16="http://schemas.microsoft.com/office/drawing/2014/main" id="{1FEB83A0-AE2C-4EBD-8127-FD23217F0E3D}"/>
              </a:ext>
            </a:extLst>
          </p:cNvPr>
          <p:cNvSpPr/>
          <p:nvPr/>
        </p:nvSpPr>
        <p:spPr>
          <a:xfrm>
            <a:off x="5995715" y="4155752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Donut 39">
            <a:extLst>
              <a:ext uri="{FF2B5EF4-FFF2-40B4-BE49-F238E27FC236}">
                <a16:creationId xmlns:a16="http://schemas.microsoft.com/office/drawing/2014/main" id="{456CF468-6265-4AC3-BC68-F4627840C2E8}"/>
              </a:ext>
            </a:extLst>
          </p:cNvPr>
          <p:cNvSpPr/>
          <p:nvPr/>
        </p:nvSpPr>
        <p:spPr>
          <a:xfrm>
            <a:off x="5659364" y="3294243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5359D085-094F-42EC-A5CF-A56B9A8E7888}"/>
              </a:ext>
            </a:extLst>
          </p:cNvPr>
          <p:cNvSpPr/>
          <p:nvPr/>
        </p:nvSpPr>
        <p:spPr>
          <a:xfrm rot="10800000">
            <a:off x="2449583" y="5037726"/>
            <a:ext cx="2911723" cy="1003077"/>
          </a:xfrm>
          <a:custGeom>
            <a:avLst/>
            <a:gdLst/>
            <a:ahLst/>
            <a:cxnLst/>
            <a:rect l="l" t="t" r="r" b="b"/>
            <a:pathLst>
              <a:path w="2398918" h="1003077">
                <a:moveTo>
                  <a:pt x="1152805" y="0"/>
                </a:moveTo>
                <a:lnTo>
                  <a:pt x="1251810" y="0"/>
                </a:lnTo>
                <a:lnTo>
                  <a:pt x="2398918" y="1003077"/>
                </a:lnTo>
                <a:lnTo>
                  <a:pt x="0" y="1003077"/>
                </a:lnTo>
                <a:lnTo>
                  <a:pt x="0" y="991863"/>
                </a:lnTo>
                <a:lnTo>
                  <a:pt x="1150938" y="107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33133A84-BA5A-44DD-A4C3-52ABA032A5DF}"/>
              </a:ext>
            </a:extLst>
          </p:cNvPr>
          <p:cNvSpPr/>
          <p:nvPr/>
        </p:nvSpPr>
        <p:spPr>
          <a:xfrm>
            <a:off x="3981259" y="1780798"/>
            <a:ext cx="2911723" cy="1003077"/>
          </a:xfrm>
          <a:custGeom>
            <a:avLst/>
            <a:gdLst/>
            <a:ahLst/>
            <a:cxnLst/>
            <a:rect l="l" t="t" r="r" b="b"/>
            <a:pathLst>
              <a:path w="2398918" h="1003077">
                <a:moveTo>
                  <a:pt x="1152805" y="0"/>
                </a:moveTo>
                <a:lnTo>
                  <a:pt x="1251810" y="0"/>
                </a:lnTo>
                <a:lnTo>
                  <a:pt x="2398918" y="1003077"/>
                </a:lnTo>
                <a:lnTo>
                  <a:pt x="0" y="1003077"/>
                </a:lnTo>
                <a:lnTo>
                  <a:pt x="0" y="991863"/>
                </a:lnTo>
                <a:lnTo>
                  <a:pt x="1150938" y="107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E7CE4EED-D737-41ED-9800-5DA322711E23}"/>
              </a:ext>
            </a:extLst>
          </p:cNvPr>
          <p:cNvSpPr/>
          <p:nvPr/>
        </p:nvSpPr>
        <p:spPr>
          <a:xfrm>
            <a:off x="911353" y="1780798"/>
            <a:ext cx="2911723" cy="1003077"/>
          </a:xfrm>
          <a:custGeom>
            <a:avLst/>
            <a:gdLst/>
            <a:ahLst/>
            <a:cxnLst/>
            <a:rect l="l" t="t" r="r" b="b"/>
            <a:pathLst>
              <a:path w="2398918" h="1003077">
                <a:moveTo>
                  <a:pt x="1152805" y="0"/>
                </a:moveTo>
                <a:lnTo>
                  <a:pt x="1251810" y="0"/>
                </a:lnTo>
                <a:lnTo>
                  <a:pt x="2398918" y="1003077"/>
                </a:lnTo>
                <a:lnTo>
                  <a:pt x="0" y="1003077"/>
                </a:lnTo>
                <a:lnTo>
                  <a:pt x="0" y="991863"/>
                </a:lnTo>
                <a:lnTo>
                  <a:pt x="1150938" y="107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70B7BA-C201-470D-A7E2-A0ADFB19369B}"/>
              </a:ext>
            </a:extLst>
          </p:cNvPr>
          <p:cNvSpPr/>
          <p:nvPr/>
        </p:nvSpPr>
        <p:spPr>
          <a:xfrm>
            <a:off x="3967510" y="1780798"/>
            <a:ext cx="1398413" cy="4263617"/>
          </a:xfrm>
          <a:custGeom>
            <a:avLst/>
            <a:gdLst/>
            <a:ahLst/>
            <a:cxnLst/>
            <a:rect l="l" t="t" r="r" b="b"/>
            <a:pathLst>
              <a:path w="1152128" h="4263617">
                <a:moveTo>
                  <a:pt x="1152128" y="0"/>
                </a:moveTo>
                <a:lnTo>
                  <a:pt x="1152128" y="1676259"/>
                </a:lnTo>
                <a:lnTo>
                  <a:pt x="1152128" y="3214792"/>
                </a:lnTo>
                <a:lnTo>
                  <a:pt x="1152128" y="3277957"/>
                </a:lnTo>
                <a:lnTo>
                  <a:pt x="0" y="4263617"/>
                </a:lnTo>
                <a:lnTo>
                  <a:pt x="0" y="3214792"/>
                </a:lnTo>
                <a:lnTo>
                  <a:pt x="0" y="1676259"/>
                </a:lnTo>
                <a:lnTo>
                  <a:pt x="0" y="9856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DA377A0-3E05-4C3B-A4FC-D6BD6FC91CAF}"/>
              </a:ext>
            </a:extLst>
          </p:cNvPr>
          <p:cNvSpPr/>
          <p:nvPr/>
        </p:nvSpPr>
        <p:spPr>
          <a:xfrm flipH="1">
            <a:off x="2439431" y="1780798"/>
            <a:ext cx="1398413" cy="4263617"/>
          </a:xfrm>
          <a:custGeom>
            <a:avLst/>
            <a:gdLst/>
            <a:ahLst/>
            <a:cxnLst/>
            <a:rect l="l" t="t" r="r" b="b"/>
            <a:pathLst>
              <a:path w="1152128" h="4263617">
                <a:moveTo>
                  <a:pt x="1152128" y="0"/>
                </a:moveTo>
                <a:lnTo>
                  <a:pt x="0" y="985661"/>
                </a:lnTo>
                <a:lnTo>
                  <a:pt x="0" y="1676259"/>
                </a:lnTo>
                <a:lnTo>
                  <a:pt x="0" y="3214792"/>
                </a:lnTo>
                <a:lnTo>
                  <a:pt x="0" y="4263617"/>
                </a:lnTo>
                <a:lnTo>
                  <a:pt x="1152128" y="3277957"/>
                </a:lnTo>
                <a:lnTo>
                  <a:pt x="1152128" y="3214792"/>
                </a:lnTo>
                <a:lnTo>
                  <a:pt x="1152128" y="16762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0B19895-A7C0-4E07-9401-1D25D680791D}"/>
              </a:ext>
            </a:extLst>
          </p:cNvPr>
          <p:cNvSpPr/>
          <p:nvPr/>
        </p:nvSpPr>
        <p:spPr>
          <a:xfrm flipH="1">
            <a:off x="5495588" y="1780798"/>
            <a:ext cx="1402427" cy="4251601"/>
          </a:xfrm>
          <a:custGeom>
            <a:avLst/>
            <a:gdLst/>
            <a:ahLst/>
            <a:cxnLst/>
            <a:rect l="l" t="t" r="r" b="b"/>
            <a:pathLst>
              <a:path w="1155435" h="4251601">
                <a:moveTo>
                  <a:pt x="1155435" y="0"/>
                </a:moveTo>
                <a:lnTo>
                  <a:pt x="3307" y="985661"/>
                </a:lnTo>
                <a:lnTo>
                  <a:pt x="3307" y="1504427"/>
                </a:lnTo>
                <a:lnTo>
                  <a:pt x="3306" y="1504428"/>
                </a:lnTo>
                <a:lnTo>
                  <a:pt x="3306" y="1567593"/>
                </a:lnTo>
                <a:lnTo>
                  <a:pt x="3306" y="3106126"/>
                </a:lnTo>
                <a:lnTo>
                  <a:pt x="3306" y="3259101"/>
                </a:lnTo>
                <a:lnTo>
                  <a:pt x="0" y="3259101"/>
                </a:lnTo>
                <a:lnTo>
                  <a:pt x="3306" y="3264801"/>
                </a:lnTo>
                <a:lnTo>
                  <a:pt x="3306" y="3264816"/>
                </a:lnTo>
                <a:lnTo>
                  <a:pt x="3315" y="3264816"/>
                </a:lnTo>
                <a:lnTo>
                  <a:pt x="197102" y="3598930"/>
                </a:lnTo>
                <a:lnTo>
                  <a:pt x="199169" y="3595365"/>
                </a:lnTo>
                <a:lnTo>
                  <a:pt x="579786" y="4251601"/>
                </a:lnTo>
                <a:lnTo>
                  <a:pt x="1152121" y="3264816"/>
                </a:lnTo>
                <a:lnTo>
                  <a:pt x="1155434" y="3264816"/>
                </a:lnTo>
                <a:lnTo>
                  <a:pt x="1155434" y="3259103"/>
                </a:lnTo>
                <a:lnTo>
                  <a:pt x="1155435" y="3259101"/>
                </a:lnTo>
                <a:lnTo>
                  <a:pt x="1155434" y="3259101"/>
                </a:lnTo>
                <a:lnTo>
                  <a:pt x="1155434" y="3133261"/>
                </a:lnTo>
                <a:lnTo>
                  <a:pt x="1155435" y="3133261"/>
                </a:lnTo>
                <a:lnTo>
                  <a:pt x="1155435" y="16762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5DF4DA-2A3D-45E6-88CC-360B053D8CA6}"/>
              </a:ext>
            </a:extLst>
          </p:cNvPr>
          <p:cNvSpPr/>
          <p:nvPr/>
        </p:nvSpPr>
        <p:spPr>
          <a:xfrm>
            <a:off x="911353" y="1780798"/>
            <a:ext cx="1398413" cy="4220038"/>
          </a:xfrm>
          <a:custGeom>
            <a:avLst/>
            <a:gdLst/>
            <a:ahLst/>
            <a:cxnLst/>
            <a:rect l="l" t="t" r="r" b="b"/>
            <a:pathLst>
              <a:path w="1152128" h="4220038">
                <a:moveTo>
                  <a:pt x="1152128" y="0"/>
                </a:moveTo>
                <a:lnTo>
                  <a:pt x="1152128" y="606318"/>
                </a:lnTo>
                <a:lnTo>
                  <a:pt x="1152128" y="3214792"/>
                </a:lnTo>
                <a:lnTo>
                  <a:pt x="1152128" y="4220038"/>
                </a:lnTo>
                <a:lnTo>
                  <a:pt x="576064" y="3643974"/>
                </a:lnTo>
                <a:lnTo>
                  <a:pt x="0" y="4220038"/>
                </a:lnTo>
                <a:lnTo>
                  <a:pt x="0" y="3214792"/>
                </a:lnTo>
                <a:lnTo>
                  <a:pt x="0" y="1758446"/>
                </a:lnTo>
                <a:lnTo>
                  <a:pt x="0" y="9856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152244-CAB1-4785-867F-D2431B1246DE}"/>
              </a:ext>
            </a:extLst>
          </p:cNvPr>
          <p:cNvSpPr/>
          <p:nvPr/>
        </p:nvSpPr>
        <p:spPr>
          <a:xfrm>
            <a:off x="1205726" y="2657436"/>
            <a:ext cx="809666" cy="809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DA7B6F-8D4F-488E-9D6D-5BB72713C58E}"/>
              </a:ext>
            </a:extLst>
          </p:cNvPr>
          <p:cNvGrpSpPr/>
          <p:nvPr/>
        </p:nvGrpSpPr>
        <p:grpSpPr>
          <a:xfrm>
            <a:off x="983046" y="3689185"/>
            <a:ext cx="1265204" cy="1454969"/>
            <a:chOff x="1060294" y="2185119"/>
            <a:chExt cx="1038452" cy="14549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5F3704-A4A0-4D3E-A975-679A6B6228DE}"/>
                </a:ext>
              </a:extLst>
            </p:cNvPr>
            <p:cNvSpPr txBox="1"/>
            <p:nvPr/>
          </p:nvSpPr>
          <p:spPr>
            <a:xfrm>
              <a:off x="1080314" y="2439759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6EDC5B-C3CE-429D-9438-B06690C0B09C}"/>
                </a:ext>
              </a:extLst>
            </p:cNvPr>
            <p:cNvSpPr txBox="1"/>
            <p:nvPr/>
          </p:nvSpPr>
          <p:spPr>
            <a:xfrm>
              <a:off x="1060294" y="2185119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86DD5A6A-EB73-46D5-8F1F-B947095365C7}"/>
              </a:ext>
            </a:extLst>
          </p:cNvPr>
          <p:cNvSpPr/>
          <p:nvPr/>
        </p:nvSpPr>
        <p:spPr>
          <a:xfrm>
            <a:off x="4261882" y="2657436"/>
            <a:ext cx="809666" cy="809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8AF325-899F-41BB-B5CD-6C8E4601E2DC}"/>
              </a:ext>
            </a:extLst>
          </p:cNvPr>
          <p:cNvGrpSpPr/>
          <p:nvPr/>
        </p:nvGrpSpPr>
        <p:grpSpPr>
          <a:xfrm>
            <a:off x="4008148" y="3689185"/>
            <a:ext cx="1327317" cy="1454969"/>
            <a:chOff x="1060294" y="2185119"/>
            <a:chExt cx="1038452" cy="145496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204638-1E14-4DB1-B7BD-8E10B7648221}"/>
                </a:ext>
              </a:extLst>
            </p:cNvPr>
            <p:cNvSpPr txBox="1"/>
            <p:nvPr/>
          </p:nvSpPr>
          <p:spPr>
            <a:xfrm>
              <a:off x="1080314" y="2439759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B2E61B-0276-4CBF-9A54-219CDBA60CBC}"/>
                </a:ext>
              </a:extLst>
            </p:cNvPr>
            <p:cNvSpPr txBox="1"/>
            <p:nvPr/>
          </p:nvSpPr>
          <p:spPr>
            <a:xfrm>
              <a:off x="1060294" y="2185119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C0A297AB-7E0A-4F9A-BEEA-770213D2E91E}"/>
              </a:ext>
            </a:extLst>
          </p:cNvPr>
          <p:cNvSpPr/>
          <p:nvPr/>
        </p:nvSpPr>
        <p:spPr>
          <a:xfrm>
            <a:off x="2733804" y="2657436"/>
            <a:ext cx="809666" cy="809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C742A6-0FE2-4AE6-88C1-98F66D3FF008}"/>
              </a:ext>
            </a:extLst>
          </p:cNvPr>
          <p:cNvGrpSpPr/>
          <p:nvPr/>
        </p:nvGrpSpPr>
        <p:grpSpPr>
          <a:xfrm>
            <a:off x="2511692" y="3689185"/>
            <a:ext cx="1264070" cy="1454969"/>
            <a:chOff x="1060294" y="2185119"/>
            <a:chExt cx="1038452" cy="14549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12EC8B-AA79-41A5-AB82-21473A87C220}"/>
                </a:ext>
              </a:extLst>
            </p:cNvPr>
            <p:cNvSpPr txBox="1"/>
            <p:nvPr/>
          </p:nvSpPr>
          <p:spPr>
            <a:xfrm>
              <a:off x="1080314" y="2439759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35A0E8-1369-42D2-97F4-F0B9DAD9E34C}"/>
                </a:ext>
              </a:extLst>
            </p:cNvPr>
            <p:cNvSpPr txBox="1"/>
            <p:nvPr/>
          </p:nvSpPr>
          <p:spPr>
            <a:xfrm>
              <a:off x="1060294" y="2185119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059CCCE-190E-4495-82AB-1676A867C242}"/>
              </a:ext>
            </a:extLst>
          </p:cNvPr>
          <p:cNvSpPr/>
          <p:nvPr/>
        </p:nvSpPr>
        <p:spPr>
          <a:xfrm>
            <a:off x="5791968" y="2657436"/>
            <a:ext cx="809666" cy="809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E1B87B-A118-4C90-B547-6FA9237D067B}"/>
              </a:ext>
            </a:extLst>
          </p:cNvPr>
          <p:cNvGrpSpPr/>
          <p:nvPr/>
        </p:nvGrpSpPr>
        <p:grpSpPr>
          <a:xfrm>
            <a:off x="5538233" y="3689185"/>
            <a:ext cx="1327317" cy="1454969"/>
            <a:chOff x="1060294" y="2185119"/>
            <a:chExt cx="1038452" cy="145496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543C37-4189-47AA-9923-74569D3BE7F9}"/>
                </a:ext>
              </a:extLst>
            </p:cNvPr>
            <p:cNvSpPr txBox="1"/>
            <p:nvPr/>
          </p:nvSpPr>
          <p:spPr>
            <a:xfrm>
              <a:off x="1080314" y="2439759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06810A-E577-4165-8837-79C29CACCC86}"/>
                </a:ext>
              </a:extLst>
            </p:cNvPr>
            <p:cNvSpPr txBox="1"/>
            <p:nvPr/>
          </p:nvSpPr>
          <p:spPr>
            <a:xfrm>
              <a:off x="1060294" y="2185119"/>
              <a:ext cx="1023846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2B57D2EE-F743-4A3D-AEEE-79105454B6C7}"/>
              </a:ext>
            </a:extLst>
          </p:cNvPr>
          <p:cNvSpPr/>
          <p:nvPr/>
        </p:nvSpPr>
        <p:spPr>
          <a:xfrm>
            <a:off x="7309354" y="2072200"/>
            <a:ext cx="566802" cy="5668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E89C63-93DB-4B2B-AE38-F9F0FC00C3D7}"/>
              </a:ext>
            </a:extLst>
          </p:cNvPr>
          <p:cNvGrpSpPr/>
          <p:nvPr/>
        </p:nvGrpSpPr>
        <p:grpSpPr>
          <a:xfrm>
            <a:off x="7956989" y="2014488"/>
            <a:ext cx="3454723" cy="682224"/>
            <a:chOff x="6516216" y="1694144"/>
            <a:chExt cx="2304256" cy="6822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120743-DDE4-4D41-AD53-63548A763240}"/>
                </a:ext>
              </a:extLst>
            </p:cNvPr>
            <p:cNvSpPr txBox="1"/>
            <p:nvPr/>
          </p:nvSpPr>
          <p:spPr>
            <a:xfrm>
              <a:off x="6516216" y="1694144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0A1FE9-7F21-4AA4-98FE-FF4FF4F92635}"/>
                </a:ext>
              </a:extLst>
            </p:cNvPr>
            <p:cNvSpPr txBox="1"/>
            <p:nvPr/>
          </p:nvSpPr>
          <p:spPr>
            <a:xfrm>
              <a:off x="6516216" y="1914703"/>
              <a:ext cx="230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18E06ABB-79CB-4B2D-AC42-296E276B39FC}"/>
              </a:ext>
            </a:extLst>
          </p:cNvPr>
          <p:cNvSpPr/>
          <p:nvPr/>
        </p:nvSpPr>
        <p:spPr>
          <a:xfrm>
            <a:off x="7309354" y="3120842"/>
            <a:ext cx="566802" cy="5668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711579-35E8-48FE-99A1-FCDDC08FB302}"/>
              </a:ext>
            </a:extLst>
          </p:cNvPr>
          <p:cNvGrpSpPr/>
          <p:nvPr/>
        </p:nvGrpSpPr>
        <p:grpSpPr>
          <a:xfrm>
            <a:off x="7956989" y="3063130"/>
            <a:ext cx="3454723" cy="682224"/>
            <a:chOff x="6516216" y="1694144"/>
            <a:chExt cx="2304256" cy="6822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9370AD-AC62-4AC9-87F3-992D367AEAC8}"/>
                </a:ext>
              </a:extLst>
            </p:cNvPr>
            <p:cNvSpPr txBox="1"/>
            <p:nvPr/>
          </p:nvSpPr>
          <p:spPr>
            <a:xfrm>
              <a:off x="6516216" y="1694144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7C46A5F-7C3D-498F-906B-B6BB60AF2222}"/>
                </a:ext>
              </a:extLst>
            </p:cNvPr>
            <p:cNvSpPr txBox="1"/>
            <p:nvPr/>
          </p:nvSpPr>
          <p:spPr>
            <a:xfrm>
              <a:off x="6516216" y="1914703"/>
              <a:ext cx="230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6CB24E1D-852B-42AF-B6AF-EC174EC4F723}"/>
              </a:ext>
            </a:extLst>
          </p:cNvPr>
          <p:cNvSpPr/>
          <p:nvPr/>
        </p:nvSpPr>
        <p:spPr>
          <a:xfrm>
            <a:off x="7309354" y="4169484"/>
            <a:ext cx="566802" cy="5668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F45BB0-112A-4EC2-96F4-4E8EAA3336C5}"/>
              </a:ext>
            </a:extLst>
          </p:cNvPr>
          <p:cNvGrpSpPr/>
          <p:nvPr/>
        </p:nvGrpSpPr>
        <p:grpSpPr>
          <a:xfrm>
            <a:off x="7956989" y="4111772"/>
            <a:ext cx="3454723" cy="682224"/>
            <a:chOff x="6516216" y="1694144"/>
            <a:chExt cx="2304256" cy="6822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C5F6A0-39AE-4A17-AEB4-FE1E53B226F9}"/>
                </a:ext>
              </a:extLst>
            </p:cNvPr>
            <p:cNvSpPr txBox="1"/>
            <p:nvPr/>
          </p:nvSpPr>
          <p:spPr>
            <a:xfrm>
              <a:off x="6516216" y="1694144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F94037-F1D7-4111-8CA4-D61099691B4C}"/>
                </a:ext>
              </a:extLst>
            </p:cNvPr>
            <p:cNvSpPr txBox="1"/>
            <p:nvPr/>
          </p:nvSpPr>
          <p:spPr>
            <a:xfrm>
              <a:off x="6516216" y="1914703"/>
              <a:ext cx="230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DAC8586-A991-4265-8FFF-1CD908B501E2}"/>
              </a:ext>
            </a:extLst>
          </p:cNvPr>
          <p:cNvSpPr/>
          <p:nvPr/>
        </p:nvSpPr>
        <p:spPr>
          <a:xfrm>
            <a:off x="7309354" y="5218126"/>
            <a:ext cx="566802" cy="566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09651A-6EE7-409E-9851-71252E382252}"/>
              </a:ext>
            </a:extLst>
          </p:cNvPr>
          <p:cNvGrpSpPr/>
          <p:nvPr/>
        </p:nvGrpSpPr>
        <p:grpSpPr>
          <a:xfrm>
            <a:off x="7956989" y="5160415"/>
            <a:ext cx="3454723" cy="682224"/>
            <a:chOff x="6516216" y="1694144"/>
            <a:chExt cx="2304256" cy="68222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953F4D-DD6D-4B3D-8D34-80E68D7A233E}"/>
                </a:ext>
              </a:extLst>
            </p:cNvPr>
            <p:cNvSpPr txBox="1"/>
            <p:nvPr/>
          </p:nvSpPr>
          <p:spPr>
            <a:xfrm>
              <a:off x="6516216" y="1694144"/>
              <a:ext cx="2304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11C198-AE55-4C6F-97F3-F892DF8111AE}"/>
                </a:ext>
              </a:extLst>
            </p:cNvPr>
            <p:cNvSpPr txBox="1"/>
            <p:nvPr/>
          </p:nvSpPr>
          <p:spPr>
            <a:xfrm>
              <a:off x="6516216" y="1914703"/>
              <a:ext cx="230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EB7707E-0464-439B-AF00-70706EF5DF93}"/>
              </a:ext>
            </a:extLst>
          </p:cNvPr>
          <p:cNvSpPr txBox="1"/>
          <p:nvPr/>
        </p:nvSpPr>
        <p:spPr>
          <a:xfrm>
            <a:off x="7309354" y="2206216"/>
            <a:ext cx="5668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C009A6-AD48-4F2A-8BEC-C9544E1CEB27}"/>
              </a:ext>
            </a:extLst>
          </p:cNvPr>
          <p:cNvSpPr txBox="1"/>
          <p:nvPr/>
        </p:nvSpPr>
        <p:spPr>
          <a:xfrm>
            <a:off x="7309354" y="3253984"/>
            <a:ext cx="5668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98656-AD81-4CDB-B28F-D94A14EA2186}"/>
              </a:ext>
            </a:extLst>
          </p:cNvPr>
          <p:cNvSpPr txBox="1"/>
          <p:nvPr/>
        </p:nvSpPr>
        <p:spPr>
          <a:xfrm>
            <a:off x="7309354" y="4301752"/>
            <a:ext cx="5668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F19C42-2D0D-4F90-92DF-CDFC38D05017}"/>
              </a:ext>
            </a:extLst>
          </p:cNvPr>
          <p:cNvSpPr txBox="1"/>
          <p:nvPr/>
        </p:nvSpPr>
        <p:spPr>
          <a:xfrm>
            <a:off x="7309354" y="5349520"/>
            <a:ext cx="5668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59554A74-E084-4D4A-819C-3FC372846068}"/>
              </a:ext>
            </a:extLst>
          </p:cNvPr>
          <p:cNvSpPr/>
          <p:nvPr/>
        </p:nvSpPr>
        <p:spPr>
          <a:xfrm rot="2700000">
            <a:off x="3015515" y="283330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97FBFE0B-EEEB-4F97-8BA3-F11D9E9C0C80}"/>
              </a:ext>
            </a:extLst>
          </p:cNvPr>
          <p:cNvSpPr/>
          <p:nvPr/>
        </p:nvSpPr>
        <p:spPr>
          <a:xfrm>
            <a:off x="1427462" y="289879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F57EF25A-45C5-4D57-A4BA-4B5BA078FDF9}"/>
              </a:ext>
            </a:extLst>
          </p:cNvPr>
          <p:cNvSpPr>
            <a:spLocks noChangeAspect="1"/>
          </p:cNvSpPr>
          <p:nvPr/>
        </p:nvSpPr>
        <p:spPr>
          <a:xfrm>
            <a:off x="4467970" y="288431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Block Arc 10">
            <a:extLst>
              <a:ext uri="{FF2B5EF4-FFF2-40B4-BE49-F238E27FC236}">
                <a16:creationId xmlns:a16="http://schemas.microsoft.com/office/drawing/2014/main" id="{6EF55D67-CC0A-4198-A310-7E4140F0F1CF}"/>
              </a:ext>
            </a:extLst>
          </p:cNvPr>
          <p:cNvSpPr/>
          <p:nvPr/>
        </p:nvSpPr>
        <p:spPr>
          <a:xfrm>
            <a:off x="5974644" y="2924078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7AD842-9644-442E-8AE8-500D5CD9B5EA}"/>
              </a:ext>
            </a:extLst>
          </p:cNvPr>
          <p:cNvSpPr txBox="1"/>
          <p:nvPr/>
        </p:nvSpPr>
        <p:spPr>
          <a:xfrm>
            <a:off x="2607662" y="4892432"/>
            <a:ext cx="2432644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000" dirty="0">
                <a:solidFill>
                  <a:schemeClr val="accent1"/>
                </a:solidFill>
                <a:latin typeface="+mj-lt"/>
              </a:rPr>
              <a:t>SIMPLE</a:t>
            </a:r>
          </a:p>
        </p:txBody>
      </p:sp>
      <p:sp>
        <p:nvSpPr>
          <p:cNvPr id="4" name="직사각형 16">
            <a:extLst>
              <a:ext uri="{FF2B5EF4-FFF2-40B4-BE49-F238E27FC236}">
                <a16:creationId xmlns:a16="http://schemas.microsoft.com/office/drawing/2014/main" id="{329C2EF0-C60A-465C-BF67-9847022E121E}"/>
              </a:ext>
            </a:extLst>
          </p:cNvPr>
          <p:cNvSpPr/>
          <p:nvPr/>
        </p:nvSpPr>
        <p:spPr>
          <a:xfrm>
            <a:off x="2607662" y="5411618"/>
            <a:ext cx="3553599" cy="567481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5" name="직사각형 17">
            <a:extLst>
              <a:ext uri="{FF2B5EF4-FFF2-40B4-BE49-F238E27FC236}">
                <a16:creationId xmlns:a16="http://schemas.microsoft.com/office/drawing/2014/main" id="{6A41AB17-8E7B-4036-BBFF-7397ED3B3F3D}"/>
              </a:ext>
            </a:extLst>
          </p:cNvPr>
          <p:cNvSpPr/>
          <p:nvPr/>
        </p:nvSpPr>
        <p:spPr>
          <a:xfrm>
            <a:off x="2607662" y="6027395"/>
            <a:ext cx="4450362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0629C-17D3-4460-847F-53759F1B7574}"/>
              </a:ext>
            </a:extLst>
          </p:cNvPr>
          <p:cNvSpPr txBox="1"/>
          <p:nvPr/>
        </p:nvSpPr>
        <p:spPr>
          <a:xfrm>
            <a:off x="696781" y="1494678"/>
            <a:ext cx="2880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2AAFB-3AE5-479D-949A-7CB932841195}"/>
              </a:ext>
            </a:extLst>
          </p:cNvPr>
          <p:cNvSpPr txBox="1"/>
          <p:nvPr/>
        </p:nvSpPr>
        <p:spPr>
          <a:xfrm>
            <a:off x="696780" y="552336"/>
            <a:ext cx="288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952C149-3BD9-483E-85CA-5576705DB20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1B6B9C-0A44-49F1-86A7-F7D9B530D493}"/>
              </a:ext>
            </a:extLst>
          </p:cNvPr>
          <p:cNvGrpSpPr/>
          <p:nvPr/>
        </p:nvGrpSpPr>
        <p:grpSpPr>
          <a:xfrm>
            <a:off x="2238872" y="2888109"/>
            <a:ext cx="3277810" cy="3277197"/>
            <a:chOff x="1591358" y="2321470"/>
            <a:chExt cx="2128881" cy="2128484"/>
          </a:xfrm>
          <a:solidFill>
            <a:schemeClr val="accent3"/>
          </a:solidFill>
        </p:grpSpPr>
        <p:sp>
          <p:nvSpPr>
            <p:cNvPr id="4" name="Moon 3">
              <a:extLst>
                <a:ext uri="{FF2B5EF4-FFF2-40B4-BE49-F238E27FC236}">
                  <a16:creationId xmlns:a16="http://schemas.microsoft.com/office/drawing/2014/main" id="{DB34A44D-AEBF-426B-8A54-3C29454C0A27}"/>
                </a:ext>
              </a:extLst>
            </p:cNvPr>
            <p:cNvSpPr/>
            <p:nvPr/>
          </p:nvSpPr>
          <p:spPr>
            <a:xfrm rot="16200000">
              <a:off x="1819958" y="3272550"/>
              <a:ext cx="457200" cy="914400"/>
            </a:xfrm>
            <a:prstGeom prst="moon">
              <a:avLst>
                <a:gd name="adj" fmla="val 871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2F03FA22-35E0-4A0A-91E5-94FE2028BD64}"/>
                </a:ext>
              </a:extLst>
            </p:cNvPr>
            <p:cNvSpPr/>
            <p:nvPr/>
          </p:nvSpPr>
          <p:spPr>
            <a:xfrm rot="5400000">
              <a:off x="3034439" y="2568924"/>
              <a:ext cx="457200" cy="914400"/>
            </a:xfrm>
            <a:prstGeom prst="moon">
              <a:avLst>
                <a:gd name="adj" fmla="val 871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" name="Moon 5">
              <a:extLst>
                <a:ext uri="{FF2B5EF4-FFF2-40B4-BE49-F238E27FC236}">
                  <a16:creationId xmlns:a16="http://schemas.microsoft.com/office/drawing/2014/main" id="{00A60B79-20B0-4D9A-847F-7A6EBE37C08C}"/>
                </a:ext>
              </a:extLst>
            </p:cNvPr>
            <p:cNvSpPr/>
            <p:nvPr/>
          </p:nvSpPr>
          <p:spPr>
            <a:xfrm rot="8100000">
              <a:off x="3091940" y="3102953"/>
              <a:ext cx="457200" cy="914400"/>
            </a:xfrm>
            <a:prstGeom prst="moon">
              <a:avLst>
                <a:gd name="adj" fmla="val 871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Moon 6">
              <a:extLst>
                <a:ext uri="{FF2B5EF4-FFF2-40B4-BE49-F238E27FC236}">
                  <a16:creationId xmlns:a16="http://schemas.microsoft.com/office/drawing/2014/main" id="{D2118F85-FB00-42D2-A5C6-415D83CCCFC6}"/>
                </a:ext>
              </a:extLst>
            </p:cNvPr>
            <p:cNvSpPr/>
            <p:nvPr/>
          </p:nvSpPr>
          <p:spPr>
            <a:xfrm rot="10800000">
              <a:off x="2761036" y="3535554"/>
              <a:ext cx="457200" cy="914400"/>
            </a:xfrm>
            <a:prstGeom prst="moon">
              <a:avLst>
                <a:gd name="adj" fmla="val 871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Moon 7">
              <a:extLst>
                <a:ext uri="{FF2B5EF4-FFF2-40B4-BE49-F238E27FC236}">
                  <a16:creationId xmlns:a16="http://schemas.microsoft.com/office/drawing/2014/main" id="{56B528C6-C49C-4D4B-BCC4-E985AB624589}"/>
                </a:ext>
              </a:extLst>
            </p:cNvPr>
            <p:cNvSpPr/>
            <p:nvPr/>
          </p:nvSpPr>
          <p:spPr>
            <a:xfrm rot="18900000">
              <a:off x="1732648" y="2730923"/>
              <a:ext cx="457200" cy="914400"/>
            </a:xfrm>
            <a:prstGeom prst="moon">
              <a:avLst>
                <a:gd name="adj" fmla="val 871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Moon 8">
              <a:extLst>
                <a:ext uri="{FF2B5EF4-FFF2-40B4-BE49-F238E27FC236}">
                  <a16:creationId xmlns:a16="http://schemas.microsoft.com/office/drawing/2014/main" id="{9587DB0D-0B7B-46CE-B632-C99CD649FE0C}"/>
                </a:ext>
              </a:extLst>
            </p:cNvPr>
            <p:cNvSpPr/>
            <p:nvPr/>
          </p:nvSpPr>
          <p:spPr>
            <a:xfrm>
              <a:off x="2080003" y="2321470"/>
              <a:ext cx="457200" cy="914400"/>
            </a:xfrm>
            <a:prstGeom prst="moon">
              <a:avLst>
                <a:gd name="adj" fmla="val 871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Moon 9">
              <a:extLst>
                <a:ext uri="{FF2B5EF4-FFF2-40B4-BE49-F238E27FC236}">
                  <a16:creationId xmlns:a16="http://schemas.microsoft.com/office/drawing/2014/main" id="{80AC5DB5-C31B-4F60-92C9-C6D0CFA80621}"/>
                </a:ext>
              </a:extLst>
            </p:cNvPr>
            <p:cNvSpPr/>
            <p:nvPr/>
          </p:nvSpPr>
          <p:spPr>
            <a:xfrm rot="2700000">
              <a:off x="2625353" y="2221703"/>
              <a:ext cx="457200" cy="914400"/>
            </a:xfrm>
            <a:prstGeom prst="moon">
              <a:avLst>
                <a:gd name="adj" fmla="val 871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Moon 10">
              <a:extLst>
                <a:ext uri="{FF2B5EF4-FFF2-40B4-BE49-F238E27FC236}">
                  <a16:creationId xmlns:a16="http://schemas.microsoft.com/office/drawing/2014/main" id="{2BDEB125-5EAC-4589-9D76-B4B4A5D5AC3D}"/>
                </a:ext>
              </a:extLst>
            </p:cNvPr>
            <p:cNvSpPr/>
            <p:nvPr/>
          </p:nvSpPr>
          <p:spPr>
            <a:xfrm rot="13500000">
              <a:off x="2239929" y="3595108"/>
              <a:ext cx="457200" cy="914400"/>
            </a:xfrm>
            <a:prstGeom prst="moon">
              <a:avLst>
                <a:gd name="adj" fmla="val 871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4C953-CA3D-43A9-8876-0207545FD6D1}"/>
              </a:ext>
            </a:extLst>
          </p:cNvPr>
          <p:cNvGrpSpPr/>
          <p:nvPr/>
        </p:nvGrpSpPr>
        <p:grpSpPr>
          <a:xfrm>
            <a:off x="6747326" y="1735981"/>
            <a:ext cx="3277810" cy="3277197"/>
            <a:chOff x="1591358" y="2321470"/>
            <a:chExt cx="2128881" cy="2128484"/>
          </a:xfrm>
          <a:solidFill>
            <a:schemeClr val="accent4"/>
          </a:solidFill>
        </p:grpSpPr>
        <p:sp>
          <p:nvSpPr>
            <p:cNvPr id="13" name="Moon 12">
              <a:extLst>
                <a:ext uri="{FF2B5EF4-FFF2-40B4-BE49-F238E27FC236}">
                  <a16:creationId xmlns:a16="http://schemas.microsoft.com/office/drawing/2014/main" id="{21CB4BE3-276C-4B85-A9FE-E16F48213556}"/>
                </a:ext>
              </a:extLst>
            </p:cNvPr>
            <p:cNvSpPr/>
            <p:nvPr/>
          </p:nvSpPr>
          <p:spPr>
            <a:xfrm rot="16200000">
              <a:off x="1819958" y="3272550"/>
              <a:ext cx="457200" cy="914400"/>
            </a:xfrm>
            <a:prstGeom prst="moon">
              <a:avLst>
                <a:gd name="adj" fmla="val 871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Moon 13">
              <a:extLst>
                <a:ext uri="{FF2B5EF4-FFF2-40B4-BE49-F238E27FC236}">
                  <a16:creationId xmlns:a16="http://schemas.microsoft.com/office/drawing/2014/main" id="{278AF7B1-B7B6-43C9-AB4B-38360DE18951}"/>
                </a:ext>
              </a:extLst>
            </p:cNvPr>
            <p:cNvSpPr/>
            <p:nvPr/>
          </p:nvSpPr>
          <p:spPr>
            <a:xfrm rot="5400000">
              <a:off x="3034439" y="2568924"/>
              <a:ext cx="457200" cy="914400"/>
            </a:xfrm>
            <a:prstGeom prst="moon">
              <a:avLst>
                <a:gd name="adj" fmla="val 871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Moon 14">
              <a:extLst>
                <a:ext uri="{FF2B5EF4-FFF2-40B4-BE49-F238E27FC236}">
                  <a16:creationId xmlns:a16="http://schemas.microsoft.com/office/drawing/2014/main" id="{6D483F43-5C59-44D9-924C-B5E052E4FFE5}"/>
                </a:ext>
              </a:extLst>
            </p:cNvPr>
            <p:cNvSpPr/>
            <p:nvPr/>
          </p:nvSpPr>
          <p:spPr>
            <a:xfrm rot="8100000">
              <a:off x="3091940" y="3102953"/>
              <a:ext cx="457200" cy="914400"/>
            </a:xfrm>
            <a:prstGeom prst="moon">
              <a:avLst>
                <a:gd name="adj" fmla="val 871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Moon 15">
              <a:extLst>
                <a:ext uri="{FF2B5EF4-FFF2-40B4-BE49-F238E27FC236}">
                  <a16:creationId xmlns:a16="http://schemas.microsoft.com/office/drawing/2014/main" id="{C797B4B2-451F-48F2-9537-9D64D60B9F47}"/>
                </a:ext>
              </a:extLst>
            </p:cNvPr>
            <p:cNvSpPr/>
            <p:nvPr/>
          </p:nvSpPr>
          <p:spPr>
            <a:xfrm rot="10800000">
              <a:off x="2761036" y="3535554"/>
              <a:ext cx="457200" cy="914400"/>
            </a:xfrm>
            <a:prstGeom prst="moon">
              <a:avLst>
                <a:gd name="adj" fmla="val 871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Moon 16">
              <a:extLst>
                <a:ext uri="{FF2B5EF4-FFF2-40B4-BE49-F238E27FC236}">
                  <a16:creationId xmlns:a16="http://schemas.microsoft.com/office/drawing/2014/main" id="{38F1F378-4E59-468A-AC9A-CAB4CFEE05EC}"/>
                </a:ext>
              </a:extLst>
            </p:cNvPr>
            <p:cNvSpPr/>
            <p:nvPr/>
          </p:nvSpPr>
          <p:spPr>
            <a:xfrm rot="18900000">
              <a:off x="1732648" y="2730923"/>
              <a:ext cx="457200" cy="914400"/>
            </a:xfrm>
            <a:prstGeom prst="moon">
              <a:avLst>
                <a:gd name="adj" fmla="val 871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Moon 17">
              <a:extLst>
                <a:ext uri="{FF2B5EF4-FFF2-40B4-BE49-F238E27FC236}">
                  <a16:creationId xmlns:a16="http://schemas.microsoft.com/office/drawing/2014/main" id="{6540BFCC-0A89-4C1E-9132-F0DC65D8ADF8}"/>
                </a:ext>
              </a:extLst>
            </p:cNvPr>
            <p:cNvSpPr/>
            <p:nvPr/>
          </p:nvSpPr>
          <p:spPr>
            <a:xfrm>
              <a:off x="2080003" y="2321470"/>
              <a:ext cx="457200" cy="914400"/>
            </a:xfrm>
            <a:prstGeom prst="moon">
              <a:avLst>
                <a:gd name="adj" fmla="val 871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Moon 18">
              <a:extLst>
                <a:ext uri="{FF2B5EF4-FFF2-40B4-BE49-F238E27FC236}">
                  <a16:creationId xmlns:a16="http://schemas.microsoft.com/office/drawing/2014/main" id="{4D2243A3-D234-4A4D-A0D7-32D0AAB634EC}"/>
                </a:ext>
              </a:extLst>
            </p:cNvPr>
            <p:cNvSpPr/>
            <p:nvPr/>
          </p:nvSpPr>
          <p:spPr>
            <a:xfrm rot="2700000">
              <a:off x="2625353" y="2221703"/>
              <a:ext cx="457200" cy="914400"/>
            </a:xfrm>
            <a:prstGeom prst="moon">
              <a:avLst>
                <a:gd name="adj" fmla="val 871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Moon 19">
              <a:extLst>
                <a:ext uri="{FF2B5EF4-FFF2-40B4-BE49-F238E27FC236}">
                  <a16:creationId xmlns:a16="http://schemas.microsoft.com/office/drawing/2014/main" id="{AE8CFB06-AE15-44D7-83D8-B19E7A66EC2F}"/>
                </a:ext>
              </a:extLst>
            </p:cNvPr>
            <p:cNvSpPr/>
            <p:nvPr/>
          </p:nvSpPr>
          <p:spPr>
            <a:xfrm rot="13500000">
              <a:off x="2239929" y="3595108"/>
              <a:ext cx="457200" cy="914400"/>
            </a:xfrm>
            <a:prstGeom prst="moon">
              <a:avLst>
                <a:gd name="adj" fmla="val 871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A9BE94A-5593-410E-88C5-90C32F6C8C56}"/>
              </a:ext>
            </a:extLst>
          </p:cNvPr>
          <p:cNvSpPr txBox="1"/>
          <p:nvPr/>
        </p:nvSpPr>
        <p:spPr>
          <a:xfrm>
            <a:off x="908704" y="1772817"/>
            <a:ext cx="1411827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066CF5-69D5-4996-B3CA-4D2F8B9967B4}"/>
              </a:ext>
            </a:extLst>
          </p:cNvPr>
          <p:cNvSpPr txBox="1"/>
          <p:nvPr/>
        </p:nvSpPr>
        <p:spPr>
          <a:xfrm>
            <a:off x="908703" y="2055552"/>
            <a:ext cx="492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D5AD1C-3627-462A-8CC0-CF83BD799A10}"/>
              </a:ext>
            </a:extLst>
          </p:cNvPr>
          <p:cNvSpPr txBox="1"/>
          <p:nvPr/>
        </p:nvSpPr>
        <p:spPr>
          <a:xfrm>
            <a:off x="9902715" y="4994331"/>
            <a:ext cx="1411827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12682F-9114-4B15-A951-04655F6699D6}"/>
              </a:ext>
            </a:extLst>
          </p:cNvPr>
          <p:cNvSpPr txBox="1"/>
          <p:nvPr/>
        </p:nvSpPr>
        <p:spPr>
          <a:xfrm>
            <a:off x="6419269" y="5277066"/>
            <a:ext cx="4895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A7766-919D-4182-A13C-A8FFA2C2F202}"/>
              </a:ext>
            </a:extLst>
          </p:cNvPr>
          <p:cNvSpPr txBox="1"/>
          <p:nvPr/>
        </p:nvSpPr>
        <p:spPr>
          <a:xfrm>
            <a:off x="4378124" y="3796124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DC1BA7-B4BE-4E41-BFFF-881E5F6AA3A8}"/>
              </a:ext>
            </a:extLst>
          </p:cNvPr>
          <p:cNvSpPr txBox="1"/>
          <p:nvPr/>
        </p:nvSpPr>
        <p:spPr>
          <a:xfrm rot="2700000">
            <a:off x="4478878" y="4615389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F22B13-8E95-40EA-8ACB-9D48530355D1}"/>
              </a:ext>
            </a:extLst>
          </p:cNvPr>
          <p:cNvSpPr txBox="1"/>
          <p:nvPr/>
        </p:nvSpPr>
        <p:spPr>
          <a:xfrm rot="5400000">
            <a:off x="3941140" y="5279034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C861C6-A33F-463A-B85B-400B785A44D6}"/>
              </a:ext>
            </a:extLst>
          </p:cNvPr>
          <p:cNvSpPr txBox="1"/>
          <p:nvPr/>
        </p:nvSpPr>
        <p:spPr>
          <a:xfrm rot="7851716">
            <a:off x="3190120" y="5332501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1723E8-B9EA-46B6-AA54-E616FC55CFF0}"/>
              </a:ext>
            </a:extLst>
          </p:cNvPr>
          <p:cNvSpPr txBox="1"/>
          <p:nvPr/>
        </p:nvSpPr>
        <p:spPr>
          <a:xfrm rot="21378734">
            <a:off x="2492174" y="4905068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B262F9-9E0E-45D3-B333-74FFE728E63D}"/>
              </a:ext>
            </a:extLst>
          </p:cNvPr>
          <p:cNvSpPr txBox="1"/>
          <p:nvPr/>
        </p:nvSpPr>
        <p:spPr>
          <a:xfrm rot="2700000">
            <a:off x="2392151" y="4068593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3BC2F7-ADB6-4772-8D6D-A55434274748}"/>
              </a:ext>
            </a:extLst>
          </p:cNvPr>
          <p:cNvSpPr txBox="1"/>
          <p:nvPr/>
        </p:nvSpPr>
        <p:spPr>
          <a:xfrm rot="5400000">
            <a:off x="2892562" y="3430678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F6E3C0-B960-4D1F-84B2-B401BD96D67A}"/>
              </a:ext>
            </a:extLst>
          </p:cNvPr>
          <p:cNvSpPr txBox="1"/>
          <p:nvPr/>
        </p:nvSpPr>
        <p:spPr>
          <a:xfrm rot="18900000">
            <a:off x="3732231" y="3294518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D326F9-E9A3-4B67-B163-EB72FE7F73E1}"/>
              </a:ext>
            </a:extLst>
          </p:cNvPr>
          <p:cNvSpPr txBox="1"/>
          <p:nvPr/>
        </p:nvSpPr>
        <p:spPr>
          <a:xfrm>
            <a:off x="8874289" y="2668318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61DDA9-A58C-4693-BB52-A57890FA0918}"/>
              </a:ext>
            </a:extLst>
          </p:cNvPr>
          <p:cNvSpPr txBox="1"/>
          <p:nvPr/>
        </p:nvSpPr>
        <p:spPr>
          <a:xfrm rot="2700000">
            <a:off x="8975043" y="3487582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7850FA-9514-4D23-BC57-45CCB10DCB3C}"/>
              </a:ext>
            </a:extLst>
          </p:cNvPr>
          <p:cNvSpPr txBox="1"/>
          <p:nvPr/>
        </p:nvSpPr>
        <p:spPr>
          <a:xfrm rot="5400000">
            <a:off x="8437305" y="4151227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4FD028-FAB0-4597-964C-DCF2362E488F}"/>
              </a:ext>
            </a:extLst>
          </p:cNvPr>
          <p:cNvSpPr txBox="1"/>
          <p:nvPr/>
        </p:nvSpPr>
        <p:spPr>
          <a:xfrm rot="7851716">
            <a:off x="7686285" y="4204694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C3A6D9-AABD-4759-859E-FA12580E3407}"/>
              </a:ext>
            </a:extLst>
          </p:cNvPr>
          <p:cNvSpPr txBox="1"/>
          <p:nvPr/>
        </p:nvSpPr>
        <p:spPr>
          <a:xfrm rot="21378734">
            <a:off x="6988339" y="3777261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9A4356-403E-4FBF-8E1B-AAEC635FF82E}"/>
              </a:ext>
            </a:extLst>
          </p:cNvPr>
          <p:cNvSpPr txBox="1"/>
          <p:nvPr/>
        </p:nvSpPr>
        <p:spPr>
          <a:xfrm rot="2700000">
            <a:off x="6888316" y="2940786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12CAF7-8C94-485B-B96B-DA71DA3ED61B}"/>
              </a:ext>
            </a:extLst>
          </p:cNvPr>
          <p:cNvSpPr txBox="1"/>
          <p:nvPr/>
        </p:nvSpPr>
        <p:spPr>
          <a:xfrm rot="5400000">
            <a:off x="7388727" y="2302871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6CE690-08B8-425A-BC5D-356A0077AD6B}"/>
              </a:ext>
            </a:extLst>
          </p:cNvPr>
          <p:cNvSpPr txBox="1"/>
          <p:nvPr/>
        </p:nvSpPr>
        <p:spPr>
          <a:xfrm rot="18900000">
            <a:off x="8228396" y="2166711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9D365137-39E9-4AE8-920B-7758D77029EA}"/>
              </a:ext>
            </a:extLst>
          </p:cNvPr>
          <p:cNvSpPr/>
          <p:nvPr/>
        </p:nvSpPr>
        <p:spPr>
          <a:xfrm>
            <a:off x="8186988" y="3174555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Left Arrow 1">
            <a:extLst>
              <a:ext uri="{FF2B5EF4-FFF2-40B4-BE49-F238E27FC236}">
                <a16:creationId xmlns:a16="http://schemas.microsoft.com/office/drawing/2014/main" id="{092B1F7E-C3E7-493C-87C9-50826276698F}"/>
              </a:ext>
            </a:extLst>
          </p:cNvPr>
          <p:cNvSpPr>
            <a:spLocks noChangeAspect="1"/>
          </p:cNvSpPr>
          <p:nvPr/>
        </p:nvSpPr>
        <p:spPr>
          <a:xfrm>
            <a:off x="3687866" y="4344445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7454474C-8599-48F8-B543-682E2FE68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889696"/>
              </p:ext>
            </p:extLst>
          </p:nvPr>
        </p:nvGraphicFramePr>
        <p:xfrm>
          <a:off x="6397840" y="3577316"/>
          <a:ext cx="1531619" cy="165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761F66-3F45-4EFC-8799-0717C09B53BF}"/>
              </a:ext>
            </a:extLst>
          </p:cNvPr>
          <p:cNvSpPr txBox="1"/>
          <p:nvPr/>
        </p:nvSpPr>
        <p:spPr>
          <a:xfrm>
            <a:off x="4631069" y="4171518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81E07-9C34-4112-8693-69F4D9870D44}"/>
              </a:ext>
            </a:extLst>
          </p:cNvPr>
          <p:cNvSpPr txBox="1"/>
          <p:nvPr/>
        </p:nvSpPr>
        <p:spPr>
          <a:xfrm>
            <a:off x="6763188" y="4171518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ound Same Side Corner Rectangle 8">
            <a:extLst>
              <a:ext uri="{FF2B5EF4-FFF2-40B4-BE49-F238E27FC236}">
                <a16:creationId xmlns:a16="http://schemas.microsoft.com/office/drawing/2014/main" id="{548D5789-FB31-48BB-810E-E71EDF7BE49D}"/>
              </a:ext>
            </a:extLst>
          </p:cNvPr>
          <p:cNvSpPr/>
          <p:nvPr/>
        </p:nvSpPr>
        <p:spPr>
          <a:xfrm flipH="1">
            <a:off x="4733752" y="1862855"/>
            <a:ext cx="595555" cy="156854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 Same Side Corner Rectangle 20">
            <a:extLst>
              <a:ext uri="{FF2B5EF4-FFF2-40B4-BE49-F238E27FC236}">
                <a16:creationId xmlns:a16="http://schemas.microsoft.com/office/drawing/2014/main" id="{F12855FF-B82A-464D-AC2B-35D3662D0BC8}"/>
              </a:ext>
            </a:extLst>
          </p:cNvPr>
          <p:cNvSpPr/>
          <p:nvPr/>
        </p:nvSpPr>
        <p:spPr>
          <a:xfrm rot="10800000">
            <a:off x="6810130" y="1883889"/>
            <a:ext cx="715581" cy="152647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FFC6D8-947B-460D-BEEB-DE146CE777E7}"/>
              </a:ext>
            </a:extLst>
          </p:cNvPr>
          <p:cNvGrpSpPr/>
          <p:nvPr/>
        </p:nvGrpSpPr>
        <p:grpSpPr>
          <a:xfrm>
            <a:off x="1277267" y="3647427"/>
            <a:ext cx="2628000" cy="673514"/>
            <a:chOff x="2113657" y="4283314"/>
            <a:chExt cx="3647460" cy="6735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DCE171-92D6-429B-BC47-527DC19FF87D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737F4A-6714-4E2D-A75B-A0425767F582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796704-A7FE-45DC-A0A9-D980ACD939D0}"/>
              </a:ext>
            </a:extLst>
          </p:cNvPr>
          <p:cNvGrpSpPr/>
          <p:nvPr/>
        </p:nvGrpSpPr>
        <p:grpSpPr>
          <a:xfrm>
            <a:off x="1277267" y="4399901"/>
            <a:ext cx="2628000" cy="673514"/>
            <a:chOff x="2113657" y="4283314"/>
            <a:chExt cx="3647460" cy="67351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15FFA6-16AE-4D9A-9B9A-D608B15289C5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D23429-6EA1-4570-A12D-A6EC46ED829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2DBBEB-1880-43EB-9E5F-5F867E01D449}"/>
              </a:ext>
            </a:extLst>
          </p:cNvPr>
          <p:cNvGrpSpPr/>
          <p:nvPr/>
        </p:nvGrpSpPr>
        <p:grpSpPr>
          <a:xfrm>
            <a:off x="8295018" y="3647427"/>
            <a:ext cx="2628000" cy="673514"/>
            <a:chOff x="2113657" y="4283314"/>
            <a:chExt cx="3647460" cy="67351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BE76B1-3F1A-4B6B-8506-7214AEFB68FF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1685BC-D55B-4D88-8864-B931396B84CF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118F0E-A4A1-4954-BB08-FB8DEC64D29E}"/>
              </a:ext>
            </a:extLst>
          </p:cNvPr>
          <p:cNvGrpSpPr/>
          <p:nvPr/>
        </p:nvGrpSpPr>
        <p:grpSpPr>
          <a:xfrm>
            <a:off x="8295018" y="4399901"/>
            <a:ext cx="2628000" cy="673514"/>
            <a:chOff x="2113657" y="4283314"/>
            <a:chExt cx="3647460" cy="6735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A7C49D-97C7-4799-928E-EE084BE7DA0A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FB560C-993C-4C62-9FFB-0EA3D3E67D1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1055A8-6D59-4C2E-B74C-88931A3D8D42}"/>
              </a:ext>
            </a:extLst>
          </p:cNvPr>
          <p:cNvGrpSpPr/>
          <p:nvPr/>
        </p:nvGrpSpPr>
        <p:grpSpPr>
          <a:xfrm>
            <a:off x="879567" y="1998258"/>
            <a:ext cx="3649343" cy="1297741"/>
            <a:chOff x="300361" y="1376682"/>
            <a:chExt cx="2936827" cy="12977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685CD9-3FF1-412E-9346-2997FBBFAE8B}"/>
                </a:ext>
              </a:extLst>
            </p:cNvPr>
            <p:cNvSpPr txBox="1"/>
            <p:nvPr/>
          </p:nvSpPr>
          <p:spPr>
            <a:xfrm>
              <a:off x="300361" y="1658760"/>
              <a:ext cx="29368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4BC09B-2BBE-4794-98E9-3B927646002F}"/>
                </a:ext>
              </a:extLst>
            </p:cNvPr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934216-7E63-4E31-AAC7-31E961266947}"/>
              </a:ext>
            </a:extLst>
          </p:cNvPr>
          <p:cNvGrpSpPr/>
          <p:nvPr/>
        </p:nvGrpSpPr>
        <p:grpSpPr>
          <a:xfrm>
            <a:off x="7701162" y="1998258"/>
            <a:ext cx="3672233" cy="1297741"/>
            <a:chOff x="300361" y="1376682"/>
            <a:chExt cx="2936827" cy="12977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9B384E-DD66-4F8C-BE0F-D42623695248}"/>
                </a:ext>
              </a:extLst>
            </p:cNvPr>
            <p:cNvSpPr txBox="1"/>
            <p:nvPr/>
          </p:nvSpPr>
          <p:spPr>
            <a:xfrm>
              <a:off x="300361" y="1658760"/>
              <a:ext cx="29368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9F9180-5889-483E-83DF-BAA0BDC9C8AD}"/>
                </a:ext>
              </a:extLst>
            </p:cNvPr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FD6F355-380C-4C82-A595-A8A054B3845D}"/>
              </a:ext>
            </a:extLst>
          </p:cNvPr>
          <p:cNvSpPr txBox="1"/>
          <p:nvPr/>
        </p:nvSpPr>
        <p:spPr>
          <a:xfrm>
            <a:off x="1820092" y="5424348"/>
            <a:ext cx="855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You can simply impress your audience and add a unique zing and appeal to your Presentations. </a:t>
            </a:r>
          </a:p>
        </p:txBody>
      </p:sp>
      <p:graphicFrame>
        <p:nvGraphicFramePr>
          <p:cNvPr id="27" name="차트 22">
            <a:extLst>
              <a:ext uri="{FF2B5EF4-FFF2-40B4-BE49-F238E27FC236}">
                <a16:creationId xmlns:a16="http://schemas.microsoft.com/office/drawing/2014/main" id="{8B6C1537-2E33-42C6-A99D-4EB4BEC3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5267782"/>
              </p:ext>
            </p:extLst>
          </p:nvPr>
        </p:nvGraphicFramePr>
        <p:xfrm>
          <a:off x="6214502" y="3364892"/>
          <a:ext cx="1897736" cy="211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차트 31">
            <a:extLst>
              <a:ext uri="{FF2B5EF4-FFF2-40B4-BE49-F238E27FC236}">
                <a16:creationId xmlns:a16="http://schemas.microsoft.com/office/drawing/2014/main" id="{3B0924FF-98B7-4C77-BC74-679ABB0F7D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293811"/>
              </p:ext>
            </p:extLst>
          </p:nvPr>
        </p:nvGraphicFramePr>
        <p:xfrm>
          <a:off x="4076633" y="3364892"/>
          <a:ext cx="1897736" cy="2113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AF6E96-8E9F-4C40-B4D9-7E23CB0736A6}"/>
              </a:ext>
            </a:extLst>
          </p:cNvPr>
          <p:cNvSpPr txBox="1"/>
          <p:nvPr/>
        </p:nvSpPr>
        <p:spPr>
          <a:xfrm>
            <a:off x="364555" y="1736384"/>
            <a:ext cx="29797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94CBDA-FC9B-42E0-9918-3F12067B2BD9}"/>
              </a:ext>
            </a:extLst>
          </p:cNvPr>
          <p:cNvGrpSpPr/>
          <p:nvPr/>
        </p:nvGrpSpPr>
        <p:grpSpPr>
          <a:xfrm>
            <a:off x="364555" y="455078"/>
            <a:ext cx="3433328" cy="1257845"/>
            <a:chOff x="3862980" y="5017124"/>
            <a:chExt cx="3433328" cy="12578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B4FEA1-0532-4E91-AA0C-F52C544965D4}"/>
                </a:ext>
              </a:extLst>
            </p:cNvPr>
            <p:cNvSpPr txBox="1"/>
            <p:nvPr/>
          </p:nvSpPr>
          <p:spPr>
            <a:xfrm>
              <a:off x="3862980" y="5017124"/>
              <a:ext cx="343332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AWESOME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B996EB-683C-4CFD-8A39-286294065FE7}"/>
                </a:ext>
              </a:extLst>
            </p:cNvPr>
            <p:cNvSpPr txBox="1"/>
            <p:nvPr/>
          </p:nvSpPr>
          <p:spPr>
            <a:xfrm>
              <a:off x="3862980" y="5690194"/>
              <a:ext cx="343332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32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6C5A1-534B-4B42-BF30-112278DC0B3C}"/>
              </a:ext>
            </a:extLst>
          </p:cNvPr>
          <p:cNvSpPr txBox="1"/>
          <p:nvPr/>
        </p:nvSpPr>
        <p:spPr>
          <a:xfrm>
            <a:off x="7203693" y="455078"/>
            <a:ext cx="441326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AA926-BB3A-4262-9E47-F8F19A00C299}"/>
              </a:ext>
            </a:extLst>
          </p:cNvPr>
          <p:cNvSpPr txBox="1"/>
          <p:nvPr/>
        </p:nvSpPr>
        <p:spPr>
          <a:xfrm>
            <a:off x="7627214" y="1420535"/>
            <a:ext cx="39897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0A24C9-50BF-4688-A6AB-3AE706176DB7}"/>
              </a:ext>
            </a:extLst>
          </p:cNvPr>
          <p:cNvGrpSpPr/>
          <p:nvPr/>
        </p:nvGrpSpPr>
        <p:grpSpPr>
          <a:xfrm>
            <a:off x="1857808" y="2204864"/>
            <a:ext cx="1872208" cy="1872208"/>
            <a:chOff x="755576" y="2636912"/>
            <a:chExt cx="1872208" cy="18722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CC715D1-8394-4A4B-845C-F58B7348C5CB}"/>
                </a:ext>
              </a:extLst>
            </p:cNvPr>
            <p:cNvSpPr/>
            <p:nvPr/>
          </p:nvSpPr>
          <p:spPr>
            <a:xfrm>
              <a:off x="755576" y="2636912"/>
              <a:ext cx="1872208" cy="18722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BD16B3-3451-4863-B970-18475F05CA87}"/>
                </a:ext>
              </a:extLst>
            </p:cNvPr>
            <p:cNvSpPr/>
            <p:nvPr/>
          </p:nvSpPr>
          <p:spPr>
            <a:xfrm>
              <a:off x="943025" y="3419941"/>
              <a:ext cx="1512167" cy="738664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You can simply impress your audience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61FD6B-D799-4EDC-97D9-B929BF94EFC5}"/>
                </a:ext>
              </a:extLst>
            </p:cNvPr>
            <p:cNvSpPr/>
            <p:nvPr/>
          </p:nvSpPr>
          <p:spPr>
            <a:xfrm>
              <a:off x="943025" y="3032429"/>
              <a:ext cx="15121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 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A6D7975-2EA1-4C73-BC24-E565BA46B5A9}"/>
              </a:ext>
            </a:extLst>
          </p:cNvPr>
          <p:cNvGrpSpPr/>
          <p:nvPr/>
        </p:nvGrpSpPr>
        <p:grpSpPr>
          <a:xfrm>
            <a:off x="5317485" y="2204864"/>
            <a:ext cx="1872208" cy="1872208"/>
            <a:chOff x="755576" y="2636912"/>
            <a:chExt cx="1872208" cy="1872208"/>
          </a:xfrm>
          <a:solidFill>
            <a:schemeClr val="accent3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816B7D2-BFFA-49CD-998F-188AE7882422}"/>
                </a:ext>
              </a:extLst>
            </p:cNvPr>
            <p:cNvSpPr/>
            <p:nvPr/>
          </p:nvSpPr>
          <p:spPr>
            <a:xfrm>
              <a:off x="755576" y="2636912"/>
              <a:ext cx="1872208" cy="18722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CA04E3-9CE9-4AEF-B955-B7638C50B22D}"/>
                </a:ext>
              </a:extLst>
            </p:cNvPr>
            <p:cNvSpPr/>
            <p:nvPr/>
          </p:nvSpPr>
          <p:spPr>
            <a:xfrm>
              <a:off x="943025" y="3419941"/>
              <a:ext cx="1512167" cy="738664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You can simply impress your audience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14A9C-2A30-4885-B14F-3534F778C0BA}"/>
                </a:ext>
              </a:extLst>
            </p:cNvPr>
            <p:cNvSpPr/>
            <p:nvPr/>
          </p:nvSpPr>
          <p:spPr>
            <a:xfrm>
              <a:off x="943025" y="3032429"/>
              <a:ext cx="1512167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 B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D3CADF-EA23-4B01-B68D-51AAF5E20C85}"/>
              </a:ext>
            </a:extLst>
          </p:cNvPr>
          <p:cNvGrpSpPr/>
          <p:nvPr/>
        </p:nvGrpSpPr>
        <p:grpSpPr>
          <a:xfrm>
            <a:off x="8791168" y="2204864"/>
            <a:ext cx="1872208" cy="1872208"/>
            <a:chOff x="755576" y="2636912"/>
            <a:chExt cx="1872208" cy="1872208"/>
          </a:xfrm>
          <a:solidFill>
            <a:schemeClr val="accent2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E742E6D-A75E-4904-A440-220D875E7E66}"/>
                </a:ext>
              </a:extLst>
            </p:cNvPr>
            <p:cNvSpPr/>
            <p:nvPr/>
          </p:nvSpPr>
          <p:spPr>
            <a:xfrm>
              <a:off x="755576" y="2636912"/>
              <a:ext cx="1872208" cy="18722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1F54C3-8441-4279-8357-378304BEDF89}"/>
                </a:ext>
              </a:extLst>
            </p:cNvPr>
            <p:cNvSpPr/>
            <p:nvPr/>
          </p:nvSpPr>
          <p:spPr>
            <a:xfrm>
              <a:off x="943025" y="3419941"/>
              <a:ext cx="1512167" cy="738664"/>
            </a:xfrm>
            <a:prstGeom prst="rect">
              <a:avLst/>
            </a:prstGeom>
            <a:grpFill/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en-US" altLang="ko-KR" sz="1400" dirty="0"/>
                <a:t>You can simply impress your audience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C75731-0057-4716-A6D7-5DB410007D00}"/>
                </a:ext>
              </a:extLst>
            </p:cNvPr>
            <p:cNvSpPr/>
            <p:nvPr/>
          </p:nvSpPr>
          <p:spPr>
            <a:xfrm>
              <a:off x="943025" y="3032429"/>
              <a:ext cx="1512167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/>
                <a:t>Contents C</a:t>
              </a:r>
              <a:endParaRPr lang="ko-KR" altLang="en-US" b="1" dirty="0"/>
            </a:p>
          </p:txBody>
        </p:sp>
      </p:grpSp>
      <p:sp>
        <p:nvSpPr>
          <p:cNvPr id="15" name="Plus 17">
            <a:extLst>
              <a:ext uri="{FF2B5EF4-FFF2-40B4-BE49-F238E27FC236}">
                <a16:creationId xmlns:a16="http://schemas.microsoft.com/office/drawing/2014/main" id="{59E59132-A981-48D1-B7C5-5586A3BEDE93}"/>
              </a:ext>
            </a:extLst>
          </p:cNvPr>
          <p:cNvSpPr/>
          <p:nvPr/>
        </p:nvSpPr>
        <p:spPr>
          <a:xfrm>
            <a:off x="4073554" y="2690772"/>
            <a:ext cx="900394" cy="90039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Equal 18">
            <a:extLst>
              <a:ext uri="{FF2B5EF4-FFF2-40B4-BE49-F238E27FC236}">
                <a16:creationId xmlns:a16="http://schemas.microsoft.com/office/drawing/2014/main" id="{984DB9CA-174B-4CCD-A186-671F6A38FA83}"/>
              </a:ext>
            </a:extLst>
          </p:cNvPr>
          <p:cNvSpPr/>
          <p:nvPr/>
        </p:nvSpPr>
        <p:spPr>
          <a:xfrm>
            <a:off x="7533231" y="2683768"/>
            <a:ext cx="914400" cy="9144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78DA70-1EE4-4C6D-A849-697B205DE556}"/>
              </a:ext>
            </a:extLst>
          </p:cNvPr>
          <p:cNvGrpSpPr/>
          <p:nvPr/>
        </p:nvGrpSpPr>
        <p:grpSpPr>
          <a:xfrm>
            <a:off x="914400" y="4481722"/>
            <a:ext cx="10533888" cy="1428624"/>
            <a:chOff x="-396776" y="3590427"/>
            <a:chExt cx="8136904" cy="14286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A6E949-E01C-4490-84E3-AA8069DFE3E1}"/>
                </a:ext>
              </a:extLst>
            </p:cNvPr>
            <p:cNvSpPr/>
            <p:nvPr/>
          </p:nvSpPr>
          <p:spPr>
            <a:xfrm>
              <a:off x="-396776" y="3990628"/>
              <a:ext cx="8136904" cy="1028423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Easy to change colors, photos and Text. I hope and I believe that this Template will your Time, Money and Reputation. Easy to change colors, photos and Text. You can simply impress your audience and add a unique zing and appeal to your Reports.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6BBBC9-C4D1-4BA0-8F52-AAF1593B8906}"/>
                </a:ext>
              </a:extLst>
            </p:cNvPr>
            <p:cNvSpPr/>
            <p:nvPr/>
          </p:nvSpPr>
          <p:spPr>
            <a:xfrm>
              <a:off x="-396776" y="3590427"/>
              <a:ext cx="8136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DF532-8893-429F-97D8-0082A7545562}"/>
              </a:ext>
            </a:extLst>
          </p:cNvPr>
          <p:cNvSpPr txBox="1"/>
          <p:nvPr/>
        </p:nvSpPr>
        <p:spPr>
          <a:xfrm>
            <a:off x="8617847" y="1830259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723C7-6179-4D4D-9F62-C7039DCB75DC}"/>
              </a:ext>
            </a:extLst>
          </p:cNvPr>
          <p:cNvSpPr txBox="1"/>
          <p:nvPr/>
        </p:nvSpPr>
        <p:spPr>
          <a:xfrm>
            <a:off x="8617847" y="3211361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FDDB5-C172-414F-946F-7D71A69988B7}"/>
              </a:ext>
            </a:extLst>
          </p:cNvPr>
          <p:cNvSpPr txBox="1"/>
          <p:nvPr/>
        </p:nvSpPr>
        <p:spPr>
          <a:xfrm>
            <a:off x="8617847" y="4592464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9F5DC-B769-45F3-A717-E47ADC2D8F98}"/>
              </a:ext>
            </a:extLst>
          </p:cNvPr>
          <p:cNvSpPr txBox="1"/>
          <p:nvPr/>
        </p:nvSpPr>
        <p:spPr>
          <a:xfrm>
            <a:off x="876218" y="1830259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DC5F2-B02A-4D14-AE4C-B711A128DCBC}"/>
              </a:ext>
            </a:extLst>
          </p:cNvPr>
          <p:cNvSpPr txBox="1"/>
          <p:nvPr/>
        </p:nvSpPr>
        <p:spPr>
          <a:xfrm>
            <a:off x="876218" y="3211361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E97F6-DD71-4584-B659-4C17BBB77ED5}"/>
              </a:ext>
            </a:extLst>
          </p:cNvPr>
          <p:cNvSpPr txBox="1"/>
          <p:nvPr/>
        </p:nvSpPr>
        <p:spPr>
          <a:xfrm>
            <a:off x="876218" y="4592464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9604E3-0E64-4BA8-B78D-E51937CF9C22}"/>
              </a:ext>
            </a:extLst>
          </p:cNvPr>
          <p:cNvSpPr/>
          <p:nvPr/>
        </p:nvSpPr>
        <p:spPr>
          <a:xfrm>
            <a:off x="7689329" y="1848537"/>
            <a:ext cx="777826" cy="77782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A7D4FE-DBA9-498F-9102-697CA77E8F78}"/>
              </a:ext>
            </a:extLst>
          </p:cNvPr>
          <p:cNvSpPr/>
          <p:nvPr/>
        </p:nvSpPr>
        <p:spPr>
          <a:xfrm>
            <a:off x="7689329" y="3239157"/>
            <a:ext cx="777826" cy="77782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125712-A113-408F-922C-345F2F10EFF6}"/>
              </a:ext>
            </a:extLst>
          </p:cNvPr>
          <p:cNvSpPr/>
          <p:nvPr/>
        </p:nvSpPr>
        <p:spPr>
          <a:xfrm>
            <a:off x="7689329" y="4658083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35683C-7E54-4BC7-8BB1-B87F589EDA06}"/>
              </a:ext>
            </a:extLst>
          </p:cNvPr>
          <p:cNvSpPr/>
          <p:nvPr/>
        </p:nvSpPr>
        <p:spPr>
          <a:xfrm>
            <a:off x="3742265" y="1856845"/>
            <a:ext cx="777826" cy="77782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B4E415-4047-44FE-A153-7A3EBDDF0B59}"/>
              </a:ext>
            </a:extLst>
          </p:cNvPr>
          <p:cNvSpPr/>
          <p:nvPr/>
        </p:nvSpPr>
        <p:spPr>
          <a:xfrm>
            <a:off x="3742265" y="3225071"/>
            <a:ext cx="777826" cy="77782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D6AC9C-A6EA-41D5-8077-02DA281E1772}"/>
              </a:ext>
            </a:extLst>
          </p:cNvPr>
          <p:cNvSpPr/>
          <p:nvPr/>
        </p:nvSpPr>
        <p:spPr>
          <a:xfrm>
            <a:off x="3742265" y="4621599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9AA7F6-CD0E-4E5F-AEA2-B85C62D9CAAC}"/>
              </a:ext>
            </a:extLst>
          </p:cNvPr>
          <p:cNvGrpSpPr/>
          <p:nvPr/>
        </p:nvGrpSpPr>
        <p:grpSpPr>
          <a:xfrm>
            <a:off x="5283237" y="2786252"/>
            <a:ext cx="1669479" cy="1669479"/>
            <a:chOff x="3807530" y="2946763"/>
            <a:chExt cx="1512168" cy="151216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F1737E-1148-41CA-A498-584101728344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7C41A37-EDDE-4931-B724-69296AEB788F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DEC061-B88A-450F-891C-879AAC2D978B}"/>
              </a:ext>
            </a:extLst>
          </p:cNvPr>
          <p:cNvCxnSpPr>
            <a:cxnSpLocks/>
            <a:stCxn id="12" idx="6"/>
            <a:endCxn id="17" idx="1"/>
          </p:cNvCxnSpPr>
          <p:nvPr/>
        </p:nvCxnSpPr>
        <p:spPr>
          <a:xfrm>
            <a:off x="4520091" y="2245758"/>
            <a:ext cx="1007636" cy="7849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0A5D13-2E81-4D39-BBC1-8469F901DB1C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520091" y="3613982"/>
            <a:ext cx="763146" cy="700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4EBF87-E365-41A0-ABAD-8F0D1CD332F3}"/>
              </a:ext>
            </a:extLst>
          </p:cNvPr>
          <p:cNvCxnSpPr>
            <a:cxnSpLocks/>
            <a:stCxn id="14" idx="6"/>
            <a:endCxn id="17" idx="3"/>
          </p:cNvCxnSpPr>
          <p:nvPr/>
        </p:nvCxnSpPr>
        <p:spPr>
          <a:xfrm flipV="1">
            <a:off x="4520091" y="4211240"/>
            <a:ext cx="1007636" cy="7992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B49259-4D18-41B6-8CD6-69AB1BFCE398}"/>
              </a:ext>
            </a:extLst>
          </p:cNvPr>
          <p:cNvCxnSpPr>
            <a:cxnSpLocks/>
            <a:stCxn id="11" idx="2"/>
            <a:endCxn id="17" idx="5"/>
          </p:cNvCxnSpPr>
          <p:nvPr/>
        </p:nvCxnSpPr>
        <p:spPr>
          <a:xfrm flipH="1" flipV="1">
            <a:off x="6708227" y="4211241"/>
            <a:ext cx="981102" cy="8357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E41E1F-485C-4E80-8893-6B3AF012E853}"/>
              </a:ext>
            </a:extLst>
          </p:cNvPr>
          <p:cNvCxnSpPr>
            <a:cxnSpLocks/>
            <a:stCxn id="10" idx="2"/>
            <a:endCxn id="17" idx="6"/>
          </p:cNvCxnSpPr>
          <p:nvPr/>
        </p:nvCxnSpPr>
        <p:spPr>
          <a:xfrm flipH="1" flipV="1">
            <a:off x="6952716" y="3620991"/>
            <a:ext cx="736612" cy="7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E7114C-C9DD-4F39-810F-765FF92C1C4D}"/>
              </a:ext>
            </a:extLst>
          </p:cNvPr>
          <p:cNvCxnSpPr>
            <a:cxnSpLocks/>
            <a:stCxn id="9" idx="2"/>
            <a:endCxn id="17" idx="7"/>
          </p:cNvCxnSpPr>
          <p:nvPr/>
        </p:nvCxnSpPr>
        <p:spPr>
          <a:xfrm flipH="1">
            <a:off x="6708227" y="2237448"/>
            <a:ext cx="981102" cy="7932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895127-9F9A-4303-B66F-3799D06EBAFA}"/>
              </a:ext>
            </a:extLst>
          </p:cNvPr>
          <p:cNvSpPr txBox="1"/>
          <p:nvPr/>
        </p:nvSpPr>
        <p:spPr>
          <a:xfrm>
            <a:off x="5417911" y="3372039"/>
            <a:ext cx="143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CE8AACED-A196-40BD-9741-059494073FAB}"/>
              </a:ext>
            </a:extLst>
          </p:cNvPr>
          <p:cNvGrpSpPr/>
          <p:nvPr/>
        </p:nvGrpSpPr>
        <p:grpSpPr>
          <a:xfrm>
            <a:off x="4833655" y="5240988"/>
            <a:ext cx="2542108" cy="835307"/>
            <a:chOff x="5328220" y="3089998"/>
            <a:chExt cx="1379637" cy="83530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C7F3F5-EE42-4565-BC9E-3580465F8B92}"/>
                </a:ext>
              </a:extLst>
            </p:cNvPr>
            <p:cNvSpPr txBox="1"/>
            <p:nvPr/>
          </p:nvSpPr>
          <p:spPr>
            <a:xfrm>
              <a:off x="5328220" y="3089998"/>
              <a:ext cx="1379637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1F47AA-1FD1-4ABC-9C90-5F19F99FBAC2}"/>
                </a:ext>
              </a:extLst>
            </p:cNvPr>
            <p:cNvSpPr txBox="1"/>
            <p:nvPr/>
          </p:nvSpPr>
          <p:spPr>
            <a:xfrm>
              <a:off x="5334559" y="3417474"/>
              <a:ext cx="136695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30">
            <a:extLst>
              <a:ext uri="{FF2B5EF4-FFF2-40B4-BE49-F238E27FC236}">
                <a16:creationId xmlns:a16="http://schemas.microsoft.com/office/drawing/2014/main" id="{7265ABEB-DF07-4DCF-B602-C5B2F1B75DF9}"/>
              </a:ext>
            </a:extLst>
          </p:cNvPr>
          <p:cNvSpPr/>
          <p:nvPr/>
        </p:nvSpPr>
        <p:spPr>
          <a:xfrm>
            <a:off x="3985145" y="4852371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Frame 17">
            <a:extLst>
              <a:ext uri="{FF2B5EF4-FFF2-40B4-BE49-F238E27FC236}">
                <a16:creationId xmlns:a16="http://schemas.microsoft.com/office/drawing/2014/main" id="{AD5F27DA-8BE0-4222-8F1F-B492C4CDD51A}"/>
              </a:ext>
            </a:extLst>
          </p:cNvPr>
          <p:cNvSpPr/>
          <p:nvPr/>
        </p:nvSpPr>
        <p:spPr>
          <a:xfrm>
            <a:off x="3977831" y="2083839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6347A0E0-17E8-44E7-B841-F12134808ED7}"/>
              </a:ext>
            </a:extLst>
          </p:cNvPr>
          <p:cNvSpPr/>
          <p:nvPr/>
        </p:nvSpPr>
        <p:spPr>
          <a:xfrm>
            <a:off x="7885463" y="2082907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Donut 39">
            <a:extLst>
              <a:ext uri="{FF2B5EF4-FFF2-40B4-BE49-F238E27FC236}">
                <a16:creationId xmlns:a16="http://schemas.microsoft.com/office/drawing/2014/main" id="{2CB9F829-0066-42BB-938B-E69BE7C5C9C1}"/>
              </a:ext>
            </a:extLst>
          </p:cNvPr>
          <p:cNvSpPr/>
          <p:nvPr/>
        </p:nvSpPr>
        <p:spPr>
          <a:xfrm>
            <a:off x="7880591" y="3432577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rapezoid 22">
            <a:extLst>
              <a:ext uri="{FF2B5EF4-FFF2-40B4-BE49-F238E27FC236}">
                <a16:creationId xmlns:a16="http://schemas.microsoft.com/office/drawing/2014/main" id="{9F2C2553-6EEB-456D-9537-599837FCEC03}"/>
              </a:ext>
            </a:extLst>
          </p:cNvPr>
          <p:cNvSpPr>
            <a:spLocks noChangeAspect="1"/>
          </p:cNvSpPr>
          <p:nvPr/>
        </p:nvSpPr>
        <p:spPr>
          <a:xfrm>
            <a:off x="7866717" y="4932619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Freeform 53">
            <a:extLst>
              <a:ext uri="{FF2B5EF4-FFF2-40B4-BE49-F238E27FC236}">
                <a16:creationId xmlns:a16="http://schemas.microsoft.com/office/drawing/2014/main" id="{FBF61159-7B3E-4B87-9F9C-37A16521A188}"/>
              </a:ext>
            </a:extLst>
          </p:cNvPr>
          <p:cNvSpPr/>
          <p:nvPr/>
        </p:nvSpPr>
        <p:spPr>
          <a:xfrm>
            <a:off x="3960474" y="3441845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C4027B-46C0-47E1-894A-A09170F049A7}"/>
              </a:ext>
            </a:extLst>
          </p:cNvPr>
          <p:cNvSpPr txBox="1"/>
          <p:nvPr/>
        </p:nvSpPr>
        <p:spPr>
          <a:xfrm>
            <a:off x="614580" y="2921169"/>
            <a:ext cx="539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pPr marL="171459" indent="-171459">
              <a:buFont typeface="Wingdings" pitchFamily="2" charset="2"/>
              <a:buChar char="v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B8329-8930-4301-8D0C-7EC7C969A813}"/>
              </a:ext>
            </a:extLst>
          </p:cNvPr>
          <p:cNvSpPr txBox="1"/>
          <p:nvPr/>
        </p:nvSpPr>
        <p:spPr>
          <a:xfrm>
            <a:off x="841926" y="4906173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/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PPT </a:t>
            </a:r>
            <a:r>
              <a:rPr lang="en-US" altLang="ko-KR" sz="2800" dirty="0"/>
              <a:t>Presentation</a:t>
            </a:r>
            <a:endParaRPr lang="ko-KR" altLang="en-US" sz="2800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BB4F0EF0-9764-4BE7-B828-35106DAF2A25}"/>
              </a:ext>
            </a:extLst>
          </p:cNvPr>
          <p:cNvSpPr/>
          <p:nvPr/>
        </p:nvSpPr>
        <p:spPr>
          <a:xfrm>
            <a:off x="783874" y="537877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CB6834B2-9BAC-48BC-9FB0-F07DC116AE45}"/>
              </a:ext>
            </a:extLst>
          </p:cNvPr>
          <p:cNvSpPr/>
          <p:nvPr/>
        </p:nvSpPr>
        <p:spPr>
          <a:xfrm>
            <a:off x="2297428" y="1192192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B3C21-8F44-43A7-B01C-A7D66114008F}"/>
              </a:ext>
            </a:extLst>
          </p:cNvPr>
          <p:cNvSpPr txBox="1"/>
          <p:nvPr/>
        </p:nvSpPr>
        <p:spPr>
          <a:xfrm>
            <a:off x="841926" y="5831640"/>
            <a:ext cx="5293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6A58A1E-9232-4109-B7E3-84B4786493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00F98D-D9E8-4E60-B1A5-4D2FC4B7E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5320"/>
              </p:ext>
            </p:extLst>
          </p:nvPr>
        </p:nvGraphicFramePr>
        <p:xfrm>
          <a:off x="914399" y="1785257"/>
          <a:ext cx="10406744" cy="4293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1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40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4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4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  <a:endParaRPr lang="ko-KR" altLang="en-US" sz="4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3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D15458A6-EA5B-4B78-A3A6-FD236C631119}"/>
              </a:ext>
            </a:extLst>
          </p:cNvPr>
          <p:cNvSpPr/>
          <p:nvPr/>
        </p:nvSpPr>
        <p:spPr>
          <a:xfrm>
            <a:off x="10795086" y="507455"/>
            <a:ext cx="285185" cy="1069063"/>
          </a:xfrm>
          <a:prstGeom prst="upArrow">
            <a:avLst>
              <a:gd name="adj1" fmla="val 63645"/>
              <a:gd name="adj2" fmla="val 982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246665F8-B00A-4197-98B7-30BBFC0535D0}"/>
              </a:ext>
            </a:extLst>
          </p:cNvPr>
          <p:cNvSpPr>
            <a:spLocks/>
          </p:cNvSpPr>
          <p:nvPr/>
        </p:nvSpPr>
        <p:spPr>
          <a:xfrm rot="5400000" flipH="1">
            <a:off x="9839360" y="1702864"/>
            <a:ext cx="756538" cy="1765259"/>
          </a:xfrm>
          <a:prstGeom prst="bentArrow">
            <a:avLst>
              <a:gd name="adj1" fmla="val 23976"/>
              <a:gd name="adj2" fmla="val 21162"/>
              <a:gd name="adj3" fmla="val 36717"/>
              <a:gd name="adj4" fmla="val 4798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EC023BB9-4894-4B2E-BA95-02DF15788279}"/>
              </a:ext>
            </a:extLst>
          </p:cNvPr>
          <p:cNvSpPr>
            <a:spLocks/>
          </p:cNvSpPr>
          <p:nvPr/>
        </p:nvSpPr>
        <p:spPr>
          <a:xfrm rot="10800000" flipH="1" flipV="1">
            <a:off x="7317255" y="2672058"/>
            <a:ext cx="1762352" cy="756942"/>
          </a:xfrm>
          <a:prstGeom prst="bentArrow">
            <a:avLst>
              <a:gd name="adj1" fmla="val 23976"/>
              <a:gd name="adj2" fmla="val 21162"/>
              <a:gd name="adj3" fmla="val 36717"/>
              <a:gd name="adj4" fmla="val 4798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3A537A33-8C6F-4EB6-9D47-6CFEA77B9C35}"/>
              </a:ext>
            </a:extLst>
          </p:cNvPr>
          <p:cNvSpPr>
            <a:spLocks/>
          </p:cNvSpPr>
          <p:nvPr/>
        </p:nvSpPr>
        <p:spPr>
          <a:xfrm rot="5400000" flipH="1">
            <a:off x="6297077" y="3554817"/>
            <a:ext cx="756538" cy="1765259"/>
          </a:xfrm>
          <a:prstGeom prst="bentArrow">
            <a:avLst>
              <a:gd name="adj1" fmla="val 23976"/>
              <a:gd name="adj2" fmla="val 21162"/>
              <a:gd name="adj3" fmla="val 36717"/>
              <a:gd name="adj4" fmla="val 4798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0626C3E-0C5E-42AB-A0AF-FF995DBE64D1}"/>
              </a:ext>
            </a:extLst>
          </p:cNvPr>
          <p:cNvSpPr>
            <a:spLocks/>
          </p:cNvSpPr>
          <p:nvPr/>
        </p:nvSpPr>
        <p:spPr>
          <a:xfrm rot="10800000" flipH="1" flipV="1">
            <a:off x="3406695" y="4542574"/>
            <a:ext cx="1762352" cy="756942"/>
          </a:xfrm>
          <a:prstGeom prst="bentArrow">
            <a:avLst>
              <a:gd name="adj1" fmla="val 23976"/>
              <a:gd name="adj2" fmla="val 21162"/>
              <a:gd name="adj3" fmla="val 36717"/>
              <a:gd name="adj4" fmla="val 4798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39468-E34E-4C35-848C-1615B5FD5E59}"/>
              </a:ext>
            </a:extLst>
          </p:cNvPr>
          <p:cNvSpPr txBox="1"/>
          <p:nvPr/>
        </p:nvSpPr>
        <p:spPr>
          <a:xfrm>
            <a:off x="5866924" y="3449131"/>
            <a:ext cx="110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2021</a:t>
            </a:r>
            <a:endParaRPr lang="ko-KR" altLang="en-US" sz="2400" b="1" dirty="0">
              <a:ln w="12700">
                <a:noFill/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9B20-6591-4F74-9CCB-56741B3F0082}"/>
              </a:ext>
            </a:extLst>
          </p:cNvPr>
          <p:cNvSpPr txBox="1"/>
          <p:nvPr/>
        </p:nvSpPr>
        <p:spPr>
          <a:xfrm>
            <a:off x="4954268" y="5206618"/>
            <a:ext cx="110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noFill/>
                </a:ln>
                <a:solidFill>
                  <a:schemeClr val="accent1"/>
                </a:solidFill>
                <a:cs typeface="Arial" pitchFamily="34" charset="0"/>
              </a:rPr>
              <a:t>2020</a:t>
            </a:r>
            <a:endParaRPr lang="ko-KR" altLang="en-US" sz="2400" b="1" dirty="0">
              <a:ln w="12700">
                <a:noFill/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FD851-31C6-4F69-B90B-9486F08795F1}"/>
              </a:ext>
            </a:extLst>
          </p:cNvPr>
          <p:cNvSpPr txBox="1"/>
          <p:nvPr/>
        </p:nvSpPr>
        <p:spPr>
          <a:xfrm>
            <a:off x="8863161" y="3305965"/>
            <a:ext cx="110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noFill/>
                </a:ln>
                <a:solidFill>
                  <a:schemeClr val="accent3"/>
                </a:solidFill>
                <a:cs typeface="Arial" pitchFamily="34" charset="0"/>
              </a:rPr>
              <a:t>2022</a:t>
            </a:r>
            <a:endParaRPr lang="ko-KR" altLang="en-US" sz="2400" b="1" dirty="0">
              <a:ln w="12700">
                <a:noFill/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6D21B-9FC9-425E-B0B4-1D7BF6364F9E}"/>
              </a:ext>
            </a:extLst>
          </p:cNvPr>
          <p:cNvSpPr txBox="1"/>
          <p:nvPr/>
        </p:nvSpPr>
        <p:spPr>
          <a:xfrm>
            <a:off x="9460140" y="1594113"/>
            <a:ext cx="110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2023</a:t>
            </a:r>
            <a:endParaRPr lang="ko-KR" altLang="en-US" sz="2400" b="1" dirty="0">
              <a:ln w="12700">
                <a:noFill/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9EE5BC-6F51-4303-B6EC-F8EB53357E31}"/>
              </a:ext>
            </a:extLst>
          </p:cNvPr>
          <p:cNvSpPr/>
          <p:nvPr/>
        </p:nvSpPr>
        <p:spPr>
          <a:xfrm>
            <a:off x="7061863" y="3391741"/>
            <a:ext cx="667720" cy="667720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F33A7B-BDCE-4F23-A34F-31A6F414C6F0}"/>
              </a:ext>
            </a:extLst>
          </p:cNvPr>
          <p:cNvSpPr/>
          <p:nvPr/>
        </p:nvSpPr>
        <p:spPr>
          <a:xfrm>
            <a:off x="9079606" y="2556272"/>
            <a:ext cx="667720" cy="667720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CCEB19-7C94-4D7C-91E2-254595FEA14E}"/>
              </a:ext>
            </a:extLst>
          </p:cNvPr>
          <p:cNvSpPr/>
          <p:nvPr/>
        </p:nvSpPr>
        <p:spPr>
          <a:xfrm>
            <a:off x="10603819" y="1539506"/>
            <a:ext cx="667720" cy="667720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0303208D-7453-420B-B3D4-7E7C19A1F38C}"/>
              </a:ext>
            </a:extLst>
          </p:cNvPr>
          <p:cNvSpPr/>
          <p:nvPr/>
        </p:nvSpPr>
        <p:spPr>
          <a:xfrm>
            <a:off x="9304403" y="2757547"/>
            <a:ext cx="209489" cy="27723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5ACE44EE-9941-41B6-BBC6-67FB0BAF7D09}"/>
              </a:ext>
            </a:extLst>
          </p:cNvPr>
          <p:cNvSpPr/>
          <p:nvPr/>
        </p:nvSpPr>
        <p:spPr>
          <a:xfrm>
            <a:off x="10801524" y="1741529"/>
            <a:ext cx="285185" cy="28994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011FBC-48ED-4643-8C46-6E12C23AE439}"/>
              </a:ext>
            </a:extLst>
          </p:cNvPr>
          <p:cNvSpPr/>
          <p:nvPr/>
        </p:nvSpPr>
        <p:spPr>
          <a:xfrm rot="2700000">
            <a:off x="7286023" y="3534098"/>
            <a:ext cx="219182" cy="39295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C4A7B1-7804-4B8C-9E14-8F88AD73790B}"/>
              </a:ext>
            </a:extLst>
          </p:cNvPr>
          <p:cNvSpPr/>
          <p:nvPr/>
        </p:nvSpPr>
        <p:spPr>
          <a:xfrm>
            <a:off x="5172382" y="4356684"/>
            <a:ext cx="667720" cy="66772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430588-BFCD-4C08-8C26-841D040988F3}"/>
              </a:ext>
            </a:extLst>
          </p:cNvPr>
          <p:cNvSpPr/>
          <p:nvPr/>
        </p:nvSpPr>
        <p:spPr>
          <a:xfrm>
            <a:off x="3157927" y="5213433"/>
            <a:ext cx="667720" cy="667720"/>
          </a:xfrm>
          <a:prstGeom prst="ellipse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Parallelogram 15">
            <a:extLst>
              <a:ext uri="{FF2B5EF4-FFF2-40B4-BE49-F238E27FC236}">
                <a16:creationId xmlns:a16="http://schemas.microsoft.com/office/drawing/2014/main" id="{95BD52B6-699D-4618-BC58-E57EC155A71E}"/>
              </a:ext>
            </a:extLst>
          </p:cNvPr>
          <p:cNvSpPr/>
          <p:nvPr/>
        </p:nvSpPr>
        <p:spPr>
          <a:xfrm flipH="1">
            <a:off x="3326241" y="5400954"/>
            <a:ext cx="330433" cy="33043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Rounded Rectangle 27">
            <a:extLst>
              <a:ext uri="{FF2B5EF4-FFF2-40B4-BE49-F238E27FC236}">
                <a16:creationId xmlns:a16="http://schemas.microsoft.com/office/drawing/2014/main" id="{8F14BD18-4960-4480-A41B-A487143C4A18}"/>
              </a:ext>
            </a:extLst>
          </p:cNvPr>
          <p:cNvSpPr/>
          <p:nvPr/>
        </p:nvSpPr>
        <p:spPr>
          <a:xfrm>
            <a:off x="5329643" y="4556173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2FA82EE5-14BC-4C2D-B223-7A89558B0615}"/>
              </a:ext>
            </a:extLst>
          </p:cNvPr>
          <p:cNvSpPr>
            <a:spLocks/>
          </p:cNvSpPr>
          <p:nvPr/>
        </p:nvSpPr>
        <p:spPr>
          <a:xfrm rot="10800000" flipH="1" flipV="1">
            <a:off x="1403719" y="5400954"/>
            <a:ext cx="1762352" cy="1457046"/>
          </a:xfrm>
          <a:prstGeom prst="bentArrow">
            <a:avLst>
              <a:gd name="adj1" fmla="val 12626"/>
              <a:gd name="adj2" fmla="val 10146"/>
              <a:gd name="adj3" fmla="val 18691"/>
              <a:gd name="adj4" fmla="val 266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25E45D-7D55-4767-B873-5B061F4D6258}"/>
              </a:ext>
            </a:extLst>
          </p:cNvPr>
          <p:cNvSpPr txBox="1"/>
          <p:nvPr/>
        </p:nvSpPr>
        <p:spPr>
          <a:xfrm>
            <a:off x="2029306" y="4676713"/>
            <a:ext cx="1100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noFill/>
                </a:ln>
                <a:solidFill>
                  <a:schemeClr val="accent6"/>
                </a:solidFill>
                <a:cs typeface="Arial" pitchFamily="34" charset="0"/>
              </a:rPr>
              <a:t>2019</a:t>
            </a:r>
            <a:endParaRPr lang="ko-KR" altLang="en-US" sz="2400" b="1" dirty="0">
              <a:ln w="12700">
                <a:noFill/>
              </a:ln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F2AA5C-6F9B-49CC-9E87-6C876D17BCFD}"/>
              </a:ext>
            </a:extLst>
          </p:cNvPr>
          <p:cNvGrpSpPr/>
          <p:nvPr/>
        </p:nvGrpSpPr>
        <p:grpSpPr>
          <a:xfrm>
            <a:off x="6901226" y="1330297"/>
            <a:ext cx="2431217" cy="1077218"/>
            <a:chOff x="1715370" y="1766707"/>
            <a:chExt cx="1472234" cy="10772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8ABA73-C078-4DBD-8396-BBDE11684192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470664-2ED4-4F18-A32C-08B47F4B0DD3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4FA466-346E-40CE-98F7-A5EDB4253E8C}"/>
              </a:ext>
            </a:extLst>
          </p:cNvPr>
          <p:cNvGrpSpPr/>
          <p:nvPr/>
        </p:nvGrpSpPr>
        <p:grpSpPr>
          <a:xfrm>
            <a:off x="8862943" y="3898837"/>
            <a:ext cx="2431217" cy="1077218"/>
            <a:chOff x="1715370" y="1766707"/>
            <a:chExt cx="1472234" cy="107721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D19807-21FB-40B7-BE00-775703FA82AE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90BB73-1FAB-4657-853D-CF044C7718F3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4856E0-F7AD-40CC-AA6D-802D4A5D029B}"/>
              </a:ext>
            </a:extLst>
          </p:cNvPr>
          <p:cNvGrpSpPr/>
          <p:nvPr/>
        </p:nvGrpSpPr>
        <p:grpSpPr>
          <a:xfrm>
            <a:off x="3345519" y="3178029"/>
            <a:ext cx="2431217" cy="1077218"/>
            <a:chOff x="1715370" y="1766707"/>
            <a:chExt cx="1472234" cy="107721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5418E0-67A4-478A-955F-CD3B0F67B484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4522F7-F3FD-45C6-88E0-81542A5690C0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174D85-6E4A-4F96-8628-E08D719D2E52}"/>
              </a:ext>
            </a:extLst>
          </p:cNvPr>
          <p:cNvGrpSpPr/>
          <p:nvPr/>
        </p:nvGrpSpPr>
        <p:grpSpPr>
          <a:xfrm>
            <a:off x="6181885" y="4976055"/>
            <a:ext cx="2431217" cy="1077218"/>
            <a:chOff x="1715370" y="1766707"/>
            <a:chExt cx="1472234" cy="107721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1BCA40-028C-4258-959A-23E73682EEB9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0B8667-32A6-49C5-9080-AA4B88372564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AD61E1-308E-47D8-8370-758A820D3EB4}"/>
              </a:ext>
            </a:extLst>
          </p:cNvPr>
          <p:cNvGrpSpPr/>
          <p:nvPr/>
        </p:nvGrpSpPr>
        <p:grpSpPr>
          <a:xfrm>
            <a:off x="726710" y="3592761"/>
            <a:ext cx="2431217" cy="1077218"/>
            <a:chOff x="1715370" y="1766707"/>
            <a:chExt cx="1472234" cy="107721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1B6EC-2BA5-4D98-8020-4A163F8FC476}"/>
                </a:ext>
              </a:extLst>
            </p:cNvPr>
            <p:cNvSpPr txBox="1"/>
            <p:nvPr/>
          </p:nvSpPr>
          <p:spPr>
            <a:xfrm>
              <a:off x="1724504" y="2012928"/>
              <a:ext cx="1463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34543D-CA16-4434-940A-AA02D7741C99}"/>
                </a:ext>
              </a:extLst>
            </p:cNvPr>
            <p:cNvSpPr txBox="1"/>
            <p:nvPr/>
          </p:nvSpPr>
          <p:spPr>
            <a:xfrm>
              <a:off x="1715370" y="1766707"/>
              <a:ext cx="147087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82AD27B9-D3F9-4FE7-B719-4A3FE3EF97DC}"/>
              </a:ext>
            </a:extLst>
          </p:cNvPr>
          <p:cNvSpPr/>
          <p:nvPr/>
        </p:nvSpPr>
        <p:spPr>
          <a:xfrm>
            <a:off x="6167496" y="1824784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5E03797F-C391-46EC-9FFE-BCC1701BDE72}"/>
              </a:ext>
            </a:extLst>
          </p:cNvPr>
          <p:cNvSpPr/>
          <p:nvPr/>
        </p:nvSpPr>
        <p:spPr>
          <a:xfrm>
            <a:off x="6167496" y="3996140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FFE2239F-9240-4680-B48B-6872B36AD6EC}"/>
              </a:ext>
            </a:extLst>
          </p:cNvPr>
          <p:cNvSpPr/>
          <p:nvPr/>
        </p:nvSpPr>
        <p:spPr>
          <a:xfrm>
            <a:off x="905608" y="3996140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5C10436A-6D1F-4F73-9EF1-41CC58005291}"/>
              </a:ext>
            </a:extLst>
          </p:cNvPr>
          <p:cNvSpPr/>
          <p:nvPr/>
        </p:nvSpPr>
        <p:spPr>
          <a:xfrm>
            <a:off x="905608" y="1824784"/>
            <a:ext cx="5112000" cy="2052000"/>
          </a:xfrm>
          <a:prstGeom prst="roundRect">
            <a:avLst>
              <a:gd name="adj" fmla="val 107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68E22E03-16A1-4F4E-9422-B161175C3ED3}"/>
              </a:ext>
            </a:extLst>
          </p:cNvPr>
          <p:cNvSpPr/>
          <p:nvPr/>
        </p:nvSpPr>
        <p:spPr>
          <a:xfrm>
            <a:off x="3675586" y="1556238"/>
            <a:ext cx="4831962" cy="480751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D8DA9-B1E5-41C0-AF76-D42DBB3F7EEE}"/>
              </a:ext>
            </a:extLst>
          </p:cNvPr>
          <p:cNvSpPr txBox="1"/>
          <p:nvPr/>
        </p:nvSpPr>
        <p:spPr>
          <a:xfrm>
            <a:off x="1566841" y="2192195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4D524-01EB-495F-A2EA-A40CBD46F9A7}"/>
              </a:ext>
            </a:extLst>
          </p:cNvPr>
          <p:cNvSpPr txBox="1"/>
          <p:nvPr/>
        </p:nvSpPr>
        <p:spPr>
          <a:xfrm>
            <a:off x="7456808" y="2192195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F004F-2ABF-4DD5-916E-BD6E5AF36C7F}"/>
              </a:ext>
            </a:extLst>
          </p:cNvPr>
          <p:cNvSpPr txBox="1"/>
          <p:nvPr/>
        </p:nvSpPr>
        <p:spPr>
          <a:xfrm>
            <a:off x="7456808" y="446860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603D4-FB1F-4C46-9D0E-C5679BAE5F3E}"/>
              </a:ext>
            </a:extLst>
          </p:cNvPr>
          <p:cNvSpPr txBox="1"/>
          <p:nvPr/>
        </p:nvSpPr>
        <p:spPr>
          <a:xfrm>
            <a:off x="1566841" y="446860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C15FE-77A7-4832-AFBB-2C20D738A38F}"/>
              </a:ext>
            </a:extLst>
          </p:cNvPr>
          <p:cNvSpPr txBox="1"/>
          <p:nvPr/>
        </p:nvSpPr>
        <p:spPr>
          <a:xfrm>
            <a:off x="5125918" y="2761989"/>
            <a:ext cx="87914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DFF97-414C-4D0B-8AFB-B5C83C51F281}"/>
              </a:ext>
            </a:extLst>
          </p:cNvPr>
          <p:cNvSpPr txBox="1"/>
          <p:nvPr/>
        </p:nvSpPr>
        <p:spPr>
          <a:xfrm>
            <a:off x="6173634" y="2807753"/>
            <a:ext cx="8791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85A15-BB65-4ACD-9020-F67183B124AC}"/>
              </a:ext>
            </a:extLst>
          </p:cNvPr>
          <p:cNvSpPr txBox="1"/>
          <p:nvPr/>
        </p:nvSpPr>
        <p:spPr>
          <a:xfrm>
            <a:off x="5125918" y="4001618"/>
            <a:ext cx="87914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B3C26-6BB9-4D53-A5BB-2F924EBCA610}"/>
              </a:ext>
            </a:extLst>
          </p:cNvPr>
          <p:cNvSpPr txBox="1"/>
          <p:nvPr/>
        </p:nvSpPr>
        <p:spPr>
          <a:xfrm>
            <a:off x="6173634" y="4001618"/>
            <a:ext cx="87914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1FE8EC0C-C3D9-4D47-A901-66E99CBE697B}"/>
              </a:ext>
            </a:extLst>
          </p:cNvPr>
          <p:cNvSpPr/>
          <p:nvPr/>
        </p:nvSpPr>
        <p:spPr>
          <a:xfrm>
            <a:off x="8948028" y="1556238"/>
            <a:ext cx="2331468" cy="4807510"/>
          </a:xfrm>
          <a:custGeom>
            <a:avLst/>
            <a:gdLst/>
            <a:ahLst/>
            <a:cxnLst/>
            <a:rect l="l" t="t" r="r" b="b"/>
            <a:pathLst>
              <a:path w="1947685" h="4016145">
                <a:moveTo>
                  <a:pt x="1088762" y="3078635"/>
                </a:moveTo>
                <a:cubicBezTo>
                  <a:pt x="1267926" y="3448937"/>
                  <a:pt x="1543035" y="3763664"/>
                  <a:pt x="1880191" y="3994534"/>
                </a:cubicBezTo>
                <a:cubicBezTo>
                  <a:pt x="1867985" y="4003436"/>
                  <a:pt x="1854529" y="4009974"/>
                  <a:pt x="1840873" y="4016145"/>
                </a:cubicBezTo>
                <a:cubicBezTo>
                  <a:pt x="1340869" y="3974798"/>
                  <a:pt x="893075" y="3750409"/>
                  <a:pt x="564600" y="3409842"/>
                </a:cubicBezTo>
                <a:cubicBezTo>
                  <a:pt x="721388" y="3275427"/>
                  <a:pt x="897558" y="3163214"/>
                  <a:pt x="1088762" y="3078635"/>
                </a:cubicBezTo>
                <a:close/>
                <a:moveTo>
                  <a:pt x="1947685" y="2879651"/>
                </a:moveTo>
                <a:lnTo>
                  <a:pt x="1947685" y="3856393"/>
                </a:lnTo>
                <a:cubicBezTo>
                  <a:pt x="1642820" y="3643693"/>
                  <a:pt x="1393445" y="3357205"/>
                  <a:pt x="1228557" y="3021314"/>
                </a:cubicBezTo>
                <a:cubicBezTo>
                  <a:pt x="1452716" y="2934398"/>
                  <a:pt x="1694921" y="2884965"/>
                  <a:pt x="1947685" y="2879651"/>
                </a:cubicBezTo>
                <a:close/>
                <a:moveTo>
                  <a:pt x="990153" y="2089456"/>
                </a:moveTo>
                <a:lnTo>
                  <a:pt x="1947685" y="2089456"/>
                </a:lnTo>
                <a:lnTo>
                  <a:pt x="1947685" y="2728434"/>
                </a:lnTo>
                <a:cubicBezTo>
                  <a:pt x="1671572" y="2733862"/>
                  <a:pt x="1407201" y="2788398"/>
                  <a:pt x="1163034" y="2884419"/>
                </a:cubicBezTo>
                <a:cubicBezTo>
                  <a:pt x="1058956" y="2638942"/>
                  <a:pt x="998569" y="2370740"/>
                  <a:pt x="990153" y="2089456"/>
                </a:cubicBezTo>
                <a:close/>
                <a:moveTo>
                  <a:pt x="1276" y="2089456"/>
                </a:moveTo>
                <a:lnTo>
                  <a:pt x="838937" y="2089456"/>
                </a:lnTo>
                <a:cubicBezTo>
                  <a:pt x="847380" y="2391297"/>
                  <a:pt x="911873" y="2679090"/>
                  <a:pt x="1023115" y="2942572"/>
                </a:cubicBezTo>
                <a:cubicBezTo>
                  <a:pt x="819240" y="3033037"/>
                  <a:pt x="631464" y="3153018"/>
                  <a:pt x="464462" y="3296747"/>
                </a:cubicBezTo>
                <a:cubicBezTo>
                  <a:pt x="189240" y="2967528"/>
                  <a:pt x="18598" y="2548178"/>
                  <a:pt x="1276" y="2089456"/>
                </a:cubicBezTo>
                <a:close/>
                <a:moveTo>
                  <a:pt x="1206987" y="1049540"/>
                </a:moveTo>
                <a:cubicBezTo>
                  <a:pt x="1438693" y="1135797"/>
                  <a:pt x="1687990" y="1184484"/>
                  <a:pt x="1947685" y="1189438"/>
                </a:cubicBezTo>
                <a:lnTo>
                  <a:pt x="1947685" y="1950849"/>
                </a:lnTo>
                <a:lnTo>
                  <a:pt x="989419" y="1950849"/>
                </a:lnTo>
                <a:cubicBezTo>
                  <a:pt x="997150" y="1628312"/>
                  <a:pt x="1073144" y="1322714"/>
                  <a:pt x="1206987" y="1049540"/>
                </a:cubicBezTo>
                <a:close/>
                <a:moveTo>
                  <a:pt x="513104" y="661621"/>
                </a:moveTo>
                <a:cubicBezTo>
                  <a:pt x="679616" y="797285"/>
                  <a:pt x="865317" y="910052"/>
                  <a:pt x="1065415" y="995677"/>
                </a:cubicBezTo>
                <a:cubicBezTo>
                  <a:pt x="925183" y="1285627"/>
                  <a:pt x="845859" y="1609381"/>
                  <a:pt x="838202" y="1950849"/>
                </a:cubicBezTo>
                <a:lnTo>
                  <a:pt x="0" y="1950849"/>
                </a:lnTo>
                <a:cubicBezTo>
                  <a:pt x="12649" y="1455464"/>
                  <a:pt x="203973" y="1004620"/>
                  <a:pt x="513104" y="661621"/>
                </a:cubicBezTo>
                <a:close/>
                <a:moveTo>
                  <a:pt x="1947685" y="169371"/>
                </a:moveTo>
                <a:lnTo>
                  <a:pt x="1947685" y="1038222"/>
                </a:lnTo>
                <a:cubicBezTo>
                  <a:pt x="1712022" y="1033433"/>
                  <a:pt x="1485549" y="989974"/>
                  <a:pt x="1274392" y="913335"/>
                </a:cubicBezTo>
                <a:cubicBezTo>
                  <a:pt x="1439339" y="616984"/>
                  <a:pt x="1670594" y="362701"/>
                  <a:pt x="1947685" y="169371"/>
                </a:cubicBezTo>
                <a:close/>
                <a:moveTo>
                  <a:pt x="1820909" y="0"/>
                </a:moveTo>
                <a:lnTo>
                  <a:pt x="1879630" y="31649"/>
                </a:lnTo>
                <a:cubicBezTo>
                  <a:pt x="1569335" y="244246"/>
                  <a:pt x="1311629" y="527886"/>
                  <a:pt x="1130624" y="859402"/>
                </a:cubicBezTo>
                <a:cubicBezTo>
                  <a:pt x="945585" y="780537"/>
                  <a:pt x="773537" y="677107"/>
                  <a:pt x="619180" y="552329"/>
                </a:cubicBezTo>
                <a:cubicBezTo>
                  <a:pt x="936412" y="245031"/>
                  <a:pt x="1355532" y="43191"/>
                  <a:pt x="1820909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609ABFB1-3FFC-4970-8986-D2005AABA4C6}"/>
              </a:ext>
            </a:extLst>
          </p:cNvPr>
          <p:cNvSpPr/>
          <p:nvPr/>
        </p:nvSpPr>
        <p:spPr>
          <a:xfrm flipH="1">
            <a:off x="905608" y="1556239"/>
            <a:ext cx="2331470" cy="4807508"/>
          </a:xfrm>
          <a:custGeom>
            <a:avLst/>
            <a:gdLst/>
            <a:ahLst/>
            <a:cxnLst/>
            <a:rect l="l" t="t" r="r" b="b"/>
            <a:pathLst>
              <a:path w="1947685" h="4016145">
                <a:moveTo>
                  <a:pt x="1088762" y="3078635"/>
                </a:moveTo>
                <a:cubicBezTo>
                  <a:pt x="1267926" y="3448937"/>
                  <a:pt x="1543035" y="3763664"/>
                  <a:pt x="1880191" y="3994534"/>
                </a:cubicBezTo>
                <a:cubicBezTo>
                  <a:pt x="1867985" y="4003436"/>
                  <a:pt x="1854529" y="4009974"/>
                  <a:pt x="1840873" y="4016145"/>
                </a:cubicBezTo>
                <a:cubicBezTo>
                  <a:pt x="1340869" y="3974798"/>
                  <a:pt x="893075" y="3750409"/>
                  <a:pt x="564600" y="3409842"/>
                </a:cubicBezTo>
                <a:cubicBezTo>
                  <a:pt x="721388" y="3275427"/>
                  <a:pt x="897558" y="3163214"/>
                  <a:pt x="1088762" y="3078635"/>
                </a:cubicBezTo>
                <a:close/>
                <a:moveTo>
                  <a:pt x="1947685" y="2879651"/>
                </a:moveTo>
                <a:lnTo>
                  <a:pt x="1947685" y="3856393"/>
                </a:lnTo>
                <a:cubicBezTo>
                  <a:pt x="1642820" y="3643693"/>
                  <a:pt x="1393445" y="3357205"/>
                  <a:pt x="1228557" y="3021314"/>
                </a:cubicBezTo>
                <a:cubicBezTo>
                  <a:pt x="1452716" y="2934398"/>
                  <a:pt x="1694921" y="2884965"/>
                  <a:pt x="1947685" y="2879651"/>
                </a:cubicBezTo>
                <a:close/>
                <a:moveTo>
                  <a:pt x="990153" y="2089456"/>
                </a:moveTo>
                <a:lnTo>
                  <a:pt x="1947685" y="2089456"/>
                </a:lnTo>
                <a:lnTo>
                  <a:pt x="1947685" y="2728434"/>
                </a:lnTo>
                <a:cubicBezTo>
                  <a:pt x="1671572" y="2733862"/>
                  <a:pt x="1407201" y="2788398"/>
                  <a:pt x="1163034" y="2884419"/>
                </a:cubicBezTo>
                <a:cubicBezTo>
                  <a:pt x="1058956" y="2638942"/>
                  <a:pt x="998569" y="2370740"/>
                  <a:pt x="990153" y="2089456"/>
                </a:cubicBezTo>
                <a:close/>
                <a:moveTo>
                  <a:pt x="1276" y="2089456"/>
                </a:moveTo>
                <a:lnTo>
                  <a:pt x="838937" y="2089456"/>
                </a:lnTo>
                <a:cubicBezTo>
                  <a:pt x="847380" y="2391297"/>
                  <a:pt x="911873" y="2679090"/>
                  <a:pt x="1023115" y="2942572"/>
                </a:cubicBezTo>
                <a:cubicBezTo>
                  <a:pt x="819240" y="3033037"/>
                  <a:pt x="631464" y="3153018"/>
                  <a:pt x="464462" y="3296747"/>
                </a:cubicBezTo>
                <a:cubicBezTo>
                  <a:pt x="189240" y="2967528"/>
                  <a:pt x="18598" y="2548178"/>
                  <a:pt x="1276" y="2089456"/>
                </a:cubicBezTo>
                <a:close/>
                <a:moveTo>
                  <a:pt x="1206987" y="1049540"/>
                </a:moveTo>
                <a:cubicBezTo>
                  <a:pt x="1438693" y="1135797"/>
                  <a:pt x="1687990" y="1184484"/>
                  <a:pt x="1947685" y="1189438"/>
                </a:cubicBezTo>
                <a:lnTo>
                  <a:pt x="1947685" y="1950849"/>
                </a:lnTo>
                <a:lnTo>
                  <a:pt x="989419" y="1950849"/>
                </a:lnTo>
                <a:cubicBezTo>
                  <a:pt x="997150" y="1628312"/>
                  <a:pt x="1073144" y="1322714"/>
                  <a:pt x="1206987" y="1049540"/>
                </a:cubicBezTo>
                <a:close/>
                <a:moveTo>
                  <a:pt x="513104" y="661621"/>
                </a:moveTo>
                <a:cubicBezTo>
                  <a:pt x="679616" y="797285"/>
                  <a:pt x="865317" y="910052"/>
                  <a:pt x="1065415" y="995677"/>
                </a:cubicBezTo>
                <a:cubicBezTo>
                  <a:pt x="925183" y="1285627"/>
                  <a:pt x="845859" y="1609381"/>
                  <a:pt x="838202" y="1950849"/>
                </a:cubicBezTo>
                <a:lnTo>
                  <a:pt x="0" y="1950849"/>
                </a:lnTo>
                <a:cubicBezTo>
                  <a:pt x="12649" y="1455464"/>
                  <a:pt x="203973" y="1004620"/>
                  <a:pt x="513104" y="661621"/>
                </a:cubicBezTo>
                <a:close/>
                <a:moveTo>
                  <a:pt x="1947685" y="169371"/>
                </a:moveTo>
                <a:lnTo>
                  <a:pt x="1947685" y="1038222"/>
                </a:lnTo>
                <a:cubicBezTo>
                  <a:pt x="1712022" y="1033433"/>
                  <a:pt x="1485549" y="989974"/>
                  <a:pt x="1274392" y="913335"/>
                </a:cubicBezTo>
                <a:cubicBezTo>
                  <a:pt x="1439339" y="616984"/>
                  <a:pt x="1670594" y="362701"/>
                  <a:pt x="1947685" y="169371"/>
                </a:cubicBezTo>
                <a:close/>
                <a:moveTo>
                  <a:pt x="1820909" y="0"/>
                </a:moveTo>
                <a:lnTo>
                  <a:pt x="1879630" y="31649"/>
                </a:lnTo>
                <a:cubicBezTo>
                  <a:pt x="1569335" y="244246"/>
                  <a:pt x="1311629" y="527886"/>
                  <a:pt x="1130624" y="859402"/>
                </a:cubicBezTo>
                <a:cubicBezTo>
                  <a:pt x="945585" y="780537"/>
                  <a:pt x="773537" y="677107"/>
                  <a:pt x="619180" y="552329"/>
                </a:cubicBezTo>
                <a:cubicBezTo>
                  <a:pt x="936412" y="245031"/>
                  <a:pt x="1355532" y="43191"/>
                  <a:pt x="1820909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420283" y="455975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4250B-63DB-4ACE-8B28-0FC9BEF9109A}"/>
              </a:ext>
            </a:extLst>
          </p:cNvPr>
          <p:cNvSpPr txBox="1"/>
          <p:nvPr/>
        </p:nvSpPr>
        <p:spPr>
          <a:xfrm>
            <a:off x="4734528" y="1398002"/>
            <a:ext cx="66737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6CC24-41AD-4E04-8DF0-353859E02682}"/>
              </a:ext>
            </a:extLst>
          </p:cNvPr>
          <p:cNvSpPr txBox="1"/>
          <p:nvPr/>
        </p:nvSpPr>
        <p:spPr>
          <a:xfrm>
            <a:off x="4734527" y="751018"/>
            <a:ext cx="667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03E295-8825-405E-A6BC-87C545E6AE75}"/>
              </a:ext>
            </a:extLst>
          </p:cNvPr>
          <p:cNvSpPr/>
          <p:nvPr/>
        </p:nvSpPr>
        <p:spPr>
          <a:xfrm>
            <a:off x="221673" y="265546"/>
            <a:ext cx="11748654" cy="6326909"/>
          </a:xfrm>
          <a:prstGeom prst="roundRect">
            <a:avLst>
              <a:gd name="adj" fmla="val 2214"/>
            </a:avLst>
          </a:prstGeom>
          <a:solidFill>
            <a:schemeClr val="accent6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14102" y="290374"/>
            <a:ext cx="57912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9BCA37-8463-4C9A-BA2D-4295474E4ABF}"/>
              </a:ext>
            </a:extLst>
          </p:cNvPr>
          <p:cNvGrpSpPr/>
          <p:nvPr/>
        </p:nvGrpSpPr>
        <p:grpSpPr>
          <a:xfrm>
            <a:off x="7566281" y="473692"/>
            <a:ext cx="3904375" cy="2770642"/>
            <a:chOff x="7364516" y="473692"/>
            <a:chExt cx="3904375" cy="27706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8387B4-A58F-452F-B695-6B978BD593B9}"/>
                </a:ext>
              </a:extLst>
            </p:cNvPr>
            <p:cNvSpPr txBox="1"/>
            <p:nvPr/>
          </p:nvSpPr>
          <p:spPr>
            <a:xfrm>
              <a:off x="7364517" y="1120676"/>
              <a:ext cx="390437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0686FB-19EF-4A35-A9EE-FE8FBB6A350B}"/>
                </a:ext>
              </a:extLst>
            </p:cNvPr>
            <p:cNvSpPr txBox="1"/>
            <p:nvPr/>
          </p:nvSpPr>
          <p:spPr>
            <a:xfrm>
              <a:off x="7364516" y="473692"/>
              <a:ext cx="390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599188-8CAC-47F3-9FC2-34F163874B34}"/>
              </a:ext>
            </a:extLst>
          </p:cNvPr>
          <p:cNvGrpSpPr/>
          <p:nvPr/>
        </p:nvGrpSpPr>
        <p:grpSpPr>
          <a:xfrm>
            <a:off x="7573522" y="3552764"/>
            <a:ext cx="3904375" cy="2770642"/>
            <a:chOff x="7364516" y="473692"/>
            <a:chExt cx="3904375" cy="27706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7903F0-283F-424D-AEBE-8C52A808D1A8}"/>
                </a:ext>
              </a:extLst>
            </p:cNvPr>
            <p:cNvSpPr txBox="1"/>
            <p:nvPr/>
          </p:nvSpPr>
          <p:spPr>
            <a:xfrm>
              <a:off x="7364517" y="1120676"/>
              <a:ext cx="390437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224380-59FA-40E1-97EC-B05C9C33A66D}"/>
                </a:ext>
              </a:extLst>
            </p:cNvPr>
            <p:cNvSpPr txBox="1"/>
            <p:nvPr/>
          </p:nvSpPr>
          <p:spPr>
            <a:xfrm>
              <a:off x="7364516" y="473692"/>
              <a:ext cx="390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454622-A2C5-46DF-AA2F-B85A381916FA}"/>
              </a:ext>
            </a:extLst>
          </p:cNvPr>
          <p:cNvGrpSpPr/>
          <p:nvPr/>
        </p:nvGrpSpPr>
        <p:grpSpPr>
          <a:xfrm>
            <a:off x="714102" y="1521438"/>
            <a:ext cx="5982789" cy="4801968"/>
            <a:chOff x="714102" y="473692"/>
            <a:chExt cx="5982789" cy="48019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891EFD-1FCA-4A73-8C24-8592D7F2494D}"/>
                </a:ext>
              </a:extLst>
            </p:cNvPr>
            <p:cNvSpPr txBox="1"/>
            <p:nvPr/>
          </p:nvSpPr>
          <p:spPr>
            <a:xfrm>
              <a:off x="714103" y="1120676"/>
              <a:ext cx="5982787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A5CC7D-276E-4BFF-B6B6-B55B2BE6FA42}"/>
                </a:ext>
              </a:extLst>
            </p:cNvPr>
            <p:cNvSpPr txBox="1"/>
            <p:nvPr/>
          </p:nvSpPr>
          <p:spPr>
            <a:xfrm>
              <a:off x="714102" y="473692"/>
              <a:ext cx="5982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23272C-4A82-471F-99AB-38202E7533F0}"/>
              </a:ext>
            </a:extLst>
          </p:cNvPr>
          <p:cNvSpPr/>
          <p:nvPr/>
        </p:nvSpPr>
        <p:spPr>
          <a:xfrm>
            <a:off x="6908800" y="2781430"/>
            <a:ext cx="5283200" cy="129514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29DF3A-E9B8-446B-8D34-1C8DF087A84B}"/>
              </a:ext>
            </a:extLst>
          </p:cNvPr>
          <p:cNvGrpSpPr/>
          <p:nvPr/>
        </p:nvGrpSpPr>
        <p:grpSpPr>
          <a:xfrm>
            <a:off x="7185891" y="2811464"/>
            <a:ext cx="4415886" cy="1188906"/>
            <a:chOff x="6665542" y="2703436"/>
            <a:chExt cx="4797245" cy="11889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4A6C4E-65C7-477D-97E3-AA584E6A76BA}"/>
                </a:ext>
              </a:extLst>
            </p:cNvPr>
            <p:cNvSpPr txBox="1"/>
            <p:nvPr/>
          </p:nvSpPr>
          <p:spPr>
            <a:xfrm>
              <a:off x="6665542" y="2703436"/>
              <a:ext cx="477715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84852E-1138-4F5C-887B-B5B58C791AD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F1F98580-70C7-4A98-A3DA-2161E75B0203}"/>
              </a:ext>
            </a:extLst>
          </p:cNvPr>
          <p:cNvGrpSpPr/>
          <p:nvPr/>
        </p:nvGrpSpPr>
        <p:grpSpPr>
          <a:xfrm>
            <a:off x="5482177" y="1353790"/>
            <a:ext cx="2912000" cy="3162084"/>
            <a:chOff x="545659" y="1381487"/>
            <a:chExt cx="4732922" cy="5139387"/>
          </a:xfrm>
        </p:grpSpPr>
        <p:sp>
          <p:nvSpPr>
            <p:cNvPr id="4" name="Freeform: Shape 5">
              <a:extLst>
                <a:ext uri="{FF2B5EF4-FFF2-40B4-BE49-F238E27FC236}">
                  <a16:creationId xmlns:a16="http://schemas.microsoft.com/office/drawing/2014/main" id="{C1E968FE-3660-4230-9028-5CDA0553DE75}"/>
                </a:ext>
              </a:extLst>
            </p:cNvPr>
            <p:cNvSpPr/>
            <p:nvPr/>
          </p:nvSpPr>
          <p:spPr>
            <a:xfrm flipH="1">
              <a:off x="2874415" y="2193694"/>
              <a:ext cx="2404166" cy="2382791"/>
            </a:xfrm>
            <a:custGeom>
              <a:avLst/>
              <a:gdLst>
                <a:gd name="connsiteX0" fmla="*/ 964657 w 2404166"/>
                <a:gd name="connsiteY0" fmla="*/ 2382792 h 2382791"/>
                <a:gd name="connsiteX1" fmla="*/ 883453 w 2404166"/>
                <a:gd name="connsiteY1" fmla="*/ 2193640 h 2382791"/>
                <a:gd name="connsiteX2" fmla="*/ 826875 w 2404166"/>
                <a:gd name="connsiteY2" fmla="*/ 2135650 h 2382791"/>
                <a:gd name="connsiteX3" fmla="*/ 296050 w 2404166"/>
                <a:gd name="connsiteY3" fmla="*/ 2058506 h 2382791"/>
                <a:gd name="connsiteX4" fmla="*/ 131613 w 2404166"/>
                <a:gd name="connsiteY4" fmla="*/ 1948528 h 2382791"/>
                <a:gd name="connsiteX5" fmla="*/ 28696 w 2404166"/>
                <a:gd name="connsiteY5" fmla="*/ 1644014 h 2382791"/>
                <a:gd name="connsiteX6" fmla="*/ 1069 w 2404166"/>
                <a:gd name="connsiteY6" fmla="*/ 936041 h 2382791"/>
                <a:gd name="connsiteX7" fmla="*/ 53939 w 2404166"/>
                <a:gd name="connsiteY7" fmla="*/ 371587 h 2382791"/>
                <a:gd name="connsiteX8" fmla="*/ 265864 w 2404166"/>
                <a:gd name="connsiteY8" fmla="*/ 172814 h 2382791"/>
                <a:gd name="connsiteX9" fmla="*/ 1951812 w 2404166"/>
                <a:gd name="connsiteY9" fmla="*/ 6170 h 2382791"/>
                <a:gd name="connsiteX10" fmla="*/ 2179977 w 2404166"/>
                <a:gd name="connsiteY10" fmla="*/ 11907 h 2382791"/>
                <a:gd name="connsiteX11" fmla="*/ 2400021 w 2404166"/>
                <a:gd name="connsiteY11" fmla="*/ 272289 h 2382791"/>
                <a:gd name="connsiteX12" fmla="*/ 2373454 w 2404166"/>
                <a:gd name="connsiteY12" fmla="*/ 1942967 h 2382791"/>
                <a:gd name="connsiteX13" fmla="*/ 2290661 w 2404166"/>
                <a:gd name="connsiteY13" fmla="*/ 2147213 h 2382791"/>
                <a:gd name="connsiteX14" fmla="*/ 2144671 w 2404166"/>
                <a:gd name="connsiteY14" fmla="*/ 2216501 h 2382791"/>
                <a:gd name="connsiteX15" fmla="*/ 988489 w 2404166"/>
                <a:gd name="connsiteY15" fmla="*/ 2151802 h 2382791"/>
                <a:gd name="connsiteX16" fmla="*/ 949122 w 2404166"/>
                <a:gd name="connsiteY16" fmla="*/ 2183313 h 2382791"/>
                <a:gd name="connsiteX17" fmla="*/ 964657 w 2404166"/>
                <a:gd name="connsiteY17" fmla="*/ 2382792 h 238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4166" h="2382791">
                  <a:moveTo>
                    <a:pt x="964657" y="2382792"/>
                  </a:moveTo>
                  <a:cubicBezTo>
                    <a:pt x="889985" y="2349692"/>
                    <a:pt x="889985" y="2257720"/>
                    <a:pt x="883453" y="2193640"/>
                  </a:cubicBezTo>
                  <a:cubicBezTo>
                    <a:pt x="884689" y="2150831"/>
                    <a:pt x="866242" y="2138474"/>
                    <a:pt x="826875" y="2135650"/>
                  </a:cubicBezTo>
                  <a:cubicBezTo>
                    <a:pt x="648139" y="2122763"/>
                    <a:pt x="471344" y="2095931"/>
                    <a:pt x="296050" y="2058506"/>
                  </a:cubicBezTo>
                  <a:cubicBezTo>
                    <a:pt x="226321" y="2043589"/>
                    <a:pt x="173362" y="2004488"/>
                    <a:pt x="131613" y="1948528"/>
                  </a:cubicBezTo>
                  <a:cubicBezTo>
                    <a:pt x="64266" y="1858233"/>
                    <a:pt x="37257" y="1753639"/>
                    <a:pt x="28696" y="1644014"/>
                  </a:cubicBezTo>
                  <a:cubicBezTo>
                    <a:pt x="10425" y="1408435"/>
                    <a:pt x="-4139" y="1172591"/>
                    <a:pt x="1069" y="936041"/>
                  </a:cubicBezTo>
                  <a:cubicBezTo>
                    <a:pt x="5217" y="746624"/>
                    <a:pt x="21017" y="558179"/>
                    <a:pt x="53939" y="371587"/>
                  </a:cubicBezTo>
                  <a:cubicBezTo>
                    <a:pt x="73799" y="259226"/>
                    <a:pt x="152267" y="185701"/>
                    <a:pt x="265864" y="172814"/>
                  </a:cubicBezTo>
                  <a:cubicBezTo>
                    <a:pt x="567553" y="138567"/>
                    <a:pt x="1691519" y="26559"/>
                    <a:pt x="1951812" y="6170"/>
                  </a:cubicBezTo>
                  <a:cubicBezTo>
                    <a:pt x="2027455" y="256"/>
                    <a:pt x="2104422" y="-6275"/>
                    <a:pt x="2179977" y="11907"/>
                  </a:cubicBezTo>
                  <a:cubicBezTo>
                    <a:pt x="2304607" y="41917"/>
                    <a:pt x="2390665" y="144746"/>
                    <a:pt x="2400021" y="272289"/>
                  </a:cubicBezTo>
                  <a:cubicBezTo>
                    <a:pt x="2417145" y="506632"/>
                    <a:pt x="2375837" y="1890273"/>
                    <a:pt x="2373454" y="1942967"/>
                  </a:cubicBezTo>
                  <a:cubicBezTo>
                    <a:pt x="2369923" y="2021082"/>
                    <a:pt x="2339913" y="2088516"/>
                    <a:pt x="2290661" y="2147213"/>
                  </a:cubicBezTo>
                  <a:cubicBezTo>
                    <a:pt x="2253237" y="2191875"/>
                    <a:pt x="2205221" y="2217295"/>
                    <a:pt x="2144671" y="2216501"/>
                  </a:cubicBezTo>
                  <a:cubicBezTo>
                    <a:pt x="1965493" y="2214206"/>
                    <a:pt x="1044007" y="2157010"/>
                    <a:pt x="988489" y="2151802"/>
                  </a:cubicBezTo>
                  <a:cubicBezTo>
                    <a:pt x="962274" y="2149331"/>
                    <a:pt x="952653" y="2156480"/>
                    <a:pt x="949122" y="2183313"/>
                  </a:cubicBezTo>
                  <a:cubicBezTo>
                    <a:pt x="942238" y="2236978"/>
                    <a:pt x="918318" y="2300087"/>
                    <a:pt x="964657" y="2382792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6">
              <a:extLst>
                <a:ext uri="{FF2B5EF4-FFF2-40B4-BE49-F238E27FC236}">
                  <a16:creationId xmlns:a16="http://schemas.microsoft.com/office/drawing/2014/main" id="{EC1EB574-E17C-482A-B148-60EB87D71833}"/>
                </a:ext>
              </a:extLst>
            </p:cNvPr>
            <p:cNvSpPr/>
            <p:nvPr/>
          </p:nvSpPr>
          <p:spPr>
            <a:xfrm flipH="1">
              <a:off x="1899157" y="2256354"/>
              <a:ext cx="933770" cy="2113680"/>
            </a:xfrm>
            <a:custGeom>
              <a:avLst/>
              <a:gdLst>
                <a:gd name="connsiteX0" fmla="*/ 0 w 933770"/>
                <a:gd name="connsiteY0" fmla="*/ 2105737 h 2113680"/>
                <a:gd name="connsiteX1" fmla="*/ 94179 w 933770"/>
                <a:gd name="connsiteY1" fmla="*/ 1863538 h 2113680"/>
                <a:gd name="connsiteX2" fmla="*/ 95326 w 933770"/>
                <a:gd name="connsiteY2" fmla="*/ 237786 h 2113680"/>
                <a:gd name="connsiteX3" fmla="*/ 30716 w 933770"/>
                <a:gd name="connsiteY3" fmla="*/ 51635 h 2113680"/>
                <a:gd name="connsiteX4" fmla="*/ 10592 w 933770"/>
                <a:gd name="connsiteY4" fmla="*/ 0 h 2113680"/>
                <a:gd name="connsiteX5" fmla="*/ 212983 w 933770"/>
                <a:gd name="connsiteY5" fmla="*/ 37777 h 2113680"/>
                <a:gd name="connsiteX6" fmla="*/ 651748 w 933770"/>
                <a:gd name="connsiteY6" fmla="*/ 179972 h 2113680"/>
                <a:gd name="connsiteX7" fmla="*/ 759431 w 933770"/>
                <a:gd name="connsiteY7" fmla="*/ 239728 h 2113680"/>
                <a:gd name="connsiteX8" fmla="*/ 932342 w 933770"/>
                <a:gd name="connsiteY8" fmla="*/ 602849 h 2113680"/>
                <a:gd name="connsiteX9" fmla="*/ 900832 w 933770"/>
                <a:gd name="connsiteY9" fmla="*/ 652631 h 2113680"/>
                <a:gd name="connsiteX10" fmla="*/ 891652 w 933770"/>
                <a:gd name="connsiteY10" fmla="*/ 1396704 h 2113680"/>
                <a:gd name="connsiteX11" fmla="*/ 932872 w 933770"/>
                <a:gd name="connsiteY11" fmla="*/ 1482586 h 2113680"/>
                <a:gd name="connsiteX12" fmla="*/ 925193 w 933770"/>
                <a:gd name="connsiteY12" fmla="*/ 1609864 h 2113680"/>
                <a:gd name="connsiteX13" fmla="*/ 807889 w 933770"/>
                <a:gd name="connsiteY13" fmla="*/ 1791249 h 2113680"/>
                <a:gd name="connsiteX14" fmla="*/ 121099 w 933770"/>
                <a:gd name="connsiteY14" fmla="*/ 2081728 h 2113680"/>
                <a:gd name="connsiteX15" fmla="*/ 7767 w 933770"/>
                <a:gd name="connsiteY15" fmla="*/ 2113680 h 2113680"/>
                <a:gd name="connsiteX16" fmla="*/ 0 w 933770"/>
                <a:gd name="connsiteY16" fmla="*/ 2105737 h 211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3770" h="2113680">
                  <a:moveTo>
                    <a:pt x="0" y="2105737"/>
                  </a:moveTo>
                  <a:cubicBezTo>
                    <a:pt x="57637" y="2034683"/>
                    <a:pt x="86941" y="1952685"/>
                    <a:pt x="94179" y="1863538"/>
                  </a:cubicBezTo>
                  <a:cubicBezTo>
                    <a:pt x="101769" y="1769977"/>
                    <a:pt x="119599" y="403547"/>
                    <a:pt x="95326" y="237786"/>
                  </a:cubicBezTo>
                  <a:cubicBezTo>
                    <a:pt x="85617" y="171764"/>
                    <a:pt x="61962" y="110419"/>
                    <a:pt x="30716" y="51635"/>
                  </a:cubicBezTo>
                  <a:cubicBezTo>
                    <a:pt x="22684" y="36542"/>
                    <a:pt x="9974" y="23037"/>
                    <a:pt x="10592" y="0"/>
                  </a:cubicBezTo>
                  <a:cubicBezTo>
                    <a:pt x="80321" y="3707"/>
                    <a:pt x="146343" y="23125"/>
                    <a:pt x="212983" y="37777"/>
                  </a:cubicBezTo>
                  <a:cubicBezTo>
                    <a:pt x="363828" y="70965"/>
                    <a:pt x="511495" y="114303"/>
                    <a:pt x="651748" y="179972"/>
                  </a:cubicBezTo>
                  <a:cubicBezTo>
                    <a:pt x="688819" y="197360"/>
                    <a:pt x="723861" y="219162"/>
                    <a:pt x="759431" y="239728"/>
                  </a:cubicBezTo>
                  <a:cubicBezTo>
                    <a:pt x="899949" y="321284"/>
                    <a:pt x="942493" y="449357"/>
                    <a:pt x="932342" y="602849"/>
                  </a:cubicBezTo>
                  <a:cubicBezTo>
                    <a:pt x="930842" y="626151"/>
                    <a:pt x="918485" y="641156"/>
                    <a:pt x="900832" y="652631"/>
                  </a:cubicBezTo>
                  <a:cubicBezTo>
                    <a:pt x="683612" y="793767"/>
                    <a:pt x="644952" y="1216909"/>
                    <a:pt x="891652" y="1396704"/>
                  </a:cubicBezTo>
                  <a:cubicBezTo>
                    <a:pt x="921751" y="1418594"/>
                    <a:pt x="935785" y="1444632"/>
                    <a:pt x="932872" y="1482586"/>
                  </a:cubicBezTo>
                  <a:cubicBezTo>
                    <a:pt x="929606" y="1524953"/>
                    <a:pt x="931107" y="1567497"/>
                    <a:pt x="925193" y="1609864"/>
                  </a:cubicBezTo>
                  <a:cubicBezTo>
                    <a:pt x="914248" y="1689126"/>
                    <a:pt x="876206" y="1748087"/>
                    <a:pt x="807889" y="1791249"/>
                  </a:cubicBezTo>
                  <a:cubicBezTo>
                    <a:pt x="594729" y="1925853"/>
                    <a:pt x="362945" y="2015353"/>
                    <a:pt x="121099" y="2081728"/>
                  </a:cubicBezTo>
                  <a:cubicBezTo>
                    <a:pt x="83234" y="2092144"/>
                    <a:pt x="45545" y="2103000"/>
                    <a:pt x="7767" y="2113680"/>
                  </a:cubicBezTo>
                  <a:cubicBezTo>
                    <a:pt x="5119" y="2111033"/>
                    <a:pt x="2559" y="2108384"/>
                    <a:pt x="0" y="2105737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AFE6C089-6019-4C57-A11A-DB1BAE727383}"/>
                </a:ext>
              </a:extLst>
            </p:cNvPr>
            <p:cNvSpPr/>
            <p:nvPr/>
          </p:nvSpPr>
          <p:spPr>
            <a:xfrm flipH="1">
              <a:off x="545659" y="2901828"/>
              <a:ext cx="1532103" cy="775892"/>
            </a:xfrm>
            <a:custGeom>
              <a:avLst/>
              <a:gdLst>
                <a:gd name="connsiteX0" fmla="*/ 583019 w 1532103"/>
                <a:gd name="connsiteY0" fmla="*/ 174772 h 775892"/>
                <a:gd name="connsiteX1" fmla="*/ 687966 w 1532103"/>
                <a:gd name="connsiteY1" fmla="*/ 232673 h 775892"/>
                <a:gd name="connsiteX2" fmla="*/ 723978 w 1532103"/>
                <a:gd name="connsiteY2" fmla="*/ 385548 h 775892"/>
                <a:gd name="connsiteX3" fmla="*/ 686201 w 1532103"/>
                <a:gd name="connsiteY3" fmla="*/ 543278 h 775892"/>
                <a:gd name="connsiteX4" fmla="*/ 585138 w 1532103"/>
                <a:gd name="connsiteY4" fmla="*/ 598708 h 775892"/>
                <a:gd name="connsiteX5" fmla="*/ 492371 w 1532103"/>
                <a:gd name="connsiteY5" fmla="*/ 537187 h 775892"/>
                <a:gd name="connsiteX6" fmla="*/ 491842 w 1532103"/>
                <a:gd name="connsiteY6" fmla="*/ 236645 h 775892"/>
                <a:gd name="connsiteX7" fmla="*/ 583019 w 1532103"/>
                <a:gd name="connsiteY7" fmla="*/ 174772 h 775892"/>
                <a:gd name="connsiteX8" fmla="*/ 303926 w 1532103"/>
                <a:gd name="connsiteY8" fmla="*/ 7 h 775892"/>
                <a:gd name="connsiteX9" fmla="*/ 122453 w 1532103"/>
                <a:gd name="connsiteY9" fmla="*/ 77592 h 775892"/>
                <a:gd name="connsiteX10" fmla="*/ 105595 w 1532103"/>
                <a:gd name="connsiteY10" fmla="*/ 680000 h 775892"/>
                <a:gd name="connsiteX11" fmla="*/ 319725 w 1532103"/>
                <a:gd name="connsiteY11" fmla="*/ 775856 h 775892"/>
                <a:gd name="connsiteX12" fmla="*/ 1257187 w 1532103"/>
                <a:gd name="connsiteY12" fmla="*/ 746817 h 775892"/>
                <a:gd name="connsiteX13" fmla="*/ 1528867 w 1532103"/>
                <a:gd name="connsiteY13" fmla="*/ 501882 h 775892"/>
                <a:gd name="connsiteX14" fmla="*/ 1524895 w 1532103"/>
                <a:gd name="connsiteY14" fmla="*/ 211843 h 775892"/>
                <a:gd name="connsiteX15" fmla="*/ 1510684 w 1532103"/>
                <a:gd name="connsiteY15" fmla="*/ 170624 h 775892"/>
                <a:gd name="connsiteX16" fmla="*/ 1284726 w 1532103"/>
                <a:gd name="connsiteY16" fmla="*/ 28252 h 775892"/>
                <a:gd name="connsiteX17" fmla="*/ 303926 w 1532103"/>
                <a:gd name="connsiteY17" fmla="*/ 7 h 7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2103" h="775892">
                  <a:moveTo>
                    <a:pt x="583019" y="174772"/>
                  </a:moveTo>
                  <a:cubicBezTo>
                    <a:pt x="628917" y="174948"/>
                    <a:pt x="667401" y="188188"/>
                    <a:pt x="687966" y="232673"/>
                  </a:cubicBezTo>
                  <a:cubicBezTo>
                    <a:pt x="710297" y="281219"/>
                    <a:pt x="721066" y="332766"/>
                    <a:pt x="723978" y="385548"/>
                  </a:cubicBezTo>
                  <a:cubicBezTo>
                    <a:pt x="721948" y="440979"/>
                    <a:pt x="709503" y="493320"/>
                    <a:pt x="686201" y="543278"/>
                  </a:cubicBezTo>
                  <a:cubicBezTo>
                    <a:pt x="665988" y="586792"/>
                    <a:pt x="629358" y="600297"/>
                    <a:pt x="585138" y="598708"/>
                  </a:cubicBezTo>
                  <a:cubicBezTo>
                    <a:pt x="542153" y="597208"/>
                    <a:pt x="506141" y="580261"/>
                    <a:pt x="492371" y="537187"/>
                  </a:cubicBezTo>
                  <a:cubicBezTo>
                    <a:pt x="460419" y="437536"/>
                    <a:pt x="448150" y="337444"/>
                    <a:pt x="491842" y="236645"/>
                  </a:cubicBezTo>
                  <a:cubicBezTo>
                    <a:pt x="509936" y="194984"/>
                    <a:pt x="537916" y="174507"/>
                    <a:pt x="583019" y="174772"/>
                  </a:cubicBezTo>
                  <a:close/>
                  <a:moveTo>
                    <a:pt x="303926" y="7"/>
                  </a:moveTo>
                  <a:cubicBezTo>
                    <a:pt x="232873" y="272"/>
                    <a:pt x="172764" y="28429"/>
                    <a:pt x="122453" y="77592"/>
                  </a:cubicBezTo>
                  <a:cubicBezTo>
                    <a:pt x="-33599" y="230291"/>
                    <a:pt x="-41896" y="519711"/>
                    <a:pt x="105595" y="680000"/>
                  </a:cubicBezTo>
                  <a:cubicBezTo>
                    <a:pt x="162967" y="742316"/>
                    <a:pt x="233314" y="777180"/>
                    <a:pt x="319725" y="775856"/>
                  </a:cubicBezTo>
                  <a:cubicBezTo>
                    <a:pt x="362357" y="775150"/>
                    <a:pt x="1091602" y="755467"/>
                    <a:pt x="1257187" y="746817"/>
                  </a:cubicBezTo>
                  <a:cubicBezTo>
                    <a:pt x="1404766" y="739138"/>
                    <a:pt x="1517128" y="641782"/>
                    <a:pt x="1528867" y="501882"/>
                  </a:cubicBezTo>
                  <a:cubicBezTo>
                    <a:pt x="1536899" y="405938"/>
                    <a:pt x="1527807" y="308582"/>
                    <a:pt x="1524895" y="211843"/>
                  </a:cubicBezTo>
                  <a:cubicBezTo>
                    <a:pt x="1524454" y="197986"/>
                    <a:pt x="1516862" y="183775"/>
                    <a:pt x="1510684" y="170624"/>
                  </a:cubicBezTo>
                  <a:cubicBezTo>
                    <a:pt x="1465846" y="75033"/>
                    <a:pt x="1385171" y="33636"/>
                    <a:pt x="1284726" y="28252"/>
                  </a:cubicBezTo>
                  <a:cubicBezTo>
                    <a:pt x="1110491" y="18984"/>
                    <a:pt x="456624" y="-434"/>
                    <a:pt x="303926" y="7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8">
              <a:extLst>
                <a:ext uri="{FF2B5EF4-FFF2-40B4-BE49-F238E27FC236}">
                  <a16:creationId xmlns:a16="http://schemas.microsoft.com/office/drawing/2014/main" id="{5CA422AF-686D-45B0-904B-57E66C85A982}"/>
                </a:ext>
              </a:extLst>
            </p:cNvPr>
            <p:cNvSpPr/>
            <p:nvPr/>
          </p:nvSpPr>
          <p:spPr>
            <a:xfrm flipH="1">
              <a:off x="2706356" y="4646215"/>
              <a:ext cx="1682161" cy="1874659"/>
            </a:xfrm>
            <a:custGeom>
              <a:avLst/>
              <a:gdLst>
                <a:gd name="connsiteX0" fmla="*/ 1024765 w 1682161"/>
                <a:gd name="connsiteY0" fmla="*/ 1857800 h 1874659"/>
                <a:gd name="connsiteX1" fmla="*/ 1070927 w 1682161"/>
                <a:gd name="connsiteY1" fmla="*/ 1130939 h 1874659"/>
                <a:gd name="connsiteX2" fmla="*/ 1012143 w 1682161"/>
                <a:gd name="connsiteY2" fmla="*/ 815656 h 1874659"/>
                <a:gd name="connsiteX3" fmla="*/ 947180 w 1682161"/>
                <a:gd name="connsiteY3" fmla="*/ 782292 h 1874659"/>
                <a:gd name="connsiteX4" fmla="*/ 497029 w 1682161"/>
                <a:gd name="connsiteY4" fmla="*/ 902862 h 1874659"/>
                <a:gd name="connsiteX5" fmla="*/ 269393 w 1682161"/>
                <a:gd name="connsiteY5" fmla="*/ 898007 h 1874659"/>
                <a:gd name="connsiteX6" fmla="*/ 33108 w 1682161"/>
                <a:gd name="connsiteY6" fmla="*/ 466480 h 1874659"/>
                <a:gd name="connsiteX7" fmla="*/ 70886 w 1682161"/>
                <a:gd name="connsiteY7" fmla="*/ 353943 h 1874659"/>
                <a:gd name="connsiteX8" fmla="*/ 57116 w 1682161"/>
                <a:gd name="connsiteY8" fmla="*/ 278653 h 1874659"/>
                <a:gd name="connsiteX9" fmla="*/ 22781 w 1682161"/>
                <a:gd name="connsiteY9" fmla="*/ 32217 h 1874659"/>
                <a:gd name="connsiteX10" fmla="*/ 60647 w 1682161"/>
                <a:gd name="connsiteY10" fmla="*/ 265 h 1874659"/>
                <a:gd name="connsiteX11" fmla="*/ 398525 w 1682161"/>
                <a:gd name="connsiteY11" fmla="*/ 24185 h 1874659"/>
                <a:gd name="connsiteX12" fmla="*/ 131612 w 1682161"/>
                <a:gd name="connsiteY12" fmla="*/ 35306 h 1874659"/>
                <a:gd name="connsiteX13" fmla="*/ 52438 w 1682161"/>
                <a:gd name="connsiteY13" fmla="*/ 114215 h 1874659"/>
                <a:gd name="connsiteX14" fmla="*/ 115901 w 1682161"/>
                <a:gd name="connsiteY14" fmla="*/ 252703 h 1874659"/>
                <a:gd name="connsiteX15" fmla="*/ 138232 w 1682161"/>
                <a:gd name="connsiteY15" fmla="*/ 355708 h 1874659"/>
                <a:gd name="connsiteX16" fmla="*/ 89951 w 1682161"/>
                <a:gd name="connsiteY16" fmla="*/ 564366 h 1874659"/>
                <a:gd name="connsiteX17" fmla="*/ 339299 w 1682161"/>
                <a:gd name="connsiteY17" fmla="*/ 829691 h 1874659"/>
                <a:gd name="connsiteX18" fmla="*/ 725370 w 1682161"/>
                <a:gd name="connsiteY18" fmla="*/ 774437 h 1874659"/>
                <a:gd name="connsiteX19" fmla="*/ 1651622 w 1682161"/>
                <a:gd name="connsiteY19" fmla="*/ 440177 h 1874659"/>
                <a:gd name="connsiteX20" fmla="*/ 1682162 w 1682161"/>
                <a:gd name="connsiteY20" fmla="*/ 426496 h 1874659"/>
                <a:gd name="connsiteX21" fmla="*/ 1428224 w 1682161"/>
                <a:gd name="connsiteY21" fmla="*/ 581313 h 1874659"/>
                <a:gd name="connsiteX22" fmla="*/ 1041094 w 1682161"/>
                <a:gd name="connsiteY22" fmla="*/ 750605 h 1874659"/>
                <a:gd name="connsiteX23" fmla="*/ 1027060 w 1682161"/>
                <a:gd name="connsiteY23" fmla="*/ 790677 h 1874659"/>
                <a:gd name="connsiteX24" fmla="*/ 1101643 w 1682161"/>
                <a:gd name="connsiteY24" fmla="*/ 1109225 h 1874659"/>
                <a:gd name="connsiteX25" fmla="*/ 1042594 w 1682161"/>
                <a:gd name="connsiteY25" fmla="*/ 1874659 h 187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82161" h="1874659">
                  <a:moveTo>
                    <a:pt x="1024765" y="1857800"/>
                  </a:moveTo>
                  <a:cubicBezTo>
                    <a:pt x="1056099" y="1548873"/>
                    <a:pt x="1070221" y="1415858"/>
                    <a:pt x="1070927" y="1130939"/>
                  </a:cubicBezTo>
                  <a:cubicBezTo>
                    <a:pt x="1071104" y="1067564"/>
                    <a:pt x="1046919" y="897566"/>
                    <a:pt x="1012143" y="815656"/>
                  </a:cubicBezTo>
                  <a:cubicBezTo>
                    <a:pt x="1000580" y="782557"/>
                    <a:pt x="982927" y="770465"/>
                    <a:pt x="947180" y="782292"/>
                  </a:cubicBezTo>
                  <a:cubicBezTo>
                    <a:pt x="799513" y="831191"/>
                    <a:pt x="651581" y="880266"/>
                    <a:pt x="497029" y="902862"/>
                  </a:cubicBezTo>
                  <a:cubicBezTo>
                    <a:pt x="421297" y="913895"/>
                    <a:pt x="344683" y="916455"/>
                    <a:pt x="269393" y="898007"/>
                  </a:cubicBezTo>
                  <a:cubicBezTo>
                    <a:pt x="75122" y="850433"/>
                    <a:pt x="-22940" y="671432"/>
                    <a:pt x="33108" y="466480"/>
                  </a:cubicBezTo>
                  <a:cubicBezTo>
                    <a:pt x="43523" y="428350"/>
                    <a:pt x="56145" y="390661"/>
                    <a:pt x="70886" y="353943"/>
                  </a:cubicBezTo>
                  <a:cubicBezTo>
                    <a:pt x="82625" y="324550"/>
                    <a:pt x="78741" y="303455"/>
                    <a:pt x="57116" y="278653"/>
                  </a:cubicBezTo>
                  <a:cubicBezTo>
                    <a:pt x="-7141" y="204951"/>
                    <a:pt x="-15084" y="121188"/>
                    <a:pt x="22781" y="32217"/>
                  </a:cubicBezTo>
                  <a:cubicBezTo>
                    <a:pt x="29931" y="15358"/>
                    <a:pt x="39552" y="618"/>
                    <a:pt x="60647" y="265"/>
                  </a:cubicBezTo>
                  <a:cubicBezTo>
                    <a:pt x="173626" y="-1765"/>
                    <a:pt x="285987" y="8032"/>
                    <a:pt x="398525" y="24185"/>
                  </a:cubicBezTo>
                  <a:cubicBezTo>
                    <a:pt x="309554" y="27980"/>
                    <a:pt x="220583" y="32746"/>
                    <a:pt x="131612" y="35306"/>
                  </a:cubicBezTo>
                  <a:cubicBezTo>
                    <a:pt x="62765" y="37336"/>
                    <a:pt x="54204" y="45721"/>
                    <a:pt x="52438" y="114215"/>
                  </a:cubicBezTo>
                  <a:cubicBezTo>
                    <a:pt x="50938" y="171322"/>
                    <a:pt x="71327" y="218809"/>
                    <a:pt x="115901" y="252703"/>
                  </a:cubicBezTo>
                  <a:cubicBezTo>
                    <a:pt x="155002" y="282448"/>
                    <a:pt x="157297" y="313252"/>
                    <a:pt x="138232" y="355708"/>
                  </a:cubicBezTo>
                  <a:cubicBezTo>
                    <a:pt x="108663" y="421554"/>
                    <a:pt x="90480" y="491371"/>
                    <a:pt x="89951" y="564366"/>
                  </a:cubicBezTo>
                  <a:cubicBezTo>
                    <a:pt x="88715" y="713181"/>
                    <a:pt x="189690" y="818569"/>
                    <a:pt x="339299" y="829691"/>
                  </a:cubicBezTo>
                  <a:cubicBezTo>
                    <a:pt x="472403" y="839665"/>
                    <a:pt x="598886" y="806036"/>
                    <a:pt x="725370" y="774437"/>
                  </a:cubicBezTo>
                  <a:cubicBezTo>
                    <a:pt x="1045419" y="694557"/>
                    <a:pt x="1352757" y="578930"/>
                    <a:pt x="1651622" y="440177"/>
                  </a:cubicBezTo>
                  <a:cubicBezTo>
                    <a:pt x="1661773" y="435499"/>
                    <a:pt x="1672011" y="431086"/>
                    <a:pt x="1682162" y="426496"/>
                  </a:cubicBezTo>
                  <a:cubicBezTo>
                    <a:pt x="1602370" y="487222"/>
                    <a:pt x="1516224" y="535945"/>
                    <a:pt x="1428224" y="581313"/>
                  </a:cubicBezTo>
                  <a:cubicBezTo>
                    <a:pt x="1302799" y="645923"/>
                    <a:pt x="1173315" y="701442"/>
                    <a:pt x="1041094" y="750605"/>
                  </a:cubicBezTo>
                  <a:cubicBezTo>
                    <a:pt x="1020351" y="758284"/>
                    <a:pt x="1011348" y="757578"/>
                    <a:pt x="1027060" y="790677"/>
                  </a:cubicBezTo>
                  <a:cubicBezTo>
                    <a:pt x="1078342" y="899949"/>
                    <a:pt x="1095641" y="998983"/>
                    <a:pt x="1101643" y="1109225"/>
                  </a:cubicBezTo>
                  <a:cubicBezTo>
                    <a:pt x="1115766" y="1366694"/>
                    <a:pt x="1099966" y="1622398"/>
                    <a:pt x="1042594" y="1874659"/>
                  </a:cubicBezTo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9">
              <a:extLst>
                <a:ext uri="{FF2B5EF4-FFF2-40B4-BE49-F238E27FC236}">
                  <a16:creationId xmlns:a16="http://schemas.microsoft.com/office/drawing/2014/main" id="{955422BA-FF3B-4121-B8C0-C5CB603D9E18}"/>
                </a:ext>
              </a:extLst>
            </p:cNvPr>
            <p:cNvSpPr/>
            <p:nvPr/>
          </p:nvSpPr>
          <p:spPr>
            <a:xfrm flipH="1">
              <a:off x="931966" y="1381487"/>
              <a:ext cx="3062528" cy="1261554"/>
            </a:xfrm>
            <a:custGeom>
              <a:avLst/>
              <a:gdLst>
                <a:gd name="connsiteX0" fmla="*/ 0 w 3062528"/>
                <a:gd name="connsiteY0" fmla="*/ 697895 h 1261554"/>
                <a:gd name="connsiteX1" fmla="*/ 257116 w 3062528"/>
                <a:gd name="connsiteY1" fmla="*/ 413506 h 1261554"/>
                <a:gd name="connsiteX2" fmla="*/ 1143296 w 3062528"/>
                <a:gd name="connsiteY2" fmla="*/ 19226 h 1261554"/>
                <a:gd name="connsiteX3" fmla="*/ 2553328 w 3062528"/>
                <a:gd name="connsiteY3" fmla="*/ 398677 h 1261554"/>
                <a:gd name="connsiteX4" fmla="*/ 2984767 w 3062528"/>
                <a:gd name="connsiteY4" fmla="*/ 943537 h 1261554"/>
                <a:gd name="connsiteX5" fmla="*/ 3062528 w 3062528"/>
                <a:gd name="connsiteY5" fmla="*/ 1261555 h 1261554"/>
                <a:gd name="connsiteX6" fmla="*/ 3042933 w 3062528"/>
                <a:gd name="connsiteY6" fmla="*/ 1189796 h 1261554"/>
                <a:gd name="connsiteX7" fmla="*/ 2801176 w 3062528"/>
                <a:gd name="connsiteY7" fmla="*/ 735761 h 1261554"/>
                <a:gd name="connsiteX8" fmla="*/ 1714281 w 3062528"/>
                <a:gd name="connsiteY8" fmla="*/ 112522 h 1261554"/>
                <a:gd name="connsiteX9" fmla="*/ 272562 w 3062528"/>
                <a:gd name="connsiteY9" fmla="*/ 451724 h 1261554"/>
                <a:gd name="connsiteX10" fmla="*/ 31511 w 3062528"/>
                <a:gd name="connsiteY10" fmla="*/ 676359 h 1261554"/>
                <a:gd name="connsiteX11" fmla="*/ 7767 w 3062528"/>
                <a:gd name="connsiteY11" fmla="*/ 705574 h 1261554"/>
                <a:gd name="connsiteX12" fmla="*/ 0 w 3062528"/>
                <a:gd name="connsiteY12" fmla="*/ 697895 h 126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62528" h="1261554">
                  <a:moveTo>
                    <a:pt x="0" y="697895"/>
                  </a:moveTo>
                  <a:cubicBezTo>
                    <a:pt x="71318" y="590300"/>
                    <a:pt x="158259" y="496210"/>
                    <a:pt x="257116" y="413506"/>
                  </a:cubicBezTo>
                  <a:cubicBezTo>
                    <a:pt x="514849" y="198051"/>
                    <a:pt x="812832" y="64594"/>
                    <a:pt x="1143296" y="19226"/>
                  </a:cubicBezTo>
                  <a:cubicBezTo>
                    <a:pt x="1663794" y="-52180"/>
                    <a:pt x="2136894" y="75539"/>
                    <a:pt x="2553328" y="398677"/>
                  </a:cubicBezTo>
                  <a:cubicBezTo>
                    <a:pt x="2741244" y="544491"/>
                    <a:pt x="2877084" y="733554"/>
                    <a:pt x="2984767" y="943537"/>
                  </a:cubicBezTo>
                  <a:cubicBezTo>
                    <a:pt x="3034990" y="1041511"/>
                    <a:pt x="3055290" y="1147605"/>
                    <a:pt x="3062528" y="1261555"/>
                  </a:cubicBezTo>
                  <a:cubicBezTo>
                    <a:pt x="3047788" y="1223248"/>
                    <a:pt x="3046994" y="1212480"/>
                    <a:pt x="3042933" y="1189796"/>
                  </a:cubicBezTo>
                  <a:cubicBezTo>
                    <a:pt x="3011070" y="1012471"/>
                    <a:pt x="2908771" y="871601"/>
                    <a:pt x="2801176" y="735761"/>
                  </a:cubicBezTo>
                  <a:cubicBezTo>
                    <a:pt x="2522700" y="383849"/>
                    <a:pt x="2149163" y="190725"/>
                    <a:pt x="1714281" y="112522"/>
                  </a:cubicBezTo>
                  <a:cubicBezTo>
                    <a:pt x="1186369" y="17637"/>
                    <a:pt x="706472" y="141297"/>
                    <a:pt x="272562" y="451724"/>
                  </a:cubicBezTo>
                  <a:cubicBezTo>
                    <a:pt x="182620" y="516069"/>
                    <a:pt x="102299" y="591271"/>
                    <a:pt x="31511" y="676359"/>
                  </a:cubicBezTo>
                  <a:cubicBezTo>
                    <a:pt x="23479" y="685979"/>
                    <a:pt x="15623" y="695777"/>
                    <a:pt x="7767" y="705574"/>
                  </a:cubicBezTo>
                  <a:cubicBezTo>
                    <a:pt x="5119" y="703015"/>
                    <a:pt x="2560" y="700455"/>
                    <a:pt x="0" y="697895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0">
              <a:extLst>
                <a:ext uri="{FF2B5EF4-FFF2-40B4-BE49-F238E27FC236}">
                  <a16:creationId xmlns:a16="http://schemas.microsoft.com/office/drawing/2014/main" id="{B76D086B-3161-45E2-8A02-D90BAC47445B}"/>
                </a:ext>
              </a:extLst>
            </p:cNvPr>
            <p:cNvSpPr/>
            <p:nvPr/>
          </p:nvSpPr>
          <p:spPr>
            <a:xfrm flipH="1">
              <a:off x="1006374" y="3869042"/>
              <a:ext cx="453286" cy="2362057"/>
            </a:xfrm>
            <a:custGeom>
              <a:avLst/>
              <a:gdLst>
                <a:gd name="connsiteX0" fmla="*/ 448256 w 453286"/>
                <a:gd name="connsiteY0" fmla="*/ 0 h 2362057"/>
                <a:gd name="connsiteX1" fmla="*/ 306414 w 453286"/>
                <a:gd name="connsiteY1" fmla="*/ 442031 h 2362057"/>
                <a:gd name="connsiteX2" fmla="*/ 175782 w 453286"/>
                <a:gd name="connsiteY2" fmla="*/ 735424 h 2362057"/>
                <a:gd name="connsiteX3" fmla="*/ 109230 w 453286"/>
                <a:gd name="connsiteY3" fmla="*/ 1498032 h 2362057"/>
                <a:gd name="connsiteX4" fmla="*/ 435193 w 453286"/>
                <a:gd name="connsiteY4" fmla="*/ 2315631 h 2362057"/>
                <a:gd name="connsiteX5" fmla="*/ 453287 w 453286"/>
                <a:gd name="connsiteY5" fmla="*/ 2362058 h 2362057"/>
                <a:gd name="connsiteX6" fmla="*/ 278699 w 453286"/>
                <a:gd name="connsiteY6" fmla="*/ 2114298 h 2362057"/>
                <a:gd name="connsiteX7" fmla="*/ 11698 w 453286"/>
                <a:gd name="connsiteY7" fmla="*/ 1374726 h 2362057"/>
                <a:gd name="connsiteX8" fmla="*/ 120881 w 453286"/>
                <a:gd name="connsiteY8" fmla="*/ 694557 h 2362057"/>
                <a:gd name="connsiteX9" fmla="*/ 339249 w 453286"/>
                <a:gd name="connsiteY9" fmla="*/ 262500 h 2362057"/>
                <a:gd name="connsiteX10" fmla="*/ 423189 w 453286"/>
                <a:gd name="connsiteY10" fmla="*/ 45368 h 2362057"/>
                <a:gd name="connsiteX11" fmla="*/ 448256 w 453286"/>
                <a:gd name="connsiteY11" fmla="*/ 0 h 236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3286" h="2362057">
                  <a:moveTo>
                    <a:pt x="448256" y="0"/>
                  </a:moveTo>
                  <a:cubicBezTo>
                    <a:pt x="411096" y="154199"/>
                    <a:pt x="370671" y="301690"/>
                    <a:pt x="306414" y="442031"/>
                  </a:cubicBezTo>
                  <a:cubicBezTo>
                    <a:pt x="261840" y="539387"/>
                    <a:pt x="220091" y="637979"/>
                    <a:pt x="175782" y="735424"/>
                  </a:cubicBezTo>
                  <a:cubicBezTo>
                    <a:pt x="63685" y="981947"/>
                    <a:pt x="59096" y="1237298"/>
                    <a:pt x="109230" y="1498032"/>
                  </a:cubicBezTo>
                  <a:cubicBezTo>
                    <a:pt x="165632" y="1791513"/>
                    <a:pt x="287614" y="2058603"/>
                    <a:pt x="435193" y="2315631"/>
                  </a:cubicBezTo>
                  <a:cubicBezTo>
                    <a:pt x="442077" y="2327723"/>
                    <a:pt x="453110" y="2338226"/>
                    <a:pt x="453287" y="2362058"/>
                  </a:cubicBezTo>
                  <a:cubicBezTo>
                    <a:pt x="387265" y="2279177"/>
                    <a:pt x="329804" y="2198945"/>
                    <a:pt x="278699" y="2114298"/>
                  </a:cubicBezTo>
                  <a:cubicBezTo>
                    <a:pt x="140564" y="1885604"/>
                    <a:pt x="47974" y="1640139"/>
                    <a:pt x="11698" y="1374726"/>
                  </a:cubicBezTo>
                  <a:cubicBezTo>
                    <a:pt x="-20784" y="1137117"/>
                    <a:pt x="13992" y="909747"/>
                    <a:pt x="120881" y="694557"/>
                  </a:cubicBezTo>
                  <a:cubicBezTo>
                    <a:pt x="192641" y="550067"/>
                    <a:pt x="265371" y="405931"/>
                    <a:pt x="339249" y="262500"/>
                  </a:cubicBezTo>
                  <a:cubicBezTo>
                    <a:pt x="375084" y="192947"/>
                    <a:pt x="398474" y="118981"/>
                    <a:pt x="423189" y="45368"/>
                  </a:cubicBezTo>
                  <a:cubicBezTo>
                    <a:pt x="428043" y="30716"/>
                    <a:pt x="428661" y="13593"/>
                    <a:pt x="448256" y="0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22225331-2DF3-4179-B154-90B17390208C}"/>
                </a:ext>
              </a:extLst>
            </p:cNvPr>
            <p:cNvSpPr/>
            <p:nvPr/>
          </p:nvSpPr>
          <p:spPr>
            <a:xfrm flipH="1">
              <a:off x="1404330" y="2612550"/>
              <a:ext cx="438479" cy="254005"/>
            </a:xfrm>
            <a:custGeom>
              <a:avLst/>
              <a:gdLst>
                <a:gd name="connsiteX0" fmla="*/ 52821 w 438479"/>
                <a:gd name="connsiteY0" fmla="*/ 253979 h 254005"/>
                <a:gd name="connsiteX1" fmla="*/ 11160 w 438479"/>
                <a:gd name="connsiteY1" fmla="*/ 217614 h 254005"/>
                <a:gd name="connsiteX2" fmla="*/ 127 w 438479"/>
                <a:gd name="connsiteY2" fmla="*/ 24402 h 254005"/>
                <a:gd name="connsiteX3" fmla="*/ 26782 w 438479"/>
                <a:gd name="connsiteY3" fmla="*/ 482 h 254005"/>
                <a:gd name="connsiteX4" fmla="*/ 300139 w 438479"/>
                <a:gd name="connsiteY4" fmla="*/ 43644 h 254005"/>
                <a:gd name="connsiteX5" fmla="*/ 438274 w 438479"/>
                <a:gd name="connsiteY5" fmla="*/ 236414 h 254005"/>
                <a:gd name="connsiteX6" fmla="*/ 409587 w 438479"/>
                <a:gd name="connsiteY6" fmla="*/ 253273 h 254005"/>
                <a:gd name="connsiteX7" fmla="*/ 52821 w 438479"/>
                <a:gd name="connsiteY7" fmla="*/ 253979 h 25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479" h="254005">
                  <a:moveTo>
                    <a:pt x="52821" y="253979"/>
                  </a:moveTo>
                  <a:cubicBezTo>
                    <a:pt x="26165" y="254509"/>
                    <a:pt x="12219" y="247095"/>
                    <a:pt x="11160" y="217614"/>
                  </a:cubicBezTo>
                  <a:cubicBezTo>
                    <a:pt x="8865" y="153181"/>
                    <a:pt x="4363" y="88747"/>
                    <a:pt x="127" y="24402"/>
                  </a:cubicBezTo>
                  <a:cubicBezTo>
                    <a:pt x="-1286" y="3748"/>
                    <a:pt x="9218" y="-1813"/>
                    <a:pt x="26782" y="482"/>
                  </a:cubicBezTo>
                  <a:cubicBezTo>
                    <a:pt x="118313" y="12398"/>
                    <a:pt x="210903" y="19283"/>
                    <a:pt x="300139" y="43644"/>
                  </a:cubicBezTo>
                  <a:cubicBezTo>
                    <a:pt x="372781" y="63415"/>
                    <a:pt x="442775" y="165891"/>
                    <a:pt x="438274" y="236414"/>
                  </a:cubicBezTo>
                  <a:cubicBezTo>
                    <a:pt x="436861" y="258304"/>
                    <a:pt x="421238" y="253096"/>
                    <a:pt x="409587" y="253273"/>
                  </a:cubicBezTo>
                  <a:cubicBezTo>
                    <a:pt x="349391" y="253891"/>
                    <a:pt x="111517" y="252743"/>
                    <a:pt x="52821" y="253979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75BC9F96-1B7F-4A0A-9C1E-6F34F0B5835F}"/>
                </a:ext>
              </a:extLst>
            </p:cNvPr>
            <p:cNvSpPr/>
            <p:nvPr/>
          </p:nvSpPr>
          <p:spPr>
            <a:xfrm flipH="1">
              <a:off x="1407463" y="3705557"/>
              <a:ext cx="431200" cy="247300"/>
            </a:xfrm>
            <a:custGeom>
              <a:avLst/>
              <a:gdLst>
                <a:gd name="connsiteX0" fmla="*/ 386553 w 431200"/>
                <a:gd name="connsiteY0" fmla="*/ 636 h 247300"/>
                <a:gd name="connsiteX1" fmla="*/ 425301 w 431200"/>
                <a:gd name="connsiteY1" fmla="*/ 52889 h 247300"/>
                <a:gd name="connsiteX2" fmla="*/ 291315 w 431200"/>
                <a:gd name="connsiteY2" fmla="*/ 196584 h 247300"/>
                <a:gd name="connsiteX3" fmla="*/ 36759 w 431200"/>
                <a:gd name="connsiteY3" fmla="*/ 246101 h 247300"/>
                <a:gd name="connsiteX4" fmla="*/ 40 w 431200"/>
                <a:gd name="connsiteY4" fmla="*/ 215120 h 247300"/>
                <a:gd name="connsiteX5" fmla="*/ 129 w 431200"/>
                <a:gd name="connsiteY5" fmla="*/ 38943 h 247300"/>
                <a:gd name="connsiteX6" fmla="*/ 38524 w 431200"/>
                <a:gd name="connsiteY6" fmla="*/ 18 h 247300"/>
                <a:gd name="connsiteX7" fmla="*/ 386553 w 431200"/>
                <a:gd name="connsiteY7" fmla="*/ 636 h 24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00" h="247300">
                  <a:moveTo>
                    <a:pt x="386553" y="636"/>
                  </a:moveTo>
                  <a:cubicBezTo>
                    <a:pt x="433421" y="989"/>
                    <a:pt x="437570" y="6550"/>
                    <a:pt x="425301" y="52889"/>
                  </a:cubicBezTo>
                  <a:cubicBezTo>
                    <a:pt x="406236" y="124384"/>
                    <a:pt x="365634" y="175577"/>
                    <a:pt x="291315" y="196584"/>
                  </a:cubicBezTo>
                  <a:cubicBezTo>
                    <a:pt x="207728" y="220239"/>
                    <a:pt x="122199" y="232420"/>
                    <a:pt x="36759" y="246101"/>
                  </a:cubicBezTo>
                  <a:cubicBezTo>
                    <a:pt x="10103" y="250426"/>
                    <a:pt x="-754" y="243718"/>
                    <a:pt x="40" y="215120"/>
                  </a:cubicBezTo>
                  <a:cubicBezTo>
                    <a:pt x="1629" y="156424"/>
                    <a:pt x="1541" y="97639"/>
                    <a:pt x="129" y="38943"/>
                  </a:cubicBezTo>
                  <a:cubicBezTo>
                    <a:pt x="-577" y="10433"/>
                    <a:pt x="10014" y="-511"/>
                    <a:pt x="38524" y="18"/>
                  </a:cubicBezTo>
                  <a:cubicBezTo>
                    <a:pt x="98633" y="1342"/>
                    <a:pt x="330769" y="195"/>
                    <a:pt x="386553" y="636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EE2403E4-F882-4D3C-B945-7CA6134B27E7}"/>
                </a:ext>
              </a:extLst>
            </p:cNvPr>
            <p:cNvSpPr/>
            <p:nvPr/>
          </p:nvSpPr>
          <p:spPr>
            <a:xfrm flipH="1">
              <a:off x="1379078" y="3106217"/>
              <a:ext cx="162567" cy="365229"/>
            </a:xfrm>
            <a:custGeom>
              <a:avLst/>
              <a:gdLst>
                <a:gd name="connsiteX0" fmla="*/ 162529 w 162567"/>
                <a:gd name="connsiteY0" fmla="*/ 184778 h 365229"/>
                <a:gd name="connsiteX1" fmla="*/ 132784 w 162567"/>
                <a:gd name="connsiteY1" fmla="*/ 320442 h 365229"/>
                <a:gd name="connsiteX2" fmla="*/ 82738 w 162567"/>
                <a:gd name="connsiteY2" fmla="*/ 365104 h 365229"/>
                <a:gd name="connsiteX3" fmla="*/ 30132 w 162567"/>
                <a:gd name="connsiteY3" fmla="*/ 324414 h 365229"/>
                <a:gd name="connsiteX4" fmla="*/ 9831 w 162567"/>
                <a:gd name="connsiteY4" fmla="*/ 271720 h 365229"/>
                <a:gd name="connsiteX5" fmla="*/ 9390 w 162567"/>
                <a:gd name="connsiteY5" fmla="*/ 89276 h 365229"/>
                <a:gd name="connsiteX6" fmla="*/ 37370 w 162567"/>
                <a:gd name="connsiteY6" fmla="*/ 30315 h 365229"/>
                <a:gd name="connsiteX7" fmla="*/ 128459 w 162567"/>
                <a:gd name="connsiteY7" fmla="*/ 37641 h 365229"/>
                <a:gd name="connsiteX8" fmla="*/ 162529 w 162567"/>
                <a:gd name="connsiteY8" fmla="*/ 184778 h 36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567" h="365229">
                  <a:moveTo>
                    <a:pt x="162529" y="184778"/>
                  </a:moveTo>
                  <a:cubicBezTo>
                    <a:pt x="163235" y="243122"/>
                    <a:pt x="152555" y="277545"/>
                    <a:pt x="132784" y="320442"/>
                  </a:cubicBezTo>
                  <a:cubicBezTo>
                    <a:pt x="122722" y="342243"/>
                    <a:pt x="108070" y="363162"/>
                    <a:pt x="82738" y="365104"/>
                  </a:cubicBezTo>
                  <a:cubicBezTo>
                    <a:pt x="56082" y="367134"/>
                    <a:pt x="41871" y="344273"/>
                    <a:pt x="30132" y="324414"/>
                  </a:cubicBezTo>
                  <a:cubicBezTo>
                    <a:pt x="20687" y="308349"/>
                    <a:pt x="13538" y="289990"/>
                    <a:pt x="9831" y="271720"/>
                  </a:cubicBezTo>
                  <a:cubicBezTo>
                    <a:pt x="-2526" y="211170"/>
                    <a:pt x="-3850" y="150002"/>
                    <a:pt x="9390" y="89276"/>
                  </a:cubicBezTo>
                  <a:cubicBezTo>
                    <a:pt x="14068" y="67827"/>
                    <a:pt x="23336" y="47791"/>
                    <a:pt x="37370" y="30315"/>
                  </a:cubicBezTo>
                  <a:cubicBezTo>
                    <a:pt x="71175" y="-12052"/>
                    <a:pt x="101273" y="-10375"/>
                    <a:pt x="128459" y="37641"/>
                  </a:cubicBezTo>
                  <a:cubicBezTo>
                    <a:pt x="154232" y="83097"/>
                    <a:pt x="163235" y="128112"/>
                    <a:pt x="162529" y="184778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B1F44244-0FF9-4D3B-810C-A6F2CFB05CDC}"/>
              </a:ext>
            </a:extLst>
          </p:cNvPr>
          <p:cNvGrpSpPr/>
          <p:nvPr/>
        </p:nvGrpSpPr>
        <p:grpSpPr>
          <a:xfrm>
            <a:off x="8468324" y="3246383"/>
            <a:ext cx="3645298" cy="3644472"/>
            <a:chOff x="2667000" y="4000174"/>
            <a:chExt cx="2857134" cy="2856487"/>
          </a:xfrm>
        </p:grpSpPr>
        <p:sp>
          <p:nvSpPr>
            <p:cNvPr id="14" name="Freeform: Shape 3">
              <a:extLst>
                <a:ext uri="{FF2B5EF4-FFF2-40B4-BE49-F238E27FC236}">
                  <a16:creationId xmlns:a16="http://schemas.microsoft.com/office/drawing/2014/main" id="{CED81504-F40F-4AE3-AE08-F1198AD8720B}"/>
                </a:ext>
              </a:extLst>
            </p:cNvPr>
            <p:cNvSpPr/>
            <p:nvPr/>
          </p:nvSpPr>
          <p:spPr>
            <a:xfrm>
              <a:off x="2667000" y="5921713"/>
              <a:ext cx="2857134" cy="934948"/>
            </a:xfrm>
            <a:custGeom>
              <a:avLst/>
              <a:gdLst>
                <a:gd name="connsiteX0" fmla="*/ 2579217 w 2857134"/>
                <a:gd name="connsiteY0" fmla="*/ 254289 h 934948"/>
                <a:gd name="connsiteX1" fmla="*/ 2720490 w 2857134"/>
                <a:gd name="connsiteY1" fmla="*/ 405376 h 934948"/>
                <a:gd name="connsiteX2" fmla="*/ 2777367 w 2857134"/>
                <a:gd name="connsiteY2" fmla="*/ 551250 h 934948"/>
                <a:gd name="connsiteX3" fmla="*/ 2821977 w 2857134"/>
                <a:gd name="connsiteY3" fmla="*/ 705237 h 934948"/>
                <a:gd name="connsiteX4" fmla="*/ 2857135 w 2857134"/>
                <a:gd name="connsiteY4" fmla="*/ 934948 h 934948"/>
                <a:gd name="connsiteX5" fmla="*/ 0 w 2857134"/>
                <a:gd name="connsiteY5" fmla="*/ 934948 h 934948"/>
                <a:gd name="connsiteX6" fmla="*/ 109517 w 2857134"/>
                <a:gd name="connsiteY6" fmla="*/ 391324 h 934948"/>
                <a:gd name="connsiteX7" fmla="*/ 204953 w 2857134"/>
                <a:gd name="connsiteY7" fmla="*/ 226548 h 934948"/>
                <a:gd name="connsiteX8" fmla="*/ 404303 w 2857134"/>
                <a:gd name="connsiteY8" fmla="*/ 105460 h 934948"/>
                <a:gd name="connsiteX9" fmla="*/ 561133 w 2857134"/>
                <a:gd name="connsiteY9" fmla="*/ 10609 h 934948"/>
                <a:gd name="connsiteX10" fmla="*/ 584832 w 2857134"/>
                <a:gd name="connsiteY10" fmla="*/ 321 h 934948"/>
                <a:gd name="connsiteX11" fmla="*/ 577081 w 2857134"/>
                <a:gd name="connsiteY11" fmla="*/ 9577 h 934948"/>
                <a:gd name="connsiteX12" fmla="*/ 575297 w 2857134"/>
                <a:gd name="connsiteY12" fmla="*/ 27644 h 934948"/>
                <a:gd name="connsiteX13" fmla="*/ 789200 w 2857134"/>
                <a:gd name="connsiteY13" fmla="*/ 149847 h 934948"/>
                <a:gd name="connsiteX14" fmla="*/ 868243 w 2857134"/>
                <a:gd name="connsiteY14" fmla="*/ 150154 h 934948"/>
                <a:gd name="connsiteX15" fmla="*/ 912434 w 2857134"/>
                <a:gd name="connsiteY15" fmla="*/ 133425 h 934948"/>
                <a:gd name="connsiteX16" fmla="*/ 970928 w 2857134"/>
                <a:gd name="connsiteY16" fmla="*/ 142068 h 934948"/>
                <a:gd name="connsiteX17" fmla="*/ 1106709 w 2857134"/>
                <a:gd name="connsiteY17" fmla="*/ 218183 h 934948"/>
                <a:gd name="connsiteX18" fmla="*/ 1341607 w 2857134"/>
                <a:gd name="connsiteY18" fmla="*/ 299707 h 934948"/>
                <a:gd name="connsiteX19" fmla="*/ 1512796 w 2857134"/>
                <a:gd name="connsiteY19" fmla="*/ 334531 h 934948"/>
                <a:gd name="connsiteX20" fmla="*/ 1642805 w 2857134"/>
                <a:gd name="connsiteY20" fmla="*/ 303639 h 934948"/>
                <a:gd name="connsiteX21" fmla="*/ 1888967 w 2857134"/>
                <a:gd name="connsiteY21" fmla="*/ 224568 h 934948"/>
                <a:gd name="connsiteX22" fmla="*/ 1985742 w 2857134"/>
                <a:gd name="connsiteY22" fmla="*/ 112124 h 934948"/>
                <a:gd name="connsiteX23" fmla="*/ 2021931 w 2857134"/>
                <a:gd name="connsiteY23" fmla="*/ 4921 h 934948"/>
                <a:gd name="connsiteX24" fmla="*/ 2579217 w 2857134"/>
                <a:gd name="connsiteY24" fmla="*/ 254289 h 93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57134" h="934948">
                  <a:moveTo>
                    <a:pt x="2579217" y="254289"/>
                  </a:moveTo>
                  <a:cubicBezTo>
                    <a:pt x="2641670" y="290284"/>
                    <a:pt x="2689542" y="339410"/>
                    <a:pt x="2720490" y="405376"/>
                  </a:cubicBezTo>
                  <a:cubicBezTo>
                    <a:pt x="2742739" y="452830"/>
                    <a:pt x="2761336" y="501454"/>
                    <a:pt x="2777367" y="551250"/>
                  </a:cubicBezTo>
                  <a:cubicBezTo>
                    <a:pt x="2793762" y="602133"/>
                    <a:pt x="2809431" y="653294"/>
                    <a:pt x="2821977" y="705237"/>
                  </a:cubicBezTo>
                  <a:cubicBezTo>
                    <a:pt x="2830620" y="741036"/>
                    <a:pt x="2853315" y="879828"/>
                    <a:pt x="2857135" y="934948"/>
                  </a:cubicBezTo>
                  <a:cubicBezTo>
                    <a:pt x="1914785" y="934948"/>
                    <a:pt x="942350" y="934948"/>
                    <a:pt x="0" y="934948"/>
                  </a:cubicBezTo>
                  <a:cubicBezTo>
                    <a:pt x="5437" y="906900"/>
                    <a:pt x="103383" y="410256"/>
                    <a:pt x="109517" y="391324"/>
                  </a:cubicBezTo>
                  <a:cubicBezTo>
                    <a:pt x="119080" y="361798"/>
                    <a:pt x="128281" y="283062"/>
                    <a:pt x="204953" y="226548"/>
                  </a:cubicBezTo>
                  <a:cubicBezTo>
                    <a:pt x="271338" y="186064"/>
                    <a:pt x="337834" y="145776"/>
                    <a:pt x="404303" y="105460"/>
                  </a:cubicBezTo>
                  <a:cubicBezTo>
                    <a:pt x="456524" y="73788"/>
                    <a:pt x="508745" y="42059"/>
                    <a:pt x="561133" y="10609"/>
                  </a:cubicBezTo>
                  <a:cubicBezTo>
                    <a:pt x="568494" y="6204"/>
                    <a:pt x="574600" y="-1686"/>
                    <a:pt x="584832" y="321"/>
                  </a:cubicBezTo>
                  <a:cubicBezTo>
                    <a:pt x="585613" y="6176"/>
                    <a:pt x="580260" y="7152"/>
                    <a:pt x="577081" y="9577"/>
                  </a:cubicBezTo>
                  <a:cubicBezTo>
                    <a:pt x="567351" y="16938"/>
                    <a:pt x="567658" y="18332"/>
                    <a:pt x="575297" y="27644"/>
                  </a:cubicBezTo>
                  <a:cubicBezTo>
                    <a:pt x="591775" y="47747"/>
                    <a:pt x="764999" y="141009"/>
                    <a:pt x="789200" y="149847"/>
                  </a:cubicBezTo>
                  <a:cubicBezTo>
                    <a:pt x="815631" y="159494"/>
                    <a:pt x="841923" y="157403"/>
                    <a:pt x="868243" y="150154"/>
                  </a:cubicBezTo>
                  <a:cubicBezTo>
                    <a:pt x="880036" y="146919"/>
                    <a:pt x="908754" y="133648"/>
                    <a:pt x="912434" y="133425"/>
                  </a:cubicBezTo>
                  <a:cubicBezTo>
                    <a:pt x="932620" y="131696"/>
                    <a:pt x="952722" y="132338"/>
                    <a:pt x="970928" y="142068"/>
                  </a:cubicBezTo>
                  <a:cubicBezTo>
                    <a:pt x="993010" y="153890"/>
                    <a:pt x="1082146" y="207198"/>
                    <a:pt x="1106709" y="218183"/>
                  </a:cubicBezTo>
                  <a:cubicBezTo>
                    <a:pt x="1131774" y="229391"/>
                    <a:pt x="1289023" y="282087"/>
                    <a:pt x="1341607" y="299707"/>
                  </a:cubicBezTo>
                  <a:cubicBezTo>
                    <a:pt x="1372973" y="310219"/>
                    <a:pt x="1487034" y="335479"/>
                    <a:pt x="1512796" y="334531"/>
                  </a:cubicBezTo>
                  <a:cubicBezTo>
                    <a:pt x="1558298" y="332830"/>
                    <a:pt x="1600119" y="316798"/>
                    <a:pt x="1642805" y="303639"/>
                  </a:cubicBezTo>
                  <a:cubicBezTo>
                    <a:pt x="1694971" y="287523"/>
                    <a:pt x="1860166" y="238062"/>
                    <a:pt x="1888967" y="224568"/>
                  </a:cubicBezTo>
                  <a:cubicBezTo>
                    <a:pt x="1938093" y="201566"/>
                    <a:pt x="1969153" y="163425"/>
                    <a:pt x="1985742" y="112124"/>
                  </a:cubicBezTo>
                  <a:cubicBezTo>
                    <a:pt x="1995835" y="80897"/>
                    <a:pt x="2017275" y="8128"/>
                    <a:pt x="2021931" y="4921"/>
                  </a:cubicBezTo>
                  <a:cubicBezTo>
                    <a:pt x="2027117" y="4531"/>
                    <a:pt x="2427433" y="141901"/>
                    <a:pt x="2579217" y="254289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4">
              <a:extLst>
                <a:ext uri="{FF2B5EF4-FFF2-40B4-BE49-F238E27FC236}">
                  <a16:creationId xmlns:a16="http://schemas.microsoft.com/office/drawing/2014/main" id="{1E360BFF-8FF3-48D7-B4E7-FE2E942CEA41}"/>
                </a:ext>
              </a:extLst>
            </p:cNvPr>
            <p:cNvSpPr/>
            <p:nvPr/>
          </p:nvSpPr>
          <p:spPr>
            <a:xfrm>
              <a:off x="4518320" y="4839804"/>
              <a:ext cx="541737" cy="1270024"/>
            </a:xfrm>
            <a:custGeom>
              <a:avLst/>
              <a:gdLst>
                <a:gd name="connsiteX0" fmla="*/ 108380 w 541737"/>
                <a:gd name="connsiteY0" fmla="*/ 107676 h 1270024"/>
                <a:gd name="connsiteX1" fmla="*/ 129709 w 541737"/>
                <a:gd name="connsiteY1" fmla="*/ 102965 h 1270024"/>
                <a:gd name="connsiteX2" fmla="*/ 160546 w 541737"/>
                <a:gd name="connsiteY2" fmla="*/ 60669 h 1270024"/>
                <a:gd name="connsiteX3" fmla="*/ 194895 w 541737"/>
                <a:gd name="connsiteY3" fmla="*/ 13885 h 1270024"/>
                <a:gd name="connsiteX4" fmla="*/ 199551 w 541737"/>
                <a:gd name="connsiteY4" fmla="*/ 7388 h 1270024"/>
                <a:gd name="connsiteX5" fmla="*/ 206131 w 541737"/>
                <a:gd name="connsiteY5" fmla="*/ 10288 h 1270024"/>
                <a:gd name="connsiteX6" fmla="*/ 209059 w 541737"/>
                <a:gd name="connsiteY6" fmla="*/ 0 h 1270024"/>
                <a:gd name="connsiteX7" fmla="*/ 242432 w 541737"/>
                <a:gd name="connsiteY7" fmla="*/ 101849 h 1270024"/>
                <a:gd name="connsiteX8" fmla="*/ 304523 w 541737"/>
                <a:gd name="connsiteY8" fmla="*/ 224470 h 1270024"/>
                <a:gd name="connsiteX9" fmla="*/ 338176 w 541737"/>
                <a:gd name="connsiteY9" fmla="*/ 399897 h 1270024"/>
                <a:gd name="connsiteX10" fmla="*/ 329979 w 541737"/>
                <a:gd name="connsiteY10" fmla="*/ 570167 h 1270024"/>
                <a:gd name="connsiteX11" fmla="*/ 364300 w 541737"/>
                <a:gd name="connsiteY11" fmla="*/ 769404 h 1270024"/>
                <a:gd name="connsiteX12" fmla="*/ 540648 w 541737"/>
                <a:gd name="connsiteY12" fmla="*/ 1229720 h 1270024"/>
                <a:gd name="connsiteX13" fmla="*/ 402246 w 541737"/>
                <a:gd name="connsiteY13" fmla="*/ 1269757 h 1270024"/>
                <a:gd name="connsiteX14" fmla="*/ 291085 w 541737"/>
                <a:gd name="connsiteY14" fmla="*/ 1253335 h 1270024"/>
                <a:gd name="connsiteX15" fmla="*/ 180174 w 541737"/>
                <a:gd name="connsiteY15" fmla="*/ 1106570 h 1270024"/>
                <a:gd name="connsiteX16" fmla="*/ 106735 w 541737"/>
                <a:gd name="connsiteY16" fmla="*/ 956096 h 1270024"/>
                <a:gd name="connsiteX17" fmla="*/ 5109 w 541737"/>
                <a:gd name="connsiteY17" fmla="*/ 823075 h 1270024"/>
                <a:gd name="connsiteX18" fmla="*/ 2544 w 541737"/>
                <a:gd name="connsiteY18" fmla="*/ 819423 h 1270024"/>
                <a:gd name="connsiteX19" fmla="*/ 7 w 541737"/>
                <a:gd name="connsiteY19" fmla="*/ 806347 h 1270024"/>
                <a:gd name="connsiteX20" fmla="*/ 83817 w 541737"/>
                <a:gd name="connsiteY20" fmla="*/ 421449 h 1270024"/>
                <a:gd name="connsiteX21" fmla="*/ 159988 w 541737"/>
                <a:gd name="connsiteY21" fmla="*/ 338810 h 1270024"/>
                <a:gd name="connsiteX22" fmla="*/ 115908 w 541737"/>
                <a:gd name="connsiteY22" fmla="*/ 232583 h 1270024"/>
                <a:gd name="connsiteX23" fmla="*/ 105592 w 541737"/>
                <a:gd name="connsiteY23" fmla="*/ 120362 h 1270024"/>
                <a:gd name="connsiteX24" fmla="*/ 108380 w 541737"/>
                <a:gd name="connsiteY24" fmla="*/ 107676 h 127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737" h="1270024">
                  <a:moveTo>
                    <a:pt x="108380" y="107676"/>
                  </a:moveTo>
                  <a:cubicBezTo>
                    <a:pt x="118027" y="113476"/>
                    <a:pt x="123659" y="111747"/>
                    <a:pt x="129709" y="102965"/>
                  </a:cubicBezTo>
                  <a:cubicBezTo>
                    <a:pt x="139607" y="88606"/>
                    <a:pt x="150230" y="74749"/>
                    <a:pt x="160546" y="60669"/>
                  </a:cubicBezTo>
                  <a:cubicBezTo>
                    <a:pt x="171977" y="45084"/>
                    <a:pt x="183436" y="29498"/>
                    <a:pt x="194895" y="13885"/>
                  </a:cubicBezTo>
                  <a:cubicBezTo>
                    <a:pt x="196484" y="11738"/>
                    <a:pt x="197767" y="9340"/>
                    <a:pt x="199551" y="7388"/>
                  </a:cubicBezTo>
                  <a:cubicBezTo>
                    <a:pt x="203538" y="2983"/>
                    <a:pt x="203845" y="3123"/>
                    <a:pt x="206131" y="10288"/>
                  </a:cubicBezTo>
                  <a:cubicBezTo>
                    <a:pt x="208278" y="6914"/>
                    <a:pt x="205462" y="2453"/>
                    <a:pt x="209059" y="0"/>
                  </a:cubicBezTo>
                  <a:cubicBezTo>
                    <a:pt x="205741" y="38671"/>
                    <a:pt x="218901" y="72128"/>
                    <a:pt x="242432" y="101849"/>
                  </a:cubicBezTo>
                  <a:cubicBezTo>
                    <a:pt x="271484" y="138569"/>
                    <a:pt x="291782" y="179637"/>
                    <a:pt x="304523" y="224470"/>
                  </a:cubicBezTo>
                  <a:cubicBezTo>
                    <a:pt x="320778" y="281710"/>
                    <a:pt x="328417" y="341319"/>
                    <a:pt x="338176" y="399897"/>
                  </a:cubicBezTo>
                  <a:cubicBezTo>
                    <a:pt x="347572" y="456245"/>
                    <a:pt x="329142" y="513540"/>
                    <a:pt x="329979" y="570167"/>
                  </a:cubicBezTo>
                  <a:cubicBezTo>
                    <a:pt x="330982" y="637834"/>
                    <a:pt x="344811" y="704804"/>
                    <a:pt x="364300" y="769404"/>
                  </a:cubicBezTo>
                  <a:cubicBezTo>
                    <a:pt x="406150" y="908196"/>
                    <a:pt x="555927" y="1209841"/>
                    <a:pt x="540648" y="1229720"/>
                  </a:cubicBezTo>
                  <a:cubicBezTo>
                    <a:pt x="497348" y="1269785"/>
                    <a:pt x="414988" y="1270956"/>
                    <a:pt x="402246" y="1269757"/>
                  </a:cubicBezTo>
                  <a:cubicBezTo>
                    <a:pt x="364914" y="1266216"/>
                    <a:pt x="327748" y="1262369"/>
                    <a:pt x="291085" y="1253335"/>
                  </a:cubicBezTo>
                  <a:cubicBezTo>
                    <a:pt x="232813" y="1239005"/>
                    <a:pt x="205016" y="1154246"/>
                    <a:pt x="180174" y="1106570"/>
                  </a:cubicBezTo>
                  <a:cubicBezTo>
                    <a:pt x="152739" y="1053958"/>
                    <a:pt x="131466" y="1009990"/>
                    <a:pt x="106735" y="956096"/>
                  </a:cubicBezTo>
                  <a:cubicBezTo>
                    <a:pt x="83315" y="905101"/>
                    <a:pt x="41633" y="865315"/>
                    <a:pt x="5109" y="823075"/>
                  </a:cubicBezTo>
                  <a:cubicBezTo>
                    <a:pt x="4133" y="821932"/>
                    <a:pt x="3213" y="820761"/>
                    <a:pt x="2544" y="819423"/>
                  </a:cubicBezTo>
                  <a:cubicBezTo>
                    <a:pt x="592" y="815269"/>
                    <a:pt x="-77" y="810863"/>
                    <a:pt x="7" y="806347"/>
                  </a:cubicBezTo>
                  <a:cubicBezTo>
                    <a:pt x="1903" y="681133"/>
                    <a:pt x="-12679" y="517416"/>
                    <a:pt x="83817" y="421449"/>
                  </a:cubicBezTo>
                  <a:cubicBezTo>
                    <a:pt x="109245" y="396161"/>
                    <a:pt x="150007" y="375529"/>
                    <a:pt x="159988" y="338810"/>
                  </a:cubicBezTo>
                  <a:cubicBezTo>
                    <a:pt x="171029" y="298215"/>
                    <a:pt x="144207" y="259070"/>
                    <a:pt x="115908" y="232583"/>
                  </a:cubicBezTo>
                  <a:cubicBezTo>
                    <a:pt x="89087" y="207463"/>
                    <a:pt x="103417" y="152565"/>
                    <a:pt x="105592" y="120362"/>
                  </a:cubicBezTo>
                  <a:cubicBezTo>
                    <a:pt x="105843" y="116013"/>
                    <a:pt x="104784" y="111329"/>
                    <a:pt x="108380" y="107676"/>
                  </a:cubicBezTo>
                  <a:close/>
                </a:path>
              </a:pathLst>
            </a:custGeom>
            <a:solidFill>
              <a:srgbClr val="623117"/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5">
              <a:extLst>
                <a:ext uri="{FF2B5EF4-FFF2-40B4-BE49-F238E27FC236}">
                  <a16:creationId xmlns:a16="http://schemas.microsoft.com/office/drawing/2014/main" id="{0E0173AE-83F6-46D2-A54C-A048992173C3}"/>
                </a:ext>
              </a:extLst>
            </p:cNvPr>
            <p:cNvSpPr/>
            <p:nvPr/>
          </p:nvSpPr>
          <p:spPr>
            <a:xfrm>
              <a:off x="3231811" y="4952834"/>
              <a:ext cx="591431" cy="1128159"/>
            </a:xfrm>
            <a:custGeom>
              <a:avLst/>
              <a:gdLst>
                <a:gd name="connsiteX0" fmla="*/ 342270 w 591431"/>
                <a:gd name="connsiteY0" fmla="*/ 0 h 1128159"/>
                <a:gd name="connsiteX1" fmla="*/ 358162 w 591431"/>
                <a:gd name="connsiteY1" fmla="*/ 37165 h 1128159"/>
                <a:gd name="connsiteX2" fmla="*/ 377818 w 591431"/>
                <a:gd name="connsiteY2" fmla="*/ 54145 h 1128159"/>
                <a:gd name="connsiteX3" fmla="*/ 422902 w 591431"/>
                <a:gd name="connsiteY3" fmla="*/ 68783 h 1128159"/>
                <a:gd name="connsiteX4" fmla="*/ 447409 w 591431"/>
                <a:gd name="connsiteY4" fmla="*/ 64628 h 1128159"/>
                <a:gd name="connsiteX5" fmla="*/ 452846 w 591431"/>
                <a:gd name="connsiteY5" fmla="*/ 76589 h 1128159"/>
                <a:gd name="connsiteX6" fmla="*/ 507576 w 591431"/>
                <a:gd name="connsiteY6" fmla="*/ 301812 h 1128159"/>
                <a:gd name="connsiteX7" fmla="*/ 568608 w 591431"/>
                <a:gd name="connsiteY7" fmla="*/ 469907 h 1128159"/>
                <a:gd name="connsiteX8" fmla="*/ 582827 w 591431"/>
                <a:gd name="connsiteY8" fmla="*/ 635408 h 1128159"/>
                <a:gd name="connsiteX9" fmla="*/ 589519 w 591431"/>
                <a:gd name="connsiteY9" fmla="*/ 809414 h 1128159"/>
                <a:gd name="connsiteX10" fmla="*/ 566378 w 591431"/>
                <a:gd name="connsiteY10" fmla="*/ 890687 h 1128159"/>
                <a:gd name="connsiteX11" fmla="*/ 504621 w 591431"/>
                <a:gd name="connsiteY11" fmla="*/ 960640 h 1128159"/>
                <a:gd name="connsiteX12" fmla="*/ 402214 w 591431"/>
                <a:gd name="connsiteY12" fmla="*/ 1064135 h 1128159"/>
                <a:gd name="connsiteX13" fmla="*/ 281266 w 591431"/>
                <a:gd name="connsiteY13" fmla="*/ 1126895 h 1128159"/>
                <a:gd name="connsiteX14" fmla="*/ 124575 w 591431"/>
                <a:gd name="connsiteY14" fmla="*/ 1069711 h 1128159"/>
                <a:gd name="connsiteX15" fmla="*/ 56768 w 591431"/>
                <a:gd name="connsiteY15" fmla="*/ 1033047 h 1128159"/>
                <a:gd name="connsiteX16" fmla="*/ 2345 w 591431"/>
                <a:gd name="connsiteY16" fmla="*/ 992034 h 1128159"/>
                <a:gd name="connsiteX17" fmla="*/ 4185 w 591431"/>
                <a:gd name="connsiteY17" fmla="*/ 980659 h 1128159"/>
                <a:gd name="connsiteX18" fmla="*/ 20049 w 591431"/>
                <a:gd name="connsiteY18" fmla="*/ 969172 h 1128159"/>
                <a:gd name="connsiteX19" fmla="*/ 198599 w 591431"/>
                <a:gd name="connsiteY19" fmla="*/ 817639 h 1128159"/>
                <a:gd name="connsiteX20" fmla="*/ 208469 w 591431"/>
                <a:gd name="connsiteY20" fmla="*/ 718494 h 1128159"/>
                <a:gd name="connsiteX21" fmla="*/ 226647 w 591431"/>
                <a:gd name="connsiteY21" fmla="*/ 619739 h 1128159"/>
                <a:gd name="connsiteX22" fmla="*/ 240839 w 591431"/>
                <a:gd name="connsiteY22" fmla="*/ 507574 h 1128159"/>
                <a:gd name="connsiteX23" fmla="*/ 245913 w 591431"/>
                <a:gd name="connsiteY23" fmla="*/ 280762 h 1128159"/>
                <a:gd name="connsiteX24" fmla="*/ 276722 w 591431"/>
                <a:gd name="connsiteY24" fmla="*/ 155966 h 1128159"/>
                <a:gd name="connsiteX25" fmla="*/ 333655 w 591431"/>
                <a:gd name="connsiteY25" fmla="*/ 42435 h 1128159"/>
                <a:gd name="connsiteX26" fmla="*/ 342270 w 591431"/>
                <a:gd name="connsiteY26" fmla="*/ 0 h 11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1431" h="1128159">
                  <a:moveTo>
                    <a:pt x="342270" y="0"/>
                  </a:moveTo>
                  <a:cubicBezTo>
                    <a:pt x="347651" y="12351"/>
                    <a:pt x="353840" y="24452"/>
                    <a:pt x="358162" y="37165"/>
                  </a:cubicBezTo>
                  <a:cubicBezTo>
                    <a:pt x="361591" y="47286"/>
                    <a:pt x="368283" y="52305"/>
                    <a:pt x="377818" y="54145"/>
                  </a:cubicBezTo>
                  <a:cubicBezTo>
                    <a:pt x="393487" y="57184"/>
                    <a:pt x="407735" y="64405"/>
                    <a:pt x="422902" y="68783"/>
                  </a:cubicBezTo>
                  <a:cubicBezTo>
                    <a:pt x="431238" y="71180"/>
                    <a:pt x="439937" y="70149"/>
                    <a:pt x="447409" y="64628"/>
                  </a:cubicBezTo>
                  <a:cubicBezTo>
                    <a:pt x="451340" y="67639"/>
                    <a:pt x="451870" y="72268"/>
                    <a:pt x="452846" y="76589"/>
                  </a:cubicBezTo>
                  <a:cubicBezTo>
                    <a:pt x="469686" y="151729"/>
                    <a:pt x="483487" y="228597"/>
                    <a:pt x="507576" y="301812"/>
                  </a:cubicBezTo>
                  <a:cubicBezTo>
                    <a:pt x="526117" y="358215"/>
                    <a:pt x="557874" y="411217"/>
                    <a:pt x="568608" y="469907"/>
                  </a:cubicBezTo>
                  <a:cubicBezTo>
                    <a:pt x="578478" y="523856"/>
                    <a:pt x="577084" y="580789"/>
                    <a:pt x="582827" y="635408"/>
                  </a:cubicBezTo>
                  <a:cubicBezTo>
                    <a:pt x="588905" y="693178"/>
                    <a:pt x="594482" y="751338"/>
                    <a:pt x="589519" y="809414"/>
                  </a:cubicBezTo>
                  <a:cubicBezTo>
                    <a:pt x="587093" y="837880"/>
                    <a:pt x="582270" y="866375"/>
                    <a:pt x="566378" y="890687"/>
                  </a:cubicBezTo>
                  <a:cubicBezTo>
                    <a:pt x="549314" y="916784"/>
                    <a:pt x="525476" y="937722"/>
                    <a:pt x="504621" y="960640"/>
                  </a:cubicBezTo>
                  <a:cubicBezTo>
                    <a:pt x="471917" y="996523"/>
                    <a:pt x="437734" y="1031040"/>
                    <a:pt x="402214" y="1064135"/>
                  </a:cubicBezTo>
                  <a:cubicBezTo>
                    <a:pt x="368199" y="1095808"/>
                    <a:pt x="327995" y="1119785"/>
                    <a:pt x="281266" y="1126895"/>
                  </a:cubicBezTo>
                  <a:cubicBezTo>
                    <a:pt x="223971" y="1135622"/>
                    <a:pt x="171331" y="1097285"/>
                    <a:pt x="124575" y="1069711"/>
                  </a:cubicBezTo>
                  <a:cubicBezTo>
                    <a:pt x="102437" y="1056635"/>
                    <a:pt x="79826" y="1044423"/>
                    <a:pt x="56768" y="1033047"/>
                  </a:cubicBezTo>
                  <a:cubicBezTo>
                    <a:pt x="34352" y="1021979"/>
                    <a:pt x="20300" y="1009349"/>
                    <a:pt x="2345" y="992034"/>
                  </a:cubicBezTo>
                  <a:cubicBezTo>
                    <a:pt x="-1865" y="987992"/>
                    <a:pt x="114" y="983754"/>
                    <a:pt x="4185" y="980659"/>
                  </a:cubicBezTo>
                  <a:cubicBezTo>
                    <a:pt x="9371" y="976700"/>
                    <a:pt x="14752" y="972992"/>
                    <a:pt x="20049" y="969172"/>
                  </a:cubicBezTo>
                  <a:cubicBezTo>
                    <a:pt x="84649" y="935743"/>
                    <a:pt x="172502" y="891161"/>
                    <a:pt x="198599" y="817639"/>
                  </a:cubicBezTo>
                  <a:cubicBezTo>
                    <a:pt x="209891" y="785827"/>
                    <a:pt x="207159" y="751644"/>
                    <a:pt x="208469" y="718494"/>
                  </a:cubicBezTo>
                  <a:cubicBezTo>
                    <a:pt x="209807" y="684646"/>
                    <a:pt x="218367" y="652416"/>
                    <a:pt x="226647" y="619739"/>
                  </a:cubicBezTo>
                  <a:cubicBezTo>
                    <a:pt x="235932" y="583104"/>
                    <a:pt x="239528" y="545269"/>
                    <a:pt x="240839" y="507574"/>
                  </a:cubicBezTo>
                  <a:cubicBezTo>
                    <a:pt x="243460" y="432016"/>
                    <a:pt x="236768" y="356069"/>
                    <a:pt x="245913" y="280762"/>
                  </a:cubicBezTo>
                  <a:cubicBezTo>
                    <a:pt x="251099" y="238132"/>
                    <a:pt x="261499" y="196143"/>
                    <a:pt x="276722" y="155966"/>
                  </a:cubicBezTo>
                  <a:cubicBezTo>
                    <a:pt x="291945" y="115790"/>
                    <a:pt x="316424" y="81245"/>
                    <a:pt x="333655" y="42435"/>
                  </a:cubicBezTo>
                  <a:cubicBezTo>
                    <a:pt x="339370" y="29582"/>
                    <a:pt x="339621" y="14247"/>
                    <a:pt x="342270" y="0"/>
                  </a:cubicBezTo>
                  <a:close/>
                </a:path>
              </a:pathLst>
            </a:custGeom>
            <a:solidFill>
              <a:srgbClr val="623117"/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6">
              <a:extLst>
                <a:ext uri="{FF2B5EF4-FFF2-40B4-BE49-F238E27FC236}">
                  <a16:creationId xmlns:a16="http://schemas.microsoft.com/office/drawing/2014/main" id="{9166709A-77F6-4A75-A60D-86E2CA5107E8}"/>
                </a:ext>
              </a:extLst>
            </p:cNvPr>
            <p:cNvSpPr/>
            <p:nvPr/>
          </p:nvSpPr>
          <p:spPr>
            <a:xfrm>
              <a:off x="3577844" y="5660428"/>
              <a:ext cx="1111036" cy="599954"/>
            </a:xfrm>
            <a:custGeom>
              <a:avLst/>
              <a:gdLst>
                <a:gd name="connsiteX0" fmla="*/ 0 w 1111036"/>
                <a:gd name="connsiteY0" fmla="*/ 397191 h 599954"/>
                <a:gd name="connsiteX1" fmla="*/ 213847 w 1111036"/>
                <a:gd name="connsiteY1" fmla="*/ 186884 h 599954"/>
                <a:gd name="connsiteX2" fmla="*/ 234340 w 1111036"/>
                <a:gd name="connsiteY2" fmla="*/ 146094 h 599954"/>
                <a:gd name="connsiteX3" fmla="*/ 311013 w 1111036"/>
                <a:gd name="connsiteY3" fmla="*/ 213065 h 599954"/>
                <a:gd name="connsiteX4" fmla="*/ 475511 w 1111036"/>
                <a:gd name="connsiteY4" fmla="*/ 334180 h 599954"/>
                <a:gd name="connsiteX5" fmla="*/ 564563 w 1111036"/>
                <a:gd name="connsiteY5" fmla="*/ 355537 h 599954"/>
                <a:gd name="connsiteX6" fmla="*/ 821179 w 1111036"/>
                <a:gd name="connsiteY6" fmla="*/ 308892 h 599954"/>
                <a:gd name="connsiteX7" fmla="*/ 905938 w 1111036"/>
                <a:gd name="connsiteY7" fmla="*/ 250788 h 599954"/>
                <a:gd name="connsiteX8" fmla="*/ 945194 w 1111036"/>
                <a:gd name="connsiteY8" fmla="*/ 26 h 599954"/>
                <a:gd name="connsiteX9" fmla="*/ 1044367 w 1111036"/>
                <a:gd name="connsiteY9" fmla="*/ 120165 h 599954"/>
                <a:gd name="connsiteX10" fmla="*/ 1061096 w 1111036"/>
                <a:gd name="connsiteY10" fmla="*/ 159477 h 599954"/>
                <a:gd name="connsiteX11" fmla="*/ 1107992 w 1111036"/>
                <a:gd name="connsiteY11" fmla="*/ 261271 h 599954"/>
                <a:gd name="connsiteX12" fmla="*/ 1071217 w 1111036"/>
                <a:gd name="connsiteY12" fmla="*/ 390193 h 599954"/>
                <a:gd name="connsiteX13" fmla="*/ 944274 w 1111036"/>
                <a:gd name="connsiteY13" fmla="*/ 500657 h 599954"/>
                <a:gd name="connsiteX14" fmla="*/ 663652 w 1111036"/>
                <a:gd name="connsiteY14" fmla="*/ 588148 h 599954"/>
                <a:gd name="connsiteX15" fmla="*/ 508438 w 1111036"/>
                <a:gd name="connsiteY15" fmla="*/ 588901 h 599954"/>
                <a:gd name="connsiteX16" fmla="*/ 335241 w 1111036"/>
                <a:gd name="connsiteY16" fmla="*/ 533083 h 599954"/>
                <a:gd name="connsiteX17" fmla="*/ 180557 w 1111036"/>
                <a:gd name="connsiteY17" fmla="*/ 473919 h 599954"/>
                <a:gd name="connsiteX18" fmla="*/ 0 w 1111036"/>
                <a:gd name="connsiteY18" fmla="*/ 397191 h 59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11036" h="599954">
                  <a:moveTo>
                    <a:pt x="0" y="397191"/>
                  </a:moveTo>
                  <a:cubicBezTo>
                    <a:pt x="40818" y="372098"/>
                    <a:pt x="203699" y="199737"/>
                    <a:pt x="213847" y="186884"/>
                  </a:cubicBezTo>
                  <a:cubicBezTo>
                    <a:pt x="216803" y="183148"/>
                    <a:pt x="233977" y="146122"/>
                    <a:pt x="234340" y="146094"/>
                  </a:cubicBezTo>
                  <a:cubicBezTo>
                    <a:pt x="237072" y="145927"/>
                    <a:pt x="285362" y="194189"/>
                    <a:pt x="311013" y="213065"/>
                  </a:cubicBezTo>
                  <a:cubicBezTo>
                    <a:pt x="365855" y="253381"/>
                    <a:pt x="420641" y="293836"/>
                    <a:pt x="475511" y="334180"/>
                  </a:cubicBezTo>
                  <a:cubicBezTo>
                    <a:pt x="501217" y="353083"/>
                    <a:pt x="533810" y="353975"/>
                    <a:pt x="564563" y="355537"/>
                  </a:cubicBezTo>
                  <a:cubicBezTo>
                    <a:pt x="652527" y="359998"/>
                    <a:pt x="739600" y="341094"/>
                    <a:pt x="821179" y="308892"/>
                  </a:cubicBezTo>
                  <a:cubicBezTo>
                    <a:pt x="854497" y="295760"/>
                    <a:pt x="889460" y="284552"/>
                    <a:pt x="905938" y="250788"/>
                  </a:cubicBezTo>
                  <a:cubicBezTo>
                    <a:pt x="919655" y="222684"/>
                    <a:pt x="942880" y="109403"/>
                    <a:pt x="945194" y="26"/>
                  </a:cubicBezTo>
                  <a:cubicBezTo>
                    <a:pt x="945222" y="-1926"/>
                    <a:pt x="1037843" y="107702"/>
                    <a:pt x="1044367" y="120165"/>
                  </a:cubicBezTo>
                  <a:cubicBezTo>
                    <a:pt x="1050975" y="132795"/>
                    <a:pt x="1055826" y="146234"/>
                    <a:pt x="1061096" y="159477"/>
                  </a:cubicBezTo>
                  <a:cubicBezTo>
                    <a:pt x="1072081" y="187107"/>
                    <a:pt x="1094525" y="234812"/>
                    <a:pt x="1107992" y="261271"/>
                  </a:cubicBezTo>
                  <a:cubicBezTo>
                    <a:pt x="1122350" y="289486"/>
                    <a:pt x="1081839" y="365016"/>
                    <a:pt x="1071217" y="390193"/>
                  </a:cubicBezTo>
                  <a:cubicBezTo>
                    <a:pt x="1046291" y="449328"/>
                    <a:pt x="1003020" y="479524"/>
                    <a:pt x="944274" y="500657"/>
                  </a:cubicBezTo>
                  <a:cubicBezTo>
                    <a:pt x="905185" y="514709"/>
                    <a:pt x="718187" y="573455"/>
                    <a:pt x="663652" y="588148"/>
                  </a:cubicBezTo>
                  <a:cubicBezTo>
                    <a:pt x="612434" y="601949"/>
                    <a:pt x="559739" y="605434"/>
                    <a:pt x="508438" y="588901"/>
                  </a:cubicBezTo>
                  <a:cubicBezTo>
                    <a:pt x="450697" y="570304"/>
                    <a:pt x="392983" y="551680"/>
                    <a:pt x="335241" y="533083"/>
                  </a:cubicBezTo>
                  <a:cubicBezTo>
                    <a:pt x="282630" y="516131"/>
                    <a:pt x="229767" y="499068"/>
                    <a:pt x="180557" y="473919"/>
                  </a:cubicBezTo>
                  <a:cubicBezTo>
                    <a:pt x="126106" y="446038"/>
                    <a:pt x="64015" y="389300"/>
                    <a:pt x="0" y="39719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7">
              <a:extLst>
                <a:ext uri="{FF2B5EF4-FFF2-40B4-BE49-F238E27FC236}">
                  <a16:creationId xmlns:a16="http://schemas.microsoft.com/office/drawing/2014/main" id="{4950ABE6-D4C1-441E-B6EE-B1D364932D7B}"/>
                </a:ext>
              </a:extLst>
            </p:cNvPr>
            <p:cNvSpPr/>
            <p:nvPr/>
          </p:nvSpPr>
          <p:spPr>
            <a:xfrm>
              <a:off x="3680279" y="4829406"/>
              <a:ext cx="1005146" cy="1194887"/>
            </a:xfrm>
            <a:custGeom>
              <a:avLst/>
              <a:gdLst>
                <a:gd name="connsiteX0" fmla="*/ 844181 w 1005146"/>
                <a:gd name="connsiteY0" fmla="*/ 831745 h 1194887"/>
                <a:gd name="connsiteX1" fmla="*/ 811728 w 1005146"/>
                <a:gd name="connsiteY1" fmla="*/ 1069347 h 1194887"/>
                <a:gd name="connsiteX2" fmla="*/ 770603 w 1005146"/>
                <a:gd name="connsiteY2" fmla="*/ 1122293 h 1194887"/>
                <a:gd name="connsiteX3" fmla="*/ 668197 w 1005146"/>
                <a:gd name="connsiteY3" fmla="*/ 1161104 h 1194887"/>
                <a:gd name="connsiteX4" fmla="*/ 546524 w 1005146"/>
                <a:gd name="connsiteY4" fmla="*/ 1187786 h 1194887"/>
                <a:gd name="connsiteX5" fmla="*/ 384730 w 1005146"/>
                <a:gd name="connsiteY5" fmla="*/ 1177080 h 1194887"/>
                <a:gd name="connsiteX6" fmla="*/ 312853 w 1005146"/>
                <a:gd name="connsiteY6" fmla="*/ 1124524 h 1194887"/>
                <a:gd name="connsiteX7" fmla="*/ 172528 w 1005146"/>
                <a:gd name="connsiteY7" fmla="*/ 1020500 h 1194887"/>
                <a:gd name="connsiteX8" fmla="*/ 133439 w 1005146"/>
                <a:gd name="connsiteY8" fmla="*/ 978260 h 1194887"/>
                <a:gd name="connsiteX9" fmla="*/ 138011 w 1005146"/>
                <a:gd name="connsiteY9" fmla="*/ 934459 h 1194887"/>
                <a:gd name="connsiteX10" fmla="*/ 140018 w 1005146"/>
                <a:gd name="connsiteY10" fmla="*/ 821680 h 1194887"/>
                <a:gd name="connsiteX11" fmla="*/ 122481 w 1005146"/>
                <a:gd name="connsiteY11" fmla="*/ 655370 h 1194887"/>
                <a:gd name="connsiteX12" fmla="*/ 91980 w 1005146"/>
                <a:gd name="connsiteY12" fmla="*/ 515853 h 1194887"/>
                <a:gd name="connsiteX13" fmla="*/ 30335 w 1005146"/>
                <a:gd name="connsiteY13" fmla="*/ 324227 h 1194887"/>
                <a:gd name="connsiteX14" fmla="*/ 223 w 1005146"/>
                <a:gd name="connsiteY14" fmla="*/ 192350 h 1194887"/>
                <a:gd name="connsiteX15" fmla="*/ 0 w 1005146"/>
                <a:gd name="connsiteY15" fmla="*/ 188781 h 1194887"/>
                <a:gd name="connsiteX16" fmla="*/ 61784 w 1005146"/>
                <a:gd name="connsiteY16" fmla="*/ 158419 h 1194887"/>
                <a:gd name="connsiteX17" fmla="*/ 131041 w 1005146"/>
                <a:gd name="connsiteY17" fmla="*/ 136225 h 1194887"/>
                <a:gd name="connsiteX18" fmla="*/ 260297 w 1005146"/>
                <a:gd name="connsiteY18" fmla="*/ 104608 h 1194887"/>
                <a:gd name="connsiteX19" fmla="*/ 315892 w 1005146"/>
                <a:gd name="connsiteY19" fmla="*/ 75166 h 1194887"/>
                <a:gd name="connsiteX20" fmla="*/ 414200 w 1005146"/>
                <a:gd name="connsiteY20" fmla="*/ 8670 h 1194887"/>
                <a:gd name="connsiteX21" fmla="*/ 526840 w 1005146"/>
                <a:gd name="connsiteY21" fmla="*/ 6244 h 1194887"/>
                <a:gd name="connsiteX22" fmla="*/ 605213 w 1005146"/>
                <a:gd name="connsiteY22" fmla="*/ 50408 h 1194887"/>
                <a:gd name="connsiteX23" fmla="*/ 678763 w 1005146"/>
                <a:gd name="connsiteY23" fmla="*/ 73298 h 1194887"/>
                <a:gd name="connsiteX24" fmla="*/ 870668 w 1005146"/>
                <a:gd name="connsiteY24" fmla="*/ 106783 h 1194887"/>
                <a:gd name="connsiteX25" fmla="*/ 947481 w 1005146"/>
                <a:gd name="connsiteY25" fmla="*/ 118800 h 1194887"/>
                <a:gd name="connsiteX26" fmla="*/ 944330 w 1005146"/>
                <a:gd name="connsiteY26" fmla="*/ 200909 h 1194887"/>
                <a:gd name="connsiteX27" fmla="*/ 968893 w 1005146"/>
                <a:gd name="connsiteY27" fmla="*/ 252908 h 1194887"/>
                <a:gd name="connsiteX28" fmla="*/ 1004804 w 1005146"/>
                <a:gd name="connsiteY28" fmla="*/ 325844 h 1194887"/>
                <a:gd name="connsiteX29" fmla="*/ 967220 w 1005146"/>
                <a:gd name="connsiteY29" fmla="*/ 398837 h 1194887"/>
                <a:gd name="connsiteX30" fmla="*/ 929637 w 1005146"/>
                <a:gd name="connsiteY30" fmla="*/ 427554 h 1194887"/>
                <a:gd name="connsiteX31" fmla="*/ 857341 w 1005146"/>
                <a:gd name="connsiteY31" fmla="*/ 549868 h 1194887"/>
                <a:gd name="connsiteX32" fmla="*/ 846356 w 1005146"/>
                <a:gd name="connsiteY32" fmla="*/ 703827 h 1194887"/>
                <a:gd name="connsiteX33" fmla="*/ 844181 w 1005146"/>
                <a:gd name="connsiteY33" fmla="*/ 831745 h 11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5146" h="1194887">
                  <a:moveTo>
                    <a:pt x="844181" y="831745"/>
                  </a:moveTo>
                  <a:cubicBezTo>
                    <a:pt x="842648" y="912851"/>
                    <a:pt x="837685" y="994849"/>
                    <a:pt x="811728" y="1069347"/>
                  </a:cubicBezTo>
                  <a:cubicBezTo>
                    <a:pt x="803921" y="1091764"/>
                    <a:pt x="791905" y="1110918"/>
                    <a:pt x="770603" y="1122293"/>
                  </a:cubicBezTo>
                  <a:cubicBezTo>
                    <a:pt x="739600" y="1138827"/>
                    <a:pt x="701654" y="1150286"/>
                    <a:pt x="668197" y="1161104"/>
                  </a:cubicBezTo>
                  <a:cubicBezTo>
                    <a:pt x="628633" y="1173873"/>
                    <a:pt x="587843" y="1182935"/>
                    <a:pt x="546524" y="1187786"/>
                  </a:cubicBezTo>
                  <a:cubicBezTo>
                    <a:pt x="500576" y="1193167"/>
                    <a:pt x="425715" y="1204905"/>
                    <a:pt x="384730" y="1177080"/>
                  </a:cubicBezTo>
                  <a:cubicBezTo>
                    <a:pt x="360223" y="1160435"/>
                    <a:pt x="336719" y="1142033"/>
                    <a:pt x="312853" y="1124524"/>
                  </a:cubicBezTo>
                  <a:cubicBezTo>
                    <a:pt x="265901" y="1090091"/>
                    <a:pt x="219033" y="1055518"/>
                    <a:pt x="172528" y="1020500"/>
                  </a:cubicBezTo>
                  <a:cubicBezTo>
                    <a:pt x="158253" y="1009766"/>
                    <a:pt x="139405" y="995992"/>
                    <a:pt x="133439" y="978260"/>
                  </a:cubicBezTo>
                  <a:cubicBezTo>
                    <a:pt x="128531" y="963678"/>
                    <a:pt x="136394" y="949236"/>
                    <a:pt x="138011" y="934459"/>
                  </a:cubicBezTo>
                  <a:cubicBezTo>
                    <a:pt x="142054" y="897126"/>
                    <a:pt x="141831" y="859152"/>
                    <a:pt x="140018" y="821680"/>
                  </a:cubicBezTo>
                  <a:cubicBezTo>
                    <a:pt x="137314" y="765946"/>
                    <a:pt x="125325" y="710881"/>
                    <a:pt x="122481" y="655370"/>
                  </a:cubicBezTo>
                  <a:cubicBezTo>
                    <a:pt x="119944" y="605798"/>
                    <a:pt x="113559" y="561495"/>
                    <a:pt x="91980" y="515853"/>
                  </a:cubicBezTo>
                  <a:cubicBezTo>
                    <a:pt x="63095" y="454710"/>
                    <a:pt x="44303" y="390249"/>
                    <a:pt x="30335" y="324227"/>
                  </a:cubicBezTo>
                  <a:cubicBezTo>
                    <a:pt x="20994" y="280119"/>
                    <a:pt x="10288" y="236290"/>
                    <a:pt x="223" y="192350"/>
                  </a:cubicBezTo>
                  <a:cubicBezTo>
                    <a:pt x="-28" y="191207"/>
                    <a:pt x="84" y="189980"/>
                    <a:pt x="0" y="188781"/>
                  </a:cubicBezTo>
                  <a:cubicBezTo>
                    <a:pt x="20632" y="178744"/>
                    <a:pt x="41766" y="169571"/>
                    <a:pt x="61784" y="158419"/>
                  </a:cubicBezTo>
                  <a:cubicBezTo>
                    <a:pt x="83559" y="146291"/>
                    <a:pt x="107426" y="141969"/>
                    <a:pt x="131041" y="136225"/>
                  </a:cubicBezTo>
                  <a:cubicBezTo>
                    <a:pt x="174145" y="125742"/>
                    <a:pt x="217277" y="115370"/>
                    <a:pt x="260297" y="104608"/>
                  </a:cubicBezTo>
                  <a:cubicBezTo>
                    <a:pt x="281152" y="99395"/>
                    <a:pt x="300390" y="89887"/>
                    <a:pt x="315892" y="75166"/>
                  </a:cubicBezTo>
                  <a:cubicBezTo>
                    <a:pt x="344024" y="48456"/>
                    <a:pt x="378011" y="20742"/>
                    <a:pt x="414200" y="8670"/>
                  </a:cubicBezTo>
                  <a:cubicBezTo>
                    <a:pt x="452258" y="-4044"/>
                    <a:pt x="488977" y="-921"/>
                    <a:pt x="526840" y="6244"/>
                  </a:cubicBezTo>
                  <a:cubicBezTo>
                    <a:pt x="554972" y="11569"/>
                    <a:pt x="581486" y="33233"/>
                    <a:pt x="605213" y="50408"/>
                  </a:cubicBezTo>
                  <a:cubicBezTo>
                    <a:pt x="626793" y="66021"/>
                    <a:pt x="653280" y="68781"/>
                    <a:pt x="678763" y="73298"/>
                  </a:cubicBezTo>
                  <a:cubicBezTo>
                    <a:pt x="742722" y="84590"/>
                    <a:pt x="806681" y="95798"/>
                    <a:pt x="870668" y="106783"/>
                  </a:cubicBezTo>
                  <a:cubicBezTo>
                    <a:pt x="896207" y="111160"/>
                    <a:pt x="921858" y="114813"/>
                    <a:pt x="947481" y="118800"/>
                  </a:cubicBezTo>
                  <a:cubicBezTo>
                    <a:pt x="948791" y="146263"/>
                    <a:pt x="947425" y="173753"/>
                    <a:pt x="944330" y="200909"/>
                  </a:cubicBezTo>
                  <a:cubicBezTo>
                    <a:pt x="941625" y="224664"/>
                    <a:pt x="953754" y="238186"/>
                    <a:pt x="968893" y="252908"/>
                  </a:cubicBezTo>
                  <a:cubicBezTo>
                    <a:pt x="989163" y="272619"/>
                    <a:pt x="1002127" y="297629"/>
                    <a:pt x="1004804" y="325844"/>
                  </a:cubicBezTo>
                  <a:cubicBezTo>
                    <a:pt x="1007787" y="357210"/>
                    <a:pt x="990947" y="380352"/>
                    <a:pt x="967220" y="398837"/>
                  </a:cubicBezTo>
                  <a:cubicBezTo>
                    <a:pt x="954785" y="408539"/>
                    <a:pt x="940901" y="416262"/>
                    <a:pt x="929637" y="427554"/>
                  </a:cubicBezTo>
                  <a:cubicBezTo>
                    <a:pt x="896347" y="460872"/>
                    <a:pt x="870417" y="504645"/>
                    <a:pt x="857341" y="549868"/>
                  </a:cubicBezTo>
                  <a:cubicBezTo>
                    <a:pt x="842983" y="599552"/>
                    <a:pt x="848196" y="652777"/>
                    <a:pt x="846356" y="703827"/>
                  </a:cubicBezTo>
                  <a:cubicBezTo>
                    <a:pt x="844823" y="745342"/>
                    <a:pt x="844990" y="788418"/>
                    <a:pt x="844181" y="831745"/>
                  </a:cubicBezTo>
                  <a:close/>
                </a:path>
              </a:pathLst>
            </a:custGeom>
            <a:solidFill>
              <a:srgbClr val="F9B17D"/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8">
              <a:extLst>
                <a:ext uri="{FF2B5EF4-FFF2-40B4-BE49-F238E27FC236}">
                  <a16:creationId xmlns:a16="http://schemas.microsoft.com/office/drawing/2014/main" id="{BD129475-630A-4637-B055-87051EA74A22}"/>
                </a:ext>
              </a:extLst>
            </p:cNvPr>
            <p:cNvSpPr/>
            <p:nvPr/>
          </p:nvSpPr>
          <p:spPr>
            <a:xfrm>
              <a:off x="3848430" y="5418586"/>
              <a:ext cx="672267" cy="387510"/>
            </a:xfrm>
            <a:custGeom>
              <a:avLst/>
              <a:gdLst>
                <a:gd name="connsiteX0" fmla="*/ 0 w 672267"/>
                <a:gd name="connsiteY0" fmla="*/ 62677 h 387510"/>
                <a:gd name="connsiteX1" fmla="*/ 53671 w 672267"/>
                <a:gd name="connsiteY1" fmla="*/ 78485 h 387510"/>
                <a:gd name="connsiteX2" fmla="*/ 234451 w 672267"/>
                <a:gd name="connsiteY2" fmla="*/ 140743 h 387510"/>
                <a:gd name="connsiteX3" fmla="*/ 331171 w 672267"/>
                <a:gd name="connsiteY3" fmla="*/ 144424 h 387510"/>
                <a:gd name="connsiteX4" fmla="*/ 512369 w 672267"/>
                <a:gd name="connsiteY4" fmla="*/ 100065 h 387510"/>
                <a:gd name="connsiteX5" fmla="*/ 603903 w 672267"/>
                <a:gd name="connsiteY5" fmla="*/ 53866 h 387510"/>
                <a:gd name="connsiteX6" fmla="*/ 672267 w 672267"/>
                <a:gd name="connsiteY6" fmla="*/ 0 h 387510"/>
                <a:gd name="connsiteX7" fmla="*/ 339925 w 672267"/>
                <a:gd name="connsiteY7" fmla="*/ 384312 h 387510"/>
                <a:gd name="connsiteX8" fmla="*/ 330892 w 672267"/>
                <a:gd name="connsiteY8" fmla="*/ 384507 h 387510"/>
                <a:gd name="connsiteX9" fmla="*/ 0 w 672267"/>
                <a:gd name="connsiteY9" fmla="*/ 62677 h 38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2267" h="387510">
                  <a:moveTo>
                    <a:pt x="0" y="62677"/>
                  </a:moveTo>
                  <a:cubicBezTo>
                    <a:pt x="19210" y="65465"/>
                    <a:pt x="36357" y="72268"/>
                    <a:pt x="53671" y="78485"/>
                  </a:cubicBezTo>
                  <a:cubicBezTo>
                    <a:pt x="113671" y="100037"/>
                    <a:pt x="173699" y="121450"/>
                    <a:pt x="234451" y="140743"/>
                  </a:cubicBezTo>
                  <a:cubicBezTo>
                    <a:pt x="266013" y="150753"/>
                    <a:pt x="298299" y="152844"/>
                    <a:pt x="331171" y="144424"/>
                  </a:cubicBezTo>
                  <a:cubicBezTo>
                    <a:pt x="391422" y="129033"/>
                    <a:pt x="451896" y="114535"/>
                    <a:pt x="512369" y="100065"/>
                  </a:cubicBezTo>
                  <a:cubicBezTo>
                    <a:pt x="546635" y="91868"/>
                    <a:pt x="577081" y="76952"/>
                    <a:pt x="603903" y="53866"/>
                  </a:cubicBezTo>
                  <a:cubicBezTo>
                    <a:pt x="625845" y="34963"/>
                    <a:pt x="648931" y="17398"/>
                    <a:pt x="672267" y="0"/>
                  </a:cubicBezTo>
                  <a:cubicBezTo>
                    <a:pt x="662620" y="11180"/>
                    <a:pt x="346199" y="374777"/>
                    <a:pt x="339925" y="384312"/>
                  </a:cubicBezTo>
                  <a:cubicBezTo>
                    <a:pt x="336691" y="389219"/>
                    <a:pt x="334266" y="387825"/>
                    <a:pt x="330892" y="384507"/>
                  </a:cubicBezTo>
                  <a:cubicBezTo>
                    <a:pt x="318569" y="372351"/>
                    <a:pt x="17983" y="79991"/>
                    <a:pt x="0" y="62677"/>
                  </a:cubicBezTo>
                  <a:close/>
                </a:path>
              </a:pathLst>
            </a:custGeom>
            <a:solidFill>
              <a:srgbClr val="D47E41"/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9">
              <a:extLst>
                <a:ext uri="{FF2B5EF4-FFF2-40B4-BE49-F238E27FC236}">
                  <a16:creationId xmlns:a16="http://schemas.microsoft.com/office/drawing/2014/main" id="{B9257B5E-E0E5-4E91-82CE-BF60EB5A38CB}"/>
                </a:ext>
              </a:extLst>
            </p:cNvPr>
            <p:cNvSpPr/>
            <p:nvPr/>
          </p:nvSpPr>
          <p:spPr>
            <a:xfrm>
              <a:off x="3972711" y="5015811"/>
              <a:ext cx="389231" cy="129256"/>
            </a:xfrm>
            <a:custGeom>
              <a:avLst/>
              <a:gdLst>
                <a:gd name="connsiteX0" fmla="*/ 3023 w 389231"/>
                <a:gd name="connsiteY0" fmla="*/ 114876 h 129256"/>
                <a:gd name="connsiteX1" fmla="*/ 16072 w 389231"/>
                <a:gd name="connsiteY1" fmla="*/ 104560 h 129256"/>
                <a:gd name="connsiteX2" fmla="*/ 39408 w 389231"/>
                <a:gd name="connsiteY2" fmla="*/ 71159 h 129256"/>
                <a:gd name="connsiteX3" fmla="*/ 102419 w 389231"/>
                <a:gd name="connsiteY3" fmla="*/ 17320 h 129256"/>
                <a:gd name="connsiteX4" fmla="*/ 157958 w 389231"/>
                <a:gd name="connsiteY4" fmla="*/ 5192 h 129256"/>
                <a:gd name="connsiteX5" fmla="*/ 210403 w 389231"/>
                <a:gd name="connsiteY5" fmla="*/ 341 h 129256"/>
                <a:gd name="connsiteX6" fmla="*/ 239343 w 389231"/>
                <a:gd name="connsiteY6" fmla="*/ 1623 h 129256"/>
                <a:gd name="connsiteX7" fmla="*/ 284594 w 389231"/>
                <a:gd name="connsiteY7" fmla="*/ 17320 h 129256"/>
                <a:gd name="connsiteX8" fmla="*/ 374204 w 389231"/>
                <a:gd name="connsiteY8" fmla="*/ 77738 h 129256"/>
                <a:gd name="connsiteX9" fmla="*/ 389231 w 389231"/>
                <a:gd name="connsiteY9" fmla="*/ 91205 h 129256"/>
                <a:gd name="connsiteX10" fmla="*/ 368432 w 389231"/>
                <a:gd name="connsiteY10" fmla="*/ 96028 h 129256"/>
                <a:gd name="connsiteX11" fmla="*/ 340663 w 389231"/>
                <a:gd name="connsiteY11" fmla="*/ 96112 h 129256"/>
                <a:gd name="connsiteX12" fmla="*/ 251192 w 389231"/>
                <a:gd name="connsiteY12" fmla="*/ 113872 h 129256"/>
                <a:gd name="connsiteX13" fmla="*/ 194148 w 389231"/>
                <a:gd name="connsiteY13" fmla="*/ 124467 h 129256"/>
                <a:gd name="connsiteX14" fmla="*/ 83655 w 389231"/>
                <a:gd name="connsiteY14" fmla="*/ 127367 h 129256"/>
                <a:gd name="connsiteX15" fmla="*/ 5979 w 389231"/>
                <a:gd name="connsiteY15" fmla="*/ 124997 h 129256"/>
                <a:gd name="connsiteX16" fmla="*/ 3023 w 389231"/>
                <a:gd name="connsiteY16" fmla="*/ 114876 h 12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231" h="129256">
                  <a:moveTo>
                    <a:pt x="3023" y="114876"/>
                  </a:moveTo>
                  <a:cubicBezTo>
                    <a:pt x="7122" y="111140"/>
                    <a:pt x="11667" y="107934"/>
                    <a:pt x="16072" y="104560"/>
                  </a:cubicBezTo>
                  <a:cubicBezTo>
                    <a:pt x="27392" y="95889"/>
                    <a:pt x="33107" y="83343"/>
                    <a:pt x="39408" y="71159"/>
                  </a:cubicBezTo>
                  <a:cubicBezTo>
                    <a:pt x="53042" y="44672"/>
                    <a:pt x="76155" y="29003"/>
                    <a:pt x="102419" y="17320"/>
                  </a:cubicBezTo>
                  <a:cubicBezTo>
                    <a:pt x="120040" y="9486"/>
                    <a:pt x="138804" y="7395"/>
                    <a:pt x="157958" y="5192"/>
                  </a:cubicBezTo>
                  <a:cubicBezTo>
                    <a:pt x="175356" y="3185"/>
                    <a:pt x="190551" y="3324"/>
                    <a:pt x="210403" y="341"/>
                  </a:cubicBezTo>
                  <a:cubicBezTo>
                    <a:pt x="222698" y="-496"/>
                    <a:pt x="229557" y="313"/>
                    <a:pt x="239343" y="1623"/>
                  </a:cubicBezTo>
                  <a:cubicBezTo>
                    <a:pt x="255877" y="3826"/>
                    <a:pt x="270653" y="9179"/>
                    <a:pt x="284594" y="17320"/>
                  </a:cubicBezTo>
                  <a:cubicBezTo>
                    <a:pt x="294854" y="23315"/>
                    <a:pt x="354492" y="63854"/>
                    <a:pt x="374204" y="77738"/>
                  </a:cubicBezTo>
                  <a:cubicBezTo>
                    <a:pt x="379529" y="81475"/>
                    <a:pt x="384241" y="85573"/>
                    <a:pt x="389231" y="91205"/>
                  </a:cubicBezTo>
                  <a:cubicBezTo>
                    <a:pt x="381759" y="92878"/>
                    <a:pt x="375709" y="96279"/>
                    <a:pt x="368432" y="96028"/>
                  </a:cubicBezTo>
                  <a:cubicBezTo>
                    <a:pt x="359204" y="95694"/>
                    <a:pt x="349919" y="96001"/>
                    <a:pt x="340663" y="96112"/>
                  </a:cubicBezTo>
                  <a:cubicBezTo>
                    <a:pt x="322317" y="96335"/>
                    <a:pt x="263153" y="110861"/>
                    <a:pt x="251192" y="113872"/>
                  </a:cubicBezTo>
                  <a:cubicBezTo>
                    <a:pt x="232958" y="118445"/>
                    <a:pt x="194733" y="124383"/>
                    <a:pt x="194148" y="124467"/>
                  </a:cubicBezTo>
                  <a:cubicBezTo>
                    <a:pt x="157456" y="130015"/>
                    <a:pt x="120403" y="130406"/>
                    <a:pt x="83655" y="127367"/>
                  </a:cubicBezTo>
                  <a:cubicBezTo>
                    <a:pt x="69520" y="126196"/>
                    <a:pt x="10747" y="125554"/>
                    <a:pt x="5979" y="124997"/>
                  </a:cubicBezTo>
                  <a:cubicBezTo>
                    <a:pt x="2661" y="124049"/>
                    <a:pt x="-3835" y="121094"/>
                    <a:pt x="3023" y="114876"/>
                  </a:cubicBezTo>
                  <a:close/>
                </a:path>
              </a:pathLst>
            </a:custGeom>
            <a:solidFill>
              <a:srgbClr val="EE3F95"/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0">
              <a:extLst>
                <a:ext uri="{FF2B5EF4-FFF2-40B4-BE49-F238E27FC236}">
                  <a16:creationId xmlns:a16="http://schemas.microsoft.com/office/drawing/2014/main" id="{83C65B6A-2CB9-4947-966E-3C7F3D77CFCE}"/>
                </a:ext>
              </a:extLst>
            </p:cNvPr>
            <p:cNvSpPr/>
            <p:nvPr/>
          </p:nvSpPr>
          <p:spPr>
            <a:xfrm>
              <a:off x="4048867" y="4861079"/>
              <a:ext cx="59816" cy="37610"/>
            </a:xfrm>
            <a:custGeom>
              <a:avLst/>
              <a:gdLst>
                <a:gd name="connsiteX0" fmla="*/ 29721 w 59816"/>
                <a:gd name="connsiteY0" fmla="*/ 37611 h 37610"/>
                <a:gd name="connsiteX1" fmla="*/ 3931 w 59816"/>
                <a:gd name="connsiteY1" fmla="*/ 30696 h 37610"/>
                <a:gd name="connsiteX2" fmla="*/ 1700 w 59816"/>
                <a:gd name="connsiteY2" fmla="*/ 21635 h 37610"/>
                <a:gd name="connsiteX3" fmla="*/ 39981 w 59816"/>
                <a:gd name="connsiteY3" fmla="*/ 139 h 37610"/>
                <a:gd name="connsiteX4" fmla="*/ 59135 w 59816"/>
                <a:gd name="connsiteY4" fmla="*/ 11625 h 37610"/>
                <a:gd name="connsiteX5" fmla="*/ 58940 w 59816"/>
                <a:gd name="connsiteY5" fmla="*/ 14748 h 37610"/>
                <a:gd name="connsiteX6" fmla="*/ 34795 w 59816"/>
                <a:gd name="connsiteY6" fmla="*/ 36579 h 37610"/>
                <a:gd name="connsiteX7" fmla="*/ 29721 w 59816"/>
                <a:gd name="connsiteY7" fmla="*/ 37611 h 37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16" h="37610">
                  <a:moveTo>
                    <a:pt x="29721" y="37611"/>
                  </a:moveTo>
                  <a:cubicBezTo>
                    <a:pt x="20827" y="35938"/>
                    <a:pt x="12044" y="34627"/>
                    <a:pt x="3931" y="30696"/>
                  </a:cubicBezTo>
                  <a:cubicBezTo>
                    <a:pt x="-558" y="28521"/>
                    <a:pt x="-1060" y="26151"/>
                    <a:pt x="1700" y="21635"/>
                  </a:cubicBezTo>
                  <a:cubicBezTo>
                    <a:pt x="10567" y="7248"/>
                    <a:pt x="24869" y="2508"/>
                    <a:pt x="39981" y="139"/>
                  </a:cubicBezTo>
                  <a:cubicBezTo>
                    <a:pt x="48429" y="-1200"/>
                    <a:pt x="59832" y="7499"/>
                    <a:pt x="59135" y="11625"/>
                  </a:cubicBezTo>
                  <a:cubicBezTo>
                    <a:pt x="60250" y="12434"/>
                    <a:pt x="59860" y="13800"/>
                    <a:pt x="58940" y="14748"/>
                  </a:cubicBezTo>
                  <a:cubicBezTo>
                    <a:pt x="51384" y="22583"/>
                    <a:pt x="45780" y="32564"/>
                    <a:pt x="34795" y="36579"/>
                  </a:cubicBezTo>
                  <a:cubicBezTo>
                    <a:pt x="33178" y="37164"/>
                    <a:pt x="31366" y="37276"/>
                    <a:pt x="29721" y="37611"/>
                  </a:cubicBezTo>
                  <a:close/>
                </a:path>
              </a:pathLst>
            </a:custGeom>
            <a:solidFill>
              <a:srgbClr val="CB7436"/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1">
              <a:extLst>
                <a:ext uri="{FF2B5EF4-FFF2-40B4-BE49-F238E27FC236}">
                  <a16:creationId xmlns:a16="http://schemas.microsoft.com/office/drawing/2014/main" id="{754A2042-DD95-4531-BA40-A049360A5EDA}"/>
                </a:ext>
              </a:extLst>
            </p:cNvPr>
            <p:cNvSpPr/>
            <p:nvPr/>
          </p:nvSpPr>
          <p:spPr>
            <a:xfrm>
              <a:off x="4168292" y="4861492"/>
              <a:ext cx="54194" cy="34018"/>
            </a:xfrm>
            <a:custGeom>
              <a:avLst/>
              <a:gdLst>
                <a:gd name="connsiteX0" fmla="*/ 36122 w 54194"/>
                <a:gd name="connsiteY0" fmla="*/ 34018 h 34018"/>
                <a:gd name="connsiteX1" fmla="*/ 1773 w 54194"/>
                <a:gd name="connsiteY1" fmla="*/ 15394 h 34018"/>
                <a:gd name="connsiteX2" fmla="*/ 4338 w 54194"/>
                <a:gd name="connsiteY2" fmla="*/ 2290 h 34018"/>
                <a:gd name="connsiteX3" fmla="*/ 13511 w 54194"/>
                <a:gd name="connsiteY3" fmla="*/ 171 h 34018"/>
                <a:gd name="connsiteX4" fmla="*/ 43093 w 54194"/>
                <a:gd name="connsiteY4" fmla="*/ 6667 h 34018"/>
                <a:gd name="connsiteX5" fmla="*/ 53548 w 54194"/>
                <a:gd name="connsiteY5" fmla="*/ 23814 h 34018"/>
                <a:gd name="connsiteX6" fmla="*/ 36122 w 54194"/>
                <a:gd name="connsiteY6" fmla="*/ 34018 h 3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194" h="34018">
                  <a:moveTo>
                    <a:pt x="36122" y="34018"/>
                  </a:moveTo>
                  <a:cubicBezTo>
                    <a:pt x="21150" y="33433"/>
                    <a:pt x="11671" y="23563"/>
                    <a:pt x="1773" y="15394"/>
                  </a:cubicBezTo>
                  <a:cubicBezTo>
                    <a:pt x="-1796" y="12438"/>
                    <a:pt x="518" y="5691"/>
                    <a:pt x="4338" y="2290"/>
                  </a:cubicBezTo>
                  <a:cubicBezTo>
                    <a:pt x="8325" y="-24"/>
                    <a:pt x="10779" y="-247"/>
                    <a:pt x="13511" y="171"/>
                  </a:cubicBezTo>
                  <a:cubicBezTo>
                    <a:pt x="24245" y="1816"/>
                    <a:pt x="32972" y="784"/>
                    <a:pt x="43093" y="6667"/>
                  </a:cubicBezTo>
                  <a:cubicBezTo>
                    <a:pt x="50035" y="10710"/>
                    <a:pt x="56252" y="14641"/>
                    <a:pt x="53548" y="23814"/>
                  </a:cubicBezTo>
                  <a:cubicBezTo>
                    <a:pt x="50899" y="32680"/>
                    <a:pt x="42842" y="32903"/>
                    <a:pt x="36122" y="34018"/>
                  </a:cubicBezTo>
                  <a:close/>
                </a:path>
              </a:pathLst>
            </a:custGeom>
            <a:solidFill>
              <a:srgbClr val="CB7435"/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902F8602-E2DD-4D01-B5CF-2AB287728BC8}"/>
                </a:ext>
              </a:extLst>
            </p:cNvPr>
            <p:cNvSpPr/>
            <p:nvPr/>
          </p:nvSpPr>
          <p:spPr>
            <a:xfrm>
              <a:off x="3389006" y="4532360"/>
              <a:ext cx="1476076" cy="492462"/>
            </a:xfrm>
            <a:custGeom>
              <a:avLst/>
              <a:gdLst>
                <a:gd name="connsiteX0" fmla="*/ 0 w 1476076"/>
                <a:gd name="connsiteY0" fmla="*/ 135530 h 492462"/>
                <a:gd name="connsiteX1" fmla="*/ 114396 w 1476076"/>
                <a:gd name="connsiteY1" fmla="*/ 305241 h 492462"/>
                <a:gd name="connsiteX2" fmla="*/ 185102 w 1476076"/>
                <a:gd name="connsiteY2" fmla="*/ 420474 h 492462"/>
                <a:gd name="connsiteX3" fmla="*/ 205595 w 1476076"/>
                <a:gd name="connsiteY3" fmla="*/ 470436 h 492462"/>
                <a:gd name="connsiteX4" fmla="*/ 230492 w 1476076"/>
                <a:gd name="connsiteY4" fmla="*/ 479832 h 492462"/>
                <a:gd name="connsiteX5" fmla="*/ 270056 w 1476076"/>
                <a:gd name="connsiteY5" fmla="*/ 492351 h 492462"/>
                <a:gd name="connsiteX6" fmla="*/ 305548 w 1476076"/>
                <a:gd name="connsiteY6" fmla="*/ 482202 h 492462"/>
                <a:gd name="connsiteX7" fmla="*/ 384256 w 1476076"/>
                <a:gd name="connsiteY7" fmla="*/ 445873 h 492462"/>
                <a:gd name="connsiteX8" fmla="*/ 625901 w 1476076"/>
                <a:gd name="connsiteY8" fmla="*/ 359414 h 492462"/>
                <a:gd name="connsiteX9" fmla="*/ 735445 w 1476076"/>
                <a:gd name="connsiteY9" fmla="*/ 303457 h 492462"/>
                <a:gd name="connsiteX10" fmla="*/ 836152 w 1476076"/>
                <a:gd name="connsiteY10" fmla="*/ 316673 h 492462"/>
                <a:gd name="connsiteX11" fmla="*/ 922583 w 1476076"/>
                <a:gd name="connsiteY11" fmla="*/ 362091 h 492462"/>
                <a:gd name="connsiteX12" fmla="*/ 1014311 w 1476076"/>
                <a:gd name="connsiteY12" fmla="*/ 380436 h 492462"/>
                <a:gd name="connsiteX13" fmla="*/ 1235352 w 1476076"/>
                <a:gd name="connsiteY13" fmla="*/ 417964 h 492462"/>
                <a:gd name="connsiteX14" fmla="*/ 1257183 w 1476076"/>
                <a:gd name="connsiteY14" fmla="*/ 417212 h 492462"/>
                <a:gd name="connsiteX15" fmla="*/ 1281188 w 1476076"/>
                <a:gd name="connsiteY15" fmla="*/ 385232 h 492462"/>
                <a:gd name="connsiteX16" fmla="*/ 1417443 w 1476076"/>
                <a:gd name="connsiteY16" fmla="*/ 199600 h 492462"/>
                <a:gd name="connsiteX17" fmla="*/ 1476077 w 1476076"/>
                <a:gd name="connsiteY17" fmla="*/ 0 h 492462"/>
                <a:gd name="connsiteX18" fmla="*/ 0 w 1476076"/>
                <a:gd name="connsiteY18" fmla="*/ 135530 h 49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6076" h="492462">
                  <a:moveTo>
                    <a:pt x="0" y="135530"/>
                  </a:moveTo>
                  <a:cubicBezTo>
                    <a:pt x="33541" y="184266"/>
                    <a:pt x="81385" y="256171"/>
                    <a:pt x="114396" y="305241"/>
                  </a:cubicBezTo>
                  <a:cubicBezTo>
                    <a:pt x="139545" y="342658"/>
                    <a:pt x="168513" y="377788"/>
                    <a:pt x="185102" y="420474"/>
                  </a:cubicBezTo>
                  <a:cubicBezTo>
                    <a:pt x="191013" y="435725"/>
                    <a:pt x="192741" y="458392"/>
                    <a:pt x="205595" y="470436"/>
                  </a:cubicBezTo>
                  <a:cubicBezTo>
                    <a:pt x="212147" y="476570"/>
                    <a:pt x="221821" y="477518"/>
                    <a:pt x="230492" y="479832"/>
                  </a:cubicBezTo>
                  <a:cubicBezTo>
                    <a:pt x="243736" y="483373"/>
                    <a:pt x="256227" y="491208"/>
                    <a:pt x="270056" y="492351"/>
                  </a:cubicBezTo>
                  <a:cubicBezTo>
                    <a:pt x="282212" y="493355"/>
                    <a:pt x="294814" y="487388"/>
                    <a:pt x="305548" y="482202"/>
                  </a:cubicBezTo>
                  <a:cubicBezTo>
                    <a:pt x="332035" y="469433"/>
                    <a:pt x="355901" y="455102"/>
                    <a:pt x="384256" y="445873"/>
                  </a:cubicBezTo>
                  <a:cubicBezTo>
                    <a:pt x="463215" y="420195"/>
                    <a:pt x="563559" y="420501"/>
                    <a:pt x="625901" y="359414"/>
                  </a:cubicBezTo>
                  <a:cubicBezTo>
                    <a:pt x="656012" y="329916"/>
                    <a:pt x="694823" y="306357"/>
                    <a:pt x="735445" y="303457"/>
                  </a:cubicBezTo>
                  <a:cubicBezTo>
                    <a:pt x="769432" y="301031"/>
                    <a:pt x="803977" y="305381"/>
                    <a:pt x="836152" y="316673"/>
                  </a:cubicBezTo>
                  <a:cubicBezTo>
                    <a:pt x="861496" y="325567"/>
                    <a:pt x="897462" y="352751"/>
                    <a:pt x="922583" y="362091"/>
                  </a:cubicBezTo>
                  <a:cubicBezTo>
                    <a:pt x="951495" y="372797"/>
                    <a:pt x="984060" y="375195"/>
                    <a:pt x="1014311" y="380436"/>
                  </a:cubicBezTo>
                  <a:cubicBezTo>
                    <a:pt x="1087945" y="393178"/>
                    <a:pt x="1161551" y="406338"/>
                    <a:pt x="1235352" y="417964"/>
                  </a:cubicBezTo>
                  <a:cubicBezTo>
                    <a:pt x="1244163" y="419358"/>
                    <a:pt x="1249265" y="422955"/>
                    <a:pt x="1257183" y="417212"/>
                  </a:cubicBezTo>
                  <a:cubicBezTo>
                    <a:pt x="1268140" y="409293"/>
                    <a:pt x="1273772" y="396106"/>
                    <a:pt x="1281188" y="385232"/>
                  </a:cubicBezTo>
                  <a:cubicBezTo>
                    <a:pt x="1290612" y="371347"/>
                    <a:pt x="1404618" y="223522"/>
                    <a:pt x="1417443" y="199600"/>
                  </a:cubicBezTo>
                  <a:cubicBezTo>
                    <a:pt x="1445101" y="147992"/>
                    <a:pt x="1468103" y="50771"/>
                    <a:pt x="1476077" y="0"/>
                  </a:cubicBezTo>
                  <a:lnTo>
                    <a:pt x="0" y="13553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64F805B4-0E04-44B3-960D-DE193C96A8CF}"/>
                </a:ext>
              </a:extLst>
            </p:cNvPr>
            <p:cNvSpPr/>
            <p:nvPr/>
          </p:nvSpPr>
          <p:spPr>
            <a:xfrm>
              <a:off x="3349050" y="4000174"/>
              <a:ext cx="1530507" cy="770128"/>
            </a:xfrm>
            <a:custGeom>
              <a:avLst/>
              <a:gdLst>
                <a:gd name="connsiteX0" fmla="*/ 1529388 w 1530507"/>
                <a:gd name="connsiteY0" fmla="*/ 453896 h 770128"/>
                <a:gd name="connsiteX1" fmla="*/ 1524397 w 1530507"/>
                <a:gd name="connsiteY1" fmla="*/ 262995 h 770128"/>
                <a:gd name="connsiteX2" fmla="*/ 1499555 w 1530507"/>
                <a:gd name="connsiteY2" fmla="*/ 140793 h 770128"/>
                <a:gd name="connsiteX3" fmla="*/ 1423914 w 1530507"/>
                <a:gd name="connsiteY3" fmla="*/ 57261 h 770128"/>
                <a:gd name="connsiteX4" fmla="*/ 1376181 w 1530507"/>
                <a:gd name="connsiteY4" fmla="*/ 31360 h 770128"/>
                <a:gd name="connsiteX5" fmla="*/ 1263152 w 1530507"/>
                <a:gd name="connsiteY5" fmla="*/ 10449 h 770128"/>
                <a:gd name="connsiteX6" fmla="*/ 932818 w 1530507"/>
                <a:gd name="connsiteY6" fmla="*/ 18618 h 770128"/>
                <a:gd name="connsiteX7" fmla="*/ 586954 w 1530507"/>
                <a:gd name="connsiteY7" fmla="*/ 50932 h 770128"/>
                <a:gd name="connsiteX8" fmla="*/ 185272 w 1530507"/>
                <a:gd name="connsiteY8" fmla="*/ 88098 h 770128"/>
                <a:gd name="connsiteX9" fmla="*/ 87633 w 1530507"/>
                <a:gd name="connsiteY9" fmla="*/ 122140 h 770128"/>
                <a:gd name="connsiteX10" fmla="*/ 21555 w 1530507"/>
                <a:gd name="connsiteY10" fmla="*/ 187689 h 770128"/>
                <a:gd name="connsiteX11" fmla="*/ 3543 w 1530507"/>
                <a:gd name="connsiteY11" fmla="*/ 226555 h 770128"/>
                <a:gd name="connsiteX12" fmla="*/ 4408 w 1530507"/>
                <a:gd name="connsiteY12" fmla="*/ 422837 h 770128"/>
                <a:gd name="connsiteX13" fmla="*/ 7837 w 1530507"/>
                <a:gd name="connsiteY13" fmla="*/ 540551 h 770128"/>
                <a:gd name="connsiteX14" fmla="*/ 13246 w 1530507"/>
                <a:gd name="connsiteY14" fmla="*/ 613236 h 770128"/>
                <a:gd name="connsiteX15" fmla="*/ 22865 w 1530507"/>
                <a:gd name="connsiteY15" fmla="*/ 657930 h 770128"/>
                <a:gd name="connsiteX16" fmla="*/ 46173 w 1530507"/>
                <a:gd name="connsiteY16" fmla="*/ 693868 h 770128"/>
                <a:gd name="connsiteX17" fmla="*/ 120839 w 1530507"/>
                <a:gd name="connsiteY17" fmla="*/ 749463 h 770128"/>
                <a:gd name="connsiteX18" fmla="*/ 222298 w 1530507"/>
                <a:gd name="connsiteY18" fmla="*/ 769426 h 770128"/>
                <a:gd name="connsiteX19" fmla="*/ 625206 w 1530507"/>
                <a:gd name="connsiteY19" fmla="*/ 749658 h 770128"/>
                <a:gd name="connsiteX20" fmla="*/ 972158 w 1530507"/>
                <a:gd name="connsiteY20" fmla="*/ 732958 h 770128"/>
                <a:gd name="connsiteX21" fmla="*/ 1300373 w 1530507"/>
                <a:gd name="connsiteY21" fmla="*/ 694538 h 770128"/>
                <a:gd name="connsiteX22" fmla="*/ 1408747 w 1530507"/>
                <a:gd name="connsiteY22" fmla="*/ 666629 h 770128"/>
                <a:gd name="connsiteX23" fmla="*/ 1464146 w 1530507"/>
                <a:gd name="connsiteY23" fmla="*/ 624807 h 770128"/>
                <a:gd name="connsiteX24" fmla="*/ 1516033 w 1530507"/>
                <a:gd name="connsiteY24" fmla="*/ 532214 h 770128"/>
                <a:gd name="connsiteX25" fmla="*/ 1529388 w 1530507"/>
                <a:gd name="connsiteY25" fmla="*/ 453896 h 77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30507" h="770128">
                  <a:moveTo>
                    <a:pt x="1529388" y="453896"/>
                  </a:moveTo>
                  <a:cubicBezTo>
                    <a:pt x="1529388" y="453896"/>
                    <a:pt x="1525429" y="317447"/>
                    <a:pt x="1524397" y="262995"/>
                  </a:cubicBezTo>
                  <a:cubicBezTo>
                    <a:pt x="1523589" y="220923"/>
                    <a:pt x="1528273" y="175254"/>
                    <a:pt x="1499555" y="140793"/>
                  </a:cubicBezTo>
                  <a:cubicBezTo>
                    <a:pt x="1474490" y="112800"/>
                    <a:pt x="1449007" y="85198"/>
                    <a:pt x="1423914" y="57261"/>
                  </a:cubicBezTo>
                  <a:cubicBezTo>
                    <a:pt x="1411005" y="42902"/>
                    <a:pt x="1394555" y="35486"/>
                    <a:pt x="1376181" y="31360"/>
                  </a:cubicBezTo>
                  <a:cubicBezTo>
                    <a:pt x="1338765" y="22967"/>
                    <a:pt x="1300624" y="18479"/>
                    <a:pt x="1263152" y="10449"/>
                  </a:cubicBezTo>
                  <a:cubicBezTo>
                    <a:pt x="1154946" y="-12748"/>
                    <a:pt x="1041414" y="8469"/>
                    <a:pt x="932818" y="18618"/>
                  </a:cubicBezTo>
                  <a:cubicBezTo>
                    <a:pt x="817530" y="29380"/>
                    <a:pt x="702242" y="40170"/>
                    <a:pt x="586954" y="50932"/>
                  </a:cubicBezTo>
                  <a:cubicBezTo>
                    <a:pt x="453097" y="63730"/>
                    <a:pt x="319184" y="75941"/>
                    <a:pt x="185272" y="88098"/>
                  </a:cubicBezTo>
                  <a:cubicBezTo>
                    <a:pt x="150086" y="91304"/>
                    <a:pt x="114147" y="96434"/>
                    <a:pt x="87633" y="122140"/>
                  </a:cubicBezTo>
                  <a:cubicBezTo>
                    <a:pt x="65356" y="143748"/>
                    <a:pt x="43134" y="165384"/>
                    <a:pt x="21555" y="187689"/>
                  </a:cubicBezTo>
                  <a:cubicBezTo>
                    <a:pt x="11015" y="198590"/>
                    <a:pt x="5384" y="211694"/>
                    <a:pt x="3543" y="226555"/>
                  </a:cubicBezTo>
                  <a:cubicBezTo>
                    <a:pt x="-4458" y="291211"/>
                    <a:pt x="3460" y="358292"/>
                    <a:pt x="4408" y="422837"/>
                  </a:cubicBezTo>
                  <a:cubicBezTo>
                    <a:pt x="5551" y="462066"/>
                    <a:pt x="6694" y="501322"/>
                    <a:pt x="7837" y="540551"/>
                  </a:cubicBezTo>
                  <a:cubicBezTo>
                    <a:pt x="8618" y="565504"/>
                    <a:pt x="8311" y="589928"/>
                    <a:pt x="13246" y="613236"/>
                  </a:cubicBezTo>
                  <a:cubicBezTo>
                    <a:pt x="15811" y="628320"/>
                    <a:pt x="18878" y="643236"/>
                    <a:pt x="22865" y="657930"/>
                  </a:cubicBezTo>
                  <a:cubicBezTo>
                    <a:pt x="26768" y="672372"/>
                    <a:pt x="34212" y="684556"/>
                    <a:pt x="46173" y="693868"/>
                  </a:cubicBezTo>
                  <a:cubicBezTo>
                    <a:pt x="70681" y="712911"/>
                    <a:pt x="95746" y="731201"/>
                    <a:pt x="120839" y="749463"/>
                  </a:cubicBezTo>
                  <a:cubicBezTo>
                    <a:pt x="150699" y="771182"/>
                    <a:pt x="187000" y="771210"/>
                    <a:pt x="222298" y="769426"/>
                  </a:cubicBezTo>
                  <a:cubicBezTo>
                    <a:pt x="356573" y="762623"/>
                    <a:pt x="490876" y="755848"/>
                    <a:pt x="625206" y="749658"/>
                  </a:cubicBezTo>
                  <a:cubicBezTo>
                    <a:pt x="740857" y="744082"/>
                    <a:pt x="856507" y="738506"/>
                    <a:pt x="972158" y="732958"/>
                  </a:cubicBezTo>
                  <a:cubicBezTo>
                    <a:pt x="1081117" y="727716"/>
                    <a:pt x="1193421" y="723060"/>
                    <a:pt x="1300373" y="694538"/>
                  </a:cubicBezTo>
                  <a:cubicBezTo>
                    <a:pt x="1344509" y="682772"/>
                    <a:pt x="1372892" y="680207"/>
                    <a:pt x="1408747" y="666629"/>
                  </a:cubicBezTo>
                  <a:cubicBezTo>
                    <a:pt x="1426340" y="659965"/>
                    <a:pt x="1453384" y="640867"/>
                    <a:pt x="1464146" y="624807"/>
                  </a:cubicBezTo>
                  <a:cubicBezTo>
                    <a:pt x="1485057" y="593608"/>
                    <a:pt x="1495178" y="563469"/>
                    <a:pt x="1516033" y="532214"/>
                  </a:cubicBezTo>
                  <a:cubicBezTo>
                    <a:pt x="1531033" y="507902"/>
                    <a:pt x="1531981" y="481025"/>
                    <a:pt x="1529388" y="453896"/>
                  </a:cubicBezTo>
                  <a:close/>
                </a:path>
              </a:pathLst>
            </a:custGeom>
            <a:solidFill>
              <a:schemeClr val="tx1"/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oup 2">
            <a:extLst>
              <a:ext uri="{FF2B5EF4-FFF2-40B4-BE49-F238E27FC236}">
                <a16:creationId xmlns:a16="http://schemas.microsoft.com/office/drawing/2014/main" id="{8B219945-F9BC-47ED-9C7F-0C45FC40FE6E}"/>
              </a:ext>
            </a:extLst>
          </p:cNvPr>
          <p:cNvGrpSpPr/>
          <p:nvPr/>
        </p:nvGrpSpPr>
        <p:grpSpPr>
          <a:xfrm>
            <a:off x="390983" y="1656588"/>
            <a:ext cx="4772296" cy="5020617"/>
            <a:chOff x="37058" y="2904786"/>
            <a:chExt cx="3008635" cy="3158830"/>
          </a:xfrm>
        </p:grpSpPr>
        <p:sp>
          <p:nvSpPr>
            <p:cNvPr id="26" name="Freeform: Shape 3">
              <a:extLst>
                <a:ext uri="{FF2B5EF4-FFF2-40B4-BE49-F238E27FC236}">
                  <a16:creationId xmlns:a16="http://schemas.microsoft.com/office/drawing/2014/main" id="{7968E10F-4A24-477D-AC28-7A52CDBE2534}"/>
                </a:ext>
              </a:extLst>
            </p:cNvPr>
            <p:cNvSpPr/>
            <p:nvPr/>
          </p:nvSpPr>
          <p:spPr>
            <a:xfrm>
              <a:off x="1598640" y="3840225"/>
              <a:ext cx="202341" cy="163174"/>
            </a:xfrm>
            <a:custGeom>
              <a:avLst/>
              <a:gdLst>
                <a:gd name="connsiteX0" fmla="*/ 194965 w 202341"/>
                <a:gd name="connsiteY0" fmla="*/ 82701 h 163174"/>
                <a:gd name="connsiteX1" fmla="*/ 103675 w 202341"/>
                <a:gd name="connsiteY1" fmla="*/ 7281 h 163174"/>
                <a:gd name="connsiteX2" fmla="*/ 85738 w 202341"/>
                <a:gd name="connsiteY2" fmla="*/ 3921 h 163174"/>
                <a:gd name="connsiteX3" fmla="*/ 82378 w 202341"/>
                <a:gd name="connsiteY3" fmla="*/ 28062 h 163174"/>
                <a:gd name="connsiteX4" fmla="*/ 80155 w 202341"/>
                <a:gd name="connsiteY4" fmla="*/ 44604 h 163174"/>
                <a:gd name="connsiteX5" fmla="*/ 6234 w 202341"/>
                <a:gd name="connsiteY5" fmla="*/ 133516 h 163174"/>
                <a:gd name="connsiteX6" fmla="*/ 8353 w 202341"/>
                <a:gd name="connsiteY6" fmla="*/ 157450 h 163174"/>
                <a:gd name="connsiteX7" fmla="*/ 31874 w 202341"/>
                <a:gd name="connsiteY7" fmla="*/ 153935 h 163174"/>
                <a:gd name="connsiteX8" fmla="*/ 105846 w 202341"/>
                <a:gd name="connsiteY8" fmla="*/ 64867 h 163174"/>
                <a:gd name="connsiteX9" fmla="*/ 125800 w 202341"/>
                <a:gd name="connsiteY9" fmla="*/ 63937 h 163174"/>
                <a:gd name="connsiteX10" fmla="*/ 174960 w 202341"/>
                <a:gd name="connsiteY10" fmla="*/ 105395 h 163174"/>
                <a:gd name="connsiteX11" fmla="*/ 197653 w 202341"/>
                <a:gd name="connsiteY11" fmla="*/ 103275 h 163174"/>
                <a:gd name="connsiteX12" fmla="*/ 194965 w 202341"/>
                <a:gd name="connsiteY12" fmla="*/ 82701 h 16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41" h="163174">
                  <a:moveTo>
                    <a:pt x="194965" y="82701"/>
                  </a:moveTo>
                  <a:cubicBezTo>
                    <a:pt x="164311" y="57889"/>
                    <a:pt x="134278" y="32249"/>
                    <a:pt x="103675" y="7281"/>
                  </a:cubicBezTo>
                  <a:cubicBezTo>
                    <a:pt x="98764" y="3301"/>
                    <a:pt x="93233" y="-4867"/>
                    <a:pt x="85738" y="3921"/>
                  </a:cubicBezTo>
                  <a:cubicBezTo>
                    <a:pt x="80207" y="10434"/>
                    <a:pt x="66870" y="17361"/>
                    <a:pt x="82378" y="28062"/>
                  </a:cubicBezTo>
                  <a:cubicBezTo>
                    <a:pt x="91217" y="34162"/>
                    <a:pt x="85324" y="39641"/>
                    <a:pt x="80155" y="44604"/>
                  </a:cubicBezTo>
                  <a:cubicBezTo>
                    <a:pt x="62786" y="67245"/>
                    <a:pt x="12592" y="126847"/>
                    <a:pt x="6234" y="133516"/>
                  </a:cubicBezTo>
                  <a:cubicBezTo>
                    <a:pt x="-2812" y="142976"/>
                    <a:pt x="-1934" y="148558"/>
                    <a:pt x="8353" y="157450"/>
                  </a:cubicBezTo>
                  <a:cubicBezTo>
                    <a:pt x="19622" y="167220"/>
                    <a:pt x="24637" y="163446"/>
                    <a:pt x="31874" y="153935"/>
                  </a:cubicBezTo>
                  <a:cubicBezTo>
                    <a:pt x="44228" y="137651"/>
                    <a:pt x="92871" y="80685"/>
                    <a:pt x="105846" y="64867"/>
                  </a:cubicBezTo>
                  <a:cubicBezTo>
                    <a:pt x="115823" y="51841"/>
                    <a:pt x="118511" y="57630"/>
                    <a:pt x="125800" y="63937"/>
                  </a:cubicBezTo>
                  <a:cubicBezTo>
                    <a:pt x="142083" y="77894"/>
                    <a:pt x="159194" y="90921"/>
                    <a:pt x="174960" y="105395"/>
                  </a:cubicBezTo>
                  <a:cubicBezTo>
                    <a:pt x="184420" y="114079"/>
                    <a:pt x="190003" y="112477"/>
                    <a:pt x="197653" y="103275"/>
                  </a:cubicBezTo>
                  <a:cubicBezTo>
                    <a:pt x="205097" y="94436"/>
                    <a:pt x="203288" y="89473"/>
                    <a:pt x="194965" y="82701"/>
                  </a:cubicBezTo>
                  <a:close/>
                </a:path>
              </a:pathLst>
            </a:custGeom>
            <a:solidFill>
              <a:srgbClr val="C49A6C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4">
              <a:extLst>
                <a:ext uri="{FF2B5EF4-FFF2-40B4-BE49-F238E27FC236}">
                  <a16:creationId xmlns:a16="http://schemas.microsoft.com/office/drawing/2014/main" id="{1B6CA8A3-0B95-4A8F-869E-DB5FC75C58A4}"/>
                </a:ext>
              </a:extLst>
            </p:cNvPr>
            <p:cNvSpPr/>
            <p:nvPr/>
          </p:nvSpPr>
          <p:spPr>
            <a:xfrm>
              <a:off x="1652935" y="3660691"/>
              <a:ext cx="149880" cy="178795"/>
            </a:xfrm>
            <a:custGeom>
              <a:avLst/>
              <a:gdLst>
                <a:gd name="connsiteX0" fmla="*/ 137310 w 149880"/>
                <a:gd name="connsiteY0" fmla="*/ 18244 h 178795"/>
                <a:gd name="connsiteX1" fmla="*/ 18106 w 149880"/>
                <a:gd name="connsiteY1" fmla="*/ 514 h 178795"/>
                <a:gd name="connsiteX2" fmla="*/ 1926 w 149880"/>
                <a:gd name="connsiteY2" fmla="*/ 10490 h 178795"/>
                <a:gd name="connsiteX3" fmla="*/ 10610 w 149880"/>
                <a:gd name="connsiteY3" fmla="*/ 29307 h 178795"/>
                <a:gd name="connsiteX4" fmla="*/ 19708 w 149880"/>
                <a:gd name="connsiteY4" fmla="*/ 46210 h 178795"/>
                <a:gd name="connsiteX5" fmla="*/ 15056 w 149880"/>
                <a:gd name="connsiteY5" fmla="*/ 79190 h 178795"/>
                <a:gd name="connsiteX6" fmla="*/ 1254 w 149880"/>
                <a:gd name="connsiteY6" fmla="*/ 161176 h 178795"/>
                <a:gd name="connsiteX7" fmla="*/ 17072 w 149880"/>
                <a:gd name="connsiteY7" fmla="*/ 178338 h 178795"/>
                <a:gd name="connsiteX8" fmla="*/ 33562 w 149880"/>
                <a:gd name="connsiteY8" fmla="*/ 165725 h 178795"/>
                <a:gd name="connsiteX9" fmla="*/ 46950 w 149880"/>
                <a:gd name="connsiteY9" fmla="*/ 79242 h 178795"/>
                <a:gd name="connsiteX10" fmla="*/ 50311 w 149880"/>
                <a:gd name="connsiteY10" fmla="*/ 58927 h 178795"/>
                <a:gd name="connsiteX11" fmla="*/ 77139 w 149880"/>
                <a:gd name="connsiteY11" fmla="*/ 39232 h 178795"/>
                <a:gd name="connsiteX12" fmla="*/ 132813 w 149880"/>
                <a:gd name="connsiteY12" fmla="*/ 48330 h 178795"/>
                <a:gd name="connsiteX13" fmla="*/ 149768 w 149880"/>
                <a:gd name="connsiteY13" fmla="*/ 36027 h 178795"/>
                <a:gd name="connsiteX14" fmla="*/ 137310 w 149880"/>
                <a:gd name="connsiteY14" fmla="*/ 18244 h 178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880" h="178795">
                  <a:moveTo>
                    <a:pt x="137310" y="18244"/>
                  </a:moveTo>
                  <a:cubicBezTo>
                    <a:pt x="97506" y="12713"/>
                    <a:pt x="57754" y="6924"/>
                    <a:pt x="18106" y="514"/>
                  </a:cubicBezTo>
                  <a:cubicBezTo>
                    <a:pt x="8697" y="-986"/>
                    <a:pt x="3218" y="359"/>
                    <a:pt x="1926" y="10490"/>
                  </a:cubicBezTo>
                  <a:cubicBezTo>
                    <a:pt x="840" y="18710"/>
                    <a:pt x="-3399" y="28118"/>
                    <a:pt x="10610" y="29307"/>
                  </a:cubicBezTo>
                  <a:cubicBezTo>
                    <a:pt x="22086" y="30289"/>
                    <a:pt x="20845" y="38301"/>
                    <a:pt x="19708" y="46210"/>
                  </a:cubicBezTo>
                  <a:cubicBezTo>
                    <a:pt x="18106" y="57169"/>
                    <a:pt x="16607" y="68180"/>
                    <a:pt x="15056" y="79190"/>
                  </a:cubicBezTo>
                  <a:cubicBezTo>
                    <a:pt x="10093" y="101315"/>
                    <a:pt x="3322" y="137810"/>
                    <a:pt x="1254" y="161176"/>
                  </a:cubicBezTo>
                  <a:cubicBezTo>
                    <a:pt x="-3554" y="176322"/>
                    <a:pt x="6268" y="176425"/>
                    <a:pt x="17072" y="178338"/>
                  </a:cubicBezTo>
                  <a:cubicBezTo>
                    <a:pt x="28703" y="180406"/>
                    <a:pt x="32270" y="175340"/>
                    <a:pt x="33562" y="165725"/>
                  </a:cubicBezTo>
                  <a:cubicBezTo>
                    <a:pt x="34648" y="157454"/>
                    <a:pt x="46020" y="87668"/>
                    <a:pt x="46950" y="79242"/>
                  </a:cubicBezTo>
                  <a:cubicBezTo>
                    <a:pt x="48553" y="72419"/>
                    <a:pt x="49122" y="65544"/>
                    <a:pt x="50311" y="58927"/>
                  </a:cubicBezTo>
                  <a:cubicBezTo>
                    <a:pt x="54394" y="35458"/>
                    <a:pt x="59512" y="35251"/>
                    <a:pt x="77139" y="39232"/>
                  </a:cubicBezTo>
                  <a:cubicBezTo>
                    <a:pt x="95438" y="43367"/>
                    <a:pt x="114255" y="45176"/>
                    <a:pt x="132813" y="48330"/>
                  </a:cubicBezTo>
                  <a:cubicBezTo>
                    <a:pt x="143048" y="50087"/>
                    <a:pt x="148993" y="47968"/>
                    <a:pt x="149768" y="36027"/>
                  </a:cubicBezTo>
                  <a:cubicBezTo>
                    <a:pt x="150388" y="25947"/>
                    <a:pt x="148734" y="19847"/>
                    <a:pt x="137310" y="18244"/>
                  </a:cubicBezTo>
                  <a:close/>
                </a:path>
              </a:pathLst>
            </a:custGeom>
            <a:solidFill>
              <a:srgbClr val="C49A6C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5">
              <a:extLst>
                <a:ext uri="{FF2B5EF4-FFF2-40B4-BE49-F238E27FC236}">
                  <a16:creationId xmlns:a16="http://schemas.microsoft.com/office/drawing/2014/main" id="{2C85E910-6E46-4B94-89A0-535DB4C7F367}"/>
                </a:ext>
              </a:extLst>
            </p:cNvPr>
            <p:cNvSpPr/>
            <p:nvPr/>
          </p:nvSpPr>
          <p:spPr>
            <a:xfrm>
              <a:off x="821258" y="2993259"/>
              <a:ext cx="336315" cy="366580"/>
            </a:xfrm>
            <a:custGeom>
              <a:avLst/>
              <a:gdLst>
                <a:gd name="connsiteX0" fmla="*/ 293875 w 336315"/>
                <a:gd name="connsiteY0" fmla="*/ 187613 h 366580"/>
                <a:gd name="connsiteX1" fmla="*/ 293203 w 336315"/>
                <a:gd name="connsiteY1" fmla="*/ 140986 h 366580"/>
                <a:gd name="connsiteX2" fmla="*/ 295633 w 336315"/>
                <a:gd name="connsiteY2" fmla="*/ 12632 h 366580"/>
                <a:gd name="connsiteX3" fmla="*/ 294806 w 336315"/>
                <a:gd name="connsiteY3" fmla="*/ 8445 h 366580"/>
                <a:gd name="connsiteX4" fmla="*/ 188214 w 336315"/>
                <a:gd name="connsiteY4" fmla="*/ 38634 h 366580"/>
                <a:gd name="connsiteX5" fmla="*/ 177824 w 336315"/>
                <a:gd name="connsiteY5" fmla="*/ 64687 h 366580"/>
                <a:gd name="connsiteX6" fmla="*/ 155183 w 336315"/>
                <a:gd name="connsiteY6" fmla="*/ 108316 h 366580"/>
                <a:gd name="connsiteX7" fmla="*/ 161644 w 336315"/>
                <a:gd name="connsiteY7" fmla="*/ 131837 h 366580"/>
                <a:gd name="connsiteX8" fmla="*/ 153890 w 336315"/>
                <a:gd name="connsiteY8" fmla="*/ 189526 h 366580"/>
                <a:gd name="connsiteX9" fmla="*/ 97028 w 336315"/>
                <a:gd name="connsiteY9" fmla="*/ 209480 h 366580"/>
                <a:gd name="connsiteX10" fmla="*/ 72060 w 336315"/>
                <a:gd name="connsiteY10" fmla="*/ 207257 h 366580"/>
                <a:gd name="connsiteX11" fmla="*/ 53967 w 336315"/>
                <a:gd name="connsiteY11" fmla="*/ 234654 h 366580"/>
                <a:gd name="connsiteX12" fmla="*/ 930 w 336315"/>
                <a:gd name="connsiteY12" fmla="*/ 267272 h 366580"/>
                <a:gd name="connsiteX13" fmla="*/ 0 w 336315"/>
                <a:gd name="connsiteY13" fmla="*/ 296427 h 366580"/>
                <a:gd name="connsiteX14" fmla="*/ 175188 w 336315"/>
                <a:gd name="connsiteY14" fmla="*/ 358769 h 366580"/>
                <a:gd name="connsiteX15" fmla="*/ 191678 w 336315"/>
                <a:gd name="connsiteY15" fmla="*/ 352669 h 366580"/>
                <a:gd name="connsiteX16" fmla="*/ 215353 w 336315"/>
                <a:gd name="connsiteY16" fmla="*/ 362594 h 366580"/>
                <a:gd name="connsiteX17" fmla="*/ 277644 w 336315"/>
                <a:gd name="connsiteY17" fmla="*/ 345226 h 366580"/>
                <a:gd name="connsiteX18" fmla="*/ 295581 w 336315"/>
                <a:gd name="connsiteY18" fmla="*/ 279265 h 366580"/>
                <a:gd name="connsiteX19" fmla="*/ 334041 w 336315"/>
                <a:gd name="connsiteY19" fmla="*/ 213098 h 366580"/>
                <a:gd name="connsiteX20" fmla="*/ 336315 w 336315"/>
                <a:gd name="connsiteY20" fmla="*/ 206068 h 366580"/>
                <a:gd name="connsiteX21" fmla="*/ 293875 w 336315"/>
                <a:gd name="connsiteY21" fmla="*/ 187613 h 36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6315" h="366580">
                  <a:moveTo>
                    <a:pt x="293875" y="187613"/>
                  </a:moveTo>
                  <a:cubicBezTo>
                    <a:pt x="284157" y="188337"/>
                    <a:pt x="291911" y="165644"/>
                    <a:pt x="293203" y="140986"/>
                  </a:cubicBezTo>
                  <a:cubicBezTo>
                    <a:pt x="296201" y="84899"/>
                    <a:pt x="313364" y="28554"/>
                    <a:pt x="295633" y="12632"/>
                  </a:cubicBezTo>
                  <a:cubicBezTo>
                    <a:pt x="295529" y="11185"/>
                    <a:pt x="295323" y="9789"/>
                    <a:pt x="294806" y="8445"/>
                  </a:cubicBezTo>
                  <a:cubicBezTo>
                    <a:pt x="253038" y="-10423"/>
                    <a:pt x="209357" y="3483"/>
                    <a:pt x="188214" y="38634"/>
                  </a:cubicBezTo>
                  <a:cubicBezTo>
                    <a:pt x="183252" y="45251"/>
                    <a:pt x="179530" y="53728"/>
                    <a:pt x="177824" y="64687"/>
                  </a:cubicBezTo>
                  <a:cubicBezTo>
                    <a:pt x="175860" y="77249"/>
                    <a:pt x="162782" y="96995"/>
                    <a:pt x="155183" y="108316"/>
                  </a:cubicBezTo>
                  <a:cubicBezTo>
                    <a:pt x="150685" y="117983"/>
                    <a:pt x="158232" y="124496"/>
                    <a:pt x="161644" y="131837"/>
                  </a:cubicBezTo>
                  <a:cubicBezTo>
                    <a:pt x="171363" y="152876"/>
                    <a:pt x="167434" y="172519"/>
                    <a:pt x="153890" y="189526"/>
                  </a:cubicBezTo>
                  <a:cubicBezTo>
                    <a:pt x="139675" y="207412"/>
                    <a:pt x="120548" y="215683"/>
                    <a:pt x="97028" y="209480"/>
                  </a:cubicBezTo>
                  <a:cubicBezTo>
                    <a:pt x="88860" y="207308"/>
                    <a:pt x="80745" y="203845"/>
                    <a:pt x="72060" y="207257"/>
                  </a:cubicBezTo>
                  <a:cubicBezTo>
                    <a:pt x="61566" y="213408"/>
                    <a:pt x="59033" y="225091"/>
                    <a:pt x="53967" y="234654"/>
                  </a:cubicBezTo>
                  <a:cubicBezTo>
                    <a:pt x="42543" y="256417"/>
                    <a:pt x="17782" y="255176"/>
                    <a:pt x="930" y="267272"/>
                  </a:cubicBezTo>
                  <a:cubicBezTo>
                    <a:pt x="620" y="276991"/>
                    <a:pt x="310" y="286709"/>
                    <a:pt x="0" y="296427"/>
                  </a:cubicBezTo>
                  <a:cubicBezTo>
                    <a:pt x="58413" y="317208"/>
                    <a:pt x="116775" y="337989"/>
                    <a:pt x="175188" y="358769"/>
                  </a:cubicBezTo>
                  <a:cubicBezTo>
                    <a:pt x="178910" y="351894"/>
                    <a:pt x="183459" y="348431"/>
                    <a:pt x="191678" y="352669"/>
                  </a:cubicBezTo>
                  <a:cubicBezTo>
                    <a:pt x="199277" y="356546"/>
                    <a:pt x="207186" y="360010"/>
                    <a:pt x="215353" y="362594"/>
                  </a:cubicBezTo>
                  <a:cubicBezTo>
                    <a:pt x="244405" y="371848"/>
                    <a:pt x="274645" y="364559"/>
                    <a:pt x="277644" y="345226"/>
                  </a:cubicBezTo>
                  <a:cubicBezTo>
                    <a:pt x="281159" y="322326"/>
                    <a:pt x="285604" y="300408"/>
                    <a:pt x="295581" y="279265"/>
                  </a:cubicBezTo>
                  <a:cubicBezTo>
                    <a:pt x="306488" y="256055"/>
                    <a:pt x="295581" y="220542"/>
                    <a:pt x="334041" y="213098"/>
                  </a:cubicBezTo>
                  <a:cubicBezTo>
                    <a:pt x="335230" y="212891"/>
                    <a:pt x="335591" y="208497"/>
                    <a:pt x="336315" y="206068"/>
                  </a:cubicBezTo>
                  <a:cubicBezTo>
                    <a:pt x="325253" y="192886"/>
                    <a:pt x="305971" y="198521"/>
                    <a:pt x="293875" y="187613"/>
                  </a:cubicBezTo>
                  <a:close/>
                </a:path>
              </a:pathLst>
            </a:custGeom>
            <a:solidFill>
              <a:srgbClr val="F7B89A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6">
              <a:extLst>
                <a:ext uri="{FF2B5EF4-FFF2-40B4-BE49-F238E27FC236}">
                  <a16:creationId xmlns:a16="http://schemas.microsoft.com/office/drawing/2014/main" id="{EEBA3C0F-675D-4A0D-BB81-CC90BD368A85}"/>
                </a:ext>
              </a:extLst>
            </p:cNvPr>
            <p:cNvSpPr/>
            <p:nvPr/>
          </p:nvSpPr>
          <p:spPr>
            <a:xfrm>
              <a:off x="37058" y="5816277"/>
              <a:ext cx="3008635" cy="247339"/>
            </a:xfrm>
            <a:custGeom>
              <a:avLst/>
              <a:gdLst>
                <a:gd name="connsiteX0" fmla="*/ 4325058 w 4325057"/>
                <a:gd name="connsiteY0" fmla="*/ 108297 h 216594"/>
                <a:gd name="connsiteX1" fmla="*/ 2162529 w 4325057"/>
                <a:gd name="connsiteY1" fmla="*/ 216594 h 216594"/>
                <a:gd name="connsiteX2" fmla="*/ 0 w 4325057"/>
                <a:gd name="connsiteY2" fmla="*/ 108297 h 216594"/>
                <a:gd name="connsiteX3" fmla="*/ 2162529 w 4325057"/>
                <a:gd name="connsiteY3" fmla="*/ 0 h 216594"/>
                <a:gd name="connsiteX4" fmla="*/ 4325058 w 4325057"/>
                <a:gd name="connsiteY4" fmla="*/ 108297 h 2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57" h="216594">
                  <a:moveTo>
                    <a:pt x="4325058" y="108297"/>
                  </a:moveTo>
                  <a:cubicBezTo>
                    <a:pt x="4325058" y="168108"/>
                    <a:pt x="3356861" y="216594"/>
                    <a:pt x="2162529" y="216594"/>
                  </a:cubicBezTo>
                  <a:cubicBezTo>
                    <a:pt x="968197" y="216594"/>
                    <a:pt x="0" y="168108"/>
                    <a:pt x="0" y="108297"/>
                  </a:cubicBezTo>
                  <a:cubicBezTo>
                    <a:pt x="0" y="48486"/>
                    <a:pt x="968197" y="0"/>
                    <a:pt x="2162529" y="0"/>
                  </a:cubicBezTo>
                  <a:cubicBezTo>
                    <a:pt x="3356861" y="0"/>
                    <a:pt x="4325058" y="48486"/>
                    <a:pt x="4325058" y="108297"/>
                  </a:cubicBezTo>
                  <a:close/>
                </a:path>
              </a:pathLst>
            </a:custGeom>
            <a:solidFill>
              <a:srgbClr val="CD2143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7">
              <a:extLst>
                <a:ext uri="{FF2B5EF4-FFF2-40B4-BE49-F238E27FC236}">
                  <a16:creationId xmlns:a16="http://schemas.microsoft.com/office/drawing/2014/main" id="{6A5DEAC2-F1A1-446D-A03B-DD87CB06F3A1}"/>
                </a:ext>
              </a:extLst>
            </p:cNvPr>
            <p:cNvSpPr/>
            <p:nvPr/>
          </p:nvSpPr>
          <p:spPr>
            <a:xfrm>
              <a:off x="254735" y="5858760"/>
              <a:ext cx="1076973" cy="98140"/>
            </a:xfrm>
            <a:custGeom>
              <a:avLst/>
              <a:gdLst>
                <a:gd name="connsiteX0" fmla="*/ 1076974 w 1076973"/>
                <a:gd name="connsiteY0" fmla="*/ 67615 h 135229"/>
                <a:gd name="connsiteX1" fmla="*/ 538487 w 1076973"/>
                <a:gd name="connsiteY1" fmla="*/ 135229 h 135229"/>
                <a:gd name="connsiteX2" fmla="*/ 0 w 1076973"/>
                <a:gd name="connsiteY2" fmla="*/ 67615 h 135229"/>
                <a:gd name="connsiteX3" fmla="*/ 538487 w 1076973"/>
                <a:gd name="connsiteY3" fmla="*/ 0 h 135229"/>
                <a:gd name="connsiteX4" fmla="*/ 1076974 w 1076973"/>
                <a:gd name="connsiteY4" fmla="*/ 67615 h 13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973" h="135229">
                  <a:moveTo>
                    <a:pt x="1076974" y="67615"/>
                  </a:moveTo>
                  <a:cubicBezTo>
                    <a:pt x="1076974" y="104957"/>
                    <a:pt x="835885" y="135229"/>
                    <a:pt x="538487" y="135229"/>
                  </a:cubicBezTo>
                  <a:cubicBezTo>
                    <a:pt x="241089" y="135229"/>
                    <a:pt x="0" y="104957"/>
                    <a:pt x="0" y="67615"/>
                  </a:cubicBezTo>
                  <a:cubicBezTo>
                    <a:pt x="0" y="30272"/>
                    <a:pt x="241089" y="0"/>
                    <a:pt x="538487" y="0"/>
                  </a:cubicBezTo>
                  <a:cubicBezTo>
                    <a:pt x="835885" y="0"/>
                    <a:pt x="1076974" y="30272"/>
                    <a:pt x="1076974" y="67615"/>
                  </a:cubicBezTo>
                  <a:close/>
                </a:path>
              </a:pathLst>
            </a:custGeom>
            <a:solidFill>
              <a:srgbClr val="FFFEFE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8">
              <a:extLst>
                <a:ext uri="{FF2B5EF4-FFF2-40B4-BE49-F238E27FC236}">
                  <a16:creationId xmlns:a16="http://schemas.microsoft.com/office/drawing/2014/main" id="{EDBFC4B7-779E-4762-8756-8BD644DFED4F}"/>
                </a:ext>
              </a:extLst>
            </p:cNvPr>
            <p:cNvSpPr/>
            <p:nvPr/>
          </p:nvSpPr>
          <p:spPr>
            <a:xfrm>
              <a:off x="559117" y="3289790"/>
              <a:ext cx="1065240" cy="1204582"/>
            </a:xfrm>
            <a:custGeom>
              <a:avLst/>
              <a:gdLst>
                <a:gd name="connsiteX0" fmla="*/ 1036814 w 1065240"/>
                <a:gd name="connsiteY0" fmla="*/ 667203 h 1204582"/>
                <a:gd name="connsiteX1" fmla="*/ 1010295 w 1065240"/>
                <a:gd name="connsiteY1" fmla="*/ 687880 h 1204582"/>
                <a:gd name="connsiteX2" fmla="*/ 964392 w 1065240"/>
                <a:gd name="connsiteY2" fmla="*/ 711090 h 1204582"/>
                <a:gd name="connsiteX3" fmla="*/ 958395 w 1065240"/>
                <a:gd name="connsiteY3" fmla="*/ 725254 h 1204582"/>
                <a:gd name="connsiteX4" fmla="*/ 932962 w 1065240"/>
                <a:gd name="connsiteY4" fmla="*/ 734404 h 1204582"/>
                <a:gd name="connsiteX5" fmla="*/ 786464 w 1065240"/>
                <a:gd name="connsiteY5" fmla="*/ 653763 h 1204582"/>
                <a:gd name="connsiteX6" fmla="*/ 557722 w 1065240"/>
                <a:gd name="connsiteY6" fmla="*/ 579893 h 1204582"/>
                <a:gd name="connsiteX7" fmla="*/ 544592 w 1065240"/>
                <a:gd name="connsiteY7" fmla="*/ 591989 h 1204582"/>
                <a:gd name="connsiteX8" fmla="*/ 516109 w 1065240"/>
                <a:gd name="connsiteY8" fmla="*/ 1051903 h 1204582"/>
                <a:gd name="connsiteX9" fmla="*/ 522829 w 1065240"/>
                <a:gd name="connsiteY9" fmla="*/ 1105250 h 1204582"/>
                <a:gd name="connsiteX10" fmla="*/ 503393 w 1065240"/>
                <a:gd name="connsiteY10" fmla="*/ 1134922 h 1204582"/>
                <a:gd name="connsiteX11" fmla="*/ 478528 w 1065240"/>
                <a:gd name="connsiteY11" fmla="*/ 1140556 h 1204582"/>
                <a:gd name="connsiteX12" fmla="*/ 447616 w 1065240"/>
                <a:gd name="connsiteY12" fmla="*/ 1146088 h 1204582"/>
                <a:gd name="connsiteX13" fmla="*/ 320657 w 1065240"/>
                <a:gd name="connsiteY13" fmla="*/ 1077077 h 1204582"/>
                <a:gd name="connsiteX14" fmla="*/ 241153 w 1065240"/>
                <a:gd name="connsiteY14" fmla="*/ 1088140 h 1204582"/>
                <a:gd name="connsiteX15" fmla="*/ 174573 w 1065240"/>
                <a:gd name="connsiteY15" fmla="*/ 1169660 h 1204582"/>
                <a:gd name="connsiteX16" fmla="*/ 55679 w 1065240"/>
                <a:gd name="connsiteY16" fmla="*/ 1200986 h 1204582"/>
                <a:gd name="connsiteX17" fmla="*/ 33502 w 1065240"/>
                <a:gd name="connsiteY17" fmla="*/ 1189303 h 1204582"/>
                <a:gd name="connsiteX18" fmla="*/ 13290 w 1065240"/>
                <a:gd name="connsiteY18" fmla="*/ 1167644 h 1204582"/>
                <a:gd name="connsiteX19" fmla="*/ 32210 w 1065240"/>
                <a:gd name="connsiteY19" fmla="*/ 813908 h 1204582"/>
                <a:gd name="connsiteX20" fmla="*/ 76718 w 1065240"/>
                <a:gd name="connsiteY20" fmla="*/ 454951 h 1204582"/>
                <a:gd name="connsiteX21" fmla="*/ 85557 w 1065240"/>
                <a:gd name="connsiteY21" fmla="*/ 293152 h 1204582"/>
                <a:gd name="connsiteX22" fmla="*/ 179225 w 1065240"/>
                <a:gd name="connsiteY22" fmla="*/ 111502 h 1204582"/>
                <a:gd name="connsiteX23" fmla="*/ 255679 w 1065240"/>
                <a:gd name="connsiteY23" fmla="*/ 7392 h 1204582"/>
                <a:gd name="connsiteX24" fmla="*/ 262193 w 1065240"/>
                <a:gd name="connsiteY24" fmla="*/ 0 h 1204582"/>
                <a:gd name="connsiteX25" fmla="*/ 437381 w 1065240"/>
                <a:gd name="connsiteY25" fmla="*/ 62342 h 1204582"/>
                <a:gd name="connsiteX26" fmla="*/ 441826 w 1065240"/>
                <a:gd name="connsiteY26" fmla="*/ 83071 h 1204582"/>
                <a:gd name="connsiteX27" fmla="*/ 455266 w 1065240"/>
                <a:gd name="connsiteY27" fmla="*/ 160817 h 1204582"/>
                <a:gd name="connsiteX28" fmla="*/ 559014 w 1065240"/>
                <a:gd name="connsiteY28" fmla="*/ 274284 h 1204582"/>
                <a:gd name="connsiteX29" fmla="*/ 718849 w 1065240"/>
                <a:gd name="connsiteY29" fmla="*/ 377308 h 1204582"/>
                <a:gd name="connsiteX30" fmla="*/ 1006211 w 1065240"/>
                <a:gd name="connsiteY30" fmla="*/ 497132 h 1204582"/>
                <a:gd name="connsiteX31" fmla="*/ 1045188 w 1065240"/>
                <a:gd name="connsiteY31" fmla="*/ 504783 h 1204582"/>
                <a:gd name="connsiteX32" fmla="*/ 1058318 w 1065240"/>
                <a:gd name="connsiteY32" fmla="*/ 542312 h 1204582"/>
                <a:gd name="connsiteX33" fmla="*/ 1048445 w 1065240"/>
                <a:gd name="connsiteY33" fmla="*/ 599537 h 1204582"/>
                <a:gd name="connsiteX34" fmla="*/ 1003058 w 1065240"/>
                <a:gd name="connsiteY34" fmla="*/ 640271 h 1204582"/>
                <a:gd name="connsiteX35" fmla="*/ 1018204 w 1065240"/>
                <a:gd name="connsiteY35" fmla="*/ 662189 h 1204582"/>
                <a:gd name="connsiteX36" fmla="*/ 1036814 w 1065240"/>
                <a:gd name="connsiteY36" fmla="*/ 667203 h 120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65240" h="1204582">
                  <a:moveTo>
                    <a:pt x="1036814" y="667203"/>
                  </a:moveTo>
                  <a:cubicBezTo>
                    <a:pt x="1036659" y="685192"/>
                    <a:pt x="1032988" y="698425"/>
                    <a:pt x="1010295" y="687880"/>
                  </a:cubicBezTo>
                  <a:cubicBezTo>
                    <a:pt x="985379" y="676249"/>
                    <a:pt x="970491" y="684830"/>
                    <a:pt x="964392" y="711090"/>
                  </a:cubicBezTo>
                  <a:cubicBezTo>
                    <a:pt x="963254" y="716001"/>
                    <a:pt x="959946" y="720395"/>
                    <a:pt x="958395" y="725254"/>
                  </a:cubicBezTo>
                  <a:cubicBezTo>
                    <a:pt x="953795" y="739521"/>
                    <a:pt x="948108" y="743088"/>
                    <a:pt x="932962" y="734404"/>
                  </a:cubicBezTo>
                  <a:cubicBezTo>
                    <a:pt x="884629" y="706645"/>
                    <a:pt x="833194" y="683848"/>
                    <a:pt x="786464" y="653763"/>
                  </a:cubicBezTo>
                  <a:cubicBezTo>
                    <a:pt x="716161" y="608531"/>
                    <a:pt x="634745" y="601811"/>
                    <a:pt x="557722" y="579893"/>
                  </a:cubicBezTo>
                  <a:cubicBezTo>
                    <a:pt x="546556" y="576740"/>
                    <a:pt x="545264" y="582891"/>
                    <a:pt x="544592" y="591989"/>
                  </a:cubicBezTo>
                  <a:cubicBezTo>
                    <a:pt x="540973" y="639030"/>
                    <a:pt x="511819" y="945157"/>
                    <a:pt x="516109" y="1051903"/>
                  </a:cubicBezTo>
                  <a:cubicBezTo>
                    <a:pt x="516833" y="1069789"/>
                    <a:pt x="517298" y="1088501"/>
                    <a:pt x="522829" y="1105250"/>
                  </a:cubicBezTo>
                  <a:cubicBezTo>
                    <a:pt x="529756" y="1126289"/>
                    <a:pt x="522105" y="1132699"/>
                    <a:pt x="503393" y="1134922"/>
                  </a:cubicBezTo>
                  <a:cubicBezTo>
                    <a:pt x="495018" y="1135904"/>
                    <a:pt x="486799" y="1138592"/>
                    <a:pt x="478528" y="1140556"/>
                  </a:cubicBezTo>
                  <a:cubicBezTo>
                    <a:pt x="469844" y="1151515"/>
                    <a:pt x="458471" y="1147173"/>
                    <a:pt x="447616" y="1146088"/>
                  </a:cubicBezTo>
                  <a:cubicBezTo>
                    <a:pt x="395716" y="1140711"/>
                    <a:pt x="358600" y="1107731"/>
                    <a:pt x="320657" y="1077077"/>
                  </a:cubicBezTo>
                  <a:cubicBezTo>
                    <a:pt x="273720" y="1039083"/>
                    <a:pt x="274134" y="1038411"/>
                    <a:pt x="241153" y="1088140"/>
                  </a:cubicBezTo>
                  <a:cubicBezTo>
                    <a:pt x="221665" y="1117553"/>
                    <a:pt x="200006" y="1145157"/>
                    <a:pt x="174573" y="1169660"/>
                  </a:cubicBezTo>
                  <a:cubicBezTo>
                    <a:pt x="140766" y="1202278"/>
                    <a:pt x="100652" y="1210239"/>
                    <a:pt x="55679" y="1200986"/>
                  </a:cubicBezTo>
                  <a:cubicBezTo>
                    <a:pt x="46787" y="1199176"/>
                    <a:pt x="40429" y="1194111"/>
                    <a:pt x="33502" y="1189303"/>
                  </a:cubicBezTo>
                  <a:cubicBezTo>
                    <a:pt x="21458" y="1186977"/>
                    <a:pt x="16082" y="1181239"/>
                    <a:pt x="13290" y="1167644"/>
                  </a:cubicBezTo>
                  <a:cubicBezTo>
                    <a:pt x="-11522" y="1047922"/>
                    <a:pt x="470" y="930527"/>
                    <a:pt x="32210" y="813908"/>
                  </a:cubicBezTo>
                  <a:cubicBezTo>
                    <a:pt x="64208" y="696409"/>
                    <a:pt x="77131" y="576533"/>
                    <a:pt x="76718" y="454951"/>
                  </a:cubicBezTo>
                  <a:cubicBezTo>
                    <a:pt x="76563" y="400880"/>
                    <a:pt x="77855" y="346861"/>
                    <a:pt x="85557" y="293152"/>
                  </a:cubicBezTo>
                  <a:cubicBezTo>
                    <a:pt x="95896" y="221660"/>
                    <a:pt x="127584" y="161179"/>
                    <a:pt x="179225" y="111502"/>
                  </a:cubicBezTo>
                  <a:cubicBezTo>
                    <a:pt x="210913" y="81055"/>
                    <a:pt x="242187" y="50969"/>
                    <a:pt x="255679" y="7392"/>
                  </a:cubicBezTo>
                  <a:cubicBezTo>
                    <a:pt x="256558" y="4549"/>
                    <a:pt x="259970" y="2430"/>
                    <a:pt x="262193" y="0"/>
                  </a:cubicBezTo>
                  <a:cubicBezTo>
                    <a:pt x="324017" y="11114"/>
                    <a:pt x="382431" y="31895"/>
                    <a:pt x="437381" y="62342"/>
                  </a:cubicBezTo>
                  <a:cubicBezTo>
                    <a:pt x="446375" y="67615"/>
                    <a:pt x="444101" y="76506"/>
                    <a:pt x="441826" y="83071"/>
                  </a:cubicBezTo>
                  <a:cubicBezTo>
                    <a:pt x="431901" y="111916"/>
                    <a:pt x="445651" y="134867"/>
                    <a:pt x="455266" y="160817"/>
                  </a:cubicBezTo>
                  <a:cubicBezTo>
                    <a:pt x="474910" y="213751"/>
                    <a:pt x="510888" y="247248"/>
                    <a:pt x="559014" y="274284"/>
                  </a:cubicBezTo>
                  <a:cubicBezTo>
                    <a:pt x="614223" y="305299"/>
                    <a:pt x="668035" y="339624"/>
                    <a:pt x="718849" y="377308"/>
                  </a:cubicBezTo>
                  <a:cubicBezTo>
                    <a:pt x="805177" y="441304"/>
                    <a:pt x="908460" y="461929"/>
                    <a:pt x="1006211" y="497132"/>
                  </a:cubicBezTo>
                  <a:cubicBezTo>
                    <a:pt x="1019858" y="496305"/>
                    <a:pt x="1032730" y="499665"/>
                    <a:pt x="1045188" y="504783"/>
                  </a:cubicBezTo>
                  <a:cubicBezTo>
                    <a:pt x="1068036" y="514140"/>
                    <a:pt x="1069794" y="519154"/>
                    <a:pt x="1058318" y="542312"/>
                  </a:cubicBezTo>
                  <a:cubicBezTo>
                    <a:pt x="1055010" y="561387"/>
                    <a:pt x="1051753" y="580462"/>
                    <a:pt x="1048445" y="599537"/>
                  </a:cubicBezTo>
                  <a:cubicBezTo>
                    <a:pt x="1033712" y="613339"/>
                    <a:pt x="1009985" y="615665"/>
                    <a:pt x="1003058" y="640271"/>
                  </a:cubicBezTo>
                  <a:cubicBezTo>
                    <a:pt x="996958" y="662033"/>
                    <a:pt x="995562" y="662912"/>
                    <a:pt x="1018204" y="662189"/>
                  </a:cubicBezTo>
                  <a:cubicBezTo>
                    <a:pt x="1025028" y="661930"/>
                    <a:pt x="1031954" y="660689"/>
                    <a:pt x="1036814" y="667203"/>
                  </a:cubicBezTo>
                  <a:close/>
                </a:path>
              </a:pathLst>
            </a:custGeom>
            <a:solidFill>
              <a:schemeClr val="accent3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9">
              <a:extLst>
                <a:ext uri="{FF2B5EF4-FFF2-40B4-BE49-F238E27FC236}">
                  <a16:creationId xmlns:a16="http://schemas.microsoft.com/office/drawing/2014/main" id="{1B16075F-3CA2-4B2E-B7FC-1AE078201E97}"/>
                </a:ext>
              </a:extLst>
            </p:cNvPr>
            <p:cNvSpPr/>
            <p:nvPr/>
          </p:nvSpPr>
          <p:spPr>
            <a:xfrm>
              <a:off x="592567" y="4318999"/>
              <a:ext cx="467305" cy="1629323"/>
            </a:xfrm>
            <a:custGeom>
              <a:avLst/>
              <a:gdLst>
                <a:gd name="connsiteX0" fmla="*/ 0 w 467305"/>
                <a:gd name="connsiteY0" fmla="*/ 160094 h 1629323"/>
                <a:gd name="connsiteX1" fmla="*/ 166555 w 467305"/>
                <a:gd name="connsiteY1" fmla="*/ 103541 h 1629323"/>
                <a:gd name="connsiteX2" fmla="*/ 240218 w 467305"/>
                <a:gd name="connsiteY2" fmla="*/ 0 h 1629323"/>
                <a:gd name="connsiteX3" fmla="*/ 445026 w 467305"/>
                <a:gd name="connsiteY3" fmla="*/ 111295 h 1629323"/>
                <a:gd name="connsiteX4" fmla="*/ 454899 w 467305"/>
                <a:gd name="connsiteY4" fmla="*/ 301578 h 1629323"/>
                <a:gd name="connsiteX5" fmla="*/ 444509 w 467305"/>
                <a:gd name="connsiteY5" fmla="*/ 465807 h 1629323"/>
                <a:gd name="connsiteX6" fmla="*/ 414941 w 467305"/>
                <a:gd name="connsiteY6" fmla="*/ 726236 h 1629323"/>
                <a:gd name="connsiteX7" fmla="*/ 343139 w 467305"/>
                <a:gd name="connsiteY7" fmla="*/ 974053 h 1629323"/>
                <a:gd name="connsiteX8" fmla="*/ 335178 w 467305"/>
                <a:gd name="connsiteY8" fmla="*/ 1021766 h 1629323"/>
                <a:gd name="connsiteX9" fmla="*/ 311813 w 467305"/>
                <a:gd name="connsiteY9" fmla="*/ 1435259 h 1629323"/>
                <a:gd name="connsiteX10" fmla="*/ 340761 w 467305"/>
                <a:gd name="connsiteY10" fmla="*/ 1471547 h 1629323"/>
                <a:gd name="connsiteX11" fmla="*/ 409823 w 467305"/>
                <a:gd name="connsiteY11" fmla="*/ 1490984 h 1629323"/>
                <a:gd name="connsiteX12" fmla="*/ 446628 w 467305"/>
                <a:gd name="connsiteY12" fmla="*/ 1529237 h 1629323"/>
                <a:gd name="connsiteX13" fmla="*/ 455416 w 467305"/>
                <a:gd name="connsiteY13" fmla="*/ 1537353 h 1629323"/>
                <a:gd name="connsiteX14" fmla="*/ 467306 w 467305"/>
                <a:gd name="connsiteY14" fmla="*/ 1551310 h 1629323"/>
                <a:gd name="connsiteX15" fmla="*/ 389197 w 467305"/>
                <a:gd name="connsiteY15" fmla="*/ 1626885 h 1629323"/>
                <a:gd name="connsiteX16" fmla="*/ 245232 w 467305"/>
                <a:gd name="connsiteY16" fmla="*/ 1626627 h 1629323"/>
                <a:gd name="connsiteX17" fmla="*/ 119359 w 467305"/>
                <a:gd name="connsiteY17" fmla="*/ 1622801 h 1629323"/>
                <a:gd name="connsiteX18" fmla="*/ 73559 w 467305"/>
                <a:gd name="connsiteY18" fmla="*/ 1617270 h 1629323"/>
                <a:gd name="connsiteX19" fmla="*/ 42699 w 467305"/>
                <a:gd name="connsiteY19" fmla="*/ 1546554 h 1629323"/>
                <a:gd name="connsiteX20" fmla="*/ 68545 w 467305"/>
                <a:gd name="connsiteY20" fmla="*/ 1219440 h 1629323"/>
                <a:gd name="connsiteX21" fmla="*/ 60067 w 467305"/>
                <a:gd name="connsiteY21" fmla="*/ 1049473 h 1629323"/>
                <a:gd name="connsiteX22" fmla="*/ 95684 w 467305"/>
                <a:gd name="connsiteY22" fmla="*/ 785528 h 1629323"/>
                <a:gd name="connsiteX23" fmla="*/ 84622 w 467305"/>
                <a:gd name="connsiteY23" fmla="*/ 359422 h 1629323"/>
                <a:gd name="connsiteX24" fmla="*/ 57173 w 467305"/>
                <a:gd name="connsiteY24" fmla="*/ 304679 h 1629323"/>
                <a:gd name="connsiteX25" fmla="*/ 0 w 467305"/>
                <a:gd name="connsiteY25" fmla="*/ 160094 h 162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67305" h="1629323">
                  <a:moveTo>
                    <a:pt x="0" y="160094"/>
                  </a:moveTo>
                  <a:cubicBezTo>
                    <a:pt x="69217" y="181495"/>
                    <a:pt x="124632" y="162316"/>
                    <a:pt x="166555" y="103541"/>
                  </a:cubicBezTo>
                  <a:cubicBezTo>
                    <a:pt x="191368" y="68804"/>
                    <a:pt x="216025" y="34014"/>
                    <a:pt x="240218" y="0"/>
                  </a:cubicBezTo>
                  <a:cubicBezTo>
                    <a:pt x="303645" y="46937"/>
                    <a:pt x="354356" y="115534"/>
                    <a:pt x="445026" y="111295"/>
                  </a:cubicBezTo>
                  <a:cubicBezTo>
                    <a:pt x="448334" y="174723"/>
                    <a:pt x="451746" y="238150"/>
                    <a:pt x="454899" y="301578"/>
                  </a:cubicBezTo>
                  <a:cubicBezTo>
                    <a:pt x="457639" y="356682"/>
                    <a:pt x="449265" y="411219"/>
                    <a:pt x="444509" y="465807"/>
                  </a:cubicBezTo>
                  <a:cubicBezTo>
                    <a:pt x="436962" y="552806"/>
                    <a:pt x="429053" y="639909"/>
                    <a:pt x="414941" y="726236"/>
                  </a:cubicBezTo>
                  <a:cubicBezTo>
                    <a:pt x="400983" y="811788"/>
                    <a:pt x="381443" y="895686"/>
                    <a:pt x="343139" y="974053"/>
                  </a:cubicBezTo>
                  <a:cubicBezTo>
                    <a:pt x="335540" y="989664"/>
                    <a:pt x="336470" y="1005948"/>
                    <a:pt x="335178" y="1021766"/>
                  </a:cubicBezTo>
                  <a:cubicBezTo>
                    <a:pt x="323909" y="1159373"/>
                    <a:pt x="307109" y="1296670"/>
                    <a:pt x="311813" y="1435259"/>
                  </a:cubicBezTo>
                  <a:cubicBezTo>
                    <a:pt x="312536" y="1456711"/>
                    <a:pt x="318533" y="1467567"/>
                    <a:pt x="340761" y="1471547"/>
                  </a:cubicBezTo>
                  <a:cubicBezTo>
                    <a:pt x="364178" y="1475735"/>
                    <a:pt x="386871" y="1484161"/>
                    <a:pt x="409823" y="1490984"/>
                  </a:cubicBezTo>
                  <a:cubicBezTo>
                    <a:pt x="429260" y="1496722"/>
                    <a:pt x="448386" y="1502718"/>
                    <a:pt x="446628" y="1529237"/>
                  </a:cubicBezTo>
                  <a:cubicBezTo>
                    <a:pt x="446318" y="1533889"/>
                    <a:pt x="451126" y="1536060"/>
                    <a:pt x="455416" y="1537353"/>
                  </a:cubicBezTo>
                  <a:cubicBezTo>
                    <a:pt x="461723" y="1539989"/>
                    <a:pt x="465962" y="1544435"/>
                    <a:pt x="467306" y="1551310"/>
                  </a:cubicBezTo>
                  <a:cubicBezTo>
                    <a:pt x="466789" y="1592251"/>
                    <a:pt x="435308" y="1624249"/>
                    <a:pt x="389197" y="1626885"/>
                  </a:cubicBezTo>
                  <a:cubicBezTo>
                    <a:pt x="341278" y="1629625"/>
                    <a:pt x="292945" y="1630710"/>
                    <a:pt x="245232" y="1626627"/>
                  </a:cubicBezTo>
                  <a:cubicBezTo>
                    <a:pt x="203206" y="1623008"/>
                    <a:pt x="161334" y="1623422"/>
                    <a:pt x="119359" y="1622801"/>
                  </a:cubicBezTo>
                  <a:cubicBezTo>
                    <a:pt x="103851" y="1622543"/>
                    <a:pt x="88499" y="1621923"/>
                    <a:pt x="73559" y="1617270"/>
                  </a:cubicBezTo>
                  <a:cubicBezTo>
                    <a:pt x="40734" y="1607087"/>
                    <a:pt x="28431" y="1578914"/>
                    <a:pt x="42699" y="1546554"/>
                  </a:cubicBezTo>
                  <a:cubicBezTo>
                    <a:pt x="79969" y="1439808"/>
                    <a:pt x="74025" y="1329598"/>
                    <a:pt x="68545" y="1219440"/>
                  </a:cubicBezTo>
                  <a:cubicBezTo>
                    <a:pt x="65702" y="1162784"/>
                    <a:pt x="63427" y="1106129"/>
                    <a:pt x="60067" y="1049473"/>
                  </a:cubicBezTo>
                  <a:cubicBezTo>
                    <a:pt x="54691" y="959010"/>
                    <a:pt x="80900" y="873252"/>
                    <a:pt x="95684" y="785528"/>
                  </a:cubicBezTo>
                  <a:cubicBezTo>
                    <a:pt x="119670" y="643476"/>
                    <a:pt x="125304" y="500596"/>
                    <a:pt x="84622" y="359422"/>
                  </a:cubicBezTo>
                  <a:cubicBezTo>
                    <a:pt x="78780" y="339158"/>
                    <a:pt x="67976" y="322048"/>
                    <a:pt x="57173" y="304679"/>
                  </a:cubicBezTo>
                  <a:cubicBezTo>
                    <a:pt x="29310" y="259965"/>
                    <a:pt x="6824" y="213131"/>
                    <a:pt x="0" y="160094"/>
                  </a:cubicBezTo>
                  <a:close/>
                </a:path>
              </a:pathLst>
            </a:custGeom>
            <a:solidFill>
              <a:srgbClr val="020202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0">
              <a:extLst>
                <a:ext uri="{FF2B5EF4-FFF2-40B4-BE49-F238E27FC236}">
                  <a16:creationId xmlns:a16="http://schemas.microsoft.com/office/drawing/2014/main" id="{BD3219DB-5DE5-4F39-A3A4-6151F16A8E85}"/>
                </a:ext>
              </a:extLst>
            </p:cNvPr>
            <p:cNvSpPr/>
            <p:nvPr/>
          </p:nvSpPr>
          <p:spPr>
            <a:xfrm>
              <a:off x="1544082" y="3881562"/>
              <a:ext cx="171970" cy="80706"/>
            </a:xfrm>
            <a:custGeom>
              <a:avLst/>
              <a:gdLst>
                <a:gd name="connsiteX0" fmla="*/ 51848 w 171970"/>
                <a:gd name="connsiteY0" fmla="*/ 75431 h 80706"/>
                <a:gd name="connsiteX1" fmla="*/ 0 w 171970"/>
                <a:gd name="connsiteY1" fmla="*/ 77757 h 80706"/>
                <a:gd name="connsiteX2" fmla="*/ 63479 w 171970"/>
                <a:gd name="connsiteY2" fmla="*/ 7764 h 80706"/>
                <a:gd name="connsiteX3" fmla="*/ 134660 w 171970"/>
                <a:gd name="connsiteY3" fmla="*/ 3267 h 80706"/>
                <a:gd name="connsiteX4" fmla="*/ 160404 w 171970"/>
                <a:gd name="connsiteY4" fmla="*/ 23582 h 80706"/>
                <a:gd name="connsiteX5" fmla="*/ 170380 w 171970"/>
                <a:gd name="connsiteY5" fmla="*/ 38470 h 80706"/>
                <a:gd name="connsiteX6" fmla="*/ 125097 w 171970"/>
                <a:gd name="connsiteY6" fmla="*/ 65040 h 80706"/>
                <a:gd name="connsiteX7" fmla="*/ 77333 w 171970"/>
                <a:gd name="connsiteY7" fmla="*/ 69899 h 80706"/>
                <a:gd name="connsiteX8" fmla="*/ 51848 w 171970"/>
                <a:gd name="connsiteY8" fmla="*/ 75431 h 8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970" h="80706">
                  <a:moveTo>
                    <a:pt x="51848" y="75431"/>
                  </a:moveTo>
                  <a:cubicBezTo>
                    <a:pt x="32618" y="76930"/>
                    <a:pt x="18816" y="84942"/>
                    <a:pt x="0" y="77757"/>
                  </a:cubicBezTo>
                  <a:cubicBezTo>
                    <a:pt x="13388" y="46638"/>
                    <a:pt x="16128" y="7609"/>
                    <a:pt x="63479" y="7764"/>
                  </a:cubicBezTo>
                  <a:cubicBezTo>
                    <a:pt x="87361" y="8540"/>
                    <a:pt x="110261" y="-6400"/>
                    <a:pt x="134660" y="3267"/>
                  </a:cubicBezTo>
                  <a:cubicBezTo>
                    <a:pt x="145258" y="11641"/>
                    <a:pt x="151512" y="16552"/>
                    <a:pt x="160404" y="23582"/>
                  </a:cubicBezTo>
                  <a:cubicBezTo>
                    <a:pt x="170225" y="31440"/>
                    <a:pt x="174568" y="32319"/>
                    <a:pt x="170380" y="38470"/>
                  </a:cubicBezTo>
                  <a:cubicBezTo>
                    <a:pt x="145154" y="61112"/>
                    <a:pt x="145309" y="63696"/>
                    <a:pt x="125097" y="65040"/>
                  </a:cubicBezTo>
                  <a:cubicBezTo>
                    <a:pt x="108866" y="61577"/>
                    <a:pt x="94081" y="67108"/>
                    <a:pt x="77333" y="69899"/>
                  </a:cubicBezTo>
                  <a:cubicBezTo>
                    <a:pt x="68803" y="71709"/>
                    <a:pt x="60326" y="73570"/>
                    <a:pt x="51848" y="75431"/>
                  </a:cubicBezTo>
                  <a:close/>
                </a:path>
              </a:pathLst>
            </a:custGeom>
            <a:solidFill>
              <a:srgbClr val="FAB99B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1">
              <a:extLst>
                <a:ext uri="{FF2B5EF4-FFF2-40B4-BE49-F238E27FC236}">
                  <a16:creationId xmlns:a16="http://schemas.microsoft.com/office/drawing/2014/main" id="{B3F3A5BB-4111-4160-A802-694B448A9578}"/>
                </a:ext>
              </a:extLst>
            </p:cNvPr>
            <p:cNvSpPr/>
            <p:nvPr/>
          </p:nvSpPr>
          <p:spPr>
            <a:xfrm>
              <a:off x="793222" y="2908842"/>
              <a:ext cx="380441" cy="352137"/>
            </a:xfrm>
            <a:custGeom>
              <a:avLst/>
              <a:gdLst>
                <a:gd name="connsiteX0" fmla="*/ 374948 w 380441"/>
                <a:gd name="connsiteY0" fmla="*/ 99789 h 352137"/>
                <a:gd name="connsiteX1" fmla="*/ 330388 w 380441"/>
                <a:gd name="connsiteY1" fmla="*/ 102891 h 352137"/>
                <a:gd name="connsiteX2" fmla="*/ 323720 w 380441"/>
                <a:gd name="connsiteY2" fmla="*/ 97928 h 352137"/>
                <a:gd name="connsiteX3" fmla="*/ 289912 w 380441"/>
                <a:gd name="connsiteY3" fmla="*/ 118347 h 352137"/>
                <a:gd name="connsiteX4" fmla="*/ 254451 w 380441"/>
                <a:gd name="connsiteY4" fmla="*/ 148019 h 352137"/>
                <a:gd name="connsiteX5" fmla="*/ 220437 w 380441"/>
                <a:gd name="connsiteY5" fmla="*/ 136750 h 352137"/>
                <a:gd name="connsiteX6" fmla="*/ 247834 w 380441"/>
                <a:gd name="connsiteY6" fmla="*/ 102891 h 352137"/>
                <a:gd name="connsiteX7" fmla="*/ 274353 w 380441"/>
                <a:gd name="connsiteY7" fmla="*/ 93121 h 352137"/>
                <a:gd name="connsiteX8" fmla="*/ 322841 w 380441"/>
                <a:gd name="connsiteY8" fmla="*/ 92862 h 352137"/>
                <a:gd name="connsiteX9" fmla="*/ 313588 w 380441"/>
                <a:gd name="connsiteY9" fmla="*/ 2813 h 352137"/>
                <a:gd name="connsiteX10" fmla="*/ 238168 w 380441"/>
                <a:gd name="connsiteY10" fmla="*/ 23128 h 352137"/>
                <a:gd name="connsiteX11" fmla="*/ 170708 w 380441"/>
                <a:gd name="connsiteY11" fmla="*/ 4467 h 352137"/>
                <a:gd name="connsiteX12" fmla="*/ 170708 w 380441"/>
                <a:gd name="connsiteY12" fmla="*/ 4415 h 352137"/>
                <a:gd name="connsiteX13" fmla="*/ 130853 w 380441"/>
                <a:gd name="connsiteY13" fmla="*/ 73 h 352137"/>
                <a:gd name="connsiteX14" fmla="*/ 3533 w 380441"/>
                <a:gd name="connsiteY14" fmla="*/ 103201 h 352137"/>
                <a:gd name="connsiteX15" fmla="*/ 11287 w 380441"/>
                <a:gd name="connsiteY15" fmla="*/ 238223 h 352137"/>
                <a:gd name="connsiteX16" fmla="*/ 28966 w 380441"/>
                <a:gd name="connsiteY16" fmla="*/ 351793 h 352137"/>
                <a:gd name="connsiteX17" fmla="*/ 101439 w 380441"/>
                <a:gd name="connsiteY17" fmla="*/ 293483 h 352137"/>
                <a:gd name="connsiteX18" fmla="*/ 126407 w 380441"/>
                <a:gd name="connsiteY18" fmla="*/ 253731 h 352137"/>
                <a:gd name="connsiteX19" fmla="*/ 179703 w 380441"/>
                <a:gd name="connsiteY19" fmla="*/ 205243 h 352137"/>
                <a:gd name="connsiteX20" fmla="*/ 185079 w 380441"/>
                <a:gd name="connsiteY20" fmla="*/ 197903 h 352137"/>
                <a:gd name="connsiteX21" fmla="*/ 185131 w 380441"/>
                <a:gd name="connsiteY21" fmla="*/ 197903 h 352137"/>
                <a:gd name="connsiteX22" fmla="*/ 230155 w 380441"/>
                <a:gd name="connsiteY22" fmla="*/ 183429 h 352137"/>
                <a:gd name="connsiteX23" fmla="*/ 282520 w 380441"/>
                <a:gd name="connsiteY23" fmla="*/ 200229 h 352137"/>
                <a:gd name="connsiteX24" fmla="*/ 289085 w 380441"/>
                <a:gd name="connsiteY24" fmla="*/ 268257 h 352137"/>
                <a:gd name="connsiteX25" fmla="*/ 296322 w 380441"/>
                <a:gd name="connsiteY25" fmla="*/ 286401 h 352137"/>
                <a:gd name="connsiteX26" fmla="*/ 321238 w 380441"/>
                <a:gd name="connsiteY26" fmla="*/ 274719 h 352137"/>
                <a:gd name="connsiteX27" fmla="*/ 364402 w 380441"/>
                <a:gd name="connsiteY27" fmla="*/ 290640 h 352137"/>
                <a:gd name="connsiteX28" fmla="*/ 369055 w 380441"/>
                <a:gd name="connsiteY28" fmla="*/ 279474 h 352137"/>
                <a:gd name="connsiteX29" fmla="*/ 378204 w 380441"/>
                <a:gd name="connsiteY29" fmla="*/ 125119 h 352137"/>
                <a:gd name="connsiteX30" fmla="*/ 374948 w 380441"/>
                <a:gd name="connsiteY30" fmla="*/ 99789 h 35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0441" h="352137">
                  <a:moveTo>
                    <a:pt x="374948" y="99789"/>
                  </a:moveTo>
                  <a:cubicBezTo>
                    <a:pt x="360887" y="97463"/>
                    <a:pt x="344035" y="87951"/>
                    <a:pt x="330388" y="102891"/>
                  </a:cubicBezTo>
                  <a:cubicBezTo>
                    <a:pt x="328165" y="101237"/>
                    <a:pt x="325943" y="99582"/>
                    <a:pt x="323720" y="97928"/>
                  </a:cubicBezTo>
                  <a:cubicBezTo>
                    <a:pt x="297977" y="90329"/>
                    <a:pt x="292342" y="93741"/>
                    <a:pt x="289912" y="118347"/>
                  </a:cubicBezTo>
                  <a:cubicBezTo>
                    <a:pt x="286552" y="152361"/>
                    <a:pt x="286707" y="150707"/>
                    <a:pt x="254451" y="148019"/>
                  </a:cubicBezTo>
                  <a:cubicBezTo>
                    <a:pt x="229535" y="145951"/>
                    <a:pt x="223073" y="150397"/>
                    <a:pt x="220437" y="136750"/>
                  </a:cubicBezTo>
                  <a:cubicBezTo>
                    <a:pt x="217335" y="120518"/>
                    <a:pt x="234756" y="111162"/>
                    <a:pt x="247834" y="102891"/>
                  </a:cubicBezTo>
                  <a:cubicBezTo>
                    <a:pt x="255898" y="97773"/>
                    <a:pt x="265307" y="95860"/>
                    <a:pt x="274353" y="93121"/>
                  </a:cubicBezTo>
                  <a:cubicBezTo>
                    <a:pt x="290584" y="88210"/>
                    <a:pt x="306713" y="94568"/>
                    <a:pt x="322841" y="92862"/>
                  </a:cubicBezTo>
                  <a:cubicBezTo>
                    <a:pt x="335868" y="61433"/>
                    <a:pt x="331319" y="32226"/>
                    <a:pt x="313588" y="2813"/>
                  </a:cubicBezTo>
                  <a:cubicBezTo>
                    <a:pt x="288620" y="33105"/>
                    <a:pt x="277920" y="35793"/>
                    <a:pt x="238168" y="23128"/>
                  </a:cubicBezTo>
                  <a:cubicBezTo>
                    <a:pt x="215888" y="16046"/>
                    <a:pt x="194074" y="7258"/>
                    <a:pt x="170708" y="4467"/>
                  </a:cubicBezTo>
                  <a:cubicBezTo>
                    <a:pt x="170708" y="4467"/>
                    <a:pt x="170760" y="4415"/>
                    <a:pt x="170708" y="4415"/>
                  </a:cubicBezTo>
                  <a:cubicBezTo>
                    <a:pt x="154528" y="3640"/>
                    <a:pt x="135764" y="4364"/>
                    <a:pt x="130853" y="73"/>
                  </a:cubicBezTo>
                  <a:cubicBezTo>
                    <a:pt x="60705" y="-1891"/>
                    <a:pt x="11959" y="35793"/>
                    <a:pt x="3533" y="103201"/>
                  </a:cubicBezTo>
                  <a:cubicBezTo>
                    <a:pt x="-2102" y="148174"/>
                    <a:pt x="-1998" y="193819"/>
                    <a:pt x="11287" y="238223"/>
                  </a:cubicBezTo>
                  <a:cubicBezTo>
                    <a:pt x="22401" y="275287"/>
                    <a:pt x="28656" y="313075"/>
                    <a:pt x="28966" y="351793"/>
                  </a:cubicBezTo>
                  <a:cubicBezTo>
                    <a:pt x="71716" y="355463"/>
                    <a:pt x="90584" y="329410"/>
                    <a:pt x="101439" y="293483"/>
                  </a:cubicBezTo>
                  <a:cubicBezTo>
                    <a:pt x="102732" y="287073"/>
                    <a:pt x="122323" y="258125"/>
                    <a:pt x="126407" y="253731"/>
                  </a:cubicBezTo>
                  <a:cubicBezTo>
                    <a:pt x="150134" y="228040"/>
                    <a:pt x="142639" y="234553"/>
                    <a:pt x="179703" y="205243"/>
                  </a:cubicBezTo>
                  <a:cubicBezTo>
                    <a:pt x="182649" y="202917"/>
                    <a:pt x="184252" y="200487"/>
                    <a:pt x="185079" y="197903"/>
                  </a:cubicBezTo>
                  <a:cubicBezTo>
                    <a:pt x="185079" y="197903"/>
                    <a:pt x="185079" y="197903"/>
                    <a:pt x="185131" y="197903"/>
                  </a:cubicBezTo>
                  <a:cubicBezTo>
                    <a:pt x="196348" y="179965"/>
                    <a:pt x="214182" y="182291"/>
                    <a:pt x="230155" y="183429"/>
                  </a:cubicBezTo>
                  <a:cubicBezTo>
                    <a:pt x="256984" y="185341"/>
                    <a:pt x="275387" y="182757"/>
                    <a:pt x="282520" y="200229"/>
                  </a:cubicBezTo>
                  <a:cubicBezTo>
                    <a:pt x="289551" y="217546"/>
                    <a:pt x="290016" y="245977"/>
                    <a:pt x="289085" y="268257"/>
                  </a:cubicBezTo>
                  <a:cubicBezTo>
                    <a:pt x="288775" y="275494"/>
                    <a:pt x="284278" y="284695"/>
                    <a:pt x="296322" y="286401"/>
                  </a:cubicBezTo>
                  <a:cubicBezTo>
                    <a:pt x="306764" y="287849"/>
                    <a:pt x="319222" y="291881"/>
                    <a:pt x="321238" y="274719"/>
                  </a:cubicBezTo>
                  <a:cubicBezTo>
                    <a:pt x="328217" y="299996"/>
                    <a:pt x="350755" y="283248"/>
                    <a:pt x="364402" y="290640"/>
                  </a:cubicBezTo>
                  <a:cubicBezTo>
                    <a:pt x="368744" y="288055"/>
                    <a:pt x="368796" y="283817"/>
                    <a:pt x="369055" y="279474"/>
                  </a:cubicBezTo>
                  <a:cubicBezTo>
                    <a:pt x="372156" y="228040"/>
                    <a:pt x="375568" y="176605"/>
                    <a:pt x="378204" y="125119"/>
                  </a:cubicBezTo>
                  <a:cubicBezTo>
                    <a:pt x="378618" y="116383"/>
                    <a:pt x="384666" y="101392"/>
                    <a:pt x="374948" y="99789"/>
                  </a:cubicBezTo>
                  <a:close/>
                </a:path>
              </a:pathLst>
            </a:custGeom>
            <a:solidFill>
              <a:srgbClr val="3C2415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12">
              <a:extLst>
                <a:ext uri="{FF2B5EF4-FFF2-40B4-BE49-F238E27FC236}">
                  <a16:creationId xmlns:a16="http://schemas.microsoft.com/office/drawing/2014/main" id="{5B718EAB-443A-4B39-925D-576370F802A3}"/>
                </a:ext>
              </a:extLst>
            </p:cNvPr>
            <p:cNvSpPr/>
            <p:nvPr/>
          </p:nvSpPr>
          <p:spPr>
            <a:xfrm>
              <a:off x="1565328" y="3739881"/>
              <a:ext cx="147174" cy="92168"/>
            </a:xfrm>
            <a:custGeom>
              <a:avLst/>
              <a:gdLst>
                <a:gd name="connsiteX0" fmla="*/ 52107 w 147174"/>
                <a:gd name="connsiteY0" fmla="*/ 92169 h 92168"/>
                <a:gd name="connsiteX1" fmla="*/ 33032 w 147174"/>
                <a:gd name="connsiteY1" fmla="*/ 59912 h 92168"/>
                <a:gd name="connsiteX2" fmla="*/ 0 w 147174"/>
                <a:gd name="connsiteY2" fmla="*/ 46989 h 92168"/>
                <a:gd name="connsiteX3" fmla="*/ 102766 w 147174"/>
                <a:gd name="connsiteY3" fmla="*/ 0 h 92168"/>
                <a:gd name="connsiteX4" fmla="*/ 133575 w 147174"/>
                <a:gd name="connsiteY4" fmla="*/ 4911 h 92168"/>
                <a:gd name="connsiteX5" fmla="*/ 146912 w 147174"/>
                <a:gd name="connsiteY5" fmla="*/ 22797 h 92168"/>
                <a:gd name="connsiteX6" fmla="*/ 124063 w 147174"/>
                <a:gd name="connsiteY6" fmla="*/ 61722 h 92168"/>
                <a:gd name="connsiteX7" fmla="*/ 88912 w 147174"/>
                <a:gd name="connsiteY7" fmla="*/ 81985 h 92168"/>
                <a:gd name="connsiteX8" fmla="*/ 52107 w 147174"/>
                <a:gd name="connsiteY8" fmla="*/ 92169 h 9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74" h="92168">
                  <a:moveTo>
                    <a:pt x="52107" y="92169"/>
                  </a:moveTo>
                  <a:cubicBezTo>
                    <a:pt x="57638" y="74386"/>
                    <a:pt x="53140" y="63634"/>
                    <a:pt x="33032" y="59912"/>
                  </a:cubicBezTo>
                  <a:cubicBezTo>
                    <a:pt x="21608" y="57793"/>
                    <a:pt x="10959" y="51435"/>
                    <a:pt x="0" y="46989"/>
                  </a:cubicBezTo>
                  <a:cubicBezTo>
                    <a:pt x="34273" y="31326"/>
                    <a:pt x="68493" y="15663"/>
                    <a:pt x="102766" y="0"/>
                  </a:cubicBezTo>
                  <a:cubicBezTo>
                    <a:pt x="121944" y="1292"/>
                    <a:pt x="115379" y="2016"/>
                    <a:pt x="133575" y="4911"/>
                  </a:cubicBezTo>
                  <a:cubicBezTo>
                    <a:pt x="143035" y="6617"/>
                    <a:pt x="148463" y="6151"/>
                    <a:pt x="146912" y="22797"/>
                  </a:cubicBezTo>
                  <a:cubicBezTo>
                    <a:pt x="140140" y="43474"/>
                    <a:pt x="143087" y="51848"/>
                    <a:pt x="124063" y="61722"/>
                  </a:cubicBezTo>
                  <a:cubicBezTo>
                    <a:pt x="103852" y="68338"/>
                    <a:pt x="97131" y="70923"/>
                    <a:pt x="88912" y="81985"/>
                  </a:cubicBezTo>
                  <a:cubicBezTo>
                    <a:pt x="71285" y="88654"/>
                    <a:pt x="64565" y="89481"/>
                    <a:pt x="52107" y="92169"/>
                  </a:cubicBezTo>
                  <a:close/>
                </a:path>
              </a:pathLst>
            </a:custGeom>
            <a:solidFill>
              <a:srgbClr val="FAB99B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13">
              <a:extLst>
                <a:ext uri="{FF2B5EF4-FFF2-40B4-BE49-F238E27FC236}">
                  <a16:creationId xmlns:a16="http://schemas.microsoft.com/office/drawing/2014/main" id="{7BF448CF-1880-4C7B-BAB9-103C304E698F}"/>
                </a:ext>
              </a:extLst>
            </p:cNvPr>
            <p:cNvSpPr/>
            <p:nvPr/>
          </p:nvSpPr>
          <p:spPr>
            <a:xfrm>
              <a:off x="864457" y="2904786"/>
              <a:ext cx="131425" cy="306726"/>
            </a:xfrm>
            <a:custGeom>
              <a:avLst/>
              <a:gdLst>
                <a:gd name="connsiteX0" fmla="*/ 95286 w 131425"/>
                <a:gd name="connsiteY0" fmla="*/ 8006 h 306726"/>
                <a:gd name="connsiteX1" fmla="*/ 82208 w 131425"/>
                <a:gd name="connsiteY1" fmla="*/ 142408 h 306726"/>
                <a:gd name="connsiteX2" fmla="*/ 113896 w 131425"/>
                <a:gd name="connsiteY2" fmla="*/ 201959 h 306726"/>
                <a:gd name="connsiteX3" fmla="*/ 119323 w 131425"/>
                <a:gd name="connsiteY3" fmla="*/ 279343 h 306726"/>
                <a:gd name="connsiteX4" fmla="*/ 44730 w 131425"/>
                <a:gd name="connsiteY4" fmla="*/ 302760 h 306726"/>
                <a:gd name="connsiteX5" fmla="*/ 30256 w 131425"/>
                <a:gd name="connsiteY5" fmla="*/ 297539 h 306726"/>
                <a:gd name="connsiteX6" fmla="*/ 44885 w 131425"/>
                <a:gd name="connsiteY6" fmla="*/ 185107 h 306726"/>
                <a:gd name="connsiteX7" fmla="*/ 53673 w 131425"/>
                <a:gd name="connsiteY7" fmla="*/ 160708 h 306726"/>
                <a:gd name="connsiteX8" fmla="*/ 59618 w 131425"/>
                <a:gd name="connsiteY8" fmla="*/ 4078 h 306726"/>
                <a:gd name="connsiteX9" fmla="*/ 95286 w 131425"/>
                <a:gd name="connsiteY9" fmla="*/ 8006 h 3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425" h="306726">
                  <a:moveTo>
                    <a:pt x="95286" y="8006"/>
                  </a:moveTo>
                  <a:cubicBezTo>
                    <a:pt x="77504" y="24186"/>
                    <a:pt x="82208" y="97745"/>
                    <a:pt x="82208" y="142408"/>
                  </a:cubicBezTo>
                  <a:cubicBezTo>
                    <a:pt x="82208" y="191362"/>
                    <a:pt x="88411" y="178697"/>
                    <a:pt x="113896" y="201959"/>
                  </a:cubicBezTo>
                  <a:cubicBezTo>
                    <a:pt x="135348" y="228270"/>
                    <a:pt x="137054" y="253135"/>
                    <a:pt x="119323" y="279343"/>
                  </a:cubicBezTo>
                  <a:cubicBezTo>
                    <a:pt x="102782" y="303794"/>
                    <a:pt x="74661" y="312634"/>
                    <a:pt x="44730" y="302760"/>
                  </a:cubicBezTo>
                  <a:cubicBezTo>
                    <a:pt x="39871" y="301158"/>
                    <a:pt x="35064" y="299297"/>
                    <a:pt x="30256" y="297539"/>
                  </a:cubicBezTo>
                  <a:cubicBezTo>
                    <a:pt x="-10219" y="271796"/>
                    <a:pt x="-14562" y="208834"/>
                    <a:pt x="44885" y="185107"/>
                  </a:cubicBezTo>
                  <a:cubicBezTo>
                    <a:pt x="56930" y="180299"/>
                    <a:pt x="53208" y="169185"/>
                    <a:pt x="53673" y="160708"/>
                  </a:cubicBezTo>
                  <a:cubicBezTo>
                    <a:pt x="56620" y="108549"/>
                    <a:pt x="53570" y="56132"/>
                    <a:pt x="59618" y="4078"/>
                  </a:cubicBezTo>
                  <a:cubicBezTo>
                    <a:pt x="65769" y="-3470"/>
                    <a:pt x="93012" y="407"/>
                    <a:pt x="95286" y="8006"/>
                  </a:cubicBezTo>
                  <a:close/>
                </a:path>
              </a:pathLst>
            </a:custGeom>
            <a:solidFill>
              <a:schemeClr val="accent2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4">
              <a:extLst>
                <a:ext uri="{FF2B5EF4-FFF2-40B4-BE49-F238E27FC236}">
                  <a16:creationId xmlns:a16="http://schemas.microsoft.com/office/drawing/2014/main" id="{66ADC427-0D58-4DEE-8E51-29B1955835ED}"/>
                </a:ext>
              </a:extLst>
            </p:cNvPr>
            <p:cNvSpPr/>
            <p:nvPr/>
          </p:nvSpPr>
          <p:spPr>
            <a:xfrm>
              <a:off x="2492650" y="3280588"/>
              <a:ext cx="232360" cy="1374467"/>
            </a:xfrm>
            <a:custGeom>
              <a:avLst/>
              <a:gdLst>
                <a:gd name="connsiteX0" fmla="*/ 216904 w 232360"/>
                <a:gd name="connsiteY0" fmla="*/ 1374468 h 1374467"/>
                <a:gd name="connsiteX1" fmla="*/ 15457 w 232360"/>
                <a:gd name="connsiteY1" fmla="*/ 1374468 h 1374467"/>
                <a:gd name="connsiteX2" fmla="*/ 0 w 232360"/>
                <a:gd name="connsiteY2" fmla="*/ 1359012 h 1374467"/>
                <a:gd name="connsiteX3" fmla="*/ 0 w 232360"/>
                <a:gd name="connsiteY3" fmla="*/ 15456 h 1374467"/>
                <a:gd name="connsiteX4" fmla="*/ 15457 w 232360"/>
                <a:gd name="connsiteY4" fmla="*/ 0 h 1374467"/>
                <a:gd name="connsiteX5" fmla="*/ 216904 w 232360"/>
                <a:gd name="connsiteY5" fmla="*/ 0 h 1374467"/>
                <a:gd name="connsiteX6" fmla="*/ 232361 w 232360"/>
                <a:gd name="connsiteY6" fmla="*/ 15456 h 1374467"/>
                <a:gd name="connsiteX7" fmla="*/ 232361 w 232360"/>
                <a:gd name="connsiteY7" fmla="*/ 1359012 h 1374467"/>
                <a:gd name="connsiteX8" fmla="*/ 216904 w 232360"/>
                <a:gd name="connsiteY8" fmla="*/ 1374468 h 137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360" h="1374467">
                  <a:moveTo>
                    <a:pt x="216904" y="1374468"/>
                  </a:moveTo>
                  <a:lnTo>
                    <a:pt x="15457" y="1374468"/>
                  </a:lnTo>
                  <a:cubicBezTo>
                    <a:pt x="6927" y="1374468"/>
                    <a:pt x="0" y="1367541"/>
                    <a:pt x="0" y="1359012"/>
                  </a:cubicBezTo>
                  <a:lnTo>
                    <a:pt x="0" y="15456"/>
                  </a:lnTo>
                  <a:cubicBezTo>
                    <a:pt x="0" y="6927"/>
                    <a:pt x="6927" y="0"/>
                    <a:pt x="15457" y="0"/>
                  </a:cubicBezTo>
                  <a:lnTo>
                    <a:pt x="216904" y="0"/>
                  </a:lnTo>
                  <a:cubicBezTo>
                    <a:pt x="225434" y="0"/>
                    <a:pt x="232361" y="6927"/>
                    <a:pt x="232361" y="15456"/>
                  </a:cubicBezTo>
                  <a:lnTo>
                    <a:pt x="232361" y="1359012"/>
                  </a:lnTo>
                  <a:cubicBezTo>
                    <a:pt x="232412" y="1367541"/>
                    <a:pt x="225486" y="1374468"/>
                    <a:pt x="216904" y="1374468"/>
                  </a:cubicBezTo>
                  <a:close/>
                </a:path>
              </a:pathLst>
            </a:custGeom>
            <a:solidFill>
              <a:srgbClr val="010101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5">
              <a:extLst>
                <a:ext uri="{FF2B5EF4-FFF2-40B4-BE49-F238E27FC236}">
                  <a16:creationId xmlns:a16="http://schemas.microsoft.com/office/drawing/2014/main" id="{F4F8273E-799B-4E07-BEFD-ED67BAF70912}"/>
                </a:ext>
              </a:extLst>
            </p:cNvPr>
            <p:cNvSpPr/>
            <p:nvPr/>
          </p:nvSpPr>
          <p:spPr>
            <a:xfrm>
              <a:off x="2561402" y="4614580"/>
              <a:ext cx="94908" cy="366504"/>
            </a:xfrm>
            <a:custGeom>
              <a:avLst/>
              <a:gdLst>
                <a:gd name="connsiteX0" fmla="*/ 0 w 94908"/>
                <a:gd name="connsiteY0" fmla="*/ 0 h 366504"/>
                <a:gd name="connsiteX1" fmla="*/ 94909 w 94908"/>
                <a:gd name="connsiteY1" fmla="*/ 0 h 366504"/>
                <a:gd name="connsiteX2" fmla="*/ 94909 w 94908"/>
                <a:gd name="connsiteY2" fmla="*/ 366504 h 366504"/>
                <a:gd name="connsiteX3" fmla="*/ 0 w 94908"/>
                <a:gd name="connsiteY3" fmla="*/ 366504 h 3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908" h="366504">
                  <a:moveTo>
                    <a:pt x="0" y="0"/>
                  </a:moveTo>
                  <a:lnTo>
                    <a:pt x="94909" y="0"/>
                  </a:lnTo>
                  <a:lnTo>
                    <a:pt x="94909" y="366504"/>
                  </a:lnTo>
                  <a:lnTo>
                    <a:pt x="0" y="366504"/>
                  </a:lnTo>
                  <a:close/>
                </a:path>
              </a:pathLst>
            </a:custGeom>
            <a:solidFill>
              <a:srgbClr val="010101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6">
              <a:extLst>
                <a:ext uri="{FF2B5EF4-FFF2-40B4-BE49-F238E27FC236}">
                  <a16:creationId xmlns:a16="http://schemas.microsoft.com/office/drawing/2014/main" id="{F8848880-B523-4FA5-B527-1276A5778D8B}"/>
                </a:ext>
              </a:extLst>
            </p:cNvPr>
            <p:cNvSpPr/>
            <p:nvPr/>
          </p:nvSpPr>
          <p:spPr>
            <a:xfrm>
              <a:off x="2487430" y="4933578"/>
              <a:ext cx="242802" cy="1014787"/>
            </a:xfrm>
            <a:custGeom>
              <a:avLst/>
              <a:gdLst>
                <a:gd name="connsiteX0" fmla="*/ 225744 w 242802"/>
                <a:gd name="connsiteY0" fmla="*/ 1014787 h 1014787"/>
                <a:gd name="connsiteX1" fmla="*/ 17059 w 242802"/>
                <a:gd name="connsiteY1" fmla="*/ 1014787 h 1014787"/>
                <a:gd name="connsiteX2" fmla="*/ 0 w 242802"/>
                <a:gd name="connsiteY2" fmla="*/ 997728 h 1014787"/>
                <a:gd name="connsiteX3" fmla="*/ 0 w 242802"/>
                <a:gd name="connsiteY3" fmla="*/ 17059 h 1014787"/>
                <a:gd name="connsiteX4" fmla="*/ 17059 w 242802"/>
                <a:gd name="connsiteY4" fmla="*/ 0 h 1014787"/>
                <a:gd name="connsiteX5" fmla="*/ 225744 w 242802"/>
                <a:gd name="connsiteY5" fmla="*/ 0 h 1014787"/>
                <a:gd name="connsiteX6" fmla="*/ 242802 w 242802"/>
                <a:gd name="connsiteY6" fmla="*/ 17059 h 1014787"/>
                <a:gd name="connsiteX7" fmla="*/ 242802 w 242802"/>
                <a:gd name="connsiteY7" fmla="*/ 997780 h 1014787"/>
                <a:gd name="connsiteX8" fmla="*/ 225744 w 242802"/>
                <a:gd name="connsiteY8" fmla="*/ 1014787 h 101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02" h="1014787">
                  <a:moveTo>
                    <a:pt x="225744" y="1014787"/>
                  </a:moveTo>
                  <a:lnTo>
                    <a:pt x="17059" y="1014787"/>
                  </a:lnTo>
                  <a:cubicBezTo>
                    <a:pt x="7650" y="1014787"/>
                    <a:pt x="0" y="1007136"/>
                    <a:pt x="0" y="997728"/>
                  </a:cubicBezTo>
                  <a:lnTo>
                    <a:pt x="0" y="17059"/>
                  </a:lnTo>
                  <a:cubicBezTo>
                    <a:pt x="0" y="7651"/>
                    <a:pt x="7650" y="0"/>
                    <a:pt x="17059" y="0"/>
                  </a:cubicBezTo>
                  <a:lnTo>
                    <a:pt x="225744" y="0"/>
                  </a:lnTo>
                  <a:cubicBezTo>
                    <a:pt x="235152" y="0"/>
                    <a:pt x="242802" y="7651"/>
                    <a:pt x="242802" y="17059"/>
                  </a:cubicBezTo>
                  <a:lnTo>
                    <a:pt x="242802" y="997780"/>
                  </a:lnTo>
                  <a:cubicBezTo>
                    <a:pt x="242802" y="1007188"/>
                    <a:pt x="235152" y="1014787"/>
                    <a:pt x="225744" y="1014787"/>
                  </a:cubicBezTo>
                  <a:close/>
                </a:path>
              </a:pathLst>
            </a:custGeom>
            <a:solidFill>
              <a:srgbClr val="010101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7">
              <a:extLst>
                <a:ext uri="{FF2B5EF4-FFF2-40B4-BE49-F238E27FC236}">
                  <a16:creationId xmlns:a16="http://schemas.microsoft.com/office/drawing/2014/main" id="{F1F7F690-8401-48E4-8F2B-EA93E79E14CE}"/>
                </a:ext>
              </a:extLst>
            </p:cNvPr>
            <p:cNvSpPr/>
            <p:nvPr/>
          </p:nvSpPr>
          <p:spPr>
            <a:xfrm>
              <a:off x="2504488" y="3295528"/>
              <a:ext cx="23210" cy="1140091"/>
            </a:xfrm>
            <a:custGeom>
              <a:avLst/>
              <a:gdLst>
                <a:gd name="connsiteX0" fmla="*/ 16387 w 23210"/>
                <a:gd name="connsiteY0" fmla="*/ 1140091 h 1140091"/>
                <a:gd name="connsiteX1" fmla="*/ 6824 w 23210"/>
                <a:gd name="connsiteY1" fmla="*/ 1140091 h 1140091"/>
                <a:gd name="connsiteX2" fmla="*/ 0 w 23210"/>
                <a:gd name="connsiteY2" fmla="*/ 1133268 h 1140091"/>
                <a:gd name="connsiteX3" fmla="*/ 0 w 23210"/>
                <a:gd name="connsiteY3" fmla="*/ 6824 h 1140091"/>
                <a:gd name="connsiteX4" fmla="*/ 6824 w 23210"/>
                <a:gd name="connsiteY4" fmla="*/ 0 h 1140091"/>
                <a:gd name="connsiteX5" fmla="*/ 16387 w 23210"/>
                <a:gd name="connsiteY5" fmla="*/ 0 h 1140091"/>
                <a:gd name="connsiteX6" fmla="*/ 23210 w 23210"/>
                <a:gd name="connsiteY6" fmla="*/ 6824 h 1140091"/>
                <a:gd name="connsiteX7" fmla="*/ 23210 w 23210"/>
                <a:gd name="connsiteY7" fmla="*/ 1133268 h 1140091"/>
                <a:gd name="connsiteX8" fmla="*/ 16387 w 23210"/>
                <a:gd name="connsiteY8" fmla="*/ 1140091 h 114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0" h="1140091">
                  <a:moveTo>
                    <a:pt x="16387" y="1140091"/>
                  </a:moveTo>
                  <a:lnTo>
                    <a:pt x="6824" y="1140091"/>
                  </a:lnTo>
                  <a:cubicBezTo>
                    <a:pt x="3050" y="1140091"/>
                    <a:pt x="0" y="1137041"/>
                    <a:pt x="0" y="1133268"/>
                  </a:cubicBezTo>
                  <a:lnTo>
                    <a:pt x="0" y="6824"/>
                  </a:lnTo>
                  <a:cubicBezTo>
                    <a:pt x="0" y="3050"/>
                    <a:pt x="3050" y="0"/>
                    <a:pt x="6824" y="0"/>
                  </a:cubicBezTo>
                  <a:lnTo>
                    <a:pt x="16387" y="0"/>
                  </a:lnTo>
                  <a:cubicBezTo>
                    <a:pt x="20160" y="0"/>
                    <a:pt x="23210" y="3050"/>
                    <a:pt x="23210" y="6824"/>
                  </a:cubicBezTo>
                  <a:lnTo>
                    <a:pt x="23210" y="1133268"/>
                  </a:lnTo>
                  <a:cubicBezTo>
                    <a:pt x="23210" y="1137041"/>
                    <a:pt x="20160" y="1140091"/>
                    <a:pt x="16387" y="1140091"/>
                  </a:cubicBezTo>
                  <a:close/>
                </a:path>
              </a:pathLst>
            </a:custGeom>
            <a:solidFill>
              <a:schemeClr val="accent3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8">
              <a:extLst>
                <a:ext uri="{FF2B5EF4-FFF2-40B4-BE49-F238E27FC236}">
                  <a16:creationId xmlns:a16="http://schemas.microsoft.com/office/drawing/2014/main" id="{1FE7FF3D-93A6-45E4-ABDD-DD44BD66F4FB}"/>
                </a:ext>
              </a:extLst>
            </p:cNvPr>
            <p:cNvSpPr/>
            <p:nvPr/>
          </p:nvSpPr>
          <p:spPr>
            <a:xfrm>
              <a:off x="2590919" y="4240115"/>
              <a:ext cx="35875" cy="35875"/>
            </a:xfrm>
            <a:custGeom>
              <a:avLst/>
              <a:gdLst>
                <a:gd name="connsiteX0" fmla="*/ 35875 w 35875"/>
                <a:gd name="connsiteY0" fmla="*/ 17938 h 35875"/>
                <a:gd name="connsiteX1" fmla="*/ 17938 w 35875"/>
                <a:gd name="connsiteY1" fmla="*/ 35875 h 35875"/>
                <a:gd name="connsiteX2" fmla="*/ 0 w 35875"/>
                <a:gd name="connsiteY2" fmla="*/ 17938 h 35875"/>
                <a:gd name="connsiteX3" fmla="*/ 17938 w 35875"/>
                <a:gd name="connsiteY3" fmla="*/ 0 h 35875"/>
                <a:gd name="connsiteX4" fmla="*/ 35875 w 35875"/>
                <a:gd name="connsiteY4" fmla="*/ 17938 h 3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5" h="35875">
                  <a:moveTo>
                    <a:pt x="35875" y="17938"/>
                  </a:moveTo>
                  <a:cubicBezTo>
                    <a:pt x="35875" y="27844"/>
                    <a:pt x="27844" y="35875"/>
                    <a:pt x="17938" y="35875"/>
                  </a:cubicBezTo>
                  <a:cubicBezTo>
                    <a:pt x="8031" y="35875"/>
                    <a:pt x="0" y="27844"/>
                    <a:pt x="0" y="17938"/>
                  </a:cubicBezTo>
                  <a:cubicBezTo>
                    <a:pt x="0" y="8031"/>
                    <a:pt x="8031" y="0"/>
                    <a:pt x="17938" y="0"/>
                  </a:cubicBezTo>
                  <a:cubicBezTo>
                    <a:pt x="27844" y="0"/>
                    <a:pt x="35875" y="8031"/>
                    <a:pt x="35875" y="17938"/>
                  </a:cubicBezTo>
                  <a:close/>
                </a:path>
              </a:pathLst>
            </a:custGeom>
            <a:solidFill>
              <a:srgbClr val="66B645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19">
              <a:extLst>
                <a:ext uri="{FF2B5EF4-FFF2-40B4-BE49-F238E27FC236}">
                  <a16:creationId xmlns:a16="http://schemas.microsoft.com/office/drawing/2014/main" id="{D0EE08CF-E100-4727-8F6D-FCE618B6CEF6}"/>
                </a:ext>
              </a:extLst>
            </p:cNvPr>
            <p:cNvSpPr/>
            <p:nvPr/>
          </p:nvSpPr>
          <p:spPr>
            <a:xfrm>
              <a:off x="2590919" y="4291137"/>
              <a:ext cx="35875" cy="35875"/>
            </a:xfrm>
            <a:custGeom>
              <a:avLst/>
              <a:gdLst>
                <a:gd name="connsiteX0" fmla="*/ 35875 w 35875"/>
                <a:gd name="connsiteY0" fmla="*/ 17938 h 35875"/>
                <a:gd name="connsiteX1" fmla="*/ 17938 w 35875"/>
                <a:gd name="connsiteY1" fmla="*/ 35875 h 35875"/>
                <a:gd name="connsiteX2" fmla="*/ 0 w 35875"/>
                <a:gd name="connsiteY2" fmla="*/ 17938 h 35875"/>
                <a:gd name="connsiteX3" fmla="*/ 17938 w 35875"/>
                <a:gd name="connsiteY3" fmla="*/ 0 h 35875"/>
                <a:gd name="connsiteX4" fmla="*/ 35875 w 35875"/>
                <a:gd name="connsiteY4" fmla="*/ 17938 h 3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5" h="35875">
                  <a:moveTo>
                    <a:pt x="35875" y="17938"/>
                  </a:moveTo>
                  <a:cubicBezTo>
                    <a:pt x="35875" y="27844"/>
                    <a:pt x="27844" y="35875"/>
                    <a:pt x="17938" y="35875"/>
                  </a:cubicBezTo>
                  <a:cubicBezTo>
                    <a:pt x="8031" y="35875"/>
                    <a:pt x="0" y="27844"/>
                    <a:pt x="0" y="17938"/>
                  </a:cubicBezTo>
                  <a:cubicBezTo>
                    <a:pt x="0" y="8031"/>
                    <a:pt x="8031" y="0"/>
                    <a:pt x="17938" y="0"/>
                  </a:cubicBezTo>
                  <a:cubicBezTo>
                    <a:pt x="27844" y="0"/>
                    <a:pt x="35875" y="8031"/>
                    <a:pt x="35875" y="17938"/>
                  </a:cubicBezTo>
                  <a:close/>
                </a:path>
              </a:pathLst>
            </a:custGeom>
            <a:solidFill>
              <a:srgbClr val="E01F28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0">
              <a:extLst>
                <a:ext uri="{FF2B5EF4-FFF2-40B4-BE49-F238E27FC236}">
                  <a16:creationId xmlns:a16="http://schemas.microsoft.com/office/drawing/2014/main" id="{692C4DDC-A21B-4C9A-8187-3807114B7B02}"/>
                </a:ext>
              </a:extLst>
            </p:cNvPr>
            <p:cNvSpPr/>
            <p:nvPr/>
          </p:nvSpPr>
          <p:spPr>
            <a:xfrm>
              <a:off x="2678177" y="3280847"/>
              <a:ext cx="37064" cy="1374519"/>
            </a:xfrm>
            <a:custGeom>
              <a:avLst/>
              <a:gdLst>
                <a:gd name="connsiteX0" fmla="*/ 37064 w 37064"/>
                <a:gd name="connsiteY0" fmla="*/ 1359011 h 1374519"/>
                <a:gd name="connsiteX1" fmla="*/ 37064 w 37064"/>
                <a:gd name="connsiteY1" fmla="*/ 15456 h 1374519"/>
                <a:gd name="connsiteX2" fmla="*/ 21608 w 37064"/>
                <a:gd name="connsiteY2" fmla="*/ 0 h 1374519"/>
                <a:gd name="connsiteX3" fmla="*/ 0 w 37064"/>
                <a:gd name="connsiteY3" fmla="*/ 0 h 1374519"/>
                <a:gd name="connsiteX4" fmla="*/ 0 w 37064"/>
                <a:gd name="connsiteY4" fmla="*/ 1374519 h 1374519"/>
                <a:gd name="connsiteX5" fmla="*/ 21608 w 37064"/>
                <a:gd name="connsiteY5" fmla="*/ 1374519 h 1374519"/>
                <a:gd name="connsiteX6" fmla="*/ 37064 w 37064"/>
                <a:gd name="connsiteY6" fmla="*/ 1359011 h 13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64" h="1374519">
                  <a:moveTo>
                    <a:pt x="37064" y="1359011"/>
                  </a:moveTo>
                  <a:lnTo>
                    <a:pt x="37064" y="15456"/>
                  </a:lnTo>
                  <a:cubicBezTo>
                    <a:pt x="37064" y="6927"/>
                    <a:pt x="30137" y="0"/>
                    <a:pt x="21608" y="0"/>
                  </a:cubicBezTo>
                  <a:lnTo>
                    <a:pt x="0" y="0"/>
                  </a:lnTo>
                  <a:lnTo>
                    <a:pt x="0" y="1374519"/>
                  </a:lnTo>
                  <a:lnTo>
                    <a:pt x="21608" y="1374519"/>
                  </a:lnTo>
                  <a:cubicBezTo>
                    <a:pt x="30137" y="1374519"/>
                    <a:pt x="37064" y="1367592"/>
                    <a:pt x="37064" y="1359011"/>
                  </a:cubicBezTo>
                  <a:close/>
                </a:path>
              </a:pathLst>
            </a:custGeom>
            <a:solidFill>
              <a:srgbClr val="353D42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1">
              <a:extLst>
                <a:ext uri="{FF2B5EF4-FFF2-40B4-BE49-F238E27FC236}">
                  <a16:creationId xmlns:a16="http://schemas.microsoft.com/office/drawing/2014/main" id="{D051F646-3865-49BA-83C3-A41D480EAD49}"/>
                </a:ext>
              </a:extLst>
            </p:cNvPr>
            <p:cNvSpPr/>
            <p:nvPr/>
          </p:nvSpPr>
          <p:spPr>
            <a:xfrm>
              <a:off x="2696735" y="4933578"/>
              <a:ext cx="37063" cy="1014787"/>
            </a:xfrm>
            <a:custGeom>
              <a:avLst/>
              <a:gdLst>
                <a:gd name="connsiteX0" fmla="*/ 20005 w 37063"/>
                <a:gd name="connsiteY0" fmla="*/ 1014787 h 1014787"/>
                <a:gd name="connsiteX1" fmla="*/ 37064 w 37063"/>
                <a:gd name="connsiteY1" fmla="*/ 997728 h 1014787"/>
                <a:gd name="connsiteX2" fmla="*/ 37064 w 37063"/>
                <a:gd name="connsiteY2" fmla="*/ 17059 h 1014787"/>
                <a:gd name="connsiteX3" fmla="*/ 20005 w 37063"/>
                <a:gd name="connsiteY3" fmla="*/ 0 h 1014787"/>
                <a:gd name="connsiteX4" fmla="*/ 0 w 37063"/>
                <a:gd name="connsiteY4" fmla="*/ 0 h 1014787"/>
                <a:gd name="connsiteX5" fmla="*/ 0 w 37063"/>
                <a:gd name="connsiteY5" fmla="*/ 1014787 h 1014787"/>
                <a:gd name="connsiteX6" fmla="*/ 20005 w 37063"/>
                <a:gd name="connsiteY6" fmla="*/ 1014787 h 101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63" h="1014787">
                  <a:moveTo>
                    <a:pt x="20005" y="1014787"/>
                  </a:moveTo>
                  <a:cubicBezTo>
                    <a:pt x="29413" y="1014787"/>
                    <a:pt x="37064" y="1007136"/>
                    <a:pt x="37064" y="997728"/>
                  </a:cubicBezTo>
                  <a:lnTo>
                    <a:pt x="37064" y="17059"/>
                  </a:lnTo>
                  <a:cubicBezTo>
                    <a:pt x="37064" y="7651"/>
                    <a:pt x="29413" y="0"/>
                    <a:pt x="20005" y="0"/>
                  </a:cubicBezTo>
                  <a:lnTo>
                    <a:pt x="0" y="0"/>
                  </a:lnTo>
                  <a:lnTo>
                    <a:pt x="0" y="1014787"/>
                  </a:lnTo>
                  <a:lnTo>
                    <a:pt x="20005" y="1014787"/>
                  </a:lnTo>
                  <a:close/>
                </a:path>
              </a:pathLst>
            </a:custGeom>
            <a:solidFill>
              <a:srgbClr val="353D42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oup 7">
            <a:extLst>
              <a:ext uri="{FF2B5EF4-FFF2-40B4-BE49-F238E27FC236}">
                <a16:creationId xmlns:a16="http://schemas.microsoft.com/office/drawing/2014/main" id="{93EA1E92-E160-48DA-A626-880F87425136}"/>
              </a:ext>
            </a:extLst>
          </p:cNvPr>
          <p:cNvGrpSpPr/>
          <p:nvPr/>
        </p:nvGrpSpPr>
        <p:grpSpPr>
          <a:xfrm rot="4147459">
            <a:off x="5093269" y="5151608"/>
            <a:ext cx="1581259" cy="1354527"/>
            <a:chOff x="2203944" y="3086356"/>
            <a:chExt cx="1786452" cy="1530300"/>
          </a:xfrm>
        </p:grpSpPr>
        <p:sp>
          <p:nvSpPr>
            <p:cNvPr id="70" name="Freeform: Shape 31">
              <a:extLst>
                <a:ext uri="{FF2B5EF4-FFF2-40B4-BE49-F238E27FC236}">
                  <a16:creationId xmlns:a16="http://schemas.microsoft.com/office/drawing/2014/main" id="{F97644EA-B008-4620-9DEB-D8E65D25C727}"/>
                </a:ext>
              </a:extLst>
            </p:cNvPr>
            <p:cNvSpPr/>
            <p:nvPr/>
          </p:nvSpPr>
          <p:spPr>
            <a:xfrm>
              <a:off x="2497026" y="3212644"/>
              <a:ext cx="990906" cy="823473"/>
            </a:xfrm>
            <a:custGeom>
              <a:avLst/>
              <a:gdLst>
                <a:gd name="connsiteX0" fmla="*/ 776461 w 990906"/>
                <a:gd name="connsiteY0" fmla="*/ 771405 h 823473"/>
                <a:gd name="connsiteX1" fmla="*/ 760634 w 990906"/>
                <a:gd name="connsiteY1" fmla="*/ 748863 h 823473"/>
                <a:gd name="connsiteX2" fmla="*/ 667110 w 990906"/>
                <a:gd name="connsiteY2" fmla="*/ 709535 h 823473"/>
                <a:gd name="connsiteX3" fmla="*/ 646487 w 990906"/>
                <a:gd name="connsiteY3" fmla="*/ 714331 h 823473"/>
                <a:gd name="connsiteX4" fmla="*/ 384140 w 990906"/>
                <a:gd name="connsiteY4" fmla="*/ 789151 h 823473"/>
                <a:gd name="connsiteX5" fmla="*/ 370231 w 990906"/>
                <a:gd name="connsiteY5" fmla="*/ 786273 h 823473"/>
                <a:gd name="connsiteX6" fmla="*/ 281023 w 990906"/>
                <a:gd name="connsiteY6" fmla="*/ 797784 h 823473"/>
                <a:gd name="connsiteX7" fmla="*/ 67117 w 990906"/>
                <a:gd name="connsiteY7" fmla="*/ 759415 h 823473"/>
                <a:gd name="connsiteX8" fmla="*/ 46493 w 990906"/>
                <a:gd name="connsiteY8" fmla="*/ 699943 h 823473"/>
                <a:gd name="connsiteX9" fmla="*/ 93016 w 990906"/>
                <a:gd name="connsiteY9" fmla="*/ 692749 h 823473"/>
                <a:gd name="connsiteX10" fmla="*/ 186060 w 990906"/>
                <a:gd name="connsiteY10" fmla="*/ 724883 h 823473"/>
                <a:gd name="connsiteX11" fmla="*/ 35462 w 990906"/>
                <a:gd name="connsiteY11" fmla="*/ 612174 h 823473"/>
                <a:gd name="connsiteX12" fmla="*/ 19156 w 990906"/>
                <a:gd name="connsiteY12" fmla="*/ 601623 h 823473"/>
                <a:gd name="connsiteX13" fmla="*/ 22993 w 990906"/>
                <a:gd name="connsiteY13" fmla="*/ 550304 h 823473"/>
                <a:gd name="connsiteX14" fmla="*/ 189418 w 990906"/>
                <a:gd name="connsiteY14" fmla="*/ 357980 h 823473"/>
                <a:gd name="connsiteX15" fmla="*/ 199969 w 990906"/>
                <a:gd name="connsiteY15" fmla="*/ 142635 h 823473"/>
                <a:gd name="connsiteX16" fmla="*/ 192295 w 990906"/>
                <a:gd name="connsiteY16" fmla="*/ 92756 h 823473"/>
                <a:gd name="connsiteX17" fmla="*/ 215317 w 990906"/>
                <a:gd name="connsiteY17" fmla="*/ 72612 h 823473"/>
                <a:gd name="connsiteX18" fmla="*/ 229225 w 990906"/>
                <a:gd name="connsiteY18" fmla="*/ 76449 h 823473"/>
                <a:gd name="connsiteX19" fmla="*/ 418672 w 990906"/>
                <a:gd name="connsiteY19" fmla="*/ 97072 h 823473"/>
                <a:gd name="connsiteX20" fmla="*/ 437856 w 990906"/>
                <a:gd name="connsiteY20" fmla="*/ 94194 h 823473"/>
                <a:gd name="connsiteX21" fmla="*/ 453204 w 990906"/>
                <a:gd name="connsiteY21" fmla="*/ 87960 h 823473"/>
                <a:gd name="connsiteX22" fmla="*/ 393732 w 990906"/>
                <a:gd name="connsiteY22" fmla="*/ 52948 h 823473"/>
                <a:gd name="connsiteX23" fmla="*/ 354883 w 990906"/>
                <a:gd name="connsiteY23" fmla="*/ 4987 h 823473"/>
                <a:gd name="connsiteX24" fmla="*/ 551044 w 990906"/>
                <a:gd name="connsiteY24" fmla="*/ 92276 h 823473"/>
                <a:gd name="connsiteX25" fmla="*/ 560157 w 990906"/>
                <a:gd name="connsiteY25" fmla="*/ 126328 h 823473"/>
                <a:gd name="connsiteX26" fmla="*/ 610516 w 990906"/>
                <a:gd name="connsiteY26" fmla="*/ 193953 h 823473"/>
                <a:gd name="connsiteX27" fmla="*/ 757757 w 990906"/>
                <a:gd name="connsiteY27" fmla="*/ 439994 h 823473"/>
                <a:gd name="connsiteX28" fmla="*/ 769267 w 990906"/>
                <a:gd name="connsiteY28" fmla="*/ 455341 h 823473"/>
                <a:gd name="connsiteX29" fmla="*/ 858475 w 990906"/>
                <a:gd name="connsiteY29" fmla="*/ 492272 h 823473"/>
                <a:gd name="connsiteX30" fmla="*/ 891088 w 990906"/>
                <a:gd name="connsiteY30" fmla="*/ 488435 h 823473"/>
                <a:gd name="connsiteX31" fmla="*/ 963030 w 990906"/>
                <a:gd name="connsiteY31" fmla="*/ 541671 h 823473"/>
                <a:gd name="connsiteX32" fmla="*/ 969265 w 990906"/>
                <a:gd name="connsiteY32" fmla="*/ 707137 h 823473"/>
                <a:gd name="connsiteX33" fmla="*/ 826341 w 990906"/>
                <a:gd name="connsiteY33" fmla="*/ 787712 h 823473"/>
                <a:gd name="connsiteX34" fmla="*/ 776461 w 990906"/>
                <a:gd name="connsiteY34" fmla="*/ 771405 h 82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0906" h="823473">
                  <a:moveTo>
                    <a:pt x="776461" y="771405"/>
                  </a:moveTo>
                  <a:cubicBezTo>
                    <a:pt x="776461" y="760374"/>
                    <a:pt x="772625" y="753180"/>
                    <a:pt x="760634" y="748863"/>
                  </a:cubicBezTo>
                  <a:cubicBezTo>
                    <a:pt x="728980" y="736873"/>
                    <a:pt x="697805" y="723444"/>
                    <a:pt x="667110" y="709535"/>
                  </a:cubicBezTo>
                  <a:cubicBezTo>
                    <a:pt x="657518" y="705219"/>
                    <a:pt x="652242" y="709535"/>
                    <a:pt x="646487" y="714331"/>
                  </a:cubicBezTo>
                  <a:cubicBezTo>
                    <a:pt x="570229" y="779079"/>
                    <a:pt x="480062" y="793947"/>
                    <a:pt x="384140" y="789151"/>
                  </a:cubicBezTo>
                  <a:cubicBezTo>
                    <a:pt x="379344" y="788671"/>
                    <a:pt x="375027" y="786753"/>
                    <a:pt x="370231" y="786273"/>
                  </a:cubicBezTo>
                  <a:cubicBezTo>
                    <a:pt x="339536" y="781957"/>
                    <a:pt x="312198" y="775722"/>
                    <a:pt x="281023" y="797784"/>
                  </a:cubicBezTo>
                  <a:cubicBezTo>
                    <a:pt x="219153" y="842388"/>
                    <a:pt x="117955" y="828479"/>
                    <a:pt x="67117" y="759415"/>
                  </a:cubicBezTo>
                  <a:cubicBezTo>
                    <a:pt x="54167" y="742149"/>
                    <a:pt x="46973" y="722005"/>
                    <a:pt x="46493" y="699943"/>
                  </a:cubicBezTo>
                  <a:cubicBezTo>
                    <a:pt x="59923" y="685555"/>
                    <a:pt x="76709" y="687953"/>
                    <a:pt x="93016" y="692749"/>
                  </a:cubicBezTo>
                  <a:cubicBezTo>
                    <a:pt x="124670" y="701862"/>
                    <a:pt x="153926" y="715770"/>
                    <a:pt x="186060" y="724883"/>
                  </a:cubicBezTo>
                  <a:cubicBezTo>
                    <a:pt x="139538" y="682197"/>
                    <a:pt x="88699" y="644788"/>
                    <a:pt x="35462" y="612174"/>
                  </a:cubicBezTo>
                  <a:cubicBezTo>
                    <a:pt x="30187" y="608817"/>
                    <a:pt x="24431" y="605460"/>
                    <a:pt x="19156" y="601623"/>
                  </a:cubicBezTo>
                  <a:cubicBezTo>
                    <a:pt x="-7223" y="581479"/>
                    <a:pt x="-6743" y="566611"/>
                    <a:pt x="22993" y="550304"/>
                  </a:cubicBezTo>
                  <a:cubicBezTo>
                    <a:pt x="102608" y="506660"/>
                    <a:pt x="161600" y="445270"/>
                    <a:pt x="189418" y="357980"/>
                  </a:cubicBezTo>
                  <a:cubicBezTo>
                    <a:pt x="211959" y="287478"/>
                    <a:pt x="211959" y="215056"/>
                    <a:pt x="199969" y="142635"/>
                  </a:cubicBezTo>
                  <a:cubicBezTo>
                    <a:pt x="197091" y="126328"/>
                    <a:pt x="193254" y="109542"/>
                    <a:pt x="192295" y="92756"/>
                  </a:cubicBezTo>
                  <a:cubicBezTo>
                    <a:pt x="191336" y="75010"/>
                    <a:pt x="197571" y="69734"/>
                    <a:pt x="215317" y="72612"/>
                  </a:cubicBezTo>
                  <a:cubicBezTo>
                    <a:pt x="220113" y="73571"/>
                    <a:pt x="224429" y="75010"/>
                    <a:pt x="229225" y="76449"/>
                  </a:cubicBezTo>
                  <a:cubicBezTo>
                    <a:pt x="291095" y="96113"/>
                    <a:pt x="354404" y="100429"/>
                    <a:pt x="418672" y="97072"/>
                  </a:cubicBezTo>
                  <a:cubicBezTo>
                    <a:pt x="424907" y="96592"/>
                    <a:pt x="431621" y="95633"/>
                    <a:pt x="437856" y="94194"/>
                  </a:cubicBezTo>
                  <a:cubicBezTo>
                    <a:pt x="442173" y="93235"/>
                    <a:pt x="447448" y="93235"/>
                    <a:pt x="453204" y="87960"/>
                  </a:cubicBezTo>
                  <a:cubicBezTo>
                    <a:pt x="433540" y="75010"/>
                    <a:pt x="412437" y="65418"/>
                    <a:pt x="393732" y="52948"/>
                  </a:cubicBezTo>
                  <a:cubicBezTo>
                    <a:pt x="375986" y="40958"/>
                    <a:pt x="358241" y="28967"/>
                    <a:pt x="354883" y="4987"/>
                  </a:cubicBezTo>
                  <a:cubicBezTo>
                    <a:pt x="446009" y="-12759"/>
                    <a:pt x="511716" y="16977"/>
                    <a:pt x="551044" y="92276"/>
                  </a:cubicBezTo>
                  <a:cubicBezTo>
                    <a:pt x="556800" y="103307"/>
                    <a:pt x="560637" y="115777"/>
                    <a:pt x="560157" y="126328"/>
                  </a:cubicBezTo>
                  <a:cubicBezTo>
                    <a:pt x="558718" y="163738"/>
                    <a:pt x="588454" y="176208"/>
                    <a:pt x="610516" y="193953"/>
                  </a:cubicBezTo>
                  <a:cubicBezTo>
                    <a:pt x="690131" y="258221"/>
                    <a:pt x="747685" y="334479"/>
                    <a:pt x="757757" y="439994"/>
                  </a:cubicBezTo>
                  <a:cubicBezTo>
                    <a:pt x="758716" y="448147"/>
                    <a:pt x="761114" y="451984"/>
                    <a:pt x="769267" y="455341"/>
                  </a:cubicBezTo>
                  <a:cubicBezTo>
                    <a:pt x="799483" y="466852"/>
                    <a:pt x="828739" y="480281"/>
                    <a:pt x="858475" y="492272"/>
                  </a:cubicBezTo>
                  <a:cubicBezTo>
                    <a:pt x="869506" y="496588"/>
                    <a:pt x="881496" y="498986"/>
                    <a:pt x="891088" y="488435"/>
                  </a:cubicBezTo>
                  <a:cubicBezTo>
                    <a:pt x="926580" y="490353"/>
                    <a:pt x="946723" y="516252"/>
                    <a:pt x="963030" y="541671"/>
                  </a:cubicBezTo>
                  <a:cubicBezTo>
                    <a:pt x="997562" y="594908"/>
                    <a:pt x="1000440" y="651502"/>
                    <a:pt x="969265" y="707137"/>
                  </a:cubicBezTo>
                  <a:cubicBezTo>
                    <a:pt x="938570" y="762772"/>
                    <a:pt x="887731" y="785794"/>
                    <a:pt x="826341" y="787712"/>
                  </a:cubicBezTo>
                  <a:cubicBezTo>
                    <a:pt x="808595" y="788671"/>
                    <a:pt x="789891" y="787232"/>
                    <a:pt x="776461" y="771405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2">
              <a:extLst>
                <a:ext uri="{FF2B5EF4-FFF2-40B4-BE49-F238E27FC236}">
                  <a16:creationId xmlns:a16="http://schemas.microsoft.com/office/drawing/2014/main" id="{E9F6A8D6-516A-493C-B7FE-C22B8D42B297}"/>
                </a:ext>
              </a:extLst>
            </p:cNvPr>
            <p:cNvSpPr/>
            <p:nvPr/>
          </p:nvSpPr>
          <p:spPr>
            <a:xfrm>
              <a:off x="3252527" y="3382205"/>
              <a:ext cx="737869" cy="1234451"/>
            </a:xfrm>
            <a:custGeom>
              <a:avLst/>
              <a:gdLst>
                <a:gd name="connsiteX0" fmla="*/ 20960 w 746035"/>
                <a:gd name="connsiteY0" fmla="*/ 601845 h 1234451"/>
                <a:gd name="connsiteX1" fmla="*/ 214723 w 746035"/>
                <a:gd name="connsiteY1" fmla="*/ 519831 h 1234451"/>
                <a:gd name="connsiteX2" fmla="*/ 148057 w 746035"/>
                <a:gd name="connsiteY2" fmla="*/ 326548 h 1234451"/>
                <a:gd name="connsiteX3" fmla="*/ 136067 w 746035"/>
                <a:gd name="connsiteY3" fmla="*/ 318874 h 1234451"/>
                <a:gd name="connsiteX4" fmla="*/ 262684 w 746035"/>
                <a:gd name="connsiteY4" fmla="*/ 160123 h 1234451"/>
                <a:gd name="connsiteX5" fmla="*/ 425272 w 746035"/>
                <a:gd name="connsiteY5" fmla="*/ 21515 h 1234451"/>
                <a:gd name="connsiteX6" fmla="*/ 531746 w 746035"/>
                <a:gd name="connsiteY6" fmla="*/ 2810 h 1234451"/>
                <a:gd name="connsiteX7" fmla="*/ 657404 w 746035"/>
                <a:gd name="connsiteY7" fmla="*/ 15280 h 1234451"/>
                <a:gd name="connsiteX8" fmla="*/ 729825 w 746035"/>
                <a:gd name="connsiteY8" fmla="*/ 26791 h 1234451"/>
                <a:gd name="connsiteX9" fmla="*/ 737019 w 746035"/>
                <a:gd name="connsiteY9" fmla="*/ 57486 h 1234451"/>
                <a:gd name="connsiteX10" fmla="*/ 440140 w 746035"/>
                <a:gd name="connsiteY10" fmla="*/ 596089 h 1234451"/>
                <a:gd name="connsiteX11" fmla="*/ 317360 w 746035"/>
                <a:gd name="connsiteY11" fmla="*/ 985533 h 1234451"/>
                <a:gd name="connsiteX12" fmla="*/ 270837 w 746035"/>
                <a:gd name="connsiteY12" fmla="*/ 1234451 h 1234451"/>
                <a:gd name="connsiteX13" fmla="*/ 78034 w 746035"/>
                <a:gd name="connsiteY13" fmla="*/ 1098721 h 1234451"/>
                <a:gd name="connsiteX14" fmla="*/ 10888 w 746035"/>
                <a:gd name="connsiteY14" fmla="*/ 980737 h 1234451"/>
                <a:gd name="connsiteX15" fmla="*/ 10409 w 746035"/>
                <a:gd name="connsiteY15" fmla="*/ 683858 h 1234451"/>
                <a:gd name="connsiteX16" fmla="*/ 20960 w 746035"/>
                <a:gd name="connsiteY16" fmla="*/ 601845 h 1234451"/>
                <a:gd name="connsiteX0" fmla="*/ 20960 w 770917"/>
                <a:gd name="connsiteY0" fmla="*/ 622900 h 1255506"/>
                <a:gd name="connsiteX1" fmla="*/ 214723 w 770917"/>
                <a:gd name="connsiteY1" fmla="*/ 540886 h 1255506"/>
                <a:gd name="connsiteX2" fmla="*/ 148057 w 770917"/>
                <a:gd name="connsiteY2" fmla="*/ 347603 h 1255506"/>
                <a:gd name="connsiteX3" fmla="*/ 136067 w 770917"/>
                <a:gd name="connsiteY3" fmla="*/ 339929 h 1255506"/>
                <a:gd name="connsiteX4" fmla="*/ 262684 w 770917"/>
                <a:gd name="connsiteY4" fmla="*/ 181178 h 1255506"/>
                <a:gd name="connsiteX5" fmla="*/ 425272 w 770917"/>
                <a:gd name="connsiteY5" fmla="*/ 42570 h 1255506"/>
                <a:gd name="connsiteX6" fmla="*/ 531746 w 770917"/>
                <a:gd name="connsiteY6" fmla="*/ 23865 h 1255506"/>
                <a:gd name="connsiteX7" fmla="*/ 657404 w 770917"/>
                <a:gd name="connsiteY7" fmla="*/ 36335 h 1255506"/>
                <a:gd name="connsiteX8" fmla="*/ 729825 w 770917"/>
                <a:gd name="connsiteY8" fmla="*/ 47846 h 1255506"/>
                <a:gd name="connsiteX9" fmla="*/ 737019 w 770917"/>
                <a:gd name="connsiteY9" fmla="*/ 78541 h 1255506"/>
                <a:gd name="connsiteX10" fmla="*/ 317360 w 770917"/>
                <a:gd name="connsiteY10" fmla="*/ 1006588 h 1255506"/>
                <a:gd name="connsiteX11" fmla="*/ 270837 w 770917"/>
                <a:gd name="connsiteY11" fmla="*/ 1255506 h 1255506"/>
                <a:gd name="connsiteX12" fmla="*/ 78034 w 770917"/>
                <a:gd name="connsiteY12" fmla="*/ 1119776 h 1255506"/>
                <a:gd name="connsiteX13" fmla="*/ 10888 w 770917"/>
                <a:gd name="connsiteY13" fmla="*/ 1001792 h 1255506"/>
                <a:gd name="connsiteX14" fmla="*/ 10409 w 770917"/>
                <a:gd name="connsiteY14" fmla="*/ 704913 h 1255506"/>
                <a:gd name="connsiteX15" fmla="*/ 20960 w 770917"/>
                <a:gd name="connsiteY15" fmla="*/ 622900 h 1255506"/>
                <a:gd name="connsiteX0" fmla="*/ 20960 w 774342"/>
                <a:gd name="connsiteY0" fmla="*/ 641173 h 1273779"/>
                <a:gd name="connsiteX1" fmla="*/ 214723 w 774342"/>
                <a:gd name="connsiteY1" fmla="*/ 559159 h 1273779"/>
                <a:gd name="connsiteX2" fmla="*/ 148057 w 774342"/>
                <a:gd name="connsiteY2" fmla="*/ 365876 h 1273779"/>
                <a:gd name="connsiteX3" fmla="*/ 136067 w 774342"/>
                <a:gd name="connsiteY3" fmla="*/ 358202 h 1273779"/>
                <a:gd name="connsiteX4" fmla="*/ 262684 w 774342"/>
                <a:gd name="connsiteY4" fmla="*/ 199451 h 1273779"/>
                <a:gd name="connsiteX5" fmla="*/ 425272 w 774342"/>
                <a:gd name="connsiteY5" fmla="*/ 60843 h 1273779"/>
                <a:gd name="connsiteX6" fmla="*/ 531746 w 774342"/>
                <a:gd name="connsiteY6" fmla="*/ 42138 h 1273779"/>
                <a:gd name="connsiteX7" fmla="*/ 657404 w 774342"/>
                <a:gd name="connsiteY7" fmla="*/ 54608 h 1273779"/>
                <a:gd name="connsiteX8" fmla="*/ 729825 w 774342"/>
                <a:gd name="connsiteY8" fmla="*/ 66119 h 1273779"/>
                <a:gd name="connsiteX9" fmla="*/ 737019 w 774342"/>
                <a:gd name="connsiteY9" fmla="*/ 96814 h 1273779"/>
                <a:gd name="connsiteX10" fmla="*/ 270837 w 774342"/>
                <a:gd name="connsiteY10" fmla="*/ 1273779 h 1273779"/>
                <a:gd name="connsiteX11" fmla="*/ 78034 w 774342"/>
                <a:gd name="connsiteY11" fmla="*/ 1138049 h 1273779"/>
                <a:gd name="connsiteX12" fmla="*/ 10888 w 774342"/>
                <a:gd name="connsiteY12" fmla="*/ 1020065 h 1273779"/>
                <a:gd name="connsiteX13" fmla="*/ 10409 w 774342"/>
                <a:gd name="connsiteY13" fmla="*/ 723186 h 1273779"/>
                <a:gd name="connsiteX14" fmla="*/ 20960 w 774342"/>
                <a:gd name="connsiteY14" fmla="*/ 641173 h 1273779"/>
                <a:gd name="connsiteX0" fmla="*/ 20960 w 741676"/>
                <a:gd name="connsiteY0" fmla="*/ 601845 h 1234451"/>
                <a:gd name="connsiteX1" fmla="*/ 214723 w 741676"/>
                <a:gd name="connsiteY1" fmla="*/ 519831 h 1234451"/>
                <a:gd name="connsiteX2" fmla="*/ 148057 w 741676"/>
                <a:gd name="connsiteY2" fmla="*/ 326548 h 1234451"/>
                <a:gd name="connsiteX3" fmla="*/ 136067 w 741676"/>
                <a:gd name="connsiteY3" fmla="*/ 318874 h 1234451"/>
                <a:gd name="connsiteX4" fmla="*/ 262684 w 741676"/>
                <a:gd name="connsiteY4" fmla="*/ 160123 h 1234451"/>
                <a:gd name="connsiteX5" fmla="*/ 425272 w 741676"/>
                <a:gd name="connsiteY5" fmla="*/ 21515 h 1234451"/>
                <a:gd name="connsiteX6" fmla="*/ 531746 w 741676"/>
                <a:gd name="connsiteY6" fmla="*/ 2810 h 1234451"/>
                <a:gd name="connsiteX7" fmla="*/ 657404 w 741676"/>
                <a:gd name="connsiteY7" fmla="*/ 15280 h 1234451"/>
                <a:gd name="connsiteX8" fmla="*/ 729825 w 741676"/>
                <a:gd name="connsiteY8" fmla="*/ 26791 h 1234451"/>
                <a:gd name="connsiteX9" fmla="*/ 737019 w 741676"/>
                <a:gd name="connsiteY9" fmla="*/ 57486 h 1234451"/>
                <a:gd name="connsiteX10" fmla="*/ 270837 w 741676"/>
                <a:gd name="connsiteY10" fmla="*/ 1234451 h 1234451"/>
                <a:gd name="connsiteX11" fmla="*/ 78034 w 741676"/>
                <a:gd name="connsiteY11" fmla="*/ 1098721 h 1234451"/>
                <a:gd name="connsiteX12" fmla="*/ 10888 w 741676"/>
                <a:gd name="connsiteY12" fmla="*/ 980737 h 1234451"/>
                <a:gd name="connsiteX13" fmla="*/ 10409 w 741676"/>
                <a:gd name="connsiteY13" fmla="*/ 683858 h 1234451"/>
                <a:gd name="connsiteX14" fmla="*/ 20960 w 741676"/>
                <a:gd name="connsiteY14" fmla="*/ 601845 h 1234451"/>
                <a:gd name="connsiteX0" fmla="*/ 20960 w 745011"/>
                <a:gd name="connsiteY0" fmla="*/ 601845 h 1234451"/>
                <a:gd name="connsiteX1" fmla="*/ 214723 w 745011"/>
                <a:gd name="connsiteY1" fmla="*/ 519831 h 1234451"/>
                <a:gd name="connsiteX2" fmla="*/ 148057 w 745011"/>
                <a:gd name="connsiteY2" fmla="*/ 326548 h 1234451"/>
                <a:gd name="connsiteX3" fmla="*/ 136067 w 745011"/>
                <a:gd name="connsiteY3" fmla="*/ 318874 h 1234451"/>
                <a:gd name="connsiteX4" fmla="*/ 262684 w 745011"/>
                <a:gd name="connsiteY4" fmla="*/ 160123 h 1234451"/>
                <a:gd name="connsiteX5" fmla="*/ 425272 w 745011"/>
                <a:gd name="connsiteY5" fmla="*/ 21515 h 1234451"/>
                <a:gd name="connsiteX6" fmla="*/ 531746 w 745011"/>
                <a:gd name="connsiteY6" fmla="*/ 2810 h 1234451"/>
                <a:gd name="connsiteX7" fmla="*/ 657404 w 745011"/>
                <a:gd name="connsiteY7" fmla="*/ 15280 h 1234451"/>
                <a:gd name="connsiteX8" fmla="*/ 729825 w 745011"/>
                <a:gd name="connsiteY8" fmla="*/ 26791 h 1234451"/>
                <a:gd name="connsiteX9" fmla="*/ 744177 w 745011"/>
                <a:gd name="connsiteY9" fmla="*/ 38718 h 1234451"/>
                <a:gd name="connsiteX10" fmla="*/ 270837 w 745011"/>
                <a:gd name="connsiteY10" fmla="*/ 1234451 h 1234451"/>
                <a:gd name="connsiteX11" fmla="*/ 78034 w 745011"/>
                <a:gd name="connsiteY11" fmla="*/ 1098721 h 1234451"/>
                <a:gd name="connsiteX12" fmla="*/ 10888 w 745011"/>
                <a:gd name="connsiteY12" fmla="*/ 980737 h 1234451"/>
                <a:gd name="connsiteX13" fmla="*/ 10409 w 745011"/>
                <a:gd name="connsiteY13" fmla="*/ 683858 h 1234451"/>
                <a:gd name="connsiteX14" fmla="*/ 20960 w 745011"/>
                <a:gd name="connsiteY14" fmla="*/ 601845 h 1234451"/>
                <a:gd name="connsiteX0" fmla="*/ 20960 w 729825"/>
                <a:gd name="connsiteY0" fmla="*/ 601845 h 1234451"/>
                <a:gd name="connsiteX1" fmla="*/ 214723 w 729825"/>
                <a:gd name="connsiteY1" fmla="*/ 519831 h 1234451"/>
                <a:gd name="connsiteX2" fmla="*/ 148057 w 729825"/>
                <a:gd name="connsiteY2" fmla="*/ 326548 h 1234451"/>
                <a:gd name="connsiteX3" fmla="*/ 136067 w 729825"/>
                <a:gd name="connsiteY3" fmla="*/ 318874 h 1234451"/>
                <a:gd name="connsiteX4" fmla="*/ 262684 w 729825"/>
                <a:gd name="connsiteY4" fmla="*/ 160123 h 1234451"/>
                <a:gd name="connsiteX5" fmla="*/ 425272 w 729825"/>
                <a:gd name="connsiteY5" fmla="*/ 21515 h 1234451"/>
                <a:gd name="connsiteX6" fmla="*/ 531746 w 729825"/>
                <a:gd name="connsiteY6" fmla="*/ 2810 h 1234451"/>
                <a:gd name="connsiteX7" fmla="*/ 657404 w 729825"/>
                <a:gd name="connsiteY7" fmla="*/ 15280 h 1234451"/>
                <a:gd name="connsiteX8" fmla="*/ 729825 w 729825"/>
                <a:gd name="connsiteY8" fmla="*/ 26791 h 1234451"/>
                <a:gd name="connsiteX9" fmla="*/ 270837 w 729825"/>
                <a:gd name="connsiteY9" fmla="*/ 1234451 h 1234451"/>
                <a:gd name="connsiteX10" fmla="*/ 78034 w 729825"/>
                <a:gd name="connsiteY10" fmla="*/ 1098721 h 1234451"/>
                <a:gd name="connsiteX11" fmla="*/ 10888 w 729825"/>
                <a:gd name="connsiteY11" fmla="*/ 980737 h 1234451"/>
                <a:gd name="connsiteX12" fmla="*/ 10409 w 729825"/>
                <a:gd name="connsiteY12" fmla="*/ 683858 h 1234451"/>
                <a:gd name="connsiteX13" fmla="*/ 20960 w 729825"/>
                <a:gd name="connsiteY13" fmla="*/ 601845 h 1234451"/>
                <a:gd name="connsiteX0" fmla="*/ 20960 w 754979"/>
                <a:gd name="connsiteY0" fmla="*/ 601845 h 1234451"/>
                <a:gd name="connsiteX1" fmla="*/ 214723 w 754979"/>
                <a:gd name="connsiteY1" fmla="*/ 519831 h 1234451"/>
                <a:gd name="connsiteX2" fmla="*/ 148057 w 754979"/>
                <a:gd name="connsiteY2" fmla="*/ 326548 h 1234451"/>
                <a:gd name="connsiteX3" fmla="*/ 136067 w 754979"/>
                <a:gd name="connsiteY3" fmla="*/ 318874 h 1234451"/>
                <a:gd name="connsiteX4" fmla="*/ 262684 w 754979"/>
                <a:gd name="connsiteY4" fmla="*/ 160123 h 1234451"/>
                <a:gd name="connsiteX5" fmla="*/ 425272 w 754979"/>
                <a:gd name="connsiteY5" fmla="*/ 21515 h 1234451"/>
                <a:gd name="connsiteX6" fmla="*/ 531746 w 754979"/>
                <a:gd name="connsiteY6" fmla="*/ 2810 h 1234451"/>
                <a:gd name="connsiteX7" fmla="*/ 657404 w 754979"/>
                <a:gd name="connsiteY7" fmla="*/ 15280 h 1234451"/>
                <a:gd name="connsiteX8" fmla="*/ 754979 w 754979"/>
                <a:gd name="connsiteY8" fmla="*/ 33314 h 1234451"/>
                <a:gd name="connsiteX9" fmla="*/ 270837 w 754979"/>
                <a:gd name="connsiteY9" fmla="*/ 1234451 h 1234451"/>
                <a:gd name="connsiteX10" fmla="*/ 78034 w 754979"/>
                <a:gd name="connsiteY10" fmla="*/ 1098721 h 1234451"/>
                <a:gd name="connsiteX11" fmla="*/ 10888 w 754979"/>
                <a:gd name="connsiteY11" fmla="*/ 980737 h 1234451"/>
                <a:gd name="connsiteX12" fmla="*/ 10409 w 754979"/>
                <a:gd name="connsiteY12" fmla="*/ 683858 h 1234451"/>
                <a:gd name="connsiteX13" fmla="*/ 20960 w 754979"/>
                <a:gd name="connsiteY13" fmla="*/ 601845 h 1234451"/>
                <a:gd name="connsiteX0" fmla="*/ 20960 w 754979"/>
                <a:gd name="connsiteY0" fmla="*/ 601845 h 1234451"/>
                <a:gd name="connsiteX1" fmla="*/ 214723 w 754979"/>
                <a:gd name="connsiteY1" fmla="*/ 519831 h 1234451"/>
                <a:gd name="connsiteX2" fmla="*/ 148057 w 754979"/>
                <a:gd name="connsiteY2" fmla="*/ 326548 h 1234451"/>
                <a:gd name="connsiteX3" fmla="*/ 136067 w 754979"/>
                <a:gd name="connsiteY3" fmla="*/ 318874 h 1234451"/>
                <a:gd name="connsiteX4" fmla="*/ 262684 w 754979"/>
                <a:gd name="connsiteY4" fmla="*/ 160123 h 1234451"/>
                <a:gd name="connsiteX5" fmla="*/ 425272 w 754979"/>
                <a:gd name="connsiteY5" fmla="*/ 21515 h 1234451"/>
                <a:gd name="connsiteX6" fmla="*/ 531746 w 754979"/>
                <a:gd name="connsiteY6" fmla="*/ 2810 h 1234451"/>
                <a:gd name="connsiteX7" fmla="*/ 657404 w 754979"/>
                <a:gd name="connsiteY7" fmla="*/ 15280 h 1234451"/>
                <a:gd name="connsiteX8" fmla="*/ 754979 w 754979"/>
                <a:gd name="connsiteY8" fmla="*/ 33314 h 1234451"/>
                <a:gd name="connsiteX9" fmla="*/ 270837 w 754979"/>
                <a:gd name="connsiteY9" fmla="*/ 1234451 h 1234451"/>
                <a:gd name="connsiteX10" fmla="*/ 78034 w 754979"/>
                <a:gd name="connsiteY10" fmla="*/ 1098721 h 1234451"/>
                <a:gd name="connsiteX11" fmla="*/ 10888 w 754979"/>
                <a:gd name="connsiteY11" fmla="*/ 980737 h 1234451"/>
                <a:gd name="connsiteX12" fmla="*/ 10409 w 754979"/>
                <a:gd name="connsiteY12" fmla="*/ 683858 h 1234451"/>
                <a:gd name="connsiteX13" fmla="*/ 20960 w 754979"/>
                <a:gd name="connsiteY13" fmla="*/ 601845 h 1234451"/>
                <a:gd name="connsiteX0" fmla="*/ 20960 w 754979"/>
                <a:gd name="connsiteY0" fmla="*/ 601845 h 1234451"/>
                <a:gd name="connsiteX1" fmla="*/ 214723 w 754979"/>
                <a:gd name="connsiteY1" fmla="*/ 519831 h 1234451"/>
                <a:gd name="connsiteX2" fmla="*/ 148057 w 754979"/>
                <a:gd name="connsiteY2" fmla="*/ 326548 h 1234451"/>
                <a:gd name="connsiteX3" fmla="*/ 136067 w 754979"/>
                <a:gd name="connsiteY3" fmla="*/ 318874 h 1234451"/>
                <a:gd name="connsiteX4" fmla="*/ 262684 w 754979"/>
                <a:gd name="connsiteY4" fmla="*/ 160123 h 1234451"/>
                <a:gd name="connsiteX5" fmla="*/ 425272 w 754979"/>
                <a:gd name="connsiteY5" fmla="*/ 21515 h 1234451"/>
                <a:gd name="connsiteX6" fmla="*/ 531746 w 754979"/>
                <a:gd name="connsiteY6" fmla="*/ 2810 h 1234451"/>
                <a:gd name="connsiteX7" fmla="*/ 657404 w 754979"/>
                <a:gd name="connsiteY7" fmla="*/ 15280 h 1234451"/>
                <a:gd name="connsiteX8" fmla="*/ 754979 w 754979"/>
                <a:gd name="connsiteY8" fmla="*/ 33314 h 1234451"/>
                <a:gd name="connsiteX9" fmla="*/ 270837 w 754979"/>
                <a:gd name="connsiteY9" fmla="*/ 1234451 h 1234451"/>
                <a:gd name="connsiteX10" fmla="*/ 78034 w 754979"/>
                <a:gd name="connsiteY10" fmla="*/ 1098721 h 1234451"/>
                <a:gd name="connsiteX11" fmla="*/ 10888 w 754979"/>
                <a:gd name="connsiteY11" fmla="*/ 980737 h 1234451"/>
                <a:gd name="connsiteX12" fmla="*/ 10409 w 754979"/>
                <a:gd name="connsiteY12" fmla="*/ 683858 h 1234451"/>
                <a:gd name="connsiteX13" fmla="*/ 20960 w 754979"/>
                <a:gd name="connsiteY13" fmla="*/ 601845 h 1234451"/>
                <a:gd name="connsiteX0" fmla="*/ 20960 w 746935"/>
                <a:gd name="connsiteY0" fmla="*/ 601845 h 1234451"/>
                <a:gd name="connsiteX1" fmla="*/ 214723 w 746935"/>
                <a:gd name="connsiteY1" fmla="*/ 519831 h 1234451"/>
                <a:gd name="connsiteX2" fmla="*/ 148057 w 746935"/>
                <a:gd name="connsiteY2" fmla="*/ 326548 h 1234451"/>
                <a:gd name="connsiteX3" fmla="*/ 136067 w 746935"/>
                <a:gd name="connsiteY3" fmla="*/ 318874 h 1234451"/>
                <a:gd name="connsiteX4" fmla="*/ 262684 w 746935"/>
                <a:gd name="connsiteY4" fmla="*/ 160123 h 1234451"/>
                <a:gd name="connsiteX5" fmla="*/ 425272 w 746935"/>
                <a:gd name="connsiteY5" fmla="*/ 21515 h 1234451"/>
                <a:gd name="connsiteX6" fmla="*/ 531746 w 746935"/>
                <a:gd name="connsiteY6" fmla="*/ 2810 h 1234451"/>
                <a:gd name="connsiteX7" fmla="*/ 657404 w 746935"/>
                <a:gd name="connsiteY7" fmla="*/ 15280 h 1234451"/>
                <a:gd name="connsiteX8" fmla="*/ 746935 w 746935"/>
                <a:gd name="connsiteY8" fmla="*/ 30247 h 1234451"/>
                <a:gd name="connsiteX9" fmla="*/ 270837 w 746935"/>
                <a:gd name="connsiteY9" fmla="*/ 1234451 h 1234451"/>
                <a:gd name="connsiteX10" fmla="*/ 78034 w 746935"/>
                <a:gd name="connsiteY10" fmla="*/ 1098721 h 1234451"/>
                <a:gd name="connsiteX11" fmla="*/ 10888 w 746935"/>
                <a:gd name="connsiteY11" fmla="*/ 980737 h 1234451"/>
                <a:gd name="connsiteX12" fmla="*/ 10409 w 746935"/>
                <a:gd name="connsiteY12" fmla="*/ 683858 h 1234451"/>
                <a:gd name="connsiteX13" fmla="*/ 20960 w 746935"/>
                <a:gd name="connsiteY13" fmla="*/ 601845 h 1234451"/>
                <a:gd name="connsiteX0" fmla="*/ 20960 w 741573"/>
                <a:gd name="connsiteY0" fmla="*/ 601845 h 1234451"/>
                <a:gd name="connsiteX1" fmla="*/ 214723 w 741573"/>
                <a:gd name="connsiteY1" fmla="*/ 519831 h 1234451"/>
                <a:gd name="connsiteX2" fmla="*/ 148057 w 741573"/>
                <a:gd name="connsiteY2" fmla="*/ 326548 h 1234451"/>
                <a:gd name="connsiteX3" fmla="*/ 136067 w 741573"/>
                <a:gd name="connsiteY3" fmla="*/ 318874 h 1234451"/>
                <a:gd name="connsiteX4" fmla="*/ 262684 w 741573"/>
                <a:gd name="connsiteY4" fmla="*/ 160123 h 1234451"/>
                <a:gd name="connsiteX5" fmla="*/ 425272 w 741573"/>
                <a:gd name="connsiteY5" fmla="*/ 21515 h 1234451"/>
                <a:gd name="connsiteX6" fmla="*/ 531746 w 741573"/>
                <a:gd name="connsiteY6" fmla="*/ 2810 h 1234451"/>
                <a:gd name="connsiteX7" fmla="*/ 657404 w 741573"/>
                <a:gd name="connsiteY7" fmla="*/ 15280 h 1234451"/>
                <a:gd name="connsiteX8" fmla="*/ 741573 w 741573"/>
                <a:gd name="connsiteY8" fmla="*/ 28201 h 1234451"/>
                <a:gd name="connsiteX9" fmla="*/ 270837 w 741573"/>
                <a:gd name="connsiteY9" fmla="*/ 1234451 h 1234451"/>
                <a:gd name="connsiteX10" fmla="*/ 78034 w 741573"/>
                <a:gd name="connsiteY10" fmla="*/ 1098721 h 1234451"/>
                <a:gd name="connsiteX11" fmla="*/ 10888 w 741573"/>
                <a:gd name="connsiteY11" fmla="*/ 980737 h 1234451"/>
                <a:gd name="connsiteX12" fmla="*/ 10409 w 741573"/>
                <a:gd name="connsiteY12" fmla="*/ 683858 h 1234451"/>
                <a:gd name="connsiteX13" fmla="*/ 20960 w 741573"/>
                <a:gd name="connsiteY13" fmla="*/ 601845 h 1234451"/>
                <a:gd name="connsiteX0" fmla="*/ 20960 w 737869"/>
                <a:gd name="connsiteY0" fmla="*/ 601845 h 1234451"/>
                <a:gd name="connsiteX1" fmla="*/ 214723 w 737869"/>
                <a:gd name="connsiteY1" fmla="*/ 519831 h 1234451"/>
                <a:gd name="connsiteX2" fmla="*/ 148057 w 737869"/>
                <a:gd name="connsiteY2" fmla="*/ 326548 h 1234451"/>
                <a:gd name="connsiteX3" fmla="*/ 136067 w 737869"/>
                <a:gd name="connsiteY3" fmla="*/ 318874 h 1234451"/>
                <a:gd name="connsiteX4" fmla="*/ 262684 w 737869"/>
                <a:gd name="connsiteY4" fmla="*/ 160123 h 1234451"/>
                <a:gd name="connsiteX5" fmla="*/ 425272 w 737869"/>
                <a:gd name="connsiteY5" fmla="*/ 21515 h 1234451"/>
                <a:gd name="connsiteX6" fmla="*/ 531746 w 737869"/>
                <a:gd name="connsiteY6" fmla="*/ 2810 h 1234451"/>
                <a:gd name="connsiteX7" fmla="*/ 657404 w 737869"/>
                <a:gd name="connsiteY7" fmla="*/ 15280 h 1234451"/>
                <a:gd name="connsiteX8" fmla="*/ 737869 w 737869"/>
                <a:gd name="connsiteY8" fmla="*/ 29859 h 1234451"/>
                <a:gd name="connsiteX9" fmla="*/ 270837 w 737869"/>
                <a:gd name="connsiteY9" fmla="*/ 1234451 h 1234451"/>
                <a:gd name="connsiteX10" fmla="*/ 78034 w 737869"/>
                <a:gd name="connsiteY10" fmla="*/ 1098721 h 1234451"/>
                <a:gd name="connsiteX11" fmla="*/ 10888 w 737869"/>
                <a:gd name="connsiteY11" fmla="*/ 980737 h 1234451"/>
                <a:gd name="connsiteX12" fmla="*/ 10409 w 737869"/>
                <a:gd name="connsiteY12" fmla="*/ 683858 h 1234451"/>
                <a:gd name="connsiteX13" fmla="*/ 20960 w 737869"/>
                <a:gd name="connsiteY13" fmla="*/ 601845 h 123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7869" h="1234451">
                  <a:moveTo>
                    <a:pt x="20960" y="601845"/>
                  </a:moveTo>
                  <a:cubicBezTo>
                    <a:pt x="115923" y="633979"/>
                    <a:pt x="191222" y="577384"/>
                    <a:pt x="214723" y="519831"/>
                  </a:cubicBezTo>
                  <a:cubicBezTo>
                    <a:pt x="244938" y="445971"/>
                    <a:pt x="217601" y="365396"/>
                    <a:pt x="148057" y="326548"/>
                  </a:cubicBezTo>
                  <a:cubicBezTo>
                    <a:pt x="143741" y="324150"/>
                    <a:pt x="139904" y="321752"/>
                    <a:pt x="136067" y="318874"/>
                  </a:cubicBezTo>
                  <a:cubicBezTo>
                    <a:pt x="172517" y="261321"/>
                    <a:pt x="217601" y="210482"/>
                    <a:pt x="262684" y="160123"/>
                  </a:cubicBezTo>
                  <a:cubicBezTo>
                    <a:pt x="310645" y="106406"/>
                    <a:pt x="361484" y="56047"/>
                    <a:pt x="425272" y="21515"/>
                  </a:cubicBezTo>
                  <a:cubicBezTo>
                    <a:pt x="457886" y="3769"/>
                    <a:pt x="492418" y="-4863"/>
                    <a:pt x="531746" y="2810"/>
                  </a:cubicBezTo>
                  <a:cubicBezTo>
                    <a:pt x="572513" y="10964"/>
                    <a:pt x="623050" y="10772"/>
                    <a:pt x="657404" y="15280"/>
                  </a:cubicBezTo>
                  <a:cubicBezTo>
                    <a:pt x="691758" y="19788"/>
                    <a:pt x="712929" y="31777"/>
                    <a:pt x="737869" y="29859"/>
                  </a:cubicBezTo>
                  <a:cubicBezTo>
                    <a:pt x="655308" y="232280"/>
                    <a:pt x="355862" y="1013010"/>
                    <a:pt x="270837" y="1234451"/>
                  </a:cubicBezTo>
                  <a:cubicBezTo>
                    <a:pt x="203692" y="1193205"/>
                    <a:pt x="142781" y="1143325"/>
                    <a:pt x="78034" y="1098721"/>
                  </a:cubicBezTo>
                  <a:cubicBezTo>
                    <a:pt x="35828" y="1069465"/>
                    <a:pt x="18562" y="1028698"/>
                    <a:pt x="10888" y="980737"/>
                  </a:cubicBezTo>
                  <a:cubicBezTo>
                    <a:pt x="-5419" y="881937"/>
                    <a:pt x="-1582" y="782658"/>
                    <a:pt x="10409" y="683858"/>
                  </a:cubicBezTo>
                  <a:cubicBezTo>
                    <a:pt x="12807" y="656520"/>
                    <a:pt x="9449" y="628223"/>
                    <a:pt x="20960" y="601845"/>
                  </a:cubicBezTo>
                  <a:close/>
                </a:path>
              </a:pathLst>
            </a:custGeom>
            <a:solidFill>
              <a:schemeClr val="accent1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33">
              <a:extLst>
                <a:ext uri="{FF2B5EF4-FFF2-40B4-BE49-F238E27FC236}">
                  <a16:creationId xmlns:a16="http://schemas.microsoft.com/office/drawing/2014/main" id="{050FCF18-DC28-4D15-862B-6C788BD0220F}"/>
                </a:ext>
              </a:extLst>
            </p:cNvPr>
            <p:cNvSpPr/>
            <p:nvPr/>
          </p:nvSpPr>
          <p:spPr>
            <a:xfrm>
              <a:off x="2203944" y="3086356"/>
              <a:ext cx="770265" cy="865079"/>
            </a:xfrm>
            <a:custGeom>
              <a:avLst/>
              <a:gdLst>
                <a:gd name="connsiteX0" fmla="*/ 647965 w 770265"/>
                <a:gd name="connsiteY0" fmla="*/ 131275 h 865079"/>
                <a:gd name="connsiteX1" fmla="*/ 727580 w 770265"/>
                <a:gd name="connsiteY1" fmla="*/ 194104 h 865079"/>
                <a:gd name="connsiteX2" fmla="*/ 770266 w 770265"/>
                <a:gd name="connsiteY2" fmla="*/ 219044 h 865079"/>
                <a:gd name="connsiteX3" fmla="*/ 580819 w 770265"/>
                <a:gd name="connsiteY3" fmla="*/ 223840 h 865079"/>
                <a:gd name="connsiteX4" fmla="*/ 506959 w 770265"/>
                <a:gd name="connsiteY4" fmla="*/ 204176 h 865079"/>
                <a:gd name="connsiteX5" fmla="*/ 492571 w 770265"/>
                <a:gd name="connsiteY5" fmla="*/ 217605 h 865079"/>
                <a:gd name="connsiteX6" fmla="*/ 506000 w 770265"/>
                <a:gd name="connsiteY6" fmla="*/ 410408 h 865079"/>
                <a:gd name="connsiteX7" fmla="*/ 317513 w 770265"/>
                <a:gd name="connsiteY7" fmla="*/ 684746 h 865079"/>
                <a:gd name="connsiteX8" fmla="*/ 317513 w 770265"/>
                <a:gd name="connsiteY8" fmla="*/ 722155 h 865079"/>
                <a:gd name="connsiteX9" fmla="*/ 395689 w 770265"/>
                <a:gd name="connsiteY9" fmla="*/ 772994 h 865079"/>
                <a:gd name="connsiteX10" fmla="*/ 499285 w 770265"/>
                <a:gd name="connsiteY10" fmla="*/ 865080 h 865079"/>
                <a:gd name="connsiteX11" fmla="*/ 396169 w 770265"/>
                <a:gd name="connsiteY11" fmla="*/ 829109 h 865079"/>
                <a:gd name="connsiteX12" fmla="*/ 340055 w 770265"/>
                <a:gd name="connsiteY12" fmla="*/ 825752 h 865079"/>
                <a:gd name="connsiteX13" fmla="*/ 139098 w 770265"/>
                <a:gd name="connsiteY13" fmla="*/ 784025 h 865079"/>
                <a:gd name="connsiteX14" fmla="*/ 3847 w 770265"/>
                <a:gd name="connsiteY14" fmla="*/ 583068 h 865079"/>
                <a:gd name="connsiteX15" fmla="*/ 75309 w 770265"/>
                <a:gd name="connsiteY15" fmla="*/ 267005 h 865079"/>
                <a:gd name="connsiteX16" fmla="*/ 204804 w 770265"/>
                <a:gd name="connsiteY16" fmla="*/ 65568 h 865079"/>
                <a:gd name="connsiteX17" fmla="*/ 414394 w 770265"/>
                <a:gd name="connsiteY17" fmla="*/ 9933 h 865079"/>
                <a:gd name="connsiteX18" fmla="*/ 647965 w 770265"/>
                <a:gd name="connsiteY18" fmla="*/ 131275 h 86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0265" h="865079">
                  <a:moveTo>
                    <a:pt x="647965" y="131275"/>
                  </a:moveTo>
                  <a:cubicBezTo>
                    <a:pt x="666670" y="161970"/>
                    <a:pt x="696885" y="178277"/>
                    <a:pt x="727580" y="194104"/>
                  </a:cubicBezTo>
                  <a:cubicBezTo>
                    <a:pt x="740530" y="201298"/>
                    <a:pt x="753479" y="208972"/>
                    <a:pt x="770266" y="219044"/>
                  </a:cubicBezTo>
                  <a:cubicBezTo>
                    <a:pt x="703600" y="236310"/>
                    <a:pt x="642210" y="235350"/>
                    <a:pt x="580819" y="223840"/>
                  </a:cubicBezTo>
                  <a:cubicBezTo>
                    <a:pt x="555880" y="219044"/>
                    <a:pt x="530940" y="212329"/>
                    <a:pt x="506959" y="204176"/>
                  </a:cubicBezTo>
                  <a:cubicBezTo>
                    <a:pt x="490652" y="198900"/>
                    <a:pt x="489693" y="202737"/>
                    <a:pt x="492571" y="217605"/>
                  </a:cubicBezTo>
                  <a:cubicBezTo>
                    <a:pt x="505041" y="281393"/>
                    <a:pt x="512715" y="345181"/>
                    <a:pt x="506000" y="410408"/>
                  </a:cubicBezTo>
                  <a:cubicBezTo>
                    <a:pt x="492571" y="536066"/>
                    <a:pt x="426864" y="625274"/>
                    <a:pt x="317513" y="684746"/>
                  </a:cubicBezTo>
                  <a:cubicBezTo>
                    <a:pt x="292573" y="698175"/>
                    <a:pt x="292573" y="705369"/>
                    <a:pt x="317513" y="722155"/>
                  </a:cubicBezTo>
                  <a:cubicBezTo>
                    <a:pt x="343412" y="739422"/>
                    <a:pt x="370270" y="755249"/>
                    <a:pt x="395689" y="772994"/>
                  </a:cubicBezTo>
                  <a:cubicBezTo>
                    <a:pt x="433579" y="799373"/>
                    <a:pt x="469070" y="828629"/>
                    <a:pt x="499285" y="865080"/>
                  </a:cubicBezTo>
                  <a:cubicBezTo>
                    <a:pt x="464753" y="853090"/>
                    <a:pt x="430221" y="842058"/>
                    <a:pt x="396169" y="829109"/>
                  </a:cubicBezTo>
                  <a:cubicBezTo>
                    <a:pt x="377464" y="821915"/>
                    <a:pt x="359239" y="819996"/>
                    <a:pt x="340055" y="825752"/>
                  </a:cubicBezTo>
                  <a:cubicBezTo>
                    <a:pt x="270031" y="827190"/>
                    <a:pt x="201447" y="819517"/>
                    <a:pt x="139098" y="784025"/>
                  </a:cubicBezTo>
                  <a:cubicBezTo>
                    <a:pt x="60441" y="739901"/>
                    <a:pt x="16797" y="672276"/>
                    <a:pt x="3847" y="583068"/>
                  </a:cubicBezTo>
                  <a:cubicBezTo>
                    <a:pt x="-12939" y="468441"/>
                    <a:pt x="27828" y="366764"/>
                    <a:pt x="75309" y="267005"/>
                  </a:cubicBezTo>
                  <a:cubicBezTo>
                    <a:pt x="109841" y="194583"/>
                    <a:pt x="152527" y="127438"/>
                    <a:pt x="204804" y="65568"/>
                  </a:cubicBezTo>
                  <a:cubicBezTo>
                    <a:pt x="262837" y="-3496"/>
                    <a:pt x="333340" y="-10210"/>
                    <a:pt x="414394" y="9933"/>
                  </a:cubicBezTo>
                  <a:cubicBezTo>
                    <a:pt x="501684" y="31995"/>
                    <a:pt x="579381" y="72762"/>
                    <a:pt x="647965" y="131275"/>
                  </a:cubicBezTo>
                  <a:close/>
                </a:path>
              </a:pathLst>
            </a:custGeom>
            <a:solidFill>
              <a:srgbClr val="2E150B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D3DA4434-011A-4734-B470-F64400153829}"/>
              </a:ext>
            </a:extLst>
          </p:cNvPr>
          <p:cNvGrpSpPr/>
          <p:nvPr/>
        </p:nvGrpSpPr>
        <p:grpSpPr>
          <a:xfrm rot="1392432">
            <a:off x="6939931" y="5047236"/>
            <a:ext cx="1327568" cy="1578344"/>
            <a:chOff x="4200129" y="1047775"/>
            <a:chExt cx="1499842" cy="1783160"/>
          </a:xfrm>
        </p:grpSpPr>
        <p:sp>
          <p:nvSpPr>
            <p:cNvPr id="62" name="Freeform: Shape 23">
              <a:extLst>
                <a:ext uri="{FF2B5EF4-FFF2-40B4-BE49-F238E27FC236}">
                  <a16:creationId xmlns:a16="http://schemas.microsoft.com/office/drawing/2014/main" id="{79590042-E19F-4B17-AFAF-E375BD0AADED}"/>
                </a:ext>
              </a:extLst>
            </p:cNvPr>
            <p:cNvSpPr/>
            <p:nvPr/>
          </p:nvSpPr>
          <p:spPr>
            <a:xfrm>
              <a:off x="4251869" y="1221592"/>
              <a:ext cx="875470" cy="1248812"/>
            </a:xfrm>
            <a:custGeom>
              <a:avLst/>
              <a:gdLst>
                <a:gd name="connsiteX0" fmla="*/ 547260 w 875470"/>
                <a:gd name="connsiteY0" fmla="*/ 1064634 h 1248812"/>
                <a:gd name="connsiteX1" fmla="*/ 500738 w 875470"/>
                <a:gd name="connsiteY1" fmla="*/ 963916 h 1248812"/>
                <a:gd name="connsiteX2" fmla="*/ 480595 w 875470"/>
                <a:gd name="connsiteY2" fmla="*/ 948089 h 1248812"/>
                <a:gd name="connsiteX3" fmla="*/ 310333 w 875470"/>
                <a:gd name="connsiteY3" fmla="*/ 889576 h 1248812"/>
                <a:gd name="connsiteX4" fmla="*/ 177001 w 875470"/>
                <a:gd name="connsiteY4" fmla="*/ 754326 h 1248812"/>
                <a:gd name="connsiteX5" fmla="*/ 117529 w 875470"/>
                <a:gd name="connsiteY5" fmla="*/ 709722 h 1248812"/>
                <a:gd name="connsiteX6" fmla="*/ 24 w 875470"/>
                <a:gd name="connsiteY6" fmla="*/ 546654 h 1248812"/>
                <a:gd name="connsiteX7" fmla="*/ 10576 w 875470"/>
                <a:gd name="connsiteY7" fmla="*/ 495815 h 1248812"/>
                <a:gd name="connsiteX8" fmla="*/ 74364 w 875470"/>
                <a:gd name="connsiteY8" fmla="*/ 489101 h 1248812"/>
                <a:gd name="connsiteX9" fmla="*/ 115131 w 875470"/>
                <a:gd name="connsiteY9" fmla="*/ 560083 h 1248812"/>
                <a:gd name="connsiteX10" fmla="*/ 118009 w 875470"/>
                <a:gd name="connsiteY10" fmla="*/ 565839 h 1248812"/>
                <a:gd name="connsiteX11" fmla="*/ 116570 w 875470"/>
                <a:gd name="connsiteY11" fmla="*/ 563920 h 1248812"/>
                <a:gd name="connsiteX12" fmla="*/ 58537 w 875470"/>
                <a:gd name="connsiteY12" fmla="*/ 401812 h 1248812"/>
                <a:gd name="connsiteX13" fmla="*/ 94028 w 875470"/>
                <a:gd name="connsiteY13" fmla="*/ 328431 h 1248812"/>
                <a:gd name="connsiteX14" fmla="*/ 283475 w 875470"/>
                <a:gd name="connsiteY14" fmla="*/ 239223 h 1248812"/>
                <a:gd name="connsiteX15" fmla="*/ 419205 w 875470"/>
                <a:gd name="connsiteY15" fmla="*/ 102055 h 1248812"/>
                <a:gd name="connsiteX16" fmla="*/ 451338 w 875470"/>
                <a:gd name="connsiteY16" fmla="*/ 32991 h 1248812"/>
                <a:gd name="connsiteX17" fmla="*/ 499299 w 875470"/>
                <a:gd name="connsiteY17" fmla="*/ 2296 h 1248812"/>
                <a:gd name="connsiteX18" fmla="*/ 606732 w 875470"/>
                <a:gd name="connsiteY18" fmla="*/ 73278 h 1248812"/>
                <a:gd name="connsiteX19" fmla="*/ 699777 w 875470"/>
                <a:gd name="connsiteY19" fmla="*/ 237305 h 1248812"/>
                <a:gd name="connsiteX20" fmla="*/ 705532 w 875470"/>
                <a:gd name="connsiteY20" fmla="*/ 259367 h 1248812"/>
                <a:gd name="connsiteX21" fmla="*/ 710808 w 875470"/>
                <a:gd name="connsiteY21" fmla="*/ 193181 h 1248812"/>
                <a:gd name="connsiteX22" fmla="*/ 763085 w 875470"/>
                <a:gd name="connsiteY22" fmla="*/ 169680 h 1248812"/>
                <a:gd name="connsiteX23" fmla="*/ 872916 w 875470"/>
                <a:gd name="connsiteY23" fmla="*/ 293899 h 1248812"/>
                <a:gd name="connsiteX24" fmla="*/ 837425 w 875470"/>
                <a:gd name="connsiteY24" fmla="*/ 441619 h 1248812"/>
                <a:gd name="connsiteX25" fmla="*/ 838384 w 875470"/>
                <a:gd name="connsiteY25" fmla="*/ 513081 h 1248812"/>
                <a:gd name="connsiteX26" fmla="*/ 837425 w 875470"/>
                <a:gd name="connsiteY26" fmla="*/ 655046 h 1248812"/>
                <a:gd name="connsiteX27" fmla="*/ 769321 w 875470"/>
                <a:gd name="connsiteY27" fmla="*/ 816196 h 1248812"/>
                <a:gd name="connsiteX28" fmla="*/ 770759 w 875470"/>
                <a:gd name="connsiteY28" fmla="*/ 843054 h 1248812"/>
                <a:gd name="connsiteX29" fmla="*/ 814884 w 875470"/>
                <a:gd name="connsiteY29" fmla="*/ 947129 h 1248812"/>
                <a:gd name="connsiteX30" fmla="*/ 820639 w 875470"/>
                <a:gd name="connsiteY30" fmla="*/ 1024347 h 1248812"/>
                <a:gd name="connsiteX31" fmla="*/ 802414 w 875470"/>
                <a:gd name="connsiteY31" fmla="*/ 1214273 h 1248812"/>
                <a:gd name="connsiteX32" fmla="*/ 765004 w 875470"/>
                <a:gd name="connsiteY32" fmla="*/ 1243529 h 1248812"/>
                <a:gd name="connsiteX33" fmla="*/ 695940 w 875470"/>
                <a:gd name="connsiteY33" fmla="*/ 1193170 h 1248812"/>
                <a:gd name="connsiteX34" fmla="*/ 643183 w 875470"/>
                <a:gd name="connsiteY34" fmla="*/ 1152883 h 1248812"/>
                <a:gd name="connsiteX35" fmla="*/ 569323 w 875470"/>
                <a:gd name="connsiteY35" fmla="*/ 1100605 h 1248812"/>
                <a:gd name="connsiteX36" fmla="*/ 547260 w 875470"/>
                <a:gd name="connsiteY36" fmla="*/ 1064634 h 124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75470" h="1248812">
                  <a:moveTo>
                    <a:pt x="547260" y="1064634"/>
                  </a:moveTo>
                  <a:cubicBezTo>
                    <a:pt x="531433" y="1031061"/>
                    <a:pt x="515127" y="997968"/>
                    <a:pt x="500738" y="963916"/>
                  </a:cubicBezTo>
                  <a:cubicBezTo>
                    <a:pt x="496422" y="953364"/>
                    <a:pt x="491626" y="949048"/>
                    <a:pt x="480595" y="948089"/>
                  </a:cubicBezTo>
                  <a:cubicBezTo>
                    <a:pt x="418245" y="944731"/>
                    <a:pt x="361651" y="924108"/>
                    <a:pt x="310333" y="889576"/>
                  </a:cubicBezTo>
                  <a:cubicBezTo>
                    <a:pt x="257096" y="853605"/>
                    <a:pt x="212492" y="807563"/>
                    <a:pt x="177001" y="754326"/>
                  </a:cubicBezTo>
                  <a:cubicBezTo>
                    <a:pt x="161653" y="730825"/>
                    <a:pt x="143428" y="718355"/>
                    <a:pt x="117529" y="709722"/>
                  </a:cubicBezTo>
                  <a:cubicBezTo>
                    <a:pt x="50863" y="687660"/>
                    <a:pt x="1463" y="616677"/>
                    <a:pt x="24" y="546654"/>
                  </a:cubicBezTo>
                  <a:cubicBezTo>
                    <a:pt x="-455" y="528429"/>
                    <a:pt x="6259" y="512602"/>
                    <a:pt x="10576" y="495815"/>
                  </a:cubicBezTo>
                  <a:cubicBezTo>
                    <a:pt x="28321" y="473274"/>
                    <a:pt x="53261" y="470396"/>
                    <a:pt x="74364" y="489101"/>
                  </a:cubicBezTo>
                  <a:cubicBezTo>
                    <a:pt x="97385" y="509244"/>
                    <a:pt x="109855" y="536103"/>
                    <a:pt x="115131" y="560083"/>
                  </a:cubicBezTo>
                  <a:cubicBezTo>
                    <a:pt x="118009" y="568716"/>
                    <a:pt x="120407" y="564400"/>
                    <a:pt x="118009" y="565839"/>
                  </a:cubicBezTo>
                  <a:cubicBezTo>
                    <a:pt x="117529" y="565839"/>
                    <a:pt x="117049" y="565359"/>
                    <a:pt x="116570" y="563920"/>
                  </a:cubicBezTo>
                  <a:cubicBezTo>
                    <a:pt x="99304" y="509244"/>
                    <a:pt x="82518" y="454089"/>
                    <a:pt x="58537" y="401812"/>
                  </a:cubicBezTo>
                  <a:cubicBezTo>
                    <a:pt x="40312" y="362004"/>
                    <a:pt x="51343" y="339462"/>
                    <a:pt x="94028" y="328431"/>
                  </a:cubicBezTo>
                  <a:cubicBezTo>
                    <a:pt x="163092" y="310686"/>
                    <a:pt x="225921" y="280950"/>
                    <a:pt x="283475" y="239223"/>
                  </a:cubicBezTo>
                  <a:cubicBezTo>
                    <a:pt x="336232" y="201334"/>
                    <a:pt x="382754" y="156251"/>
                    <a:pt x="419205" y="102055"/>
                  </a:cubicBezTo>
                  <a:cubicBezTo>
                    <a:pt x="433593" y="80952"/>
                    <a:pt x="445103" y="57931"/>
                    <a:pt x="451338" y="32991"/>
                  </a:cubicBezTo>
                  <a:cubicBezTo>
                    <a:pt x="459012" y="1336"/>
                    <a:pt x="466686" y="-3939"/>
                    <a:pt x="499299" y="2296"/>
                  </a:cubicBezTo>
                  <a:cubicBezTo>
                    <a:pt x="544862" y="10929"/>
                    <a:pt x="578915" y="37787"/>
                    <a:pt x="606732" y="73278"/>
                  </a:cubicBezTo>
                  <a:cubicBezTo>
                    <a:pt x="646060" y="123158"/>
                    <a:pt x="675796" y="178793"/>
                    <a:pt x="699777" y="237305"/>
                  </a:cubicBezTo>
                  <a:cubicBezTo>
                    <a:pt x="703614" y="246418"/>
                    <a:pt x="705053" y="255530"/>
                    <a:pt x="705532" y="259367"/>
                  </a:cubicBezTo>
                  <a:cubicBezTo>
                    <a:pt x="700736" y="240183"/>
                    <a:pt x="699777" y="216202"/>
                    <a:pt x="710808" y="193181"/>
                  </a:cubicBezTo>
                  <a:cubicBezTo>
                    <a:pt x="721839" y="170159"/>
                    <a:pt x="739105" y="162486"/>
                    <a:pt x="763085" y="169680"/>
                  </a:cubicBezTo>
                  <a:cubicBezTo>
                    <a:pt x="816322" y="182150"/>
                    <a:pt x="865243" y="237785"/>
                    <a:pt x="872916" y="293899"/>
                  </a:cubicBezTo>
                  <a:cubicBezTo>
                    <a:pt x="879631" y="347616"/>
                    <a:pt x="874835" y="397016"/>
                    <a:pt x="837425" y="441619"/>
                  </a:cubicBezTo>
                  <a:cubicBezTo>
                    <a:pt x="821119" y="460804"/>
                    <a:pt x="835027" y="489580"/>
                    <a:pt x="838384" y="513081"/>
                  </a:cubicBezTo>
                  <a:cubicBezTo>
                    <a:pt x="845099" y="560563"/>
                    <a:pt x="844619" y="607085"/>
                    <a:pt x="837425" y="655046"/>
                  </a:cubicBezTo>
                  <a:cubicBezTo>
                    <a:pt x="828792" y="715477"/>
                    <a:pt x="805771" y="768234"/>
                    <a:pt x="769321" y="816196"/>
                  </a:cubicBezTo>
                  <a:cubicBezTo>
                    <a:pt x="763565" y="823869"/>
                    <a:pt x="766443" y="833941"/>
                    <a:pt x="770759" y="843054"/>
                  </a:cubicBezTo>
                  <a:cubicBezTo>
                    <a:pt x="786586" y="877106"/>
                    <a:pt x="803373" y="911159"/>
                    <a:pt x="814884" y="947129"/>
                  </a:cubicBezTo>
                  <a:cubicBezTo>
                    <a:pt x="829751" y="972069"/>
                    <a:pt x="823996" y="998448"/>
                    <a:pt x="820639" y="1024347"/>
                  </a:cubicBezTo>
                  <a:cubicBezTo>
                    <a:pt x="812006" y="1087176"/>
                    <a:pt x="801454" y="1150005"/>
                    <a:pt x="802414" y="1214273"/>
                  </a:cubicBezTo>
                  <a:cubicBezTo>
                    <a:pt x="799056" y="1248805"/>
                    <a:pt x="790903" y="1255040"/>
                    <a:pt x="765004" y="1243529"/>
                  </a:cubicBezTo>
                  <a:cubicBezTo>
                    <a:pt x="741503" y="1227222"/>
                    <a:pt x="721839" y="1206599"/>
                    <a:pt x="695940" y="1193170"/>
                  </a:cubicBezTo>
                  <a:cubicBezTo>
                    <a:pt x="676755" y="1183098"/>
                    <a:pt x="660928" y="1165832"/>
                    <a:pt x="643183" y="1152883"/>
                  </a:cubicBezTo>
                  <a:cubicBezTo>
                    <a:pt x="618723" y="1135137"/>
                    <a:pt x="596181" y="1114993"/>
                    <a:pt x="569323" y="1100605"/>
                  </a:cubicBezTo>
                  <a:cubicBezTo>
                    <a:pt x="555894" y="1094370"/>
                    <a:pt x="552057" y="1079023"/>
                    <a:pt x="547260" y="10646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24">
              <a:extLst>
                <a:ext uri="{FF2B5EF4-FFF2-40B4-BE49-F238E27FC236}">
                  <a16:creationId xmlns:a16="http://schemas.microsoft.com/office/drawing/2014/main" id="{208A5068-72F0-4166-AB21-EC6BA22B037D}"/>
                </a:ext>
              </a:extLst>
            </p:cNvPr>
            <p:cNvSpPr/>
            <p:nvPr/>
          </p:nvSpPr>
          <p:spPr>
            <a:xfrm>
              <a:off x="4200129" y="1047775"/>
              <a:ext cx="816587" cy="753565"/>
            </a:xfrm>
            <a:custGeom>
              <a:avLst/>
              <a:gdLst>
                <a:gd name="connsiteX0" fmla="*/ 815306 w 816587"/>
                <a:gd name="connsiteY0" fmla="*/ 344457 h 753565"/>
                <a:gd name="connsiteX1" fmla="*/ 762548 w 816587"/>
                <a:gd name="connsiteY1" fmla="*/ 393857 h 753565"/>
                <a:gd name="connsiteX2" fmla="*/ 765906 w 816587"/>
                <a:gd name="connsiteY2" fmla="*/ 453808 h 753565"/>
                <a:gd name="connsiteX3" fmla="*/ 751997 w 816587"/>
                <a:gd name="connsiteY3" fmla="*/ 428389 h 753565"/>
                <a:gd name="connsiteX4" fmla="*/ 626339 w 816587"/>
                <a:gd name="connsiteY4" fmla="*/ 223595 h 753565"/>
                <a:gd name="connsiteX5" fmla="*/ 532815 w 816587"/>
                <a:gd name="connsiteY5" fmla="*/ 180430 h 753565"/>
                <a:gd name="connsiteX6" fmla="*/ 515549 w 816587"/>
                <a:gd name="connsiteY6" fmla="*/ 191461 h 753565"/>
                <a:gd name="connsiteX7" fmla="*/ 382696 w 816587"/>
                <a:gd name="connsiteY7" fmla="*/ 385224 h 753565"/>
                <a:gd name="connsiteX8" fmla="*/ 145289 w 816587"/>
                <a:gd name="connsiteY8" fmla="*/ 508963 h 753565"/>
                <a:gd name="connsiteX9" fmla="*/ 116033 w 816587"/>
                <a:gd name="connsiteY9" fmla="*/ 568915 h 753565"/>
                <a:gd name="connsiteX10" fmla="*/ 175984 w 816587"/>
                <a:gd name="connsiteY10" fmla="*/ 743014 h 753565"/>
                <a:gd name="connsiteX11" fmla="*/ 173106 w 816587"/>
                <a:gd name="connsiteY11" fmla="*/ 753565 h 753565"/>
                <a:gd name="connsiteX12" fmla="*/ 154402 w 816587"/>
                <a:gd name="connsiteY12" fmla="*/ 715196 h 753565"/>
                <a:gd name="connsiteX13" fmla="*/ 131380 w 816587"/>
                <a:gd name="connsiteY13" fmla="*/ 676348 h 753565"/>
                <a:gd name="connsiteX14" fmla="*/ 62796 w 816587"/>
                <a:gd name="connsiteY14" fmla="*/ 669154 h 753565"/>
                <a:gd name="connsiteX15" fmla="*/ 926 w 816587"/>
                <a:gd name="connsiteY15" fmla="*/ 445655 h 753565"/>
                <a:gd name="connsiteX16" fmla="*/ 226823 w 816587"/>
                <a:gd name="connsiteY16" fmla="*/ 58129 h 753565"/>
                <a:gd name="connsiteX17" fmla="*/ 439290 w 816587"/>
                <a:gd name="connsiteY17" fmla="*/ 96 h 753565"/>
                <a:gd name="connsiteX18" fmla="*/ 732333 w 816587"/>
                <a:gd name="connsiteY18" fmla="*/ 161725 h 753565"/>
                <a:gd name="connsiteX19" fmla="*/ 816265 w 816587"/>
                <a:gd name="connsiteY19" fmla="*/ 337742 h 753565"/>
                <a:gd name="connsiteX20" fmla="*/ 815306 w 816587"/>
                <a:gd name="connsiteY20" fmla="*/ 344457 h 75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16587" h="753565">
                  <a:moveTo>
                    <a:pt x="815306" y="344457"/>
                  </a:moveTo>
                  <a:cubicBezTo>
                    <a:pt x="780294" y="346855"/>
                    <a:pt x="766865" y="359325"/>
                    <a:pt x="762548" y="393857"/>
                  </a:cubicBezTo>
                  <a:cubicBezTo>
                    <a:pt x="760150" y="413041"/>
                    <a:pt x="762069" y="432226"/>
                    <a:pt x="765906" y="453808"/>
                  </a:cubicBezTo>
                  <a:cubicBezTo>
                    <a:pt x="756793" y="445655"/>
                    <a:pt x="755354" y="436542"/>
                    <a:pt x="751997" y="428389"/>
                  </a:cubicBezTo>
                  <a:cubicBezTo>
                    <a:pt x="720343" y="354049"/>
                    <a:pt x="686290" y="280669"/>
                    <a:pt x="626339" y="223595"/>
                  </a:cubicBezTo>
                  <a:cubicBezTo>
                    <a:pt x="600440" y="198655"/>
                    <a:pt x="570224" y="181869"/>
                    <a:pt x="532815" y="180430"/>
                  </a:cubicBezTo>
                  <a:cubicBezTo>
                    <a:pt x="524182" y="180430"/>
                    <a:pt x="517467" y="180430"/>
                    <a:pt x="515549" y="191461"/>
                  </a:cubicBezTo>
                  <a:cubicBezTo>
                    <a:pt x="498283" y="274434"/>
                    <a:pt x="444087" y="332467"/>
                    <a:pt x="382696" y="385224"/>
                  </a:cubicBezTo>
                  <a:cubicBezTo>
                    <a:pt x="313632" y="445175"/>
                    <a:pt x="235456" y="488340"/>
                    <a:pt x="145289" y="508963"/>
                  </a:cubicBezTo>
                  <a:cubicBezTo>
                    <a:pt x="109798" y="517117"/>
                    <a:pt x="100685" y="535822"/>
                    <a:pt x="116033" y="568915"/>
                  </a:cubicBezTo>
                  <a:cubicBezTo>
                    <a:pt x="141932" y="625029"/>
                    <a:pt x="161596" y="683062"/>
                    <a:pt x="175984" y="743014"/>
                  </a:cubicBezTo>
                  <a:cubicBezTo>
                    <a:pt x="176464" y="745891"/>
                    <a:pt x="176464" y="749249"/>
                    <a:pt x="173106" y="753565"/>
                  </a:cubicBezTo>
                  <a:cubicBezTo>
                    <a:pt x="166871" y="740616"/>
                    <a:pt x="161116" y="727666"/>
                    <a:pt x="154402" y="715196"/>
                  </a:cubicBezTo>
                  <a:cubicBezTo>
                    <a:pt x="147207" y="701767"/>
                    <a:pt x="140493" y="688338"/>
                    <a:pt x="131380" y="676348"/>
                  </a:cubicBezTo>
                  <a:cubicBezTo>
                    <a:pt x="112196" y="651408"/>
                    <a:pt x="102124" y="650928"/>
                    <a:pt x="62796" y="669154"/>
                  </a:cubicBezTo>
                  <a:cubicBezTo>
                    <a:pt x="28264" y="598171"/>
                    <a:pt x="6202" y="525270"/>
                    <a:pt x="926" y="445655"/>
                  </a:cubicBezTo>
                  <a:cubicBezTo>
                    <a:pt x="-10105" y="282107"/>
                    <a:pt x="78143" y="127673"/>
                    <a:pt x="226823" y="58129"/>
                  </a:cubicBezTo>
                  <a:cubicBezTo>
                    <a:pt x="294448" y="26954"/>
                    <a:pt x="363512" y="2015"/>
                    <a:pt x="439290" y="96"/>
                  </a:cubicBezTo>
                  <a:cubicBezTo>
                    <a:pt x="568306" y="-2781"/>
                    <a:pt x="661830" y="59088"/>
                    <a:pt x="732333" y="161725"/>
                  </a:cubicBezTo>
                  <a:cubicBezTo>
                    <a:pt x="769263" y="215921"/>
                    <a:pt x="795162" y="275873"/>
                    <a:pt x="816265" y="337742"/>
                  </a:cubicBezTo>
                  <a:cubicBezTo>
                    <a:pt x="817224" y="339661"/>
                    <a:pt x="815785" y="342538"/>
                    <a:pt x="815306" y="344457"/>
                  </a:cubicBezTo>
                  <a:close/>
                </a:path>
              </a:pathLst>
            </a:custGeom>
            <a:solidFill>
              <a:srgbClr val="262421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5">
              <a:extLst>
                <a:ext uri="{FF2B5EF4-FFF2-40B4-BE49-F238E27FC236}">
                  <a16:creationId xmlns:a16="http://schemas.microsoft.com/office/drawing/2014/main" id="{71B2436F-68FC-40A8-AFED-6350B39DCF1C}"/>
                </a:ext>
              </a:extLst>
            </p:cNvPr>
            <p:cNvSpPr/>
            <p:nvPr/>
          </p:nvSpPr>
          <p:spPr>
            <a:xfrm>
              <a:off x="4726694" y="2286226"/>
              <a:ext cx="292098" cy="337646"/>
            </a:xfrm>
            <a:custGeom>
              <a:avLst/>
              <a:gdLst>
                <a:gd name="connsiteX0" fmla="*/ 88263 w 292098"/>
                <a:gd name="connsiteY0" fmla="*/ 337646 h 337646"/>
                <a:gd name="connsiteX1" fmla="*/ 3852 w 292098"/>
                <a:gd name="connsiteY1" fmla="*/ 97361 h 337646"/>
                <a:gd name="connsiteX2" fmla="*/ 2413 w 292098"/>
                <a:gd name="connsiteY2" fmla="*/ 71942 h 337646"/>
                <a:gd name="connsiteX3" fmla="*/ 59966 w 292098"/>
                <a:gd name="connsiteY3" fmla="*/ 21103 h 337646"/>
                <a:gd name="connsiteX4" fmla="*/ 71956 w 292098"/>
                <a:gd name="connsiteY4" fmla="*/ 0 h 337646"/>
                <a:gd name="connsiteX5" fmla="*/ 207686 w 292098"/>
                <a:gd name="connsiteY5" fmla="*/ 106953 h 337646"/>
                <a:gd name="connsiteX6" fmla="*/ 292098 w 292098"/>
                <a:gd name="connsiteY6" fmla="*/ 172660 h 337646"/>
                <a:gd name="connsiteX7" fmla="*/ 239820 w 292098"/>
                <a:gd name="connsiteY7" fmla="*/ 164986 h 337646"/>
                <a:gd name="connsiteX8" fmla="*/ 196655 w 292098"/>
                <a:gd name="connsiteY8" fmla="*/ 150598 h 337646"/>
                <a:gd name="connsiteX9" fmla="*/ 168838 w 292098"/>
                <a:gd name="connsiteY9" fmla="*/ 164986 h 337646"/>
                <a:gd name="connsiteX10" fmla="*/ 88263 w 292098"/>
                <a:gd name="connsiteY10" fmla="*/ 337646 h 3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098" h="337646">
                  <a:moveTo>
                    <a:pt x="88263" y="337646"/>
                  </a:moveTo>
                  <a:cubicBezTo>
                    <a:pt x="82028" y="320860"/>
                    <a:pt x="22557" y="151557"/>
                    <a:pt x="3852" y="97361"/>
                  </a:cubicBezTo>
                  <a:cubicBezTo>
                    <a:pt x="974" y="89208"/>
                    <a:pt x="-2383" y="81054"/>
                    <a:pt x="2413" y="71942"/>
                  </a:cubicBezTo>
                  <a:cubicBezTo>
                    <a:pt x="17281" y="49880"/>
                    <a:pt x="40302" y="37410"/>
                    <a:pt x="59966" y="21103"/>
                  </a:cubicBezTo>
                  <a:cubicBezTo>
                    <a:pt x="67160" y="14868"/>
                    <a:pt x="72436" y="9592"/>
                    <a:pt x="71956" y="0"/>
                  </a:cubicBezTo>
                  <a:cubicBezTo>
                    <a:pt x="110325" y="45083"/>
                    <a:pt x="163562" y="70023"/>
                    <a:pt x="207686" y="106953"/>
                  </a:cubicBezTo>
                  <a:cubicBezTo>
                    <a:pt x="235024" y="129974"/>
                    <a:pt x="268597" y="145322"/>
                    <a:pt x="292098" y="172660"/>
                  </a:cubicBezTo>
                  <a:cubicBezTo>
                    <a:pt x="272914" y="182732"/>
                    <a:pt x="256607" y="170262"/>
                    <a:pt x="239820" y="164986"/>
                  </a:cubicBezTo>
                  <a:cubicBezTo>
                    <a:pt x="225432" y="160670"/>
                    <a:pt x="211523" y="154914"/>
                    <a:pt x="196655" y="150598"/>
                  </a:cubicBezTo>
                  <a:cubicBezTo>
                    <a:pt x="182267" y="146281"/>
                    <a:pt x="173634" y="151077"/>
                    <a:pt x="168838" y="164986"/>
                  </a:cubicBezTo>
                  <a:cubicBezTo>
                    <a:pt x="165001" y="177936"/>
                    <a:pt x="94018" y="326615"/>
                    <a:pt x="88263" y="33764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6">
              <a:extLst>
                <a:ext uri="{FF2B5EF4-FFF2-40B4-BE49-F238E27FC236}">
                  <a16:creationId xmlns:a16="http://schemas.microsoft.com/office/drawing/2014/main" id="{815CDF64-EF6E-4AF2-998D-F3C27694B9B5}"/>
                </a:ext>
              </a:extLst>
            </p:cNvPr>
            <p:cNvSpPr/>
            <p:nvPr/>
          </p:nvSpPr>
          <p:spPr>
            <a:xfrm>
              <a:off x="5048048" y="2162752"/>
              <a:ext cx="251318" cy="277982"/>
            </a:xfrm>
            <a:custGeom>
              <a:avLst/>
              <a:gdLst>
                <a:gd name="connsiteX0" fmla="*/ 235009 w 251318"/>
                <a:gd name="connsiteY0" fmla="*/ 204529 h 277982"/>
                <a:gd name="connsiteX1" fmla="*/ 249877 w 251318"/>
                <a:gd name="connsiteY1" fmla="*/ 231387 h 277982"/>
                <a:gd name="connsiteX2" fmla="*/ 239806 w 251318"/>
                <a:gd name="connsiteY2" fmla="*/ 238581 h 277982"/>
                <a:gd name="connsiteX3" fmla="*/ 117984 w 251318"/>
                <a:gd name="connsiteY3" fmla="*/ 202131 h 277982"/>
                <a:gd name="connsiteX4" fmla="*/ 70982 w 251318"/>
                <a:gd name="connsiteY4" fmla="*/ 186783 h 277982"/>
                <a:gd name="connsiteX5" fmla="*/ 42206 w 251318"/>
                <a:gd name="connsiteY5" fmla="*/ 199732 h 277982"/>
                <a:gd name="connsiteX6" fmla="*/ 15348 w 251318"/>
                <a:gd name="connsiteY6" fmla="*/ 263041 h 277982"/>
                <a:gd name="connsiteX7" fmla="*/ 0 w 251318"/>
                <a:gd name="connsiteY7" fmla="*/ 277909 h 277982"/>
                <a:gd name="connsiteX8" fmla="*/ 19664 w 251318"/>
                <a:gd name="connsiteY8" fmla="*/ 7888 h 277982"/>
                <a:gd name="connsiteX9" fmla="*/ 113668 w 251318"/>
                <a:gd name="connsiteY9" fmla="*/ 214 h 277982"/>
                <a:gd name="connsiteX10" fmla="*/ 134771 w 251318"/>
                <a:gd name="connsiteY10" fmla="*/ 25154 h 277982"/>
                <a:gd name="connsiteX11" fmla="*/ 212947 w 251318"/>
                <a:gd name="connsiteY11" fmla="*/ 158486 h 277982"/>
                <a:gd name="connsiteX12" fmla="*/ 235009 w 251318"/>
                <a:gd name="connsiteY12" fmla="*/ 204529 h 27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1318" h="277982">
                  <a:moveTo>
                    <a:pt x="235009" y="204529"/>
                  </a:moveTo>
                  <a:cubicBezTo>
                    <a:pt x="240285" y="213162"/>
                    <a:pt x="246040" y="221795"/>
                    <a:pt x="249877" y="231387"/>
                  </a:cubicBezTo>
                  <a:cubicBezTo>
                    <a:pt x="255153" y="243857"/>
                    <a:pt x="244602" y="237622"/>
                    <a:pt x="239806" y="238581"/>
                  </a:cubicBezTo>
                  <a:cubicBezTo>
                    <a:pt x="196641" y="234744"/>
                    <a:pt x="157792" y="216999"/>
                    <a:pt x="117984" y="202131"/>
                  </a:cubicBezTo>
                  <a:cubicBezTo>
                    <a:pt x="102157" y="197334"/>
                    <a:pt x="85850" y="193977"/>
                    <a:pt x="70982" y="186783"/>
                  </a:cubicBezTo>
                  <a:cubicBezTo>
                    <a:pt x="56594" y="179589"/>
                    <a:pt x="47002" y="183426"/>
                    <a:pt x="42206" y="199732"/>
                  </a:cubicBezTo>
                  <a:cubicBezTo>
                    <a:pt x="35491" y="221795"/>
                    <a:pt x="22062" y="240979"/>
                    <a:pt x="15348" y="263041"/>
                  </a:cubicBezTo>
                  <a:cubicBezTo>
                    <a:pt x="12950" y="270235"/>
                    <a:pt x="11031" y="278868"/>
                    <a:pt x="0" y="277909"/>
                  </a:cubicBezTo>
                  <a:cubicBezTo>
                    <a:pt x="0" y="251051"/>
                    <a:pt x="18705" y="33787"/>
                    <a:pt x="19664" y="7888"/>
                  </a:cubicBezTo>
                  <a:cubicBezTo>
                    <a:pt x="51798" y="16521"/>
                    <a:pt x="82013" y="-2184"/>
                    <a:pt x="113668" y="214"/>
                  </a:cubicBezTo>
                  <a:cubicBezTo>
                    <a:pt x="124219" y="5490"/>
                    <a:pt x="129495" y="15562"/>
                    <a:pt x="134771" y="25154"/>
                  </a:cubicBezTo>
                  <a:cubicBezTo>
                    <a:pt x="159231" y="70717"/>
                    <a:pt x="186089" y="114362"/>
                    <a:pt x="212947" y="158486"/>
                  </a:cubicBezTo>
                  <a:cubicBezTo>
                    <a:pt x="222540" y="172395"/>
                    <a:pt x="230693" y="187263"/>
                    <a:pt x="235009" y="20452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27">
              <a:extLst>
                <a:ext uri="{FF2B5EF4-FFF2-40B4-BE49-F238E27FC236}">
                  <a16:creationId xmlns:a16="http://schemas.microsoft.com/office/drawing/2014/main" id="{57F9635B-5F7A-4A1B-BFB0-1047F6985381}"/>
                </a:ext>
              </a:extLst>
            </p:cNvPr>
            <p:cNvSpPr/>
            <p:nvPr/>
          </p:nvSpPr>
          <p:spPr>
            <a:xfrm>
              <a:off x="4875388" y="2336161"/>
              <a:ext cx="321343" cy="270924"/>
            </a:xfrm>
            <a:custGeom>
              <a:avLst/>
              <a:gdLst>
                <a:gd name="connsiteX0" fmla="*/ 172660 w 321343"/>
                <a:gd name="connsiteY0" fmla="*/ 104020 h 270924"/>
                <a:gd name="connsiteX1" fmla="*/ 210070 w 321343"/>
                <a:gd name="connsiteY1" fmla="*/ 17211 h 270924"/>
                <a:gd name="connsiteX2" fmla="*/ 237407 w 321343"/>
                <a:gd name="connsiteY2" fmla="*/ 2822 h 270924"/>
                <a:gd name="connsiteX3" fmla="*/ 292563 w 321343"/>
                <a:gd name="connsiteY3" fmla="*/ 22007 h 270924"/>
                <a:gd name="connsiteX4" fmla="*/ 321339 w 321343"/>
                <a:gd name="connsiteY4" fmla="*/ 175482 h 270924"/>
                <a:gd name="connsiteX5" fmla="*/ 126138 w 321343"/>
                <a:gd name="connsiteY5" fmla="*/ 261812 h 270924"/>
                <a:gd name="connsiteX6" fmla="*/ 101198 w 321343"/>
                <a:gd name="connsiteY6" fmla="*/ 270925 h 270924"/>
                <a:gd name="connsiteX7" fmla="*/ 23501 w 321343"/>
                <a:gd name="connsiteY7" fmla="*/ 188911 h 270924"/>
                <a:gd name="connsiteX8" fmla="*/ 0 w 321343"/>
                <a:gd name="connsiteY8" fmla="*/ 151981 h 270924"/>
                <a:gd name="connsiteX9" fmla="*/ 6235 w 321343"/>
                <a:gd name="connsiteY9" fmla="*/ 134236 h 270924"/>
                <a:gd name="connsiteX10" fmla="*/ 82493 w 321343"/>
                <a:gd name="connsiteY10" fmla="*/ 104979 h 270924"/>
                <a:gd name="connsiteX11" fmla="*/ 143883 w 321343"/>
                <a:gd name="connsiteY11" fmla="*/ 123684 h 270924"/>
                <a:gd name="connsiteX12" fmla="*/ 172660 w 321343"/>
                <a:gd name="connsiteY12" fmla="*/ 104020 h 27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343" h="270924">
                  <a:moveTo>
                    <a:pt x="172660" y="104020"/>
                  </a:moveTo>
                  <a:cubicBezTo>
                    <a:pt x="185130" y="75243"/>
                    <a:pt x="198559" y="46467"/>
                    <a:pt x="210070" y="17211"/>
                  </a:cubicBezTo>
                  <a:cubicBezTo>
                    <a:pt x="215825" y="2822"/>
                    <a:pt x="220621" y="-4372"/>
                    <a:pt x="237407" y="2822"/>
                  </a:cubicBezTo>
                  <a:cubicBezTo>
                    <a:pt x="255153" y="10496"/>
                    <a:pt x="274338" y="15772"/>
                    <a:pt x="292563" y="22007"/>
                  </a:cubicBezTo>
                  <a:cubicBezTo>
                    <a:pt x="299277" y="67570"/>
                    <a:pt x="315105" y="129919"/>
                    <a:pt x="321339" y="175482"/>
                  </a:cubicBezTo>
                  <a:cubicBezTo>
                    <a:pt x="322299" y="183156"/>
                    <a:pt x="173139" y="237832"/>
                    <a:pt x="126138" y="261812"/>
                  </a:cubicBezTo>
                  <a:cubicBezTo>
                    <a:pt x="117984" y="266129"/>
                    <a:pt x="109351" y="267568"/>
                    <a:pt x="101198" y="270925"/>
                  </a:cubicBezTo>
                  <a:cubicBezTo>
                    <a:pt x="69064" y="249342"/>
                    <a:pt x="48920" y="216729"/>
                    <a:pt x="23501" y="188911"/>
                  </a:cubicBezTo>
                  <a:cubicBezTo>
                    <a:pt x="13909" y="178360"/>
                    <a:pt x="0" y="169247"/>
                    <a:pt x="0" y="151981"/>
                  </a:cubicBezTo>
                  <a:cubicBezTo>
                    <a:pt x="1919" y="146226"/>
                    <a:pt x="4317" y="139991"/>
                    <a:pt x="6235" y="134236"/>
                  </a:cubicBezTo>
                  <a:cubicBezTo>
                    <a:pt x="25899" y="76682"/>
                    <a:pt x="16307" y="83877"/>
                    <a:pt x="82493" y="104979"/>
                  </a:cubicBezTo>
                  <a:cubicBezTo>
                    <a:pt x="102637" y="111694"/>
                    <a:pt x="122780" y="118888"/>
                    <a:pt x="143883" y="123684"/>
                  </a:cubicBezTo>
                  <a:cubicBezTo>
                    <a:pt x="165945" y="136154"/>
                    <a:pt x="167384" y="135195"/>
                    <a:pt x="172660" y="10402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aphic 81">
              <a:extLst>
                <a:ext uri="{FF2B5EF4-FFF2-40B4-BE49-F238E27FC236}">
                  <a16:creationId xmlns:a16="http://schemas.microsoft.com/office/drawing/2014/main" id="{D281D207-0074-4C2F-8804-582E240BF7DE}"/>
                </a:ext>
              </a:extLst>
            </p:cNvPr>
            <p:cNvGrpSpPr/>
            <p:nvPr/>
          </p:nvGrpSpPr>
          <p:grpSpPr>
            <a:xfrm>
              <a:off x="4459237" y="2148216"/>
              <a:ext cx="1240734" cy="682719"/>
              <a:chOff x="6513334" y="1100345"/>
              <a:chExt cx="1240734" cy="682719"/>
            </a:xfrm>
            <a:solidFill>
              <a:srgbClr val="1B4760"/>
            </a:solidFill>
          </p:grpSpPr>
          <p:sp>
            <p:nvSpPr>
              <p:cNvPr id="68" name="Freeform: Shape 29">
                <a:extLst>
                  <a:ext uri="{FF2B5EF4-FFF2-40B4-BE49-F238E27FC236}">
                    <a16:creationId xmlns:a16="http://schemas.microsoft.com/office/drawing/2014/main" id="{C3C594C6-84CB-45B1-8F5F-D59474665ECB}"/>
                  </a:ext>
                </a:extLst>
              </p:cNvPr>
              <p:cNvSpPr/>
              <p:nvPr/>
            </p:nvSpPr>
            <p:spPr>
              <a:xfrm>
                <a:off x="7216292" y="1100345"/>
                <a:ext cx="537776" cy="368702"/>
              </a:xfrm>
              <a:custGeom>
                <a:avLst/>
                <a:gdLst>
                  <a:gd name="connsiteX0" fmla="*/ 463304 w 592799"/>
                  <a:gd name="connsiteY0" fmla="*/ 64629 h 368702"/>
                  <a:gd name="connsiteX1" fmla="*/ 318941 w 592799"/>
                  <a:gd name="connsiteY1" fmla="*/ 3239 h 368702"/>
                  <a:gd name="connsiteX2" fmla="*/ 318941 w 592799"/>
                  <a:gd name="connsiteY2" fmla="*/ 3239 h 368702"/>
                  <a:gd name="connsiteX3" fmla="*/ 0 w 592799"/>
                  <a:gd name="connsiteY3" fmla="*/ 14270 h 368702"/>
                  <a:gd name="connsiteX4" fmla="*/ 132852 w 592799"/>
                  <a:gd name="connsiteY4" fmla="*/ 252637 h 368702"/>
                  <a:gd name="connsiteX5" fmla="*/ 6235 w 592799"/>
                  <a:gd name="connsiteY5" fmla="*/ 209951 h 368702"/>
                  <a:gd name="connsiteX6" fmla="*/ 19184 w 592799"/>
                  <a:gd name="connsiteY6" fmla="*/ 368702 h 368702"/>
                  <a:gd name="connsiteX7" fmla="*/ 208151 w 592799"/>
                  <a:gd name="connsiteY7" fmla="*/ 306353 h 368702"/>
                  <a:gd name="connsiteX8" fmla="*/ 208151 w 592799"/>
                  <a:gd name="connsiteY8" fmla="*/ 306353 h 368702"/>
                  <a:gd name="connsiteX9" fmla="*/ 384169 w 592799"/>
                  <a:gd name="connsiteY9" fmla="*/ 262708 h 368702"/>
                  <a:gd name="connsiteX10" fmla="*/ 592799 w 592799"/>
                  <a:gd name="connsiteY10" fmla="*/ 223380 h 368702"/>
                  <a:gd name="connsiteX11" fmla="*/ 463304 w 592799"/>
                  <a:gd name="connsiteY11" fmla="*/ 64629 h 368702"/>
                  <a:gd name="connsiteX0" fmla="*/ 463304 w 592799"/>
                  <a:gd name="connsiteY0" fmla="*/ 64629 h 368702"/>
                  <a:gd name="connsiteX1" fmla="*/ 318941 w 592799"/>
                  <a:gd name="connsiteY1" fmla="*/ 3239 h 368702"/>
                  <a:gd name="connsiteX2" fmla="*/ 318941 w 592799"/>
                  <a:gd name="connsiteY2" fmla="*/ 3239 h 368702"/>
                  <a:gd name="connsiteX3" fmla="*/ 0 w 592799"/>
                  <a:gd name="connsiteY3" fmla="*/ 14270 h 368702"/>
                  <a:gd name="connsiteX4" fmla="*/ 132852 w 592799"/>
                  <a:gd name="connsiteY4" fmla="*/ 252637 h 368702"/>
                  <a:gd name="connsiteX5" fmla="*/ 6235 w 592799"/>
                  <a:gd name="connsiteY5" fmla="*/ 209951 h 368702"/>
                  <a:gd name="connsiteX6" fmla="*/ 19184 w 592799"/>
                  <a:gd name="connsiteY6" fmla="*/ 368702 h 368702"/>
                  <a:gd name="connsiteX7" fmla="*/ 208151 w 592799"/>
                  <a:gd name="connsiteY7" fmla="*/ 306353 h 368702"/>
                  <a:gd name="connsiteX8" fmla="*/ 208151 w 592799"/>
                  <a:gd name="connsiteY8" fmla="*/ 306353 h 368702"/>
                  <a:gd name="connsiteX9" fmla="*/ 592799 w 592799"/>
                  <a:gd name="connsiteY9" fmla="*/ 223380 h 368702"/>
                  <a:gd name="connsiteX10" fmla="*/ 463304 w 592799"/>
                  <a:gd name="connsiteY10" fmla="*/ 64629 h 368702"/>
                  <a:gd name="connsiteX0" fmla="*/ 463304 w 592799"/>
                  <a:gd name="connsiteY0" fmla="*/ 64629 h 368702"/>
                  <a:gd name="connsiteX1" fmla="*/ 318941 w 592799"/>
                  <a:gd name="connsiteY1" fmla="*/ 3239 h 368702"/>
                  <a:gd name="connsiteX2" fmla="*/ 318941 w 592799"/>
                  <a:gd name="connsiteY2" fmla="*/ 3239 h 368702"/>
                  <a:gd name="connsiteX3" fmla="*/ 0 w 592799"/>
                  <a:gd name="connsiteY3" fmla="*/ 14270 h 368702"/>
                  <a:gd name="connsiteX4" fmla="*/ 132852 w 592799"/>
                  <a:gd name="connsiteY4" fmla="*/ 252637 h 368702"/>
                  <a:gd name="connsiteX5" fmla="*/ 6235 w 592799"/>
                  <a:gd name="connsiteY5" fmla="*/ 209951 h 368702"/>
                  <a:gd name="connsiteX6" fmla="*/ 19184 w 592799"/>
                  <a:gd name="connsiteY6" fmla="*/ 368702 h 368702"/>
                  <a:gd name="connsiteX7" fmla="*/ 208151 w 592799"/>
                  <a:gd name="connsiteY7" fmla="*/ 306353 h 368702"/>
                  <a:gd name="connsiteX8" fmla="*/ 592799 w 592799"/>
                  <a:gd name="connsiteY8" fmla="*/ 223380 h 368702"/>
                  <a:gd name="connsiteX9" fmla="*/ 463304 w 592799"/>
                  <a:gd name="connsiteY9" fmla="*/ 64629 h 368702"/>
                  <a:gd name="connsiteX0" fmla="*/ 463304 w 592799"/>
                  <a:gd name="connsiteY0" fmla="*/ 64629 h 368702"/>
                  <a:gd name="connsiteX1" fmla="*/ 318941 w 592799"/>
                  <a:gd name="connsiteY1" fmla="*/ 3239 h 368702"/>
                  <a:gd name="connsiteX2" fmla="*/ 318941 w 592799"/>
                  <a:gd name="connsiteY2" fmla="*/ 3239 h 368702"/>
                  <a:gd name="connsiteX3" fmla="*/ 0 w 592799"/>
                  <a:gd name="connsiteY3" fmla="*/ 14270 h 368702"/>
                  <a:gd name="connsiteX4" fmla="*/ 132852 w 592799"/>
                  <a:gd name="connsiteY4" fmla="*/ 252637 h 368702"/>
                  <a:gd name="connsiteX5" fmla="*/ 6235 w 592799"/>
                  <a:gd name="connsiteY5" fmla="*/ 209951 h 368702"/>
                  <a:gd name="connsiteX6" fmla="*/ 19184 w 592799"/>
                  <a:gd name="connsiteY6" fmla="*/ 368702 h 368702"/>
                  <a:gd name="connsiteX7" fmla="*/ 592799 w 592799"/>
                  <a:gd name="connsiteY7" fmla="*/ 223380 h 368702"/>
                  <a:gd name="connsiteX8" fmla="*/ 463304 w 592799"/>
                  <a:gd name="connsiteY8" fmla="*/ 64629 h 368702"/>
                  <a:gd name="connsiteX0" fmla="*/ 463304 w 542300"/>
                  <a:gd name="connsiteY0" fmla="*/ 64629 h 368702"/>
                  <a:gd name="connsiteX1" fmla="*/ 318941 w 542300"/>
                  <a:gd name="connsiteY1" fmla="*/ 3239 h 368702"/>
                  <a:gd name="connsiteX2" fmla="*/ 318941 w 542300"/>
                  <a:gd name="connsiteY2" fmla="*/ 3239 h 368702"/>
                  <a:gd name="connsiteX3" fmla="*/ 0 w 542300"/>
                  <a:gd name="connsiteY3" fmla="*/ 14270 h 368702"/>
                  <a:gd name="connsiteX4" fmla="*/ 132852 w 542300"/>
                  <a:gd name="connsiteY4" fmla="*/ 252637 h 368702"/>
                  <a:gd name="connsiteX5" fmla="*/ 6235 w 542300"/>
                  <a:gd name="connsiteY5" fmla="*/ 209951 h 368702"/>
                  <a:gd name="connsiteX6" fmla="*/ 19184 w 542300"/>
                  <a:gd name="connsiteY6" fmla="*/ 368702 h 368702"/>
                  <a:gd name="connsiteX7" fmla="*/ 542300 w 542300"/>
                  <a:gd name="connsiteY7" fmla="*/ 163854 h 368702"/>
                  <a:gd name="connsiteX8" fmla="*/ 463304 w 542300"/>
                  <a:gd name="connsiteY8" fmla="*/ 64629 h 368702"/>
                  <a:gd name="connsiteX0" fmla="*/ 463304 w 537776"/>
                  <a:gd name="connsiteY0" fmla="*/ 64629 h 368702"/>
                  <a:gd name="connsiteX1" fmla="*/ 318941 w 537776"/>
                  <a:gd name="connsiteY1" fmla="*/ 3239 h 368702"/>
                  <a:gd name="connsiteX2" fmla="*/ 318941 w 537776"/>
                  <a:gd name="connsiteY2" fmla="*/ 3239 h 368702"/>
                  <a:gd name="connsiteX3" fmla="*/ 0 w 537776"/>
                  <a:gd name="connsiteY3" fmla="*/ 14270 h 368702"/>
                  <a:gd name="connsiteX4" fmla="*/ 132852 w 537776"/>
                  <a:gd name="connsiteY4" fmla="*/ 252637 h 368702"/>
                  <a:gd name="connsiteX5" fmla="*/ 6235 w 537776"/>
                  <a:gd name="connsiteY5" fmla="*/ 209951 h 368702"/>
                  <a:gd name="connsiteX6" fmla="*/ 19184 w 537776"/>
                  <a:gd name="connsiteY6" fmla="*/ 368702 h 368702"/>
                  <a:gd name="connsiteX7" fmla="*/ 537776 w 537776"/>
                  <a:gd name="connsiteY7" fmla="*/ 153304 h 368702"/>
                  <a:gd name="connsiteX8" fmla="*/ 463304 w 537776"/>
                  <a:gd name="connsiteY8" fmla="*/ 64629 h 3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7776" h="368702">
                    <a:moveTo>
                      <a:pt x="463304" y="64629"/>
                    </a:moveTo>
                    <a:cubicBezTo>
                      <a:pt x="424456" y="20984"/>
                      <a:pt x="374576" y="6116"/>
                      <a:pt x="318941" y="3239"/>
                    </a:cubicBezTo>
                    <a:lnTo>
                      <a:pt x="318941" y="3239"/>
                    </a:lnTo>
                    <a:cubicBezTo>
                      <a:pt x="311268" y="-3955"/>
                      <a:pt x="35971" y="1320"/>
                      <a:pt x="0" y="14270"/>
                    </a:cubicBezTo>
                    <a:cubicBezTo>
                      <a:pt x="35491" y="81895"/>
                      <a:pt x="126138" y="240646"/>
                      <a:pt x="132852" y="252637"/>
                    </a:cubicBezTo>
                    <a:cubicBezTo>
                      <a:pt x="129975" y="247361"/>
                      <a:pt x="42686" y="222901"/>
                      <a:pt x="6235" y="209951"/>
                    </a:cubicBezTo>
                    <a:cubicBezTo>
                      <a:pt x="-4796" y="222901"/>
                      <a:pt x="13909" y="329374"/>
                      <a:pt x="19184" y="368702"/>
                    </a:cubicBezTo>
                    <a:lnTo>
                      <a:pt x="537776" y="153304"/>
                    </a:lnTo>
                    <a:cubicBezTo>
                      <a:pt x="498928" y="96231"/>
                      <a:pt x="508867" y="115468"/>
                      <a:pt x="463304" y="646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30">
                <a:extLst>
                  <a:ext uri="{FF2B5EF4-FFF2-40B4-BE49-F238E27FC236}">
                    <a16:creationId xmlns:a16="http://schemas.microsoft.com/office/drawing/2014/main" id="{A8DF67DC-CB4D-4D83-A5B9-226FC5E897BB}"/>
                  </a:ext>
                </a:extLst>
              </p:cNvPr>
              <p:cNvSpPr/>
              <p:nvPr/>
            </p:nvSpPr>
            <p:spPr>
              <a:xfrm>
                <a:off x="6513334" y="1308761"/>
                <a:ext cx="517349" cy="474303"/>
              </a:xfrm>
              <a:custGeom>
                <a:avLst/>
                <a:gdLst>
                  <a:gd name="connsiteX0" fmla="*/ 416151 w 517349"/>
                  <a:gd name="connsiteY0" fmla="*/ 131030 h 551177"/>
                  <a:gd name="connsiteX1" fmla="*/ 352363 w 517349"/>
                  <a:gd name="connsiteY1" fmla="*/ 237504 h 551177"/>
                  <a:gd name="connsiteX2" fmla="*/ 270349 w 517349"/>
                  <a:gd name="connsiteY2" fmla="*/ 1535 h 551177"/>
                  <a:gd name="connsiteX3" fmla="*/ 266033 w 517349"/>
                  <a:gd name="connsiteY3" fmla="*/ 97 h 551177"/>
                  <a:gd name="connsiteX4" fmla="*/ 138936 w 517349"/>
                  <a:gd name="connsiteY4" fmla="*/ 121438 h 551177"/>
                  <a:gd name="connsiteX5" fmla="*/ 138936 w 517349"/>
                  <a:gd name="connsiteY5" fmla="*/ 121438 h 551177"/>
                  <a:gd name="connsiteX6" fmla="*/ 27187 w 517349"/>
                  <a:gd name="connsiteY6" fmla="*/ 260525 h 551177"/>
                  <a:gd name="connsiteX7" fmla="*/ 2247 w 517349"/>
                  <a:gd name="connsiteY7" fmla="*/ 365081 h 551177"/>
                  <a:gd name="connsiteX8" fmla="*/ 34381 w 517349"/>
                  <a:gd name="connsiteY8" fmla="*/ 551170 h 551177"/>
                  <a:gd name="connsiteX9" fmla="*/ 210878 w 517349"/>
                  <a:gd name="connsiteY9" fmla="*/ 426471 h 551177"/>
                  <a:gd name="connsiteX10" fmla="*/ 393130 w 517349"/>
                  <a:gd name="connsiteY10" fmla="*/ 313762 h 551177"/>
                  <a:gd name="connsiteX11" fmla="*/ 393130 w 517349"/>
                  <a:gd name="connsiteY11" fmla="*/ 313762 h 551177"/>
                  <a:gd name="connsiteX12" fmla="*/ 517349 w 517349"/>
                  <a:gd name="connsiteY12" fmla="*/ 250454 h 551177"/>
                  <a:gd name="connsiteX13" fmla="*/ 416151 w 517349"/>
                  <a:gd name="connsiteY13" fmla="*/ 131030 h 551177"/>
                  <a:gd name="connsiteX0" fmla="*/ 416151 w 517349"/>
                  <a:gd name="connsiteY0" fmla="*/ 131030 h 551170"/>
                  <a:gd name="connsiteX1" fmla="*/ 352363 w 517349"/>
                  <a:gd name="connsiteY1" fmla="*/ 237504 h 551170"/>
                  <a:gd name="connsiteX2" fmla="*/ 270349 w 517349"/>
                  <a:gd name="connsiteY2" fmla="*/ 1535 h 551170"/>
                  <a:gd name="connsiteX3" fmla="*/ 266033 w 517349"/>
                  <a:gd name="connsiteY3" fmla="*/ 97 h 551170"/>
                  <a:gd name="connsiteX4" fmla="*/ 138936 w 517349"/>
                  <a:gd name="connsiteY4" fmla="*/ 121438 h 551170"/>
                  <a:gd name="connsiteX5" fmla="*/ 138936 w 517349"/>
                  <a:gd name="connsiteY5" fmla="*/ 121438 h 551170"/>
                  <a:gd name="connsiteX6" fmla="*/ 27187 w 517349"/>
                  <a:gd name="connsiteY6" fmla="*/ 260525 h 551170"/>
                  <a:gd name="connsiteX7" fmla="*/ 2247 w 517349"/>
                  <a:gd name="connsiteY7" fmla="*/ 365081 h 551170"/>
                  <a:gd name="connsiteX8" fmla="*/ 34381 w 517349"/>
                  <a:gd name="connsiteY8" fmla="*/ 551170 h 551170"/>
                  <a:gd name="connsiteX9" fmla="*/ 393130 w 517349"/>
                  <a:gd name="connsiteY9" fmla="*/ 313762 h 551170"/>
                  <a:gd name="connsiteX10" fmla="*/ 393130 w 517349"/>
                  <a:gd name="connsiteY10" fmla="*/ 313762 h 551170"/>
                  <a:gd name="connsiteX11" fmla="*/ 517349 w 517349"/>
                  <a:gd name="connsiteY11" fmla="*/ 250454 h 551170"/>
                  <a:gd name="connsiteX12" fmla="*/ 416151 w 517349"/>
                  <a:gd name="connsiteY12" fmla="*/ 131030 h 551170"/>
                  <a:gd name="connsiteX0" fmla="*/ 416151 w 517349"/>
                  <a:gd name="connsiteY0" fmla="*/ 131030 h 551170"/>
                  <a:gd name="connsiteX1" fmla="*/ 352363 w 517349"/>
                  <a:gd name="connsiteY1" fmla="*/ 237504 h 551170"/>
                  <a:gd name="connsiteX2" fmla="*/ 270349 w 517349"/>
                  <a:gd name="connsiteY2" fmla="*/ 1535 h 551170"/>
                  <a:gd name="connsiteX3" fmla="*/ 266033 w 517349"/>
                  <a:gd name="connsiteY3" fmla="*/ 97 h 551170"/>
                  <a:gd name="connsiteX4" fmla="*/ 138936 w 517349"/>
                  <a:gd name="connsiteY4" fmla="*/ 121438 h 551170"/>
                  <a:gd name="connsiteX5" fmla="*/ 138936 w 517349"/>
                  <a:gd name="connsiteY5" fmla="*/ 121438 h 551170"/>
                  <a:gd name="connsiteX6" fmla="*/ 27187 w 517349"/>
                  <a:gd name="connsiteY6" fmla="*/ 260525 h 551170"/>
                  <a:gd name="connsiteX7" fmla="*/ 2247 w 517349"/>
                  <a:gd name="connsiteY7" fmla="*/ 365081 h 551170"/>
                  <a:gd name="connsiteX8" fmla="*/ 34381 w 517349"/>
                  <a:gd name="connsiteY8" fmla="*/ 551170 h 551170"/>
                  <a:gd name="connsiteX9" fmla="*/ 393130 w 517349"/>
                  <a:gd name="connsiteY9" fmla="*/ 313762 h 551170"/>
                  <a:gd name="connsiteX10" fmla="*/ 517349 w 517349"/>
                  <a:gd name="connsiteY10" fmla="*/ 250454 h 551170"/>
                  <a:gd name="connsiteX11" fmla="*/ 416151 w 517349"/>
                  <a:gd name="connsiteY11" fmla="*/ 131030 h 551170"/>
                  <a:gd name="connsiteX0" fmla="*/ 416151 w 517349"/>
                  <a:gd name="connsiteY0" fmla="*/ 131030 h 551170"/>
                  <a:gd name="connsiteX1" fmla="*/ 352363 w 517349"/>
                  <a:gd name="connsiteY1" fmla="*/ 237504 h 551170"/>
                  <a:gd name="connsiteX2" fmla="*/ 270349 w 517349"/>
                  <a:gd name="connsiteY2" fmla="*/ 1535 h 551170"/>
                  <a:gd name="connsiteX3" fmla="*/ 266033 w 517349"/>
                  <a:gd name="connsiteY3" fmla="*/ 97 h 551170"/>
                  <a:gd name="connsiteX4" fmla="*/ 138936 w 517349"/>
                  <a:gd name="connsiteY4" fmla="*/ 121438 h 551170"/>
                  <a:gd name="connsiteX5" fmla="*/ 138936 w 517349"/>
                  <a:gd name="connsiteY5" fmla="*/ 121438 h 551170"/>
                  <a:gd name="connsiteX6" fmla="*/ 27187 w 517349"/>
                  <a:gd name="connsiteY6" fmla="*/ 260525 h 551170"/>
                  <a:gd name="connsiteX7" fmla="*/ 2247 w 517349"/>
                  <a:gd name="connsiteY7" fmla="*/ 365081 h 551170"/>
                  <a:gd name="connsiteX8" fmla="*/ 34381 w 517349"/>
                  <a:gd name="connsiteY8" fmla="*/ 551170 h 551170"/>
                  <a:gd name="connsiteX9" fmla="*/ 517349 w 517349"/>
                  <a:gd name="connsiteY9" fmla="*/ 250454 h 551170"/>
                  <a:gd name="connsiteX10" fmla="*/ 416151 w 517349"/>
                  <a:gd name="connsiteY10" fmla="*/ 131030 h 551170"/>
                  <a:gd name="connsiteX0" fmla="*/ 416151 w 517349"/>
                  <a:gd name="connsiteY0" fmla="*/ 131030 h 487115"/>
                  <a:gd name="connsiteX1" fmla="*/ 352363 w 517349"/>
                  <a:gd name="connsiteY1" fmla="*/ 237504 h 487115"/>
                  <a:gd name="connsiteX2" fmla="*/ 270349 w 517349"/>
                  <a:gd name="connsiteY2" fmla="*/ 1535 h 487115"/>
                  <a:gd name="connsiteX3" fmla="*/ 266033 w 517349"/>
                  <a:gd name="connsiteY3" fmla="*/ 97 h 487115"/>
                  <a:gd name="connsiteX4" fmla="*/ 138936 w 517349"/>
                  <a:gd name="connsiteY4" fmla="*/ 121438 h 487115"/>
                  <a:gd name="connsiteX5" fmla="*/ 138936 w 517349"/>
                  <a:gd name="connsiteY5" fmla="*/ 121438 h 487115"/>
                  <a:gd name="connsiteX6" fmla="*/ 27187 w 517349"/>
                  <a:gd name="connsiteY6" fmla="*/ 260525 h 487115"/>
                  <a:gd name="connsiteX7" fmla="*/ 2247 w 517349"/>
                  <a:gd name="connsiteY7" fmla="*/ 365081 h 487115"/>
                  <a:gd name="connsiteX8" fmla="*/ 38140 w 517349"/>
                  <a:gd name="connsiteY8" fmla="*/ 487115 h 487115"/>
                  <a:gd name="connsiteX9" fmla="*/ 517349 w 517349"/>
                  <a:gd name="connsiteY9" fmla="*/ 250454 h 487115"/>
                  <a:gd name="connsiteX10" fmla="*/ 416151 w 517349"/>
                  <a:gd name="connsiteY10" fmla="*/ 131030 h 487115"/>
                  <a:gd name="connsiteX0" fmla="*/ 416151 w 517349"/>
                  <a:gd name="connsiteY0" fmla="*/ 131030 h 487115"/>
                  <a:gd name="connsiteX1" fmla="*/ 352363 w 517349"/>
                  <a:gd name="connsiteY1" fmla="*/ 237504 h 487115"/>
                  <a:gd name="connsiteX2" fmla="*/ 270349 w 517349"/>
                  <a:gd name="connsiteY2" fmla="*/ 1535 h 487115"/>
                  <a:gd name="connsiteX3" fmla="*/ 266033 w 517349"/>
                  <a:gd name="connsiteY3" fmla="*/ 97 h 487115"/>
                  <a:gd name="connsiteX4" fmla="*/ 138936 w 517349"/>
                  <a:gd name="connsiteY4" fmla="*/ 121438 h 487115"/>
                  <a:gd name="connsiteX5" fmla="*/ 138936 w 517349"/>
                  <a:gd name="connsiteY5" fmla="*/ 121438 h 487115"/>
                  <a:gd name="connsiteX6" fmla="*/ 27187 w 517349"/>
                  <a:gd name="connsiteY6" fmla="*/ 260525 h 487115"/>
                  <a:gd name="connsiteX7" fmla="*/ 2247 w 517349"/>
                  <a:gd name="connsiteY7" fmla="*/ 365081 h 487115"/>
                  <a:gd name="connsiteX8" fmla="*/ 38140 w 517349"/>
                  <a:gd name="connsiteY8" fmla="*/ 487115 h 487115"/>
                  <a:gd name="connsiteX9" fmla="*/ 517349 w 517349"/>
                  <a:gd name="connsiteY9" fmla="*/ 250454 h 487115"/>
                  <a:gd name="connsiteX10" fmla="*/ 416151 w 517349"/>
                  <a:gd name="connsiteY10" fmla="*/ 131030 h 487115"/>
                  <a:gd name="connsiteX0" fmla="*/ 416151 w 517349"/>
                  <a:gd name="connsiteY0" fmla="*/ 131030 h 487115"/>
                  <a:gd name="connsiteX1" fmla="*/ 352363 w 517349"/>
                  <a:gd name="connsiteY1" fmla="*/ 237504 h 487115"/>
                  <a:gd name="connsiteX2" fmla="*/ 270349 w 517349"/>
                  <a:gd name="connsiteY2" fmla="*/ 1535 h 487115"/>
                  <a:gd name="connsiteX3" fmla="*/ 266033 w 517349"/>
                  <a:gd name="connsiteY3" fmla="*/ 97 h 487115"/>
                  <a:gd name="connsiteX4" fmla="*/ 138936 w 517349"/>
                  <a:gd name="connsiteY4" fmla="*/ 121438 h 487115"/>
                  <a:gd name="connsiteX5" fmla="*/ 138936 w 517349"/>
                  <a:gd name="connsiteY5" fmla="*/ 121438 h 487115"/>
                  <a:gd name="connsiteX6" fmla="*/ 27187 w 517349"/>
                  <a:gd name="connsiteY6" fmla="*/ 260525 h 487115"/>
                  <a:gd name="connsiteX7" fmla="*/ 2247 w 517349"/>
                  <a:gd name="connsiteY7" fmla="*/ 365081 h 487115"/>
                  <a:gd name="connsiteX8" fmla="*/ 38140 w 517349"/>
                  <a:gd name="connsiteY8" fmla="*/ 487115 h 487115"/>
                  <a:gd name="connsiteX9" fmla="*/ 517349 w 517349"/>
                  <a:gd name="connsiteY9" fmla="*/ 250454 h 487115"/>
                  <a:gd name="connsiteX10" fmla="*/ 416151 w 517349"/>
                  <a:gd name="connsiteY10" fmla="*/ 131030 h 487115"/>
                  <a:gd name="connsiteX0" fmla="*/ 416151 w 517349"/>
                  <a:gd name="connsiteY0" fmla="*/ 131030 h 474303"/>
                  <a:gd name="connsiteX1" fmla="*/ 352363 w 517349"/>
                  <a:gd name="connsiteY1" fmla="*/ 237504 h 474303"/>
                  <a:gd name="connsiteX2" fmla="*/ 270349 w 517349"/>
                  <a:gd name="connsiteY2" fmla="*/ 1535 h 474303"/>
                  <a:gd name="connsiteX3" fmla="*/ 266033 w 517349"/>
                  <a:gd name="connsiteY3" fmla="*/ 97 h 474303"/>
                  <a:gd name="connsiteX4" fmla="*/ 138936 w 517349"/>
                  <a:gd name="connsiteY4" fmla="*/ 121438 h 474303"/>
                  <a:gd name="connsiteX5" fmla="*/ 138936 w 517349"/>
                  <a:gd name="connsiteY5" fmla="*/ 121438 h 474303"/>
                  <a:gd name="connsiteX6" fmla="*/ 27187 w 517349"/>
                  <a:gd name="connsiteY6" fmla="*/ 260525 h 474303"/>
                  <a:gd name="connsiteX7" fmla="*/ 2247 w 517349"/>
                  <a:gd name="connsiteY7" fmla="*/ 365081 h 474303"/>
                  <a:gd name="connsiteX8" fmla="*/ 38891 w 517349"/>
                  <a:gd name="connsiteY8" fmla="*/ 474303 h 474303"/>
                  <a:gd name="connsiteX9" fmla="*/ 517349 w 517349"/>
                  <a:gd name="connsiteY9" fmla="*/ 250454 h 474303"/>
                  <a:gd name="connsiteX10" fmla="*/ 416151 w 517349"/>
                  <a:gd name="connsiteY10" fmla="*/ 131030 h 47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7349" h="474303">
                    <a:moveTo>
                      <a:pt x="416151" y="131030"/>
                    </a:moveTo>
                    <a:cubicBezTo>
                      <a:pt x="397446" y="165083"/>
                      <a:pt x="356200" y="255250"/>
                      <a:pt x="352363" y="237504"/>
                    </a:cubicBezTo>
                    <a:cubicBezTo>
                      <a:pt x="350445" y="229830"/>
                      <a:pt x="295289" y="71559"/>
                      <a:pt x="270349" y="1535"/>
                    </a:cubicBezTo>
                    <a:cubicBezTo>
                      <a:pt x="268911" y="1056"/>
                      <a:pt x="266513" y="-383"/>
                      <a:pt x="266033" y="97"/>
                    </a:cubicBezTo>
                    <a:cubicBezTo>
                      <a:pt x="222388" y="39425"/>
                      <a:pt x="138936" y="121438"/>
                      <a:pt x="138936" y="121438"/>
                    </a:cubicBezTo>
                    <a:lnTo>
                      <a:pt x="138936" y="121438"/>
                    </a:lnTo>
                    <a:cubicBezTo>
                      <a:pt x="95292" y="162685"/>
                      <a:pt x="56923" y="208248"/>
                      <a:pt x="27187" y="260525"/>
                    </a:cubicBezTo>
                    <a:cubicBezTo>
                      <a:pt x="9441" y="292180"/>
                      <a:pt x="-5906" y="324793"/>
                      <a:pt x="2247" y="365081"/>
                    </a:cubicBezTo>
                    <a:cubicBezTo>
                      <a:pt x="15196" y="426471"/>
                      <a:pt x="28340" y="411953"/>
                      <a:pt x="38891" y="474303"/>
                    </a:cubicBezTo>
                    <a:cubicBezTo>
                      <a:pt x="207628" y="400928"/>
                      <a:pt x="392678" y="309182"/>
                      <a:pt x="517349" y="250454"/>
                    </a:cubicBezTo>
                    <a:cubicBezTo>
                      <a:pt x="486174" y="208248"/>
                      <a:pt x="449724" y="170838"/>
                      <a:pt x="416151" y="1310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8" name="Group 9">
            <a:extLst>
              <a:ext uri="{FF2B5EF4-FFF2-40B4-BE49-F238E27FC236}">
                <a16:creationId xmlns:a16="http://schemas.microsoft.com/office/drawing/2014/main" id="{7A579D5C-AD48-4A7D-8890-BAAB516E02B7}"/>
              </a:ext>
            </a:extLst>
          </p:cNvPr>
          <p:cNvGrpSpPr/>
          <p:nvPr/>
        </p:nvGrpSpPr>
        <p:grpSpPr>
          <a:xfrm rot="20336359">
            <a:off x="8886471" y="1244410"/>
            <a:ext cx="1579167" cy="1571188"/>
            <a:chOff x="6563621" y="1067070"/>
            <a:chExt cx="1784090" cy="1775075"/>
          </a:xfrm>
        </p:grpSpPr>
        <p:sp>
          <p:nvSpPr>
            <p:cNvPr id="58" name="Freeform: Shape 19">
              <a:extLst>
                <a:ext uri="{FF2B5EF4-FFF2-40B4-BE49-F238E27FC236}">
                  <a16:creationId xmlns:a16="http://schemas.microsoft.com/office/drawing/2014/main" id="{FC3F18F8-8673-495F-BA0E-B1435A0B87E3}"/>
                </a:ext>
              </a:extLst>
            </p:cNvPr>
            <p:cNvSpPr/>
            <p:nvPr/>
          </p:nvSpPr>
          <p:spPr>
            <a:xfrm>
              <a:off x="6722504" y="1067070"/>
              <a:ext cx="1625207" cy="1083905"/>
            </a:xfrm>
            <a:custGeom>
              <a:avLst/>
              <a:gdLst>
                <a:gd name="connsiteX0" fmla="*/ 1433423 w 1625207"/>
                <a:gd name="connsiteY0" fmla="*/ 1036904 h 1083905"/>
                <a:gd name="connsiteX1" fmla="*/ 1366278 w 1625207"/>
                <a:gd name="connsiteY1" fmla="*/ 941461 h 1083905"/>
                <a:gd name="connsiteX2" fmla="*/ 1389779 w 1625207"/>
                <a:gd name="connsiteY2" fmla="*/ 782710 h 1083905"/>
                <a:gd name="connsiteX3" fmla="*/ 1412320 w 1625207"/>
                <a:gd name="connsiteY3" fmla="*/ 671440 h 1083905"/>
                <a:gd name="connsiteX4" fmla="*/ 1388340 w 1625207"/>
                <a:gd name="connsiteY4" fmla="*/ 624918 h 1083905"/>
                <a:gd name="connsiteX5" fmla="*/ 1345654 w 1625207"/>
                <a:gd name="connsiteY5" fmla="*/ 645062 h 1083905"/>
                <a:gd name="connsiteX6" fmla="*/ 1045418 w 1625207"/>
                <a:gd name="connsiteY6" fmla="*/ 1045537 h 1083905"/>
                <a:gd name="connsiteX7" fmla="*/ 923117 w 1625207"/>
                <a:gd name="connsiteY7" fmla="*/ 1083906 h 1083905"/>
                <a:gd name="connsiteX8" fmla="*/ 936546 w 1625207"/>
                <a:gd name="connsiteY8" fmla="*/ 1060884 h 1083905"/>
                <a:gd name="connsiteX9" fmla="*/ 1024795 w 1625207"/>
                <a:gd name="connsiteY9" fmla="*/ 973595 h 1083905"/>
                <a:gd name="connsiteX10" fmla="*/ 1060766 w 1625207"/>
                <a:gd name="connsiteY10" fmla="*/ 952013 h 1083905"/>
                <a:gd name="connsiteX11" fmla="*/ 1184025 w 1625207"/>
                <a:gd name="connsiteY11" fmla="*/ 773597 h 1083905"/>
                <a:gd name="connsiteX12" fmla="*/ 1133666 w 1625207"/>
                <a:gd name="connsiteY12" fmla="*/ 703095 h 1083905"/>
                <a:gd name="connsiteX13" fmla="*/ 1105849 w 1625207"/>
                <a:gd name="connsiteY13" fmla="*/ 689186 h 1083905"/>
                <a:gd name="connsiteX14" fmla="*/ 1084746 w 1625207"/>
                <a:gd name="connsiteY14" fmla="*/ 659450 h 1083905"/>
                <a:gd name="connsiteX15" fmla="*/ 1072756 w 1625207"/>
                <a:gd name="connsiteY15" fmla="*/ 561130 h 1083905"/>
                <a:gd name="connsiteX16" fmla="*/ 1046857 w 1625207"/>
                <a:gd name="connsiteY16" fmla="*/ 604295 h 1083905"/>
                <a:gd name="connsiteX17" fmla="*/ 1009447 w 1625207"/>
                <a:gd name="connsiteY17" fmla="*/ 616765 h 1083905"/>
                <a:gd name="connsiteX18" fmla="*/ 936067 w 1625207"/>
                <a:gd name="connsiteY18" fmla="*/ 587029 h 1083905"/>
                <a:gd name="connsiteX19" fmla="*/ 915443 w 1625207"/>
                <a:gd name="connsiteY19" fmla="*/ 552976 h 1083905"/>
                <a:gd name="connsiteX20" fmla="*/ 924556 w 1625207"/>
                <a:gd name="connsiteY20" fmla="*/ 485831 h 1083905"/>
                <a:gd name="connsiteX21" fmla="*/ 899616 w 1625207"/>
                <a:gd name="connsiteY21" fmla="*/ 548180 h 1083905"/>
                <a:gd name="connsiteX22" fmla="*/ 866523 w 1625207"/>
                <a:gd name="connsiteY22" fmla="*/ 562089 h 1083905"/>
                <a:gd name="connsiteX23" fmla="*/ 815204 w 1625207"/>
                <a:gd name="connsiteY23" fmla="*/ 542425 h 1083905"/>
                <a:gd name="connsiteX24" fmla="*/ 799378 w 1625207"/>
                <a:gd name="connsiteY24" fmla="*/ 504056 h 1083905"/>
                <a:gd name="connsiteX25" fmla="*/ 827195 w 1625207"/>
                <a:gd name="connsiteY25" fmla="*/ 439788 h 1083905"/>
                <a:gd name="connsiteX26" fmla="*/ 774917 w 1625207"/>
                <a:gd name="connsiteY26" fmla="*/ 505495 h 1083905"/>
                <a:gd name="connsiteX27" fmla="*/ 736548 w 1625207"/>
                <a:gd name="connsiteY27" fmla="*/ 516526 h 1083905"/>
                <a:gd name="connsiteX28" fmla="*/ 704894 w 1625207"/>
                <a:gd name="connsiteY28" fmla="*/ 448901 h 1083905"/>
                <a:gd name="connsiteX29" fmla="*/ 712568 w 1625207"/>
                <a:gd name="connsiteY29" fmla="*/ 432114 h 1083905"/>
                <a:gd name="connsiteX30" fmla="*/ 692424 w 1625207"/>
                <a:gd name="connsiteY30" fmla="*/ 472881 h 1083905"/>
                <a:gd name="connsiteX31" fmla="*/ 659810 w 1625207"/>
                <a:gd name="connsiteY31" fmla="*/ 491107 h 1083905"/>
                <a:gd name="connsiteX32" fmla="*/ 598900 w 1625207"/>
                <a:gd name="connsiteY32" fmla="*/ 479116 h 1083905"/>
                <a:gd name="connsiteX33" fmla="*/ 589308 w 1625207"/>
                <a:gd name="connsiteY33" fmla="*/ 452738 h 1083905"/>
                <a:gd name="connsiteX34" fmla="*/ 643024 w 1625207"/>
                <a:gd name="connsiteY34" fmla="*/ 393745 h 1083905"/>
                <a:gd name="connsiteX35" fmla="*/ 580195 w 1625207"/>
                <a:gd name="connsiteY35" fmla="*/ 450819 h 1083905"/>
                <a:gd name="connsiteX36" fmla="*/ 539908 w 1625207"/>
                <a:gd name="connsiteY36" fmla="*/ 457534 h 1083905"/>
                <a:gd name="connsiteX37" fmla="*/ 456935 w 1625207"/>
                <a:gd name="connsiteY37" fmla="*/ 470963 h 1083905"/>
                <a:gd name="connsiteX38" fmla="*/ 413291 w 1625207"/>
                <a:gd name="connsiteY38" fmla="*/ 674318 h 1083905"/>
                <a:gd name="connsiteX39" fmla="*/ 425281 w 1625207"/>
                <a:gd name="connsiteY39" fmla="*/ 730912 h 1083905"/>
                <a:gd name="connsiteX40" fmla="*/ 425281 w 1625207"/>
                <a:gd name="connsiteY40" fmla="*/ 848417 h 1083905"/>
                <a:gd name="connsiteX41" fmla="*/ 419046 w 1625207"/>
                <a:gd name="connsiteY41" fmla="*/ 873836 h 1083905"/>
                <a:gd name="connsiteX42" fmla="*/ 327440 w 1625207"/>
                <a:gd name="connsiteY42" fmla="*/ 566405 h 1083905"/>
                <a:gd name="connsiteX43" fmla="*/ 408495 w 1625207"/>
                <a:gd name="connsiteY43" fmla="*/ 298783 h 1083905"/>
                <a:gd name="connsiteX44" fmla="*/ 403218 w 1625207"/>
                <a:gd name="connsiteY44" fmla="*/ 270965 h 1083905"/>
                <a:gd name="connsiteX45" fmla="*/ 329838 w 1625207"/>
                <a:gd name="connsiteY45" fmla="*/ 275761 h 1083905"/>
                <a:gd name="connsiteX46" fmla="*/ 253100 w 1625207"/>
                <a:gd name="connsiteY46" fmla="*/ 394705 h 1083905"/>
                <a:gd name="connsiteX47" fmla="*/ 156698 w 1625207"/>
                <a:gd name="connsiteY47" fmla="*/ 506934 h 1083905"/>
                <a:gd name="connsiteX48" fmla="*/ 7060 w 1625207"/>
                <a:gd name="connsiteY48" fmla="*/ 471442 h 1083905"/>
                <a:gd name="connsiteX49" fmla="*/ 825 w 1625207"/>
                <a:gd name="connsiteY49" fmla="*/ 447462 h 1083905"/>
                <a:gd name="connsiteX50" fmla="*/ 32479 w 1625207"/>
                <a:gd name="connsiteY50" fmla="*/ 456095 h 1083905"/>
                <a:gd name="connsiteX51" fmla="*/ 110656 w 1625207"/>
                <a:gd name="connsiteY51" fmla="*/ 430196 h 1083905"/>
                <a:gd name="connsiteX52" fmla="*/ 157178 w 1625207"/>
                <a:gd name="connsiteY52" fmla="*/ 314130 h 1083905"/>
                <a:gd name="connsiteX53" fmla="*/ 223365 w 1625207"/>
                <a:gd name="connsiteY53" fmla="*/ 95907 h 1083905"/>
                <a:gd name="connsiteX54" fmla="*/ 361013 w 1625207"/>
                <a:gd name="connsiteY54" fmla="*/ 464 h 1083905"/>
                <a:gd name="connsiteX55" fmla="*/ 492426 w 1625207"/>
                <a:gd name="connsiteY55" fmla="*/ 72886 h 1083905"/>
                <a:gd name="connsiteX56" fmla="*/ 521203 w 1625207"/>
                <a:gd name="connsiteY56" fmla="*/ 145787 h 1083905"/>
                <a:gd name="connsiteX57" fmla="*/ 546143 w 1625207"/>
                <a:gd name="connsiteY57" fmla="*/ 154420 h 1083905"/>
                <a:gd name="connsiteX58" fmla="*/ 838705 w 1625207"/>
                <a:gd name="connsiteY58" fmla="*/ 60895 h 1083905"/>
                <a:gd name="connsiteX59" fmla="*/ 1268437 w 1625207"/>
                <a:gd name="connsiteY59" fmla="*/ 296384 h 1083905"/>
                <a:gd name="connsiteX60" fmla="*/ 1337501 w 1625207"/>
                <a:gd name="connsiteY60" fmla="*/ 459452 h 1083905"/>
                <a:gd name="connsiteX61" fmla="*/ 1403207 w 1625207"/>
                <a:gd name="connsiteY61" fmla="*/ 425879 h 1083905"/>
                <a:gd name="connsiteX62" fmla="*/ 1620951 w 1625207"/>
                <a:gd name="connsiteY62" fmla="*/ 529475 h 1083905"/>
                <a:gd name="connsiteX63" fmla="*/ 1599848 w 1625207"/>
                <a:gd name="connsiteY63" fmla="*/ 654174 h 1083905"/>
                <a:gd name="connsiteX64" fmla="*/ 1476109 w 1625207"/>
                <a:gd name="connsiteY64" fmla="*/ 872877 h 1083905"/>
                <a:gd name="connsiteX65" fmla="*/ 1457883 w 1625207"/>
                <a:gd name="connsiteY65" fmla="*/ 974554 h 1083905"/>
                <a:gd name="connsiteX66" fmla="*/ 1507283 w 1625207"/>
                <a:gd name="connsiteY66" fmla="*/ 1019638 h 1083905"/>
                <a:gd name="connsiteX67" fmla="*/ 1507763 w 1625207"/>
                <a:gd name="connsiteY67" fmla="*/ 1036424 h 1083905"/>
                <a:gd name="connsiteX68" fmla="*/ 1433423 w 1625207"/>
                <a:gd name="connsiteY68" fmla="*/ 1036904 h 10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625207" h="1083905">
                  <a:moveTo>
                    <a:pt x="1433423" y="1036904"/>
                  </a:moveTo>
                  <a:cubicBezTo>
                    <a:pt x="1389299" y="1020117"/>
                    <a:pt x="1371553" y="984626"/>
                    <a:pt x="1366278" y="941461"/>
                  </a:cubicBezTo>
                  <a:cubicBezTo>
                    <a:pt x="1359563" y="886786"/>
                    <a:pt x="1371553" y="834028"/>
                    <a:pt x="1389779" y="782710"/>
                  </a:cubicBezTo>
                  <a:cubicBezTo>
                    <a:pt x="1402728" y="746739"/>
                    <a:pt x="1414239" y="710289"/>
                    <a:pt x="1412320" y="671440"/>
                  </a:cubicBezTo>
                  <a:cubicBezTo>
                    <a:pt x="1411361" y="652735"/>
                    <a:pt x="1405126" y="635469"/>
                    <a:pt x="1388340" y="624918"/>
                  </a:cubicBezTo>
                  <a:cubicBezTo>
                    <a:pt x="1360523" y="608132"/>
                    <a:pt x="1351410" y="613887"/>
                    <a:pt x="1345654" y="645062"/>
                  </a:cubicBezTo>
                  <a:cubicBezTo>
                    <a:pt x="1313520" y="829232"/>
                    <a:pt x="1216159" y="964962"/>
                    <a:pt x="1045418" y="1045537"/>
                  </a:cubicBezTo>
                  <a:cubicBezTo>
                    <a:pt x="1006569" y="1063762"/>
                    <a:pt x="965323" y="1075752"/>
                    <a:pt x="923117" y="1083906"/>
                  </a:cubicBezTo>
                  <a:cubicBezTo>
                    <a:pt x="919280" y="1071436"/>
                    <a:pt x="929352" y="1066640"/>
                    <a:pt x="936546" y="1060884"/>
                  </a:cubicBezTo>
                  <a:cubicBezTo>
                    <a:pt x="968680" y="1034506"/>
                    <a:pt x="997936" y="1004770"/>
                    <a:pt x="1024795" y="973595"/>
                  </a:cubicBezTo>
                  <a:cubicBezTo>
                    <a:pt x="1034866" y="962085"/>
                    <a:pt x="1045897" y="955370"/>
                    <a:pt x="1060766" y="952013"/>
                  </a:cubicBezTo>
                  <a:cubicBezTo>
                    <a:pt x="1144217" y="934267"/>
                    <a:pt x="1197455" y="857529"/>
                    <a:pt x="1184025" y="773597"/>
                  </a:cubicBezTo>
                  <a:cubicBezTo>
                    <a:pt x="1179229" y="742902"/>
                    <a:pt x="1166280" y="715564"/>
                    <a:pt x="1133666" y="703095"/>
                  </a:cubicBezTo>
                  <a:cubicBezTo>
                    <a:pt x="1124074" y="699258"/>
                    <a:pt x="1114961" y="693982"/>
                    <a:pt x="1105849" y="689186"/>
                  </a:cubicBezTo>
                  <a:cubicBezTo>
                    <a:pt x="1093379" y="682951"/>
                    <a:pt x="1086664" y="673359"/>
                    <a:pt x="1084746" y="659450"/>
                  </a:cubicBezTo>
                  <a:cubicBezTo>
                    <a:pt x="1079950" y="627316"/>
                    <a:pt x="1077552" y="594703"/>
                    <a:pt x="1072756" y="561130"/>
                  </a:cubicBezTo>
                  <a:cubicBezTo>
                    <a:pt x="1064602" y="576477"/>
                    <a:pt x="1055970" y="590386"/>
                    <a:pt x="1046857" y="604295"/>
                  </a:cubicBezTo>
                  <a:cubicBezTo>
                    <a:pt x="1037265" y="618203"/>
                    <a:pt x="1025274" y="623000"/>
                    <a:pt x="1009447" y="616765"/>
                  </a:cubicBezTo>
                  <a:cubicBezTo>
                    <a:pt x="984987" y="607172"/>
                    <a:pt x="960047" y="598060"/>
                    <a:pt x="936067" y="587029"/>
                  </a:cubicBezTo>
                  <a:cubicBezTo>
                    <a:pt x="921198" y="580794"/>
                    <a:pt x="914004" y="570242"/>
                    <a:pt x="915443" y="552976"/>
                  </a:cubicBezTo>
                  <a:cubicBezTo>
                    <a:pt x="917362" y="531394"/>
                    <a:pt x="918321" y="509811"/>
                    <a:pt x="924556" y="485831"/>
                  </a:cubicBezTo>
                  <a:cubicBezTo>
                    <a:pt x="917841" y="509332"/>
                    <a:pt x="908249" y="528516"/>
                    <a:pt x="899616" y="548180"/>
                  </a:cubicBezTo>
                  <a:cubicBezTo>
                    <a:pt x="892902" y="563048"/>
                    <a:pt x="881870" y="567844"/>
                    <a:pt x="866523" y="562089"/>
                  </a:cubicBezTo>
                  <a:cubicBezTo>
                    <a:pt x="849257" y="555374"/>
                    <a:pt x="831991" y="549619"/>
                    <a:pt x="815204" y="542425"/>
                  </a:cubicBezTo>
                  <a:cubicBezTo>
                    <a:pt x="795540" y="534272"/>
                    <a:pt x="791703" y="524679"/>
                    <a:pt x="799378" y="504056"/>
                  </a:cubicBezTo>
                  <a:cubicBezTo>
                    <a:pt x="808010" y="481035"/>
                    <a:pt x="817123" y="458013"/>
                    <a:pt x="827195" y="439788"/>
                  </a:cubicBezTo>
                  <a:cubicBezTo>
                    <a:pt x="812327" y="459932"/>
                    <a:pt x="793142" y="482474"/>
                    <a:pt x="774917" y="505495"/>
                  </a:cubicBezTo>
                  <a:cubicBezTo>
                    <a:pt x="764366" y="518444"/>
                    <a:pt x="751896" y="521322"/>
                    <a:pt x="736548" y="516526"/>
                  </a:cubicBezTo>
                  <a:cubicBezTo>
                    <a:pt x="686669" y="500699"/>
                    <a:pt x="674199" y="503097"/>
                    <a:pt x="704894" y="448901"/>
                  </a:cubicBezTo>
                  <a:cubicBezTo>
                    <a:pt x="707771" y="443625"/>
                    <a:pt x="710650" y="437870"/>
                    <a:pt x="712568" y="432114"/>
                  </a:cubicBezTo>
                  <a:cubicBezTo>
                    <a:pt x="706812" y="446023"/>
                    <a:pt x="698659" y="458973"/>
                    <a:pt x="692424" y="472881"/>
                  </a:cubicBezTo>
                  <a:cubicBezTo>
                    <a:pt x="686189" y="487749"/>
                    <a:pt x="674679" y="493025"/>
                    <a:pt x="659810" y="491107"/>
                  </a:cubicBezTo>
                  <a:cubicBezTo>
                    <a:pt x="639187" y="488708"/>
                    <a:pt x="619043" y="483912"/>
                    <a:pt x="598900" y="479116"/>
                  </a:cubicBezTo>
                  <a:cubicBezTo>
                    <a:pt x="583073" y="475279"/>
                    <a:pt x="580195" y="466646"/>
                    <a:pt x="589308" y="452738"/>
                  </a:cubicBezTo>
                  <a:cubicBezTo>
                    <a:pt x="604655" y="429237"/>
                    <a:pt x="627677" y="412450"/>
                    <a:pt x="643024" y="393745"/>
                  </a:cubicBezTo>
                  <a:cubicBezTo>
                    <a:pt x="625758" y="412930"/>
                    <a:pt x="603217" y="432114"/>
                    <a:pt x="580195" y="450819"/>
                  </a:cubicBezTo>
                  <a:cubicBezTo>
                    <a:pt x="567725" y="460411"/>
                    <a:pt x="554296" y="464728"/>
                    <a:pt x="539908" y="457534"/>
                  </a:cubicBezTo>
                  <a:cubicBezTo>
                    <a:pt x="508733" y="441707"/>
                    <a:pt x="481875" y="454656"/>
                    <a:pt x="456935" y="470963"/>
                  </a:cubicBezTo>
                  <a:cubicBezTo>
                    <a:pt x="395065" y="512209"/>
                    <a:pt x="373962" y="609091"/>
                    <a:pt x="413291" y="674318"/>
                  </a:cubicBezTo>
                  <a:cubicBezTo>
                    <a:pt x="424321" y="692543"/>
                    <a:pt x="427199" y="709809"/>
                    <a:pt x="425281" y="730912"/>
                  </a:cubicBezTo>
                  <a:cubicBezTo>
                    <a:pt x="421923" y="769761"/>
                    <a:pt x="422403" y="809089"/>
                    <a:pt x="425281" y="848417"/>
                  </a:cubicBezTo>
                  <a:cubicBezTo>
                    <a:pt x="425760" y="857529"/>
                    <a:pt x="430557" y="867601"/>
                    <a:pt x="419046" y="873836"/>
                  </a:cubicBezTo>
                  <a:cubicBezTo>
                    <a:pt x="355258" y="781271"/>
                    <a:pt x="325522" y="679114"/>
                    <a:pt x="327440" y="566405"/>
                  </a:cubicBezTo>
                  <a:cubicBezTo>
                    <a:pt x="329358" y="469044"/>
                    <a:pt x="357176" y="380316"/>
                    <a:pt x="408495" y="298783"/>
                  </a:cubicBezTo>
                  <a:cubicBezTo>
                    <a:pt x="417607" y="284394"/>
                    <a:pt x="410413" y="277680"/>
                    <a:pt x="403218" y="270965"/>
                  </a:cubicBezTo>
                  <a:cubicBezTo>
                    <a:pt x="383554" y="252260"/>
                    <a:pt x="353339" y="255138"/>
                    <a:pt x="329838" y="275761"/>
                  </a:cubicBezTo>
                  <a:cubicBezTo>
                    <a:pt x="292908" y="307895"/>
                    <a:pt x="275642" y="352979"/>
                    <a:pt x="253100" y="394705"/>
                  </a:cubicBezTo>
                  <a:cubicBezTo>
                    <a:pt x="229120" y="439309"/>
                    <a:pt x="200343" y="479596"/>
                    <a:pt x="156698" y="506934"/>
                  </a:cubicBezTo>
                  <a:cubicBezTo>
                    <a:pt x="100584" y="541945"/>
                    <a:pt x="41592" y="528037"/>
                    <a:pt x="7060" y="471442"/>
                  </a:cubicBezTo>
                  <a:cubicBezTo>
                    <a:pt x="3223" y="465208"/>
                    <a:pt x="-2053" y="458493"/>
                    <a:pt x="825" y="447462"/>
                  </a:cubicBezTo>
                  <a:cubicBezTo>
                    <a:pt x="11376" y="450340"/>
                    <a:pt x="21928" y="453217"/>
                    <a:pt x="32479" y="456095"/>
                  </a:cubicBezTo>
                  <a:cubicBezTo>
                    <a:pt x="63174" y="465208"/>
                    <a:pt x="90992" y="456095"/>
                    <a:pt x="110656" y="430196"/>
                  </a:cubicBezTo>
                  <a:cubicBezTo>
                    <a:pt x="137035" y="395664"/>
                    <a:pt x="146627" y="354897"/>
                    <a:pt x="157178" y="314130"/>
                  </a:cubicBezTo>
                  <a:cubicBezTo>
                    <a:pt x="176363" y="240270"/>
                    <a:pt x="188353" y="164491"/>
                    <a:pt x="223365" y="95907"/>
                  </a:cubicBezTo>
                  <a:cubicBezTo>
                    <a:pt x="252141" y="39313"/>
                    <a:pt x="296265" y="5261"/>
                    <a:pt x="361013" y="464"/>
                  </a:cubicBezTo>
                  <a:cubicBezTo>
                    <a:pt x="420485" y="-3852"/>
                    <a:pt x="463170" y="22047"/>
                    <a:pt x="492426" y="72886"/>
                  </a:cubicBezTo>
                  <a:cubicBezTo>
                    <a:pt x="505855" y="95907"/>
                    <a:pt x="515927" y="119888"/>
                    <a:pt x="521203" y="145787"/>
                  </a:cubicBezTo>
                  <a:cubicBezTo>
                    <a:pt x="525040" y="164971"/>
                    <a:pt x="531275" y="164971"/>
                    <a:pt x="546143" y="154420"/>
                  </a:cubicBezTo>
                  <a:cubicBezTo>
                    <a:pt x="633432" y="91591"/>
                    <a:pt x="732232" y="58977"/>
                    <a:pt x="838705" y="60895"/>
                  </a:cubicBezTo>
                  <a:cubicBezTo>
                    <a:pt x="1021917" y="63773"/>
                    <a:pt x="1166760" y="142429"/>
                    <a:pt x="1268437" y="296384"/>
                  </a:cubicBezTo>
                  <a:cubicBezTo>
                    <a:pt x="1301051" y="345784"/>
                    <a:pt x="1321674" y="400940"/>
                    <a:pt x="1337501" y="459452"/>
                  </a:cubicBezTo>
                  <a:cubicBezTo>
                    <a:pt x="1360042" y="447462"/>
                    <a:pt x="1381145" y="434992"/>
                    <a:pt x="1403207" y="425879"/>
                  </a:cubicBezTo>
                  <a:cubicBezTo>
                    <a:pt x="1507283" y="382235"/>
                    <a:pt x="1590736" y="420124"/>
                    <a:pt x="1620951" y="529475"/>
                  </a:cubicBezTo>
                  <a:cubicBezTo>
                    <a:pt x="1632941" y="572161"/>
                    <a:pt x="1617594" y="613887"/>
                    <a:pt x="1599848" y="654174"/>
                  </a:cubicBezTo>
                  <a:cubicBezTo>
                    <a:pt x="1566275" y="731392"/>
                    <a:pt x="1512079" y="797098"/>
                    <a:pt x="1476109" y="872877"/>
                  </a:cubicBezTo>
                  <a:cubicBezTo>
                    <a:pt x="1460761" y="904531"/>
                    <a:pt x="1441576" y="936186"/>
                    <a:pt x="1457883" y="974554"/>
                  </a:cubicBezTo>
                  <a:cubicBezTo>
                    <a:pt x="1467955" y="997576"/>
                    <a:pt x="1486180" y="1009566"/>
                    <a:pt x="1507283" y="1019638"/>
                  </a:cubicBezTo>
                  <a:cubicBezTo>
                    <a:pt x="1516876" y="1023954"/>
                    <a:pt x="1528866" y="1030189"/>
                    <a:pt x="1507763" y="1036424"/>
                  </a:cubicBezTo>
                  <a:cubicBezTo>
                    <a:pt x="1484741" y="1044578"/>
                    <a:pt x="1458843" y="1044578"/>
                    <a:pt x="1433423" y="1036904"/>
                  </a:cubicBezTo>
                  <a:close/>
                </a:path>
              </a:pathLst>
            </a:custGeom>
            <a:solidFill>
              <a:srgbClr val="3D1B0F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0">
              <a:extLst>
                <a:ext uri="{FF2B5EF4-FFF2-40B4-BE49-F238E27FC236}">
                  <a16:creationId xmlns:a16="http://schemas.microsoft.com/office/drawing/2014/main" id="{B85E54B9-4CC6-45C9-A412-68FB3DD94986}"/>
                </a:ext>
              </a:extLst>
            </p:cNvPr>
            <p:cNvSpPr/>
            <p:nvPr/>
          </p:nvSpPr>
          <p:spPr>
            <a:xfrm>
              <a:off x="6821725" y="1441152"/>
              <a:ext cx="1097111" cy="1146500"/>
            </a:xfrm>
            <a:custGeom>
              <a:avLst/>
              <a:gdLst>
                <a:gd name="connsiteX0" fmla="*/ 320305 w 1097111"/>
                <a:gd name="connsiteY0" fmla="*/ 500234 h 1146500"/>
                <a:gd name="connsiteX1" fmla="*/ 321264 w 1097111"/>
                <a:gd name="connsiteY1" fmla="*/ 335248 h 1146500"/>
                <a:gd name="connsiteX2" fmla="*/ 311672 w 1097111"/>
                <a:gd name="connsiteY2" fmla="*/ 311747 h 1146500"/>
                <a:gd name="connsiteX3" fmla="*/ 357235 w 1097111"/>
                <a:gd name="connsiteY3" fmla="*/ 89208 h 1146500"/>
                <a:gd name="connsiteX4" fmla="*/ 447402 w 1097111"/>
                <a:gd name="connsiteY4" fmla="*/ 78656 h 1146500"/>
                <a:gd name="connsiteX5" fmla="*/ 474740 w 1097111"/>
                <a:gd name="connsiteY5" fmla="*/ 73381 h 1146500"/>
                <a:gd name="connsiteX6" fmla="*/ 568743 w 1097111"/>
                <a:gd name="connsiteY6" fmla="*/ 0 h 1146500"/>
                <a:gd name="connsiteX7" fmla="*/ 485291 w 1097111"/>
                <a:gd name="connsiteY7" fmla="*/ 94963 h 1146500"/>
                <a:gd name="connsiteX8" fmla="*/ 569702 w 1097111"/>
                <a:gd name="connsiteY8" fmla="*/ 112229 h 1146500"/>
                <a:gd name="connsiteX9" fmla="*/ 587448 w 1097111"/>
                <a:gd name="connsiteY9" fmla="*/ 100239 h 1146500"/>
                <a:gd name="connsiteX10" fmla="*/ 625817 w 1097111"/>
                <a:gd name="connsiteY10" fmla="*/ 38848 h 1146500"/>
                <a:gd name="connsiteX11" fmla="*/ 598479 w 1097111"/>
                <a:gd name="connsiteY11" fmla="*/ 104555 h 1146500"/>
                <a:gd name="connsiteX12" fmla="*/ 608071 w 1097111"/>
                <a:gd name="connsiteY12" fmla="*/ 126617 h 1146500"/>
                <a:gd name="connsiteX13" fmla="*/ 689605 w 1097111"/>
                <a:gd name="connsiteY13" fmla="*/ 103596 h 1146500"/>
                <a:gd name="connsiteX14" fmla="*/ 744281 w 1097111"/>
                <a:gd name="connsiteY14" fmla="*/ 43645 h 1146500"/>
                <a:gd name="connsiteX15" fmla="*/ 706871 w 1097111"/>
                <a:gd name="connsiteY15" fmla="*/ 133332 h 1146500"/>
                <a:gd name="connsiteX16" fmla="*/ 719821 w 1097111"/>
                <a:gd name="connsiteY16" fmla="*/ 162109 h 1146500"/>
                <a:gd name="connsiteX17" fmla="*/ 771139 w 1097111"/>
                <a:gd name="connsiteY17" fmla="*/ 181773 h 1146500"/>
                <a:gd name="connsiteX18" fmla="*/ 796079 w 1097111"/>
                <a:gd name="connsiteY18" fmla="*/ 171701 h 1146500"/>
                <a:gd name="connsiteX19" fmla="*/ 833009 w 1097111"/>
                <a:gd name="connsiteY19" fmla="*/ 96402 h 1146500"/>
                <a:gd name="connsiteX20" fmla="*/ 824856 w 1097111"/>
                <a:gd name="connsiteY20" fmla="*/ 180334 h 1146500"/>
                <a:gd name="connsiteX21" fmla="*/ 840203 w 1097111"/>
                <a:gd name="connsiteY21" fmla="*/ 207192 h 1146500"/>
                <a:gd name="connsiteX22" fmla="*/ 918380 w 1097111"/>
                <a:gd name="connsiteY22" fmla="*/ 237887 h 1146500"/>
                <a:gd name="connsiteX23" fmla="*/ 941401 w 1097111"/>
                <a:gd name="connsiteY23" fmla="*/ 230213 h 1146500"/>
                <a:gd name="connsiteX24" fmla="*/ 980249 w 1097111"/>
                <a:gd name="connsiteY24" fmla="*/ 166425 h 1146500"/>
                <a:gd name="connsiteX25" fmla="*/ 993679 w 1097111"/>
                <a:gd name="connsiteY25" fmla="*/ 282971 h 1146500"/>
                <a:gd name="connsiteX26" fmla="*/ 1012863 w 1097111"/>
                <a:gd name="connsiteY26" fmla="*/ 309349 h 1146500"/>
                <a:gd name="connsiteX27" fmla="*/ 1032527 w 1097111"/>
                <a:gd name="connsiteY27" fmla="*/ 318462 h 1146500"/>
                <a:gd name="connsiteX28" fmla="*/ 1096795 w 1097111"/>
                <a:gd name="connsiteY28" fmla="*/ 418700 h 1146500"/>
                <a:gd name="connsiteX29" fmla="*/ 961545 w 1097111"/>
                <a:gd name="connsiteY29" fmla="*/ 586085 h 1146500"/>
                <a:gd name="connsiteX30" fmla="*/ 943799 w 1097111"/>
                <a:gd name="connsiteY30" fmla="*/ 591840 h 1146500"/>
                <a:gd name="connsiteX31" fmla="*/ 825815 w 1097111"/>
                <a:gd name="connsiteY31" fmla="*/ 709824 h 1146500"/>
                <a:gd name="connsiteX32" fmla="*/ 730852 w 1097111"/>
                <a:gd name="connsiteY32" fmla="*/ 762102 h 1146500"/>
                <a:gd name="connsiteX33" fmla="*/ 686248 w 1097111"/>
                <a:gd name="connsiteY33" fmla="*/ 776970 h 1146500"/>
                <a:gd name="connsiteX34" fmla="*/ 635889 w 1097111"/>
                <a:gd name="connsiteY34" fmla="*/ 818696 h 1146500"/>
                <a:gd name="connsiteX35" fmla="*/ 603755 w 1097111"/>
                <a:gd name="connsiteY35" fmla="*/ 897352 h 1146500"/>
                <a:gd name="connsiteX36" fmla="*/ 613827 w 1097111"/>
                <a:gd name="connsiteY36" fmla="*/ 936201 h 1146500"/>
                <a:gd name="connsiteX37" fmla="*/ 801834 w 1097111"/>
                <a:gd name="connsiteY37" fmla="*/ 1097350 h 1146500"/>
                <a:gd name="connsiteX38" fmla="*/ 838285 w 1097111"/>
                <a:gd name="connsiteY38" fmla="*/ 1142434 h 1146500"/>
                <a:gd name="connsiteX39" fmla="*/ 813345 w 1097111"/>
                <a:gd name="connsiteY39" fmla="*/ 1143393 h 1146500"/>
                <a:gd name="connsiteX40" fmla="*/ 582172 w 1097111"/>
                <a:gd name="connsiteY40" fmla="*/ 1071931 h 1146500"/>
                <a:gd name="connsiteX41" fmla="*/ 300641 w 1097111"/>
                <a:gd name="connsiteY41" fmla="*/ 956824 h 1146500"/>
                <a:gd name="connsiteX42" fmla="*/ 17191 w 1097111"/>
                <a:gd name="connsiteY42" fmla="*/ 811502 h 1146500"/>
                <a:gd name="connsiteX43" fmla="*/ 884 w 1097111"/>
                <a:gd name="connsiteY43" fmla="*/ 789440 h 1146500"/>
                <a:gd name="connsiteX44" fmla="*/ 268027 w 1097111"/>
                <a:gd name="connsiteY44" fmla="*/ 803828 h 1146500"/>
                <a:gd name="connsiteX45" fmla="*/ 270425 w 1097111"/>
                <a:gd name="connsiteY45" fmla="*/ 804787 h 1146500"/>
                <a:gd name="connsiteX46" fmla="*/ 352919 w 1097111"/>
                <a:gd name="connsiteY46" fmla="*/ 763061 h 1146500"/>
                <a:gd name="connsiteX47" fmla="*/ 382175 w 1097111"/>
                <a:gd name="connsiteY47" fmla="*/ 693518 h 1146500"/>
                <a:gd name="connsiteX48" fmla="*/ 382654 w 1097111"/>
                <a:gd name="connsiteY48" fmla="*/ 665700 h 1146500"/>
                <a:gd name="connsiteX49" fmla="*/ 325580 w 1097111"/>
                <a:gd name="connsiteY49" fmla="*/ 511745 h 1146500"/>
                <a:gd name="connsiteX50" fmla="*/ 320305 w 1097111"/>
                <a:gd name="connsiteY50" fmla="*/ 500234 h 11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7111" h="1146500">
                  <a:moveTo>
                    <a:pt x="320305" y="500234"/>
                  </a:moveTo>
                  <a:cubicBezTo>
                    <a:pt x="316948" y="445079"/>
                    <a:pt x="313111" y="390403"/>
                    <a:pt x="321264" y="335248"/>
                  </a:cubicBezTo>
                  <a:cubicBezTo>
                    <a:pt x="322703" y="325176"/>
                    <a:pt x="315988" y="318941"/>
                    <a:pt x="311672" y="311747"/>
                  </a:cubicBezTo>
                  <a:cubicBezTo>
                    <a:pt x="264670" y="237887"/>
                    <a:pt x="285293" y="133811"/>
                    <a:pt x="357235" y="89208"/>
                  </a:cubicBezTo>
                  <a:cubicBezTo>
                    <a:pt x="384573" y="72421"/>
                    <a:pt x="414308" y="57553"/>
                    <a:pt x="447402" y="78656"/>
                  </a:cubicBezTo>
                  <a:cubicBezTo>
                    <a:pt x="457953" y="85850"/>
                    <a:pt x="466107" y="81054"/>
                    <a:pt x="474740" y="73381"/>
                  </a:cubicBezTo>
                  <a:cubicBezTo>
                    <a:pt x="504475" y="47482"/>
                    <a:pt x="535171" y="22062"/>
                    <a:pt x="568743" y="0"/>
                  </a:cubicBezTo>
                  <a:cubicBezTo>
                    <a:pt x="541885" y="30695"/>
                    <a:pt x="515027" y="61390"/>
                    <a:pt x="485291" y="94963"/>
                  </a:cubicBezTo>
                  <a:cubicBezTo>
                    <a:pt x="515986" y="101198"/>
                    <a:pt x="542844" y="106474"/>
                    <a:pt x="569702" y="112229"/>
                  </a:cubicBezTo>
                  <a:cubicBezTo>
                    <a:pt x="580254" y="114627"/>
                    <a:pt x="583611" y="107433"/>
                    <a:pt x="587448" y="100239"/>
                  </a:cubicBezTo>
                  <a:cubicBezTo>
                    <a:pt x="598959" y="79136"/>
                    <a:pt x="609990" y="58033"/>
                    <a:pt x="625817" y="38848"/>
                  </a:cubicBezTo>
                  <a:cubicBezTo>
                    <a:pt x="616705" y="60911"/>
                    <a:pt x="608071" y="82973"/>
                    <a:pt x="598479" y="104555"/>
                  </a:cubicBezTo>
                  <a:cubicBezTo>
                    <a:pt x="593204" y="116545"/>
                    <a:pt x="594163" y="122301"/>
                    <a:pt x="608071" y="126617"/>
                  </a:cubicBezTo>
                  <a:cubicBezTo>
                    <a:pt x="657472" y="142444"/>
                    <a:pt x="657472" y="142924"/>
                    <a:pt x="689605" y="103596"/>
                  </a:cubicBezTo>
                  <a:cubicBezTo>
                    <a:pt x="706392" y="82973"/>
                    <a:pt x="723657" y="61870"/>
                    <a:pt x="744281" y="43645"/>
                  </a:cubicBezTo>
                  <a:cubicBezTo>
                    <a:pt x="731811" y="73860"/>
                    <a:pt x="720780" y="104076"/>
                    <a:pt x="706871" y="133332"/>
                  </a:cubicBezTo>
                  <a:cubicBezTo>
                    <a:pt x="698718" y="150118"/>
                    <a:pt x="703035" y="157312"/>
                    <a:pt x="719821" y="162109"/>
                  </a:cubicBezTo>
                  <a:cubicBezTo>
                    <a:pt x="737566" y="167384"/>
                    <a:pt x="754832" y="174099"/>
                    <a:pt x="771139" y="181773"/>
                  </a:cubicBezTo>
                  <a:cubicBezTo>
                    <a:pt x="784568" y="188008"/>
                    <a:pt x="790803" y="185609"/>
                    <a:pt x="796079" y="171701"/>
                  </a:cubicBezTo>
                  <a:cubicBezTo>
                    <a:pt x="805671" y="145802"/>
                    <a:pt x="817182" y="120862"/>
                    <a:pt x="833009" y="96402"/>
                  </a:cubicBezTo>
                  <a:cubicBezTo>
                    <a:pt x="830611" y="124219"/>
                    <a:pt x="828692" y="152516"/>
                    <a:pt x="824856" y="180334"/>
                  </a:cubicBezTo>
                  <a:cubicBezTo>
                    <a:pt x="822937" y="194242"/>
                    <a:pt x="825815" y="202396"/>
                    <a:pt x="840203" y="207192"/>
                  </a:cubicBezTo>
                  <a:cubicBezTo>
                    <a:pt x="866582" y="216305"/>
                    <a:pt x="892481" y="226856"/>
                    <a:pt x="918380" y="237887"/>
                  </a:cubicBezTo>
                  <a:cubicBezTo>
                    <a:pt x="929890" y="242683"/>
                    <a:pt x="935646" y="240285"/>
                    <a:pt x="941401" y="230213"/>
                  </a:cubicBezTo>
                  <a:cubicBezTo>
                    <a:pt x="952432" y="210549"/>
                    <a:pt x="964902" y="190885"/>
                    <a:pt x="980249" y="166425"/>
                  </a:cubicBezTo>
                  <a:cubicBezTo>
                    <a:pt x="985526" y="209110"/>
                    <a:pt x="990801" y="246040"/>
                    <a:pt x="993679" y="282971"/>
                  </a:cubicBezTo>
                  <a:cubicBezTo>
                    <a:pt x="994638" y="297359"/>
                    <a:pt x="1000873" y="304553"/>
                    <a:pt x="1012863" y="309349"/>
                  </a:cubicBezTo>
                  <a:cubicBezTo>
                    <a:pt x="1019578" y="312227"/>
                    <a:pt x="1025812" y="316064"/>
                    <a:pt x="1032527" y="318462"/>
                  </a:cubicBezTo>
                  <a:cubicBezTo>
                    <a:pt x="1080968" y="334769"/>
                    <a:pt x="1093918" y="375056"/>
                    <a:pt x="1096795" y="418700"/>
                  </a:cubicBezTo>
                  <a:cubicBezTo>
                    <a:pt x="1102071" y="498795"/>
                    <a:pt x="1040681" y="572656"/>
                    <a:pt x="961545" y="586085"/>
                  </a:cubicBezTo>
                  <a:cubicBezTo>
                    <a:pt x="955310" y="587044"/>
                    <a:pt x="948116" y="586085"/>
                    <a:pt x="943799" y="591840"/>
                  </a:cubicBezTo>
                  <a:cubicBezTo>
                    <a:pt x="909747" y="635964"/>
                    <a:pt x="867541" y="672894"/>
                    <a:pt x="825815" y="709824"/>
                  </a:cubicBezTo>
                  <a:cubicBezTo>
                    <a:pt x="794161" y="727090"/>
                    <a:pt x="764905" y="749152"/>
                    <a:pt x="730852" y="762102"/>
                  </a:cubicBezTo>
                  <a:cubicBezTo>
                    <a:pt x="715984" y="767857"/>
                    <a:pt x="701596" y="775531"/>
                    <a:pt x="686248" y="776970"/>
                  </a:cubicBezTo>
                  <a:cubicBezTo>
                    <a:pt x="658910" y="779848"/>
                    <a:pt x="644522" y="793756"/>
                    <a:pt x="635889" y="818696"/>
                  </a:cubicBezTo>
                  <a:cubicBezTo>
                    <a:pt x="626776" y="845554"/>
                    <a:pt x="617664" y="872892"/>
                    <a:pt x="603755" y="897352"/>
                  </a:cubicBezTo>
                  <a:cubicBezTo>
                    <a:pt x="593204" y="916537"/>
                    <a:pt x="599439" y="924690"/>
                    <a:pt x="613827" y="936201"/>
                  </a:cubicBezTo>
                  <a:cubicBezTo>
                    <a:pt x="679054" y="987039"/>
                    <a:pt x="743322" y="1038838"/>
                    <a:pt x="801834" y="1097350"/>
                  </a:cubicBezTo>
                  <a:cubicBezTo>
                    <a:pt x="815264" y="1110779"/>
                    <a:pt x="833968" y="1121331"/>
                    <a:pt x="838285" y="1142434"/>
                  </a:cubicBezTo>
                  <a:cubicBezTo>
                    <a:pt x="830131" y="1150107"/>
                    <a:pt x="821978" y="1144832"/>
                    <a:pt x="813345" y="1143393"/>
                  </a:cubicBezTo>
                  <a:cubicBezTo>
                    <a:pt x="734209" y="1127086"/>
                    <a:pt x="658431" y="1098789"/>
                    <a:pt x="582172" y="1071931"/>
                  </a:cubicBezTo>
                  <a:cubicBezTo>
                    <a:pt x="486730" y="1037878"/>
                    <a:pt x="393206" y="998550"/>
                    <a:pt x="300641" y="956824"/>
                  </a:cubicBezTo>
                  <a:cubicBezTo>
                    <a:pt x="203759" y="913659"/>
                    <a:pt x="107837" y="867137"/>
                    <a:pt x="17191" y="811502"/>
                  </a:cubicBezTo>
                  <a:cubicBezTo>
                    <a:pt x="9037" y="806706"/>
                    <a:pt x="-3433" y="803828"/>
                    <a:pt x="884" y="789440"/>
                  </a:cubicBezTo>
                  <a:cubicBezTo>
                    <a:pt x="90571" y="783205"/>
                    <a:pt x="179299" y="792797"/>
                    <a:pt x="268027" y="803828"/>
                  </a:cubicBezTo>
                  <a:cubicBezTo>
                    <a:pt x="268987" y="803828"/>
                    <a:pt x="269466" y="804308"/>
                    <a:pt x="270425" y="804787"/>
                  </a:cubicBezTo>
                  <a:cubicBezTo>
                    <a:pt x="326540" y="816298"/>
                    <a:pt x="330857" y="814380"/>
                    <a:pt x="352919" y="763061"/>
                  </a:cubicBezTo>
                  <a:cubicBezTo>
                    <a:pt x="362990" y="740040"/>
                    <a:pt x="372582" y="716539"/>
                    <a:pt x="382175" y="693518"/>
                  </a:cubicBezTo>
                  <a:cubicBezTo>
                    <a:pt x="386012" y="684405"/>
                    <a:pt x="387930" y="674333"/>
                    <a:pt x="382654" y="665700"/>
                  </a:cubicBezTo>
                  <a:cubicBezTo>
                    <a:pt x="352439" y="618698"/>
                    <a:pt x="333255" y="567380"/>
                    <a:pt x="325580" y="511745"/>
                  </a:cubicBezTo>
                  <a:cubicBezTo>
                    <a:pt x="324621" y="507428"/>
                    <a:pt x="321744" y="503592"/>
                    <a:pt x="320305" y="5002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1">
              <a:extLst>
                <a:ext uri="{FF2B5EF4-FFF2-40B4-BE49-F238E27FC236}">
                  <a16:creationId xmlns:a16="http://schemas.microsoft.com/office/drawing/2014/main" id="{054FD3B9-76D3-4EF9-B687-A62BCBC07F24}"/>
                </a:ext>
              </a:extLst>
            </p:cNvPr>
            <p:cNvSpPr/>
            <p:nvPr/>
          </p:nvSpPr>
          <p:spPr>
            <a:xfrm>
              <a:off x="6563621" y="2228392"/>
              <a:ext cx="1182262" cy="613753"/>
            </a:xfrm>
            <a:custGeom>
              <a:avLst/>
              <a:gdLst>
                <a:gd name="connsiteX0" fmla="*/ 258510 w 1189137"/>
                <a:gd name="connsiteY0" fmla="*/ 1718 h 686602"/>
                <a:gd name="connsiteX1" fmla="*/ 325176 w 1189137"/>
                <a:gd name="connsiteY1" fmla="*/ 44883 h 686602"/>
                <a:gd name="connsiteX2" fmla="*/ 825410 w 1189137"/>
                <a:gd name="connsiteY2" fmla="*/ 269821 h 686602"/>
                <a:gd name="connsiteX3" fmla="*/ 1046511 w 1189137"/>
                <a:gd name="connsiteY3" fmla="*/ 343202 h 686602"/>
                <a:gd name="connsiteX4" fmla="*/ 1095432 w 1189137"/>
                <a:gd name="connsiteY4" fmla="*/ 354712 h 686602"/>
                <a:gd name="connsiteX5" fmla="*/ 1170730 w 1189137"/>
                <a:gd name="connsiteY5" fmla="*/ 453512 h 686602"/>
                <a:gd name="connsiteX6" fmla="*/ 1182241 w 1189137"/>
                <a:gd name="connsiteY6" fmla="*/ 590681 h 686602"/>
                <a:gd name="connsiteX7" fmla="*/ 1169771 w 1189137"/>
                <a:gd name="connsiteY7" fmla="*/ 686603 h 686602"/>
                <a:gd name="connsiteX8" fmla="*/ 528531 w 1189137"/>
                <a:gd name="connsiteY8" fmla="*/ 311547 h 686602"/>
                <a:gd name="connsiteX9" fmla="*/ 104555 w 1189137"/>
                <a:gd name="connsiteY9" fmla="*/ 181093 h 686602"/>
                <a:gd name="connsiteX10" fmla="*/ 0 w 1189137"/>
                <a:gd name="connsiteY10" fmla="*/ 158551 h 686602"/>
                <a:gd name="connsiteX11" fmla="*/ 72421 w 1189137"/>
                <a:gd name="connsiteY11" fmla="*/ 59751 h 686602"/>
                <a:gd name="connsiteX12" fmla="*/ 162588 w 1189137"/>
                <a:gd name="connsiteY12" fmla="*/ 11790 h 686602"/>
                <a:gd name="connsiteX13" fmla="*/ 258510 w 1189137"/>
                <a:gd name="connsiteY13" fmla="*/ 1718 h 686602"/>
                <a:gd name="connsiteX0" fmla="*/ 258510 w 1189137"/>
                <a:gd name="connsiteY0" fmla="*/ 1718 h 686603"/>
                <a:gd name="connsiteX1" fmla="*/ 325176 w 1189137"/>
                <a:gd name="connsiteY1" fmla="*/ 44883 h 686603"/>
                <a:gd name="connsiteX2" fmla="*/ 825410 w 1189137"/>
                <a:gd name="connsiteY2" fmla="*/ 269821 h 686603"/>
                <a:gd name="connsiteX3" fmla="*/ 1046511 w 1189137"/>
                <a:gd name="connsiteY3" fmla="*/ 343202 h 686603"/>
                <a:gd name="connsiteX4" fmla="*/ 1095432 w 1189137"/>
                <a:gd name="connsiteY4" fmla="*/ 354712 h 686603"/>
                <a:gd name="connsiteX5" fmla="*/ 1170730 w 1189137"/>
                <a:gd name="connsiteY5" fmla="*/ 453512 h 686603"/>
                <a:gd name="connsiteX6" fmla="*/ 1182241 w 1189137"/>
                <a:gd name="connsiteY6" fmla="*/ 590681 h 686603"/>
                <a:gd name="connsiteX7" fmla="*/ 1169771 w 1189137"/>
                <a:gd name="connsiteY7" fmla="*/ 686603 h 686603"/>
                <a:gd name="connsiteX8" fmla="*/ 528531 w 1189137"/>
                <a:gd name="connsiteY8" fmla="*/ 311547 h 686603"/>
                <a:gd name="connsiteX9" fmla="*/ 0 w 1189137"/>
                <a:gd name="connsiteY9" fmla="*/ 158551 h 686603"/>
                <a:gd name="connsiteX10" fmla="*/ 72421 w 1189137"/>
                <a:gd name="connsiteY10" fmla="*/ 59751 h 686603"/>
                <a:gd name="connsiteX11" fmla="*/ 162588 w 1189137"/>
                <a:gd name="connsiteY11" fmla="*/ 11790 h 686603"/>
                <a:gd name="connsiteX12" fmla="*/ 258510 w 1189137"/>
                <a:gd name="connsiteY12" fmla="*/ 1718 h 686603"/>
                <a:gd name="connsiteX0" fmla="*/ 258510 w 1189137"/>
                <a:gd name="connsiteY0" fmla="*/ 1718 h 686603"/>
                <a:gd name="connsiteX1" fmla="*/ 325176 w 1189137"/>
                <a:gd name="connsiteY1" fmla="*/ 44883 h 686603"/>
                <a:gd name="connsiteX2" fmla="*/ 825410 w 1189137"/>
                <a:gd name="connsiteY2" fmla="*/ 269821 h 686603"/>
                <a:gd name="connsiteX3" fmla="*/ 1046511 w 1189137"/>
                <a:gd name="connsiteY3" fmla="*/ 343202 h 686603"/>
                <a:gd name="connsiteX4" fmla="*/ 1095432 w 1189137"/>
                <a:gd name="connsiteY4" fmla="*/ 354712 h 686603"/>
                <a:gd name="connsiteX5" fmla="*/ 1170730 w 1189137"/>
                <a:gd name="connsiteY5" fmla="*/ 453512 h 686603"/>
                <a:gd name="connsiteX6" fmla="*/ 1182241 w 1189137"/>
                <a:gd name="connsiteY6" fmla="*/ 590681 h 686603"/>
                <a:gd name="connsiteX7" fmla="*/ 1169771 w 1189137"/>
                <a:gd name="connsiteY7" fmla="*/ 686603 h 686603"/>
                <a:gd name="connsiteX8" fmla="*/ 0 w 1189137"/>
                <a:gd name="connsiteY8" fmla="*/ 158551 h 686603"/>
                <a:gd name="connsiteX9" fmla="*/ 72421 w 1189137"/>
                <a:gd name="connsiteY9" fmla="*/ 59751 h 686603"/>
                <a:gd name="connsiteX10" fmla="*/ 162588 w 1189137"/>
                <a:gd name="connsiteY10" fmla="*/ 11790 h 686603"/>
                <a:gd name="connsiteX11" fmla="*/ 258510 w 1189137"/>
                <a:gd name="connsiteY11" fmla="*/ 1718 h 686603"/>
                <a:gd name="connsiteX0" fmla="*/ 258510 w 1189137"/>
                <a:gd name="connsiteY0" fmla="*/ 1718 h 590681"/>
                <a:gd name="connsiteX1" fmla="*/ 325176 w 1189137"/>
                <a:gd name="connsiteY1" fmla="*/ 44883 h 590681"/>
                <a:gd name="connsiteX2" fmla="*/ 825410 w 1189137"/>
                <a:gd name="connsiteY2" fmla="*/ 269821 h 590681"/>
                <a:gd name="connsiteX3" fmla="*/ 1046511 w 1189137"/>
                <a:gd name="connsiteY3" fmla="*/ 343202 h 590681"/>
                <a:gd name="connsiteX4" fmla="*/ 1095432 w 1189137"/>
                <a:gd name="connsiteY4" fmla="*/ 354712 h 590681"/>
                <a:gd name="connsiteX5" fmla="*/ 1170730 w 1189137"/>
                <a:gd name="connsiteY5" fmla="*/ 453512 h 590681"/>
                <a:gd name="connsiteX6" fmla="*/ 1182241 w 1189137"/>
                <a:gd name="connsiteY6" fmla="*/ 590681 h 590681"/>
                <a:gd name="connsiteX7" fmla="*/ 0 w 1189137"/>
                <a:gd name="connsiteY7" fmla="*/ 158551 h 590681"/>
                <a:gd name="connsiteX8" fmla="*/ 72421 w 1189137"/>
                <a:gd name="connsiteY8" fmla="*/ 59751 h 590681"/>
                <a:gd name="connsiteX9" fmla="*/ 162588 w 1189137"/>
                <a:gd name="connsiteY9" fmla="*/ 11790 h 590681"/>
                <a:gd name="connsiteX10" fmla="*/ 258510 w 1189137"/>
                <a:gd name="connsiteY10" fmla="*/ 1718 h 590681"/>
                <a:gd name="connsiteX0" fmla="*/ 258510 w 1189757"/>
                <a:gd name="connsiteY0" fmla="*/ 1718 h 629004"/>
                <a:gd name="connsiteX1" fmla="*/ 325176 w 1189757"/>
                <a:gd name="connsiteY1" fmla="*/ 44883 h 629004"/>
                <a:gd name="connsiteX2" fmla="*/ 825410 w 1189757"/>
                <a:gd name="connsiteY2" fmla="*/ 269821 h 629004"/>
                <a:gd name="connsiteX3" fmla="*/ 1046511 w 1189757"/>
                <a:gd name="connsiteY3" fmla="*/ 343202 h 629004"/>
                <a:gd name="connsiteX4" fmla="*/ 1095432 w 1189757"/>
                <a:gd name="connsiteY4" fmla="*/ 354712 h 629004"/>
                <a:gd name="connsiteX5" fmla="*/ 1170730 w 1189757"/>
                <a:gd name="connsiteY5" fmla="*/ 453512 h 629004"/>
                <a:gd name="connsiteX6" fmla="*/ 1185934 w 1189757"/>
                <a:gd name="connsiteY6" fmla="*/ 629004 h 629004"/>
                <a:gd name="connsiteX7" fmla="*/ 0 w 1189757"/>
                <a:gd name="connsiteY7" fmla="*/ 158551 h 629004"/>
                <a:gd name="connsiteX8" fmla="*/ 72421 w 1189757"/>
                <a:gd name="connsiteY8" fmla="*/ 59751 h 629004"/>
                <a:gd name="connsiteX9" fmla="*/ 162588 w 1189757"/>
                <a:gd name="connsiteY9" fmla="*/ 11790 h 629004"/>
                <a:gd name="connsiteX10" fmla="*/ 258510 w 1189757"/>
                <a:gd name="connsiteY10" fmla="*/ 1718 h 629004"/>
                <a:gd name="connsiteX0" fmla="*/ 258510 w 1193728"/>
                <a:gd name="connsiteY0" fmla="*/ 1718 h 629004"/>
                <a:gd name="connsiteX1" fmla="*/ 325176 w 1193728"/>
                <a:gd name="connsiteY1" fmla="*/ 44883 h 629004"/>
                <a:gd name="connsiteX2" fmla="*/ 825410 w 1193728"/>
                <a:gd name="connsiteY2" fmla="*/ 269821 h 629004"/>
                <a:gd name="connsiteX3" fmla="*/ 1046511 w 1193728"/>
                <a:gd name="connsiteY3" fmla="*/ 343202 h 629004"/>
                <a:gd name="connsiteX4" fmla="*/ 1095432 w 1193728"/>
                <a:gd name="connsiteY4" fmla="*/ 354712 h 629004"/>
                <a:gd name="connsiteX5" fmla="*/ 1170730 w 1193728"/>
                <a:gd name="connsiteY5" fmla="*/ 453512 h 629004"/>
                <a:gd name="connsiteX6" fmla="*/ 1185934 w 1193728"/>
                <a:gd name="connsiteY6" fmla="*/ 629004 h 629004"/>
                <a:gd name="connsiteX7" fmla="*/ 0 w 1193728"/>
                <a:gd name="connsiteY7" fmla="*/ 158551 h 629004"/>
                <a:gd name="connsiteX8" fmla="*/ 72421 w 1193728"/>
                <a:gd name="connsiteY8" fmla="*/ 59751 h 629004"/>
                <a:gd name="connsiteX9" fmla="*/ 162588 w 1193728"/>
                <a:gd name="connsiteY9" fmla="*/ 11790 h 629004"/>
                <a:gd name="connsiteX10" fmla="*/ 258510 w 1193728"/>
                <a:gd name="connsiteY10" fmla="*/ 1718 h 629004"/>
                <a:gd name="connsiteX0" fmla="*/ 258510 w 1193728"/>
                <a:gd name="connsiteY0" fmla="*/ 1718 h 629004"/>
                <a:gd name="connsiteX1" fmla="*/ 325176 w 1193728"/>
                <a:gd name="connsiteY1" fmla="*/ 44883 h 629004"/>
                <a:gd name="connsiteX2" fmla="*/ 825410 w 1193728"/>
                <a:gd name="connsiteY2" fmla="*/ 269821 h 629004"/>
                <a:gd name="connsiteX3" fmla="*/ 1046511 w 1193728"/>
                <a:gd name="connsiteY3" fmla="*/ 343202 h 629004"/>
                <a:gd name="connsiteX4" fmla="*/ 1095432 w 1193728"/>
                <a:gd name="connsiteY4" fmla="*/ 354712 h 629004"/>
                <a:gd name="connsiteX5" fmla="*/ 1170730 w 1193728"/>
                <a:gd name="connsiteY5" fmla="*/ 453512 h 629004"/>
                <a:gd name="connsiteX6" fmla="*/ 1185934 w 1193728"/>
                <a:gd name="connsiteY6" fmla="*/ 629004 h 629004"/>
                <a:gd name="connsiteX7" fmla="*/ 0 w 1193728"/>
                <a:gd name="connsiteY7" fmla="*/ 158551 h 629004"/>
                <a:gd name="connsiteX8" fmla="*/ 72421 w 1193728"/>
                <a:gd name="connsiteY8" fmla="*/ 59751 h 629004"/>
                <a:gd name="connsiteX9" fmla="*/ 162588 w 1193728"/>
                <a:gd name="connsiteY9" fmla="*/ 11790 h 629004"/>
                <a:gd name="connsiteX10" fmla="*/ 258510 w 1193728"/>
                <a:gd name="connsiteY10" fmla="*/ 1718 h 629004"/>
                <a:gd name="connsiteX0" fmla="*/ 258510 w 1193728"/>
                <a:gd name="connsiteY0" fmla="*/ 1718 h 629004"/>
                <a:gd name="connsiteX1" fmla="*/ 325176 w 1193728"/>
                <a:gd name="connsiteY1" fmla="*/ 44883 h 629004"/>
                <a:gd name="connsiteX2" fmla="*/ 825410 w 1193728"/>
                <a:gd name="connsiteY2" fmla="*/ 269821 h 629004"/>
                <a:gd name="connsiteX3" fmla="*/ 1046511 w 1193728"/>
                <a:gd name="connsiteY3" fmla="*/ 343202 h 629004"/>
                <a:gd name="connsiteX4" fmla="*/ 1095432 w 1193728"/>
                <a:gd name="connsiteY4" fmla="*/ 354712 h 629004"/>
                <a:gd name="connsiteX5" fmla="*/ 1170730 w 1193728"/>
                <a:gd name="connsiteY5" fmla="*/ 453512 h 629004"/>
                <a:gd name="connsiteX6" fmla="*/ 1185934 w 1193728"/>
                <a:gd name="connsiteY6" fmla="*/ 629004 h 629004"/>
                <a:gd name="connsiteX7" fmla="*/ 0 w 1193728"/>
                <a:gd name="connsiteY7" fmla="*/ 158551 h 629004"/>
                <a:gd name="connsiteX8" fmla="*/ 72421 w 1193728"/>
                <a:gd name="connsiteY8" fmla="*/ 59751 h 629004"/>
                <a:gd name="connsiteX9" fmla="*/ 162588 w 1193728"/>
                <a:gd name="connsiteY9" fmla="*/ 11790 h 629004"/>
                <a:gd name="connsiteX10" fmla="*/ 258510 w 1193728"/>
                <a:gd name="connsiteY10" fmla="*/ 1718 h 629004"/>
                <a:gd name="connsiteX0" fmla="*/ 258510 w 1182262"/>
                <a:gd name="connsiteY0" fmla="*/ 1718 h 613753"/>
                <a:gd name="connsiteX1" fmla="*/ 325176 w 1182262"/>
                <a:gd name="connsiteY1" fmla="*/ 44883 h 613753"/>
                <a:gd name="connsiteX2" fmla="*/ 825410 w 1182262"/>
                <a:gd name="connsiteY2" fmla="*/ 269821 h 613753"/>
                <a:gd name="connsiteX3" fmla="*/ 1046511 w 1182262"/>
                <a:gd name="connsiteY3" fmla="*/ 343202 h 613753"/>
                <a:gd name="connsiteX4" fmla="*/ 1095432 w 1182262"/>
                <a:gd name="connsiteY4" fmla="*/ 354712 h 613753"/>
                <a:gd name="connsiteX5" fmla="*/ 1170730 w 1182262"/>
                <a:gd name="connsiteY5" fmla="*/ 453512 h 613753"/>
                <a:gd name="connsiteX6" fmla="*/ 1170280 w 1182262"/>
                <a:gd name="connsiteY6" fmla="*/ 613753 h 613753"/>
                <a:gd name="connsiteX7" fmla="*/ 0 w 1182262"/>
                <a:gd name="connsiteY7" fmla="*/ 158551 h 613753"/>
                <a:gd name="connsiteX8" fmla="*/ 72421 w 1182262"/>
                <a:gd name="connsiteY8" fmla="*/ 59751 h 613753"/>
                <a:gd name="connsiteX9" fmla="*/ 162588 w 1182262"/>
                <a:gd name="connsiteY9" fmla="*/ 11790 h 613753"/>
                <a:gd name="connsiteX10" fmla="*/ 258510 w 1182262"/>
                <a:gd name="connsiteY10" fmla="*/ 1718 h 61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262" h="613753">
                  <a:moveTo>
                    <a:pt x="258510" y="1718"/>
                  </a:moveTo>
                  <a:cubicBezTo>
                    <a:pt x="276736" y="22821"/>
                    <a:pt x="302155" y="32414"/>
                    <a:pt x="325176" y="44883"/>
                  </a:cubicBezTo>
                  <a:cubicBezTo>
                    <a:pt x="485846" y="132652"/>
                    <a:pt x="653230" y="206512"/>
                    <a:pt x="825410" y="269821"/>
                  </a:cubicBezTo>
                  <a:cubicBezTo>
                    <a:pt x="898312" y="296679"/>
                    <a:pt x="972171" y="321619"/>
                    <a:pt x="1046511" y="343202"/>
                  </a:cubicBezTo>
                  <a:cubicBezTo>
                    <a:pt x="1062338" y="347998"/>
                    <a:pt x="1079125" y="350875"/>
                    <a:pt x="1095432" y="354712"/>
                  </a:cubicBezTo>
                  <a:cubicBezTo>
                    <a:pt x="1130443" y="380132"/>
                    <a:pt x="1158255" y="410339"/>
                    <a:pt x="1170730" y="453512"/>
                  </a:cubicBezTo>
                  <a:cubicBezTo>
                    <a:pt x="1183205" y="496685"/>
                    <a:pt x="1188937" y="566687"/>
                    <a:pt x="1170280" y="613753"/>
                  </a:cubicBezTo>
                  <a:cubicBezTo>
                    <a:pt x="960954" y="537599"/>
                    <a:pt x="271495" y="261908"/>
                    <a:pt x="0" y="158551"/>
                  </a:cubicBezTo>
                  <a:cubicBezTo>
                    <a:pt x="20623" y="123060"/>
                    <a:pt x="48920" y="93324"/>
                    <a:pt x="72421" y="59751"/>
                  </a:cubicBezTo>
                  <a:cubicBezTo>
                    <a:pt x="94004" y="29056"/>
                    <a:pt x="129495" y="18505"/>
                    <a:pt x="162588" y="11790"/>
                  </a:cubicBezTo>
                  <a:cubicBezTo>
                    <a:pt x="193763" y="6035"/>
                    <a:pt x="225897" y="-4037"/>
                    <a:pt x="258510" y="1718"/>
                  </a:cubicBezTo>
                  <a:close/>
                </a:path>
              </a:pathLst>
            </a:custGeom>
            <a:solidFill>
              <a:schemeClr val="accent3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22">
              <a:extLst>
                <a:ext uri="{FF2B5EF4-FFF2-40B4-BE49-F238E27FC236}">
                  <a16:creationId xmlns:a16="http://schemas.microsoft.com/office/drawing/2014/main" id="{127D5C70-E03E-4C8F-85DB-ADD85C48100D}"/>
                </a:ext>
              </a:extLst>
            </p:cNvPr>
            <p:cNvSpPr/>
            <p:nvPr/>
          </p:nvSpPr>
          <p:spPr>
            <a:xfrm>
              <a:off x="7229319" y="1218762"/>
              <a:ext cx="734458" cy="503921"/>
            </a:xfrm>
            <a:custGeom>
              <a:avLst/>
              <a:gdLst>
                <a:gd name="connsiteX0" fmla="*/ 0 w 734458"/>
                <a:gd name="connsiteY0" fmla="*/ 212798 h 503921"/>
                <a:gd name="connsiteX1" fmla="*/ 46522 w 734458"/>
                <a:gd name="connsiteY1" fmla="*/ 112079 h 503921"/>
                <a:gd name="connsiteX2" fmla="*/ 248918 w 734458"/>
                <a:gd name="connsiteY2" fmla="*/ 4167 h 503921"/>
                <a:gd name="connsiteX3" fmla="*/ 694956 w 734458"/>
                <a:gd name="connsiteY3" fmla="*/ 224308 h 503921"/>
                <a:gd name="connsiteX4" fmla="*/ 699273 w 734458"/>
                <a:gd name="connsiteY4" fmla="*/ 494329 h 503921"/>
                <a:gd name="connsiteX5" fmla="*/ 693517 w 734458"/>
                <a:gd name="connsiteY5" fmla="*/ 503921 h 503921"/>
                <a:gd name="connsiteX6" fmla="*/ 414864 w 734458"/>
                <a:gd name="connsiteY6" fmla="*/ 127906 h 503921"/>
                <a:gd name="connsiteX7" fmla="*/ 0 w 734458"/>
                <a:gd name="connsiteY7" fmla="*/ 212798 h 5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458" h="503921">
                  <a:moveTo>
                    <a:pt x="0" y="212798"/>
                  </a:moveTo>
                  <a:cubicBezTo>
                    <a:pt x="7194" y="172990"/>
                    <a:pt x="23500" y="140856"/>
                    <a:pt x="46522" y="112079"/>
                  </a:cubicBezTo>
                  <a:cubicBezTo>
                    <a:pt x="98320" y="47332"/>
                    <a:pt x="168823" y="16157"/>
                    <a:pt x="248918" y="4167"/>
                  </a:cubicBezTo>
                  <a:cubicBezTo>
                    <a:pt x="421098" y="-21253"/>
                    <a:pt x="611504" y="71792"/>
                    <a:pt x="694956" y="224308"/>
                  </a:cubicBezTo>
                  <a:cubicBezTo>
                    <a:pt x="743397" y="312557"/>
                    <a:pt x="750111" y="403203"/>
                    <a:pt x="699273" y="494329"/>
                  </a:cubicBezTo>
                  <a:cubicBezTo>
                    <a:pt x="697834" y="496727"/>
                    <a:pt x="695916" y="499605"/>
                    <a:pt x="693517" y="503921"/>
                  </a:cubicBezTo>
                  <a:cubicBezTo>
                    <a:pt x="694476" y="306801"/>
                    <a:pt x="585605" y="189776"/>
                    <a:pt x="414864" y="127906"/>
                  </a:cubicBezTo>
                  <a:cubicBezTo>
                    <a:pt x="264745" y="72751"/>
                    <a:pt x="120862" y="87619"/>
                    <a:pt x="0" y="212798"/>
                  </a:cubicBezTo>
                  <a:close/>
                </a:path>
              </a:pathLst>
            </a:custGeom>
            <a:solidFill>
              <a:schemeClr val="accent3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9" name="Group 10">
            <a:extLst>
              <a:ext uri="{FF2B5EF4-FFF2-40B4-BE49-F238E27FC236}">
                <a16:creationId xmlns:a16="http://schemas.microsoft.com/office/drawing/2014/main" id="{6D40E595-2AEA-412E-965B-7BC4695D0AE4}"/>
              </a:ext>
            </a:extLst>
          </p:cNvPr>
          <p:cNvGrpSpPr/>
          <p:nvPr/>
        </p:nvGrpSpPr>
        <p:grpSpPr>
          <a:xfrm rot="17387257">
            <a:off x="10567226" y="1547813"/>
            <a:ext cx="1470565" cy="1237712"/>
            <a:chOff x="8327262" y="3218811"/>
            <a:chExt cx="1661394" cy="1398326"/>
          </a:xfrm>
        </p:grpSpPr>
        <p:sp>
          <p:nvSpPr>
            <p:cNvPr id="50" name="Freeform: Shape 11">
              <a:extLst>
                <a:ext uri="{FF2B5EF4-FFF2-40B4-BE49-F238E27FC236}">
                  <a16:creationId xmlns:a16="http://schemas.microsoft.com/office/drawing/2014/main" id="{70143F4B-22EC-4C8D-9442-FD4FBF87B5D8}"/>
                </a:ext>
              </a:extLst>
            </p:cNvPr>
            <p:cNvSpPr/>
            <p:nvPr/>
          </p:nvSpPr>
          <p:spPr>
            <a:xfrm>
              <a:off x="8670942" y="3273142"/>
              <a:ext cx="1128485" cy="806800"/>
            </a:xfrm>
            <a:custGeom>
              <a:avLst/>
              <a:gdLst>
                <a:gd name="connsiteX0" fmla="*/ 1019741 w 1128485"/>
                <a:gd name="connsiteY0" fmla="*/ 736806 h 806800"/>
                <a:gd name="connsiteX1" fmla="*/ 817345 w 1128485"/>
                <a:gd name="connsiteY1" fmla="*/ 792921 h 806800"/>
                <a:gd name="connsiteX2" fmla="*/ 761710 w 1128485"/>
                <a:gd name="connsiteY2" fmla="*/ 784767 h 806800"/>
                <a:gd name="connsiteX3" fmla="*/ 424064 w 1128485"/>
                <a:gd name="connsiteY3" fmla="*/ 702754 h 806800"/>
                <a:gd name="connsiteX4" fmla="*/ 385215 w 1128485"/>
                <a:gd name="connsiteY4" fmla="*/ 703233 h 806800"/>
                <a:gd name="connsiteX5" fmla="*/ 302723 w 1128485"/>
                <a:gd name="connsiteY5" fmla="*/ 732010 h 806800"/>
                <a:gd name="connsiteX6" fmla="*/ 289773 w 1128485"/>
                <a:gd name="connsiteY6" fmla="*/ 766542 h 806800"/>
                <a:gd name="connsiteX7" fmla="*/ 213515 w 1128485"/>
                <a:gd name="connsiteY7" fmla="*/ 753113 h 806800"/>
                <a:gd name="connsiteX8" fmla="*/ 63876 w 1128485"/>
                <a:gd name="connsiteY8" fmla="*/ 710427 h 806800"/>
                <a:gd name="connsiteX9" fmla="*/ 42774 w 1128485"/>
                <a:gd name="connsiteY9" fmla="*/ 710427 h 806800"/>
                <a:gd name="connsiteX10" fmla="*/ 5364 w 1128485"/>
                <a:gd name="connsiteY10" fmla="*/ 695080 h 806800"/>
                <a:gd name="connsiteX11" fmla="*/ 18313 w 1128485"/>
                <a:gd name="connsiteY11" fmla="*/ 646639 h 806800"/>
                <a:gd name="connsiteX12" fmla="*/ 75387 w 1128485"/>
                <a:gd name="connsiteY12" fmla="*/ 574698 h 806800"/>
                <a:gd name="connsiteX13" fmla="*/ 160758 w 1128485"/>
                <a:gd name="connsiteY13" fmla="*/ 454315 h 806800"/>
                <a:gd name="connsiteX14" fmla="*/ 174667 w 1128485"/>
                <a:gd name="connsiteY14" fmla="*/ 443764 h 806800"/>
                <a:gd name="connsiteX15" fmla="*/ 206800 w 1128485"/>
                <a:gd name="connsiteY15" fmla="*/ 461989 h 806800"/>
                <a:gd name="connsiteX16" fmla="*/ 298885 w 1128485"/>
                <a:gd name="connsiteY16" fmla="*/ 430335 h 806800"/>
                <a:gd name="connsiteX17" fmla="*/ 318070 w 1128485"/>
                <a:gd name="connsiteY17" fmla="*/ 405395 h 806800"/>
                <a:gd name="connsiteX18" fmla="*/ 473944 w 1128485"/>
                <a:gd name="connsiteY18" fmla="*/ 164630 h 806800"/>
                <a:gd name="connsiteX19" fmla="*/ 537253 w 1128485"/>
                <a:gd name="connsiteY19" fmla="*/ 123863 h 806800"/>
                <a:gd name="connsiteX20" fmla="*/ 565550 w 1128485"/>
                <a:gd name="connsiteY20" fmla="*/ 87413 h 806800"/>
                <a:gd name="connsiteX21" fmla="*/ 746842 w 1128485"/>
                <a:gd name="connsiteY21" fmla="*/ 2522 h 806800"/>
                <a:gd name="connsiteX22" fmla="*/ 726699 w 1128485"/>
                <a:gd name="connsiteY22" fmla="*/ 23624 h 806800"/>
                <a:gd name="connsiteX23" fmla="*/ 616388 w 1128485"/>
                <a:gd name="connsiteY23" fmla="*/ 117149 h 806800"/>
                <a:gd name="connsiteX24" fmla="*/ 741567 w 1128485"/>
                <a:gd name="connsiteY24" fmla="*/ 91250 h 806800"/>
                <a:gd name="connsiteX25" fmla="*/ 889287 w 1128485"/>
                <a:gd name="connsiteY25" fmla="*/ 109475 h 806800"/>
                <a:gd name="connsiteX26" fmla="*/ 971780 w 1128485"/>
                <a:gd name="connsiteY26" fmla="*/ 209714 h 806800"/>
                <a:gd name="connsiteX27" fmla="*/ 960269 w 1128485"/>
                <a:gd name="connsiteY27" fmla="*/ 250481 h 806800"/>
                <a:gd name="connsiteX28" fmla="*/ 943962 w 1128485"/>
                <a:gd name="connsiteY28" fmla="*/ 302279 h 806800"/>
                <a:gd name="connsiteX29" fmla="*/ 1059549 w 1128485"/>
                <a:gd name="connsiteY29" fmla="*/ 433212 h 806800"/>
                <a:gd name="connsiteX30" fmla="*/ 1113265 w 1128485"/>
                <a:gd name="connsiteY30" fmla="*/ 452876 h 806800"/>
                <a:gd name="connsiteX31" fmla="*/ 1122858 w 1128485"/>
                <a:gd name="connsiteY31" fmla="*/ 479735 h 806800"/>
                <a:gd name="connsiteX32" fmla="*/ 858112 w 1128485"/>
                <a:gd name="connsiteY32" fmla="*/ 726255 h 806800"/>
                <a:gd name="connsiteX33" fmla="*/ 994321 w 1128485"/>
                <a:gd name="connsiteY33" fmla="*/ 730571 h 806800"/>
                <a:gd name="connsiteX34" fmla="*/ 1019741 w 1128485"/>
                <a:gd name="connsiteY34" fmla="*/ 736806 h 80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28485" h="806800">
                  <a:moveTo>
                    <a:pt x="1019741" y="736806"/>
                  </a:moveTo>
                  <a:cubicBezTo>
                    <a:pt x="979933" y="798196"/>
                    <a:pt x="883531" y="825534"/>
                    <a:pt x="817345" y="792921"/>
                  </a:cubicBezTo>
                  <a:cubicBezTo>
                    <a:pt x="799120" y="783808"/>
                    <a:pt x="782334" y="782369"/>
                    <a:pt x="761710" y="784767"/>
                  </a:cubicBezTo>
                  <a:cubicBezTo>
                    <a:pt x="640369" y="796757"/>
                    <a:pt x="521425" y="791482"/>
                    <a:pt x="424064" y="702754"/>
                  </a:cubicBezTo>
                  <a:cubicBezTo>
                    <a:pt x="409676" y="689804"/>
                    <a:pt x="397206" y="698917"/>
                    <a:pt x="385215" y="703233"/>
                  </a:cubicBezTo>
                  <a:cubicBezTo>
                    <a:pt x="357398" y="712825"/>
                    <a:pt x="331020" y="724336"/>
                    <a:pt x="302723" y="732010"/>
                  </a:cubicBezTo>
                  <a:cubicBezTo>
                    <a:pt x="283538" y="737286"/>
                    <a:pt x="285457" y="752154"/>
                    <a:pt x="289773" y="766542"/>
                  </a:cubicBezTo>
                  <a:cubicBezTo>
                    <a:pt x="262915" y="772297"/>
                    <a:pt x="238455" y="759828"/>
                    <a:pt x="213515" y="753113"/>
                  </a:cubicBezTo>
                  <a:cubicBezTo>
                    <a:pt x="163635" y="739684"/>
                    <a:pt x="113276" y="727214"/>
                    <a:pt x="63876" y="710427"/>
                  </a:cubicBezTo>
                  <a:cubicBezTo>
                    <a:pt x="56682" y="708029"/>
                    <a:pt x="49968" y="708509"/>
                    <a:pt x="42774" y="710427"/>
                  </a:cubicBezTo>
                  <a:cubicBezTo>
                    <a:pt x="27905" y="711387"/>
                    <a:pt x="15915" y="704672"/>
                    <a:pt x="5364" y="695080"/>
                  </a:cubicBezTo>
                  <a:cubicBezTo>
                    <a:pt x="-7586" y="674457"/>
                    <a:pt x="5364" y="660548"/>
                    <a:pt x="18313" y="646639"/>
                  </a:cubicBezTo>
                  <a:cubicBezTo>
                    <a:pt x="44692" y="628414"/>
                    <a:pt x="57162" y="599158"/>
                    <a:pt x="75387" y="574698"/>
                  </a:cubicBezTo>
                  <a:cubicBezTo>
                    <a:pt x="104643" y="534890"/>
                    <a:pt x="131981" y="494123"/>
                    <a:pt x="160758" y="454315"/>
                  </a:cubicBezTo>
                  <a:cubicBezTo>
                    <a:pt x="164115" y="449519"/>
                    <a:pt x="166033" y="442325"/>
                    <a:pt x="174667" y="443764"/>
                  </a:cubicBezTo>
                  <a:cubicBezTo>
                    <a:pt x="178024" y="462948"/>
                    <a:pt x="186177" y="470622"/>
                    <a:pt x="206800" y="461989"/>
                  </a:cubicBezTo>
                  <a:cubicBezTo>
                    <a:pt x="237016" y="449999"/>
                    <a:pt x="268191" y="440886"/>
                    <a:pt x="298885" y="430335"/>
                  </a:cubicBezTo>
                  <a:cubicBezTo>
                    <a:pt x="310396" y="426498"/>
                    <a:pt x="317111" y="417865"/>
                    <a:pt x="318070" y="405395"/>
                  </a:cubicBezTo>
                  <a:cubicBezTo>
                    <a:pt x="329101" y="298921"/>
                    <a:pt x="394328" y="226980"/>
                    <a:pt x="473944" y="164630"/>
                  </a:cubicBezTo>
                  <a:cubicBezTo>
                    <a:pt x="493608" y="149283"/>
                    <a:pt x="515670" y="136333"/>
                    <a:pt x="537253" y="123863"/>
                  </a:cubicBezTo>
                  <a:cubicBezTo>
                    <a:pt x="552120" y="115230"/>
                    <a:pt x="557875" y="101322"/>
                    <a:pt x="565550" y="87413"/>
                  </a:cubicBezTo>
                  <a:cubicBezTo>
                    <a:pt x="603919" y="21706"/>
                    <a:pt x="670584" y="-9469"/>
                    <a:pt x="746842" y="2522"/>
                  </a:cubicBezTo>
                  <a:cubicBezTo>
                    <a:pt x="746363" y="15471"/>
                    <a:pt x="735332" y="18828"/>
                    <a:pt x="726699" y="23624"/>
                  </a:cubicBezTo>
                  <a:cubicBezTo>
                    <a:pt x="670105" y="57677"/>
                    <a:pt x="641807" y="81178"/>
                    <a:pt x="616388" y="117149"/>
                  </a:cubicBezTo>
                  <a:cubicBezTo>
                    <a:pt x="659074" y="106597"/>
                    <a:pt x="699361" y="96046"/>
                    <a:pt x="741567" y="91250"/>
                  </a:cubicBezTo>
                  <a:cubicBezTo>
                    <a:pt x="792405" y="85494"/>
                    <a:pt x="842285" y="87413"/>
                    <a:pt x="889287" y="109475"/>
                  </a:cubicBezTo>
                  <a:cubicBezTo>
                    <a:pt x="932452" y="129619"/>
                    <a:pt x="959790" y="163671"/>
                    <a:pt x="971780" y="209714"/>
                  </a:cubicBezTo>
                  <a:cubicBezTo>
                    <a:pt x="976097" y="225541"/>
                    <a:pt x="974178" y="239450"/>
                    <a:pt x="960269" y="250481"/>
                  </a:cubicBezTo>
                  <a:cubicBezTo>
                    <a:pt x="943003" y="263910"/>
                    <a:pt x="940126" y="281655"/>
                    <a:pt x="943962" y="302279"/>
                  </a:cubicBezTo>
                  <a:cubicBezTo>
                    <a:pt x="956433" y="368945"/>
                    <a:pt x="1001996" y="406354"/>
                    <a:pt x="1059549" y="433212"/>
                  </a:cubicBezTo>
                  <a:cubicBezTo>
                    <a:pt x="1076815" y="441366"/>
                    <a:pt x="1095040" y="447121"/>
                    <a:pt x="1113265" y="452876"/>
                  </a:cubicBezTo>
                  <a:cubicBezTo>
                    <a:pt x="1127654" y="457673"/>
                    <a:pt x="1133889" y="466785"/>
                    <a:pt x="1122858" y="479735"/>
                  </a:cubicBezTo>
                  <a:cubicBezTo>
                    <a:pt x="1045640" y="573259"/>
                    <a:pt x="974178" y="673498"/>
                    <a:pt x="858112" y="726255"/>
                  </a:cubicBezTo>
                  <a:cubicBezTo>
                    <a:pt x="903675" y="734408"/>
                    <a:pt x="949239" y="732010"/>
                    <a:pt x="994321" y="730571"/>
                  </a:cubicBezTo>
                  <a:cubicBezTo>
                    <a:pt x="1003434" y="730571"/>
                    <a:pt x="1013506" y="725295"/>
                    <a:pt x="1019741" y="736806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2">
              <a:extLst>
                <a:ext uri="{FF2B5EF4-FFF2-40B4-BE49-F238E27FC236}">
                  <a16:creationId xmlns:a16="http://schemas.microsoft.com/office/drawing/2014/main" id="{A2F899EE-F492-4B36-B928-85A01BD2EAF1}"/>
                </a:ext>
              </a:extLst>
            </p:cNvPr>
            <p:cNvSpPr/>
            <p:nvPr/>
          </p:nvSpPr>
          <p:spPr>
            <a:xfrm>
              <a:off x="9265268" y="3218811"/>
              <a:ext cx="723388" cy="795086"/>
            </a:xfrm>
            <a:custGeom>
              <a:avLst/>
              <a:gdLst>
                <a:gd name="connsiteX0" fmla="*/ 425415 w 723388"/>
                <a:gd name="connsiteY0" fmla="*/ 791137 h 795086"/>
                <a:gd name="connsiteX1" fmla="*/ 260428 w 723388"/>
                <a:gd name="connsiteY1" fmla="*/ 790178 h 795086"/>
                <a:gd name="connsiteX2" fmla="*/ 238846 w 723388"/>
                <a:gd name="connsiteY2" fmla="*/ 784423 h 795086"/>
                <a:gd name="connsiteX3" fmla="*/ 529490 w 723388"/>
                <a:gd name="connsiteY3" fmla="*/ 522555 h 795086"/>
                <a:gd name="connsiteX4" fmla="*/ 509347 w 723388"/>
                <a:gd name="connsiteY4" fmla="*/ 513443 h 795086"/>
                <a:gd name="connsiteX5" fmla="*/ 388005 w 723388"/>
                <a:gd name="connsiteY5" fmla="*/ 447736 h 795086"/>
                <a:gd name="connsiteX6" fmla="*/ 339085 w 723388"/>
                <a:gd name="connsiteY6" fmla="*/ 338864 h 795086"/>
                <a:gd name="connsiteX7" fmla="*/ 360667 w 723388"/>
                <a:gd name="connsiteY7" fmla="*/ 298577 h 795086"/>
                <a:gd name="connsiteX8" fmla="*/ 370739 w 723388"/>
                <a:gd name="connsiteY8" fmla="*/ 269321 h 795086"/>
                <a:gd name="connsiteX9" fmla="*/ 216304 w 723388"/>
                <a:gd name="connsiteY9" fmla="*/ 152296 h 795086"/>
                <a:gd name="connsiteX10" fmla="*/ 16306 w 723388"/>
                <a:gd name="connsiteY10" fmla="*/ 182991 h 795086"/>
                <a:gd name="connsiteX11" fmla="*/ 0 w 723388"/>
                <a:gd name="connsiteY11" fmla="*/ 187307 h 795086"/>
                <a:gd name="connsiteX12" fmla="*/ 53237 w 723388"/>
                <a:gd name="connsiteY12" fmla="*/ 124958 h 795086"/>
                <a:gd name="connsiteX13" fmla="*/ 151557 w 723388"/>
                <a:gd name="connsiteY13" fmla="*/ 57333 h 795086"/>
                <a:gd name="connsiteX14" fmla="*/ 275296 w 723388"/>
                <a:gd name="connsiteY14" fmla="*/ 14168 h 795086"/>
                <a:gd name="connsiteX15" fmla="*/ 590401 w 723388"/>
                <a:gd name="connsiteY15" fmla="*/ 101457 h 795086"/>
                <a:gd name="connsiteX16" fmla="*/ 718936 w 723388"/>
                <a:gd name="connsiteY16" fmla="*/ 477952 h 795086"/>
                <a:gd name="connsiteX17" fmla="*/ 718936 w 723388"/>
                <a:gd name="connsiteY17" fmla="*/ 503851 h 795086"/>
                <a:gd name="connsiteX18" fmla="*/ 601432 w 723388"/>
                <a:gd name="connsiteY18" fmla="*/ 736941 h 795086"/>
                <a:gd name="connsiteX19" fmla="*/ 447477 w 723388"/>
                <a:gd name="connsiteY19" fmla="*/ 785862 h 795086"/>
                <a:gd name="connsiteX20" fmla="*/ 425415 w 723388"/>
                <a:gd name="connsiteY20" fmla="*/ 791137 h 7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23388" h="795086">
                  <a:moveTo>
                    <a:pt x="425415" y="791137"/>
                  </a:moveTo>
                  <a:cubicBezTo>
                    <a:pt x="370259" y="794015"/>
                    <a:pt x="315584" y="798811"/>
                    <a:pt x="260428" y="790178"/>
                  </a:cubicBezTo>
                  <a:cubicBezTo>
                    <a:pt x="253714" y="789219"/>
                    <a:pt x="247000" y="788260"/>
                    <a:pt x="238846" y="784423"/>
                  </a:cubicBezTo>
                  <a:cubicBezTo>
                    <a:pt x="369301" y="733584"/>
                    <a:pt x="443640" y="622315"/>
                    <a:pt x="529490" y="522555"/>
                  </a:cubicBezTo>
                  <a:cubicBezTo>
                    <a:pt x="525654" y="513922"/>
                    <a:pt x="516061" y="515361"/>
                    <a:pt x="509347" y="513443"/>
                  </a:cubicBezTo>
                  <a:cubicBezTo>
                    <a:pt x="464263" y="499534"/>
                    <a:pt x="422537" y="479390"/>
                    <a:pt x="388005" y="447736"/>
                  </a:cubicBezTo>
                  <a:cubicBezTo>
                    <a:pt x="356830" y="419439"/>
                    <a:pt x="341962" y="381070"/>
                    <a:pt x="339085" y="338864"/>
                  </a:cubicBezTo>
                  <a:cubicBezTo>
                    <a:pt x="338126" y="322078"/>
                    <a:pt x="344840" y="306730"/>
                    <a:pt x="360667" y="298577"/>
                  </a:cubicBezTo>
                  <a:cubicBezTo>
                    <a:pt x="375056" y="291383"/>
                    <a:pt x="374097" y="281791"/>
                    <a:pt x="370739" y="269321"/>
                  </a:cubicBezTo>
                  <a:cubicBezTo>
                    <a:pt x="352514" y="198818"/>
                    <a:pt x="297359" y="157092"/>
                    <a:pt x="216304" y="152296"/>
                  </a:cubicBezTo>
                  <a:cubicBezTo>
                    <a:pt x="147240" y="148459"/>
                    <a:pt x="81054" y="161888"/>
                    <a:pt x="16306" y="182991"/>
                  </a:cubicBezTo>
                  <a:cubicBezTo>
                    <a:pt x="12949" y="183950"/>
                    <a:pt x="9112" y="184909"/>
                    <a:pt x="0" y="187307"/>
                  </a:cubicBezTo>
                  <a:cubicBezTo>
                    <a:pt x="16786" y="160929"/>
                    <a:pt x="34532" y="142703"/>
                    <a:pt x="53237" y="124958"/>
                  </a:cubicBezTo>
                  <a:cubicBezTo>
                    <a:pt x="82972" y="97620"/>
                    <a:pt x="118464" y="78915"/>
                    <a:pt x="151557" y="57333"/>
                  </a:cubicBezTo>
                  <a:cubicBezTo>
                    <a:pt x="192324" y="42465"/>
                    <a:pt x="233091" y="26638"/>
                    <a:pt x="275296" y="14168"/>
                  </a:cubicBezTo>
                  <a:cubicBezTo>
                    <a:pt x="399516" y="-22762"/>
                    <a:pt x="501673" y="14647"/>
                    <a:pt x="590401" y="101457"/>
                  </a:cubicBezTo>
                  <a:cubicBezTo>
                    <a:pt x="696875" y="205053"/>
                    <a:pt x="733325" y="333109"/>
                    <a:pt x="718936" y="477952"/>
                  </a:cubicBezTo>
                  <a:cubicBezTo>
                    <a:pt x="717978" y="486584"/>
                    <a:pt x="717498" y="495218"/>
                    <a:pt x="718936" y="503851"/>
                  </a:cubicBezTo>
                  <a:cubicBezTo>
                    <a:pt x="736682" y="615120"/>
                    <a:pt x="702150" y="684184"/>
                    <a:pt x="601432" y="736941"/>
                  </a:cubicBezTo>
                  <a:cubicBezTo>
                    <a:pt x="552991" y="762361"/>
                    <a:pt x="501673" y="778188"/>
                    <a:pt x="447477" y="785862"/>
                  </a:cubicBezTo>
                  <a:cubicBezTo>
                    <a:pt x="440762" y="786821"/>
                    <a:pt x="433088" y="789219"/>
                    <a:pt x="425415" y="791137"/>
                  </a:cubicBezTo>
                  <a:close/>
                </a:path>
              </a:pathLst>
            </a:custGeom>
            <a:solidFill>
              <a:srgbClr val="262421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3">
              <a:extLst>
                <a:ext uri="{FF2B5EF4-FFF2-40B4-BE49-F238E27FC236}">
                  <a16:creationId xmlns:a16="http://schemas.microsoft.com/office/drawing/2014/main" id="{B0564972-DB48-42E5-9088-08A30F7DD854}"/>
                </a:ext>
              </a:extLst>
            </p:cNvPr>
            <p:cNvSpPr/>
            <p:nvPr/>
          </p:nvSpPr>
          <p:spPr>
            <a:xfrm>
              <a:off x="8327262" y="3381336"/>
              <a:ext cx="480454" cy="582090"/>
            </a:xfrm>
            <a:custGeom>
              <a:avLst/>
              <a:gdLst>
                <a:gd name="connsiteX0" fmla="*/ 312227 w 594717"/>
                <a:gd name="connsiteY0" fmla="*/ 583736 h 583736"/>
                <a:gd name="connsiteX1" fmla="*/ 66666 w 594717"/>
                <a:gd name="connsiteY1" fmla="*/ 124268 h 583736"/>
                <a:gd name="connsiteX2" fmla="*/ 0 w 594717"/>
                <a:gd name="connsiteY2" fmla="*/ 28826 h 583736"/>
                <a:gd name="connsiteX3" fmla="*/ 249877 w 594717"/>
                <a:gd name="connsiteY3" fmla="*/ 1968 h 583736"/>
                <a:gd name="connsiteX4" fmla="*/ 373137 w 594717"/>
                <a:gd name="connsiteY4" fmla="*/ 44174 h 583736"/>
                <a:gd name="connsiteX5" fmla="*/ 559226 w 594717"/>
                <a:gd name="connsiteY5" fmla="*/ 244651 h 583736"/>
                <a:gd name="connsiteX6" fmla="*/ 594718 w 594717"/>
                <a:gd name="connsiteY6" fmla="*/ 295969 h 583736"/>
                <a:gd name="connsiteX7" fmla="*/ 588962 w 594717"/>
                <a:gd name="connsiteY7" fmla="*/ 299326 h 583736"/>
                <a:gd name="connsiteX8" fmla="*/ 474335 w 594717"/>
                <a:gd name="connsiteY8" fmla="*/ 315154 h 583736"/>
                <a:gd name="connsiteX9" fmla="*/ 351555 w 594717"/>
                <a:gd name="connsiteY9" fmla="*/ 355441 h 583736"/>
                <a:gd name="connsiteX10" fmla="*/ 502153 w 594717"/>
                <a:gd name="connsiteY10" fmla="*/ 433138 h 583736"/>
                <a:gd name="connsiteX11" fmla="*/ 516541 w 594717"/>
                <a:gd name="connsiteY11" fmla="*/ 472946 h 583736"/>
                <a:gd name="connsiteX12" fmla="*/ 492560 w 594717"/>
                <a:gd name="connsiteY12" fmla="*/ 516591 h 583736"/>
                <a:gd name="connsiteX13" fmla="*/ 312227 w 594717"/>
                <a:gd name="connsiteY13" fmla="*/ 583736 h 583736"/>
                <a:gd name="connsiteX0" fmla="*/ 312227 w 594718"/>
                <a:gd name="connsiteY0" fmla="*/ 583736 h 583736"/>
                <a:gd name="connsiteX1" fmla="*/ 0 w 594718"/>
                <a:gd name="connsiteY1" fmla="*/ 28826 h 583736"/>
                <a:gd name="connsiteX2" fmla="*/ 249877 w 594718"/>
                <a:gd name="connsiteY2" fmla="*/ 1968 h 583736"/>
                <a:gd name="connsiteX3" fmla="*/ 373137 w 594718"/>
                <a:gd name="connsiteY3" fmla="*/ 44174 h 583736"/>
                <a:gd name="connsiteX4" fmla="*/ 559226 w 594718"/>
                <a:gd name="connsiteY4" fmla="*/ 244651 h 583736"/>
                <a:gd name="connsiteX5" fmla="*/ 594718 w 594718"/>
                <a:gd name="connsiteY5" fmla="*/ 295969 h 583736"/>
                <a:gd name="connsiteX6" fmla="*/ 588962 w 594718"/>
                <a:gd name="connsiteY6" fmla="*/ 299326 h 583736"/>
                <a:gd name="connsiteX7" fmla="*/ 474335 w 594718"/>
                <a:gd name="connsiteY7" fmla="*/ 315154 h 583736"/>
                <a:gd name="connsiteX8" fmla="*/ 351555 w 594718"/>
                <a:gd name="connsiteY8" fmla="*/ 355441 h 583736"/>
                <a:gd name="connsiteX9" fmla="*/ 502153 w 594718"/>
                <a:gd name="connsiteY9" fmla="*/ 433138 h 583736"/>
                <a:gd name="connsiteX10" fmla="*/ 516541 w 594718"/>
                <a:gd name="connsiteY10" fmla="*/ 472946 h 583736"/>
                <a:gd name="connsiteX11" fmla="*/ 492560 w 594718"/>
                <a:gd name="connsiteY11" fmla="*/ 516591 h 583736"/>
                <a:gd name="connsiteX12" fmla="*/ 312227 w 594718"/>
                <a:gd name="connsiteY12" fmla="*/ 583736 h 583736"/>
                <a:gd name="connsiteX0" fmla="*/ 223235 w 505726"/>
                <a:gd name="connsiteY0" fmla="*/ 581902 h 581902"/>
                <a:gd name="connsiteX1" fmla="*/ 0 w 505726"/>
                <a:gd name="connsiteY1" fmla="*/ 28522 h 581902"/>
                <a:gd name="connsiteX2" fmla="*/ 160885 w 505726"/>
                <a:gd name="connsiteY2" fmla="*/ 134 h 581902"/>
                <a:gd name="connsiteX3" fmla="*/ 284145 w 505726"/>
                <a:gd name="connsiteY3" fmla="*/ 42340 h 581902"/>
                <a:gd name="connsiteX4" fmla="*/ 470234 w 505726"/>
                <a:gd name="connsiteY4" fmla="*/ 242817 h 581902"/>
                <a:gd name="connsiteX5" fmla="*/ 505726 w 505726"/>
                <a:gd name="connsiteY5" fmla="*/ 294135 h 581902"/>
                <a:gd name="connsiteX6" fmla="*/ 499970 w 505726"/>
                <a:gd name="connsiteY6" fmla="*/ 297492 h 581902"/>
                <a:gd name="connsiteX7" fmla="*/ 385343 w 505726"/>
                <a:gd name="connsiteY7" fmla="*/ 313320 h 581902"/>
                <a:gd name="connsiteX8" fmla="*/ 262563 w 505726"/>
                <a:gd name="connsiteY8" fmla="*/ 353607 h 581902"/>
                <a:gd name="connsiteX9" fmla="*/ 413161 w 505726"/>
                <a:gd name="connsiteY9" fmla="*/ 431304 h 581902"/>
                <a:gd name="connsiteX10" fmla="*/ 427549 w 505726"/>
                <a:gd name="connsiteY10" fmla="*/ 471112 h 581902"/>
                <a:gd name="connsiteX11" fmla="*/ 403568 w 505726"/>
                <a:gd name="connsiteY11" fmla="*/ 514757 h 581902"/>
                <a:gd name="connsiteX12" fmla="*/ 223235 w 505726"/>
                <a:gd name="connsiteY12" fmla="*/ 581902 h 581902"/>
                <a:gd name="connsiteX0" fmla="*/ 223235 w 505726"/>
                <a:gd name="connsiteY0" fmla="*/ 581902 h 581902"/>
                <a:gd name="connsiteX1" fmla="*/ 0 w 505726"/>
                <a:gd name="connsiteY1" fmla="*/ 28522 h 581902"/>
                <a:gd name="connsiteX2" fmla="*/ 160885 w 505726"/>
                <a:gd name="connsiteY2" fmla="*/ 134 h 581902"/>
                <a:gd name="connsiteX3" fmla="*/ 284145 w 505726"/>
                <a:gd name="connsiteY3" fmla="*/ 42340 h 581902"/>
                <a:gd name="connsiteX4" fmla="*/ 470234 w 505726"/>
                <a:gd name="connsiteY4" fmla="*/ 242817 h 581902"/>
                <a:gd name="connsiteX5" fmla="*/ 505726 w 505726"/>
                <a:gd name="connsiteY5" fmla="*/ 294135 h 581902"/>
                <a:gd name="connsiteX6" fmla="*/ 499970 w 505726"/>
                <a:gd name="connsiteY6" fmla="*/ 297492 h 581902"/>
                <a:gd name="connsiteX7" fmla="*/ 385343 w 505726"/>
                <a:gd name="connsiteY7" fmla="*/ 313320 h 581902"/>
                <a:gd name="connsiteX8" fmla="*/ 262563 w 505726"/>
                <a:gd name="connsiteY8" fmla="*/ 353607 h 581902"/>
                <a:gd name="connsiteX9" fmla="*/ 413161 w 505726"/>
                <a:gd name="connsiteY9" fmla="*/ 431304 h 581902"/>
                <a:gd name="connsiteX10" fmla="*/ 427549 w 505726"/>
                <a:gd name="connsiteY10" fmla="*/ 471112 h 581902"/>
                <a:gd name="connsiteX11" fmla="*/ 403568 w 505726"/>
                <a:gd name="connsiteY11" fmla="*/ 514757 h 581902"/>
                <a:gd name="connsiteX12" fmla="*/ 223235 w 505726"/>
                <a:gd name="connsiteY12" fmla="*/ 581902 h 581902"/>
                <a:gd name="connsiteX0" fmla="*/ 223235 w 505726"/>
                <a:gd name="connsiteY0" fmla="*/ 581902 h 581902"/>
                <a:gd name="connsiteX1" fmla="*/ 0 w 505726"/>
                <a:gd name="connsiteY1" fmla="*/ 28522 h 581902"/>
                <a:gd name="connsiteX2" fmla="*/ 160885 w 505726"/>
                <a:gd name="connsiteY2" fmla="*/ 134 h 581902"/>
                <a:gd name="connsiteX3" fmla="*/ 284145 w 505726"/>
                <a:gd name="connsiteY3" fmla="*/ 42340 h 581902"/>
                <a:gd name="connsiteX4" fmla="*/ 470234 w 505726"/>
                <a:gd name="connsiteY4" fmla="*/ 242817 h 581902"/>
                <a:gd name="connsiteX5" fmla="*/ 505726 w 505726"/>
                <a:gd name="connsiteY5" fmla="*/ 294135 h 581902"/>
                <a:gd name="connsiteX6" fmla="*/ 499970 w 505726"/>
                <a:gd name="connsiteY6" fmla="*/ 297492 h 581902"/>
                <a:gd name="connsiteX7" fmla="*/ 385343 w 505726"/>
                <a:gd name="connsiteY7" fmla="*/ 313320 h 581902"/>
                <a:gd name="connsiteX8" fmla="*/ 262563 w 505726"/>
                <a:gd name="connsiteY8" fmla="*/ 353607 h 581902"/>
                <a:gd name="connsiteX9" fmla="*/ 413161 w 505726"/>
                <a:gd name="connsiteY9" fmla="*/ 431304 h 581902"/>
                <a:gd name="connsiteX10" fmla="*/ 427549 w 505726"/>
                <a:gd name="connsiteY10" fmla="*/ 471112 h 581902"/>
                <a:gd name="connsiteX11" fmla="*/ 403568 w 505726"/>
                <a:gd name="connsiteY11" fmla="*/ 514757 h 581902"/>
                <a:gd name="connsiteX12" fmla="*/ 223235 w 505726"/>
                <a:gd name="connsiteY12" fmla="*/ 581902 h 581902"/>
                <a:gd name="connsiteX0" fmla="*/ 223235 w 505726"/>
                <a:gd name="connsiteY0" fmla="*/ 581902 h 581902"/>
                <a:gd name="connsiteX1" fmla="*/ 0 w 505726"/>
                <a:gd name="connsiteY1" fmla="*/ 28522 h 581902"/>
                <a:gd name="connsiteX2" fmla="*/ 160885 w 505726"/>
                <a:gd name="connsiteY2" fmla="*/ 134 h 581902"/>
                <a:gd name="connsiteX3" fmla="*/ 284145 w 505726"/>
                <a:gd name="connsiteY3" fmla="*/ 42340 h 581902"/>
                <a:gd name="connsiteX4" fmla="*/ 470234 w 505726"/>
                <a:gd name="connsiteY4" fmla="*/ 242817 h 581902"/>
                <a:gd name="connsiteX5" fmla="*/ 505726 w 505726"/>
                <a:gd name="connsiteY5" fmla="*/ 294135 h 581902"/>
                <a:gd name="connsiteX6" fmla="*/ 499970 w 505726"/>
                <a:gd name="connsiteY6" fmla="*/ 297492 h 581902"/>
                <a:gd name="connsiteX7" fmla="*/ 385343 w 505726"/>
                <a:gd name="connsiteY7" fmla="*/ 313320 h 581902"/>
                <a:gd name="connsiteX8" fmla="*/ 262563 w 505726"/>
                <a:gd name="connsiteY8" fmla="*/ 353607 h 581902"/>
                <a:gd name="connsiteX9" fmla="*/ 413161 w 505726"/>
                <a:gd name="connsiteY9" fmla="*/ 431304 h 581902"/>
                <a:gd name="connsiteX10" fmla="*/ 427549 w 505726"/>
                <a:gd name="connsiteY10" fmla="*/ 471112 h 581902"/>
                <a:gd name="connsiteX11" fmla="*/ 403568 w 505726"/>
                <a:gd name="connsiteY11" fmla="*/ 514757 h 581902"/>
                <a:gd name="connsiteX12" fmla="*/ 223235 w 505726"/>
                <a:gd name="connsiteY12" fmla="*/ 581902 h 581902"/>
                <a:gd name="connsiteX0" fmla="*/ 197963 w 480454"/>
                <a:gd name="connsiteY0" fmla="*/ 582090 h 582090"/>
                <a:gd name="connsiteX1" fmla="*/ 0 w 480454"/>
                <a:gd name="connsiteY1" fmla="*/ 22667 h 582090"/>
                <a:gd name="connsiteX2" fmla="*/ 135613 w 480454"/>
                <a:gd name="connsiteY2" fmla="*/ 322 h 582090"/>
                <a:gd name="connsiteX3" fmla="*/ 258873 w 480454"/>
                <a:gd name="connsiteY3" fmla="*/ 42528 h 582090"/>
                <a:gd name="connsiteX4" fmla="*/ 444962 w 480454"/>
                <a:gd name="connsiteY4" fmla="*/ 243005 h 582090"/>
                <a:gd name="connsiteX5" fmla="*/ 480454 w 480454"/>
                <a:gd name="connsiteY5" fmla="*/ 294323 h 582090"/>
                <a:gd name="connsiteX6" fmla="*/ 474698 w 480454"/>
                <a:gd name="connsiteY6" fmla="*/ 297680 h 582090"/>
                <a:gd name="connsiteX7" fmla="*/ 360071 w 480454"/>
                <a:gd name="connsiteY7" fmla="*/ 313508 h 582090"/>
                <a:gd name="connsiteX8" fmla="*/ 237291 w 480454"/>
                <a:gd name="connsiteY8" fmla="*/ 353795 h 582090"/>
                <a:gd name="connsiteX9" fmla="*/ 387889 w 480454"/>
                <a:gd name="connsiteY9" fmla="*/ 431492 h 582090"/>
                <a:gd name="connsiteX10" fmla="*/ 402277 w 480454"/>
                <a:gd name="connsiteY10" fmla="*/ 471300 h 582090"/>
                <a:gd name="connsiteX11" fmla="*/ 378296 w 480454"/>
                <a:gd name="connsiteY11" fmla="*/ 514945 h 582090"/>
                <a:gd name="connsiteX12" fmla="*/ 197963 w 480454"/>
                <a:gd name="connsiteY12" fmla="*/ 582090 h 582090"/>
                <a:gd name="connsiteX0" fmla="*/ 197963 w 480454"/>
                <a:gd name="connsiteY0" fmla="*/ 582090 h 582090"/>
                <a:gd name="connsiteX1" fmla="*/ 0 w 480454"/>
                <a:gd name="connsiteY1" fmla="*/ 22667 h 582090"/>
                <a:gd name="connsiteX2" fmla="*/ 135613 w 480454"/>
                <a:gd name="connsiteY2" fmla="*/ 322 h 582090"/>
                <a:gd name="connsiteX3" fmla="*/ 258873 w 480454"/>
                <a:gd name="connsiteY3" fmla="*/ 42528 h 582090"/>
                <a:gd name="connsiteX4" fmla="*/ 444962 w 480454"/>
                <a:gd name="connsiteY4" fmla="*/ 243005 h 582090"/>
                <a:gd name="connsiteX5" fmla="*/ 480454 w 480454"/>
                <a:gd name="connsiteY5" fmla="*/ 294323 h 582090"/>
                <a:gd name="connsiteX6" fmla="*/ 474698 w 480454"/>
                <a:gd name="connsiteY6" fmla="*/ 297680 h 582090"/>
                <a:gd name="connsiteX7" fmla="*/ 360071 w 480454"/>
                <a:gd name="connsiteY7" fmla="*/ 313508 h 582090"/>
                <a:gd name="connsiteX8" fmla="*/ 237291 w 480454"/>
                <a:gd name="connsiteY8" fmla="*/ 353795 h 582090"/>
                <a:gd name="connsiteX9" fmla="*/ 387889 w 480454"/>
                <a:gd name="connsiteY9" fmla="*/ 431492 h 582090"/>
                <a:gd name="connsiteX10" fmla="*/ 402277 w 480454"/>
                <a:gd name="connsiteY10" fmla="*/ 471300 h 582090"/>
                <a:gd name="connsiteX11" fmla="*/ 378296 w 480454"/>
                <a:gd name="connsiteY11" fmla="*/ 514945 h 582090"/>
                <a:gd name="connsiteX12" fmla="*/ 197963 w 480454"/>
                <a:gd name="connsiteY12" fmla="*/ 582090 h 58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0454" h="582090">
                  <a:moveTo>
                    <a:pt x="197963" y="582090"/>
                  </a:moveTo>
                  <a:cubicBezTo>
                    <a:pt x="150658" y="436434"/>
                    <a:pt x="92866" y="306484"/>
                    <a:pt x="0" y="22667"/>
                  </a:cubicBezTo>
                  <a:cubicBezTo>
                    <a:pt x="46043" y="20269"/>
                    <a:pt x="92468" y="-2988"/>
                    <a:pt x="135613" y="322"/>
                  </a:cubicBezTo>
                  <a:cubicBezTo>
                    <a:pt x="178758" y="3632"/>
                    <a:pt x="222902" y="15190"/>
                    <a:pt x="258873" y="42528"/>
                  </a:cubicBezTo>
                  <a:cubicBezTo>
                    <a:pt x="332733" y="98162"/>
                    <a:pt x="390287" y="169145"/>
                    <a:pt x="444962" y="243005"/>
                  </a:cubicBezTo>
                  <a:cubicBezTo>
                    <a:pt x="457432" y="259791"/>
                    <a:pt x="473260" y="273700"/>
                    <a:pt x="480454" y="294323"/>
                  </a:cubicBezTo>
                  <a:cubicBezTo>
                    <a:pt x="479015" y="296722"/>
                    <a:pt x="477096" y="298640"/>
                    <a:pt x="474698" y="297680"/>
                  </a:cubicBezTo>
                  <a:cubicBezTo>
                    <a:pt x="434411" y="287129"/>
                    <a:pt x="397481" y="302477"/>
                    <a:pt x="360071" y="313508"/>
                  </a:cubicBezTo>
                  <a:cubicBezTo>
                    <a:pt x="324580" y="323580"/>
                    <a:pt x="241607" y="345642"/>
                    <a:pt x="237291" y="353795"/>
                  </a:cubicBezTo>
                  <a:cubicBezTo>
                    <a:pt x="256955" y="367224"/>
                    <a:pt x="359112" y="415185"/>
                    <a:pt x="387889" y="431492"/>
                  </a:cubicBezTo>
                  <a:cubicBezTo>
                    <a:pt x="404195" y="440605"/>
                    <a:pt x="410431" y="453075"/>
                    <a:pt x="402277" y="471300"/>
                  </a:cubicBezTo>
                  <a:cubicBezTo>
                    <a:pt x="395562" y="486647"/>
                    <a:pt x="390287" y="502474"/>
                    <a:pt x="378296" y="514945"/>
                  </a:cubicBezTo>
                  <a:cubicBezTo>
                    <a:pt x="341846" y="531251"/>
                    <a:pt x="220984" y="573457"/>
                    <a:pt x="197963" y="582090"/>
                  </a:cubicBezTo>
                  <a:close/>
                </a:path>
              </a:pathLst>
            </a:custGeom>
            <a:solidFill>
              <a:schemeClr val="accent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4">
              <a:extLst>
                <a:ext uri="{FF2B5EF4-FFF2-40B4-BE49-F238E27FC236}">
                  <a16:creationId xmlns:a16="http://schemas.microsoft.com/office/drawing/2014/main" id="{92171F1C-5445-4096-A45F-BCE3C491EA47}"/>
                </a:ext>
              </a:extLst>
            </p:cNvPr>
            <p:cNvSpPr/>
            <p:nvPr/>
          </p:nvSpPr>
          <p:spPr>
            <a:xfrm>
              <a:off x="8544412" y="3964570"/>
              <a:ext cx="427054" cy="652567"/>
            </a:xfrm>
            <a:custGeom>
              <a:avLst/>
              <a:gdLst>
                <a:gd name="connsiteX0" fmla="*/ 134291 w 427054"/>
                <a:gd name="connsiteY0" fmla="*/ 294 h 693811"/>
                <a:gd name="connsiteX1" fmla="*/ 167384 w 427054"/>
                <a:gd name="connsiteY1" fmla="*/ 14682 h 693811"/>
                <a:gd name="connsiteX2" fmla="*/ 249398 w 427054"/>
                <a:gd name="connsiteY2" fmla="*/ 50173 h 693811"/>
                <a:gd name="connsiteX3" fmla="*/ 253235 w 427054"/>
                <a:gd name="connsiteY3" fmla="*/ 87103 h 693811"/>
                <a:gd name="connsiteX4" fmla="*/ 193763 w 427054"/>
                <a:gd name="connsiteY4" fmla="*/ 228589 h 693811"/>
                <a:gd name="connsiteX5" fmla="*/ 189446 w 427054"/>
                <a:gd name="connsiteY5" fmla="*/ 244416 h 693811"/>
                <a:gd name="connsiteX6" fmla="*/ 297838 w 427054"/>
                <a:gd name="connsiteY6" fmla="*/ 198373 h 693811"/>
                <a:gd name="connsiteX7" fmla="*/ 344361 w 427054"/>
                <a:gd name="connsiteY7" fmla="*/ 178709 h 693811"/>
                <a:gd name="connsiteX8" fmla="*/ 399996 w 427054"/>
                <a:gd name="connsiteY8" fmla="*/ 138422 h 693811"/>
                <a:gd name="connsiteX9" fmla="*/ 417262 w 427054"/>
                <a:gd name="connsiteY9" fmla="*/ 126911 h 693811"/>
                <a:gd name="connsiteX10" fmla="*/ 425895 w 427054"/>
                <a:gd name="connsiteY10" fmla="*/ 286142 h 693811"/>
                <a:gd name="connsiteX11" fmla="*/ 388005 w 427054"/>
                <a:gd name="connsiteY11" fmla="*/ 518274 h 693811"/>
                <a:gd name="connsiteX12" fmla="*/ 347718 w 427054"/>
                <a:gd name="connsiteY12" fmla="*/ 571990 h 693811"/>
                <a:gd name="connsiteX13" fmla="*/ 165466 w 427054"/>
                <a:gd name="connsiteY13" fmla="*/ 693811 h 693811"/>
                <a:gd name="connsiteX14" fmla="*/ 131893 w 427054"/>
                <a:gd name="connsiteY14" fmla="*/ 512998 h 693811"/>
                <a:gd name="connsiteX15" fmla="*/ 60910 w 427054"/>
                <a:gd name="connsiteY15" fmla="*/ 218996 h 693811"/>
                <a:gd name="connsiteX16" fmla="*/ 0 w 427054"/>
                <a:gd name="connsiteY16" fmla="*/ 43459 h 693811"/>
                <a:gd name="connsiteX17" fmla="*/ 134291 w 427054"/>
                <a:gd name="connsiteY17" fmla="*/ 294 h 693811"/>
                <a:gd name="connsiteX0" fmla="*/ 134291 w 427054"/>
                <a:gd name="connsiteY0" fmla="*/ 294 h 693811"/>
                <a:gd name="connsiteX1" fmla="*/ 167384 w 427054"/>
                <a:gd name="connsiteY1" fmla="*/ 14682 h 693811"/>
                <a:gd name="connsiteX2" fmla="*/ 249398 w 427054"/>
                <a:gd name="connsiteY2" fmla="*/ 50173 h 693811"/>
                <a:gd name="connsiteX3" fmla="*/ 253235 w 427054"/>
                <a:gd name="connsiteY3" fmla="*/ 87103 h 693811"/>
                <a:gd name="connsiteX4" fmla="*/ 193763 w 427054"/>
                <a:gd name="connsiteY4" fmla="*/ 228589 h 693811"/>
                <a:gd name="connsiteX5" fmla="*/ 189446 w 427054"/>
                <a:gd name="connsiteY5" fmla="*/ 244416 h 693811"/>
                <a:gd name="connsiteX6" fmla="*/ 297838 w 427054"/>
                <a:gd name="connsiteY6" fmla="*/ 198373 h 693811"/>
                <a:gd name="connsiteX7" fmla="*/ 344361 w 427054"/>
                <a:gd name="connsiteY7" fmla="*/ 178709 h 693811"/>
                <a:gd name="connsiteX8" fmla="*/ 399996 w 427054"/>
                <a:gd name="connsiteY8" fmla="*/ 138422 h 693811"/>
                <a:gd name="connsiteX9" fmla="*/ 417262 w 427054"/>
                <a:gd name="connsiteY9" fmla="*/ 126911 h 693811"/>
                <a:gd name="connsiteX10" fmla="*/ 425895 w 427054"/>
                <a:gd name="connsiteY10" fmla="*/ 286142 h 693811"/>
                <a:gd name="connsiteX11" fmla="*/ 388005 w 427054"/>
                <a:gd name="connsiteY11" fmla="*/ 518274 h 693811"/>
                <a:gd name="connsiteX12" fmla="*/ 347718 w 427054"/>
                <a:gd name="connsiteY12" fmla="*/ 571990 h 693811"/>
                <a:gd name="connsiteX13" fmla="*/ 165466 w 427054"/>
                <a:gd name="connsiteY13" fmla="*/ 693811 h 693811"/>
                <a:gd name="connsiteX14" fmla="*/ 60910 w 427054"/>
                <a:gd name="connsiteY14" fmla="*/ 218996 h 693811"/>
                <a:gd name="connsiteX15" fmla="*/ 0 w 427054"/>
                <a:gd name="connsiteY15" fmla="*/ 43459 h 693811"/>
                <a:gd name="connsiteX16" fmla="*/ 134291 w 427054"/>
                <a:gd name="connsiteY16" fmla="*/ 294 h 693811"/>
                <a:gd name="connsiteX0" fmla="*/ 134291 w 427054"/>
                <a:gd name="connsiteY0" fmla="*/ 294 h 693811"/>
                <a:gd name="connsiteX1" fmla="*/ 167384 w 427054"/>
                <a:gd name="connsiteY1" fmla="*/ 14682 h 693811"/>
                <a:gd name="connsiteX2" fmla="*/ 249398 w 427054"/>
                <a:gd name="connsiteY2" fmla="*/ 50173 h 693811"/>
                <a:gd name="connsiteX3" fmla="*/ 253235 w 427054"/>
                <a:gd name="connsiteY3" fmla="*/ 87103 h 693811"/>
                <a:gd name="connsiteX4" fmla="*/ 193763 w 427054"/>
                <a:gd name="connsiteY4" fmla="*/ 228589 h 693811"/>
                <a:gd name="connsiteX5" fmla="*/ 189446 w 427054"/>
                <a:gd name="connsiteY5" fmla="*/ 244416 h 693811"/>
                <a:gd name="connsiteX6" fmla="*/ 297838 w 427054"/>
                <a:gd name="connsiteY6" fmla="*/ 198373 h 693811"/>
                <a:gd name="connsiteX7" fmla="*/ 344361 w 427054"/>
                <a:gd name="connsiteY7" fmla="*/ 178709 h 693811"/>
                <a:gd name="connsiteX8" fmla="*/ 399996 w 427054"/>
                <a:gd name="connsiteY8" fmla="*/ 138422 h 693811"/>
                <a:gd name="connsiteX9" fmla="*/ 417262 w 427054"/>
                <a:gd name="connsiteY9" fmla="*/ 126911 h 693811"/>
                <a:gd name="connsiteX10" fmla="*/ 425895 w 427054"/>
                <a:gd name="connsiteY10" fmla="*/ 286142 h 693811"/>
                <a:gd name="connsiteX11" fmla="*/ 388005 w 427054"/>
                <a:gd name="connsiteY11" fmla="*/ 518274 h 693811"/>
                <a:gd name="connsiteX12" fmla="*/ 347718 w 427054"/>
                <a:gd name="connsiteY12" fmla="*/ 571990 h 693811"/>
                <a:gd name="connsiteX13" fmla="*/ 165466 w 427054"/>
                <a:gd name="connsiteY13" fmla="*/ 693811 h 693811"/>
                <a:gd name="connsiteX14" fmla="*/ 0 w 427054"/>
                <a:gd name="connsiteY14" fmla="*/ 43459 h 693811"/>
                <a:gd name="connsiteX15" fmla="*/ 134291 w 427054"/>
                <a:gd name="connsiteY15" fmla="*/ 294 h 693811"/>
                <a:gd name="connsiteX0" fmla="*/ 134291 w 427054"/>
                <a:gd name="connsiteY0" fmla="*/ 294 h 652567"/>
                <a:gd name="connsiteX1" fmla="*/ 167384 w 427054"/>
                <a:gd name="connsiteY1" fmla="*/ 14682 h 652567"/>
                <a:gd name="connsiteX2" fmla="*/ 249398 w 427054"/>
                <a:gd name="connsiteY2" fmla="*/ 50173 h 652567"/>
                <a:gd name="connsiteX3" fmla="*/ 253235 w 427054"/>
                <a:gd name="connsiteY3" fmla="*/ 87103 h 652567"/>
                <a:gd name="connsiteX4" fmla="*/ 193763 w 427054"/>
                <a:gd name="connsiteY4" fmla="*/ 228589 h 652567"/>
                <a:gd name="connsiteX5" fmla="*/ 189446 w 427054"/>
                <a:gd name="connsiteY5" fmla="*/ 244416 h 652567"/>
                <a:gd name="connsiteX6" fmla="*/ 297838 w 427054"/>
                <a:gd name="connsiteY6" fmla="*/ 198373 h 652567"/>
                <a:gd name="connsiteX7" fmla="*/ 344361 w 427054"/>
                <a:gd name="connsiteY7" fmla="*/ 178709 h 652567"/>
                <a:gd name="connsiteX8" fmla="*/ 399996 w 427054"/>
                <a:gd name="connsiteY8" fmla="*/ 138422 h 652567"/>
                <a:gd name="connsiteX9" fmla="*/ 417262 w 427054"/>
                <a:gd name="connsiteY9" fmla="*/ 126911 h 652567"/>
                <a:gd name="connsiteX10" fmla="*/ 425895 w 427054"/>
                <a:gd name="connsiteY10" fmla="*/ 286142 h 652567"/>
                <a:gd name="connsiteX11" fmla="*/ 388005 w 427054"/>
                <a:gd name="connsiteY11" fmla="*/ 518274 h 652567"/>
                <a:gd name="connsiteX12" fmla="*/ 347718 w 427054"/>
                <a:gd name="connsiteY12" fmla="*/ 571990 h 652567"/>
                <a:gd name="connsiteX13" fmla="*/ 220770 w 427054"/>
                <a:gd name="connsiteY13" fmla="*/ 652567 h 652567"/>
                <a:gd name="connsiteX14" fmla="*/ 0 w 427054"/>
                <a:gd name="connsiteY14" fmla="*/ 43459 h 652567"/>
                <a:gd name="connsiteX15" fmla="*/ 134291 w 427054"/>
                <a:gd name="connsiteY15" fmla="*/ 294 h 652567"/>
                <a:gd name="connsiteX0" fmla="*/ 134291 w 427054"/>
                <a:gd name="connsiteY0" fmla="*/ 294 h 652567"/>
                <a:gd name="connsiteX1" fmla="*/ 167384 w 427054"/>
                <a:gd name="connsiteY1" fmla="*/ 14682 h 652567"/>
                <a:gd name="connsiteX2" fmla="*/ 249398 w 427054"/>
                <a:gd name="connsiteY2" fmla="*/ 50173 h 652567"/>
                <a:gd name="connsiteX3" fmla="*/ 253235 w 427054"/>
                <a:gd name="connsiteY3" fmla="*/ 87103 h 652567"/>
                <a:gd name="connsiteX4" fmla="*/ 193763 w 427054"/>
                <a:gd name="connsiteY4" fmla="*/ 228589 h 652567"/>
                <a:gd name="connsiteX5" fmla="*/ 189446 w 427054"/>
                <a:gd name="connsiteY5" fmla="*/ 244416 h 652567"/>
                <a:gd name="connsiteX6" fmla="*/ 297838 w 427054"/>
                <a:gd name="connsiteY6" fmla="*/ 198373 h 652567"/>
                <a:gd name="connsiteX7" fmla="*/ 344361 w 427054"/>
                <a:gd name="connsiteY7" fmla="*/ 178709 h 652567"/>
                <a:gd name="connsiteX8" fmla="*/ 399996 w 427054"/>
                <a:gd name="connsiteY8" fmla="*/ 138422 h 652567"/>
                <a:gd name="connsiteX9" fmla="*/ 417262 w 427054"/>
                <a:gd name="connsiteY9" fmla="*/ 126911 h 652567"/>
                <a:gd name="connsiteX10" fmla="*/ 425895 w 427054"/>
                <a:gd name="connsiteY10" fmla="*/ 286142 h 652567"/>
                <a:gd name="connsiteX11" fmla="*/ 388005 w 427054"/>
                <a:gd name="connsiteY11" fmla="*/ 518274 h 652567"/>
                <a:gd name="connsiteX12" fmla="*/ 347718 w 427054"/>
                <a:gd name="connsiteY12" fmla="*/ 571990 h 652567"/>
                <a:gd name="connsiteX13" fmla="*/ 220770 w 427054"/>
                <a:gd name="connsiteY13" fmla="*/ 652567 h 652567"/>
                <a:gd name="connsiteX14" fmla="*/ 0 w 427054"/>
                <a:gd name="connsiteY14" fmla="*/ 43459 h 652567"/>
                <a:gd name="connsiteX15" fmla="*/ 134291 w 427054"/>
                <a:gd name="connsiteY15" fmla="*/ 294 h 652567"/>
                <a:gd name="connsiteX0" fmla="*/ 134291 w 427054"/>
                <a:gd name="connsiteY0" fmla="*/ 294 h 652567"/>
                <a:gd name="connsiteX1" fmla="*/ 167384 w 427054"/>
                <a:gd name="connsiteY1" fmla="*/ 14682 h 652567"/>
                <a:gd name="connsiteX2" fmla="*/ 249398 w 427054"/>
                <a:gd name="connsiteY2" fmla="*/ 50173 h 652567"/>
                <a:gd name="connsiteX3" fmla="*/ 253235 w 427054"/>
                <a:gd name="connsiteY3" fmla="*/ 87103 h 652567"/>
                <a:gd name="connsiteX4" fmla="*/ 193763 w 427054"/>
                <a:gd name="connsiteY4" fmla="*/ 228589 h 652567"/>
                <a:gd name="connsiteX5" fmla="*/ 189446 w 427054"/>
                <a:gd name="connsiteY5" fmla="*/ 244416 h 652567"/>
                <a:gd name="connsiteX6" fmla="*/ 297838 w 427054"/>
                <a:gd name="connsiteY6" fmla="*/ 198373 h 652567"/>
                <a:gd name="connsiteX7" fmla="*/ 344361 w 427054"/>
                <a:gd name="connsiteY7" fmla="*/ 178709 h 652567"/>
                <a:gd name="connsiteX8" fmla="*/ 399996 w 427054"/>
                <a:gd name="connsiteY8" fmla="*/ 138422 h 652567"/>
                <a:gd name="connsiteX9" fmla="*/ 417262 w 427054"/>
                <a:gd name="connsiteY9" fmla="*/ 126911 h 652567"/>
                <a:gd name="connsiteX10" fmla="*/ 425895 w 427054"/>
                <a:gd name="connsiteY10" fmla="*/ 286142 h 652567"/>
                <a:gd name="connsiteX11" fmla="*/ 388005 w 427054"/>
                <a:gd name="connsiteY11" fmla="*/ 518274 h 652567"/>
                <a:gd name="connsiteX12" fmla="*/ 347718 w 427054"/>
                <a:gd name="connsiteY12" fmla="*/ 571990 h 652567"/>
                <a:gd name="connsiteX13" fmla="*/ 220770 w 427054"/>
                <a:gd name="connsiteY13" fmla="*/ 652567 h 652567"/>
                <a:gd name="connsiteX14" fmla="*/ 0 w 427054"/>
                <a:gd name="connsiteY14" fmla="*/ 43459 h 652567"/>
                <a:gd name="connsiteX15" fmla="*/ 134291 w 427054"/>
                <a:gd name="connsiteY15" fmla="*/ 294 h 652567"/>
                <a:gd name="connsiteX0" fmla="*/ 134291 w 427054"/>
                <a:gd name="connsiteY0" fmla="*/ 294 h 652567"/>
                <a:gd name="connsiteX1" fmla="*/ 167384 w 427054"/>
                <a:gd name="connsiteY1" fmla="*/ 14682 h 652567"/>
                <a:gd name="connsiteX2" fmla="*/ 249398 w 427054"/>
                <a:gd name="connsiteY2" fmla="*/ 50173 h 652567"/>
                <a:gd name="connsiteX3" fmla="*/ 253235 w 427054"/>
                <a:gd name="connsiteY3" fmla="*/ 87103 h 652567"/>
                <a:gd name="connsiteX4" fmla="*/ 193763 w 427054"/>
                <a:gd name="connsiteY4" fmla="*/ 228589 h 652567"/>
                <a:gd name="connsiteX5" fmla="*/ 189446 w 427054"/>
                <a:gd name="connsiteY5" fmla="*/ 244416 h 652567"/>
                <a:gd name="connsiteX6" fmla="*/ 297838 w 427054"/>
                <a:gd name="connsiteY6" fmla="*/ 198373 h 652567"/>
                <a:gd name="connsiteX7" fmla="*/ 344361 w 427054"/>
                <a:gd name="connsiteY7" fmla="*/ 178709 h 652567"/>
                <a:gd name="connsiteX8" fmla="*/ 399996 w 427054"/>
                <a:gd name="connsiteY8" fmla="*/ 138422 h 652567"/>
                <a:gd name="connsiteX9" fmla="*/ 417262 w 427054"/>
                <a:gd name="connsiteY9" fmla="*/ 126911 h 652567"/>
                <a:gd name="connsiteX10" fmla="*/ 425895 w 427054"/>
                <a:gd name="connsiteY10" fmla="*/ 286142 h 652567"/>
                <a:gd name="connsiteX11" fmla="*/ 388005 w 427054"/>
                <a:gd name="connsiteY11" fmla="*/ 518274 h 652567"/>
                <a:gd name="connsiteX12" fmla="*/ 347718 w 427054"/>
                <a:gd name="connsiteY12" fmla="*/ 571990 h 652567"/>
                <a:gd name="connsiteX13" fmla="*/ 220770 w 427054"/>
                <a:gd name="connsiteY13" fmla="*/ 652567 h 652567"/>
                <a:gd name="connsiteX14" fmla="*/ 0 w 427054"/>
                <a:gd name="connsiteY14" fmla="*/ 43459 h 652567"/>
                <a:gd name="connsiteX15" fmla="*/ 134291 w 427054"/>
                <a:gd name="connsiteY15" fmla="*/ 294 h 65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7054" h="652567">
                  <a:moveTo>
                    <a:pt x="134291" y="294"/>
                  </a:moveTo>
                  <a:cubicBezTo>
                    <a:pt x="145322" y="5090"/>
                    <a:pt x="155394" y="12764"/>
                    <a:pt x="167384" y="14682"/>
                  </a:cubicBezTo>
                  <a:cubicBezTo>
                    <a:pt x="198559" y="17560"/>
                    <a:pt x="223499" y="34826"/>
                    <a:pt x="249398" y="50173"/>
                  </a:cubicBezTo>
                  <a:cubicBezTo>
                    <a:pt x="264266" y="58807"/>
                    <a:pt x="258510" y="74154"/>
                    <a:pt x="253235" y="87103"/>
                  </a:cubicBezTo>
                  <a:cubicBezTo>
                    <a:pt x="234050" y="134585"/>
                    <a:pt x="212947" y="181107"/>
                    <a:pt x="193763" y="228589"/>
                  </a:cubicBezTo>
                  <a:cubicBezTo>
                    <a:pt x="191844" y="232905"/>
                    <a:pt x="189446" y="236742"/>
                    <a:pt x="189446" y="244416"/>
                  </a:cubicBezTo>
                  <a:cubicBezTo>
                    <a:pt x="227336" y="230027"/>
                    <a:pt x="262347" y="213241"/>
                    <a:pt x="297838" y="198373"/>
                  </a:cubicBezTo>
                  <a:cubicBezTo>
                    <a:pt x="313186" y="192138"/>
                    <a:pt x="328534" y="183985"/>
                    <a:pt x="344361" y="178709"/>
                  </a:cubicBezTo>
                  <a:cubicBezTo>
                    <a:pt x="366902" y="171035"/>
                    <a:pt x="385128" y="157127"/>
                    <a:pt x="399996" y="138422"/>
                  </a:cubicBezTo>
                  <a:cubicBezTo>
                    <a:pt x="404312" y="133146"/>
                    <a:pt x="406230" y="122595"/>
                    <a:pt x="417262" y="126911"/>
                  </a:cubicBezTo>
                  <a:cubicBezTo>
                    <a:pt x="419180" y="180148"/>
                    <a:pt x="430691" y="232905"/>
                    <a:pt x="425895" y="286142"/>
                  </a:cubicBezTo>
                  <a:cubicBezTo>
                    <a:pt x="418701" y="364319"/>
                    <a:pt x="419180" y="443934"/>
                    <a:pt x="388005" y="518274"/>
                  </a:cubicBezTo>
                  <a:cubicBezTo>
                    <a:pt x="378893" y="539377"/>
                    <a:pt x="375591" y="549608"/>
                    <a:pt x="347718" y="571990"/>
                  </a:cubicBezTo>
                  <a:cubicBezTo>
                    <a:pt x="319845" y="594372"/>
                    <a:pt x="277364" y="619474"/>
                    <a:pt x="220770" y="652567"/>
                  </a:cubicBezTo>
                  <a:cubicBezTo>
                    <a:pt x="145016" y="464143"/>
                    <a:pt x="91357" y="271381"/>
                    <a:pt x="0" y="43459"/>
                  </a:cubicBezTo>
                  <a:cubicBezTo>
                    <a:pt x="479" y="40581"/>
                    <a:pt x="128056" y="-4023"/>
                    <a:pt x="134291" y="294"/>
                  </a:cubicBezTo>
                  <a:close/>
                </a:path>
              </a:pathLst>
            </a:custGeom>
            <a:solidFill>
              <a:schemeClr val="accent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15">
              <a:extLst>
                <a:ext uri="{FF2B5EF4-FFF2-40B4-BE49-F238E27FC236}">
                  <a16:creationId xmlns:a16="http://schemas.microsoft.com/office/drawing/2014/main" id="{789E6DD2-F1A3-4E2E-AC34-340634827704}"/>
                </a:ext>
              </a:extLst>
            </p:cNvPr>
            <p:cNvSpPr/>
            <p:nvPr/>
          </p:nvSpPr>
          <p:spPr>
            <a:xfrm>
              <a:off x="8546810" y="3666998"/>
              <a:ext cx="298317" cy="279641"/>
            </a:xfrm>
            <a:custGeom>
              <a:avLst/>
              <a:gdLst>
                <a:gd name="connsiteX0" fmla="*/ 155874 w 298317"/>
                <a:gd name="connsiteY0" fmla="*/ 226405 h 279641"/>
                <a:gd name="connsiteX1" fmla="*/ 128536 w 298317"/>
                <a:gd name="connsiteY1" fmla="*/ 133840 h 279641"/>
                <a:gd name="connsiteX2" fmla="*/ 0 w 298317"/>
                <a:gd name="connsiteY2" fmla="*/ 67654 h 279641"/>
                <a:gd name="connsiteX3" fmla="*/ 10072 w 298317"/>
                <a:gd name="connsiteY3" fmla="*/ 58061 h 279641"/>
                <a:gd name="connsiteX4" fmla="*/ 200478 w 298317"/>
                <a:gd name="connsiteY4" fmla="*/ 2426 h 279641"/>
                <a:gd name="connsiteX5" fmla="*/ 261388 w 298317"/>
                <a:gd name="connsiteY5" fmla="*/ 8182 h 279641"/>
                <a:gd name="connsiteX6" fmla="*/ 298318 w 298317"/>
                <a:gd name="connsiteY6" fmla="*/ 49908 h 279641"/>
                <a:gd name="connsiteX7" fmla="*/ 231172 w 298317"/>
                <a:gd name="connsiteY7" fmla="*/ 147749 h 279641"/>
                <a:gd name="connsiteX8" fmla="*/ 163547 w 298317"/>
                <a:gd name="connsiteY8" fmla="*/ 242712 h 279641"/>
                <a:gd name="connsiteX9" fmla="*/ 132373 w 298317"/>
                <a:gd name="connsiteY9" fmla="*/ 279642 h 279641"/>
                <a:gd name="connsiteX10" fmla="*/ 155874 w 298317"/>
                <a:gd name="connsiteY10" fmla="*/ 226405 h 27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317" h="279641">
                  <a:moveTo>
                    <a:pt x="155874" y="226405"/>
                  </a:moveTo>
                  <a:cubicBezTo>
                    <a:pt x="188487" y="165494"/>
                    <a:pt x="188487" y="165015"/>
                    <a:pt x="128536" y="133840"/>
                  </a:cubicBezTo>
                  <a:cubicBezTo>
                    <a:pt x="85371" y="111298"/>
                    <a:pt x="42206" y="89236"/>
                    <a:pt x="0" y="67654"/>
                  </a:cubicBezTo>
                  <a:cubicBezTo>
                    <a:pt x="0" y="59021"/>
                    <a:pt x="6235" y="59500"/>
                    <a:pt x="10072" y="58061"/>
                  </a:cubicBezTo>
                  <a:cubicBezTo>
                    <a:pt x="73381" y="39357"/>
                    <a:pt x="137169" y="21131"/>
                    <a:pt x="200478" y="2426"/>
                  </a:cubicBezTo>
                  <a:cubicBezTo>
                    <a:pt x="222060" y="-3808"/>
                    <a:pt x="241245" y="3386"/>
                    <a:pt x="261388" y="8182"/>
                  </a:cubicBezTo>
                  <a:cubicBezTo>
                    <a:pt x="276256" y="19693"/>
                    <a:pt x="293522" y="29285"/>
                    <a:pt x="298318" y="49908"/>
                  </a:cubicBezTo>
                  <a:cubicBezTo>
                    <a:pt x="275776" y="82521"/>
                    <a:pt x="253714" y="115135"/>
                    <a:pt x="231172" y="147749"/>
                  </a:cubicBezTo>
                  <a:cubicBezTo>
                    <a:pt x="209110" y="179882"/>
                    <a:pt x="186569" y="211537"/>
                    <a:pt x="163547" y="242712"/>
                  </a:cubicBezTo>
                  <a:cubicBezTo>
                    <a:pt x="159711" y="247987"/>
                    <a:pt x="147240" y="264294"/>
                    <a:pt x="132373" y="279642"/>
                  </a:cubicBezTo>
                  <a:cubicBezTo>
                    <a:pt x="124219" y="266212"/>
                    <a:pt x="151077" y="235038"/>
                    <a:pt x="155874" y="226405"/>
                  </a:cubicBezTo>
                  <a:close/>
                </a:path>
              </a:pathLst>
            </a:custGeom>
            <a:solidFill>
              <a:srgbClr val="FE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6">
              <a:extLst>
                <a:ext uri="{FF2B5EF4-FFF2-40B4-BE49-F238E27FC236}">
                  <a16:creationId xmlns:a16="http://schemas.microsoft.com/office/drawing/2014/main" id="{E8E14050-49B1-4E79-8D3F-7747491F270F}"/>
                </a:ext>
              </a:extLst>
            </p:cNvPr>
            <p:cNvSpPr/>
            <p:nvPr/>
          </p:nvSpPr>
          <p:spPr>
            <a:xfrm>
              <a:off x="8711317" y="3973435"/>
              <a:ext cx="252398" cy="245234"/>
            </a:xfrm>
            <a:custGeom>
              <a:avLst/>
              <a:gdLst>
                <a:gd name="connsiteX0" fmla="*/ 249877 w 252398"/>
                <a:gd name="connsiteY0" fmla="*/ 117567 h 245234"/>
                <a:gd name="connsiteX1" fmla="*/ 171700 w 252398"/>
                <a:gd name="connsiteY1" fmla="*/ 179437 h 245234"/>
                <a:gd name="connsiteX2" fmla="*/ 33093 w 252398"/>
                <a:gd name="connsiteY2" fmla="*/ 238429 h 245234"/>
                <a:gd name="connsiteX3" fmla="*/ 7674 w 252398"/>
                <a:gd name="connsiteY3" fmla="*/ 244664 h 245234"/>
                <a:gd name="connsiteX4" fmla="*/ 45083 w 252398"/>
                <a:gd name="connsiteY4" fmla="*/ 154977 h 245234"/>
                <a:gd name="connsiteX5" fmla="*/ 81054 w 252398"/>
                <a:gd name="connsiteY5" fmla="*/ 71524 h 245234"/>
                <a:gd name="connsiteX6" fmla="*/ 68105 w 252398"/>
                <a:gd name="connsiteY6" fmla="*/ 39390 h 245234"/>
                <a:gd name="connsiteX7" fmla="*/ 0 w 252398"/>
                <a:gd name="connsiteY7" fmla="*/ 4858 h 245234"/>
                <a:gd name="connsiteX8" fmla="*/ 22062 w 252398"/>
                <a:gd name="connsiteY8" fmla="*/ 1981 h 245234"/>
                <a:gd name="connsiteX9" fmla="*/ 248438 w 252398"/>
                <a:gd name="connsiteY9" fmla="*/ 65289 h 245234"/>
                <a:gd name="connsiteX10" fmla="*/ 249877 w 252398"/>
                <a:gd name="connsiteY10" fmla="*/ 117567 h 24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398" h="245234">
                  <a:moveTo>
                    <a:pt x="249877" y="117567"/>
                  </a:moveTo>
                  <a:cubicBezTo>
                    <a:pt x="233091" y="149701"/>
                    <a:pt x="204794" y="166487"/>
                    <a:pt x="171700" y="179437"/>
                  </a:cubicBezTo>
                  <a:cubicBezTo>
                    <a:pt x="125178" y="197662"/>
                    <a:pt x="79615" y="218765"/>
                    <a:pt x="33093" y="238429"/>
                  </a:cubicBezTo>
                  <a:cubicBezTo>
                    <a:pt x="25899" y="241307"/>
                    <a:pt x="19664" y="247062"/>
                    <a:pt x="7674" y="244664"/>
                  </a:cubicBezTo>
                  <a:cubicBezTo>
                    <a:pt x="20143" y="214449"/>
                    <a:pt x="32613" y="184713"/>
                    <a:pt x="45083" y="154977"/>
                  </a:cubicBezTo>
                  <a:cubicBezTo>
                    <a:pt x="56594" y="127159"/>
                    <a:pt x="67146" y="98383"/>
                    <a:pt x="81054" y="71524"/>
                  </a:cubicBezTo>
                  <a:cubicBezTo>
                    <a:pt x="90167" y="53779"/>
                    <a:pt x="84411" y="46585"/>
                    <a:pt x="68105" y="39390"/>
                  </a:cubicBezTo>
                  <a:cubicBezTo>
                    <a:pt x="45083" y="28839"/>
                    <a:pt x="22541" y="16369"/>
                    <a:pt x="0" y="4858"/>
                  </a:cubicBezTo>
                  <a:cubicBezTo>
                    <a:pt x="6714" y="-2336"/>
                    <a:pt x="14868" y="62"/>
                    <a:pt x="22062" y="1981"/>
                  </a:cubicBezTo>
                  <a:cubicBezTo>
                    <a:pt x="97361" y="23084"/>
                    <a:pt x="172660" y="44187"/>
                    <a:pt x="248438" y="65289"/>
                  </a:cubicBezTo>
                  <a:cubicBezTo>
                    <a:pt x="256112" y="83515"/>
                    <a:pt x="250357" y="100781"/>
                    <a:pt x="249877" y="117567"/>
                  </a:cubicBezTo>
                  <a:close/>
                </a:path>
              </a:pathLst>
            </a:custGeom>
            <a:solidFill>
              <a:srgbClr val="FD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17">
              <a:extLst>
                <a:ext uri="{FF2B5EF4-FFF2-40B4-BE49-F238E27FC236}">
                  <a16:creationId xmlns:a16="http://schemas.microsoft.com/office/drawing/2014/main" id="{F570DABC-3CE8-4985-A7FE-DBC47EFC0AAA}"/>
                </a:ext>
              </a:extLst>
            </p:cNvPr>
            <p:cNvSpPr/>
            <p:nvPr/>
          </p:nvSpPr>
          <p:spPr>
            <a:xfrm>
              <a:off x="8525228" y="3893403"/>
              <a:ext cx="177456" cy="119423"/>
            </a:xfrm>
            <a:custGeom>
              <a:avLst/>
              <a:gdLst>
                <a:gd name="connsiteX0" fmla="*/ 177456 w 177456"/>
                <a:gd name="connsiteY0" fmla="*/ 0 h 119423"/>
                <a:gd name="connsiteX1" fmla="*/ 153476 w 177456"/>
                <a:gd name="connsiteY1" fmla="*/ 71462 h 119423"/>
                <a:gd name="connsiteX2" fmla="*/ 88728 w 177456"/>
                <a:gd name="connsiteY2" fmla="*/ 93045 h 119423"/>
                <a:gd name="connsiteX3" fmla="*/ 19184 w 177456"/>
                <a:gd name="connsiteY3" fmla="*/ 119423 h 119423"/>
                <a:gd name="connsiteX4" fmla="*/ 0 w 177456"/>
                <a:gd name="connsiteY4" fmla="*/ 70023 h 119423"/>
                <a:gd name="connsiteX5" fmla="*/ 10551 w 177456"/>
                <a:gd name="connsiteY5" fmla="*/ 56594 h 119423"/>
                <a:gd name="connsiteX6" fmla="*/ 177456 w 177456"/>
                <a:gd name="connsiteY6" fmla="*/ 0 h 1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456" h="119423">
                  <a:moveTo>
                    <a:pt x="177456" y="0"/>
                  </a:moveTo>
                  <a:cubicBezTo>
                    <a:pt x="174099" y="9592"/>
                    <a:pt x="146281" y="53716"/>
                    <a:pt x="153476" y="71462"/>
                  </a:cubicBezTo>
                  <a:cubicBezTo>
                    <a:pt x="129495" y="81054"/>
                    <a:pt x="110311" y="84891"/>
                    <a:pt x="88728" y="93045"/>
                  </a:cubicBezTo>
                  <a:cubicBezTo>
                    <a:pt x="65706" y="101678"/>
                    <a:pt x="42206" y="110790"/>
                    <a:pt x="19184" y="119423"/>
                  </a:cubicBezTo>
                  <a:cubicBezTo>
                    <a:pt x="12949" y="104555"/>
                    <a:pt x="6715" y="84891"/>
                    <a:pt x="0" y="70023"/>
                  </a:cubicBezTo>
                  <a:cubicBezTo>
                    <a:pt x="0" y="62829"/>
                    <a:pt x="2398" y="58992"/>
                    <a:pt x="10551" y="56594"/>
                  </a:cubicBezTo>
                  <a:cubicBezTo>
                    <a:pt x="67146" y="40287"/>
                    <a:pt x="120382" y="14388"/>
                    <a:pt x="17745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18">
              <a:extLst>
                <a:ext uri="{FF2B5EF4-FFF2-40B4-BE49-F238E27FC236}">
                  <a16:creationId xmlns:a16="http://schemas.microsoft.com/office/drawing/2014/main" id="{EA4E1D61-9386-4422-A9FB-0B934375D3A9}"/>
                </a:ext>
              </a:extLst>
            </p:cNvPr>
            <p:cNvSpPr/>
            <p:nvPr/>
          </p:nvSpPr>
          <p:spPr>
            <a:xfrm>
              <a:off x="8677173" y="3892923"/>
              <a:ext cx="32704" cy="53716"/>
            </a:xfrm>
            <a:custGeom>
              <a:avLst/>
              <a:gdLst>
                <a:gd name="connsiteX0" fmla="*/ 32705 w 32704"/>
                <a:gd name="connsiteY0" fmla="*/ 16786 h 53716"/>
                <a:gd name="connsiteX1" fmla="*/ 1530 w 32704"/>
                <a:gd name="connsiteY1" fmla="*/ 53716 h 53716"/>
                <a:gd name="connsiteX2" fmla="*/ 25031 w 32704"/>
                <a:gd name="connsiteY2" fmla="*/ 0 h 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04" h="53716">
                  <a:moveTo>
                    <a:pt x="32705" y="16786"/>
                  </a:moveTo>
                  <a:cubicBezTo>
                    <a:pt x="28868" y="22062"/>
                    <a:pt x="18316" y="41246"/>
                    <a:pt x="1530" y="53716"/>
                  </a:cubicBezTo>
                  <a:cubicBezTo>
                    <a:pt x="-6623" y="40287"/>
                    <a:pt x="20235" y="9112"/>
                    <a:pt x="25031" y="0"/>
                  </a:cubicBezTo>
                </a:path>
              </a:pathLst>
            </a:custGeom>
            <a:solidFill>
              <a:srgbClr val="FE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6AA698E4-4939-4FE6-969F-3AD5479561BC}"/>
              </a:ext>
            </a:extLst>
          </p:cNvPr>
          <p:cNvGrpSpPr/>
          <p:nvPr/>
        </p:nvGrpSpPr>
        <p:grpSpPr>
          <a:xfrm>
            <a:off x="3776983" y="2278013"/>
            <a:ext cx="4163973" cy="3275036"/>
            <a:chOff x="2444748" y="555045"/>
            <a:chExt cx="7282048" cy="5727454"/>
          </a:xfrm>
        </p:grpSpPr>
        <p:sp>
          <p:nvSpPr>
            <p:cNvPr id="4" name="Freeform: Shape 5">
              <a:extLst>
                <a:ext uri="{FF2B5EF4-FFF2-40B4-BE49-F238E27FC236}">
                  <a16:creationId xmlns:a16="http://schemas.microsoft.com/office/drawing/2014/main" id="{F3D810AC-2159-4B1A-99C2-A1878B4FF53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6">
              <a:extLst>
                <a:ext uri="{FF2B5EF4-FFF2-40B4-BE49-F238E27FC236}">
                  <a16:creationId xmlns:a16="http://schemas.microsoft.com/office/drawing/2014/main" id="{E504D44B-3E30-4DC1-A48B-ACA6A7B956E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7">
              <a:extLst>
                <a:ext uri="{FF2B5EF4-FFF2-40B4-BE49-F238E27FC236}">
                  <a16:creationId xmlns:a16="http://schemas.microsoft.com/office/drawing/2014/main" id="{1CF5111D-61D0-4AAE-9462-99CA110060A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8">
              <a:extLst>
                <a:ext uri="{FF2B5EF4-FFF2-40B4-BE49-F238E27FC236}">
                  <a16:creationId xmlns:a16="http://schemas.microsoft.com/office/drawing/2014/main" id="{03693B3F-E8DD-40C1-9C59-17285C358B03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9">
              <a:extLst>
                <a:ext uri="{FF2B5EF4-FFF2-40B4-BE49-F238E27FC236}">
                  <a16:creationId xmlns:a16="http://schemas.microsoft.com/office/drawing/2014/main" id="{5F99AEF8-3337-4966-A052-DE87952D13C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10">
              <a:extLst>
                <a:ext uri="{FF2B5EF4-FFF2-40B4-BE49-F238E27FC236}">
                  <a16:creationId xmlns:a16="http://schemas.microsoft.com/office/drawing/2014/main" id="{0907F4D7-7046-4EA1-9ABF-4B3B9FC186C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EBBBDDFE-5288-4B5B-B3D8-675BE0D2978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0B77743F-0FBF-4F58-87C4-6CAAD6E17E1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949D6923-AAA9-4CE7-B38F-F83495AF42E7}"/>
              </a:ext>
            </a:extLst>
          </p:cNvPr>
          <p:cNvGrpSpPr/>
          <p:nvPr/>
        </p:nvGrpSpPr>
        <p:grpSpPr>
          <a:xfrm>
            <a:off x="7632771" y="3433426"/>
            <a:ext cx="3879364" cy="2131448"/>
            <a:chOff x="-548507" y="477868"/>
            <a:chExt cx="11570449" cy="6357177"/>
          </a:xfrm>
        </p:grpSpPr>
        <p:sp>
          <p:nvSpPr>
            <p:cNvPr id="13" name="Freeform: Shape 14">
              <a:extLst>
                <a:ext uri="{FF2B5EF4-FFF2-40B4-BE49-F238E27FC236}">
                  <a16:creationId xmlns:a16="http://schemas.microsoft.com/office/drawing/2014/main" id="{B0F418B6-5F16-41CE-ACC8-1F5815B0D53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C63FC316-816A-4802-835A-FEF5843DCAB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85D5E2D4-0395-42E1-B8FA-DF1AEF81486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7">
              <a:extLst>
                <a:ext uri="{FF2B5EF4-FFF2-40B4-BE49-F238E27FC236}">
                  <a16:creationId xmlns:a16="http://schemas.microsoft.com/office/drawing/2014/main" id="{2EC27048-FC56-4552-8C4B-47FA9652605C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8">
              <a:extLst>
                <a:ext uri="{FF2B5EF4-FFF2-40B4-BE49-F238E27FC236}">
                  <a16:creationId xmlns:a16="http://schemas.microsoft.com/office/drawing/2014/main" id="{642DD927-6099-4028-B5D0-DE0CA2ECE80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646A3B84-0BCE-45E4-82C7-FA9E0BFF706F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" name="Rectangle: Rounded Corners 24">
                <a:extLst>
                  <a:ext uri="{FF2B5EF4-FFF2-40B4-BE49-F238E27FC236}">
                    <a16:creationId xmlns:a16="http://schemas.microsoft.com/office/drawing/2014/main" id="{484438EE-7159-4673-9875-2827EDD3416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5">
                <a:extLst>
                  <a:ext uri="{FF2B5EF4-FFF2-40B4-BE49-F238E27FC236}">
                    <a16:creationId xmlns:a16="http://schemas.microsoft.com/office/drawing/2014/main" id="{33EABE11-D55F-4A4F-BC4C-4022C580A83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20">
              <a:extLst>
                <a:ext uri="{FF2B5EF4-FFF2-40B4-BE49-F238E27FC236}">
                  <a16:creationId xmlns:a16="http://schemas.microsoft.com/office/drawing/2014/main" id="{ABD91895-CBEB-425F-A6D3-7C1E4D7FE7C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1" name="Rectangle: Rounded Corners 22">
                <a:extLst>
                  <a:ext uri="{FF2B5EF4-FFF2-40B4-BE49-F238E27FC236}">
                    <a16:creationId xmlns:a16="http://schemas.microsoft.com/office/drawing/2014/main" id="{BBA23724-3A3A-48AB-82C2-4C857613789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3">
                <a:extLst>
                  <a:ext uri="{FF2B5EF4-FFF2-40B4-BE49-F238E27FC236}">
                    <a16:creationId xmlns:a16="http://schemas.microsoft.com/office/drawing/2014/main" id="{855396BD-1151-4ACB-AB90-92E1B7D3A24E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Freeform: Shape 21">
              <a:extLst>
                <a:ext uri="{FF2B5EF4-FFF2-40B4-BE49-F238E27FC236}">
                  <a16:creationId xmlns:a16="http://schemas.microsoft.com/office/drawing/2014/main" id="{8D101757-FC3D-485F-972C-EE418319E44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oup 26">
            <a:extLst>
              <a:ext uri="{FF2B5EF4-FFF2-40B4-BE49-F238E27FC236}">
                <a16:creationId xmlns:a16="http://schemas.microsoft.com/office/drawing/2014/main" id="{7FAA18BC-F2BF-4CCB-A502-EDE1345EA4D9}"/>
              </a:ext>
            </a:extLst>
          </p:cNvPr>
          <p:cNvGrpSpPr/>
          <p:nvPr/>
        </p:nvGrpSpPr>
        <p:grpSpPr>
          <a:xfrm>
            <a:off x="813496" y="3428132"/>
            <a:ext cx="1533657" cy="2068863"/>
            <a:chOff x="5745956" y="3501865"/>
            <a:chExt cx="2146216" cy="2895189"/>
          </a:xfrm>
        </p:grpSpPr>
        <p:sp>
          <p:nvSpPr>
            <p:cNvPr id="26" name="Freeform: Shape 27">
              <a:extLst>
                <a:ext uri="{FF2B5EF4-FFF2-40B4-BE49-F238E27FC236}">
                  <a16:creationId xmlns:a16="http://schemas.microsoft.com/office/drawing/2014/main" id="{4CDF25C9-0CD6-4743-B8EE-318767C974C3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8A1C4F58-E905-44E2-A2E9-21FFC3F2AAE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9">
              <a:extLst>
                <a:ext uri="{FF2B5EF4-FFF2-40B4-BE49-F238E27FC236}">
                  <a16:creationId xmlns:a16="http://schemas.microsoft.com/office/drawing/2014/main" id="{E3465010-3DD5-4525-8B02-6CDCF37D58D4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30">
              <a:extLst>
                <a:ext uri="{FF2B5EF4-FFF2-40B4-BE49-F238E27FC236}">
                  <a16:creationId xmlns:a16="http://schemas.microsoft.com/office/drawing/2014/main" id="{3A36B3F0-2AE7-40EE-A0F4-C2CEED6B805A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31">
              <a:extLst>
                <a:ext uri="{FF2B5EF4-FFF2-40B4-BE49-F238E27FC236}">
                  <a16:creationId xmlns:a16="http://schemas.microsoft.com/office/drawing/2014/main" id="{20B59948-BB3B-44D2-988D-90C9683BE1D7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2">
              <a:extLst>
                <a:ext uri="{FF2B5EF4-FFF2-40B4-BE49-F238E27FC236}">
                  <a16:creationId xmlns:a16="http://schemas.microsoft.com/office/drawing/2014/main" id="{5429A5A6-83D2-4146-8AAD-B27FB83854B8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3">
              <a:extLst>
                <a:ext uri="{FF2B5EF4-FFF2-40B4-BE49-F238E27FC236}">
                  <a16:creationId xmlns:a16="http://schemas.microsoft.com/office/drawing/2014/main" id="{43A10867-AA16-40EF-A5ED-3B09778FB72E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672AE6CC-0D61-469D-A05B-C44C393F3102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34" name="Oval 35">
                <a:extLst>
                  <a:ext uri="{FF2B5EF4-FFF2-40B4-BE49-F238E27FC236}">
                    <a16:creationId xmlns:a16="http://schemas.microsoft.com/office/drawing/2014/main" id="{7D8752B2-901E-4602-A047-4F9783C91152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6">
                <a:extLst>
                  <a:ext uri="{FF2B5EF4-FFF2-40B4-BE49-F238E27FC236}">
                    <a16:creationId xmlns:a16="http://schemas.microsoft.com/office/drawing/2014/main" id="{13D1FF7D-9958-4608-A081-57D876A0C946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" name="Group 37">
            <a:extLst>
              <a:ext uri="{FF2B5EF4-FFF2-40B4-BE49-F238E27FC236}">
                <a16:creationId xmlns:a16="http://schemas.microsoft.com/office/drawing/2014/main" id="{2FAE3587-E62F-4F99-BA68-634EBA3CFE7D}"/>
              </a:ext>
            </a:extLst>
          </p:cNvPr>
          <p:cNvGrpSpPr/>
          <p:nvPr/>
        </p:nvGrpSpPr>
        <p:grpSpPr>
          <a:xfrm>
            <a:off x="2746381" y="4157867"/>
            <a:ext cx="778728" cy="1368963"/>
            <a:chOff x="7182034" y="5192864"/>
            <a:chExt cx="825553" cy="1451279"/>
          </a:xfrm>
        </p:grpSpPr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7C07D593-BDA1-4565-88BC-23AE58DDBDBD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40" name="Rounded Rectangle 4">
                <a:extLst>
                  <a:ext uri="{FF2B5EF4-FFF2-40B4-BE49-F238E27FC236}">
                    <a16:creationId xmlns:a16="http://schemas.microsoft.com/office/drawing/2014/main" id="{95A7BDBB-6A2F-4B32-AB9C-8EE4A3BE51C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3492B8FC-E888-4BF8-87BE-6A076DFEFCD3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42" name="Group 6">
                <a:extLst>
                  <a:ext uri="{FF2B5EF4-FFF2-40B4-BE49-F238E27FC236}">
                    <a16:creationId xmlns:a16="http://schemas.microsoft.com/office/drawing/2014/main" id="{2788385E-9470-4895-9469-B591BC363848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43" name="Oval 7">
                  <a:extLst>
                    <a:ext uri="{FF2B5EF4-FFF2-40B4-BE49-F238E27FC236}">
                      <a16:creationId xmlns:a16="http://schemas.microsoft.com/office/drawing/2014/main" id="{ABCBCB43-15F8-4B82-ACD4-85FE6BAC11F8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4" name="Rounded Rectangle 8">
                  <a:extLst>
                    <a:ext uri="{FF2B5EF4-FFF2-40B4-BE49-F238E27FC236}">
                      <a16:creationId xmlns:a16="http://schemas.microsoft.com/office/drawing/2014/main" id="{96A85F8F-B210-45A6-B5C2-2A9C16DC3B7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38" name="Freeform: Shape 39">
              <a:extLst>
                <a:ext uri="{FF2B5EF4-FFF2-40B4-BE49-F238E27FC236}">
                  <a16:creationId xmlns:a16="http://schemas.microsoft.com/office/drawing/2014/main" id="{E1DFFEEC-008F-4444-9351-F918D33DAF80}"/>
                </a:ext>
              </a:extLst>
            </p:cNvPr>
            <p:cNvSpPr/>
            <p:nvPr/>
          </p:nvSpPr>
          <p:spPr>
            <a:xfrm>
              <a:off x="7227509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40">
              <a:extLst>
                <a:ext uri="{FF2B5EF4-FFF2-40B4-BE49-F238E27FC236}">
                  <a16:creationId xmlns:a16="http://schemas.microsoft.com/office/drawing/2014/main" id="{CE273F1B-0B30-4D3E-B028-223EB0F2E4E4}"/>
                </a:ext>
              </a:extLst>
            </p:cNvPr>
            <p:cNvSpPr/>
            <p:nvPr/>
          </p:nvSpPr>
          <p:spPr>
            <a:xfrm>
              <a:off x="7357552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E39F28C-6B39-4EED-87E4-5600E21587EA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096E3FE-D193-4B3E-B21D-7F54ECED63C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4" name="그림 개체 틀 43">
            <a:extLst>
              <a:ext uri="{FF2B5EF4-FFF2-40B4-BE49-F238E27FC236}">
                <a16:creationId xmlns:a16="http://schemas.microsoft.com/office/drawing/2014/main" id="{0FAC4BB6-C1A2-4F2B-9E5F-A2AA07DA87A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7" name="그림 개체 틀 46">
            <a:extLst>
              <a:ext uri="{FF2B5EF4-FFF2-40B4-BE49-F238E27FC236}">
                <a16:creationId xmlns:a16="http://schemas.microsoft.com/office/drawing/2014/main" id="{87AC4291-53F0-4955-BA21-D4B99554733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D44F78E-450B-4C5F-84C0-10C91CB9FD14}"/>
              </a:ext>
            </a:extLst>
          </p:cNvPr>
          <p:cNvGrpSpPr/>
          <p:nvPr/>
        </p:nvGrpSpPr>
        <p:grpSpPr>
          <a:xfrm>
            <a:off x="1267475" y="5082744"/>
            <a:ext cx="1546075" cy="480475"/>
            <a:chOff x="2574826" y="1258433"/>
            <a:chExt cx="1546075" cy="480475"/>
          </a:xfrm>
        </p:grpSpPr>
        <p:sp>
          <p:nvSpPr>
            <p:cNvPr id="8" name="Text Placeholder 17">
              <a:extLst>
                <a:ext uri="{FF2B5EF4-FFF2-40B4-BE49-F238E27FC236}">
                  <a16:creationId xmlns:a16="http://schemas.microsoft.com/office/drawing/2014/main" id="{4E0EFF18-8C55-4CFB-A170-650EE029F2D3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9" name="Text Placeholder 18">
              <a:extLst>
                <a:ext uri="{FF2B5EF4-FFF2-40B4-BE49-F238E27FC236}">
                  <a16:creationId xmlns:a16="http://schemas.microsoft.com/office/drawing/2014/main" id="{90EE4DEC-157E-44CD-94CD-610B773D4D9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Director</a:t>
              </a:r>
            </a:p>
          </p:txBody>
        </p:sp>
      </p:grpSp>
      <p:grpSp>
        <p:nvGrpSpPr>
          <p:cNvPr id="10" name="Group 16">
            <a:extLst>
              <a:ext uri="{FF2B5EF4-FFF2-40B4-BE49-F238E27FC236}">
                <a16:creationId xmlns:a16="http://schemas.microsoft.com/office/drawing/2014/main" id="{9C417764-F264-4A25-B946-D2D7F30AA462}"/>
              </a:ext>
            </a:extLst>
          </p:cNvPr>
          <p:cNvGrpSpPr/>
          <p:nvPr/>
        </p:nvGrpSpPr>
        <p:grpSpPr>
          <a:xfrm>
            <a:off x="3976940" y="5082744"/>
            <a:ext cx="1546075" cy="480475"/>
            <a:chOff x="2574826" y="1258433"/>
            <a:chExt cx="1546075" cy="480475"/>
          </a:xfrm>
        </p:grpSpPr>
        <p:sp>
          <p:nvSpPr>
            <p:cNvPr id="11" name="Text Placeholder 17">
              <a:extLst>
                <a:ext uri="{FF2B5EF4-FFF2-40B4-BE49-F238E27FC236}">
                  <a16:creationId xmlns:a16="http://schemas.microsoft.com/office/drawing/2014/main" id="{D7D117E7-B454-4BE6-B749-0FF6FCBEC2DE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2" name="Text Placeholder 18">
              <a:extLst>
                <a:ext uri="{FF2B5EF4-FFF2-40B4-BE49-F238E27FC236}">
                  <a16:creationId xmlns:a16="http://schemas.microsoft.com/office/drawing/2014/main" id="{A107CF1B-0F09-44DD-80CB-71EE3BF77441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Developer</a:t>
              </a:r>
            </a:p>
          </p:txBody>
        </p:sp>
      </p:grpSp>
      <p:grpSp>
        <p:nvGrpSpPr>
          <p:cNvPr id="13" name="Group 19">
            <a:extLst>
              <a:ext uri="{FF2B5EF4-FFF2-40B4-BE49-F238E27FC236}">
                <a16:creationId xmlns:a16="http://schemas.microsoft.com/office/drawing/2014/main" id="{70928745-F8C4-4AC7-844A-CF2004132615}"/>
              </a:ext>
            </a:extLst>
          </p:cNvPr>
          <p:cNvGrpSpPr/>
          <p:nvPr/>
        </p:nvGrpSpPr>
        <p:grpSpPr>
          <a:xfrm>
            <a:off x="6686405" y="5082744"/>
            <a:ext cx="1546075" cy="480475"/>
            <a:chOff x="2574826" y="1258433"/>
            <a:chExt cx="1546075" cy="480475"/>
          </a:xfrm>
        </p:grpSpPr>
        <p:sp>
          <p:nvSpPr>
            <p:cNvPr id="14" name="Text Placeholder 17">
              <a:extLst>
                <a:ext uri="{FF2B5EF4-FFF2-40B4-BE49-F238E27FC236}">
                  <a16:creationId xmlns:a16="http://schemas.microsoft.com/office/drawing/2014/main" id="{B6A4D14F-6182-477B-A4EE-A0EADBE16570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5" name="Text Placeholder 18">
              <a:extLst>
                <a:ext uri="{FF2B5EF4-FFF2-40B4-BE49-F238E27FC236}">
                  <a16:creationId xmlns:a16="http://schemas.microsoft.com/office/drawing/2014/main" id="{1783DC7D-F4A3-45A7-98B1-14D7EEC635F6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6" name="Group 22">
            <a:extLst>
              <a:ext uri="{FF2B5EF4-FFF2-40B4-BE49-F238E27FC236}">
                <a16:creationId xmlns:a16="http://schemas.microsoft.com/office/drawing/2014/main" id="{37118635-C5AB-4534-B1C4-75699BF544E6}"/>
              </a:ext>
            </a:extLst>
          </p:cNvPr>
          <p:cNvGrpSpPr/>
          <p:nvPr/>
        </p:nvGrpSpPr>
        <p:grpSpPr>
          <a:xfrm>
            <a:off x="9396142" y="5082744"/>
            <a:ext cx="1546075" cy="480475"/>
            <a:chOff x="2574826" y="1258433"/>
            <a:chExt cx="1546075" cy="480475"/>
          </a:xfrm>
        </p:grpSpPr>
        <p:sp>
          <p:nvSpPr>
            <p:cNvPr id="17" name="Text Placeholder 17">
              <a:extLst>
                <a:ext uri="{FF2B5EF4-FFF2-40B4-BE49-F238E27FC236}">
                  <a16:creationId xmlns:a16="http://schemas.microsoft.com/office/drawing/2014/main" id="{1231AFC3-1815-483B-AC56-724775B42F9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8" name="Text Placeholder 18">
              <a:extLst>
                <a:ext uri="{FF2B5EF4-FFF2-40B4-BE49-F238E27FC236}">
                  <a16:creationId xmlns:a16="http://schemas.microsoft.com/office/drawing/2014/main" id="{AA16BF2D-012D-4DB9-8EC2-4ED36FDE9C6C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Designer</a:t>
              </a:r>
            </a:p>
          </p:txBody>
        </p:sp>
      </p:grpSp>
      <p:sp>
        <p:nvSpPr>
          <p:cNvPr id="19" name="Oval 33">
            <a:extLst>
              <a:ext uri="{FF2B5EF4-FFF2-40B4-BE49-F238E27FC236}">
                <a16:creationId xmlns:a16="http://schemas.microsoft.com/office/drawing/2014/main" id="{B33FE711-D657-4C47-8179-35B2045FAFD9}"/>
              </a:ext>
            </a:extLst>
          </p:cNvPr>
          <p:cNvSpPr/>
          <p:nvPr/>
        </p:nvSpPr>
        <p:spPr>
          <a:xfrm>
            <a:off x="1643419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40">
            <a:extLst>
              <a:ext uri="{FF2B5EF4-FFF2-40B4-BE49-F238E27FC236}">
                <a16:creationId xmlns:a16="http://schemas.microsoft.com/office/drawing/2014/main" id="{59201BD0-CDBB-4993-8281-18566F509AF5}"/>
              </a:ext>
            </a:extLst>
          </p:cNvPr>
          <p:cNvSpPr/>
          <p:nvPr/>
        </p:nvSpPr>
        <p:spPr>
          <a:xfrm>
            <a:off x="4352884" y="4205325"/>
            <a:ext cx="794184" cy="794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41">
            <a:extLst>
              <a:ext uri="{FF2B5EF4-FFF2-40B4-BE49-F238E27FC236}">
                <a16:creationId xmlns:a16="http://schemas.microsoft.com/office/drawing/2014/main" id="{80941611-594C-4C24-9F27-7597765AFA6B}"/>
              </a:ext>
            </a:extLst>
          </p:cNvPr>
          <p:cNvSpPr/>
          <p:nvPr/>
        </p:nvSpPr>
        <p:spPr>
          <a:xfrm>
            <a:off x="7062349" y="4205325"/>
            <a:ext cx="794184" cy="7941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42">
            <a:extLst>
              <a:ext uri="{FF2B5EF4-FFF2-40B4-BE49-F238E27FC236}">
                <a16:creationId xmlns:a16="http://schemas.microsoft.com/office/drawing/2014/main" id="{F28E3F0C-D857-4C8D-B784-CCCB0D976D92}"/>
              </a:ext>
            </a:extLst>
          </p:cNvPr>
          <p:cNvSpPr/>
          <p:nvPr/>
        </p:nvSpPr>
        <p:spPr>
          <a:xfrm>
            <a:off x="9772086" y="4205325"/>
            <a:ext cx="794184" cy="7941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3" name="Group 29">
            <a:extLst>
              <a:ext uri="{FF2B5EF4-FFF2-40B4-BE49-F238E27FC236}">
                <a16:creationId xmlns:a16="http://schemas.microsoft.com/office/drawing/2014/main" id="{217EB558-32A1-4D42-A5A3-FB0FBA10EF1B}"/>
              </a:ext>
            </a:extLst>
          </p:cNvPr>
          <p:cNvGrpSpPr/>
          <p:nvPr/>
        </p:nvGrpSpPr>
        <p:grpSpPr>
          <a:xfrm>
            <a:off x="1503361" y="5685608"/>
            <a:ext cx="1074300" cy="309125"/>
            <a:chOff x="3130166" y="5667342"/>
            <a:chExt cx="1254837" cy="361074"/>
          </a:xfrm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0A0F820F-13A5-467D-B0E6-B5B6070D02C2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9">
              <a:extLst>
                <a:ext uri="{FF2B5EF4-FFF2-40B4-BE49-F238E27FC236}">
                  <a16:creationId xmlns:a16="http://schemas.microsoft.com/office/drawing/2014/main" id="{9C05F5F4-8AD2-452E-9E88-7FAE7FF727FF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8E571877-26D6-4A1A-911C-08462703D1F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38">
            <a:extLst>
              <a:ext uri="{FF2B5EF4-FFF2-40B4-BE49-F238E27FC236}">
                <a16:creationId xmlns:a16="http://schemas.microsoft.com/office/drawing/2014/main" id="{960CB107-873D-4F4F-8E94-77D2A93BBA78}"/>
              </a:ext>
            </a:extLst>
          </p:cNvPr>
          <p:cNvGrpSpPr/>
          <p:nvPr/>
        </p:nvGrpSpPr>
        <p:grpSpPr>
          <a:xfrm>
            <a:off x="4212826" y="5685608"/>
            <a:ext cx="1074300" cy="309125"/>
            <a:chOff x="3130166" y="5667342"/>
            <a:chExt cx="1254837" cy="361074"/>
          </a:xfrm>
        </p:grpSpPr>
        <p:sp>
          <p:nvSpPr>
            <p:cNvPr id="28" name="Rounded Rectangle 3">
              <a:extLst>
                <a:ext uri="{FF2B5EF4-FFF2-40B4-BE49-F238E27FC236}">
                  <a16:creationId xmlns:a16="http://schemas.microsoft.com/office/drawing/2014/main" id="{F7086AA6-22DD-46F3-89D7-8AF2B337ABC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39">
              <a:extLst>
                <a:ext uri="{FF2B5EF4-FFF2-40B4-BE49-F238E27FC236}">
                  <a16:creationId xmlns:a16="http://schemas.microsoft.com/office/drawing/2014/main" id="{1784D730-4021-4522-8109-4D487F970A62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Rounded Rectangle 2">
              <a:extLst>
                <a:ext uri="{FF2B5EF4-FFF2-40B4-BE49-F238E27FC236}">
                  <a16:creationId xmlns:a16="http://schemas.microsoft.com/office/drawing/2014/main" id="{80E3DF74-D364-43E9-8524-0F042ED01CBD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46">
            <a:extLst>
              <a:ext uri="{FF2B5EF4-FFF2-40B4-BE49-F238E27FC236}">
                <a16:creationId xmlns:a16="http://schemas.microsoft.com/office/drawing/2014/main" id="{32AB0258-1FCC-4BA9-AAC5-B630FBF6C42B}"/>
              </a:ext>
            </a:extLst>
          </p:cNvPr>
          <p:cNvGrpSpPr/>
          <p:nvPr/>
        </p:nvGrpSpPr>
        <p:grpSpPr>
          <a:xfrm>
            <a:off x="6922291" y="5685608"/>
            <a:ext cx="1074300" cy="309125"/>
            <a:chOff x="3130166" y="5667342"/>
            <a:chExt cx="1254837" cy="361074"/>
          </a:xfrm>
        </p:grpSpPr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id="{F3ADE4C8-BF1D-4E9F-9459-0AE8E700454B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id="{FC916A20-6063-4EF5-AFDA-A0A0EC619D64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ounded Rectangle 2">
              <a:extLst>
                <a:ext uri="{FF2B5EF4-FFF2-40B4-BE49-F238E27FC236}">
                  <a16:creationId xmlns:a16="http://schemas.microsoft.com/office/drawing/2014/main" id="{161E32D3-5864-4425-9C3B-2A0DAD7DE1FF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50">
            <a:extLst>
              <a:ext uri="{FF2B5EF4-FFF2-40B4-BE49-F238E27FC236}">
                <a16:creationId xmlns:a16="http://schemas.microsoft.com/office/drawing/2014/main" id="{3F1EC5C1-8EDC-4A94-96DF-1218A00106DA}"/>
              </a:ext>
            </a:extLst>
          </p:cNvPr>
          <p:cNvGrpSpPr/>
          <p:nvPr/>
        </p:nvGrpSpPr>
        <p:grpSpPr>
          <a:xfrm>
            <a:off x="9632028" y="5685608"/>
            <a:ext cx="1074300" cy="309125"/>
            <a:chOff x="3130166" y="5667342"/>
            <a:chExt cx="1254837" cy="361074"/>
          </a:xfrm>
        </p:grpSpPr>
        <p:sp>
          <p:nvSpPr>
            <p:cNvPr id="36" name="Rounded Rectangle 3">
              <a:extLst>
                <a:ext uri="{FF2B5EF4-FFF2-40B4-BE49-F238E27FC236}">
                  <a16:creationId xmlns:a16="http://schemas.microsoft.com/office/drawing/2014/main" id="{1141DDFC-2362-4F84-83A4-877B65C8A88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9">
              <a:extLst>
                <a:ext uri="{FF2B5EF4-FFF2-40B4-BE49-F238E27FC236}">
                  <a16:creationId xmlns:a16="http://schemas.microsoft.com/office/drawing/2014/main" id="{D769D20D-6F73-477C-9873-A78039FBB59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Rounded Rectangle 2">
              <a:extLst>
                <a:ext uri="{FF2B5EF4-FFF2-40B4-BE49-F238E27FC236}">
                  <a16:creationId xmlns:a16="http://schemas.microsoft.com/office/drawing/2014/main" id="{62933F56-892F-42F7-A29D-3B6A8DD1DFA1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 16">
            <a:extLst>
              <a:ext uri="{FF2B5EF4-FFF2-40B4-BE49-F238E27FC236}">
                <a16:creationId xmlns:a16="http://schemas.microsoft.com/office/drawing/2014/main" id="{D7F8F4A6-A69E-4909-8F15-CAF09AFB848E}"/>
              </a:ext>
            </a:extLst>
          </p:cNvPr>
          <p:cNvSpPr/>
          <p:nvPr/>
        </p:nvSpPr>
        <p:spPr>
          <a:xfrm rot="2700000">
            <a:off x="4636353" y="4391329"/>
            <a:ext cx="245088" cy="4393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E938D847-F065-4449-8317-3C8E8AA0EEDA}"/>
              </a:ext>
            </a:extLst>
          </p:cNvPr>
          <p:cNvSpPr/>
          <p:nvPr/>
        </p:nvSpPr>
        <p:spPr>
          <a:xfrm>
            <a:off x="1885949" y="4445818"/>
            <a:ext cx="331913" cy="3107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7113D8AA-2682-4B2D-8D49-532A0D1405B1}"/>
              </a:ext>
            </a:extLst>
          </p:cNvPr>
          <p:cNvSpPr/>
          <p:nvPr/>
        </p:nvSpPr>
        <p:spPr>
          <a:xfrm flipH="1">
            <a:off x="10016488" y="4481020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Teardrop 1">
            <a:extLst>
              <a:ext uri="{FF2B5EF4-FFF2-40B4-BE49-F238E27FC236}">
                <a16:creationId xmlns:a16="http://schemas.microsoft.com/office/drawing/2014/main" id="{DE35086D-C8A6-47BB-B172-C8B1ABB17C60}"/>
              </a:ext>
            </a:extLst>
          </p:cNvPr>
          <p:cNvSpPr/>
          <p:nvPr/>
        </p:nvSpPr>
        <p:spPr>
          <a:xfrm rot="18805991">
            <a:off x="7272278" y="4419116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21AD5B-EF05-45F1-B948-CD7EF8B3847F}"/>
              </a:ext>
            </a:extLst>
          </p:cNvPr>
          <p:cNvGrpSpPr/>
          <p:nvPr/>
        </p:nvGrpSpPr>
        <p:grpSpPr>
          <a:xfrm>
            <a:off x="651066" y="1442719"/>
            <a:ext cx="4772296" cy="5020617"/>
            <a:chOff x="37058" y="2904786"/>
            <a:chExt cx="3008635" cy="315883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8AE105B-1704-4463-9B3F-E818F1EC01C7}"/>
                </a:ext>
              </a:extLst>
            </p:cNvPr>
            <p:cNvSpPr/>
            <p:nvPr/>
          </p:nvSpPr>
          <p:spPr>
            <a:xfrm>
              <a:off x="1598640" y="3840225"/>
              <a:ext cx="202341" cy="163174"/>
            </a:xfrm>
            <a:custGeom>
              <a:avLst/>
              <a:gdLst>
                <a:gd name="connsiteX0" fmla="*/ 194965 w 202341"/>
                <a:gd name="connsiteY0" fmla="*/ 82701 h 163174"/>
                <a:gd name="connsiteX1" fmla="*/ 103675 w 202341"/>
                <a:gd name="connsiteY1" fmla="*/ 7281 h 163174"/>
                <a:gd name="connsiteX2" fmla="*/ 85738 w 202341"/>
                <a:gd name="connsiteY2" fmla="*/ 3921 h 163174"/>
                <a:gd name="connsiteX3" fmla="*/ 82378 w 202341"/>
                <a:gd name="connsiteY3" fmla="*/ 28062 h 163174"/>
                <a:gd name="connsiteX4" fmla="*/ 80155 w 202341"/>
                <a:gd name="connsiteY4" fmla="*/ 44604 h 163174"/>
                <a:gd name="connsiteX5" fmla="*/ 6234 w 202341"/>
                <a:gd name="connsiteY5" fmla="*/ 133516 h 163174"/>
                <a:gd name="connsiteX6" fmla="*/ 8353 w 202341"/>
                <a:gd name="connsiteY6" fmla="*/ 157450 h 163174"/>
                <a:gd name="connsiteX7" fmla="*/ 31874 w 202341"/>
                <a:gd name="connsiteY7" fmla="*/ 153935 h 163174"/>
                <a:gd name="connsiteX8" fmla="*/ 105846 w 202341"/>
                <a:gd name="connsiteY8" fmla="*/ 64867 h 163174"/>
                <a:gd name="connsiteX9" fmla="*/ 125800 w 202341"/>
                <a:gd name="connsiteY9" fmla="*/ 63937 h 163174"/>
                <a:gd name="connsiteX10" fmla="*/ 174960 w 202341"/>
                <a:gd name="connsiteY10" fmla="*/ 105395 h 163174"/>
                <a:gd name="connsiteX11" fmla="*/ 197653 w 202341"/>
                <a:gd name="connsiteY11" fmla="*/ 103275 h 163174"/>
                <a:gd name="connsiteX12" fmla="*/ 194965 w 202341"/>
                <a:gd name="connsiteY12" fmla="*/ 82701 h 16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41" h="163174">
                  <a:moveTo>
                    <a:pt x="194965" y="82701"/>
                  </a:moveTo>
                  <a:cubicBezTo>
                    <a:pt x="164311" y="57889"/>
                    <a:pt x="134278" y="32249"/>
                    <a:pt x="103675" y="7281"/>
                  </a:cubicBezTo>
                  <a:cubicBezTo>
                    <a:pt x="98764" y="3301"/>
                    <a:pt x="93233" y="-4867"/>
                    <a:pt x="85738" y="3921"/>
                  </a:cubicBezTo>
                  <a:cubicBezTo>
                    <a:pt x="80207" y="10434"/>
                    <a:pt x="66870" y="17361"/>
                    <a:pt x="82378" y="28062"/>
                  </a:cubicBezTo>
                  <a:cubicBezTo>
                    <a:pt x="91217" y="34162"/>
                    <a:pt x="85324" y="39641"/>
                    <a:pt x="80155" y="44604"/>
                  </a:cubicBezTo>
                  <a:cubicBezTo>
                    <a:pt x="62786" y="67245"/>
                    <a:pt x="12592" y="126847"/>
                    <a:pt x="6234" y="133516"/>
                  </a:cubicBezTo>
                  <a:cubicBezTo>
                    <a:pt x="-2812" y="142976"/>
                    <a:pt x="-1934" y="148558"/>
                    <a:pt x="8353" y="157450"/>
                  </a:cubicBezTo>
                  <a:cubicBezTo>
                    <a:pt x="19622" y="167220"/>
                    <a:pt x="24637" y="163446"/>
                    <a:pt x="31874" y="153935"/>
                  </a:cubicBezTo>
                  <a:cubicBezTo>
                    <a:pt x="44228" y="137651"/>
                    <a:pt x="92871" y="80685"/>
                    <a:pt x="105846" y="64867"/>
                  </a:cubicBezTo>
                  <a:cubicBezTo>
                    <a:pt x="115823" y="51841"/>
                    <a:pt x="118511" y="57630"/>
                    <a:pt x="125800" y="63937"/>
                  </a:cubicBezTo>
                  <a:cubicBezTo>
                    <a:pt x="142083" y="77894"/>
                    <a:pt x="159194" y="90921"/>
                    <a:pt x="174960" y="105395"/>
                  </a:cubicBezTo>
                  <a:cubicBezTo>
                    <a:pt x="184420" y="114079"/>
                    <a:pt x="190003" y="112477"/>
                    <a:pt x="197653" y="103275"/>
                  </a:cubicBezTo>
                  <a:cubicBezTo>
                    <a:pt x="205097" y="94436"/>
                    <a:pt x="203288" y="89473"/>
                    <a:pt x="194965" y="82701"/>
                  </a:cubicBezTo>
                  <a:close/>
                </a:path>
              </a:pathLst>
            </a:custGeom>
            <a:solidFill>
              <a:srgbClr val="C49A6C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59F665F-D876-49B7-A7E3-9CD74B7D3AF5}"/>
                </a:ext>
              </a:extLst>
            </p:cNvPr>
            <p:cNvSpPr/>
            <p:nvPr/>
          </p:nvSpPr>
          <p:spPr>
            <a:xfrm>
              <a:off x="1652935" y="3660691"/>
              <a:ext cx="149880" cy="178795"/>
            </a:xfrm>
            <a:custGeom>
              <a:avLst/>
              <a:gdLst>
                <a:gd name="connsiteX0" fmla="*/ 137310 w 149880"/>
                <a:gd name="connsiteY0" fmla="*/ 18244 h 178795"/>
                <a:gd name="connsiteX1" fmla="*/ 18106 w 149880"/>
                <a:gd name="connsiteY1" fmla="*/ 514 h 178795"/>
                <a:gd name="connsiteX2" fmla="*/ 1926 w 149880"/>
                <a:gd name="connsiteY2" fmla="*/ 10490 h 178795"/>
                <a:gd name="connsiteX3" fmla="*/ 10610 w 149880"/>
                <a:gd name="connsiteY3" fmla="*/ 29307 h 178795"/>
                <a:gd name="connsiteX4" fmla="*/ 19708 w 149880"/>
                <a:gd name="connsiteY4" fmla="*/ 46210 h 178795"/>
                <a:gd name="connsiteX5" fmla="*/ 15056 w 149880"/>
                <a:gd name="connsiteY5" fmla="*/ 79190 h 178795"/>
                <a:gd name="connsiteX6" fmla="*/ 1254 w 149880"/>
                <a:gd name="connsiteY6" fmla="*/ 161176 h 178795"/>
                <a:gd name="connsiteX7" fmla="*/ 17072 w 149880"/>
                <a:gd name="connsiteY7" fmla="*/ 178338 h 178795"/>
                <a:gd name="connsiteX8" fmla="*/ 33562 w 149880"/>
                <a:gd name="connsiteY8" fmla="*/ 165725 h 178795"/>
                <a:gd name="connsiteX9" fmla="*/ 46950 w 149880"/>
                <a:gd name="connsiteY9" fmla="*/ 79242 h 178795"/>
                <a:gd name="connsiteX10" fmla="*/ 50311 w 149880"/>
                <a:gd name="connsiteY10" fmla="*/ 58927 h 178795"/>
                <a:gd name="connsiteX11" fmla="*/ 77139 w 149880"/>
                <a:gd name="connsiteY11" fmla="*/ 39232 h 178795"/>
                <a:gd name="connsiteX12" fmla="*/ 132813 w 149880"/>
                <a:gd name="connsiteY12" fmla="*/ 48330 h 178795"/>
                <a:gd name="connsiteX13" fmla="*/ 149768 w 149880"/>
                <a:gd name="connsiteY13" fmla="*/ 36027 h 178795"/>
                <a:gd name="connsiteX14" fmla="*/ 137310 w 149880"/>
                <a:gd name="connsiteY14" fmla="*/ 18244 h 178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880" h="178795">
                  <a:moveTo>
                    <a:pt x="137310" y="18244"/>
                  </a:moveTo>
                  <a:cubicBezTo>
                    <a:pt x="97506" y="12713"/>
                    <a:pt x="57754" y="6924"/>
                    <a:pt x="18106" y="514"/>
                  </a:cubicBezTo>
                  <a:cubicBezTo>
                    <a:pt x="8697" y="-986"/>
                    <a:pt x="3218" y="359"/>
                    <a:pt x="1926" y="10490"/>
                  </a:cubicBezTo>
                  <a:cubicBezTo>
                    <a:pt x="840" y="18710"/>
                    <a:pt x="-3399" y="28118"/>
                    <a:pt x="10610" y="29307"/>
                  </a:cubicBezTo>
                  <a:cubicBezTo>
                    <a:pt x="22086" y="30289"/>
                    <a:pt x="20845" y="38301"/>
                    <a:pt x="19708" y="46210"/>
                  </a:cubicBezTo>
                  <a:cubicBezTo>
                    <a:pt x="18106" y="57169"/>
                    <a:pt x="16607" y="68180"/>
                    <a:pt x="15056" y="79190"/>
                  </a:cubicBezTo>
                  <a:cubicBezTo>
                    <a:pt x="10093" y="101315"/>
                    <a:pt x="3322" y="137810"/>
                    <a:pt x="1254" y="161176"/>
                  </a:cubicBezTo>
                  <a:cubicBezTo>
                    <a:pt x="-3554" y="176322"/>
                    <a:pt x="6268" y="176425"/>
                    <a:pt x="17072" y="178338"/>
                  </a:cubicBezTo>
                  <a:cubicBezTo>
                    <a:pt x="28703" y="180406"/>
                    <a:pt x="32270" y="175340"/>
                    <a:pt x="33562" y="165725"/>
                  </a:cubicBezTo>
                  <a:cubicBezTo>
                    <a:pt x="34648" y="157454"/>
                    <a:pt x="46020" y="87668"/>
                    <a:pt x="46950" y="79242"/>
                  </a:cubicBezTo>
                  <a:cubicBezTo>
                    <a:pt x="48553" y="72419"/>
                    <a:pt x="49122" y="65544"/>
                    <a:pt x="50311" y="58927"/>
                  </a:cubicBezTo>
                  <a:cubicBezTo>
                    <a:pt x="54394" y="35458"/>
                    <a:pt x="59512" y="35251"/>
                    <a:pt x="77139" y="39232"/>
                  </a:cubicBezTo>
                  <a:cubicBezTo>
                    <a:pt x="95438" y="43367"/>
                    <a:pt x="114255" y="45176"/>
                    <a:pt x="132813" y="48330"/>
                  </a:cubicBezTo>
                  <a:cubicBezTo>
                    <a:pt x="143048" y="50087"/>
                    <a:pt x="148993" y="47968"/>
                    <a:pt x="149768" y="36027"/>
                  </a:cubicBezTo>
                  <a:cubicBezTo>
                    <a:pt x="150388" y="25947"/>
                    <a:pt x="148734" y="19847"/>
                    <a:pt x="137310" y="18244"/>
                  </a:cubicBezTo>
                  <a:close/>
                </a:path>
              </a:pathLst>
            </a:custGeom>
            <a:solidFill>
              <a:srgbClr val="C49A6C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D8BC9C6-B515-4CED-B4F4-BFDE2B38A9C5}"/>
                </a:ext>
              </a:extLst>
            </p:cNvPr>
            <p:cNvSpPr/>
            <p:nvPr/>
          </p:nvSpPr>
          <p:spPr>
            <a:xfrm>
              <a:off x="821258" y="2993259"/>
              <a:ext cx="336315" cy="366580"/>
            </a:xfrm>
            <a:custGeom>
              <a:avLst/>
              <a:gdLst>
                <a:gd name="connsiteX0" fmla="*/ 293875 w 336315"/>
                <a:gd name="connsiteY0" fmla="*/ 187613 h 366580"/>
                <a:gd name="connsiteX1" fmla="*/ 293203 w 336315"/>
                <a:gd name="connsiteY1" fmla="*/ 140986 h 366580"/>
                <a:gd name="connsiteX2" fmla="*/ 295633 w 336315"/>
                <a:gd name="connsiteY2" fmla="*/ 12632 h 366580"/>
                <a:gd name="connsiteX3" fmla="*/ 294806 w 336315"/>
                <a:gd name="connsiteY3" fmla="*/ 8445 h 366580"/>
                <a:gd name="connsiteX4" fmla="*/ 188214 w 336315"/>
                <a:gd name="connsiteY4" fmla="*/ 38634 h 366580"/>
                <a:gd name="connsiteX5" fmla="*/ 177824 w 336315"/>
                <a:gd name="connsiteY5" fmla="*/ 64687 h 366580"/>
                <a:gd name="connsiteX6" fmla="*/ 155183 w 336315"/>
                <a:gd name="connsiteY6" fmla="*/ 108316 h 366580"/>
                <a:gd name="connsiteX7" fmla="*/ 161644 w 336315"/>
                <a:gd name="connsiteY7" fmla="*/ 131837 h 366580"/>
                <a:gd name="connsiteX8" fmla="*/ 153890 w 336315"/>
                <a:gd name="connsiteY8" fmla="*/ 189526 h 366580"/>
                <a:gd name="connsiteX9" fmla="*/ 97028 w 336315"/>
                <a:gd name="connsiteY9" fmla="*/ 209480 h 366580"/>
                <a:gd name="connsiteX10" fmla="*/ 72060 w 336315"/>
                <a:gd name="connsiteY10" fmla="*/ 207257 h 366580"/>
                <a:gd name="connsiteX11" fmla="*/ 53967 w 336315"/>
                <a:gd name="connsiteY11" fmla="*/ 234654 h 366580"/>
                <a:gd name="connsiteX12" fmla="*/ 930 w 336315"/>
                <a:gd name="connsiteY12" fmla="*/ 267272 h 366580"/>
                <a:gd name="connsiteX13" fmla="*/ 0 w 336315"/>
                <a:gd name="connsiteY13" fmla="*/ 296427 h 366580"/>
                <a:gd name="connsiteX14" fmla="*/ 175188 w 336315"/>
                <a:gd name="connsiteY14" fmla="*/ 358769 h 366580"/>
                <a:gd name="connsiteX15" fmla="*/ 191678 w 336315"/>
                <a:gd name="connsiteY15" fmla="*/ 352669 h 366580"/>
                <a:gd name="connsiteX16" fmla="*/ 215353 w 336315"/>
                <a:gd name="connsiteY16" fmla="*/ 362594 h 366580"/>
                <a:gd name="connsiteX17" fmla="*/ 277644 w 336315"/>
                <a:gd name="connsiteY17" fmla="*/ 345226 h 366580"/>
                <a:gd name="connsiteX18" fmla="*/ 295581 w 336315"/>
                <a:gd name="connsiteY18" fmla="*/ 279265 h 366580"/>
                <a:gd name="connsiteX19" fmla="*/ 334041 w 336315"/>
                <a:gd name="connsiteY19" fmla="*/ 213098 h 366580"/>
                <a:gd name="connsiteX20" fmla="*/ 336315 w 336315"/>
                <a:gd name="connsiteY20" fmla="*/ 206068 h 366580"/>
                <a:gd name="connsiteX21" fmla="*/ 293875 w 336315"/>
                <a:gd name="connsiteY21" fmla="*/ 187613 h 36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6315" h="366580">
                  <a:moveTo>
                    <a:pt x="293875" y="187613"/>
                  </a:moveTo>
                  <a:cubicBezTo>
                    <a:pt x="284157" y="188337"/>
                    <a:pt x="291911" y="165644"/>
                    <a:pt x="293203" y="140986"/>
                  </a:cubicBezTo>
                  <a:cubicBezTo>
                    <a:pt x="296201" y="84899"/>
                    <a:pt x="313364" y="28554"/>
                    <a:pt x="295633" y="12632"/>
                  </a:cubicBezTo>
                  <a:cubicBezTo>
                    <a:pt x="295529" y="11185"/>
                    <a:pt x="295323" y="9789"/>
                    <a:pt x="294806" y="8445"/>
                  </a:cubicBezTo>
                  <a:cubicBezTo>
                    <a:pt x="253038" y="-10423"/>
                    <a:pt x="209357" y="3483"/>
                    <a:pt x="188214" y="38634"/>
                  </a:cubicBezTo>
                  <a:cubicBezTo>
                    <a:pt x="183252" y="45251"/>
                    <a:pt x="179530" y="53728"/>
                    <a:pt x="177824" y="64687"/>
                  </a:cubicBezTo>
                  <a:cubicBezTo>
                    <a:pt x="175860" y="77249"/>
                    <a:pt x="162782" y="96995"/>
                    <a:pt x="155183" y="108316"/>
                  </a:cubicBezTo>
                  <a:cubicBezTo>
                    <a:pt x="150685" y="117983"/>
                    <a:pt x="158232" y="124496"/>
                    <a:pt x="161644" y="131837"/>
                  </a:cubicBezTo>
                  <a:cubicBezTo>
                    <a:pt x="171363" y="152876"/>
                    <a:pt x="167434" y="172519"/>
                    <a:pt x="153890" y="189526"/>
                  </a:cubicBezTo>
                  <a:cubicBezTo>
                    <a:pt x="139675" y="207412"/>
                    <a:pt x="120548" y="215683"/>
                    <a:pt x="97028" y="209480"/>
                  </a:cubicBezTo>
                  <a:cubicBezTo>
                    <a:pt x="88860" y="207308"/>
                    <a:pt x="80745" y="203845"/>
                    <a:pt x="72060" y="207257"/>
                  </a:cubicBezTo>
                  <a:cubicBezTo>
                    <a:pt x="61566" y="213408"/>
                    <a:pt x="59033" y="225091"/>
                    <a:pt x="53967" y="234654"/>
                  </a:cubicBezTo>
                  <a:cubicBezTo>
                    <a:pt x="42543" y="256417"/>
                    <a:pt x="17782" y="255176"/>
                    <a:pt x="930" y="267272"/>
                  </a:cubicBezTo>
                  <a:cubicBezTo>
                    <a:pt x="620" y="276991"/>
                    <a:pt x="310" y="286709"/>
                    <a:pt x="0" y="296427"/>
                  </a:cubicBezTo>
                  <a:cubicBezTo>
                    <a:pt x="58413" y="317208"/>
                    <a:pt x="116775" y="337989"/>
                    <a:pt x="175188" y="358769"/>
                  </a:cubicBezTo>
                  <a:cubicBezTo>
                    <a:pt x="178910" y="351894"/>
                    <a:pt x="183459" y="348431"/>
                    <a:pt x="191678" y="352669"/>
                  </a:cubicBezTo>
                  <a:cubicBezTo>
                    <a:pt x="199277" y="356546"/>
                    <a:pt x="207186" y="360010"/>
                    <a:pt x="215353" y="362594"/>
                  </a:cubicBezTo>
                  <a:cubicBezTo>
                    <a:pt x="244405" y="371848"/>
                    <a:pt x="274645" y="364559"/>
                    <a:pt x="277644" y="345226"/>
                  </a:cubicBezTo>
                  <a:cubicBezTo>
                    <a:pt x="281159" y="322326"/>
                    <a:pt x="285604" y="300408"/>
                    <a:pt x="295581" y="279265"/>
                  </a:cubicBezTo>
                  <a:cubicBezTo>
                    <a:pt x="306488" y="256055"/>
                    <a:pt x="295581" y="220542"/>
                    <a:pt x="334041" y="213098"/>
                  </a:cubicBezTo>
                  <a:cubicBezTo>
                    <a:pt x="335230" y="212891"/>
                    <a:pt x="335591" y="208497"/>
                    <a:pt x="336315" y="206068"/>
                  </a:cubicBezTo>
                  <a:cubicBezTo>
                    <a:pt x="325253" y="192886"/>
                    <a:pt x="305971" y="198521"/>
                    <a:pt x="293875" y="187613"/>
                  </a:cubicBezTo>
                  <a:close/>
                </a:path>
              </a:pathLst>
            </a:custGeom>
            <a:solidFill>
              <a:srgbClr val="F7B89A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D44B951-D9AF-45F6-B10A-61697E1040A2}"/>
                </a:ext>
              </a:extLst>
            </p:cNvPr>
            <p:cNvSpPr/>
            <p:nvPr/>
          </p:nvSpPr>
          <p:spPr>
            <a:xfrm>
              <a:off x="37058" y="5816277"/>
              <a:ext cx="3008635" cy="247339"/>
            </a:xfrm>
            <a:custGeom>
              <a:avLst/>
              <a:gdLst>
                <a:gd name="connsiteX0" fmla="*/ 4325058 w 4325057"/>
                <a:gd name="connsiteY0" fmla="*/ 108297 h 216594"/>
                <a:gd name="connsiteX1" fmla="*/ 2162529 w 4325057"/>
                <a:gd name="connsiteY1" fmla="*/ 216594 h 216594"/>
                <a:gd name="connsiteX2" fmla="*/ 0 w 4325057"/>
                <a:gd name="connsiteY2" fmla="*/ 108297 h 216594"/>
                <a:gd name="connsiteX3" fmla="*/ 2162529 w 4325057"/>
                <a:gd name="connsiteY3" fmla="*/ 0 h 216594"/>
                <a:gd name="connsiteX4" fmla="*/ 4325058 w 4325057"/>
                <a:gd name="connsiteY4" fmla="*/ 108297 h 2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057" h="216594">
                  <a:moveTo>
                    <a:pt x="4325058" y="108297"/>
                  </a:moveTo>
                  <a:cubicBezTo>
                    <a:pt x="4325058" y="168108"/>
                    <a:pt x="3356861" y="216594"/>
                    <a:pt x="2162529" y="216594"/>
                  </a:cubicBezTo>
                  <a:cubicBezTo>
                    <a:pt x="968197" y="216594"/>
                    <a:pt x="0" y="168108"/>
                    <a:pt x="0" y="108297"/>
                  </a:cubicBezTo>
                  <a:cubicBezTo>
                    <a:pt x="0" y="48486"/>
                    <a:pt x="968197" y="0"/>
                    <a:pt x="2162529" y="0"/>
                  </a:cubicBezTo>
                  <a:cubicBezTo>
                    <a:pt x="3356861" y="0"/>
                    <a:pt x="4325058" y="48486"/>
                    <a:pt x="4325058" y="108297"/>
                  </a:cubicBezTo>
                  <a:close/>
                </a:path>
              </a:pathLst>
            </a:custGeom>
            <a:solidFill>
              <a:srgbClr val="CD2143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23B4D4-5C3B-44A3-9E9B-F7B57A8B8A5E}"/>
                </a:ext>
              </a:extLst>
            </p:cNvPr>
            <p:cNvSpPr/>
            <p:nvPr/>
          </p:nvSpPr>
          <p:spPr>
            <a:xfrm>
              <a:off x="254735" y="5858760"/>
              <a:ext cx="1076973" cy="98140"/>
            </a:xfrm>
            <a:custGeom>
              <a:avLst/>
              <a:gdLst>
                <a:gd name="connsiteX0" fmla="*/ 1076974 w 1076973"/>
                <a:gd name="connsiteY0" fmla="*/ 67615 h 135229"/>
                <a:gd name="connsiteX1" fmla="*/ 538487 w 1076973"/>
                <a:gd name="connsiteY1" fmla="*/ 135229 h 135229"/>
                <a:gd name="connsiteX2" fmla="*/ 0 w 1076973"/>
                <a:gd name="connsiteY2" fmla="*/ 67615 h 135229"/>
                <a:gd name="connsiteX3" fmla="*/ 538487 w 1076973"/>
                <a:gd name="connsiteY3" fmla="*/ 0 h 135229"/>
                <a:gd name="connsiteX4" fmla="*/ 1076974 w 1076973"/>
                <a:gd name="connsiteY4" fmla="*/ 67615 h 13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973" h="135229">
                  <a:moveTo>
                    <a:pt x="1076974" y="67615"/>
                  </a:moveTo>
                  <a:cubicBezTo>
                    <a:pt x="1076974" y="104957"/>
                    <a:pt x="835885" y="135229"/>
                    <a:pt x="538487" y="135229"/>
                  </a:cubicBezTo>
                  <a:cubicBezTo>
                    <a:pt x="241089" y="135229"/>
                    <a:pt x="0" y="104957"/>
                    <a:pt x="0" y="67615"/>
                  </a:cubicBezTo>
                  <a:cubicBezTo>
                    <a:pt x="0" y="30272"/>
                    <a:pt x="241089" y="0"/>
                    <a:pt x="538487" y="0"/>
                  </a:cubicBezTo>
                  <a:cubicBezTo>
                    <a:pt x="835885" y="0"/>
                    <a:pt x="1076974" y="30272"/>
                    <a:pt x="1076974" y="67615"/>
                  </a:cubicBezTo>
                  <a:close/>
                </a:path>
              </a:pathLst>
            </a:custGeom>
            <a:solidFill>
              <a:srgbClr val="FFFEFE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B2DC246-6352-403C-9EE0-CE5269EB944B}"/>
                </a:ext>
              </a:extLst>
            </p:cNvPr>
            <p:cNvSpPr/>
            <p:nvPr/>
          </p:nvSpPr>
          <p:spPr>
            <a:xfrm>
              <a:off x="559117" y="3289790"/>
              <a:ext cx="1065240" cy="1204582"/>
            </a:xfrm>
            <a:custGeom>
              <a:avLst/>
              <a:gdLst>
                <a:gd name="connsiteX0" fmla="*/ 1036814 w 1065240"/>
                <a:gd name="connsiteY0" fmla="*/ 667203 h 1204582"/>
                <a:gd name="connsiteX1" fmla="*/ 1010295 w 1065240"/>
                <a:gd name="connsiteY1" fmla="*/ 687880 h 1204582"/>
                <a:gd name="connsiteX2" fmla="*/ 964392 w 1065240"/>
                <a:gd name="connsiteY2" fmla="*/ 711090 h 1204582"/>
                <a:gd name="connsiteX3" fmla="*/ 958395 w 1065240"/>
                <a:gd name="connsiteY3" fmla="*/ 725254 h 1204582"/>
                <a:gd name="connsiteX4" fmla="*/ 932962 w 1065240"/>
                <a:gd name="connsiteY4" fmla="*/ 734404 h 1204582"/>
                <a:gd name="connsiteX5" fmla="*/ 786464 w 1065240"/>
                <a:gd name="connsiteY5" fmla="*/ 653763 h 1204582"/>
                <a:gd name="connsiteX6" fmla="*/ 557722 w 1065240"/>
                <a:gd name="connsiteY6" fmla="*/ 579893 h 1204582"/>
                <a:gd name="connsiteX7" fmla="*/ 544592 w 1065240"/>
                <a:gd name="connsiteY7" fmla="*/ 591989 h 1204582"/>
                <a:gd name="connsiteX8" fmla="*/ 516109 w 1065240"/>
                <a:gd name="connsiteY8" fmla="*/ 1051903 h 1204582"/>
                <a:gd name="connsiteX9" fmla="*/ 522829 w 1065240"/>
                <a:gd name="connsiteY9" fmla="*/ 1105250 h 1204582"/>
                <a:gd name="connsiteX10" fmla="*/ 503393 w 1065240"/>
                <a:gd name="connsiteY10" fmla="*/ 1134922 h 1204582"/>
                <a:gd name="connsiteX11" fmla="*/ 478528 w 1065240"/>
                <a:gd name="connsiteY11" fmla="*/ 1140556 h 1204582"/>
                <a:gd name="connsiteX12" fmla="*/ 447616 w 1065240"/>
                <a:gd name="connsiteY12" fmla="*/ 1146088 h 1204582"/>
                <a:gd name="connsiteX13" fmla="*/ 320657 w 1065240"/>
                <a:gd name="connsiteY13" fmla="*/ 1077077 h 1204582"/>
                <a:gd name="connsiteX14" fmla="*/ 241153 w 1065240"/>
                <a:gd name="connsiteY14" fmla="*/ 1088140 h 1204582"/>
                <a:gd name="connsiteX15" fmla="*/ 174573 w 1065240"/>
                <a:gd name="connsiteY15" fmla="*/ 1169660 h 1204582"/>
                <a:gd name="connsiteX16" fmla="*/ 55679 w 1065240"/>
                <a:gd name="connsiteY16" fmla="*/ 1200986 h 1204582"/>
                <a:gd name="connsiteX17" fmla="*/ 33502 w 1065240"/>
                <a:gd name="connsiteY17" fmla="*/ 1189303 h 1204582"/>
                <a:gd name="connsiteX18" fmla="*/ 13290 w 1065240"/>
                <a:gd name="connsiteY18" fmla="*/ 1167644 h 1204582"/>
                <a:gd name="connsiteX19" fmla="*/ 32210 w 1065240"/>
                <a:gd name="connsiteY19" fmla="*/ 813908 h 1204582"/>
                <a:gd name="connsiteX20" fmla="*/ 76718 w 1065240"/>
                <a:gd name="connsiteY20" fmla="*/ 454951 h 1204582"/>
                <a:gd name="connsiteX21" fmla="*/ 85557 w 1065240"/>
                <a:gd name="connsiteY21" fmla="*/ 293152 h 1204582"/>
                <a:gd name="connsiteX22" fmla="*/ 179225 w 1065240"/>
                <a:gd name="connsiteY22" fmla="*/ 111502 h 1204582"/>
                <a:gd name="connsiteX23" fmla="*/ 255679 w 1065240"/>
                <a:gd name="connsiteY23" fmla="*/ 7392 h 1204582"/>
                <a:gd name="connsiteX24" fmla="*/ 262193 w 1065240"/>
                <a:gd name="connsiteY24" fmla="*/ 0 h 1204582"/>
                <a:gd name="connsiteX25" fmla="*/ 437381 w 1065240"/>
                <a:gd name="connsiteY25" fmla="*/ 62342 h 1204582"/>
                <a:gd name="connsiteX26" fmla="*/ 441826 w 1065240"/>
                <a:gd name="connsiteY26" fmla="*/ 83071 h 1204582"/>
                <a:gd name="connsiteX27" fmla="*/ 455266 w 1065240"/>
                <a:gd name="connsiteY27" fmla="*/ 160817 h 1204582"/>
                <a:gd name="connsiteX28" fmla="*/ 559014 w 1065240"/>
                <a:gd name="connsiteY28" fmla="*/ 274284 h 1204582"/>
                <a:gd name="connsiteX29" fmla="*/ 718849 w 1065240"/>
                <a:gd name="connsiteY29" fmla="*/ 377308 h 1204582"/>
                <a:gd name="connsiteX30" fmla="*/ 1006211 w 1065240"/>
                <a:gd name="connsiteY30" fmla="*/ 497132 h 1204582"/>
                <a:gd name="connsiteX31" fmla="*/ 1045188 w 1065240"/>
                <a:gd name="connsiteY31" fmla="*/ 504783 h 1204582"/>
                <a:gd name="connsiteX32" fmla="*/ 1058318 w 1065240"/>
                <a:gd name="connsiteY32" fmla="*/ 542312 h 1204582"/>
                <a:gd name="connsiteX33" fmla="*/ 1048445 w 1065240"/>
                <a:gd name="connsiteY33" fmla="*/ 599537 h 1204582"/>
                <a:gd name="connsiteX34" fmla="*/ 1003058 w 1065240"/>
                <a:gd name="connsiteY34" fmla="*/ 640271 h 1204582"/>
                <a:gd name="connsiteX35" fmla="*/ 1018204 w 1065240"/>
                <a:gd name="connsiteY35" fmla="*/ 662189 h 1204582"/>
                <a:gd name="connsiteX36" fmla="*/ 1036814 w 1065240"/>
                <a:gd name="connsiteY36" fmla="*/ 667203 h 120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65240" h="1204582">
                  <a:moveTo>
                    <a:pt x="1036814" y="667203"/>
                  </a:moveTo>
                  <a:cubicBezTo>
                    <a:pt x="1036659" y="685192"/>
                    <a:pt x="1032988" y="698425"/>
                    <a:pt x="1010295" y="687880"/>
                  </a:cubicBezTo>
                  <a:cubicBezTo>
                    <a:pt x="985379" y="676249"/>
                    <a:pt x="970491" y="684830"/>
                    <a:pt x="964392" y="711090"/>
                  </a:cubicBezTo>
                  <a:cubicBezTo>
                    <a:pt x="963254" y="716001"/>
                    <a:pt x="959946" y="720395"/>
                    <a:pt x="958395" y="725254"/>
                  </a:cubicBezTo>
                  <a:cubicBezTo>
                    <a:pt x="953795" y="739521"/>
                    <a:pt x="948108" y="743088"/>
                    <a:pt x="932962" y="734404"/>
                  </a:cubicBezTo>
                  <a:cubicBezTo>
                    <a:pt x="884629" y="706645"/>
                    <a:pt x="833194" y="683848"/>
                    <a:pt x="786464" y="653763"/>
                  </a:cubicBezTo>
                  <a:cubicBezTo>
                    <a:pt x="716161" y="608531"/>
                    <a:pt x="634745" y="601811"/>
                    <a:pt x="557722" y="579893"/>
                  </a:cubicBezTo>
                  <a:cubicBezTo>
                    <a:pt x="546556" y="576740"/>
                    <a:pt x="545264" y="582891"/>
                    <a:pt x="544592" y="591989"/>
                  </a:cubicBezTo>
                  <a:cubicBezTo>
                    <a:pt x="540973" y="639030"/>
                    <a:pt x="511819" y="945157"/>
                    <a:pt x="516109" y="1051903"/>
                  </a:cubicBezTo>
                  <a:cubicBezTo>
                    <a:pt x="516833" y="1069789"/>
                    <a:pt x="517298" y="1088501"/>
                    <a:pt x="522829" y="1105250"/>
                  </a:cubicBezTo>
                  <a:cubicBezTo>
                    <a:pt x="529756" y="1126289"/>
                    <a:pt x="522105" y="1132699"/>
                    <a:pt x="503393" y="1134922"/>
                  </a:cubicBezTo>
                  <a:cubicBezTo>
                    <a:pt x="495018" y="1135904"/>
                    <a:pt x="486799" y="1138592"/>
                    <a:pt x="478528" y="1140556"/>
                  </a:cubicBezTo>
                  <a:cubicBezTo>
                    <a:pt x="469844" y="1151515"/>
                    <a:pt x="458471" y="1147173"/>
                    <a:pt x="447616" y="1146088"/>
                  </a:cubicBezTo>
                  <a:cubicBezTo>
                    <a:pt x="395716" y="1140711"/>
                    <a:pt x="358600" y="1107731"/>
                    <a:pt x="320657" y="1077077"/>
                  </a:cubicBezTo>
                  <a:cubicBezTo>
                    <a:pt x="273720" y="1039083"/>
                    <a:pt x="274134" y="1038411"/>
                    <a:pt x="241153" y="1088140"/>
                  </a:cubicBezTo>
                  <a:cubicBezTo>
                    <a:pt x="221665" y="1117553"/>
                    <a:pt x="200006" y="1145157"/>
                    <a:pt x="174573" y="1169660"/>
                  </a:cubicBezTo>
                  <a:cubicBezTo>
                    <a:pt x="140766" y="1202278"/>
                    <a:pt x="100652" y="1210239"/>
                    <a:pt x="55679" y="1200986"/>
                  </a:cubicBezTo>
                  <a:cubicBezTo>
                    <a:pt x="46787" y="1199176"/>
                    <a:pt x="40429" y="1194111"/>
                    <a:pt x="33502" y="1189303"/>
                  </a:cubicBezTo>
                  <a:cubicBezTo>
                    <a:pt x="21458" y="1186977"/>
                    <a:pt x="16082" y="1181239"/>
                    <a:pt x="13290" y="1167644"/>
                  </a:cubicBezTo>
                  <a:cubicBezTo>
                    <a:pt x="-11522" y="1047922"/>
                    <a:pt x="470" y="930527"/>
                    <a:pt x="32210" y="813908"/>
                  </a:cubicBezTo>
                  <a:cubicBezTo>
                    <a:pt x="64208" y="696409"/>
                    <a:pt x="77131" y="576533"/>
                    <a:pt x="76718" y="454951"/>
                  </a:cubicBezTo>
                  <a:cubicBezTo>
                    <a:pt x="76563" y="400880"/>
                    <a:pt x="77855" y="346861"/>
                    <a:pt x="85557" y="293152"/>
                  </a:cubicBezTo>
                  <a:cubicBezTo>
                    <a:pt x="95896" y="221660"/>
                    <a:pt x="127584" y="161179"/>
                    <a:pt x="179225" y="111502"/>
                  </a:cubicBezTo>
                  <a:cubicBezTo>
                    <a:pt x="210913" y="81055"/>
                    <a:pt x="242187" y="50969"/>
                    <a:pt x="255679" y="7392"/>
                  </a:cubicBezTo>
                  <a:cubicBezTo>
                    <a:pt x="256558" y="4549"/>
                    <a:pt x="259970" y="2430"/>
                    <a:pt x="262193" y="0"/>
                  </a:cubicBezTo>
                  <a:cubicBezTo>
                    <a:pt x="324017" y="11114"/>
                    <a:pt x="382431" y="31895"/>
                    <a:pt x="437381" y="62342"/>
                  </a:cubicBezTo>
                  <a:cubicBezTo>
                    <a:pt x="446375" y="67615"/>
                    <a:pt x="444101" y="76506"/>
                    <a:pt x="441826" y="83071"/>
                  </a:cubicBezTo>
                  <a:cubicBezTo>
                    <a:pt x="431901" y="111916"/>
                    <a:pt x="445651" y="134867"/>
                    <a:pt x="455266" y="160817"/>
                  </a:cubicBezTo>
                  <a:cubicBezTo>
                    <a:pt x="474910" y="213751"/>
                    <a:pt x="510888" y="247248"/>
                    <a:pt x="559014" y="274284"/>
                  </a:cubicBezTo>
                  <a:cubicBezTo>
                    <a:pt x="614223" y="305299"/>
                    <a:pt x="668035" y="339624"/>
                    <a:pt x="718849" y="377308"/>
                  </a:cubicBezTo>
                  <a:cubicBezTo>
                    <a:pt x="805177" y="441304"/>
                    <a:pt x="908460" y="461929"/>
                    <a:pt x="1006211" y="497132"/>
                  </a:cubicBezTo>
                  <a:cubicBezTo>
                    <a:pt x="1019858" y="496305"/>
                    <a:pt x="1032730" y="499665"/>
                    <a:pt x="1045188" y="504783"/>
                  </a:cubicBezTo>
                  <a:cubicBezTo>
                    <a:pt x="1068036" y="514140"/>
                    <a:pt x="1069794" y="519154"/>
                    <a:pt x="1058318" y="542312"/>
                  </a:cubicBezTo>
                  <a:cubicBezTo>
                    <a:pt x="1055010" y="561387"/>
                    <a:pt x="1051753" y="580462"/>
                    <a:pt x="1048445" y="599537"/>
                  </a:cubicBezTo>
                  <a:cubicBezTo>
                    <a:pt x="1033712" y="613339"/>
                    <a:pt x="1009985" y="615665"/>
                    <a:pt x="1003058" y="640271"/>
                  </a:cubicBezTo>
                  <a:cubicBezTo>
                    <a:pt x="996958" y="662033"/>
                    <a:pt x="995562" y="662912"/>
                    <a:pt x="1018204" y="662189"/>
                  </a:cubicBezTo>
                  <a:cubicBezTo>
                    <a:pt x="1025028" y="661930"/>
                    <a:pt x="1031954" y="660689"/>
                    <a:pt x="1036814" y="667203"/>
                  </a:cubicBezTo>
                  <a:close/>
                </a:path>
              </a:pathLst>
            </a:custGeom>
            <a:solidFill>
              <a:schemeClr val="accent3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BC3CBBF-E6A1-4942-B26D-9B5CA27CA082}"/>
                </a:ext>
              </a:extLst>
            </p:cNvPr>
            <p:cNvSpPr/>
            <p:nvPr/>
          </p:nvSpPr>
          <p:spPr>
            <a:xfrm>
              <a:off x="592567" y="4318999"/>
              <a:ext cx="467305" cy="1629323"/>
            </a:xfrm>
            <a:custGeom>
              <a:avLst/>
              <a:gdLst>
                <a:gd name="connsiteX0" fmla="*/ 0 w 467305"/>
                <a:gd name="connsiteY0" fmla="*/ 160094 h 1629323"/>
                <a:gd name="connsiteX1" fmla="*/ 166555 w 467305"/>
                <a:gd name="connsiteY1" fmla="*/ 103541 h 1629323"/>
                <a:gd name="connsiteX2" fmla="*/ 240218 w 467305"/>
                <a:gd name="connsiteY2" fmla="*/ 0 h 1629323"/>
                <a:gd name="connsiteX3" fmla="*/ 445026 w 467305"/>
                <a:gd name="connsiteY3" fmla="*/ 111295 h 1629323"/>
                <a:gd name="connsiteX4" fmla="*/ 454899 w 467305"/>
                <a:gd name="connsiteY4" fmla="*/ 301578 h 1629323"/>
                <a:gd name="connsiteX5" fmla="*/ 444509 w 467305"/>
                <a:gd name="connsiteY5" fmla="*/ 465807 h 1629323"/>
                <a:gd name="connsiteX6" fmla="*/ 414941 w 467305"/>
                <a:gd name="connsiteY6" fmla="*/ 726236 h 1629323"/>
                <a:gd name="connsiteX7" fmla="*/ 343139 w 467305"/>
                <a:gd name="connsiteY7" fmla="*/ 974053 h 1629323"/>
                <a:gd name="connsiteX8" fmla="*/ 335178 w 467305"/>
                <a:gd name="connsiteY8" fmla="*/ 1021766 h 1629323"/>
                <a:gd name="connsiteX9" fmla="*/ 311813 w 467305"/>
                <a:gd name="connsiteY9" fmla="*/ 1435259 h 1629323"/>
                <a:gd name="connsiteX10" fmla="*/ 340761 w 467305"/>
                <a:gd name="connsiteY10" fmla="*/ 1471547 h 1629323"/>
                <a:gd name="connsiteX11" fmla="*/ 409823 w 467305"/>
                <a:gd name="connsiteY11" fmla="*/ 1490984 h 1629323"/>
                <a:gd name="connsiteX12" fmla="*/ 446628 w 467305"/>
                <a:gd name="connsiteY12" fmla="*/ 1529237 h 1629323"/>
                <a:gd name="connsiteX13" fmla="*/ 455416 w 467305"/>
                <a:gd name="connsiteY13" fmla="*/ 1537353 h 1629323"/>
                <a:gd name="connsiteX14" fmla="*/ 467306 w 467305"/>
                <a:gd name="connsiteY14" fmla="*/ 1551310 h 1629323"/>
                <a:gd name="connsiteX15" fmla="*/ 389197 w 467305"/>
                <a:gd name="connsiteY15" fmla="*/ 1626885 h 1629323"/>
                <a:gd name="connsiteX16" fmla="*/ 245232 w 467305"/>
                <a:gd name="connsiteY16" fmla="*/ 1626627 h 1629323"/>
                <a:gd name="connsiteX17" fmla="*/ 119359 w 467305"/>
                <a:gd name="connsiteY17" fmla="*/ 1622801 h 1629323"/>
                <a:gd name="connsiteX18" fmla="*/ 73559 w 467305"/>
                <a:gd name="connsiteY18" fmla="*/ 1617270 h 1629323"/>
                <a:gd name="connsiteX19" fmla="*/ 42699 w 467305"/>
                <a:gd name="connsiteY19" fmla="*/ 1546554 h 1629323"/>
                <a:gd name="connsiteX20" fmla="*/ 68545 w 467305"/>
                <a:gd name="connsiteY20" fmla="*/ 1219440 h 1629323"/>
                <a:gd name="connsiteX21" fmla="*/ 60067 w 467305"/>
                <a:gd name="connsiteY21" fmla="*/ 1049473 h 1629323"/>
                <a:gd name="connsiteX22" fmla="*/ 95684 w 467305"/>
                <a:gd name="connsiteY22" fmla="*/ 785528 h 1629323"/>
                <a:gd name="connsiteX23" fmla="*/ 84622 w 467305"/>
                <a:gd name="connsiteY23" fmla="*/ 359422 h 1629323"/>
                <a:gd name="connsiteX24" fmla="*/ 57173 w 467305"/>
                <a:gd name="connsiteY24" fmla="*/ 304679 h 1629323"/>
                <a:gd name="connsiteX25" fmla="*/ 0 w 467305"/>
                <a:gd name="connsiteY25" fmla="*/ 160094 h 162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67305" h="1629323">
                  <a:moveTo>
                    <a:pt x="0" y="160094"/>
                  </a:moveTo>
                  <a:cubicBezTo>
                    <a:pt x="69217" y="181495"/>
                    <a:pt x="124632" y="162316"/>
                    <a:pt x="166555" y="103541"/>
                  </a:cubicBezTo>
                  <a:cubicBezTo>
                    <a:pt x="191368" y="68804"/>
                    <a:pt x="216025" y="34014"/>
                    <a:pt x="240218" y="0"/>
                  </a:cubicBezTo>
                  <a:cubicBezTo>
                    <a:pt x="303645" y="46937"/>
                    <a:pt x="354356" y="115534"/>
                    <a:pt x="445026" y="111295"/>
                  </a:cubicBezTo>
                  <a:cubicBezTo>
                    <a:pt x="448334" y="174723"/>
                    <a:pt x="451746" y="238150"/>
                    <a:pt x="454899" y="301578"/>
                  </a:cubicBezTo>
                  <a:cubicBezTo>
                    <a:pt x="457639" y="356682"/>
                    <a:pt x="449265" y="411219"/>
                    <a:pt x="444509" y="465807"/>
                  </a:cubicBezTo>
                  <a:cubicBezTo>
                    <a:pt x="436962" y="552806"/>
                    <a:pt x="429053" y="639909"/>
                    <a:pt x="414941" y="726236"/>
                  </a:cubicBezTo>
                  <a:cubicBezTo>
                    <a:pt x="400983" y="811788"/>
                    <a:pt x="381443" y="895686"/>
                    <a:pt x="343139" y="974053"/>
                  </a:cubicBezTo>
                  <a:cubicBezTo>
                    <a:pt x="335540" y="989664"/>
                    <a:pt x="336470" y="1005948"/>
                    <a:pt x="335178" y="1021766"/>
                  </a:cubicBezTo>
                  <a:cubicBezTo>
                    <a:pt x="323909" y="1159373"/>
                    <a:pt x="307109" y="1296670"/>
                    <a:pt x="311813" y="1435259"/>
                  </a:cubicBezTo>
                  <a:cubicBezTo>
                    <a:pt x="312536" y="1456711"/>
                    <a:pt x="318533" y="1467567"/>
                    <a:pt x="340761" y="1471547"/>
                  </a:cubicBezTo>
                  <a:cubicBezTo>
                    <a:pt x="364178" y="1475735"/>
                    <a:pt x="386871" y="1484161"/>
                    <a:pt x="409823" y="1490984"/>
                  </a:cubicBezTo>
                  <a:cubicBezTo>
                    <a:pt x="429260" y="1496722"/>
                    <a:pt x="448386" y="1502718"/>
                    <a:pt x="446628" y="1529237"/>
                  </a:cubicBezTo>
                  <a:cubicBezTo>
                    <a:pt x="446318" y="1533889"/>
                    <a:pt x="451126" y="1536060"/>
                    <a:pt x="455416" y="1537353"/>
                  </a:cubicBezTo>
                  <a:cubicBezTo>
                    <a:pt x="461723" y="1539989"/>
                    <a:pt x="465962" y="1544435"/>
                    <a:pt x="467306" y="1551310"/>
                  </a:cubicBezTo>
                  <a:cubicBezTo>
                    <a:pt x="466789" y="1592251"/>
                    <a:pt x="435308" y="1624249"/>
                    <a:pt x="389197" y="1626885"/>
                  </a:cubicBezTo>
                  <a:cubicBezTo>
                    <a:pt x="341278" y="1629625"/>
                    <a:pt x="292945" y="1630710"/>
                    <a:pt x="245232" y="1626627"/>
                  </a:cubicBezTo>
                  <a:cubicBezTo>
                    <a:pt x="203206" y="1623008"/>
                    <a:pt x="161334" y="1623422"/>
                    <a:pt x="119359" y="1622801"/>
                  </a:cubicBezTo>
                  <a:cubicBezTo>
                    <a:pt x="103851" y="1622543"/>
                    <a:pt x="88499" y="1621923"/>
                    <a:pt x="73559" y="1617270"/>
                  </a:cubicBezTo>
                  <a:cubicBezTo>
                    <a:pt x="40734" y="1607087"/>
                    <a:pt x="28431" y="1578914"/>
                    <a:pt x="42699" y="1546554"/>
                  </a:cubicBezTo>
                  <a:cubicBezTo>
                    <a:pt x="79969" y="1439808"/>
                    <a:pt x="74025" y="1329598"/>
                    <a:pt x="68545" y="1219440"/>
                  </a:cubicBezTo>
                  <a:cubicBezTo>
                    <a:pt x="65702" y="1162784"/>
                    <a:pt x="63427" y="1106129"/>
                    <a:pt x="60067" y="1049473"/>
                  </a:cubicBezTo>
                  <a:cubicBezTo>
                    <a:pt x="54691" y="959010"/>
                    <a:pt x="80900" y="873252"/>
                    <a:pt x="95684" y="785528"/>
                  </a:cubicBezTo>
                  <a:cubicBezTo>
                    <a:pt x="119670" y="643476"/>
                    <a:pt x="125304" y="500596"/>
                    <a:pt x="84622" y="359422"/>
                  </a:cubicBezTo>
                  <a:cubicBezTo>
                    <a:pt x="78780" y="339158"/>
                    <a:pt x="67976" y="322048"/>
                    <a:pt x="57173" y="304679"/>
                  </a:cubicBezTo>
                  <a:cubicBezTo>
                    <a:pt x="29310" y="259965"/>
                    <a:pt x="6824" y="213131"/>
                    <a:pt x="0" y="160094"/>
                  </a:cubicBezTo>
                  <a:close/>
                </a:path>
              </a:pathLst>
            </a:custGeom>
            <a:solidFill>
              <a:srgbClr val="020202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66CB4E-7FCF-4D3E-B6EC-2A2CB63ECA29}"/>
                </a:ext>
              </a:extLst>
            </p:cNvPr>
            <p:cNvSpPr/>
            <p:nvPr/>
          </p:nvSpPr>
          <p:spPr>
            <a:xfrm>
              <a:off x="1544082" y="3881562"/>
              <a:ext cx="171970" cy="80706"/>
            </a:xfrm>
            <a:custGeom>
              <a:avLst/>
              <a:gdLst>
                <a:gd name="connsiteX0" fmla="*/ 51848 w 171970"/>
                <a:gd name="connsiteY0" fmla="*/ 75431 h 80706"/>
                <a:gd name="connsiteX1" fmla="*/ 0 w 171970"/>
                <a:gd name="connsiteY1" fmla="*/ 77757 h 80706"/>
                <a:gd name="connsiteX2" fmla="*/ 63479 w 171970"/>
                <a:gd name="connsiteY2" fmla="*/ 7764 h 80706"/>
                <a:gd name="connsiteX3" fmla="*/ 134660 w 171970"/>
                <a:gd name="connsiteY3" fmla="*/ 3267 h 80706"/>
                <a:gd name="connsiteX4" fmla="*/ 160404 w 171970"/>
                <a:gd name="connsiteY4" fmla="*/ 23582 h 80706"/>
                <a:gd name="connsiteX5" fmla="*/ 170380 w 171970"/>
                <a:gd name="connsiteY5" fmla="*/ 38470 h 80706"/>
                <a:gd name="connsiteX6" fmla="*/ 125097 w 171970"/>
                <a:gd name="connsiteY6" fmla="*/ 65040 h 80706"/>
                <a:gd name="connsiteX7" fmla="*/ 77333 w 171970"/>
                <a:gd name="connsiteY7" fmla="*/ 69899 h 80706"/>
                <a:gd name="connsiteX8" fmla="*/ 51848 w 171970"/>
                <a:gd name="connsiteY8" fmla="*/ 75431 h 8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970" h="80706">
                  <a:moveTo>
                    <a:pt x="51848" y="75431"/>
                  </a:moveTo>
                  <a:cubicBezTo>
                    <a:pt x="32618" y="76930"/>
                    <a:pt x="18816" y="84942"/>
                    <a:pt x="0" y="77757"/>
                  </a:cubicBezTo>
                  <a:cubicBezTo>
                    <a:pt x="13388" y="46638"/>
                    <a:pt x="16128" y="7609"/>
                    <a:pt x="63479" y="7764"/>
                  </a:cubicBezTo>
                  <a:cubicBezTo>
                    <a:pt x="87361" y="8540"/>
                    <a:pt x="110261" y="-6400"/>
                    <a:pt x="134660" y="3267"/>
                  </a:cubicBezTo>
                  <a:cubicBezTo>
                    <a:pt x="145258" y="11641"/>
                    <a:pt x="151512" y="16552"/>
                    <a:pt x="160404" y="23582"/>
                  </a:cubicBezTo>
                  <a:cubicBezTo>
                    <a:pt x="170225" y="31440"/>
                    <a:pt x="174568" y="32319"/>
                    <a:pt x="170380" y="38470"/>
                  </a:cubicBezTo>
                  <a:cubicBezTo>
                    <a:pt x="145154" y="61112"/>
                    <a:pt x="145309" y="63696"/>
                    <a:pt x="125097" y="65040"/>
                  </a:cubicBezTo>
                  <a:cubicBezTo>
                    <a:pt x="108866" y="61577"/>
                    <a:pt x="94081" y="67108"/>
                    <a:pt x="77333" y="69899"/>
                  </a:cubicBezTo>
                  <a:cubicBezTo>
                    <a:pt x="68803" y="71709"/>
                    <a:pt x="60326" y="73570"/>
                    <a:pt x="51848" y="75431"/>
                  </a:cubicBezTo>
                  <a:close/>
                </a:path>
              </a:pathLst>
            </a:custGeom>
            <a:solidFill>
              <a:srgbClr val="FAB99B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B691B0-C41A-488D-9DB7-B82ADBC79FEF}"/>
                </a:ext>
              </a:extLst>
            </p:cNvPr>
            <p:cNvSpPr/>
            <p:nvPr/>
          </p:nvSpPr>
          <p:spPr>
            <a:xfrm>
              <a:off x="793222" y="2908842"/>
              <a:ext cx="380441" cy="352137"/>
            </a:xfrm>
            <a:custGeom>
              <a:avLst/>
              <a:gdLst>
                <a:gd name="connsiteX0" fmla="*/ 374948 w 380441"/>
                <a:gd name="connsiteY0" fmla="*/ 99789 h 352137"/>
                <a:gd name="connsiteX1" fmla="*/ 330388 w 380441"/>
                <a:gd name="connsiteY1" fmla="*/ 102891 h 352137"/>
                <a:gd name="connsiteX2" fmla="*/ 323720 w 380441"/>
                <a:gd name="connsiteY2" fmla="*/ 97928 h 352137"/>
                <a:gd name="connsiteX3" fmla="*/ 289912 w 380441"/>
                <a:gd name="connsiteY3" fmla="*/ 118347 h 352137"/>
                <a:gd name="connsiteX4" fmla="*/ 254451 w 380441"/>
                <a:gd name="connsiteY4" fmla="*/ 148019 h 352137"/>
                <a:gd name="connsiteX5" fmla="*/ 220437 w 380441"/>
                <a:gd name="connsiteY5" fmla="*/ 136750 h 352137"/>
                <a:gd name="connsiteX6" fmla="*/ 247834 w 380441"/>
                <a:gd name="connsiteY6" fmla="*/ 102891 h 352137"/>
                <a:gd name="connsiteX7" fmla="*/ 274353 w 380441"/>
                <a:gd name="connsiteY7" fmla="*/ 93121 h 352137"/>
                <a:gd name="connsiteX8" fmla="*/ 322841 w 380441"/>
                <a:gd name="connsiteY8" fmla="*/ 92862 h 352137"/>
                <a:gd name="connsiteX9" fmla="*/ 313588 w 380441"/>
                <a:gd name="connsiteY9" fmla="*/ 2813 h 352137"/>
                <a:gd name="connsiteX10" fmla="*/ 238168 w 380441"/>
                <a:gd name="connsiteY10" fmla="*/ 23128 h 352137"/>
                <a:gd name="connsiteX11" fmla="*/ 170708 w 380441"/>
                <a:gd name="connsiteY11" fmla="*/ 4467 h 352137"/>
                <a:gd name="connsiteX12" fmla="*/ 170708 w 380441"/>
                <a:gd name="connsiteY12" fmla="*/ 4415 h 352137"/>
                <a:gd name="connsiteX13" fmla="*/ 130853 w 380441"/>
                <a:gd name="connsiteY13" fmla="*/ 73 h 352137"/>
                <a:gd name="connsiteX14" fmla="*/ 3533 w 380441"/>
                <a:gd name="connsiteY14" fmla="*/ 103201 h 352137"/>
                <a:gd name="connsiteX15" fmla="*/ 11287 w 380441"/>
                <a:gd name="connsiteY15" fmla="*/ 238223 h 352137"/>
                <a:gd name="connsiteX16" fmla="*/ 28966 w 380441"/>
                <a:gd name="connsiteY16" fmla="*/ 351793 h 352137"/>
                <a:gd name="connsiteX17" fmla="*/ 101439 w 380441"/>
                <a:gd name="connsiteY17" fmla="*/ 293483 h 352137"/>
                <a:gd name="connsiteX18" fmla="*/ 126407 w 380441"/>
                <a:gd name="connsiteY18" fmla="*/ 253731 h 352137"/>
                <a:gd name="connsiteX19" fmla="*/ 179703 w 380441"/>
                <a:gd name="connsiteY19" fmla="*/ 205243 h 352137"/>
                <a:gd name="connsiteX20" fmla="*/ 185079 w 380441"/>
                <a:gd name="connsiteY20" fmla="*/ 197903 h 352137"/>
                <a:gd name="connsiteX21" fmla="*/ 185131 w 380441"/>
                <a:gd name="connsiteY21" fmla="*/ 197903 h 352137"/>
                <a:gd name="connsiteX22" fmla="*/ 230155 w 380441"/>
                <a:gd name="connsiteY22" fmla="*/ 183429 h 352137"/>
                <a:gd name="connsiteX23" fmla="*/ 282520 w 380441"/>
                <a:gd name="connsiteY23" fmla="*/ 200229 h 352137"/>
                <a:gd name="connsiteX24" fmla="*/ 289085 w 380441"/>
                <a:gd name="connsiteY24" fmla="*/ 268257 h 352137"/>
                <a:gd name="connsiteX25" fmla="*/ 296322 w 380441"/>
                <a:gd name="connsiteY25" fmla="*/ 286401 h 352137"/>
                <a:gd name="connsiteX26" fmla="*/ 321238 w 380441"/>
                <a:gd name="connsiteY26" fmla="*/ 274719 h 352137"/>
                <a:gd name="connsiteX27" fmla="*/ 364402 w 380441"/>
                <a:gd name="connsiteY27" fmla="*/ 290640 h 352137"/>
                <a:gd name="connsiteX28" fmla="*/ 369055 w 380441"/>
                <a:gd name="connsiteY28" fmla="*/ 279474 h 352137"/>
                <a:gd name="connsiteX29" fmla="*/ 378204 w 380441"/>
                <a:gd name="connsiteY29" fmla="*/ 125119 h 352137"/>
                <a:gd name="connsiteX30" fmla="*/ 374948 w 380441"/>
                <a:gd name="connsiteY30" fmla="*/ 99789 h 35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0441" h="352137">
                  <a:moveTo>
                    <a:pt x="374948" y="99789"/>
                  </a:moveTo>
                  <a:cubicBezTo>
                    <a:pt x="360887" y="97463"/>
                    <a:pt x="344035" y="87951"/>
                    <a:pt x="330388" y="102891"/>
                  </a:cubicBezTo>
                  <a:cubicBezTo>
                    <a:pt x="328165" y="101237"/>
                    <a:pt x="325943" y="99582"/>
                    <a:pt x="323720" y="97928"/>
                  </a:cubicBezTo>
                  <a:cubicBezTo>
                    <a:pt x="297977" y="90329"/>
                    <a:pt x="292342" y="93741"/>
                    <a:pt x="289912" y="118347"/>
                  </a:cubicBezTo>
                  <a:cubicBezTo>
                    <a:pt x="286552" y="152361"/>
                    <a:pt x="286707" y="150707"/>
                    <a:pt x="254451" y="148019"/>
                  </a:cubicBezTo>
                  <a:cubicBezTo>
                    <a:pt x="229535" y="145951"/>
                    <a:pt x="223073" y="150397"/>
                    <a:pt x="220437" y="136750"/>
                  </a:cubicBezTo>
                  <a:cubicBezTo>
                    <a:pt x="217335" y="120518"/>
                    <a:pt x="234756" y="111162"/>
                    <a:pt x="247834" y="102891"/>
                  </a:cubicBezTo>
                  <a:cubicBezTo>
                    <a:pt x="255898" y="97773"/>
                    <a:pt x="265307" y="95860"/>
                    <a:pt x="274353" y="93121"/>
                  </a:cubicBezTo>
                  <a:cubicBezTo>
                    <a:pt x="290584" y="88210"/>
                    <a:pt x="306713" y="94568"/>
                    <a:pt x="322841" y="92862"/>
                  </a:cubicBezTo>
                  <a:cubicBezTo>
                    <a:pt x="335868" y="61433"/>
                    <a:pt x="331319" y="32226"/>
                    <a:pt x="313588" y="2813"/>
                  </a:cubicBezTo>
                  <a:cubicBezTo>
                    <a:pt x="288620" y="33105"/>
                    <a:pt x="277920" y="35793"/>
                    <a:pt x="238168" y="23128"/>
                  </a:cubicBezTo>
                  <a:cubicBezTo>
                    <a:pt x="215888" y="16046"/>
                    <a:pt x="194074" y="7258"/>
                    <a:pt x="170708" y="4467"/>
                  </a:cubicBezTo>
                  <a:cubicBezTo>
                    <a:pt x="170708" y="4467"/>
                    <a:pt x="170760" y="4415"/>
                    <a:pt x="170708" y="4415"/>
                  </a:cubicBezTo>
                  <a:cubicBezTo>
                    <a:pt x="154528" y="3640"/>
                    <a:pt x="135764" y="4364"/>
                    <a:pt x="130853" y="73"/>
                  </a:cubicBezTo>
                  <a:cubicBezTo>
                    <a:pt x="60705" y="-1891"/>
                    <a:pt x="11959" y="35793"/>
                    <a:pt x="3533" y="103201"/>
                  </a:cubicBezTo>
                  <a:cubicBezTo>
                    <a:pt x="-2102" y="148174"/>
                    <a:pt x="-1998" y="193819"/>
                    <a:pt x="11287" y="238223"/>
                  </a:cubicBezTo>
                  <a:cubicBezTo>
                    <a:pt x="22401" y="275287"/>
                    <a:pt x="28656" y="313075"/>
                    <a:pt x="28966" y="351793"/>
                  </a:cubicBezTo>
                  <a:cubicBezTo>
                    <a:pt x="71716" y="355463"/>
                    <a:pt x="90584" y="329410"/>
                    <a:pt x="101439" y="293483"/>
                  </a:cubicBezTo>
                  <a:cubicBezTo>
                    <a:pt x="102732" y="287073"/>
                    <a:pt x="122323" y="258125"/>
                    <a:pt x="126407" y="253731"/>
                  </a:cubicBezTo>
                  <a:cubicBezTo>
                    <a:pt x="150134" y="228040"/>
                    <a:pt x="142639" y="234553"/>
                    <a:pt x="179703" y="205243"/>
                  </a:cubicBezTo>
                  <a:cubicBezTo>
                    <a:pt x="182649" y="202917"/>
                    <a:pt x="184252" y="200487"/>
                    <a:pt x="185079" y="197903"/>
                  </a:cubicBezTo>
                  <a:cubicBezTo>
                    <a:pt x="185079" y="197903"/>
                    <a:pt x="185079" y="197903"/>
                    <a:pt x="185131" y="197903"/>
                  </a:cubicBezTo>
                  <a:cubicBezTo>
                    <a:pt x="196348" y="179965"/>
                    <a:pt x="214182" y="182291"/>
                    <a:pt x="230155" y="183429"/>
                  </a:cubicBezTo>
                  <a:cubicBezTo>
                    <a:pt x="256984" y="185341"/>
                    <a:pt x="275387" y="182757"/>
                    <a:pt x="282520" y="200229"/>
                  </a:cubicBezTo>
                  <a:cubicBezTo>
                    <a:pt x="289551" y="217546"/>
                    <a:pt x="290016" y="245977"/>
                    <a:pt x="289085" y="268257"/>
                  </a:cubicBezTo>
                  <a:cubicBezTo>
                    <a:pt x="288775" y="275494"/>
                    <a:pt x="284278" y="284695"/>
                    <a:pt x="296322" y="286401"/>
                  </a:cubicBezTo>
                  <a:cubicBezTo>
                    <a:pt x="306764" y="287849"/>
                    <a:pt x="319222" y="291881"/>
                    <a:pt x="321238" y="274719"/>
                  </a:cubicBezTo>
                  <a:cubicBezTo>
                    <a:pt x="328217" y="299996"/>
                    <a:pt x="350755" y="283248"/>
                    <a:pt x="364402" y="290640"/>
                  </a:cubicBezTo>
                  <a:cubicBezTo>
                    <a:pt x="368744" y="288055"/>
                    <a:pt x="368796" y="283817"/>
                    <a:pt x="369055" y="279474"/>
                  </a:cubicBezTo>
                  <a:cubicBezTo>
                    <a:pt x="372156" y="228040"/>
                    <a:pt x="375568" y="176605"/>
                    <a:pt x="378204" y="125119"/>
                  </a:cubicBezTo>
                  <a:cubicBezTo>
                    <a:pt x="378618" y="116383"/>
                    <a:pt x="384666" y="101392"/>
                    <a:pt x="374948" y="99789"/>
                  </a:cubicBezTo>
                  <a:close/>
                </a:path>
              </a:pathLst>
            </a:custGeom>
            <a:solidFill>
              <a:srgbClr val="3C2415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4E9DF6-AA1B-446C-96BD-CBA89BFAFFA8}"/>
                </a:ext>
              </a:extLst>
            </p:cNvPr>
            <p:cNvSpPr/>
            <p:nvPr/>
          </p:nvSpPr>
          <p:spPr>
            <a:xfrm>
              <a:off x="1565328" y="3739881"/>
              <a:ext cx="147174" cy="92168"/>
            </a:xfrm>
            <a:custGeom>
              <a:avLst/>
              <a:gdLst>
                <a:gd name="connsiteX0" fmla="*/ 52107 w 147174"/>
                <a:gd name="connsiteY0" fmla="*/ 92169 h 92168"/>
                <a:gd name="connsiteX1" fmla="*/ 33032 w 147174"/>
                <a:gd name="connsiteY1" fmla="*/ 59912 h 92168"/>
                <a:gd name="connsiteX2" fmla="*/ 0 w 147174"/>
                <a:gd name="connsiteY2" fmla="*/ 46989 h 92168"/>
                <a:gd name="connsiteX3" fmla="*/ 102766 w 147174"/>
                <a:gd name="connsiteY3" fmla="*/ 0 h 92168"/>
                <a:gd name="connsiteX4" fmla="*/ 133575 w 147174"/>
                <a:gd name="connsiteY4" fmla="*/ 4911 h 92168"/>
                <a:gd name="connsiteX5" fmla="*/ 146912 w 147174"/>
                <a:gd name="connsiteY5" fmla="*/ 22797 h 92168"/>
                <a:gd name="connsiteX6" fmla="*/ 124063 w 147174"/>
                <a:gd name="connsiteY6" fmla="*/ 61722 h 92168"/>
                <a:gd name="connsiteX7" fmla="*/ 88912 w 147174"/>
                <a:gd name="connsiteY7" fmla="*/ 81985 h 92168"/>
                <a:gd name="connsiteX8" fmla="*/ 52107 w 147174"/>
                <a:gd name="connsiteY8" fmla="*/ 92169 h 9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74" h="92168">
                  <a:moveTo>
                    <a:pt x="52107" y="92169"/>
                  </a:moveTo>
                  <a:cubicBezTo>
                    <a:pt x="57638" y="74386"/>
                    <a:pt x="53140" y="63634"/>
                    <a:pt x="33032" y="59912"/>
                  </a:cubicBezTo>
                  <a:cubicBezTo>
                    <a:pt x="21608" y="57793"/>
                    <a:pt x="10959" y="51435"/>
                    <a:pt x="0" y="46989"/>
                  </a:cubicBezTo>
                  <a:cubicBezTo>
                    <a:pt x="34273" y="31326"/>
                    <a:pt x="68493" y="15663"/>
                    <a:pt x="102766" y="0"/>
                  </a:cubicBezTo>
                  <a:cubicBezTo>
                    <a:pt x="121944" y="1292"/>
                    <a:pt x="115379" y="2016"/>
                    <a:pt x="133575" y="4911"/>
                  </a:cubicBezTo>
                  <a:cubicBezTo>
                    <a:pt x="143035" y="6617"/>
                    <a:pt x="148463" y="6151"/>
                    <a:pt x="146912" y="22797"/>
                  </a:cubicBezTo>
                  <a:cubicBezTo>
                    <a:pt x="140140" y="43474"/>
                    <a:pt x="143087" y="51848"/>
                    <a:pt x="124063" y="61722"/>
                  </a:cubicBezTo>
                  <a:cubicBezTo>
                    <a:pt x="103852" y="68338"/>
                    <a:pt x="97131" y="70923"/>
                    <a:pt x="88912" y="81985"/>
                  </a:cubicBezTo>
                  <a:cubicBezTo>
                    <a:pt x="71285" y="88654"/>
                    <a:pt x="64565" y="89481"/>
                    <a:pt x="52107" y="92169"/>
                  </a:cubicBezTo>
                  <a:close/>
                </a:path>
              </a:pathLst>
            </a:custGeom>
            <a:solidFill>
              <a:srgbClr val="FAB99B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8BFA594-8BB6-49F3-8A56-25DF4C726260}"/>
                </a:ext>
              </a:extLst>
            </p:cNvPr>
            <p:cNvSpPr/>
            <p:nvPr/>
          </p:nvSpPr>
          <p:spPr>
            <a:xfrm>
              <a:off x="864457" y="2904786"/>
              <a:ext cx="131425" cy="306726"/>
            </a:xfrm>
            <a:custGeom>
              <a:avLst/>
              <a:gdLst>
                <a:gd name="connsiteX0" fmla="*/ 95286 w 131425"/>
                <a:gd name="connsiteY0" fmla="*/ 8006 h 306726"/>
                <a:gd name="connsiteX1" fmla="*/ 82208 w 131425"/>
                <a:gd name="connsiteY1" fmla="*/ 142408 h 306726"/>
                <a:gd name="connsiteX2" fmla="*/ 113896 w 131425"/>
                <a:gd name="connsiteY2" fmla="*/ 201959 h 306726"/>
                <a:gd name="connsiteX3" fmla="*/ 119323 w 131425"/>
                <a:gd name="connsiteY3" fmla="*/ 279343 h 306726"/>
                <a:gd name="connsiteX4" fmla="*/ 44730 w 131425"/>
                <a:gd name="connsiteY4" fmla="*/ 302760 h 306726"/>
                <a:gd name="connsiteX5" fmla="*/ 30256 w 131425"/>
                <a:gd name="connsiteY5" fmla="*/ 297539 h 306726"/>
                <a:gd name="connsiteX6" fmla="*/ 44885 w 131425"/>
                <a:gd name="connsiteY6" fmla="*/ 185107 h 306726"/>
                <a:gd name="connsiteX7" fmla="*/ 53673 w 131425"/>
                <a:gd name="connsiteY7" fmla="*/ 160708 h 306726"/>
                <a:gd name="connsiteX8" fmla="*/ 59618 w 131425"/>
                <a:gd name="connsiteY8" fmla="*/ 4078 h 306726"/>
                <a:gd name="connsiteX9" fmla="*/ 95286 w 131425"/>
                <a:gd name="connsiteY9" fmla="*/ 8006 h 3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425" h="306726">
                  <a:moveTo>
                    <a:pt x="95286" y="8006"/>
                  </a:moveTo>
                  <a:cubicBezTo>
                    <a:pt x="77504" y="24186"/>
                    <a:pt x="82208" y="97745"/>
                    <a:pt x="82208" y="142408"/>
                  </a:cubicBezTo>
                  <a:cubicBezTo>
                    <a:pt x="82208" y="191362"/>
                    <a:pt x="88411" y="178697"/>
                    <a:pt x="113896" y="201959"/>
                  </a:cubicBezTo>
                  <a:cubicBezTo>
                    <a:pt x="135348" y="228270"/>
                    <a:pt x="137054" y="253135"/>
                    <a:pt x="119323" y="279343"/>
                  </a:cubicBezTo>
                  <a:cubicBezTo>
                    <a:pt x="102782" y="303794"/>
                    <a:pt x="74661" y="312634"/>
                    <a:pt x="44730" y="302760"/>
                  </a:cubicBezTo>
                  <a:cubicBezTo>
                    <a:pt x="39871" y="301158"/>
                    <a:pt x="35064" y="299297"/>
                    <a:pt x="30256" y="297539"/>
                  </a:cubicBezTo>
                  <a:cubicBezTo>
                    <a:pt x="-10219" y="271796"/>
                    <a:pt x="-14562" y="208834"/>
                    <a:pt x="44885" y="185107"/>
                  </a:cubicBezTo>
                  <a:cubicBezTo>
                    <a:pt x="56930" y="180299"/>
                    <a:pt x="53208" y="169185"/>
                    <a:pt x="53673" y="160708"/>
                  </a:cubicBezTo>
                  <a:cubicBezTo>
                    <a:pt x="56620" y="108549"/>
                    <a:pt x="53570" y="56132"/>
                    <a:pt x="59618" y="4078"/>
                  </a:cubicBezTo>
                  <a:cubicBezTo>
                    <a:pt x="65769" y="-3470"/>
                    <a:pt x="93012" y="407"/>
                    <a:pt x="95286" y="8006"/>
                  </a:cubicBezTo>
                  <a:close/>
                </a:path>
              </a:pathLst>
            </a:custGeom>
            <a:solidFill>
              <a:schemeClr val="accent2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D6BF7C-AF8F-4A52-B69E-B02353EF7A91}"/>
                </a:ext>
              </a:extLst>
            </p:cNvPr>
            <p:cNvSpPr/>
            <p:nvPr/>
          </p:nvSpPr>
          <p:spPr>
            <a:xfrm>
              <a:off x="2492650" y="3280588"/>
              <a:ext cx="232360" cy="1374467"/>
            </a:xfrm>
            <a:custGeom>
              <a:avLst/>
              <a:gdLst>
                <a:gd name="connsiteX0" fmla="*/ 216904 w 232360"/>
                <a:gd name="connsiteY0" fmla="*/ 1374468 h 1374467"/>
                <a:gd name="connsiteX1" fmla="*/ 15457 w 232360"/>
                <a:gd name="connsiteY1" fmla="*/ 1374468 h 1374467"/>
                <a:gd name="connsiteX2" fmla="*/ 0 w 232360"/>
                <a:gd name="connsiteY2" fmla="*/ 1359012 h 1374467"/>
                <a:gd name="connsiteX3" fmla="*/ 0 w 232360"/>
                <a:gd name="connsiteY3" fmla="*/ 15456 h 1374467"/>
                <a:gd name="connsiteX4" fmla="*/ 15457 w 232360"/>
                <a:gd name="connsiteY4" fmla="*/ 0 h 1374467"/>
                <a:gd name="connsiteX5" fmla="*/ 216904 w 232360"/>
                <a:gd name="connsiteY5" fmla="*/ 0 h 1374467"/>
                <a:gd name="connsiteX6" fmla="*/ 232361 w 232360"/>
                <a:gd name="connsiteY6" fmla="*/ 15456 h 1374467"/>
                <a:gd name="connsiteX7" fmla="*/ 232361 w 232360"/>
                <a:gd name="connsiteY7" fmla="*/ 1359012 h 1374467"/>
                <a:gd name="connsiteX8" fmla="*/ 216904 w 232360"/>
                <a:gd name="connsiteY8" fmla="*/ 1374468 h 137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360" h="1374467">
                  <a:moveTo>
                    <a:pt x="216904" y="1374468"/>
                  </a:moveTo>
                  <a:lnTo>
                    <a:pt x="15457" y="1374468"/>
                  </a:lnTo>
                  <a:cubicBezTo>
                    <a:pt x="6927" y="1374468"/>
                    <a:pt x="0" y="1367541"/>
                    <a:pt x="0" y="1359012"/>
                  </a:cubicBezTo>
                  <a:lnTo>
                    <a:pt x="0" y="15456"/>
                  </a:lnTo>
                  <a:cubicBezTo>
                    <a:pt x="0" y="6927"/>
                    <a:pt x="6927" y="0"/>
                    <a:pt x="15457" y="0"/>
                  </a:cubicBezTo>
                  <a:lnTo>
                    <a:pt x="216904" y="0"/>
                  </a:lnTo>
                  <a:cubicBezTo>
                    <a:pt x="225434" y="0"/>
                    <a:pt x="232361" y="6927"/>
                    <a:pt x="232361" y="15456"/>
                  </a:cubicBezTo>
                  <a:lnTo>
                    <a:pt x="232361" y="1359012"/>
                  </a:lnTo>
                  <a:cubicBezTo>
                    <a:pt x="232412" y="1367541"/>
                    <a:pt x="225486" y="1374468"/>
                    <a:pt x="216904" y="1374468"/>
                  </a:cubicBezTo>
                  <a:close/>
                </a:path>
              </a:pathLst>
            </a:custGeom>
            <a:solidFill>
              <a:srgbClr val="010101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D5091C-AF5F-464D-97E9-6B2C02A9C53C}"/>
                </a:ext>
              </a:extLst>
            </p:cNvPr>
            <p:cNvSpPr/>
            <p:nvPr/>
          </p:nvSpPr>
          <p:spPr>
            <a:xfrm>
              <a:off x="2561402" y="4614580"/>
              <a:ext cx="94908" cy="366504"/>
            </a:xfrm>
            <a:custGeom>
              <a:avLst/>
              <a:gdLst>
                <a:gd name="connsiteX0" fmla="*/ 0 w 94908"/>
                <a:gd name="connsiteY0" fmla="*/ 0 h 366504"/>
                <a:gd name="connsiteX1" fmla="*/ 94909 w 94908"/>
                <a:gd name="connsiteY1" fmla="*/ 0 h 366504"/>
                <a:gd name="connsiteX2" fmla="*/ 94909 w 94908"/>
                <a:gd name="connsiteY2" fmla="*/ 366504 h 366504"/>
                <a:gd name="connsiteX3" fmla="*/ 0 w 94908"/>
                <a:gd name="connsiteY3" fmla="*/ 366504 h 3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908" h="366504">
                  <a:moveTo>
                    <a:pt x="0" y="0"/>
                  </a:moveTo>
                  <a:lnTo>
                    <a:pt x="94909" y="0"/>
                  </a:lnTo>
                  <a:lnTo>
                    <a:pt x="94909" y="366504"/>
                  </a:lnTo>
                  <a:lnTo>
                    <a:pt x="0" y="366504"/>
                  </a:lnTo>
                  <a:close/>
                </a:path>
              </a:pathLst>
            </a:custGeom>
            <a:solidFill>
              <a:srgbClr val="010101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9D62EA-8A2E-446F-B62F-B5F82AD49633}"/>
                </a:ext>
              </a:extLst>
            </p:cNvPr>
            <p:cNvSpPr/>
            <p:nvPr/>
          </p:nvSpPr>
          <p:spPr>
            <a:xfrm>
              <a:off x="2487430" y="4933578"/>
              <a:ext cx="242802" cy="1014787"/>
            </a:xfrm>
            <a:custGeom>
              <a:avLst/>
              <a:gdLst>
                <a:gd name="connsiteX0" fmla="*/ 225744 w 242802"/>
                <a:gd name="connsiteY0" fmla="*/ 1014787 h 1014787"/>
                <a:gd name="connsiteX1" fmla="*/ 17059 w 242802"/>
                <a:gd name="connsiteY1" fmla="*/ 1014787 h 1014787"/>
                <a:gd name="connsiteX2" fmla="*/ 0 w 242802"/>
                <a:gd name="connsiteY2" fmla="*/ 997728 h 1014787"/>
                <a:gd name="connsiteX3" fmla="*/ 0 w 242802"/>
                <a:gd name="connsiteY3" fmla="*/ 17059 h 1014787"/>
                <a:gd name="connsiteX4" fmla="*/ 17059 w 242802"/>
                <a:gd name="connsiteY4" fmla="*/ 0 h 1014787"/>
                <a:gd name="connsiteX5" fmla="*/ 225744 w 242802"/>
                <a:gd name="connsiteY5" fmla="*/ 0 h 1014787"/>
                <a:gd name="connsiteX6" fmla="*/ 242802 w 242802"/>
                <a:gd name="connsiteY6" fmla="*/ 17059 h 1014787"/>
                <a:gd name="connsiteX7" fmla="*/ 242802 w 242802"/>
                <a:gd name="connsiteY7" fmla="*/ 997780 h 1014787"/>
                <a:gd name="connsiteX8" fmla="*/ 225744 w 242802"/>
                <a:gd name="connsiteY8" fmla="*/ 1014787 h 101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02" h="1014787">
                  <a:moveTo>
                    <a:pt x="225744" y="1014787"/>
                  </a:moveTo>
                  <a:lnTo>
                    <a:pt x="17059" y="1014787"/>
                  </a:lnTo>
                  <a:cubicBezTo>
                    <a:pt x="7650" y="1014787"/>
                    <a:pt x="0" y="1007136"/>
                    <a:pt x="0" y="997728"/>
                  </a:cubicBezTo>
                  <a:lnTo>
                    <a:pt x="0" y="17059"/>
                  </a:lnTo>
                  <a:cubicBezTo>
                    <a:pt x="0" y="7651"/>
                    <a:pt x="7650" y="0"/>
                    <a:pt x="17059" y="0"/>
                  </a:cubicBezTo>
                  <a:lnTo>
                    <a:pt x="225744" y="0"/>
                  </a:lnTo>
                  <a:cubicBezTo>
                    <a:pt x="235152" y="0"/>
                    <a:pt x="242802" y="7651"/>
                    <a:pt x="242802" y="17059"/>
                  </a:cubicBezTo>
                  <a:lnTo>
                    <a:pt x="242802" y="997780"/>
                  </a:lnTo>
                  <a:cubicBezTo>
                    <a:pt x="242802" y="1007188"/>
                    <a:pt x="235152" y="1014787"/>
                    <a:pt x="225744" y="1014787"/>
                  </a:cubicBezTo>
                  <a:close/>
                </a:path>
              </a:pathLst>
            </a:custGeom>
            <a:solidFill>
              <a:srgbClr val="010101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B3D98F9-8164-4A4F-82D6-50118511F71F}"/>
                </a:ext>
              </a:extLst>
            </p:cNvPr>
            <p:cNvSpPr/>
            <p:nvPr/>
          </p:nvSpPr>
          <p:spPr>
            <a:xfrm>
              <a:off x="2504488" y="3295528"/>
              <a:ext cx="23210" cy="1140091"/>
            </a:xfrm>
            <a:custGeom>
              <a:avLst/>
              <a:gdLst>
                <a:gd name="connsiteX0" fmla="*/ 16387 w 23210"/>
                <a:gd name="connsiteY0" fmla="*/ 1140091 h 1140091"/>
                <a:gd name="connsiteX1" fmla="*/ 6824 w 23210"/>
                <a:gd name="connsiteY1" fmla="*/ 1140091 h 1140091"/>
                <a:gd name="connsiteX2" fmla="*/ 0 w 23210"/>
                <a:gd name="connsiteY2" fmla="*/ 1133268 h 1140091"/>
                <a:gd name="connsiteX3" fmla="*/ 0 w 23210"/>
                <a:gd name="connsiteY3" fmla="*/ 6824 h 1140091"/>
                <a:gd name="connsiteX4" fmla="*/ 6824 w 23210"/>
                <a:gd name="connsiteY4" fmla="*/ 0 h 1140091"/>
                <a:gd name="connsiteX5" fmla="*/ 16387 w 23210"/>
                <a:gd name="connsiteY5" fmla="*/ 0 h 1140091"/>
                <a:gd name="connsiteX6" fmla="*/ 23210 w 23210"/>
                <a:gd name="connsiteY6" fmla="*/ 6824 h 1140091"/>
                <a:gd name="connsiteX7" fmla="*/ 23210 w 23210"/>
                <a:gd name="connsiteY7" fmla="*/ 1133268 h 1140091"/>
                <a:gd name="connsiteX8" fmla="*/ 16387 w 23210"/>
                <a:gd name="connsiteY8" fmla="*/ 1140091 h 114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0" h="1140091">
                  <a:moveTo>
                    <a:pt x="16387" y="1140091"/>
                  </a:moveTo>
                  <a:lnTo>
                    <a:pt x="6824" y="1140091"/>
                  </a:lnTo>
                  <a:cubicBezTo>
                    <a:pt x="3050" y="1140091"/>
                    <a:pt x="0" y="1137041"/>
                    <a:pt x="0" y="1133268"/>
                  </a:cubicBezTo>
                  <a:lnTo>
                    <a:pt x="0" y="6824"/>
                  </a:lnTo>
                  <a:cubicBezTo>
                    <a:pt x="0" y="3050"/>
                    <a:pt x="3050" y="0"/>
                    <a:pt x="6824" y="0"/>
                  </a:cubicBezTo>
                  <a:lnTo>
                    <a:pt x="16387" y="0"/>
                  </a:lnTo>
                  <a:cubicBezTo>
                    <a:pt x="20160" y="0"/>
                    <a:pt x="23210" y="3050"/>
                    <a:pt x="23210" y="6824"/>
                  </a:cubicBezTo>
                  <a:lnTo>
                    <a:pt x="23210" y="1133268"/>
                  </a:lnTo>
                  <a:cubicBezTo>
                    <a:pt x="23210" y="1137041"/>
                    <a:pt x="20160" y="1140091"/>
                    <a:pt x="16387" y="1140091"/>
                  </a:cubicBezTo>
                  <a:close/>
                </a:path>
              </a:pathLst>
            </a:custGeom>
            <a:solidFill>
              <a:schemeClr val="accent3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04BA5C-E529-444B-8230-FACE98A73B08}"/>
                </a:ext>
              </a:extLst>
            </p:cNvPr>
            <p:cNvSpPr/>
            <p:nvPr/>
          </p:nvSpPr>
          <p:spPr>
            <a:xfrm>
              <a:off x="2590919" y="4240115"/>
              <a:ext cx="35875" cy="35875"/>
            </a:xfrm>
            <a:custGeom>
              <a:avLst/>
              <a:gdLst>
                <a:gd name="connsiteX0" fmla="*/ 35875 w 35875"/>
                <a:gd name="connsiteY0" fmla="*/ 17938 h 35875"/>
                <a:gd name="connsiteX1" fmla="*/ 17938 w 35875"/>
                <a:gd name="connsiteY1" fmla="*/ 35875 h 35875"/>
                <a:gd name="connsiteX2" fmla="*/ 0 w 35875"/>
                <a:gd name="connsiteY2" fmla="*/ 17938 h 35875"/>
                <a:gd name="connsiteX3" fmla="*/ 17938 w 35875"/>
                <a:gd name="connsiteY3" fmla="*/ 0 h 35875"/>
                <a:gd name="connsiteX4" fmla="*/ 35875 w 35875"/>
                <a:gd name="connsiteY4" fmla="*/ 17938 h 3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5" h="35875">
                  <a:moveTo>
                    <a:pt x="35875" y="17938"/>
                  </a:moveTo>
                  <a:cubicBezTo>
                    <a:pt x="35875" y="27844"/>
                    <a:pt x="27844" y="35875"/>
                    <a:pt x="17938" y="35875"/>
                  </a:cubicBezTo>
                  <a:cubicBezTo>
                    <a:pt x="8031" y="35875"/>
                    <a:pt x="0" y="27844"/>
                    <a:pt x="0" y="17938"/>
                  </a:cubicBezTo>
                  <a:cubicBezTo>
                    <a:pt x="0" y="8031"/>
                    <a:pt x="8031" y="0"/>
                    <a:pt x="17938" y="0"/>
                  </a:cubicBezTo>
                  <a:cubicBezTo>
                    <a:pt x="27844" y="0"/>
                    <a:pt x="35875" y="8031"/>
                    <a:pt x="35875" y="17938"/>
                  </a:cubicBezTo>
                  <a:close/>
                </a:path>
              </a:pathLst>
            </a:custGeom>
            <a:solidFill>
              <a:srgbClr val="66B645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9BD7D9-3613-48EF-85B3-C72520DA151D}"/>
                </a:ext>
              </a:extLst>
            </p:cNvPr>
            <p:cNvSpPr/>
            <p:nvPr/>
          </p:nvSpPr>
          <p:spPr>
            <a:xfrm>
              <a:off x="2590919" y="4291137"/>
              <a:ext cx="35875" cy="35875"/>
            </a:xfrm>
            <a:custGeom>
              <a:avLst/>
              <a:gdLst>
                <a:gd name="connsiteX0" fmla="*/ 35875 w 35875"/>
                <a:gd name="connsiteY0" fmla="*/ 17938 h 35875"/>
                <a:gd name="connsiteX1" fmla="*/ 17938 w 35875"/>
                <a:gd name="connsiteY1" fmla="*/ 35875 h 35875"/>
                <a:gd name="connsiteX2" fmla="*/ 0 w 35875"/>
                <a:gd name="connsiteY2" fmla="*/ 17938 h 35875"/>
                <a:gd name="connsiteX3" fmla="*/ 17938 w 35875"/>
                <a:gd name="connsiteY3" fmla="*/ 0 h 35875"/>
                <a:gd name="connsiteX4" fmla="*/ 35875 w 35875"/>
                <a:gd name="connsiteY4" fmla="*/ 17938 h 3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75" h="35875">
                  <a:moveTo>
                    <a:pt x="35875" y="17938"/>
                  </a:moveTo>
                  <a:cubicBezTo>
                    <a:pt x="35875" y="27844"/>
                    <a:pt x="27844" y="35875"/>
                    <a:pt x="17938" y="35875"/>
                  </a:cubicBezTo>
                  <a:cubicBezTo>
                    <a:pt x="8031" y="35875"/>
                    <a:pt x="0" y="27844"/>
                    <a:pt x="0" y="17938"/>
                  </a:cubicBezTo>
                  <a:cubicBezTo>
                    <a:pt x="0" y="8031"/>
                    <a:pt x="8031" y="0"/>
                    <a:pt x="17938" y="0"/>
                  </a:cubicBezTo>
                  <a:cubicBezTo>
                    <a:pt x="27844" y="0"/>
                    <a:pt x="35875" y="8031"/>
                    <a:pt x="35875" y="17938"/>
                  </a:cubicBezTo>
                  <a:close/>
                </a:path>
              </a:pathLst>
            </a:custGeom>
            <a:solidFill>
              <a:srgbClr val="E01F28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B1457E9-ECB7-44F9-A759-358579BD7B6D}"/>
                </a:ext>
              </a:extLst>
            </p:cNvPr>
            <p:cNvSpPr/>
            <p:nvPr/>
          </p:nvSpPr>
          <p:spPr>
            <a:xfrm>
              <a:off x="2678177" y="3280847"/>
              <a:ext cx="37064" cy="1374519"/>
            </a:xfrm>
            <a:custGeom>
              <a:avLst/>
              <a:gdLst>
                <a:gd name="connsiteX0" fmla="*/ 37064 w 37064"/>
                <a:gd name="connsiteY0" fmla="*/ 1359011 h 1374519"/>
                <a:gd name="connsiteX1" fmla="*/ 37064 w 37064"/>
                <a:gd name="connsiteY1" fmla="*/ 15456 h 1374519"/>
                <a:gd name="connsiteX2" fmla="*/ 21608 w 37064"/>
                <a:gd name="connsiteY2" fmla="*/ 0 h 1374519"/>
                <a:gd name="connsiteX3" fmla="*/ 0 w 37064"/>
                <a:gd name="connsiteY3" fmla="*/ 0 h 1374519"/>
                <a:gd name="connsiteX4" fmla="*/ 0 w 37064"/>
                <a:gd name="connsiteY4" fmla="*/ 1374519 h 1374519"/>
                <a:gd name="connsiteX5" fmla="*/ 21608 w 37064"/>
                <a:gd name="connsiteY5" fmla="*/ 1374519 h 1374519"/>
                <a:gd name="connsiteX6" fmla="*/ 37064 w 37064"/>
                <a:gd name="connsiteY6" fmla="*/ 1359011 h 13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64" h="1374519">
                  <a:moveTo>
                    <a:pt x="37064" y="1359011"/>
                  </a:moveTo>
                  <a:lnTo>
                    <a:pt x="37064" y="15456"/>
                  </a:lnTo>
                  <a:cubicBezTo>
                    <a:pt x="37064" y="6927"/>
                    <a:pt x="30137" y="0"/>
                    <a:pt x="21608" y="0"/>
                  </a:cubicBezTo>
                  <a:lnTo>
                    <a:pt x="0" y="0"/>
                  </a:lnTo>
                  <a:lnTo>
                    <a:pt x="0" y="1374519"/>
                  </a:lnTo>
                  <a:lnTo>
                    <a:pt x="21608" y="1374519"/>
                  </a:lnTo>
                  <a:cubicBezTo>
                    <a:pt x="30137" y="1374519"/>
                    <a:pt x="37064" y="1367592"/>
                    <a:pt x="37064" y="1359011"/>
                  </a:cubicBezTo>
                  <a:close/>
                </a:path>
              </a:pathLst>
            </a:custGeom>
            <a:solidFill>
              <a:srgbClr val="353D42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B6B414-A8C2-47D7-9EB5-AE46F029EB3F}"/>
                </a:ext>
              </a:extLst>
            </p:cNvPr>
            <p:cNvSpPr/>
            <p:nvPr/>
          </p:nvSpPr>
          <p:spPr>
            <a:xfrm>
              <a:off x="2696735" y="4933578"/>
              <a:ext cx="37063" cy="1014787"/>
            </a:xfrm>
            <a:custGeom>
              <a:avLst/>
              <a:gdLst>
                <a:gd name="connsiteX0" fmla="*/ 20005 w 37063"/>
                <a:gd name="connsiteY0" fmla="*/ 1014787 h 1014787"/>
                <a:gd name="connsiteX1" fmla="*/ 37064 w 37063"/>
                <a:gd name="connsiteY1" fmla="*/ 997728 h 1014787"/>
                <a:gd name="connsiteX2" fmla="*/ 37064 w 37063"/>
                <a:gd name="connsiteY2" fmla="*/ 17059 h 1014787"/>
                <a:gd name="connsiteX3" fmla="*/ 20005 w 37063"/>
                <a:gd name="connsiteY3" fmla="*/ 0 h 1014787"/>
                <a:gd name="connsiteX4" fmla="*/ 0 w 37063"/>
                <a:gd name="connsiteY4" fmla="*/ 0 h 1014787"/>
                <a:gd name="connsiteX5" fmla="*/ 0 w 37063"/>
                <a:gd name="connsiteY5" fmla="*/ 1014787 h 1014787"/>
                <a:gd name="connsiteX6" fmla="*/ 20005 w 37063"/>
                <a:gd name="connsiteY6" fmla="*/ 1014787 h 101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63" h="1014787">
                  <a:moveTo>
                    <a:pt x="20005" y="1014787"/>
                  </a:moveTo>
                  <a:cubicBezTo>
                    <a:pt x="29413" y="1014787"/>
                    <a:pt x="37064" y="1007136"/>
                    <a:pt x="37064" y="997728"/>
                  </a:cubicBezTo>
                  <a:lnTo>
                    <a:pt x="37064" y="17059"/>
                  </a:lnTo>
                  <a:cubicBezTo>
                    <a:pt x="37064" y="7651"/>
                    <a:pt x="29413" y="0"/>
                    <a:pt x="20005" y="0"/>
                  </a:cubicBezTo>
                  <a:lnTo>
                    <a:pt x="0" y="0"/>
                  </a:lnTo>
                  <a:lnTo>
                    <a:pt x="0" y="1014787"/>
                  </a:lnTo>
                  <a:lnTo>
                    <a:pt x="20005" y="1014787"/>
                  </a:lnTo>
                  <a:close/>
                </a:path>
              </a:pathLst>
            </a:custGeom>
            <a:solidFill>
              <a:srgbClr val="353D42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그룹 20">
            <a:extLst>
              <a:ext uri="{FF2B5EF4-FFF2-40B4-BE49-F238E27FC236}">
                <a16:creationId xmlns:a16="http://schemas.microsoft.com/office/drawing/2014/main" id="{991BCA7C-AACE-4621-8C31-D28920FE8476}"/>
              </a:ext>
            </a:extLst>
          </p:cNvPr>
          <p:cNvGrpSpPr/>
          <p:nvPr/>
        </p:nvGrpSpPr>
        <p:grpSpPr>
          <a:xfrm>
            <a:off x="6241648" y="3644911"/>
            <a:ext cx="5020197" cy="646331"/>
            <a:chOff x="959011" y="3630156"/>
            <a:chExt cx="5020197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67E6FD-84EB-48F2-BE44-F55FCB5E1240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3E183C-60FC-4342-AFFC-83AF7820CE9E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6" name="Chevron 26">
              <a:extLst>
                <a:ext uri="{FF2B5EF4-FFF2-40B4-BE49-F238E27FC236}">
                  <a16:creationId xmlns:a16="http://schemas.microsoft.com/office/drawing/2014/main" id="{E047FA76-BE92-4C3D-9D9D-8B7B2B2B1703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4">
            <a:extLst>
              <a:ext uri="{FF2B5EF4-FFF2-40B4-BE49-F238E27FC236}">
                <a16:creationId xmlns:a16="http://schemas.microsoft.com/office/drawing/2014/main" id="{DACC8D25-AD17-414E-826F-3F5197DC17AB}"/>
              </a:ext>
            </a:extLst>
          </p:cNvPr>
          <p:cNvGrpSpPr/>
          <p:nvPr/>
        </p:nvGrpSpPr>
        <p:grpSpPr>
          <a:xfrm>
            <a:off x="6241648" y="5709971"/>
            <a:ext cx="5020197" cy="646331"/>
            <a:chOff x="959011" y="4662686"/>
            <a:chExt cx="5020197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536FA0-128E-4AD3-8AAE-5159420140CB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7537E5A-9B8C-4B6F-8CDB-FDB265060080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0" name="Chevron 27">
              <a:extLst>
                <a:ext uri="{FF2B5EF4-FFF2-40B4-BE49-F238E27FC236}">
                  <a16:creationId xmlns:a16="http://schemas.microsoft.com/office/drawing/2014/main" id="{7245EF98-5773-49A5-B5DB-3DA0806886BE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">
            <a:extLst>
              <a:ext uri="{FF2B5EF4-FFF2-40B4-BE49-F238E27FC236}">
                <a16:creationId xmlns:a16="http://schemas.microsoft.com/office/drawing/2014/main" id="{51D2C9F1-6DBE-4F4F-9FC2-D443254AC027}"/>
              </a:ext>
            </a:extLst>
          </p:cNvPr>
          <p:cNvGrpSpPr/>
          <p:nvPr/>
        </p:nvGrpSpPr>
        <p:grpSpPr>
          <a:xfrm>
            <a:off x="6241648" y="4635889"/>
            <a:ext cx="5020197" cy="646331"/>
            <a:chOff x="959011" y="5695216"/>
            <a:chExt cx="5020197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604C6A-905E-4820-B49C-F3237A0A5F18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751764-02B6-4C40-A052-672614767CFD}"/>
                </a:ext>
              </a:extLst>
            </p:cNvPr>
            <p:cNvSpPr txBox="1"/>
            <p:nvPr/>
          </p:nvSpPr>
          <p:spPr>
            <a:xfrm>
              <a:off x="2968085" y="569521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Chevron 28">
              <a:extLst>
                <a:ext uri="{FF2B5EF4-FFF2-40B4-BE49-F238E27FC236}">
                  <a16:creationId xmlns:a16="http://schemas.microsoft.com/office/drawing/2014/main" id="{D4618139-EE1B-4A85-A9EA-926B769AA6C1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A759D51-E953-42A8-9147-3CE019B8A455}"/>
              </a:ext>
            </a:extLst>
          </p:cNvPr>
          <p:cNvSpPr txBox="1"/>
          <p:nvPr/>
        </p:nvSpPr>
        <p:spPr>
          <a:xfrm>
            <a:off x="6517577" y="1743434"/>
            <a:ext cx="5207883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sz="2800" dirty="0"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Text Slide </a:t>
            </a:r>
            <a:r>
              <a:rPr lang="en-GB" altLang="ko-KR" sz="2800" dirty="0">
                <a:cs typeface="Arial" pitchFamily="34" charset="0"/>
              </a:rPr>
              <a:t>for your 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B12750-A87D-4FA4-94CF-8109381DF876}"/>
              </a:ext>
            </a:extLst>
          </p:cNvPr>
          <p:cNvGrpSpPr/>
          <p:nvPr/>
        </p:nvGrpSpPr>
        <p:grpSpPr>
          <a:xfrm>
            <a:off x="1547395" y="1944205"/>
            <a:ext cx="3889104" cy="3653597"/>
            <a:chOff x="5109516" y="2278588"/>
            <a:chExt cx="2923644" cy="27466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F4985-B10D-4C28-B7EA-6FD10BD5A3E6}"/>
                </a:ext>
              </a:extLst>
            </p:cNvPr>
            <p:cNvGrpSpPr/>
            <p:nvPr/>
          </p:nvGrpSpPr>
          <p:grpSpPr>
            <a:xfrm>
              <a:off x="5109516" y="2278588"/>
              <a:ext cx="2923644" cy="2746601"/>
              <a:chOff x="3419872" y="1916832"/>
              <a:chExt cx="2923644" cy="274660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D87B211-56BC-4462-9DFA-36FCE5AC36A0}"/>
                  </a:ext>
                </a:extLst>
              </p:cNvPr>
              <p:cNvSpPr/>
              <p:nvPr/>
            </p:nvSpPr>
            <p:spPr>
              <a:xfrm>
                <a:off x="4014166" y="1916832"/>
                <a:ext cx="1735057" cy="1735057"/>
              </a:xfrm>
              <a:prstGeom prst="ellipse">
                <a:avLst/>
              </a:pr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8CDFC49-8490-466A-AF1A-82D6E14729DD}"/>
                  </a:ext>
                </a:extLst>
              </p:cNvPr>
              <p:cNvGrpSpPr/>
              <p:nvPr/>
            </p:nvGrpSpPr>
            <p:grpSpPr>
              <a:xfrm>
                <a:off x="3419872" y="2928376"/>
                <a:ext cx="2923644" cy="1735057"/>
                <a:chOff x="3419872" y="2928376"/>
                <a:chExt cx="2923644" cy="1735057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711E02C-FEF4-40A7-B434-9CA6007F1B5C}"/>
                    </a:ext>
                  </a:extLst>
                </p:cNvPr>
                <p:cNvSpPr/>
                <p:nvPr/>
              </p:nvSpPr>
              <p:spPr>
                <a:xfrm>
                  <a:off x="4608459" y="2928376"/>
                  <a:ext cx="1735057" cy="1735057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E989FA1-5F75-47AC-B343-19E75FE8510C}"/>
                    </a:ext>
                  </a:extLst>
                </p:cNvPr>
                <p:cNvSpPr/>
                <p:nvPr/>
              </p:nvSpPr>
              <p:spPr>
                <a:xfrm>
                  <a:off x="3419872" y="2928376"/>
                  <a:ext cx="1735057" cy="1735057"/>
                </a:xfrm>
                <a:prstGeom prst="ellipse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4C4301-6B36-474D-B6E1-161F9E657FE8}"/>
                </a:ext>
              </a:extLst>
            </p:cNvPr>
            <p:cNvSpPr/>
            <p:nvPr/>
          </p:nvSpPr>
          <p:spPr>
            <a:xfrm>
              <a:off x="5109516" y="4013645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Text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CE80E6-09B0-453F-B5E7-8EEDC6F8F47A}"/>
                </a:ext>
              </a:extLst>
            </p:cNvPr>
            <p:cNvSpPr/>
            <p:nvPr/>
          </p:nvSpPr>
          <p:spPr>
            <a:xfrm>
              <a:off x="6835695" y="4023390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Text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1FBEBD-B296-4FE7-8598-C803E337C716}"/>
                </a:ext>
              </a:extLst>
            </p:cNvPr>
            <p:cNvSpPr/>
            <p:nvPr/>
          </p:nvSpPr>
          <p:spPr>
            <a:xfrm>
              <a:off x="5977044" y="2779458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Text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" name="Donut 59">
            <a:extLst>
              <a:ext uri="{FF2B5EF4-FFF2-40B4-BE49-F238E27FC236}">
                <a16:creationId xmlns:a16="http://schemas.microsoft.com/office/drawing/2014/main" id="{1116E7E3-EACB-460A-BC0C-E12F371161C6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A32CD5-21BD-4B29-B038-4AC689179E5A}"/>
              </a:ext>
            </a:extLst>
          </p:cNvPr>
          <p:cNvCxnSpPr>
            <a:cxnSpLocks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2222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6">
            <a:extLst>
              <a:ext uri="{FF2B5EF4-FFF2-40B4-BE49-F238E27FC236}">
                <a16:creationId xmlns:a16="http://schemas.microsoft.com/office/drawing/2014/main" id="{958605B5-E04F-4C80-AD35-76958B065658}"/>
              </a:ext>
            </a:extLst>
          </p:cNvPr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75328F-AC31-48C3-8BDB-18C83E4EA5AE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E0F74D-709B-4727-968E-CE161CDFC86E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Donut 60">
            <a:extLst>
              <a:ext uri="{FF2B5EF4-FFF2-40B4-BE49-F238E27FC236}">
                <a16:creationId xmlns:a16="http://schemas.microsoft.com/office/drawing/2014/main" id="{3588E084-EA62-4B24-8734-982A6F177707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0A4E64-709E-4787-B069-3A2B3CDFED7F}"/>
              </a:ext>
            </a:extLst>
          </p:cNvPr>
          <p:cNvCxnSpPr>
            <a:cxnSpLocks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22225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7">
            <a:extLst>
              <a:ext uri="{FF2B5EF4-FFF2-40B4-BE49-F238E27FC236}">
                <a16:creationId xmlns:a16="http://schemas.microsoft.com/office/drawing/2014/main" id="{09C637B7-DB5A-41E9-8E31-5C4DEDF27490}"/>
              </a:ext>
            </a:extLst>
          </p:cNvPr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E7BA4E-3C02-4433-8C34-D5443A863987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C42155-0C9E-413C-8601-BD10A7DE54EC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2" name="Donut 66">
            <a:extLst>
              <a:ext uri="{FF2B5EF4-FFF2-40B4-BE49-F238E27FC236}">
                <a16:creationId xmlns:a16="http://schemas.microsoft.com/office/drawing/2014/main" id="{BEB9CFAB-E0E9-4F10-B71B-92B4E3C581DD}"/>
              </a:ext>
            </a:extLst>
          </p:cNvPr>
          <p:cNvSpPr/>
          <p:nvPr/>
        </p:nvSpPr>
        <p:spPr>
          <a:xfrm>
            <a:off x="7397978" y="3577947"/>
            <a:ext cx="701030" cy="701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140FA-29DB-4AE4-990D-AF631FBCDCD9}"/>
              </a:ext>
            </a:extLst>
          </p:cNvPr>
          <p:cNvCxnSpPr>
            <a:cxnSpLocks/>
          </p:cNvCxnSpPr>
          <p:nvPr/>
        </p:nvCxnSpPr>
        <p:spPr>
          <a:xfrm>
            <a:off x="8099008" y="3928461"/>
            <a:ext cx="3142609" cy="4070"/>
          </a:xfrm>
          <a:prstGeom prst="line">
            <a:avLst/>
          </a:prstGeom>
          <a:ln w="22225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">
            <a:extLst>
              <a:ext uri="{FF2B5EF4-FFF2-40B4-BE49-F238E27FC236}">
                <a16:creationId xmlns:a16="http://schemas.microsoft.com/office/drawing/2014/main" id="{0F727120-62EF-49B7-9FB7-BA8F5079159C}"/>
              </a:ext>
            </a:extLst>
          </p:cNvPr>
          <p:cNvGrpSpPr/>
          <p:nvPr/>
        </p:nvGrpSpPr>
        <p:grpSpPr>
          <a:xfrm>
            <a:off x="8189304" y="3622484"/>
            <a:ext cx="2996190" cy="758119"/>
            <a:chOff x="8736091" y="4094174"/>
            <a:chExt cx="2493362" cy="75811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ED9D9-06B6-4E0D-A603-D8DADE4EFA71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D2D751-E87F-4908-928C-87C2142B2A65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4" name="Rectangle 36">
            <a:extLst>
              <a:ext uri="{FF2B5EF4-FFF2-40B4-BE49-F238E27FC236}">
                <a16:creationId xmlns:a16="http://schemas.microsoft.com/office/drawing/2014/main" id="{9B8D13DA-0040-499A-B141-9F25844A0D11}"/>
              </a:ext>
            </a:extLst>
          </p:cNvPr>
          <p:cNvSpPr/>
          <p:nvPr/>
        </p:nvSpPr>
        <p:spPr>
          <a:xfrm>
            <a:off x="6551906" y="5528665"/>
            <a:ext cx="378058" cy="31602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AF724B3F-611F-4C8E-8FDC-9FC28E5535D1}"/>
              </a:ext>
            </a:extLst>
          </p:cNvPr>
          <p:cNvSpPr/>
          <p:nvPr/>
        </p:nvSpPr>
        <p:spPr>
          <a:xfrm>
            <a:off x="6549136" y="2009604"/>
            <a:ext cx="390429" cy="29990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259E6FF4-7B79-4B82-8016-DE0C201A7AA2}"/>
              </a:ext>
            </a:extLst>
          </p:cNvPr>
          <p:cNvSpPr/>
          <p:nvPr/>
        </p:nvSpPr>
        <p:spPr>
          <a:xfrm>
            <a:off x="7582655" y="3715375"/>
            <a:ext cx="396946" cy="34256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B73EDAB8-0316-4524-AC9B-5A39CBBC35C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7B01199-F721-419F-98F0-FA7CCDD0BF5E}"/>
              </a:ext>
            </a:extLst>
          </p:cNvPr>
          <p:cNvSpPr/>
          <p:nvPr/>
        </p:nvSpPr>
        <p:spPr>
          <a:xfrm>
            <a:off x="0" y="2016690"/>
            <a:ext cx="3057812" cy="4841310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D2C02-1C71-48C8-ACA7-58B0FEFD3A55}"/>
              </a:ext>
            </a:extLst>
          </p:cNvPr>
          <p:cNvSpPr txBox="1"/>
          <p:nvPr/>
        </p:nvSpPr>
        <p:spPr>
          <a:xfrm>
            <a:off x="6238875" y="2169427"/>
            <a:ext cx="5412371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/>
              <a:t>We Create</a:t>
            </a:r>
          </a:p>
          <a:p>
            <a:pPr algn="r"/>
            <a:r>
              <a:rPr lang="en-US" altLang="ko-KR" sz="3600" dirty="0"/>
              <a:t>Quality Professional </a:t>
            </a:r>
          </a:p>
          <a:p>
            <a:pPr algn="r"/>
            <a:r>
              <a:rPr lang="en-US" altLang="ko-KR" sz="3600" dirty="0"/>
              <a:t>PPT Presentation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09B51-3CA9-4AE8-AB7E-6771556B1865}"/>
              </a:ext>
            </a:extLst>
          </p:cNvPr>
          <p:cNvSpPr txBox="1"/>
          <p:nvPr/>
        </p:nvSpPr>
        <p:spPr>
          <a:xfrm>
            <a:off x="6238875" y="4087094"/>
            <a:ext cx="5412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412177C5-8750-4631-AF02-6043F460CD74}"/>
              </a:ext>
            </a:extLst>
          </p:cNvPr>
          <p:cNvSpPr/>
          <p:nvPr/>
        </p:nvSpPr>
        <p:spPr>
          <a:xfrm>
            <a:off x="7184016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AD5B6-E748-4A35-B082-4B355443FDCA}"/>
              </a:ext>
            </a:extLst>
          </p:cNvPr>
          <p:cNvSpPr txBox="1"/>
          <p:nvPr/>
        </p:nvSpPr>
        <p:spPr>
          <a:xfrm>
            <a:off x="7690305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5D00F-6E3D-4BA8-BB25-D669F8A88162}"/>
              </a:ext>
            </a:extLst>
          </p:cNvPr>
          <p:cNvSpPr txBox="1"/>
          <p:nvPr/>
        </p:nvSpPr>
        <p:spPr>
          <a:xfrm>
            <a:off x="7184017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9" name="Oval 73">
            <a:extLst>
              <a:ext uri="{FF2B5EF4-FFF2-40B4-BE49-F238E27FC236}">
                <a16:creationId xmlns:a16="http://schemas.microsoft.com/office/drawing/2014/main" id="{40F05FDA-B15C-4C33-BCC2-47AD19E8C9AF}"/>
              </a:ext>
            </a:extLst>
          </p:cNvPr>
          <p:cNvSpPr/>
          <p:nvPr/>
        </p:nvSpPr>
        <p:spPr>
          <a:xfrm>
            <a:off x="4569618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90378-C6A2-4A05-81FA-A2FE3D3949CB}"/>
              </a:ext>
            </a:extLst>
          </p:cNvPr>
          <p:cNvSpPr txBox="1"/>
          <p:nvPr/>
        </p:nvSpPr>
        <p:spPr>
          <a:xfrm>
            <a:off x="5075907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2B0F0-69A2-4AE6-8DA9-C3814D94972D}"/>
              </a:ext>
            </a:extLst>
          </p:cNvPr>
          <p:cNvSpPr txBox="1"/>
          <p:nvPr/>
        </p:nvSpPr>
        <p:spPr>
          <a:xfrm>
            <a:off x="4569619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42E81804-4690-47CB-9763-E375E18061AB}"/>
              </a:ext>
            </a:extLst>
          </p:cNvPr>
          <p:cNvSpPr/>
          <p:nvPr/>
        </p:nvSpPr>
        <p:spPr>
          <a:xfrm rot="2700000">
            <a:off x="4723025" y="5278105"/>
            <a:ext cx="163086" cy="2923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9C7C85F4-2053-48A0-A434-A455435E0EE2}"/>
              </a:ext>
            </a:extLst>
          </p:cNvPr>
          <p:cNvSpPr/>
          <p:nvPr/>
        </p:nvSpPr>
        <p:spPr>
          <a:xfrm>
            <a:off x="7293314" y="5295529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73">
            <a:extLst>
              <a:ext uri="{FF2B5EF4-FFF2-40B4-BE49-F238E27FC236}">
                <a16:creationId xmlns:a16="http://schemas.microsoft.com/office/drawing/2014/main" id="{176F6BD9-A1AF-40D1-9E35-17B058EB4A64}"/>
              </a:ext>
            </a:extLst>
          </p:cNvPr>
          <p:cNvSpPr/>
          <p:nvPr/>
        </p:nvSpPr>
        <p:spPr>
          <a:xfrm>
            <a:off x="9798414" y="5173765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531953-73AE-448A-8EEC-80E0FFE53621}"/>
              </a:ext>
            </a:extLst>
          </p:cNvPr>
          <p:cNvSpPr txBox="1"/>
          <p:nvPr/>
        </p:nvSpPr>
        <p:spPr>
          <a:xfrm>
            <a:off x="10304703" y="5280312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AFB7F-717F-43A5-806F-E6E5345F67DC}"/>
              </a:ext>
            </a:extLst>
          </p:cNvPr>
          <p:cNvSpPr txBox="1"/>
          <p:nvPr/>
        </p:nvSpPr>
        <p:spPr>
          <a:xfrm>
            <a:off x="9798415" y="5746445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B109FD2D-2F70-41A1-9FD9-C1B8AF220860}"/>
              </a:ext>
            </a:extLst>
          </p:cNvPr>
          <p:cNvSpPr/>
          <p:nvPr/>
        </p:nvSpPr>
        <p:spPr>
          <a:xfrm>
            <a:off x="9892250" y="5266461"/>
            <a:ext cx="294521" cy="25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51CDB8-01FB-4E94-B176-E7C8CBFC69B2}"/>
              </a:ext>
            </a:extLst>
          </p:cNvPr>
          <p:cNvGrpSpPr/>
          <p:nvPr/>
        </p:nvGrpSpPr>
        <p:grpSpPr>
          <a:xfrm>
            <a:off x="7036525" y="1814909"/>
            <a:ext cx="5077097" cy="5075946"/>
            <a:chOff x="2667000" y="4000174"/>
            <a:chExt cx="2857134" cy="285648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1D96456-62DA-47F9-9452-E8F78E8CDDCF}"/>
                </a:ext>
              </a:extLst>
            </p:cNvPr>
            <p:cNvSpPr/>
            <p:nvPr/>
          </p:nvSpPr>
          <p:spPr>
            <a:xfrm>
              <a:off x="2667000" y="5921713"/>
              <a:ext cx="2857134" cy="934948"/>
            </a:xfrm>
            <a:custGeom>
              <a:avLst/>
              <a:gdLst>
                <a:gd name="connsiteX0" fmla="*/ 2579217 w 2857134"/>
                <a:gd name="connsiteY0" fmla="*/ 254289 h 934948"/>
                <a:gd name="connsiteX1" fmla="*/ 2720490 w 2857134"/>
                <a:gd name="connsiteY1" fmla="*/ 405376 h 934948"/>
                <a:gd name="connsiteX2" fmla="*/ 2777367 w 2857134"/>
                <a:gd name="connsiteY2" fmla="*/ 551250 h 934948"/>
                <a:gd name="connsiteX3" fmla="*/ 2821977 w 2857134"/>
                <a:gd name="connsiteY3" fmla="*/ 705237 h 934948"/>
                <a:gd name="connsiteX4" fmla="*/ 2857135 w 2857134"/>
                <a:gd name="connsiteY4" fmla="*/ 934948 h 934948"/>
                <a:gd name="connsiteX5" fmla="*/ 0 w 2857134"/>
                <a:gd name="connsiteY5" fmla="*/ 934948 h 934948"/>
                <a:gd name="connsiteX6" fmla="*/ 109517 w 2857134"/>
                <a:gd name="connsiteY6" fmla="*/ 391324 h 934948"/>
                <a:gd name="connsiteX7" fmla="*/ 204953 w 2857134"/>
                <a:gd name="connsiteY7" fmla="*/ 226548 h 934948"/>
                <a:gd name="connsiteX8" fmla="*/ 404303 w 2857134"/>
                <a:gd name="connsiteY8" fmla="*/ 105460 h 934948"/>
                <a:gd name="connsiteX9" fmla="*/ 561133 w 2857134"/>
                <a:gd name="connsiteY9" fmla="*/ 10609 h 934948"/>
                <a:gd name="connsiteX10" fmla="*/ 584832 w 2857134"/>
                <a:gd name="connsiteY10" fmla="*/ 321 h 934948"/>
                <a:gd name="connsiteX11" fmla="*/ 577081 w 2857134"/>
                <a:gd name="connsiteY11" fmla="*/ 9577 h 934948"/>
                <a:gd name="connsiteX12" fmla="*/ 575297 w 2857134"/>
                <a:gd name="connsiteY12" fmla="*/ 27644 h 934948"/>
                <a:gd name="connsiteX13" fmla="*/ 789200 w 2857134"/>
                <a:gd name="connsiteY13" fmla="*/ 149847 h 934948"/>
                <a:gd name="connsiteX14" fmla="*/ 868243 w 2857134"/>
                <a:gd name="connsiteY14" fmla="*/ 150154 h 934948"/>
                <a:gd name="connsiteX15" fmla="*/ 912434 w 2857134"/>
                <a:gd name="connsiteY15" fmla="*/ 133425 h 934948"/>
                <a:gd name="connsiteX16" fmla="*/ 970928 w 2857134"/>
                <a:gd name="connsiteY16" fmla="*/ 142068 h 934948"/>
                <a:gd name="connsiteX17" fmla="*/ 1106709 w 2857134"/>
                <a:gd name="connsiteY17" fmla="*/ 218183 h 934948"/>
                <a:gd name="connsiteX18" fmla="*/ 1341607 w 2857134"/>
                <a:gd name="connsiteY18" fmla="*/ 299707 h 934948"/>
                <a:gd name="connsiteX19" fmla="*/ 1512796 w 2857134"/>
                <a:gd name="connsiteY19" fmla="*/ 334531 h 934948"/>
                <a:gd name="connsiteX20" fmla="*/ 1642805 w 2857134"/>
                <a:gd name="connsiteY20" fmla="*/ 303639 h 934948"/>
                <a:gd name="connsiteX21" fmla="*/ 1888967 w 2857134"/>
                <a:gd name="connsiteY21" fmla="*/ 224568 h 934948"/>
                <a:gd name="connsiteX22" fmla="*/ 1985742 w 2857134"/>
                <a:gd name="connsiteY22" fmla="*/ 112124 h 934948"/>
                <a:gd name="connsiteX23" fmla="*/ 2021931 w 2857134"/>
                <a:gd name="connsiteY23" fmla="*/ 4921 h 934948"/>
                <a:gd name="connsiteX24" fmla="*/ 2579217 w 2857134"/>
                <a:gd name="connsiteY24" fmla="*/ 254289 h 93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57134" h="934948">
                  <a:moveTo>
                    <a:pt x="2579217" y="254289"/>
                  </a:moveTo>
                  <a:cubicBezTo>
                    <a:pt x="2641670" y="290284"/>
                    <a:pt x="2689542" y="339410"/>
                    <a:pt x="2720490" y="405376"/>
                  </a:cubicBezTo>
                  <a:cubicBezTo>
                    <a:pt x="2742739" y="452830"/>
                    <a:pt x="2761336" y="501454"/>
                    <a:pt x="2777367" y="551250"/>
                  </a:cubicBezTo>
                  <a:cubicBezTo>
                    <a:pt x="2793762" y="602133"/>
                    <a:pt x="2809431" y="653294"/>
                    <a:pt x="2821977" y="705237"/>
                  </a:cubicBezTo>
                  <a:cubicBezTo>
                    <a:pt x="2830620" y="741036"/>
                    <a:pt x="2853315" y="879828"/>
                    <a:pt x="2857135" y="934948"/>
                  </a:cubicBezTo>
                  <a:cubicBezTo>
                    <a:pt x="1914785" y="934948"/>
                    <a:pt x="942350" y="934948"/>
                    <a:pt x="0" y="934948"/>
                  </a:cubicBezTo>
                  <a:cubicBezTo>
                    <a:pt x="5437" y="906900"/>
                    <a:pt x="103383" y="410256"/>
                    <a:pt x="109517" y="391324"/>
                  </a:cubicBezTo>
                  <a:cubicBezTo>
                    <a:pt x="119080" y="361798"/>
                    <a:pt x="128281" y="283062"/>
                    <a:pt x="204953" y="226548"/>
                  </a:cubicBezTo>
                  <a:cubicBezTo>
                    <a:pt x="271338" y="186064"/>
                    <a:pt x="337834" y="145776"/>
                    <a:pt x="404303" y="105460"/>
                  </a:cubicBezTo>
                  <a:cubicBezTo>
                    <a:pt x="456524" y="73788"/>
                    <a:pt x="508745" y="42059"/>
                    <a:pt x="561133" y="10609"/>
                  </a:cubicBezTo>
                  <a:cubicBezTo>
                    <a:pt x="568494" y="6204"/>
                    <a:pt x="574600" y="-1686"/>
                    <a:pt x="584832" y="321"/>
                  </a:cubicBezTo>
                  <a:cubicBezTo>
                    <a:pt x="585613" y="6176"/>
                    <a:pt x="580260" y="7152"/>
                    <a:pt x="577081" y="9577"/>
                  </a:cubicBezTo>
                  <a:cubicBezTo>
                    <a:pt x="567351" y="16938"/>
                    <a:pt x="567658" y="18332"/>
                    <a:pt x="575297" y="27644"/>
                  </a:cubicBezTo>
                  <a:cubicBezTo>
                    <a:pt x="591775" y="47747"/>
                    <a:pt x="764999" y="141009"/>
                    <a:pt x="789200" y="149847"/>
                  </a:cubicBezTo>
                  <a:cubicBezTo>
                    <a:pt x="815631" y="159494"/>
                    <a:pt x="841923" y="157403"/>
                    <a:pt x="868243" y="150154"/>
                  </a:cubicBezTo>
                  <a:cubicBezTo>
                    <a:pt x="880036" y="146919"/>
                    <a:pt x="908754" y="133648"/>
                    <a:pt x="912434" y="133425"/>
                  </a:cubicBezTo>
                  <a:cubicBezTo>
                    <a:pt x="932620" y="131696"/>
                    <a:pt x="952722" y="132338"/>
                    <a:pt x="970928" y="142068"/>
                  </a:cubicBezTo>
                  <a:cubicBezTo>
                    <a:pt x="993010" y="153890"/>
                    <a:pt x="1082146" y="207198"/>
                    <a:pt x="1106709" y="218183"/>
                  </a:cubicBezTo>
                  <a:cubicBezTo>
                    <a:pt x="1131774" y="229391"/>
                    <a:pt x="1289023" y="282087"/>
                    <a:pt x="1341607" y="299707"/>
                  </a:cubicBezTo>
                  <a:cubicBezTo>
                    <a:pt x="1372973" y="310219"/>
                    <a:pt x="1487034" y="335479"/>
                    <a:pt x="1512796" y="334531"/>
                  </a:cubicBezTo>
                  <a:cubicBezTo>
                    <a:pt x="1558298" y="332830"/>
                    <a:pt x="1600119" y="316798"/>
                    <a:pt x="1642805" y="303639"/>
                  </a:cubicBezTo>
                  <a:cubicBezTo>
                    <a:pt x="1694971" y="287523"/>
                    <a:pt x="1860166" y="238062"/>
                    <a:pt x="1888967" y="224568"/>
                  </a:cubicBezTo>
                  <a:cubicBezTo>
                    <a:pt x="1938093" y="201566"/>
                    <a:pt x="1969153" y="163425"/>
                    <a:pt x="1985742" y="112124"/>
                  </a:cubicBezTo>
                  <a:cubicBezTo>
                    <a:pt x="1995835" y="80897"/>
                    <a:pt x="2017275" y="8128"/>
                    <a:pt x="2021931" y="4921"/>
                  </a:cubicBezTo>
                  <a:cubicBezTo>
                    <a:pt x="2027117" y="4531"/>
                    <a:pt x="2427433" y="141901"/>
                    <a:pt x="2579217" y="254289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05CCD28-CD79-4315-AAFB-AC3468749034}"/>
                </a:ext>
              </a:extLst>
            </p:cNvPr>
            <p:cNvSpPr/>
            <p:nvPr/>
          </p:nvSpPr>
          <p:spPr>
            <a:xfrm>
              <a:off x="4518320" y="4839804"/>
              <a:ext cx="541737" cy="1270024"/>
            </a:xfrm>
            <a:custGeom>
              <a:avLst/>
              <a:gdLst>
                <a:gd name="connsiteX0" fmla="*/ 108380 w 541737"/>
                <a:gd name="connsiteY0" fmla="*/ 107676 h 1270024"/>
                <a:gd name="connsiteX1" fmla="*/ 129709 w 541737"/>
                <a:gd name="connsiteY1" fmla="*/ 102965 h 1270024"/>
                <a:gd name="connsiteX2" fmla="*/ 160546 w 541737"/>
                <a:gd name="connsiteY2" fmla="*/ 60669 h 1270024"/>
                <a:gd name="connsiteX3" fmla="*/ 194895 w 541737"/>
                <a:gd name="connsiteY3" fmla="*/ 13885 h 1270024"/>
                <a:gd name="connsiteX4" fmla="*/ 199551 w 541737"/>
                <a:gd name="connsiteY4" fmla="*/ 7388 h 1270024"/>
                <a:gd name="connsiteX5" fmla="*/ 206131 w 541737"/>
                <a:gd name="connsiteY5" fmla="*/ 10288 h 1270024"/>
                <a:gd name="connsiteX6" fmla="*/ 209059 w 541737"/>
                <a:gd name="connsiteY6" fmla="*/ 0 h 1270024"/>
                <a:gd name="connsiteX7" fmla="*/ 242432 w 541737"/>
                <a:gd name="connsiteY7" fmla="*/ 101849 h 1270024"/>
                <a:gd name="connsiteX8" fmla="*/ 304523 w 541737"/>
                <a:gd name="connsiteY8" fmla="*/ 224470 h 1270024"/>
                <a:gd name="connsiteX9" fmla="*/ 338176 w 541737"/>
                <a:gd name="connsiteY9" fmla="*/ 399897 h 1270024"/>
                <a:gd name="connsiteX10" fmla="*/ 329979 w 541737"/>
                <a:gd name="connsiteY10" fmla="*/ 570167 h 1270024"/>
                <a:gd name="connsiteX11" fmla="*/ 364300 w 541737"/>
                <a:gd name="connsiteY11" fmla="*/ 769404 h 1270024"/>
                <a:gd name="connsiteX12" fmla="*/ 540648 w 541737"/>
                <a:gd name="connsiteY12" fmla="*/ 1229720 h 1270024"/>
                <a:gd name="connsiteX13" fmla="*/ 402246 w 541737"/>
                <a:gd name="connsiteY13" fmla="*/ 1269757 h 1270024"/>
                <a:gd name="connsiteX14" fmla="*/ 291085 w 541737"/>
                <a:gd name="connsiteY14" fmla="*/ 1253335 h 1270024"/>
                <a:gd name="connsiteX15" fmla="*/ 180174 w 541737"/>
                <a:gd name="connsiteY15" fmla="*/ 1106570 h 1270024"/>
                <a:gd name="connsiteX16" fmla="*/ 106735 w 541737"/>
                <a:gd name="connsiteY16" fmla="*/ 956096 h 1270024"/>
                <a:gd name="connsiteX17" fmla="*/ 5109 w 541737"/>
                <a:gd name="connsiteY17" fmla="*/ 823075 h 1270024"/>
                <a:gd name="connsiteX18" fmla="*/ 2544 w 541737"/>
                <a:gd name="connsiteY18" fmla="*/ 819423 h 1270024"/>
                <a:gd name="connsiteX19" fmla="*/ 7 w 541737"/>
                <a:gd name="connsiteY19" fmla="*/ 806347 h 1270024"/>
                <a:gd name="connsiteX20" fmla="*/ 83817 w 541737"/>
                <a:gd name="connsiteY20" fmla="*/ 421449 h 1270024"/>
                <a:gd name="connsiteX21" fmla="*/ 159988 w 541737"/>
                <a:gd name="connsiteY21" fmla="*/ 338810 h 1270024"/>
                <a:gd name="connsiteX22" fmla="*/ 115908 w 541737"/>
                <a:gd name="connsiteY22" fmla="*/ 232583 h 1270024"/>
                <a:gd name="connsiteX23" fmla="*/ 105592 w 541737"/>
                <a:gd name="connsiteY23" fmla="*/ 120362 h 1270024"/>
                <a:gd name="connsiteX24" fmla="*/ 108380 w 541737"/>
                <a:gd name="connsiteY24" fmla="*/ 107676 h 127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737" h="1270024">
                  <a:moveTo>
                    <a:pt x="108380" y="107676"/>
                  </a:moveTo>
                  <a:cubicBezTo>
                    <a:pt x="118027" y="113476"/>
                    <a:pt x="123659" y="111747"/>
                    <a:pt x="129709" y="102965"/>
                  </a:cubicBezTo>
                  <a:cubicBezTo>
                    <a:pt x="139607" y="88606"/>
                    <a:pt x="150230" y="74749"/>
                    <a:pt x="160546" y="60669"/>
                  </a:cubicBezTo>
                  <a:cubicBezTo>
                    <a:pt x="171977" y="45084"/>
                    <a:pt x="183436" y="29498"/>
                    <a:pt x="194895" y="13885"/>
                  </a:cubicBezTo>
                  <a:cubicBezTo>
                    <a:pt x="196484" y="11738"/>
                    <a:pt x="197767" y="9340"/>
                    <a:pt x="199551" y="7388"/>
                  </a:cubicBezTo>
                  <a:cubicBezTo>
                    <a:pt x="203538" y="2983"/>
                    <a:pt x="203845" y="3123"/>
                    <a:pt x="206131" y="10288"/>
                  </a:cubicBezTo>
                  <a:cubicBezTo>
                    <a:pt x="208278" y="6914"/>
                    <a:pt x="205462" y="2453"/>
                    <a:pt x="209059" y="0"/>
                  </a:cubicBezTo>
                  <a:cubicBezTo>
                    <a:pt x="205741" y="38671"/>
                    <a:pt x="218901" y="72128"/>
                    <a:pt x="242432" y="101849"/>
                  </a:cubicBezTo>
                  <a:cubicBezTo>
                    <a:pt x="271484" y="138569"/>
                    <a:pt x="291782" y="179637"/>
                    <a:pt x="304523" y="224470"/>
                  </a:cubicBezTo>
                  <a:cubicBezTo>
                    <a:pt x="320778" y="281710"/>
                    <a:pt x="328417" y="341319"/>
                    <a:pt x="338176" y="399897"/>
                  </a:cubicBezTo>
                  <a:cubicBezTo>
                    <a:pt x="347572" y="456245"/>
                    <a:pt x="329142" y="513540"/>
                    <a:pt x="329979" y="570167"/>
                  </a:cubicBezTo>
                  <a:cubicBezTo>
                    <a:pt x="330982" y="637834"/>
                    <a:pt x="344811" y="704804"/>
                    <a:pt x="364300" y="769404"/>
                  </a:cubicBezTo>
                  <a:cubicBezTo>
                    <a:pt x="406150" y="908196"/>
                    <a:pt x="555927" y="1209841"/>
                    <a:pt x="540648" y="1229720"/>
                  </a:cubicBezTo>
                  <a:cubicBezTo>
                    <a:pt x="497348" y="1269785"/>
                    <a:pt x="414988" y="1270956"/>
                    <a:pt x="402246" y="1269757"/>
                  </a:cubicBezTo>
                  <a:cubicBezTo>
                    <a:pt x="364914" y="1266216"/>
                    <a:pt x="327748" y="1262369"/>
                    <a:pt x="291085" y="1253335"/>
                  </a:cubicBezTo>
                  <a:cubicBezTo>
                    <a:pt x="232813" y="1239005"/>
                    <a:pt x="205016" y="1154246"/>
                    <a:pt x="180174" y="1106570"/>
                  </a:cubicBezTo>
                  <a:cubicBezTo>
                    <a:pt x="152739" y="1053958"/>
                    <a:pt x="131466" y="1009990"/>
                    <a:pt x="106735" y="956096"/>
                  </a:cubicBezTo>
                  <a:cubicBezTo>
                    <a:pt x="83315" y="905101"/>
                    <a:pt x="41633" y="865315"/>
                    <a:pt x="5109" y="823075"/>
                  </a:cubicBezTo>
                  <a:cubicBezTo>
                    <a:pt x="4133" y="821932"/>
                    <a:pt x="3213" y="820761"/>
                    <a:pt x="2544" y="819423"/>
                  </a:cubicBezTo>
                  <a:cubicBezTo>
                    <a:pt x="592" y="815269"/>
                    <a:pt x="-77" y="810863"/>
                    <a:pt x="7" y="806347"/>
                  </a:cubicBezTo>
                  <a:cubicBezTo>
                    <a:pt x="1903" y="681133"/>
                    <a:pt x="-12679" y="517416"/>
                    <a:pt x="83817" y="421449"/>
                  </a:cubicBezTo>
                  <a:cubicBezTo>
                    <a:pt x="109245" y="396161"/>
                    <a:pt x="150007" y="375529"/>
                    <a:pt x="159988" y="338810"/>
                  </a:cubicBezTo>
                  <a:cubicBezTo>
                    <a:pt x="171029" y="298215"/>
                    <a:pt x="144207" y="259070"/>
                    <a:pt x="115908" y="232583"/>
                  </a:cubicBezTo>
                  <a:cubicBezTo>
                    <a:pt x="89087" y="207463"/>
                    <a:pt x="103417" y="152565"/>
                    <a:pt x="105592" y="120362"/>
                  </a:cubicBezTo>
                  <a:cubicBezTo>
                    <a:pt x="105843" y="116013"/>
                    <a:pt x="104784" y="111329"/>
                    <a:pt x="108380" y="107676"/>
                  </a:cubicBezTo>
                  <a:close/>
                </a:path>
              </a:pathLst>
            </a:custGeom>
            <a:solidFill>
              <a:srgbClr val="623117"/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17561C4-B2D1-41DB-9720-DED708683C78}"/>
                </a:ext>
              </a:extLst>
            </p:cNvPr>
            <p:cNvSpPr/>
            <p:nvPr/>
          </p:nvSpPr>
          <p:spPr>
            <a:xfrm>
              <a:off x="3231811" y="4952834"/>
              <a:ext cx="591431" cy="1128159"/>
            </a:xfrm>
            <a:custGeom>
              <a:avLst/>
              <a:gdLst>
                <a:gd name="connsiteX0" fmla="*/ 342270 w 591431"/>
                <a:gd name="connsiteY0" fmla="*/ 0 h 1128159"/>
                <a:gd name="connsiteX1" fmla="*/ 358162 w 591431"/>
                <a:gd name="connsiteY1" fmla="*/ 37165 h 1128159"/>
                <a:gd name="connsiteX2" fmla="*/ 377818 w 591431"/>
                <a:gd name="connsiteY2" fmla="*/ 54145 h 1128159"/>
                <a:gd name="connsiteX3" fmla="*/ 422902 w 591431"/>
                <a:gd name="connsiteY3" fmla="*/ 68783 h 1128159"/>
                <a:gd name="connsiteX4" fmla="*/ 447409 w 591431"/>
                <a:gd name="connsiteY4" fmla="*/ 64628 h 1128159"/>
                <a:gd name="connsiteX5" fmla="*/ 452846 w 591431"/>
                <a:gd name="connsiteY5" fmla="*/ 76589 h 1128159"/>
                <a:gd name="connsiteX6" fmla="*/ 507576 w 591431"/>
                <a:gd name="connsiteY6" fmla="*/ 301812 h 1128159"/>
                <a:gd name="connsiteX7" fmla="*/ 568608 w 591431"/>
                <a:gd name="connsiteY7" fmla="*/ 469907 h 1128159"/>
                <a:gd name="connsiteX8" fmla="*/ 582827 w 591431"/>
                <a:gd name="connsiteY8" fmla="*/ 635408 h 1128159"/>
                <a:gd name="connsiteX9" fmla="*/ 589519 w 591431"/>
                <a:gd name="connsiteY9" fmla="*/ 809414 h 1128159"/>
                <a:gd name="connsiteX10" fmla="*/ 566378 w 591431"/>
                <a:gd name="connsiteY10" fmla="*/ 890687 h 1128159"/>
                <a:gd name="connsiteX11" fmla="*/ 504621 w 591431"/>
                <a:gd name="connsiteY11" fmla="*/ 960640 h 1128159"/>
                <a:gd name="connsiteX12" fmla="*/ 402214 w 591431"/>
                <a:gd name="connsiteY12" fmla="*/ 1064135 h 1128159"/>
                <a:gd name="connsiteX13" fmla="*/ 281266 w 591431"/>
                <a:gd name="connsiteY13" fmla="*/ 1126895 h 1128159"/>
                <a:gd name="connsiteX14" fmla="*/ 124575 w 591431"/>
                <a:gd name="connsiteY14" fmla="*/ 1069711 h 1128159"/>
                <a:gd name="connsiteX15" fmla="*/ 56768 w 591431"/>
                <a:gd name="connsiteY15" fmla="*/ 1033047 h 1128159"/>
                <a:gd name="connsiteX16" fmla="*/ 2345 w 591431"/>
                <a:gd name="connsiteY16" fmla="*/ 992034 h 1128159"/>
                <a:gd name="connsiteX17" fmla="*/ 4185 w 591431"/>
                <a:gd name="connsiteY17" fmla="*/ 980659 h 1128159"/>
                <a:gd name="connsiteX18" fmla="*/ 20049 w 591431"/>
                <a:gd name="connsiteY18" fmla="*/ 969172 h 1128159"/>
                <a:gd name="connsiteX19" fmla="*/ 198599 w 591431"/>
                <a:gd name="connsiteY19" fmla="*/ 817639 h 1128159"/>
                <a:gd name="connsiteX20" fmla="*/ 208469 w 591431"/>
                <a:gd name="connsiteY20" fmla="*/ 718494 h 1128159"/>
                <a:gd name="connsiteX21" fmla="*/ 226647 w 591431"/>
                <a:gd name="connsiteY21" fmla="*/ 619739 h 1128159"/>
                <a:gd name="connsiteX22" fmla="*/ 240839 w 591431"/>
                <a:gd name="connsiteY22" fmla="*/ 507574 h 1128159"/>
                <a:gd name="connsiteX23" fmla="*/ 245913 w 591431"/>
                <a:gd name="connsiteY23" fmla="*/ 280762 h 1128159"/>
                <a:gd name="connsiteX24" fmla="*/ 276722 w 591431"/>
                <a:gd name="connsiteY24" fmla="*/ 155966 h 1128159"/>
                <a:gd name="connsiteX25" fmla="*/ 333655 w 591431"/>
                <a:gd name="connsiteY25" fmla="*/ 42435 h 1128159"/>
                <a:gd name="connsiteX26" fmla="*/ 342270 w 591431"/>
                <a:gd name="connsiteY26" fmla="*/ 0 h 11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1431" h="1128159">
                  <a:moveTo>
                    <a:pt x="342270" y="0"/>
                  </a:moveTo>
                  <a:cubicBezTo>
                    <a:pt x="347651" y="12351"/>
                    <a:pt x="353840" y="24452"/>
                    <a:pt x="358162" y="37165"/>
                  </a:cubicBezTo>
                  <a:cubicBezTo>
                    <a:pt x="361591" y="47286"/>
                    <a:pt x="368283" y="52305"/>
                    <a:pt x="377818" y="54145"/>
                  </a:cubicBezTo>
                  <a:cubicBezTo>
                    <a:pt x="393487" y="57184"/>
                    <a:pt x="407735" y="64405"/>
                    <a:pt x="422902" y="68783"/>
                  </a:cubicBezTo>
                  <a:cubicBezTo>
                    <a:pt x="431238" y="71180"/>
                    <a:pt x="439937" y="70149"/>
                    <a:pt x="447409" y="64628"/>
                  </a:cubicBezTo>
                  <a:cubicBezTo>
                    <a:pt x="451340" y="67639"/>
                    <a:pt x="451870" y="72268"/>
                    <a:pt x="452846" y="76589"/>
                  </a:cubicBezTo>
                  <a:cubicBezTo>
                    <a:pt x="469686" y="151729"/>
                    <a:pt x="483487" y="228597"/>
                    <a:pt x="507576" y="301812"/>
                  </a:cubicBezTo>
                  <a:cubicBezTo>
                    <a:pt x="526117" y="358215"/>
                    <a:pt x="557874" y="411217"/>
                    <a:pt x="568608" y="469907"/>
                  </a:cubicBezTo>
                  <a:cubicBezTo>
                    <a:pt x="578478" y="523856"/>
                    <a:pt x="577084" y="580789"/>
                    <a:pt x="582827" y="635408"/>
                  </a:cubicBezTo>
                  <a:cubicBezTo>
                    <a:pt x="588905" y="693178"/>
                    <a:pt x="594482" y="751338"/>
                    <a:pt x="589519" y="809414"/>
                  </a:cubicBezTo>
                  <a:cubicBezTo>
                    <a:pt x="587093" y="837880"/>
                    <a:pt x="582270" y="866375"/>
                    <a:pt x="566378" y="890687"/>
                  </a:cubicBezTo>
                  <a:cubicBezTo>
                    <a:pt x="549314" y="916784"/>
                    <a:pt x="525476" y="937722"/>
                    <a:pt x="504621" y="960640"/>
                  </a:cubicBezTo>
                  <a:cubicBezTo>
                    <a:pt x="471917" y="996523"/>
                    <a:pt x="437734" y="1031040"/>
                    <a:pt x="402214" y="1064135"/>
                  </a:cubicBezTo>
                  <a:cubicBezTo>
                    <a:pt x="368199" y="1095808"/>
                    <a:pt x="327995" y="1119785"/>
                    <a:pt x="281266" y="1126895"/>
                  </a:cubicBezTo>
                  <a:cubicBezTo>
                    <a:pt x="223971" y="1135622"/>
                    <a:pt x="171331" y="1097285"/>
                    <a:pt x="124575" y="1069711"/>
                  </a:cubicBezTo>
                  <a:cubicBezTo>
                    <a:pt x="102437" y="1056635"/>
                    <a:pt x="79826" y="1044423"/>
                    <a:pt x="56768" y="1033047"/>
                  </a:cubicBezTo>
                  <a:cubicBezTo>
                    <a:pt x="34352" y="1021979"/>
                    <a:pt x="20300" y="1009349"/>
                    <a:pt x="2345" y="992034"/>
                  </a:cubicBezTo>
                  <a:cubicBezTo>
                    <a:pt x="-1865" y="987992"/>
                    <a:pt x="114" y="983754"/>
                    <a:pt x="4185" y="980659"/>
                  </a:cubicBezTo>
                  <a:cubicBezTo>
                    <a:pt x="9371" y="976700"/>
                    <a:pt x="14752" y="972992"/>
                    <a:pt x="20049" y="969172"/>
                  </a:cubicBezTo>
                  <a:cubicBezTo>
                    <a:pt x="84649" y="935743"/>
                    <a:pt x="172502" y="891161"/>
                    <a:pt x="198599" y="817639"/>
                  </a:cubicBezTo>
                  <a:cubicBezTo>
                    <a:pt x="209891" y="785827"/>
                    <a:pt x="207159" y="751644"/>
                    <a:pt x="208469" y="718494"/>
                  </a:cubicBezTo>
                  <a:cubicBezTo>
                    <a:pt x="209807" y="684646"/>
                    <a:pt x="218367" y="652416"/>
                    <a:pt x="226647" y="619739"/>
                  </a:cubicBezTo>
                  <a:cubicBezTo>
                    <a:pt x="235932" y="583104"/>
                    <a:pt x="239528" y="545269"/>
                    <a:pt x="240839" y="507574"/>
                  </a:cubicBezTo>
                  <a:cubicBezTo>
                    <a:pt x="243460" y="432016"/>
                    <a:pt x="236768" y="356069"/>
                    <a:pt x="245913" y="280762"/>
                  </a:cubicBezTo>
                  <a:cubicBezTo>
                    <a:pt x="251099" y="238132"/>
                    <a:pt x="261499" y="196143"/>
                    <a:pt x="276722" y="155966"/>
                  </a:cubicBezTo>
                  <a:cubicBezTo>
                    <a:pt x="291945" y="115790"/>
                    <a:pt x="316424" y="81245"/>
                    <a:pt x="333655" y="42435"/>
                  </a:cubicBezTo>
                  <a:cubicBezTo>
                    <a:pt x="339370" y="29582"/>
                    <a:pt x="339621" y="14247"/>
                    <a:pt x="342270" y="0"/>
                  </a:cubicBezTo>
                  <a:close/>
                </a:path>
              </a:pathLst>
            </a:custGeom>
            <a:solidFill>
              <a:srgbClr val="623117"/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D30A405-B86C-4078-9CE9-694B9C079190}"/>
                </a:ext>
              </a:extLst>
            </p:cNvPr>
            <p:cNvSpPr/>
            <p:nvPr/>
          </p:nvSpPr>
          <p:spPr>
            <a:xfrm>
              <a:off x="3577844" y="5660428"/>
              <a:ext cx="1111036" cy="599954"/>
            </a:xfrm>
            <a:custGeom>
              <a:avLst/>
              <a:gdLst>
                <a:gd name="connsiteX0" fmla="*/ 0 w 1111036"/>
                <a:gd name="connsiteY0" fmla="*/ 397191 h 599954"/>
                <a:gd name="connsiteX1" fmla="*/ 213847 w 1111036"/>
                <a:gd name="connsiteY1" fmla="*/ 186884 h 599954"/>
                <a:gd name="connsiteX2" fmla="*/ 234340 w 1111036"/>
                <a:gd name="connsiteY2" fmla="*/ 146094 h 599954"/>
                <a:gd name="connsiteX3" fmla="*/ 311013 w 1111036"/>
                <a:gd name="connsiteY3" fmla="*/ 213065 h 599954"/>
                <a:gd name="connsiteX4" fmla="*/ 475511 w 1111036"/>
                <a:gd name="connsiteY4" fmla="*/ 334180 h 599954"/>
                <a:gd name="connsiteX5" fmla="*/ 564563 w 1111036"/>
                <a:gd name="connsiteY5" fmla="*/ 355537 h 599954"/>
                <a:gd name="connsiteX6" fmla="*/ 821179 w 1111036"/>
                <a:gd name="connsiteY6" fmla="*/ 308892 h 599954"/>
                <a:gd name="connsiteX7" fmla="*/ 905938 w 1111036"/>
                <a:gd name="connsiteY7" fmla="*/ 250788 h 599954"/>
                <a:gd name="connsiteX8" fmla="*/ 945194 w 1111036"/>
                <a:gd name="connsiteY8" fmla="*/ 26 h 599954"/>
                <a:gd name="connsiteX9" fmla="*/ 1044367 w 1111036"/>
                <a:gd name="connsiteY9" fmla="*/ 120165 h 599954"/>
                <a:gd name="connsiteX10" fmla="*/ 1061096 w 1111036"/>
                <a:gd name="connsiteY10" fmla="*/ 159477 h 599954"/>
                <a:gd name="connsiteX11" fmla="*/ 1107992 w 1111036"/>
                <a:gd name="connsiteY11" fmla="*/ 261271 h 599954"/>
                <a:gd name="connsiteX12" fmla="*/ 1071217 w 1111036"/>
                <a:gd name="connsiteY12" fmla="*/ 390193 h 599954"/>
                <a:gd name="connsiteX13" fmla="*/ 944274 w 1111036"/>
                <a:gd name="connsiteY13" fmla="*/ 500657 h 599954"/>
                <a:gd name="connsiteX14" fmla="*/ 663652 w 1111036"/>
                <a:gd name="connsiteY14" fmla="*/ 588148 h 599954"/>
                <a:gd name="connsiteX15" fmla="*/ 508438 w 1111036"/>
                <a:gd name="connsiteY15" fmla="*/ 588901 h 599954"/>
                <a:gd name="connsiteX16" fmla="*/ 335241 w 1111036"/>
                <a:gd name="connsiteY16" fmla="*/ 533083 h 599954"/>
                <a:gd name="connsiteX17" fmla="*/ 180557 w 1111036"/>
                <a:gd name="connsiteY17" fmla="*/ 473919 h 599954"/>
                <a:gd name="connsiteX18" fmla="*/ 0 w 1111036"/>
                <a:gd name="connsiteY18" fmla="*/ 397191 h 59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11036" h="599954">
                  <a:moveTo>
                    <a:pt x="0" y="397191"/>
                  </a:moveTo>
                  <a:cubicBezTo>
                    <a:pt x="40818" y="372098"/>
                    <a:pt x="203699" y="199737"/>
                    <a:pt x="213847" y="186884"/>
                  </a:cubicBezTo>
                  <a:cubicBezTo>
                    <a:pt x="216803" y="183148"/>
                    <a:pt x="233977" y="146122"/>
                    <a:pt x="234340" y="146094"/>
                  </a:cubicBezTo>
                  <a:cubicBezTo>
                    <a:pt x="237072" y="145927"/>
                    <a:pt x="285362" y="194189"/>
                    <a:pt x="311013" y="213065"/>
                  </a:cubicBezTo>
                  <a:cubicBezTo>
                    <a:pt x="365855" y="253381"/>
                    <a:pt x="420641" y="293836"/>
                    <a:pt x="475511" y="334180"/>
                  </a:cubicBezTo>
                  <a:cubicBezTo>
                    <a:pt x="501217" y="353083"/>
                    <a:pt x="533810" y="353975"/>
                    <a:pt x="564563" y="355537"/>
                  </a:cubicBezTo>
                  <a:cubicBezTo>
                    <a:pt x="652527" y="359998"/>
                    <a:pt x="739600" y="341094"/>
                    <a:pt x="821179" y="308892"/>
                  </a:cubicBezTo>
                  <a:cubicBezTo>
                    <a:pt x="854497" y="295760"/>
                    <a:pt x="889460" y="284552"/>
                    <a:pt x="905938" y="250788"/>
                  </a:cubicBezTo>
                  <a:cubicBezTo>
                    <a:pt x="919655" y="222684"/>
                    <a:pt x="942880" y="109403"/>
                    <a:pt x="945194" y="26"/>
                  </a:cubicBezTo>
                  <a:cubicBezTo>
                    <a:pt x="945222" y="-1926"/>
                    <a:pt x="1037843" y="107702"/>
                    <a:pt x="1044367" y="120165"/>
                  </a:cubicBezTo>
                  <a:cubicBezTo>
                    <a:pt x="1050975" y="132795"/>
                    <a:pt x="1055826" y="146234"/>
                    <a:pt x="1061096" y="159477"/>
                  </a:cubicBezTo>
                  <a:cubicBezTo>
                    <a:pt x="1072081" y="187107"/>
                    <a:pt x="1094525" y="234812"/>
                    <a:pt x="1107992" y="261271"/>
                  </a:cubicBezTo>
                  <a:cubicBezTo>
                    <a:pt x="1122350" y="289486"/>
                    <a:pt x="1081839" y="365016"/>
                    <a:pt x="1071217" y="390193"/>
                  </a:cubicBezTo>
                  <a:cubicBezTo>
                    <a:pt x="1046291" y="449328"/>
                    <a:pt x="1003020" y="479524"/>
                    <a:pt x="944274" y="500657"/>
                  </a:cubicBezTo>
                  <a:cubicBezTo>
                    <a:pt x="905185" y="514709"/>
                    <a:pt x="718187" y="573455"/>
                    <a:pt x="663652" y="588148"/>
                  </a:cubicBezTo>
                  <a:cubicBezTo>
                    <a:pt x="612434" y="601949"/>
                    <a:pt x="559739" y="605434"/>
                    <a:pt x="508438" y="588901"/>
                  </a:cubicBezTo>
                  <a:cubicBezTo>
                    <a:pt x="450697" y="570304"/>
                    <a:pt x="392983" y="551680"/>
                    <a:pt x="335241" y="533083"/>
                  </a:cubicBezTo>
                  <a:cubicBezTo>
                    <a:pt x="282630" y="516131"/>
                    <a:pt x="229767" y="499068"/>
                    <a:pt x="180557" y="473919"/>
                  </a:cubicBezTo>
                  <a:cubicBezTo>
                    <a:pt x="126106" y="446038"/>
                    <a:pt x="64015" y="389300"/>
                    <a:pt x="0" y="39719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AB8F01-B463-4E00-B2AA-0C2B4147F09C}"/>
                </a:ext>
              </a:extLst>
            </p:cNvPr>
            <p:cNvSpPr/>
            <p:nvPr/>
          </p:nvSpPr>
          <p:spPr>
            <a:xfrm>
              <a:off x="3680279" y="4829406"/>
              <a:ext cx="1005146" cy="1194887"/>
            </a:xfrm>
            <a:custGeom>
              <a:avLst/>
              <a:gdLst>
                <a:gd name="connsiteX0" fmla="*/ 844181 w 1005146"/>
                <a:gd name="connsiteY0" fmla="*/ 831745 h 1194887"/>
                <a:gd name="connsiteX1" fmla="*/ 811728 w 1005146"/>
                <a:gd name="connsiteY1" fmla="*/ 1069347 h 1194887"/>
                <a:gd name="connsiteX2" fmla="*/ 770603 w 1005146"/>
                <a:gd name="connsiteY2" fmla="*/ 1122293 h 1194887"/>
                <a:gd name="connsiteX3" fmla="*/ 668197 w 1005146"/>
                <a:gd name="connsiteY3" fmla="*/ 1161104 h 1194887"/>
                <a:gd name="connsiteX4" fmla="*/ 546524 w 1005146"/>
                <a:gd name="connsiteY4" fmla="*/ 1187786 h 1194887"/>
                <a:gd name="connsiteX5" fmla="*/ 384730 w 1005146"/>
                <a:gd name="connsiteY5" fmla="*/ 1177080 h 1194887"/>
                <a:gd name="connsiteX6" fmla="*/ 312853 w 1005146"/>
                <a:gd name="connsiteY6" fmla="*/ 1124524 h 1194887"/>
                <a:gd name="connsiteX7" fmla="*/ 172528 w 1005146"/>
                <a:gd name="connsiteY7" fmla="*/ 1020500 h 1194887"/>
                <a:gd name="connsiteX8" fmla="*/ 133439 w 1005146"/>
                <a:gd name="connsiteY8" fmla="*/ 978260 h 1194887"/>
                <a:gd name="connsiteX9" fmla="*/ 138011 w 1005146"/>
                <a:gd name="connsiteY9" fmla="*/ 934459 h 1194887"/>
                <a:gd name="connsiteX10" fmla="*/ 140018 w 1005146"/>
                <a:gd name="connsiteY10" fmla="*/ 821680 h 1194887"/>
                <a:gd name="connsiteX11" fmla="*/ 122481 w 1005146"/>
                <a:gd name="connsiteY11" fmla="*/ 655370 h 1194887"/>
                <a:gd name="connsiteX12" fmla="*/ 91980 w 1005146"/>
                <a:gd name="connsiteY12" fmla="*/ 515853 h 1194887"/>
                <a:gd name="connsiteX13" fmla="*/ 30335 w 1005146"/>
                <a:gd name="connsiteY13" fmla="*/ 324227 h 1194887"/>
                <a:gd name="connsiteX14" fmla="*/ 223 w 1005146"/>
                <a:gd name="connsiteY14" fmla="*/ 192350 h 1194887"/>
                <a:gd name="connsiteX15" fmla="*/ 0 w 1005146"/>
                <a:gd name="connsiteY15" fmla="*/ 188781 h 1194887"/>
                <a:gd name="connsiteX16" fmla="*/ 61784 w 1005146"/>
                <a:gd name="connsiteY16" fmla="*/ 158419 h 1194887"/>
                <a:gd name="connsiteX17" fmla="*/ 131041 w 1005146"/>
                <a:gd name="connsiteY17" fmla="*/ 136225 h 1194887"/>
                <a:gd name="connsiteX18" fmla="*/ 260297 w 1005146"/>
                <a:gd name="connsiteY18" fmla="*/ 104608 h 1194887"/>
                <a:gd name="connsiteX19" fmla="*/ 315892 w 1005146"/>
                <a:gd name="connsiteY19" fmla="*/ 75166 h 1194887"/>
                <a:gd name="connsiteX20" fmla="*/ 414200 w 1005146"/>
                <a:gd name="connsiteY20" fmla="*/ 8670 h 1194887"/>
                <a:gd name="connsiteX21" fmla="*/ 526840 w 1005146"/>
                <a:gd name="connsiteY21" fmla="*/ 6244 h 1194887"/>
                <a:gd name="connsiteX22" fmla="*/ 605213 w 1005146"/>
                <a:gd name="connsiteY22" fmla="*/ 50408 h 1194887"/>
                <a:gd name="connsiteX23" fmla="*/ 678763 w 1005146"/>
                <a:gd name="connsiteY23" fmla="*/ 73298 h 1194887"/>
                <a:gd name="connsiteX24" fmla="*/ 870668 w 1005146"/>
                <a:gd name="connsiteY24" fmla="*/ 106783 h 1194887"/>
                <a:gd name="connsiteX25" fmla="*/ 947481 w 1005146"/>
                <a:gd name="connsiteY25" fmla="*/ 118800 h 1194887"/>
                <a:gd name="connsiteX26" fmla="*/ 944330 w 1005146"/>
                <a:gd name="connsiteY26" fmla="*/ 200909 h 1194887"/>
                <a:gd name="connsiteX27" fmla="*/ 968893 w 1005146"/>
                <a:gd name="connsiteY27" fmla="*/ 252908 h 1194887"/>
                <a:gd name="connsiteX28" fmla="*/ 1004804 w 1005146"/>
                <a:gd name="connsiteY28" fmla="*/ 325844 h 1194887"/>
                <a:gd name="connsiteX29" fmla="*/ 967220 w 1005146"/>
                <a:gd name="connsiteY29" fmla="*/ 398837 h 1194887"/>
                <a:gd name="connsiteX30" fmla="*/ 929637 w 1005146"/>
                <a:gd name="connsiteY30" fmla="*/ 427554 h 1194887"/>
                <a:gd name="connsiteX31" fmla="*/ 857341 w 1005146"/>
                <a:gd name="connsiteY31" fmla="*/ 549868 h 1194887"/>
                <a:gd name="connsiteX32" fmla="*/ 846356 w 1005146"/>
                <a:gd name="connsiteY32" fmla="*/ 703827 h 1194887"/>
                <a:gd name="connsiteX33" fmla="*/ 844181 w 1005146"/>
                <a:gd name="connsiteY33" fmla="*/ 831745 h 11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5146" h="1194887">
                  <a:moveTo>
                    <a:pt x="844181" y="831745"/>
                  </a:moveTo>
                  <a:cubicBezTo>
                    <a:pt x="842648" y="912851"/>
                    <a:pt x="837685" y="994849"/>
                    <a:pt x="811728" y="1069347"/>
                  </a:cubicBezTo>
                  <a:cubicBezTo>
                    <a:pt x="803921" y="1091764"/>
                    <a:pt x="791905" y="1110918"/>
                    <a:pt x="770603" y="1122293"/>
                  </a:cubicBezTo>
                  <a:cubicBezTo>
                    <a:pt x="739600" y="1138827"/>
                    <a:pt x="701654" y="1150286"/>
                    <a:pt x="668197" y="1161104"/>
                  </a:cubicBezTo>
                  <a:cubicBezTo>
                    <a:pt x="628633" y="1173873"/>
                    <a:pt x="587843" y="1182935"/>
                    <a:pt x="546524" y="1187786"/>
                  </a:cubicBezTo>
                  <a:cubicBezTo>
                    <a:pt x="500576" y="1193167"/>
                    <a:pt x="425715" y="1204905"/>
                    <a:pt x="384730" y="1177080"/>
                  </a:cubicBezTo>
                  <a:cubicBezTo>
                    <a:pt x="360223" y="1160435"/>
                    <a:pt x="336719" y="1142033"/>
                    <a:pt x="312853" y="1124524"/>
                  </a:cubicBezTo>
                  <a:cubicBezTo>
                    <a:pt x="265901" y="1090091"/>
                    <a:pt x="219033" y="1055518"/>
                    <a:pt x="172528" y="1020500"/>
                  </a:cubicBezTo>
                  <a:cubicBezTo>
                    <a:pt x="158253" y="1009766"/>
                    <a:pt x="139405" y="995992"/>
                    <a:pt x="133439" y="978260"/>
                  </a:cubicBezTo>
                  <a:cubicBezTo>
                    <a:pt x="128531" y="963678"/>
                    <a:pt x="136394" y="949236"/>
                    <a:pt x="138011" y="934459"/>
                  </a:cubicBezTo>
                  <a:cubicBezTo>
                    <a:pt x="142054" y="897126"/>
                    <a:pt x="141831" y="859152"/>
                    <a:pt x="140018" y="821680"/>
                  </a:cubicBezTo>
                  <a:cubicBezTo>
                    <a:pt x="137314" y="765946"/>
                    <a:pt x="125325" y="710881"/>
                    <a:pt x="122481" y="655370"/>
                  </a:cubicBezTo>
                  <a:cubicBezTo>
                    <a:pt x="119944" y="605798"/>
                    <a:pt x="113559" y="561495"/>
                    <a:pt x="91980" y="515853"/>
                  </a:cubicBezTo>
                  <a:cubicBezTo>
                    <a:pt x="63095" y="454710"/>
                    <a:pt x="44303" y="390249"/>
                    <a:pt x="30335" y="324227"/>
                  </a:cubicBezTo>
                  <a:cubicBezTo>
                    <a:pt x="20994" y="280119"/>
                    <a:pt x="10288" y="236290"/>
                    <a:pt x="223" y="192350"/>
                  </a:cubicBezTo>
                  <a:cubicBezTo>
                    <a:pt x="-28" y="191207"/>
                    <a:pt x="84" y="189980"/>
                    <a:pt x="0" y="188781"/>
                  </a:cubicBezTo>
                  <a:cubicBezTo>
                    <a:pt x="20632" y="178744"/>
                    <a:pt x="41766" y="169571"/>
                    <a:pt x="61784" y="158419"/>
                  </a:cubicBezTo>
                  <a:cubicBezTo>
                    <a:pt x="83559" y="146291"/>
                    <a:pt x="107426" y="141969"/>
                    <a:pt x="131041" y="136225"/>
                  </a:cubicBezTo>
                  <a:cubicBezTo>
                    <a:pt x="174145" y="125742"/>
                    <a:pt x="217277" y="115370"/>
                    <a:pt x="260297" y="104608"/>
                  </a:cubicBezTo>
                  <a:cubicBezTo>
                    <a:pt x="281152" y="99395"/>
                    <a:pt x="300390" y="89887"/>
                    <a:pt x="315892" y="75166"/>
                  </a:cubicBezTo>
                  <a:cubicBezTo>
                    <a:pt x="344024" y="48456"/>
                    <a:pt x="378011" y="20742"/>
                    <a:pt x="414200" y="8670"/>
                  </a:cubicBezTo>
                  <a:cubicBezTo>
                    <a:pt x="452258" y="-4044"/>
                    <a:pt x="488977" y="-921"/>
                    <a:pt x="526840" y="6244"/>
                  </a:cubicBezTo>
                  <a:cubicBezTo>
                    <a:pt x="554972" y="11569"/>
                    <a:pt x="581486" y="33233"/>
                    <a:pt x="605213" y="50408"/>
                  </a:cubicBezTo>
                  <a:cubicBezTo>
                    <a:pt x="626793" y="66021"/>
                    <a:pt x="653280" y="68781"/>
                    <a:pt x="678763" y="73298"/>
                  </a:cubicBezTo>
                  <a:cubicBezTo>
                    <a:pt x="742722" y="84590"/>
                    <a:pt x="806681" y="95798"/>
                    <a:pt x="870668" y="106783"/>
                  </a:cubicBezTo>
                  <a:cubicBezTo>
                    <a:pt x="896207" y="111160"/>
                    <a:pt x="921858" y="114813"/>
                    <a:pt x="947481" y="118800"/>
                  </a:cubicBezTo>
                  <a:cubicBezTo>
                    <a:pt x="948791" y="146263"/>
                    <a:pt x="947425" y="173753"/>
                    <a:pt x="944330" y="200909"/>
                  </a:cubicBezTo>
                  <a:cubicBezTo>
                    <a:pt x="941625" y="224664"/>
                    <a:pt x="953754" y="238186"/>
                    <a:pt x="968893" y="252908"/>
                  </a:cubicBezTo>
                  <a:cubicBezTo>
                    <a:pt x="989163" y="272619"/>
                    <a:pt x="1002127" y="297629"/>
                    <a:pt x="1004804" y="325844"/>
                  </a:cubicBezTo>
                  <a:cubicBezTo>
                    <a:pt x="1007787" y="357210"/>
                    <a:pt x="990947" y="380352"/>
                    <a:pt x="967220" y="398837"/>
                  </a:cubicBezTo>
                  <a:cubicBezTo>
                    <a:pt x="954785" y="408539"/>
                    <a:pt x="940901" y="416262"/>
                    <a:pt x="929637" y="427554"/>
                  </a:cubicBezTo>
                  <a:cubicBezTo>
                    <a:pt x="896347" y="460872"/>
                    <a:pt x="870417" y="504645"/>
                    <a:pt x="857341" y="549868"/>
                  </a:cubicBezTo>
                  <a:cubicBezTo>
                    <a:pt x="842983" y="599552"/>
                    <a:pt x="848196" y="652777"/>
                    <a:pt x="846356" y="703827"/>
                  </a:cubicBezTo>
                  <a:cubicBezTo>
                    <a:pt x="844823" y="745342"/>
                    <a:pt x="844990" y="788418"/>
                    <a:pt x="844181" y="831745"/>
                  </a:cubicBezTo>
                  <a:close/>
                </a:path>
              </a:pathLst>
            </a:custGeom>
            <a:solidFill>
              <a:srgbClr val="F9B17D"/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224A447-8D9A-42F3-B6BC-DF0116C926A2}"/>
                </a:ext>
              </a:extLst>
            </p:cNvPr>
            <p:cNvSpPr/>
            <p:nvPr/>
          </p:nvSpPr>
          <p:spPr>
            <a:xfrm>
              <a:off x="3848430" y="5418586"/>
              <a:ext cx="672267" cy="387510"/>
            </a:xfrm>
            <a:custGeom>
              <a:avLst/>
              <a:gdLst>
                <a:gd name="connsiteX0" fmla="*/ 0 w 672267"/>
                <a:gd name="connsiteY0" fmla="*/ 62677 h 387510"/>
                <a:gd name="connsiteX1" fmla="*/ 53671 w 672267"/>
                <a:gd name="connsiteY1" fmla="*/ 78485 h 387510"/>
                <a:gd name="connsiteX2" fmla="*/ 234451 w 672267"/>
                <a:gd name="connsiteY2" fmla="*/ 140743 h 387510"/>
                <a:gd name="connsiteX3" fmla="*/ 331171 w 672267"/>
                <a:gd name="connsiteY3" fmla="*/ 144424 h 387510"/>
                <a:gd name="connsiteX4" fmla="*/ 512369 w 672267"/>
                <a:gd name="connsiteY4" fmla="*/ 100065 h 387510"/>
                <a:gd name="connsiteX5" fmla="*/ 603903 w 672267"/>
                <a:gd name="connsiteY5" fmla="*/ 53866 h 387510"/>
                <a:gd name="connsiteX6" fmla="*/ 672267 w 672267"/>
                <a:gd name="connsiteY6" fmla="*/ 0 h 387510"/>
                <a:gd name="connsiteX7" fmla="*/ 339925 w 672267"/>
                <a:gd name="connsiteY7" fmla="*/ 384312 h 387510"/>
                <a:gd name="connsiteX8" fmla="*/ 330892 w 672267"/>
                <a:gd name="connsiteY8" fmla="*/ 384507 h 387510"/>
                <a:gd name="connsiteX9" fmla="*/ 0 w 672267"/>
                <a:gd name="connsiteY9" fmla="*/ 62677 h 38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2267" h="387510">
                  <a:moveTo>
                    <a:pt x="0" y="62677"/>
                  </a:moveTo>
                  <a:cubicBezTo>
                    <a:pt x="19210" y="65465"/>
                    <a:pt x="36357" y="72268"/>
                    <a:pt x="53671" y="78485"/>
                  </a:cubicBezTo>
                  <a:cubicBezTo>
                    <a:pt x="113671" y="100037"/>
                    <a:pt x="173699" y="121450"/>
                    <a:pt x="234451" y="140743"/>
                  </a:cubicBezTo>
                  <a:cubicBezTo>
                    <a:pt x="266013" y="150753"/>
                    <a:pt x="298299" y="152844"/>
                    <a:pt x="331171" y="144424"/>
                  </a:cubicBezTo>
                  <a:cubicBezTo>
                    <a:pt x="391422" y="129033"/>
                    <a:pt x="451896" y="114535"/>
                    <a:pt x="512369" y="100065"/>
                  </a:cubicBezTo>
                  <a:cubicBezTo>
                    <a:pt x="546635" y="91868"/>
                    <a:pt x="577081" y="76952"/>
                    <a:pt x="603903" y="53866"/>
                  </a:cubicBezTo>
                  <a:cubicBezTo>
                    <a:pt x="625845" y="34963"/>
                    <a:pt x="648931" y="17398"/>
                    <a:pt x="672267" y="0"/>
                  </a:cubicBezTo>
                  <a:cubicBezTo>
                    <a:pt x="662620" y="11180"/>
                    <a:pt x="346199" y="374777"/>
                    <a:pt x="339925" y="384312"/>
                  </a:cubicBezTo>
                  <a:cubicBezTo>
                    <a:pt x="336691" y="389219"/>
                    <a:pt x="334266" y="387825"/>
                    <a:pt x="330892" y="384507"/>
                  </a:cubicBezTo>
                  <a:cubicBezTo>
                    <a:pt x="318569" y="372351"/>
                    <a:pt x="17983" y="79991"/>
                    <a:pt x="0" y="62677"/>
                  </a:cubicBezTo>
                  <a:close/>
                </a:path>
              </a:pathLst>
            </a:custGeom>
            <a:solidFill>
              <a:srgbClr val="D47E41"/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BC9E49-FABE-473E-B51A-36314FB6B643}"/>
                </a:ext>
              </a:extLst>
            </p:cNvPr>
            <p:cNvSpPr/>
            <p:nvPr/>
          </p:nvSpPr>
          <p:spPr>
            <a:xfrm>
              <a:off x="3972711" y="5015811"/>
              <a:ext cx="389231" cy="129256"/>
            </a:xfrm>
            <a:custGeom>
              <a:avLst/>
              <a:gdLst>
                <a:gd name="connsiteX0" fmla="*/ 3023 w 389231"/>
                <a:gd name="connsiteY0" fmla="*/ 114876 h 129256"/>
                <a:gd name="connsiteX1" fmla="*/ 16072 w 389231"/>
                <a:gd name="connsiteY1" fmla="*/ 104560 h 129256"/>
                <a:gd name="connsiteX2" fmla="*/ 39408 w 389231"/>
                <a:gd name="connsiteY2" fmla="*/ 71159 h 129256"/>
                <a:gd name="connsiteX3" fmla="*/ 102419 w 389231"/>
                <a:gd name="connsiteY3" fmla="*/ 17320 h 129256"/>
                <a:gd name="connsiteX4" fmla="*/ 157958 w 389231"/>
                <a:gd name="connsiteY4" fmla="*/ 5192 h 129256"/>
                <a:gd name="connsiteX5" fmla="*/ 210403 w 389231"/>
                <a:gd name="connsiteY5" fmla="*/ 341 h 129256"/>
                <a:gd name="connsiteX6" fmla="*/ 239343 w 389231"/>
                <a:gd name="connsiteY6" fmla="*/ 1623 h 129256"/>
                <a:gd name="connsiteX7" fmla="*/ 284594 w 389231"/>
                <a:gd name="connsiteY7" fmla="*/ 17320 h 129256"/>
                <a:gd name="connsiteX8" fmla="*/ 374204 w 389231"/>
                <a:gd name="connsiteY8" fmla="*/ 77738 h 129256"/>
                <a:gd name="connsiteX9" fmla="*/ 389231 w 389231"/>
                <a:gd name="connsiteY9" fmla="*/ 91205 h 129256"/>
                <a:gd name="connsiteX10" fmla="*/ 368432 w 389231"/>
                <a:gd name="connsiteY10" fmla="*/ 96028 h 129256"/>
                <a:gd name="connsiteX11" fmla="*/ 340663 w 389231"/>
                <a:gd name="connsiteY11" fmla="*/ 96112 h 129256"/>
                <a:gd name="connsiteX12" fmla="*/ 251192 w 389231"/>
                <a:gd name="connsiteY12" fmla="*/ 113872 h 129256"/>
                <a:gd name="connsiteX13" fmla="*/ 194148 w 389231"/>
                <a:gd name="connsiteY13" fmla="*/ 124467 h 129256"/>
                <a:gd name="connsiteX14" fmla="*/ 83655 w 389231"/>
                <a:gd name="connsiteY14" fmla="*/ 127367 h 129256"/>
                <a:gd name="connsiteX15" fmla="*/ 5979 w 389231"/>
                <a:gd name="connsiteY15" fmla="*/ 124997 h 129256"/>
                <a:gd name="connsiteX16" fmla="*/ 3023 w 389231"/>
                <a:gd name="connsiteY16" fmla="*/ 114876 h 12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231" h="129256">
                  <a:moveTo>
                    <a:pt x="3023" y="114876"/>
                  </a:moveTo>
                  <a:cubicBezTo>
                    <a:pt x="7122" y="111140"/>
                    <a:pt x="11667" y="107934"/>
                    <a:pt x="16072" y="104560"/>
                  </a:cubicBezTo>
                  <a:cubicBezTo>
                    <a:pt x="27392" y="95889"/>
                    <a:pt x="33107" y="83343"/>
                    <a:pt x="39408" y="71159"/>
                  </a:cubicBezTo>
                  <a:cubicBezTo>
                    <a:pt x="53042" y="44672"/>
                    <a:pt x="76155" y="29003"/>
                    <a:pt x="102419" y="17320"/>
                  </a:cubicBezTo>
                  <a:cubicBezTo>
                    <a:pt x="120040" y="9486"/>
                    <a:pt x="138804" y="7395"/>
                    <a:pt x="157958" y="5192"/>
                  </a:cubicBezTo>
                  <a:cubicBezTo>
                    <a:pt x="175356" y="3185"/>
                    <a:pt x="190551" y="3324"/>
                    <a:pt x="210403" y="341"/>
                  </a:cubicBezTo>
                  <a:cubicBezTo>
                    <a:pt x="222698" y="-496"/>
                    <a:pt x="229557" y="313"/>
                    <a:pt x="239343" y="1623"/>
                  </a:cubicBezTo>
                  <a:cubicBezTo>
                    <a:pt x="255877" y="3826"/>
                    <a:pt x="270653" y="9179"/>
                    <a:pt x="284594" y="17320"/>
                  </a:cubicBezTo>
                  <a:cubicBezTo>
                    <a:pt x="294854" y="23315"/>
                    <a:pt x="354492" y="63854"/>
                    <a:pt x="374204" y="77738"/>
                  </a:cubicBezTo>
                  <a:cubicBezTo>
                    <a:pt x="379529" y="81475"/>
                    <a:pt x="384241" y="85573"/>
                    <a:pt x="389231" y="91205"/>
                  </a:cubicBezTo>
                  <a:cubicBezTo>
                    <a:pt x="381759" y="92878"/>
                    <a:pt x="375709" y="96279"/>
                    <a:pt x="368432" y="96028"/>
                  </a:cubicBezTo>
                  <a:cubicBezTo>
                    <a:pt x="359204" y="95694"/>
                    <a:pt x="349919" y="96001"/>
                    <a:pt x="340663" y="96112"/>
                  </a:cubicBezTo>
                  <a:cubicBezTo>
                    <a:pt x="322317" y="96335"/>
                    <a:pt x="263153" y="110861"/>
                    <a:pt x="251192" y="113872"/>
                  </a:cubicBezTo>
                  <a:cubicBezTo>
                    <a:pt x="232958" y="118445"/>
                    <a:pt x="194733" y="124383"/>
                    <a:pt x="194148" y="124467"/>
                  </a:cubicBezTo>
                  <a:cubicBezTo>
                    <a:pt x="157456" y="130015"/>
                    <a:pt x="120403" y="130406"/>
                    <a:pt x="83655" y="127367"/>
                  </a:cubicBezTo>
                  <a:cubicBezTo>
                    <a:pt x="69520" y="126196"/>
                    <a:pt x="10747" y="125554"/>
                    <a:pt x="5979" y="124997"/>
                  </a:cubicBezTo>
                  <a:cubicBezTo>
                    <a:pt x="2661" y="124049"/>
                    <a:pt x="-3835" y="121094"/>
                    <a:pt x="3023" y="114876"/>
                  </a:cubicBezTo>
                  <a:close/>
                </a:path>
              </a:pathLst>
            </a:custGeom>
            <a:solidFill>
              <a:srgbClr val="EE3F95"/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95B556-BF07-427A-AB8E-3038732E7B27}"/>
                </a:ext>
              </a:extLst>
            </p:cNvPr>
            <p:cNvSpPr/>
            <p:nvPr/>
          </p:nvSpPr>
          <p:spPr>
            <a:xfrm>
              <a:off x="4048867" y="4861079"/>
              <a:ext cx="59816" cy="37610"/>
            </a:xfrm>
            <a:custGeom>
              <a:avLst/>
              <a:gdLst>
                <a:gd name="connsiteX0" fmla="*/ 29721 w 59816"/>
                <a:gd name="connsiteY0" fmla="*/ 37611 h 37610"/>
                <a:gd name="connsiteX1" fmla="*/ 3931 w 59816"/>
                <a:gd name="connsiteY1" fmla="*/ 30696 h 37610"/>
                <a:gd name="connsiteX2" fmla="*/ 1700 w 59816"/>
                <a:gd name="connsiteY2" fmla="*/ 21635 h 37610"/>
                <a:gd name="connsiteX3" fmla="*/ 39981 w 59816"/>
                <a:gd name="connsiteY3" fmla="*/ 139 h 37610"/>
                <a:gd name="connsiteX4" fmla="*/ 59135 w 59816"/>
                <a:gd name="connsiteY4" fmla="*/ 11625 h 37610"/>
                <a:gd name="connsiteX5" fmla="*/ 58940 w 59816"/>
                <a:gd name="connsiteY5" fmla="*/ 14748 h 37610"/>
                <a:gd name="connsiteX6" fmla="*/ 34795 w 59816"/>
                <a:gd name="connsiteY6" fmla="*/ 36579 h 37610"/>
                <a:gd name="connsiteX7" fmla="*/ 29721 w 59816"/>
                <a:gd name="connsiteY7" fmla="*/ 37611 h 37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16" h="37610">
                  <a:moveTo>
                    <a:pt x="29721" y="37611"/>
                  </a:moveTo>
                  <a:cubicBezTo>
                    <a:pt x="20827" y="35938"/>
                    <a:pt x="12044" y="34627"/>
                    <a:pt x="3931" y="30696"/>
                  </a:cubicBezTo>
                  <a:cubicBezTo>
                    <a:pt x="-558" y="28521"/>
                    <a:pt x="-1060" y="26151"/>
                    <a:pt x="1700" y="21635"/>
                  </a:cubicBezTo>
                  <a:cubicBezTo>
                    <a:pt x="10567" y="7248"/>
                    <a:pt x="24869" y="2508"/>
                    <a:pt x="39981" y="139"/>
                  </a:cubicBezTo>
                  <a:cubicBezTo>
                    <a:pt x="48429" y="-1200"/>
                    <a:pt x="59832" y="7499"/>
                    <a:pt x="59135" y="11625"/>
                  </a:cubicBezTo>
                  <a:cubicBezTo>
                    <a:pt x="60250" y="12434"/>
                    <a:pt x="59860" y="13800"/>
                    <a:pt x="58940" y="14748"/>
                  </a:cubicBezTo>
                  <a:cubicBezTo>
                    <a:pt x="51384" y="22583"/>
                    <a:pt x="45780" y="32564"/>
                    <a:pt x="34795" y="36579"/>
                  </a:cubicBezTo>
                  <a:cubicBezTo>
                    <a:pt x="33178" y="37164"/>
                    <a:pt x="31366" y="37276"/>
                    <a:pt x="29721" y="37611"/>
                  </a:cubicBezTo>
                  <a:close/>
                </a:path>
              </a:pathLst>
            </a:custGeom>
            <a:solidFill>
              <a:srgbClr val="CB7436"/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9794247-46C0-44F8-9C88-DC7F625FEA76}"/>
                </a:ext>
              </a:extLst>
            </p:cNvPr>
            <p:cNvSpPr/>
            <p:nvPr/>
          </p:nvSpPr>
          <p:spPr>
            <a:xfrm>
              <a:off x="4168292" y="4861492"/>
              <a:ext cx="54194" cy="34018"/>
            </a:xfrm>
            <a:custGeom>
              <a:avLst/>
              <a:gdLst>
                <a:gd name="connsiteX0" fmla="*/ 36122 w 54194"/>
                <a:gd name="connsiteY0" fmla="*/ 34018 h 34018"/>
                <a:gd name="connsiteX1" fmla="*/ 1773 w 54194"/>
                <a:gd name="connsiteY1" fmla="*/ 15394 h 34018"/>
                <a:gd name="connsiteX2" fmla="*/ 4338 w 54194"/>
                <a:gd name="connsiteY2" fmla="*/ 2290 h 34018"/>
                <a:gd name="connsiteX3" fmla="*/ 13511 w 54194"/>
                <a:gd name="connsiteY3" fmla="*/ 171 h 34018"/>
                <a:gd name="connsiteX4" fmla="*/ 43093 w 54194"/>
                <a:gd name="connsiteY4" fmla="*/ 6667 h 34018"/>
                <a:gd name="connsiteX5" fmla="*/ 53548 w 54194"/>
                <a:gd name="connsiteY5" fmla="*/ 23814 h 34018"/>
                <a:gd name="connsiteX6" fmla="*/ 36122 w 54194"/>
                <a:gd name="connsiteY6" fmla="*/ 34018 h 3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194" h="34018">
                  <a:moveTo>
                    <a:pt x="36122" y="34018"/>
                  </a:moveTo>
                  <a:cubicBezTo>
                    <a:pt x="21150" y="33433"/>
                    <a:pt x="11671" y="23563"/>
                    <a:pt x="1773" y="15394"/>
                  </a:cubicBezTo>
                  <a:cubicBezTo>
                    <a:pt x="-1796" y="12438"/>
                    <a:pt x="518" y="5691"/>
                    <a:pt x="4338" y="2290"/>
                  </a:cubicBezTo>
                  <a:cubicBezTo>
                    <a:pt x="8325" y="-24"/>
                    <a:pt x="10779" y="-247"/>
                    <a:pt x="13511" y="171"/>
                  </a:cubicBezTo>
                  <a:cubicBezTo>
                    <a:pt x="24245" y="1816"/>
                    <a:pt x="32972" y="784"/>
                    <a:pt x="43093" y="6667"/>
                  </a:cubicBezTo>
                  <a:cubicBezTo>
                    <a:pt x="50035" y="10710"/>
                    <a:pt x="56252" y="14641"/>
                    <a:pt x="53548" y="23814"/>
                  </a:cubicBezTo>
                  <a:cubicBezTo>
                    <a:pt x="50899" y="32680"/>
                    <a:pt x="42842" y="32903"/>
                    <a:pt x="36122" y="34018"/>
                  </a:cubicBezTo>
                  <a:close/>
                </a:path>
              </a:pathLst>
            </a:custGeom>
            <a:solidFill>
              <a:srgbClr val="CB7435"/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378EB5-D601-413B-8F6C-B77F56ACC0E0}"/>
                </a:ext>
              </a:extLst>
            </p:cNvPr>
            <p:cNvSpPr/>
            <p:nvPr/>
          </p:nvSpPr>
          <p:spPr>
            <a:xfrm>
              <a:off x="3389006" y="4532360"/>
              <a:ext cx="1476076" cy="492462"/>
            </a:xfrm>
            <a:custGeom>
              <a:avLst/>
              <a:gdLst>
                <a:gd name="connsiteX0" fmla="*/ 0 w 1476076"/>
                <a:gd name="connsiteY0" fmla="*/ 135530 h 492462"/>
                <a:gd name="connsiteX1" fmla="*/ 114396 w 1476076"/>
                <a:gd name="connsiteY1" fmla="*/ 305241 h 492462"/>
                <a:gd name="connsiteX2" fmla="*/ 185102 w 1476076"/>
                <a:gd name="connsiteY2" fmla="*/ 420474 h 492462"/>
                <a:gd name="connsiteX3" fmla="*/ 205595 w 1476076"/>
                <a:gd name="connsiteY3" fmla="*/ 470436 h 492462"/>
                <a:gd name="connsiteX4" fmla="*/ 230492 w 1476076"/>
                <a:gd name="connsiteY4" fmla="*/ 479832 h 492462"/>
                <a:gd name="connsiteX5" fmla="*/ 270056 w 1476076"/>
                <a:gd name="connsiteY5" fmla="*/ 492351 h 492462"/>
                <a:gd name="connsiteX6" fmla="*/ 305548 w 1476076"/>
                <a:gd name="connsiteY6" fmla="*/ 482202 h 492462"/>
                <a:gd name="connsiteX7" fmla="*/ 384256 w 1476076"/>
                <a:gd name="connsiteY7" fmla="*/ 445873 h 492462"/>
                <a:gd name="connsiteX8" fmla="*/ 625901 w 1476076"/>
                <a:gd name="connsiteY8" fmla="*/ 359414 h 492462"/>
                <a:gd name="connsiteX9" fmla="*/ 735445 w 1476076"/>
                <a:gd name="connsiteY9" fmla="*/ 303457 h 492462"/>
                <a:gd name="connsiteX10" fmla="*/ 836152 w 1476076"/>
                <a:gd name="connsiteY10" fmla="*/ 316673 h 492462"/>
                <a:gd name="connsiteX11" fmla="*/ 922583 w 1476076"/>
                <a:gd name="connsiteY11" fmla="*/ 362091 h 492462"/>
                <a:gd name="connsiteX12" fmla="*/ 1014311 w 1476076"/>
                <a:gd name="connsiteY12" fmla="*/ 380436 h 492462"/>
                <a:gd name="connsiteX13" fmla="*/ 1235352 w 1476076"/>
                <a:gd name="connsiteY13" fmla="*/ 417964 h 492462"/>
                <a:gd name="connsiteX14" fmla="*/ 1257183 w 1476076"/>
                <a:gd name="connsiteY14" fmla="*/ 417212 h 492462"/>
                <a:gd name="connsiteX15" fmla="*/ 1281188 w 1476076"/>
                <a:gd name="connsiteY15" fmla="*/ 385232 h 492462"/>
                <a:gd name="connsiteX16" fmla="*/ 1417443 w 1476076"/>
                <a:gd name="connsiteY16" fmla="*/ 199600 h 492462"/>
                <a:gd name="connsiteX17" fmla="*/ 1476077 w 1476076"/>
                <a:gd name="connsiteY17" fmla="*/ 0 h 492462"/>
                <a:gd name="connsiteX18" fmla="*/ 0 w 1476076"/>
                <a:gd name="connsiteY18" fmla="*/ 135530 h 49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6076" h="492462">
                  <a:moveTo>
                    <a:pt x="0" y="135530"/>
                  </a:moveTo>
                  <a:cubicBezTo>
                    <a:pt x="33541" y="184266"/>
                    <a:pt x="81385" y="256171"/>
                    <a:pt x="114396" y="305241"/>
                  </a:cubicBezTo>
                  <a:cubicBezTo>
                    <a:pt x="139545" y="342658"/>
                    <a:pt x="168513" y="377788"/>
                    <a:pt x="185102" y="420474"/>
                  </a:cubicBezTo>
                  <a:cubicBezTo>
                    <a:pt x="191013" y="435725"/>
                    <a:pt x="192741" y="458392"/>
                    <a:pt x="205595" y="470436"/>
                  </a:cubicBezTo>
                  <a:cubicBezTo>
                    <a:pt x="212147" y="476570"/>
                    <a:pt x="221821" y="477518"/>
                    <a:pt x="230492" y="479832"/>
                  </a:cubicBezTo>
                  <a:cubicBezTo>
                    <a:pt x="243736" y="483373"/>
                    <a:pt x="256227" y="491208"/>
                    <a:pt x="270056" y="492351"/>
                  </a:cubicBezTo>
                  <a:cubicBezTo>
                    <a:pt x="282212" y="493355"/>
                    <a:pt x="294814" y="487388"/>
                    <a:pt x="305548" y="482202"/>
                  </a:cubicBezTo>
                  <a:cubicBezTo>
                    <a:pt x="332035" y="469433"/>
                    <a:pt x="355901" y="455102"/>
                    <a:pt x="384256" y="445873"/>
                  </a:cubicBezTo>
                  <a:cubicBezTo>
                    <a:pt x="463215" y="420195"/>
                    <a:pt x="563559" y="420501"/>
                    <a:pt x="625901" y="359414"/>
                  </a:cubicBezTo>
                  <a:cubicBezTo>
                    <a:pt x="656012" y="329916"/>
                    <a:pt x="694823" y="306357"/>
                    <a:pt x="735445" y="303457"/>
                  </a:cubicBezTo>
                  <a:cubicBezTo>
                    <a:pt x="769432" y="301031"/>
                    <a:pt x="803977" y="305381"/>
                    <a:pt x="836152" y="316673"/>
                  </a:cubicBezTo>
                  <a:cubicBezTo>
                    <a:pt x="861496" y="325567"/>
                    <a:pt x="897462" y="352751"/>
                    <a:pt x="922583" y="362091"/>
                  </a:cubicBezTo>
                  <a:cubicBezTo>
                    <a:pt x="951495" y="372797"/>
                    <a:pt x="984060" y="375195"/>
                    <a:pt x="1014311" y="380436"/>
                  </a:cubicBezTo>
                  <a:cubicBezTo>
                    <a:pt x="1087945" y="393178"/>
                    <a:pt x="1161551" y="406338"/>
                    <a:pt x="1235352" y="417964"/>
                  </a:cubicBezTo>
                  <a:cubicBezTo>
                    <a:pt x="1244163" y="419358"/>
                    <a:pt x="1249265" y="422955"/>
                    <a:pt x="1257183" y="417212"/>
                  </a:cubicBezTo>
                  <a:cubicBezTo>
                    <a:pt x="1268140" y="409293"/>
                    <a:pt x="1273772" y="396106"/>
                    <a:pt x="1281188" y="385232"/>
                  </a:cubicBezTo>
                  <a:cubicBezTo>
                    <a:pt x="1290612" y="371347"/>
                    <a:pt x="1404618" y="223522"/>
                    <a:pt x="1417443" y="199600"/>
                  </a:cubicBezTo>
                  <a:cubicBezTo>
                    <a:pt x="1445101" y="147992"/>
                    <a:pt x="1468103" y="50771"/>
                    <a:pt x="1476077" y="0"/>
                  </a:cubicBezTo>
                  <a:lnTo>
                    <a:pt x="0" y="13553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925035-7855-4268-A910-18D1D41ADC3E}"/>
                </a:ext>
              </a:extLst>
            </p:cNvPr>
            <p:cNvSpPr/>
            <p:nvPr/>
          </p:nvSpPr>
          <p:spPr>
            <a:xfrm>
              <a:off x="3349050" y="4000174"/>
              <a:ext cx="1530507" cy="770128"/>
            </a:xfrm>
            <a:custGeom>
              <a:avLst/>
              <a:gdLst>
                <a:gd name="connsiteX0" fmla="*/ 1529388 w 1530507"/>
                <a:gd name="connsiteY0" fmla="*/ 453896 h 770128"/>
                <a:gd name="connsiteX1" fmla="*/ 1524397 w 1530507"/>
                <a:gd name="connsiteY1" fmla="*/ 262995 h 770128"/>
                <a:gd name="connsiteX2" fmla="*/ 1499555 w 1530507"/>
                <a:gd name="connsiteY2" fmla="*/ 140793 h 770128"/>
                <a:gd name="connsiteX3" fmla="*/ 1423914 w 1530507"/>
                <a:gd name="connsiteY3" fmla="*/ 57261 h 770128"/>
                <a:gd name="connsiteX4" fmla="*/ 1376181 w 1530507"/>
                <a:gd name="connsiteY4" fmla="*/ 31360 h 770128"/>
                <a:gd name="connsiteX5" fmla="*/ 1263152 w 1530507"/>
                <a:gd name="connsiteY5" fmla="*/ 10449 h 770128"/>
                <a:gd name="connsiteX6" fmla="*/ 932818 w 1530507"/>
                <a:gd name="connsiteY6" fmla="*/ 18618 h 770128"/>
                <a:gd name="connsiteX7" fmla="*/ 586954 w 1530507"/>
                <a:gd name="connsiteY7" fmla="*/ 50932 h 770128"/>
                <a:gd name="connsiteX8" fmla="*/ 185272 w 1530507"/>
                <a:gd name="connsiteY8" fmla="*/ 88098 h 770128"/>
                <a:gd name="connsiteX9" fmla="*/ 87633 w 1530507"/>
                <a:gd name="connsiteY9" fmla="*/ 122140 h 770128"/>
                <a:gd name="connsiteX10" fmla="*/ 21555 w 1530507"/>
                <a:gd name="connsiteY10" fmla="*/ 187689 h 770128"/>
                <a:gd name="connsiteX11" fmla="*/ 3543 w 1530507"/>
                <a:gd name="connsiteY11" fmla="*/ 226555 h 770128"/>
                <a:gd name="connsiteX12" fmla="*/ 4408 w 1530507"/>
                <a:gd name="connsiteY12" fmla="*/ 422837 h 770128"/>
                <a:gd name="connsiteX13" fmla="*/ 7837 w 1530507"/>
                <a:gd name="connsiteY13" fmla="*/ 540551 h 770128"/>
                <a:gd name="connsiteX14" fmla="*/ 13246 w 1530507"/>
                <a:gd name="connsiteY14" fmla="*/ 613236 h 770128"/>
                <a:gd name="connsiteX15" fmla="*/ 22865 w 1530507"/>
                <a:gd name="connsiteY15" fmla="*/ 657930 h 770128"/>
                <a:gd name="connsiteX16" fmla="*/ 46173 w 1530507"/>
                <a:gd name="connsiteY16" fmla="*/ 693868 h 770128"/>
                <a:gd name="connsiteX17" fmla="*/ 120839 w 1530507"/>
                <a:gd name="connsiteY17" fmla="*/ 749463 h 770128"/>
                <a:gd name="connsiteX18" fmla="*/ 222298 w 1530507"/>
                <a:gd name="connsiteY18" fmla="*/ 769426 h 770128"/>
                <a:gd name="connsiteX19" fmla="*/ 625206 w 1530507"/>
                <a:gd name="connsiteY19" fmla="*/ 749658 h 770128"/>
                <a:gd name="connsiteX20" fmla="*/ 972158 w 1530507"/>
                <a:gd name="connsiteY20" fmla="*/ 732958 h 770128"/>
                <a:gd name="connsiteX21" fmla="*/ 1300373 w 1530507"/>
                <a:gd name="connsiteY21" fmla="*/ 694538 h 770128"/>
                <a:gd name="connsiteX22" fmla="*/ 1408747 w 1530507"/>
                <a:gd name="connsiteY22" fmla="*/ 666629 h 770128"/>
                <a:gd name="connsiteX23" fmla="*/ 1464146 w 1530507"/>
                <a:gd name="connsiteY23" fmla="*/ 624807 h 770128"/>
                <a:gd name="connsiteX24" fmla="*/ 1516033 w 1530507"/>
                <a:gd name="connsiteY24" fmla="*/ 532214 h 770128"/>
                <a:gd name="connsiteX25" fmla="*/ 1529388 w 1530507"/>
                <a:gd name="connsiteY25" fmla="*/ 453896 h 77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30507" h="770128">
                  <a:moveTo>
                    <a:pt x="1529388" y="453896"/>
                  </a:moveTo>
                  <a:cubicBezTo>
                    <a:pt x="1529388" y="453896"/>
                    <a:pt x="1525429" y="317447"/>
                    <a:pt x="1524397" y="262995"/>
                  </a:cubicBezTo>
                  <a:cubicBezTo>
                    <a:pt x="1523589" y="220923"/>
                    <a:pt x="1528273" y="175254"/>
                    <a:pt x="1499555" y="140793"/>
                  </a:cubicBezTo>
                  <a:cubicBezTo>
                    <a:pt x="1474490" y="112800"/>
                    <a:pt x="1449007" y="85198"/>
                    <a:pt x="1423914" y="57261"/>
                  </a:cubicBezTo>
                  <a:cubicBezTo>
                    <a:pt x="1411005" y="42902"/>
                    <a:pt x="1394555" y="35486"/>
                    <a:pt x="1376181" y="31360"/>
                  </a:cubicBezTo>
                  <a:cubicBezTo>
                    <a:pt x="1338765" y="22967"/>
                    <a:pt x="1300624" y="18479"/>
                    <a:pt x="1263152" y="10449"/>
                  </a:cubicBezTo>
                  <a:cubicBezTo>
                    <a:pt x="1154946" y="-12748"/>
                    <a:pt x="1041414" y="8469"/>
                    <a:pt x="932818" y="18618"/>
                  </a:cubicBezTo>
                  <a:cubicBezTo>
                    <a:pt x="817530" y="29380"/>
                    <a:pt x="702242" y="40170"/>
                    <a:pt x="586954" y="50932"/>
                  </a:cubicBezTo>
                  <a:cubicBezTo>
                    <a:pt x="453097" y="63730"/>
                    <a:pt x="319184" y="75941"/>
                    <a:pt x="185272" y="88098"/>
                  </a:cubicBezTo>
                  <a:cubicBezTo>
                    <a:pt x="150086" y="91304"/>
                    <a:pt x="114147" y="96434"/>
                    <a:pt x="87633" y="122140"/>
                  </a:cubicBezTo>
                  <a:cubicBezTo>
                    <a:pt x="65356" y="143748"/>
                    <a:pt x="43134" y="165384"/>
                    <a:pt x="21555" y="187689"/>
                  </a:cubicBezTo>
                  <a:cubicBezTo>
                    <a:pt x="11015" y="198590"/>
                    <a:pt x="5384" y="211694"/>
                    <a:pt x="3543" y="226555"/>
                  </a:cubicBezTo>
                  <a:cubicBezTo>
                    <a:pt x="-4458" y="291211"/>
                    <a:pt x="3460" y="358292"/>
                    <a:pt x="4408" y="422837"/>
                  </a:cubicBezTo>
                  <a:cubicBezTo>
                    <a:pt x="5551" y="462066"/>
                    <a:pt x="6694" y="501322"/>
                    <a:pt x="7837" y="540551"/>
                  </a:cubicBezTo>
                  <a:cubicBezTo>
                    <a:pt x="8618" y="565504"/>
                    <a:pt x="8311" y="589928"/>
                    <a:pt x="13246" y="613236"/>
                  </a:cubicBezTo>
                  <a:cubicBezTo>
                    <a:pt x="15811" y="628320"/>
                    <a:pt x="18878" y="643236"/>
                    <a:pt x="22865" y="657930"/>
                  </a:cubicBezTo>
                  <a:cubicBezTo>
                    <a:pt x="26768" y="672372"/>
                    <a:pt x="34212" y="684556"/>
                    <a:pt x="46173" y="693868"/>
                  </a:cubicBezTo>
                  <a:cubicBezTo>
                    <a:pt x="70681" y="712911"/>
                    <a:pt x="95746" y="731201"/>
                    <a:pt x="120839" y="749463"/>
                  </a:cubicBezTo>
                  <a:cubicBezTo>
                    <a:pt x="150699" y="771182"/>
                    <a:pt x="187000" y="771210"/>
                    <a:pt x="222298" y="769426"/>
                  </a:cubicBezTo>
                  <a:cubicBezTo>
                    <a:pt x="356573" y="762623"/>
                    <a:pt x="490876" y="755848"/>
                    <a:pt x="625206" y="749658"/>
                  </a:cubicBezTo>
                  <a:cubicBezTo>
                    <a:pt x="740857" y="744082"/>
                    <a:pt x="856507" y="738506"/>
                    <a:pt x="972158" y="732958"/>
                  </a:cubicBezTo>
                  <a:cubicBezTo>
                    <a:pt x="1081117" y="727716"/>
                    <a:pt x="1193421" y="723060"/>
                    <a:pt x="1300373" y="694538"/>
                  </a:cubicBezTo>
                  <a:cubicBezTo>
                    <a:pt x="1344509" y="682772"/>
                    <a:pt x="1372892" y="680207"/>
                    <a:pt x="1408747" y="666629"/>
                  </a:cubicBezTo>
                  <a:cubicBezTo>
                    <a:pt x="1426340" y="659965"/>
                    <a:pt x="1453384" y="640867"/>
                    <a:pt x="1464146" y="624807"/>
                  </a:cubicBezTo>
                  <a:cubicBezTo>
                    <a:pt x="1485057" y="593608"/>
                    <a:pt x="1495178" y="563469"/>
                    <a:pt x="1516033" y="532214"/>
                  </a:cubicBezTo>
                  <a:cubicBezTo>
                    <a:pt x="1531033" y="507902"/>
                    <a:pt x="1531981" y="481025"/>
                    <a:pt x="1529388" y="453896"/>
                  </a:cubicBezTo>
                  <a:close/>
                </a:path>
              </a:pathLst>
            </a:custGeom>
            <a:solidFill>
              <a:schemeClr val="tx1"/>
            </a:solidFill>
            <a:ln w="2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83B6C1B-D170-40BF-84CC-D6C7FA2452AE}"/>
              </a:ext>
            </a:extLst>
          </p:cNvPr>
          <p:cNvSpPr txBox="1"/>
          <p:nvPr/>
        </p:nvSpPr>
        <p:spPr>
          <a:xfrm>
            <a:off x="4580709" y="4006897"/>
            <a:ext cx="2572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E9351B-82DF-4043-B314-46D1BD2322B3}"/>
              </a:ext>
            </a:extLst>
          </p:cNvPr>
          <p:cNvSpPr txBox="1"/>
          <p:nvPr/>
        </p:nvSpPr>
        <p:spPr>
          <a:xfrm>
            <a:off x="4580709" y="5371591"/>
            <a:ext cx="2572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8435A7-4D02-4290-83E5-D1461FE421E6}"/>
              </a:ext>
            </a:extLst>
          </p:cNvPr>
          <p:cNvSpPr txBox="1"/>
          <p:nvPr/>
        </p:nvSpPr>
        <p:spPr>
          <a:xfrm>
            <a:off x="4735154" y="1798538"/>
            <a:ext cx="2709316" cy="34051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Your Content 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7F1D4-64D3-4FDB-9338-6D1D42FB619F}"/>
              </a:ext>
            </a:extLst>
          </p:cNvPr>
          <p:cNvSpPr txBox="1"/>
          <p:nvPr/>
        </p:nvSpPr>
        <p:spPr>
          <a:xfrm>
            <a:off x="4741168" y="2211094"/>
            <a:ext cx="2709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Easy to change colors, photos and Text.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E7DECB-A474-4DA9-8FDF-413DBC3B5326}"/>
              </a:ext>
            </a:extLst>
          </p:cNvPr>
          <p:cNvGrpSpPr/>
          <p:nvPr/>
        </p:nvGrpSpPr>
        <p:grpSpPr>
          <a:xfrm>
            <a:off x="1391172" y="1763234"/>
            <a:ext cx="2832407" cy="1048024"/>
            <a:chOff x="803640" y="3362835"/>
            <a:chExt cx="2059657" cy="10480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5F8925-2896-44B1-8D8B-30428BD3233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E447FE-E02D-4273-9B44-C7B7A0F00B9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E33449-1DBC-4835-977B-540F3F592661}"/>
              </a:ext>
            </a:extLst>
          </p:cNvPr>
          <p:cNvGrpSpPr/>
          <p:nvPr/>
        </p:nvGrpSpPr>
        <p:grpSpPr>
          <a:xfrm>
            <a:off x="1391172" y="3392058"/>
            <a:ext cx="2832407" cy="1048024"/>
            <a:chOff x="803640" y="3362835"/>
            <a:chExt cx="2059657" cy="10480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D7B78C-69D5-4A7A-BA22-E866687009C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FC7BF9-14C9-461C-99CC-E6659009F6A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8203DEB-B0B3-4752-84E6-DFC6F8400003}"/>
              </a:ext>
            </a:extLst>
          </p:cNvPr>
          <p:cNvSpPr/>
          <p:nvPr/>
        </p:nvSpPr>
        <p:spPr>
          <a:xfrm>
            <a:off x="729664" y="2001411"/>
            <a:ext cx="571672" cy="5716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78EF3-7E6C-4A17-86D5-22CBC628A117}"/>
              </a:ext>
            </a:extLst>
          </p:cNvPr>
          <p:cNvSpPr/>
          <p:nvPr/>
        </p:nvSpPr>
        <p:spPr>
          <a:xfrm>
            <a:off x="729664" y="3630237"/>
            <a:ext cx="571672" cy="5716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F0053B-9534-4015-8710-7CA1F2553B6D}"/>
              </a:ext>
            </a:extLst>
          </p:cNvPr>
          <p:cNvGrpSpPr/>
          <p:nvPr/>
        </p:nvGrpSpPr>
        <p:grpSpPr>
          <a:xfrm>
            <a:off x="1391172" y="5020883"/>
            <a:ext cx="2832407" cy="1048024"/>
            <a:chOff x="803640" y="3362835"/>
            <a:chExt cx="2059657" cy="104802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D6EC53-E75A-4BEF-8030-AF24C01FF3E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8E09D6-360C-4E78-AD20-547051F6205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C0282A9-695A-4AA4-B155-CEAC280F89D1}"/>
              </a:ext>
            </a:extLst>
          </p:cNvPr>
          <p:cNvSpPr/>
          <p:nvPr/>
        </p:nvSpPr>
        <p:spPr>
          <a:xfrm>
            <a:off x="729664" y="5259061"/>
            <a:ext cx="571672" cy="5716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Down Arrow 1">
            <a:extLst>
              <a:ext uri="{FF2B5EF4-FFF2-40B4-BE49-F238E27FC236}">
                <a16:creationId xmlns:a16="http://schemas.microsoft.com/office/drawing/2014/main" id="{58A83663-9E46-4017-8536-80889A0F65F7}"/>
              </a:ext>
            </a:extLst>
          </p:cNvPr>
          <p:cNvSpPr/>
          <p:nvPr/>
        </p:nvSpPr>
        <p:spPr>
          <a:xfrm rot="10800000" flipH="1">
            <a:off x="848581" y="5395251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FDC1734D-EEAA-421E-BE39-F2372203FD1E}"/>
              </a:ext>
            </a:extLst>
          </p:cNvPr>
          <p:cNvSpPr/>
          <p:nvPr/>
        </p:nvSpPr>
        <p:spPr>
          <a:xfrm rot="14270044">
            <a:off x="857420" y="3743254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Donut 15">
            <a:extLst>
              <a:ext uri="{FF2B5EF4-FFF2-40B4-BE49-F238E27FC236}">
                <a16:creationId xmlns:a16="http://schemas.microsoft.com/office/drawing/2014/main" id="{9FE495E0-7FB4-489C-BDDB-DF3466119209}"/>
              </a:ext>
            </a:extLst>
          </p:cNvPr>
          <p:cNvSpPr/>
          <p:nvPr/>
        </p:nvSpPr>
        <p:spPr>
          <a:xfrm>
            <a:off x="848579" y="2111563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4992</Words>
  <Application>Microsoft Office PowerPoint</Application>
  <PresentationFormat>와이드스크린</PresentationFormat>
  <Paragraphs>506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65</cp:revision>
  <dcterms:created xsi:type="dcterms:W3CDTF">2020-01-20T05:08:25Z</dcterms:created>
  <dcterms:modified xsi:type="dcterms:W3CDTF">2022-03-04T03:34:51Z</dcterms:modified>
</cp:coreProperties>
</file>