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B7D"/>
    <a:srgbClr val="800080"/>
    <a:srgbClr val="BC00BC"/>
    <a:srgbClr val="990099"/>
    <a:srgbClr val="F6C0FC"/>
    <a:srgbClr val="CC00CC"/>
    <a:srgbClr val="660066"/>
    <a:srgbClr val="592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6340" autoAdjust="0"/>
  </p:normalViewPr>
  <p:slideViewPr>
    <p:cSldViewPr snapToGrid="0">
      <p:cViewPr varScale="1">
        <p:scale>
          <a:sx n="81" d="100"/>
          <a:sy n="81" d="100"/>
        </p:scale>
        <p:origin x="1114" y="48"/>
      </p:cViewPr>
      <p:guideLst>
        <p:guide orient="horz" pos="2160"/>
        <p:guide pos="325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emp\Amplitud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.legall\Desktop\RT_Numerique\Plaque_re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.legall\Desktop\RT_Numerique\Plaque_re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.legall\Desktop\RT_Numerique\Plaque_re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.legall\Desktop\RT_Numerique\Plaque_re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.legall\Desktop\RT_Numerique\Plaque_re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.legall\Desktop\RT_Numerique\Plaque_re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t.legall\Desktop\RT_Numerique\Plaque_resultat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.legall\Desktop\RT_Numerique\Plaque_re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050" dirty="0"/>
              <a:t>Phase d’apprentissage : </a:t>
            </a:r>
          </a:p>
          <a:p>
            <a:pPr>
              <a:defRPr/>
            </a:pPr>
            <a:r>
              <a:rPr lang="fr-FR" sz="1050" dirty="0"/>
              <a:t>Evolution temporelle de la source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[Amplitude.xlsx]Feuil2!$B$3:$B$23</c:f>
              <c:numCache>
                <c:formatCode>0.00E+00</c:formatCode>
                <c:ptCount val="21"/>
                <c:pt idx="0" formatCode="General">
                  <c:v>0</c:v>
                </c:pt>
                <c:pt idx="1">
                  <c:v>1.0000000000000001E-5</c:v>
                </c:pt>
                <c:pt idx="2" formatCode="General">
                  <c:v>2.0000000000000002E-5</c:v>
                </c:pt>
                <c:pt idx="3">
                  <c:v>3.0000000000000001E-5</c:v>
                </c:pt>
                <c:pt idx="4" formatCode="General">
                  <c:v>4.0000000000000003E-5</c:v>
                </c:pt>
                <c:pt idx="5">
                  <c:v>5.0000000000000002E-5</c:v>
                </c:pt>
                <c:pt idx="6" formatCode="General">
                  <c:v>6.0000000000000002E-5</c:v>
                </c:pt>
                <c:pt idx="7">
                  <c:v>6.9999999999999994E-5</c:v>
                </c:pt>
                <c:pt idx="8" formatCode="General">
                  <c:v>8.0000000000000007E-5</c:v>
                </c:pt>
                <c:pt idx="9">
                  <c:v>9.0000000000000006E-5</c:v>
                </c:pt>
                <c:pt idx="10" formatCode="General">
                  <c:v>1E-4</c:v>
                </c:pt>
                <c:pt idx="11">
                  <c:v>1.1E-4</c:v>
                </c:pt>
                <c:pt idx="12" formatCode="General">
                  <c:v>1.2E-4</c:v>
                </c:pt>
                <c:pt idx="13">
                  <c:v>1.2999999999999999E-4</c:v>
                </c:pt>
                <c:pt idx="14" formatCode="General">
                  <c:v>1.3999999999999999E-4</c:v>
                </c:pt>
                <c:pt idx="15">
                  <c:v>1.4999999999999999E-4</c:v>
                </c:pt>
                <c:pt idx="16" formatCode="General">
                  <c:v>1.6000000000000001E-4</c:v>
                </c:pt>
                <c:pt idx="17">
                  <c:v>1.7000000000000001E-4</c:v>
                </c:pt>
                <c:pt idx="18" formatCode="General">
                  <c:v>1.8000000000000001E-4</c:v>
                </c:pt>
                <c:pt idx="19">
                  <c:v>1.9000000000000001E-4</c:v>
                </c:pt>
                <c:pt idx="20" formatCode="General">
                  <c:v>2.0000000000000001E-4</c:v>
                </c:pt>
              </c:numCache>
            </c:numRef>
          </c:xVal>
          <c:yVal>
            <c:numRef>
              <c:f>[Amplitude.xlsx]Feuil2!$C$3:$C$23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0.30901699437494745</c:v>
                </c:pt>
                <c:pt idx="2">
                  <c:v>0.58778525229247325</c:v>
                </c:pt>
                <c:pt idx="3">
                  <c:v>0.80901699437494745</c:v>
                </c:pt>
                <c:pt idx="4">
                  <c:v>0.95105651629515364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0.5877852522924728</c:v>
                </c:pt>
                <c:pt idx="9">
                  <c:v>0.30901699437494712</c:v>
                </c:pt>
                <c:pt idx="10">
                  <c:v>-3.2157436435920062E-16</c:v>
                </c:pt>
                <c:pt idx="11">
                  <c:v>-0.30901699437494728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-0.95105651629515331</c:v>
                </c:pt>
                <c:pt idx="17">
                  <c:v>-0.80901699437494701</c:v>
                </c:pt>
                <c:pt idx="18">
                  <c:v>-0.58778525229247258</c:v>
                </c:pt>
                <c:pt idx="19">
                  <c:v>-0.30901699437494679</c:v>
                </c:pt>
                <c:pt idx="20">
                  <c:v>6.4314872871840123E-16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7A-4CF5-8A72-EB0DE2B2E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199007"/>
        <c:axId val="306299887"/>
      </c:scatterChart>
      <c:valAx>
        <c:axId val="370199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6299887"/>
        <c:crosses val="autoZero"/>
        <c:crossBetween val="midCat"/>
      </c:valAx>
      <c:valAx>
        <c:axId val="30629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Effort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01990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Apprentissage_R1!$B$4:$B$1004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</c:numCache>
            </c:numRef>
          </c:xVal>
          <c:yVal>
            <c:numRef>
              <c:f>Apprentissage_R1!$C$4:$C$1004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-6.6632800000000001E-13</c:v>
                </c:pt>
                <c:pt idx="2">
                  <c:v>-1.57845E-12</c:v>
                </c:pt>
                <c:pt idx="3">
                  <c:v>-1.11018E-12</c:v>
                </c:pt>
                <c:pt idx="4">
                  <c:v>-8.1652399999999996E-12</c:v>
                </c:pt>
                <c:pt idx="5">
                  <c:v>-2.5392299999999999E-11</c:v>
                </c:pt>
                <c:pt idx="6">
                  <c:v>-2.29067E-11</c:v>
                </c:pt>
                <c:pt idx="7">
                  <c:v>1.3113199999999999E-12</c:v>
                </c:pt>
                <c:pt idx="8">
                  <c:v>7.5718199999999999E-12</c:v>
                </c:pt>
                <c:pt idx="9">
                  <c:v>5.9583699999999998E-12</c:v>
                </c:pt>
                <c:pt idx="10">
                  <c:v>2.56365E-11</c:v>
                </c:pt>
                <c:pt idx="11">
                  <c:v>5.2151099999999997E-11</c:v>
                </c:pt>
                <c:pt idx="12">
                  <c:v>8.1086800000000002E-11</c:v>
                </c:pt>
                <c:pt idx="13">
                  <c:v>1.28247E-10</c:v>
                </c:pt>
                <c:pt idx="14">
                  <c:v>1.7734999999999999E-10</c:v>
                </c:pt>
                <c:pt idx="15">
                  <c:v>1.5911999999999999E-10</c:v>
                </c:pt>
                <c:pt idx="16">
                  <c:v>-2.5462899999999999E-11</c:v>
                </c:pt>
                <c:pt idx="17">
                  <c:v>-4.8521699999999998E-10</c:v>
                </c:pt>
                <c:pt idx="18">
                  <c:v>-1.33121E-9</c:v>
                </c:pt>
                <c:pt idx="19">
                  <c:v>-2.6245100000000001E-9</c:v>
                </c:pt>
                <c:pt idx="20">
                  <c:v>-4.3213500000000002E-9</c:v>
                </c:pt>
                <c:pt idx="21">
                  <c:v>-6.2520100000000002E-9</c:v>
                </c:pt>
                <c:pt idx="22">
                  <c:v>-8.1301800000000001E-9</c:v>
                </c:pt>
                <c:pt idx="23">
                  <c:v>-9.6315700000000001E-9</c:v>
                </c:pt>
                <c:pt idx="24">
                  <c:v>-1.05156E-8</c:v>
                </c:pt>
                <c:pt idx="25">
                  <c:v>-1.0766E-8</c:v>
                </c:pt>
                <c:pt idx="26">
                  <c:v>-1.0676000000000001E-8</c:v>
                </c:pt>
                <c:pt idx="27">
                  <c:v>-1.0721400000000001E-8</c:v>
                </c:pt>
                <c:pt idx="28">
                  <c:v>-1.1330600000000001E-8</c:v>
                </c:pt>
                <c:pt idx="29">
                  <c:v>-1.26968E-8</c:v>
                </c:pt>
                <c:pt idx="30">
                  <c:v>-1.4604299999999999E-8</c:v>
                </c:pt>
                <c:pt idx="31">
                  <c:v>-1.6458500000000001E-8</c:v>
                </c:pt>
                <c:pt idx="32">
                  <c:v>-1.75638E-8</c:v>
                </c:pt>
                <c:pt idx="33">
                  <c:v>-1.7394700000000002E-8</c:v>
                </c:pt>
                <c:pt idx="34">
                  <c:v>-1.5778699999999999E-8</c:v>
                </c:pt>
                <c:pt idx="35">
                  <c:v>-1.2951600000000001E-8</c:v>
                </c:pt>
                <c:pt idx="36">
                  <c:v>-9.4664100000000002E-9</c:v>
                </c:pt>
                <c:pt idx="37">
                  <c:v>-6.0421299999999997E-9</c:v>
                </c:pt>
                <c:pt idx="38">
                  <c:v>-3.4507700000000001E-9</c:v>
                </c:pt>
                <c:pt idx="39">
                  <c:v>-2.40721E-9</c:v>
                </c:pt>
                <c:pt idx="40">
                  <c:v>-3.3676999999999999E-9</c:v>
                </c:pt>
                <c:pt idx="41">
                  <c:v>-6.3819299999999997E-9</c:v>
                </c:pt>
                <c:pt idx="42">
                  <c:v>-1.1113199999999999E-8</c:v>
                </c:pt>
                <c:pt idx="43">
                  <c:v>-1.6903900000000002E-8</c:v>
                </c:pt>
                <c:pt idx="44">
                  <c:v>-2.2850400000000001E-8</c:v>
                </c:pt>
                <c:pt idx="45">
                  <c:v>-2.7937099999999999E-8</c:v>
                </c:pt>
                <c:pt idx="46">
                  <c:v>-3.1151800000000002E-8</c:v>
                </c:pt>
                <c:pt idx="47">
                  <c:v>-3.1514500000000001E-8</c:v>
                </c:pt>
                <c:pt idx="48">
                  <c:v>-2.81774E-8</c:v>
                </c:pt>
                <c:pt idx="49">
                  <c:v>-2.0710799999999998E-8</c:v>
                </c:pt>
                <c:pt idx="50">
                  <c:v>-9.3556600000000003E-9</c:v>
                </c:pt>
                <c:pt idx="51">
                  <c:v>4.9605500000000002E-9</c:v>
                </c:pt>
                <c:pt idx="52">
                  <c:v>2.07856E-8</c:v>
                </c:pt>
                <c:pt idx="53">
                  <c:v>3.6450400000000001E-8</c:v>
                </c:pt>
                <c:pt idx="54">
                  <c:v>5.0496399999999999E-8</c:v>
                </c:pt>
                <c:pt idx="55">
                  <c:v>6.1988100000000004E-8</c:v>
                </c:pt>
                <c:pt idx="56">
                  <c:v>7.0550799999999997E-8</c:v>
                </c:pt>
                <c:pt idx="57">
                  <c:v>7.6281400000000002E-8</c:v>
                </c:pt>
                <c:pt idx="58">
                  <c:v>7.9680299999999999E-8</c:v>
                </c:pt>
                <c:pt idx="59">
                  <c:v>8.14947E-8</c:v>
                </c:pt>
                <c:pt idx="60">
                  <c:v>8.2422200000000006E-8</c:v>
                </c:pt>
                <c:pt idx="61">
                  <c:v>8.2882399999999996E-8</c:v>
                </c:pt>
                <c:pt idx="62">
                  <c:v>8.2961100000000003E-8</c:v>
                </c:pt>
                <c:pt idx="63">
                  <c:v>8.2448300000000001E-8</c:v>
                </c:pt>
                <c:pt idx="64">
                  <c:v>8.0964299999999999E-8</c:v>
                </c:pt>
                <c:pt idx="65">
                  <c:v>7.8181899999999999E-8</c:v>
                </c:pt>
                <c:pt idx="66">
                  <c:v>7.3978800000000006E-8</c:v>
                </c:pt>
                <c:pt idx="67">
                  <c:v>6.8357299999999998E-8</c:v>
                </c:pt>
                <c:pt idx="68">
                  <c:v>6.1293599999999998E-8</c:v>
                </c:pt>
                <c:pt idx="69">
                  <c:v>5.2750099999999998E-8</c:v>
                </c:pt>
                <c:pt idx="70">
                  <c:v>4.2821200000000001E-8</c:v>
                </c:pt>
                <c:pt idx="71">
                  <c:v>3.1861899999999999E-8</c:v>
                </c:pt>
                <c:pt idx="72">
                  <c:v>2.0523300000000001E-8</c:v>
                </c:pt>
                <c:pt idx="73">
                  <c:v>9.6353900000000002E-9</c:v>
                </c:pt>
                <c:pt idx="74">
                  <c:v>-6.7294400000000001E-11</c:v>
                </c:pt>
                <c:pt idx="75">
                  <c:v>-8.1991800000000006E-9</c:v>
                </c:pt>
                <c:pt idx="76">
                  <c:v>-1.47628E-8</c:v>
                </c:pt>
                <c:pt idx="77">
                  <c:v>-2.0001999999999999E-8</c:v>
                </c:pt>
                <c:pt idx="78">
                  <c:v>-2.42174E-8</c:v>
                </c:pt>
                <c:pt idx="79">
                  <c:v>-2.76344E-8</c:v>
                </c:pt>
                <c:pt idx="80">
                  <c:v>-3.0361399999999998E-8</c:v>
                </c:pt>
                <c:pt idx="81">
                  <c:v>-3.2444100000000001E-8</c:v>
                </c:pt>
                <c:pt idx="82">
                  <c:v>-3.3957599999999997E-8</c:v>
                </c:pt>
                <c:pt idx="83">
                  <c:v>-3.50582E-8</c:v>
                </c:pt>
                <c:pt idx="84">
                  <c:v>-3.59949E-8</c:v>
                </c:pt>
                <c:pt idx="85">
                  <c:v>-3.7112600000000001E-8</c:v>
                </c:pt>
                <c:pt idx="86">
                  <c:v>-3.8825599999999998E-8</c:v>
                </c:pt>
                <c:pt idx="87">
                  <c:v>-4.1525600000000002E-8</c:v>
                </c:pt>
                <c:pt idx="88">
                  <c:v>-4.5451799999999998E-8</c:v>
                </c:pt>
                <c:pt idx="89">
                  <c:v>-5.06063E-8</c:v>
                </c:pt>
                <c:pt idx="90">
                  <c:v>-5.67655E-8</c:v>
                </c:pt>
                <c:pt idx="91">
                  <c:v>-6.3561699999999994E-8</c:v>
                </c:pt>
                <c:pt idx="92">
                  <c:v>-7.0566800000000002E-8</c:v>
                </c:pt>
                <c:pt idx="93">
                  <c:v>-7.7311999999999998E-8</c:v>
                </c:pt>
                <c:pt idx="94">
                  <c:v>-8.3231399999999994E-8</c:v>
                </c:pt>
                <c:pt idx="95">
                  <c:v>-8.7595300000000001E-8</c:v>
                </c:pt>
                <c:pt idx="96">
                  <c:v>-8.9546800000000003E-8</c:v>
                </c:pt>
                <c:pt idx="97">
                  <c:v>-8.8287399999999997E-8</c:v>
                </c:pt>
                <c:pt idx="98">
                  <c:v>-8.3337800000000004E-8</c:v>
                </c:pt>
                <c:pt idx="99">
                  <c:v>-7.4742100000000001E-8</c:v>
                </c:pt>
                <c:pt idx="100">
                  <c:v>-6.3109800000000003E-8</c:v>
                </c:pt>
                <c:pt idx="101">
                  <c:v>-4.9475300000000001E-8</c:v>
                </c:pt>
                <c:pt idx="102">
                  <c:v>-3.5048399999999999E-8</c:v>
                </c:pt>
                <c:pt idx="103">
                  <c:v>-2.0974599999999999E-8</c:v>
                </c:pt>
                <c:pt idx="104">
                  <c:v>-8.1860700000000005E-9</c:v>
                </c:pt>
                <c:pt idx="105">
                  <c:v>2.64533E-9</c:v>
                </c:pt>
                <c:pt idx="106">
                  <c:v>1.10805E-8</c:v>
                </c:pt>
                <c:pt idx="107">
                  <c:v>1.6844900000000001E-8</c:v>
                </c:pt>
                <c:pt idx="108">
                  <c:v>1.9755200000000001E-8</c:v>
                </c:pt>
                <c:pt idx="109">
                  <c:v>1.9692900000000001E-8</c:v>
                </c:pt>
                <c:pt idx="110">
                  <c:v>1.6667599999999999E-8</c:v>
                </c:pt>
                <c:pt idx="111">
                  <c:v>1.09473E-8</c:v>
                </c:pt>
                <c:pt idx="112">
                  <c:v>3.17055E-9</c:v>
                </c:pt>
                <c:pt idx="113">
                  <c:v>-5.6497699999999996E-9</c:v>
                </c:pt>
                <c:pt idx="114">
                  <c:v>-1.42496E-8</c:v>
                </c:pt>
                <c:pt idx="115">
                  <c:v>-2.1328000000000001E-8</c:v>
                </c:pt>
                <c:pt idx="116">
                  <c:v>-2.5789200000000001E-8</c:v>
                </c:pt>
                <c:pt idx="117">
                  <c:v>-2.6945500000000001E-8</c:v>
                </c:pt>
                <c:pt idx="118">
                  <c:v>-2.4628500000000001E-8</c:v>
                </c:pt>
                <c:pt idx="119">
                  <c:v>-1.9207999999999999E-8</c:v>
                </c:pt>
                <c:pt idx="120">
                  <c:v>-1.15427E-8</c:v>
                </c:pt>
                <c:pt idx="121">
                  <c:v>-2.8609999999999999E-9</c:v>
                </c:pt>
                <c:pt idx="122">
                  <c:v>5.4380100000000003E-9</c:v>
                </c:pt>
                <c:pt idx="123">
                  <c:v>1.2020699999999999E-8</c:v>
                </c:pt>
                <c:pt idx="124">
                  <c:v>1.5816199999999998E-8</c:v>
                </c:pt>
                <c:pt idx="125">
                  <c:v>1.61349E-8</c:v>
                </c:pt>
                <c:pt idx="126">
                  <c:v>1.2719600000000001E-8</c:v>
                </c:pt>
                <c:pt idx="127">
                  <c:v>5.76082E-9</c:v>
                </c:pt>
                <c:pt idx="128">
                  <c:v>-4.1010699999999998E-9</c:v>
                </c:pt>
                <c:pt idx="129">
                  <c:v>-1.5792500000000001E-8</c:v>
                </c:pt>
                <c:pt idx="130">
                  <c:v>-2.78862E-8</c:v>
                </c:pt>
                <c:pt idx="131">
                  <c:v>-3.8776299999999999E-8</c:v>
                </c:pt>
                <c:pt idx="132">
                  <c:v>-4.6920800000000003E-8</c:v>
                </c:pt>
                <c:pt idx="133">
                  <c:v>-5.10875E-8</c:v>
                </c:pt>
                <c:pt idx="134">
                  <c:v>-5.0551699999999999E-8</c:v>
                </c:pt>
                <c:pt idx="135">
                  <c:v>-4.5217199999999998E-8</c:v>
                </c:pt>
                <c:pt idx="136">
                  <c:v>-3.5641600000000001E-8</c:v>
                </c:pt>
                <c:pt idx="137">
                  <c:v>-2.2953200000000001E-8</c:v>
                </c:pt>
                <c:pt idx="138">
                  <c:v>-8.6691900000000007E-9</c:v>
                </c:pt>
                <c:pt idx="139">
                  <c:v>5.5661300000000001E-9</c:v>
                </c:pt>
                <c:pt idx="140">
                  <c:v>1.82586E-8</c:v>
                </c:pt>
                <c:pt idx="141">
                  <c:v>2.8260400000000001E-8</c:v>
                </c:pt>
                <c:pt idx="142">
                  <c:v>3.4827200000000002E-8</c:v>
                </c:pt>
                <c:pt idx="143">
                  <c:v>3.7574000000000003E-8</c:v>
                </c:pt>
                <c:pt idx="144">
                  <c:v>3.6429400000000003E-8</c:v>
                </c:pt>
                <c:pt idx="145">
                  <c:v>3.1657399999999999E-8</c:v>
                </c:pt>
                <c:pt idx="146">
                  <c:v>2.3925999999999999E-8</c:v>
                </c:pt>
                <c:pt idx="147">
                  <c:v>1.4335400000000001E-8</c:v>
                </c:pt>
                <c:pt idx="148">
                  <c:v>4.3105799999999998E-9</c:v>
                </c:pt>
                <c:pt idx="149">
                  <c:v>-4.6535399999999996E-9</c:v>
                </c:pt>
                <c:pt idx="150">
                  <c:v>-1.1306800000000001E-8</c:v>
                </c:pt>
                <c:pt idx="151">
                  <c:v>-1.48804E-8</c:v>
                </c:pt>
                <c:pt idx="152">
                  <c:v>-1.5153899999999999E-8</c:v>
                </c:pt>
                <c:pt idx="153">
                  <c:v>-1.2355E-8</c:v>
                </c:pt>
                <c:pt idx="154">
                  <c:v>-6.9674699999999997E-9</c:v>
                </c:pt>
                <c:pt idx="155">
                  <c:v>4.50464E-10</c:v>
                </c:pt>
                <c:pt idx="156">
                  <c:v>9.3660999999999997E-9</c:v>
                </c:pt>
                <c:pt idx="157">
                  <c:v>1.9276899999999999E-8</c:v>
                </c:pt>
                <c:pt idx="158">
                  <c:v>2.9652E-8</c:v>
                </c:pt>
                <c:pt idx="159">
                  <c:v>3.9859900000000002E-8</c:v>
                </c:pt>
                <c:pt idx="160">
                  <c:v>4.9132900000000002E-8</c:v>
                </c:pt>
                <c:pt idx="161">
                  <c:v>5.66118E-8</c:v>
                </c:pt>
                <c:pt idx="162">
                  <c:v>6.1484400000000005E-8</c:v>
                </c:pt>
                <c:pt idx="163">
                  <c:v>6.3175900000000004E-8</c:v>
                </c:pt>
                <c:pt idx="164">
                  <c:v>6.1518200000000006E-8</c:v>
                </c:pt>
                <c:pt idx="165">
                  <c:v>5.6818400000000001E-8</c:v>
                </c:pt>
                <c:pt idx="166">
                  <c:v>4.97898E-8</c:v>
                </c:pt>
                <c:pt idx="167">
                  <c:v>4.1367700000000001E-8</c:v>
                </c:pt>
                <c:pt idx="168">
                  <c:v>3.2487300000000001E-8</c:v>
                </c:pt>
                <c:pt idx="169">
                  <c:v>2.3916000000000001E-8</c:v>
                </c:pt>
                <c:pt idx="170">
                  <c:v>1.61964E-8</c:v>
                </c:pt>
                <c:pt idx="171">
                  <c:v>9.6945700000000004E-9</c:v>
                </c:pt>
                <c:pt idx="172">
                  <c:v>4.6873699999999997E-9</c:v>
                </c:pt>
                <c:pt idx="173">
                  <c:v>1.4014699999999999E-9</c:v>
                </c:pt>
                <c:pt idx="174">
                  <c:v>-3.94002E-11</c:v>
                </c:pt>
                <c:pt idx="175">
                  <c:v>2.7867099999999999E-10</c:v>
                </c:pt>
                <c:pt idx="176">
                  <c:v>1.9950299999999999E-9</c:v>
                </c:pt>
                <c:pt idx="177">
                  <c:v>4.5278199999999998E-9</c:v>
                </c:pt>
                <c:pt idx="178">
                  <c:v>7.2408500000000003E-9</c:v>
                </c:pt>
                <c:pt idx="179">
                  <c:v>9.6404200000000005E-9</c:v>
                </c:pt>
                <c:pt idx="180">
                  <c:v>1.1497899999999999E-8</c:v>
                </c:pt>
                <c:pt idx="181">
                  <c:v>1.2843600000000001E-8</c:v>
                </c:pt>
                <c:pt idx="182">
                  <c:v>1.38626E-8</c:v>
                </c:pt>
                <c:pt idx="183">
                  <c:v>1.4773700000000001E-8</c:v>
                </c:pt>
                <c:pt idx="184">
                  <c:v>1.57614E-8</c:v>
                </c:pt>
                <c:pt idx="185">
                  <c:v>1.6968700000000002E-8</c:v>
                </c:pt>
                <c:pt idx="186">
                  <c:v>1.85205E-8</c:v>
                </c:pt>
                <c:pt idx="187">
                  <c:v>2.0538799999999999E-8</c:v>
                </c:pt>
                <c:pt idx="188">
                  <c:v>2.3139899999999999E-8</c:v>
                </c:pt>
                <c:pt idx="189">
                  <c:v>2.6417399999999999E-8</c:v>
                </c:pt>
                <c:pt idx="190">
                  <c:v>3.0417199999999998E-8</c:v>
                </c:pt>
                <c:pt idx="191">
                  <c:v>3.5092400000000003E-8</c:v>
                </c:pt>
                <c:pt idx="192">
                  <c:v>4.0240799999999999E-8</c:v>
                </c:pt>
                <c:pt idx="193">
                  <c:v>4.5455300000000002E-8</c:v>
                </c:pt>
                <c:pt idx="194">
                  <c:v>5.01398E-8</c:v>
                </c:pt>
                <c:pt idx="195">
                  <c:v>5.3619200000000003E-8</c:v>
                </c:pt>
                <c:pt idx="196">
                  <c:v>5.5320500000000002E-8</c:v>
                </c:pt>
                <c:pt idx="197">
                  <c:v>5.4956099999999998E-8</c:v>
                </c:pt>
                <c:pt idx="198">
                  <c:v>5.2630500000000003E-8</c:v>
                </c:pt>
                <c:pt idx="199">
                  <c:v>4.8837899999999998E-8</c:v>
                </c:pt>
                <c:pt idx="200">
                  <c:v>4.4361600000000002E-8</c:v>
                </c:pt>
                <c:pt idx="201">
                  <c:v>4.0120999999999999E-8</c:v>
                </c:pt>
                <c:pt idx="202">
                  <c:v>3.6998800000000002E-8</c:v>
                </c:pt>
                <c:pt idx="203">
                  <c:v>3.56728E-8</c:v>
                </c:pt>
                <c:pt idx="204">
                  <c:v>3.6472700000000002E-8</c:v>
                </c:pt>
                <c:pt idx="205">
                  <c:v>3.9295399999999997E-8</c:v>
                </c:pt>
                <c:pt idx="206">
                  <c:v>4.36131E-8</c:v>
                </c:pt>
                <c:pt idx="207">
                  <c:v>4.8581499999999997E-8</c:v>
                </c:pt>
                <c:pt idx="208">
                  <c:v>5.3215700000000002E-8</c:v>
                </c:pt>
                <c:pt idx="209">
                  <c:v>5.65713E-8</c:v>
                </c:pt>
                <c:pt idx="210">
                  <c:v>5.7868200000000003E-8</c:v>
                </c:pt>
                <c:pt idx="211">
                  <c:v>5.6544799999999997E-8</c:v>
                </c:pt>
                <c:pt idx="212">
                  <c:v>5.2275600000000003E-8</c:v>
                </c:pt>
                <c:pt idx="213">
                  <c:v>4.5004800000000001E-8</c:v>
                </c:pt>
                <c:pt idx="214">
                  <c:v>3.5014700000000003E-8</c:v>
                </c:pt>
                <c:pt idx="215">
                  <c:v>2.2988200000000001E-8</c:v>
                </c:pt>
                <c:pt idx="216">
                  <c:v>9.9934999999999995E-9</c:v>
                </c:pt>
                <c:pt idx="217">
                  <c:v>-2.6579199999999999E-9</c:v>
                </c:pt>
                <c:pt idx="218">
                  <c:v>-1.36649E-8</c:v>
                </c:pt>
                <c:pt idx="219">
                  <c:v>-2.20144E-8</c:v>
                </c:pt>
                <c:pt idx="220">
                  <c:v>-2.7175500000000001E-8</c:v>
                </c:pt>
                <c:pt idx="221">
                  <c:v>-2.9139699999999999E-8</c:v>
                </c:pt>
                <c:pt idx="222">
                  <c:v>-2.8317800000000002E-8</c:v>
                </c:pt>
                <c:pt idx="223">
                  <c:v>-2.53649E-8</c:v>
                </c:pt>
                <c:pt idx="224">
                  <c:v>-2.1012899999999999E-8</c:v>
                </c:pt>
                <c:pt idx="225">
                  <c:v>-1.5953500000000001E-8</c:v>
                </c:pt>
                <c:pt idx="226">
                  <c:v>-1.0770999999999999E-8</c:v>
                </c:pt>
                <c:pt idx="227">
                  <c:v>-5.90409E-9</c:v>
                </c:pt>
                <c:pt idx="228">
                  <c:v>-1.62166E-9</c:v>
                </c:pt>
                <c:pt idx="229">
                  <c:v>1.9860900000000001E-9</c:v>
                </c:pt>
                <c:pt idx="230">
                  <c:v>4.9950800000000001E-9</c:v>
                </c:pt>
                <c:pt idx="231">
                  <c:v>7.6156399999999996E-9</c:v>
                </c:pt>
                <c:pt idx="232">
                  <c:v>1.01482E-8</c:v>
                </c:pt>
                <c:pt idx="233">
                  <c:v>1.29261E-8</c:v>
                </c:pt>
                <c:pt idx="234">
                  <c:v>1.6239000000000001E-8</c:v>
                </c:pt>
                <c:pt idx="235">
                  <c:v>2.02404E-8</c:v>
                </c:pt>
                <c:pt idx="236">
                  <c:v>2.4868199999999999E-8</c:v>
                </c:pt>
                <c:pt idx="237">
                  <c:v>2.9824499999999997E-8</c:v>
                </c:pt>
                <c:pt idx="238">
                  <c:v>3.4638000000000002E-8</c:v>
                </c:pt>
                <c:pt idx="239">
                  <c:v>3.8797300000000003E-8</c:v>
                </c:pt>
                <c:pt idx="240">
                  <c:v>4.1898000000000002E-8</c:v>
                </c:pt>
                <c:pt idx="241">
                  <c:v>4.3744800000000001E-8</c:v>
                </c:pt>
                <c:pt idx="242">
                  <c:v>4.43787E-8</c:v>
                </c:pt>
                <c:pt idx="243">
                  <c:v>4.40386E-8</c:v>
                </c:pt>
                <c:pt idx="244">
                  <c:v>4.3089600000000002E-8</c:v>
                </c:pt>
                <c:pt idx="245">
                  <c:v>4.1937300000000003E-8</c:v>
                </c:pt>
                <c:pt idx="246">
                  <c:v>4.0929899999999998E-8</c:v>
                </c:pt>
                <c:pt idx="247">
                  <c:v>4.0260499999999998E-8</c:v>
                </c:pt>
                <c:pt idx="248">
                  <c:v>3.9896600000000001E-8</c:v>
                </c:pt>
                <c:pt idx="249">
                  <c:v>3.9579199999999997E-8</c:v>
                </c:pt>
                <c:pt idx="250">
                  <c:v>3.8905999999999998E-8</c:v>
                </c:pt>
                <c:pt idx="251">
                  <c:v>3.7475200000000001E-8</c:v>
                </c:pt>
                <c:pt idx="252">
                  <c:v>3.5030600000000003E-8</c:v>
                </c:pt>
                <c:pt idx="253">
                  <c:v>3.1552399999999999E-8</c:v>
                </c:pt>
                <c:pt idx="254">
                  <c:v>2.7274599999999999E-8</c:v>
                </c:pt>
                <c:pt idx="255">
                  <c:v>2.2639600000000001E-8</c:v>
                </c:pt>
                <c:pt idx="256">
                  <c:v>1.82173E-8</c:v>
                </c:pt>
                <c:pt idx="257">
                  <c:v>1.46089E-8</c:v>
                </c:pt>
                <c:pt idx="258">
                  <c:v>1.2351799999999999E-8</c:v>
                </c:pt>
                <c:pt idx="259">
                  <c:v>1.18413E-8</c:v>
                </c:pt>
                <c:pt idx="260">
                  <c:v>1.32818E-8</c:v>
                </c:pt>
                <c:pt idx="261">
                  <c:v>1.6668000000000001E-8</c:v>
                </c:pt>
                <c:pt idx="262">
                  <c:v>2.1778600000000001E-8</c:v>
                </c:pt>
                <c:pt idx="263">
                  <c:v>2.8167500000000001E-8</c:v>
                </c:pt>
                <c:pt idx="264">
                  <c:v>3.5154499999999999E-8</c:v>
                </c:pt>
                <c:pt idx="265">
                  <c:v>4.1850199999999998E-8</c:v>
                </c:pt>
                <c:pt idx="266">
                  <c:v>4.72475E-8</c:v>
                </c:pt>
                <c:pt idx="267">
                  <c:v>5.0383100000000001E-8</c:v>
                </c:pt>
                <c:pt idx="268">
                  <c:v>5.0519100000000003E-8</c:v>
                </c:pt>
                <c:pt idx="269">
                  <c:v>4.7274600000000003E-8</c:v>
                </c:pt>
                <c:pt idx="270">
                  <c:v>4.0660899999999997E-8</c:v>
                </c:pt>
                <c:pt idx="271">
                  <c:v>3.1030099999999999E-8</c:v>
                </c:pt>
                <c:pt idx="272">
                  <c:v>1.8985699999999999E-8</c:v>
                </c:pt>
                <c:pt idx="273">
                  <c:v>5.3048500000000003E-9</c:v>
                </c:pt>
                <c:pt idx="274">
                  <c:v>-9.1172200000000005E-9</c:v>
                </c:pt>
                <c:pt idx="275">
                  <c:v>-2.3318500000000001E-8</c:v>
                </c:pt>
                <c:pt idx="276">
                  <c:v>-3.6342500000000003E-8</c:v>
                </c:pt>
                <c:pt idx="277">
                  <c:v>-4.7332100000000002E-8</c:v>
                </c:pt>
                <c:pt idx="278">
                  <c:v>-5.5623899999999997E-8</c:v>
                </c:pt>
                <c:pt idx="279">
                  <c:v>-6.0816400000000002E-8</c:v>
                </c:pt>
                <c:pt idx="280">
                  <c:v>-6.2801299999999997E-8</c:v>
                </c:pt>
                <c:pt idx="281">
                  <c:v>-6.1754199999999996E-8</c:v>
                </c:pt>
                <c:pt idx="282">
                  <c:v>-5.8087700000000001E-8</c:v>
                </c:pt>
                <c:pt idx="283">
                  <c:v>-5.2369800000000001E-8</c:v>
                </c:pt>
                <c:pt idx="284">
                  <c:v>-4.5219000000000003E-8</c:v>
                </c:pt>
                <c:pt idx="285">
                  <c:v>-3.7205199999999999E-8</c:v>
                </c:pt>
                <c:pt idx="286">
                  <c:v>-2.8784499999999999E-8</c:v>
                </c:pt>
                <c:pt idx="287">
                  <c:v>-2.0284300000000001E-8</c:v>
                </c:pt>
                <c:pt idx="288">
                  <c:v>-1.19263E-8</c:v>
                </c:pt>
                <c:pt idx="289">
                  <c:v>-3.8578499999999999E-9</c:v>
                </c:pt>
                <c:pt idx="290">
                  <c:v>3.8276700000000003E-9</c:v>
                </c:pt>
                <c:pt idx="291">
                  <c:v>1.1075599999999999E-8</c:v>
                </c:pt>
                <c:pt idx="292">
                  <c:v>1.7836199999999999E-8</c:v>
                </c:pt>
                <c:pt idx="293">
                  <c:v>2.3997E-8</c:v>
                </c:pt>
                <c:pt idx="294">
                  <c:v>2.9296599999999999E-8</c:v>
                </c:pt>
                <c:pt idx="295">
                  <c:v>3.3263200000000002E-8</c:v>
                </c:pt>
                <c:pt idx="296">
                  <c:v>3.5223999999999998E-8</c:v>
                </c:pt>
                <c:pt idx="297">
                  <c:v>3.4406999999999998E-8</c:v>
                </c:pt>
                <c:pt idx="298">
                  <c:v>3.01206E-8</c:v>
                </c:pt>
                <c:pt idx="299">
                  <c:v>2.19638E-8</c:v>
                </c:pt>
                <c:pt idx="300">
                  <c:v>1.0009099999999999E-8</c:v>
                </c:pt>
                <c:pt idx="301">
                  <c:v>-5.0951300000000004E-9</c:v>
                </c:pt>
                <c:pt idx="302">
                  <c:v>-2.2134600000000001E-8</c:v>
                </c:pt>
                <c:pt idx="303">
                  <c:v>-3.9454100000000003E-8</c:v>
                </c:pt>
                <c:pt idx="304">
                  <c:v>-5.5173500000000001E-8</c:v>
                </c:pt>
                <c:pt idx="305">
                  <c:v>-6.7445999999999994E-8</c:v>
                </c:pt>
                <c:pt idx="306">
                  <c:v>-7.4713399999999997E-8</c:v>
                </c:pt>
                <c:pt idx="307">
                  <c:v>-7.5914800000000004E-8</c:v>
                </c:pt>
                <c:pt idx="308">
                  <c:v>-7.0630000000000004E-8</c:v>
                </c:pt>
                <c:pt idx="309">
                  <c:v>-5.9141799999999997E-8</c:v>
                </c:pt>
                <c:pt idx="310">
                  <c:v>-4.2412600000000002E-8</c:v>
                </c:pt>
                <c:pt idx="311">
                  <c:v>-2.1971799999999999E-8</c:v>
                </c:pt>
                <c:pt idx="312">
                  <c:v>2.7539099999999997E-10</c:v>
                </c:pt>
                <c:pt idx="313">
                  <c:v>2.2290899999999999E-8</c:v>
                </c:pt>
                <c:pt idx="314">
                  <c:v>4.2157700000000003E-8</c:v>
                </c:pt>
                <c:pt idx="315">
                  <c:v>5.8304600000000003E-8</c:v>
                </c:pt>
                <c:pt idx="316">
                  <c:v>6.9670300000000004E-8</c:v>
                </c:pt>
                <c:pt idx="317">
                  <c:v>7.5784399999999994E-8</c:v>
                </c:pt>
                <c:pt idx="318">
                  <c:v>7.6754899999999996E-8</c:v>
                </c:pt>
                <c:pt idx="319">
                  <c:v>7.3165400000000002E-8</c:v>
                </c:pt>
                <c:pt idx="320">
                  <c:v>6.5904999999999994E-8</c:v>
                </c:pt>
                <c:pt idx="321">
                  <c:v>5.5982700000000003E-8</c:v>
                </c:pt>
                <c:pt idx="322">
                  <c:v>4.4385100000000002E-8</c:v>
                </c:pt>
                <c:pt idx="323">
                  <c:v>3.2019499999999998E-8</c:v>
                </c:pt>
                <c:pt idx="324">
                  <c:v>1.9738000000000001E-8</c:v>
                </c:pt>
                <c:pt idx="325">
                  <c:v>8.3944999999999995E-9</c:v>
                </c:pt>
                <c:pt idx="326">
                  <c:v>-1.1285899999999999E-9</c:v>
                </c:pt>
                <c:pt idx="327">
                  <c:v>-7.9637900000000003E-9</c:v>
                </c:pt>
                <c:pt idx="328">
                  <c:v>-1.13667E-8</c:v>
                </c:pt>
                <c:pt idx="329">
                  <c:v>-1.08482E-8</c:v>
                </c:pt>
                <c:pt idx="330">
                  <c:v>-6.28504E-9</c:v>
                </c:pt>
                <c:pt idx="331">
                  <c:v>2.0187799999999999E-9</c:v>
                </c:pt>
                <c:pt idx="332">
                  <c:v>1.33241E-8</c:v>
                </c:pt>
                <c:pt idx="333">
                  <c:v>2.64988E-8</c:v>
                </c:pt>
                <c:pt idx="334">
                  <c:v>4.0111500000000002E-8</c:v>
                </c:pt>
                <c:pt idx="335">
                  <c:v>5.25842E-8</c:v>
                </c:pt>
                <c:pt idx="336">
                  <c:v>6.2400099999999995E-8</c:v>
                </c:pt>
                <c:pt idx="337">
                  <c:v>6.8341899999999999E-8</c:v>
                </c:pt>
                <c:pt idx="338">
                  <c:v>6.9709599999999998E-8</c:v>
                </c:pt>
                <c:pt idx="339">
                  <c:v>6.6458699999999997E-8</c:v>
                </c:pt>
                <c:pt idx="340">
                  <c:v>5.9212199999999999E-8</c:v>
                </c:pt>
                <c:pt idx="341">
                  <c:v>4.9133500000000001E-8</c:v>
                </c:pt>
                <c:pt idx="342">
                  <c:v>3.7691299999999999E-8</c:v>
                </c:pt>
                <c:pt idx="343">
                  <c:v>2.63769E-8</c:v>
                </c:pt>
                <c:pt idx="344">
                  <c:v>1.6450199999999999E-8</c:v>
                </c:pt>
                <c:pt idx="345">
                  <c:v>8.7753799999999995E-9</c:v>
                </c:pt>
                <c:pt idx="346">
                  <c:v>3.7710100000000002E-9</c:v>
                </c:pt>
                <c:pt idx="347">
                  <c:v>1.46085E-9</c:v>
                </c:pt>
                <c:pt idx="348">
                  <c:v>1.5792499999999999E-9</c:v>
                </c:pt>
                <c:pt idx="349">
                  <c:v>3.6819800000000001E-9</c:v>
                </c:pt>
                <c:pt idx="350">
                  <c:v>7.2322400000000002E-9</c:v>
                </c:pt>
                <c:pt idx="351">
                  <c:v>1.1659100000000001E-8</c:v>
                </c:pt>
                <c:pt idx="352">
                  <c:v>1.6405699999999998E-8</c:v>
                </c:pt>
                <c:pt idx="353">
                  <c:v>2.0982600000000002E-8</c:v>
                </c:pt>
                <c:pt idx="354">
                  <c:v>2.5029100000000001E-8</c:v>
                </c:pt>
                <c:pt idx="355">
                  <c:v>2.8365E-8</c:v>
                </c:pt>
                <c:pt idx="356">
                  <c:v>3.1012699999999998E-8</c:v>
                </c:pt>
                <c:pt idx="357">
                  <c:v>3.3177699999999998E-8</c:v>
                </c:pt>
                <c:pt idx="358">
                  <c:v>3.5191699999999999E-8</c:v>
                </c:pt>
                <c:pt idx="359">
                  <c:v>3.7434899999999999E-8</c:v>
                </c:pt>
                <c:pt idx="360">
                  <c:v>4.0259399999999999E-8</c:v>
                </c:pt>
                <c:pt idx="361">
                  <c:v>4.3921799999999997E-8</c:v>
                </c:pt>
                <c:pt idx="362">
                  <c:v>4.8530200000000003E-8</c:v>
                </c:pt>
                <c:pt idx="363">
                  <c:v>5.40006E-8</c:v>
                </c:pt>
                <c:pt idx="364">
                  <c:v>6.0026300000000001E-8</c:v>
                </c:pt>
                <c:pt idx="365">
                  <c:v>6.6072600000000004E-8</c:v>
                </c:pt>
                <c:pt idx="366">
                  <c:v>7.1408399999999995E-8</c:v>
                </c:pt>
                <c:pt idx="367">
                  <c:v>7.5183299999999995E-8</c:v>
                </c:pt>
                <c:pt idx="368">
                  <c:v>7.6540100000000001E-8</c:v>
                </c:pt>
                <c:pt idx="369">
                  <c:v>7.4742600000000001E-8</c:v>
                </c:pt>
                <c:pt idx="370">
                  <c:v>6.9294600000000004E-8</c:v>
                </c:pt>
                <c:pt idx="371">
                  <c:v>6.0032799999999995E-8</c:v>
                </c:pt>
                <c:pt idx="372">
                  <c:v>4.7181200000000002E-8</c:v>
                </c:pt>
                <c:pt idx="373">
                  <c:v>3.1361499999999999E-8</c:v>
                </c:pt>
                <c:pt idx="374">
                  <c:v>1.35498E-8</c:v>
                </c:pt>
                <c:pt idx="375">
                  <c:v>-5.0247900000000004E-9</c:v>
                </c:pt>
                <c:pt idx="376">
                  <c:v>-2.30334E-8</c:v>
                </c:pt>
                <c:pt idx="377">
                  <c:v>-3.9228099999999998E-8</c:v>
                </c:pt>
                <c:pt idx="378">
                  <c:v>-5.2608999999999998E-8</c:v>
                </c:pt>
                <c:pt idx="379">
                  <c:v>-6.2539000000000002E-8</c:v>
                </c:pt>
                <c:pt idx="380">
                  <c:v>-6.8776799999999997E-8</c:v>
                </c:pt>
                <c:pt idx="381">
                  <c:v>-7.1433399999999997E-8</c:v>
                </c:pt>
                <c:pt idx="382">
                  <c:v>-7.0875200000000002E-8</c:v>
                </c:pt>
                <c:pt idx="383">
                  <c:v>-6.7615300000000003E-8</c:v>
                </c:pt>
                <c:pt idx="384">
                  <c:v>-6.2230799999999999E-8</c:v>
                </c:pt>
                <c:pt idx="385">
                  <c:v>-5.53278E-8</c:v>
                </c:pt>
                <c:pt idx="386">
                  <c:v>-4.7550900000000001E-8</c:v>
                </c:pt>
                <c:pt idx="387">
                  <c:v>-3.9610899999999998E-8</c:v>
                </c:pt>
                <c:pt idx="388">
                  <c:v>-3.2290300000000003E-8</c:v>
                </c:pt>
                <c:pt idx="389">
                  <c:v>-2.6392400000000001E-8</c:v>
                </c:pt>
                <c:pt idx="390">
                  <c:v>-2.26266E-8</c:v>
                </c:pt>
                <c:pt idx="391">
                  <c:v>-2.1454800000000002E-8</c:v>
                </c:pt>
                <c:pt idx="392">
                  <c:v>-2.2953399999999999E-8</c:v>
                </c:pt>
                <c:pt idx="393">
                  <c:v>-2.6746200000000001E-8</c:v>
                </c:pt>
                <c:pt idx="394">
                  <c:v>-3.2047500000000003E-8</c:v>
                </c:pt>
                <c:pt idx="395">
                  <c:v>-3.7816400000000001E-8</c:v>
                </c:pt>
                <c:pt idx="396">
                  <c:v>-4.2984899999999999E-8</c:v>
                </c:pt>
                <c:pt idx="397">
                  <c:v>-4.6696399999999999E-8</c:v>
                </c:pt>
                <c:pt idx="398">
                  <c:v>-4.8487299999999999E-8</c:v>
                </c:pt>
                <c:pt idx="399">
                  <c:v>-4.8357799999999998E-8</c:v>
                </c:pt>
                <c:pt idx="400">
                  <c:v>-4.6716699999999998E-8</c:v>
                </c:pt>
                <c:pt idx="401">
                  <c:v>-4.4226500000000002E-8</c:v>
                </c:pt>
                <c:pt idx="402">
                  <c:v>-4.1605400000000003E-8</c:v>
                </c:pt>
                <c:pt idx="403">
                  <c:v>-3.9450300000000002E-8</c:v>
                </c:pt>
                <c:pt idx="404">
                  <c:v>-3.8124599999999997E-8</c:v>
                </c:pt>
                <c:pt idx="405">
                  <c:v>-3.7719899999999998E-8</c:v>
                </c:pt>
                <c:pt idx="406">
                  <c:v>-3.8070299999999999E-8</c:v>
                </c:pt>
                <c:pt idx="407">
                  <c:v>-3.8791699999999998E-8</c:v>
                </c:pt>
                <c:pt idx="408">
                  <c:v>-3.9334699999999998E-8</c:v>
                </c:pt>
                <c:pt idx="409">
                  <c:v>-3.9057700000000002E-8</c:v>
                </c:pt>
                <c:pt idx="410">
                  <c:v>-3.7333299999999997E-8</c:v>
                </c:pt>
                <c:pt idx="411">
                  <c:v>-3.36861E-8</c:v>
                </c:pt>
                <c:pt idx="412">
                  <c:v>-2.7928699999999998E-8</c:v>
                </c:pt>
                <c:pt idx="413">
                  <c:v>-2.0246999999999999E-8</c:v>
                </c:pt>
                <c:pt idx="414">
                  <c:v>-1.1190299999999999E-8</c:v>
                </c:pt>
                <c:pt idx="415">
                  <c:v>-1.55754E-9</c:v>
                </c:pt>
                <c:pt idx="416">
                  <c:v>7.7864800000000002E-9</c:v>
                </c:pt>
                <c:pt idx="417">
                  <c:v>1.6099699999999999E-8</c:v>
                </c:pt>
                <c:pt idx="418">
                  <c:v>2.2891599999999999E-8</c:v>
                </c:pt>
                <c:pt idx="419">
                  <c:v>2.79548E-8</c:v>
                </c:pt>
                <c:pt idx="420">
                  <c:v>3.1302800000000002E-8</c:v>
                </c:pt>
                <c:pt idx="421">
                  <c:v>3.3054099999999998E-8</c:v>
                </c:pt>
                <c:pt idx="422">
                  <c:v>3.3315700000000002E-8</c:v>
                </c:pt>
                <c:pt idx="423">
                  <c:v>3.2114699999999997E-8</c:v>
                </c:pt>
                <c:pt idx="424">
                  <c:v>2.9401700000000001E-8</c:v>
                </c:pt>
                <c:pt idx="425">
                  <c:v>2.5121399999999999E-8</c:v>
                </c:pt>
                <c:pt idx="426">
                  <c:v>1.93217E-8</c:v>
                </c:pt>
                <c:pt idx="427">
                  <c:v>1.22592E-8</c:v>
                </c:pt>
                <c:pt idx="428">
                  <c:v>4.4549599999999997E-9</c:v>
                </c:pt>
                <c:pt idx="429">
                  <c:v>-3.33043E-9</c:v>
                </c:pt>
                <c:pt idx="430">
                  <c:v>-1.0211600000000001E-8</c:v>
                </c:pt>
                <c:pt idx="431">
                  <c:v>-1.5362600000000002E-8</c:v>
                </c:pt>
                <c:pt idx="432">
                  <c:v>-1.8222299999999999E-8</c:v>
                </c:pt>
                <c:pt idx="433">
                  <c:v>-1.8657899999999999E-8</c:v>
                </c:pt>
                <c:pt idx="434">
                  <c:v>-1.7030300000000001E-8</c:v>
                </c:pt>
                <c:pt idx="435">
                  <c:v>-1.41322E-8</c:v>
                </c:pt>
                <c:pt idx="436">
                  <c:v>-1.1012E-8</c:v>
                </c:pt>
                <c:pt idx="437">
                  <c:v>-8.7364399999999992E-9</c:v>
                </c:pt>
                <c:pt idx="438">
                  <c:v>-8.16546E-9</c:v>
                </c:pt>
                <c:pt idx="439">
                  <c:v>-9.8015000000000001E-9</c:v>
                </c:pt>
                <c:pt idx="440">
                  <c:v>-1.37413E-8</c:v>
                </c:pt>
                <c:pt idx="441">
                  <c:v>-1.97124E-8</c:v>
                </c:pt>
                <c:pt idx="442">
                  <c:v>-2.7148599999999999E-8</c:v>
                </c:pt>
                <c:pt idx="443">
                  <c:v>-3.52621E-8</c:v>
                </c:pt>
                <c:pt idx="444">
                  <c:v>-4.3100100000000001E-8</c:v>
                </c:pt>
                <c:pt idx="445">
                  <c:v>-4.9607600000000001E-8</c:v>
                </c:pt>
                <c:pt idx="446">
                  <c:v>-5.3733899999999998E-8</c:v>
                </c:pt>
                <c:pt idx="447">
                  <c:v>-5.45999E-8</c:v>
                </c:pt>
                <c:pt idx="448">
                  <c:v>-5.1696500000000002E-8</c:v>
                </c:pt>
                <c:pt idx="449">
                  <c:v>-4.5047300000000003E-8</c:v>
                </c:pt>
                <c:pt idx="450">
                  <c:v>-3.5256199999999999E-8</c:v>
                </c:pt>
                <c:pt idx="451">
                  <c:v>-2.33982E-8</c:v>
                </c:pt>
                <c:pt idx="452">
                  <c:v>-1.07731E-8</c:v>
                </c:pt>
                <c:pt idx="453">
                  <c:v>1.39649E-9</c:v>
                </c:pt>
                <c:pt idx="454">
                  <c:v>1.2216E-8</c:v>
                </c:pt>
                <c:pt idx="455">
                  <c:v>2.12365E-8</c:v>
                </c:pt>
                <c:pt idx="456">
                  <c:v>2.8416999999999999E-8</c:v>
                </c:pt>
                <c:pt idx="457">
                  <c:v>3.3976900000000002E-8</c:v>
                </c:pt>
                <c:pt idx="458">
                  <c:v>3.8224800000000002E-8</c:v>
                </c:pt>
                <c:pt idx="459">
                  <c:v>4.1446800000000003E-8</c:v>
                </c:pt>
                <c:pt idx="460">
                  <c:v>4.3889899999999999E-8</c:v>
                </c:pt>
                <c:pt idx="461">
                  <c:v>4.5816999999999999E-8</c:v>
                </c:pt>
                <c:pt idx="462">
                  <c:v>4.7569699999999999E-8</c:v>
                </c:pt>
                <c:pt idx="463">
                  <c:v>4.9572000000000002E-8</c:v>
                </c:pt>
                <c:pt idx="464">
                  <c:v>5.2249300000000003E-8</c:v>
                </c:pt>
                <c:pt idx="465">
                  <c:v>5.5891400000000002E-8</c:v>
                </c:pt>
                <c:pt idx="466">
                  <c:v>6.0526200000000006E-8</c:v>
                </c:pt>
                <c:pt idx="467">
                  <c:v>6.5870400000000002E-8</c:v>
                </c:pt>
                <c:pt idx="468">
                  <c:v>7.1385699999999998E-8</c:v>
                </c:pt>
                <c:pt idx="469">
                  <c:v>7.6415199999999997E-8</c:v>
                </c:pt>
                <c:pt idx="470">
                  <c:v>8.0341099999999997E-8</c:v>
                </c:pt>
                <c:pt idx="471">
                  <c:v>8.2701200000000005E-8</c:v>
                </c:pt>
                <c:pt idx="472">
                  <c:v>8.3236099999999997E-8</c:v>
                </c:pt>
                <c:pt idx="473">
                  <c:v>8.1875999999999998E-8</c:v>
                </c:pt>
                <c:pt idx="474">
                  <c:v>7.8704800000000005E-8</c:v>
                </c:pt>
                <c:pt idx="475">
                  <c:v>7.3935799999999997E-8</c:v>
                </c:pt>
                <c:pt idx="476">
                  <c:v>6.7910700000000002E-8</c:v>
                </c:pt>
                <c:pt idx="477">
                  <c:v>6.1105399999999999E-8</c:v>
                </c:pt>
                <c:pt idx="478">
                  <c:v>5.41116E-8</c:v>
                </c:pt>
                <c:pt idx="479">
                  <c:v>4.7568400000000001E-8</c:v>
                </c:pt>
                <c:pt idx="480">
                  <c:v>4.2043899999999997E-8</c:v>
                </c:pt>
                <c:pt idx="481">
                  <c:v>3.7898199999999997E-8</c:v>
                </c:pt>
                <c:pt idx="482">
                  <c:v>3.5175799999999999E-8</c:v>
                </c:pt>
                <c:pt idx="483">
                  <c:v>3.3577399999999999E-8</c:v>
                </c:pt>
                <c:pt idx="484">
                  <c:v>3.2530799999999998E-8</c:v>
                </c:pt>
                <c:pt idx="485">
                  <c:v>3.1347399999999998E-8</c:v>
                </c:pt>
                <c:pt idx="486">
                  <c:v>2.9410399999999998E-8</c:v>
                </c:pt>
                <c:pt idx="487">
                  <c:v>2.6336300000000001E-8</c:v>
                </c:pt>
                <c:pt idx="488">
                  <c:v>2.20644E-8</c:v>
                </c:pt>
                <c:pt idx="489">
                  <c:v>1.6863399999999999E-8</c:v>
                </c:pt>
                <c:pt idx="490">
                  <c:v>1.1275500000000001E-8</c:v>
                </c:pt>
                <c:pt idx="491">
                  <c:v>6.0247499999999999E-9</c:v>
                </c:pt>
                <c:pt idx="492">
                  <c:v>1.9109199999999998E-9</c:v>
                </c:pt>
                <c:pt idx="493">
                  <c:v>-3.0769399999999998E-10</c:v>
                </c:pt>
                <c:pt idx="494">
                  <c:v>-4.0968300000000003E-11</c:v>
                </c:pt>
                <c:pt idx="495">
                  <c:v>3.0087400000000001E-9</c:v>
                </c:pt>
                <c:pt idx="496">
                  <c:v>8.7542999999999998E-9</c:v>
                </c:pt>
                <c:pt idx="497">
                  <c:v>1.6698799999999999E-8</c:v>
                </c:pt>
                <c:pt idx="498">
                  <c:v>2.5999200000000001E-8</c:v>
                </c:pt>
                <c:pt idx="499">
                  <c:v>3.5610599999999999E-8</c:v>
                </c:pt>
                <c:pt idx="500">
                  <c:v>4.4475099999999998E-8</c:v>
                </c:pt>
                <c:pt idx="501">
                  <c:v>5.1704599999999997E-8</c:v>
                </c:pt>
                <c:pt idx="502">
                  <c:v>5.6713699999999998E-8</c:v>
                </c:pt>
                <c:pt idx="503">
                  <c:v>5.92772E-8</c:v>
                </c:pt>
                <c:pt idx="504">
                  <c:v>5.9512700000000002E-8</c:v>
                </c:pt>
                <c:pt idx="505">
                  <c:v>5.7806299999999998E-8</c:v>
                </c:pt>
                <c:pt idx="506">
                  <c:v>5.4708899999999998E-8</c:v>
                </c:pt>
                <c:pt idx="507">
                  <c:v>5.0830099999999998E-8</c:v>
                </c:pt>
                <c:pt idx="508">
                  <c:v>4.6746E-8</c:v>
                </c:pt>
                <c:pt idx="509">
                  <c:v>4.2929900000000002E-8</c:v>
                </c:pt>
                <c:pt idx="510">
                  <c:v>3.9703799999999998E-8</c:v>
                </c:pt>
                <c:pt idx="511">
                  <c:v>3.7213600000000003E-8</c:v>
                </c:pt>
                <c:pt idx="512">
                  <c:v>3.5431500000000002E-8</c:v>
                </c:pt>
                <c:pt idx="513">
                  <c:v>3.4195700000000001E-8</c:v>
                </c:pt>
                <c:pt idx="514">
                  <c:v>3.3287800000000002E-8</c:v>
                </c:pt>
                <c:pt idx="515">
                  <c:v>3.2531199999999999E-8</c:v>
                </c:pt>
                <c:pt idx="516">
                  <c:v>3.1876699999999999E-8</c:v>
                </c:pt>
                <c:pt idx="517">
                  <c:v>3.1435600000000003E-8</c:v>
                </c:pt>
                <c:pt idx="518">
                  <c:v>3.1440999999999997E-8</c:v>
                </c:pt>
                <c:pt idx="519">
                  <c:v>3.2145500000000002E-8</c:v>
                </c:pt>
                <c:pt idx="520">
                  <c:v>3.3696300000000002E-8</c:v>
                </c:pt>
                <c:pt idx="521">
                  <c:v>3.6035499999999999E-8</c:v>
                </c:pt>
                <c:pt idx="522">
                  <c:v>3.8860800000000002E-8</c:v>
                </c:pt>
                <c:pt idx="523">
                  <c:v>4.1653500000000003E-8</c:v>
                </c:pt>
                <c:pt idx="524">
                  <c:v>4.3754799999999999E-8</c:v>
                </c:pt>
                <c:pt idx="525">
                  <c:v>4.4464500000000001E-8</c:v>
                </c:pt>
                <c:pt idx="526">
                  <c:v>4.3143300000000001E-8</c:v>
                </c:pt>
                <c:pt idx="527">
                  <c:v>3.9311199999999998E-8</c:v>
                </c:pt>
                <c:pt idx="528">
                  <c:v>3.2741399999999997E-8</c:v>
                </c:pt>
                <c:pt idx="529">
                  <c:v>2.3544100000000001E-8</c:v>
                </c:pt>
                <c:pt idx="530">
                  <c:v>1.22186E-8</c:v>
                </c:pt>
                <c:pt idx="531">
                  <c:v>-3.5036600000000002E-10</c:v>
                </c:pt>
                <c:pt idx="532">
                  <c:v>-1.29726E-8</c:v>
                </c:pt>
                <c:pt idx="533">
                  <c:v>-2.4307200000000001E-8</c:v>
                </c:pt>
                <c:pt idx="534">
                  <c:v>-3.3063899999999999E-8</c:v>
                </c:pt>
                <c:pt idx="535">
                  <c:v>-3.8206099999999997E-8</c:v>
                </c:pt>
                <c:pt idx="536">
                  <c:v>-3.9106400000000001E-8</c:v>
                </c:pt>
                <c:pt idx="537">
                  <c:v>-3.5624799999999999E-8</c:v>
                </c:pt>
                <c:pt idx="538">
                  <c:v>-2.81025E-8</c:v>
                </c:pt>
                <c:pt idx="539">
                  <c:v>-1.7287699999999999E-8</c:v>
                </c:pt>
                <c:pt idx="540">
                  <c:v>-4.2215300000000004E-9</c:v>
                </c:pt>
                <c:pt idx="541">
                  <c:v>9.8932000000000005E-9</c:v>
                </c:pt>
                <c:pt idx="542">
                  <c:v>2.3824900000000001E-8</c:v>
                </c:pt>
                <c:pt idx="543">
                  <c:v>3.6439300000000003E-8</c:v>
                </c:pt>
                <c:pt idx="544">
                  <c:v>4.6812500000000003E-8</c:v>
                </c:pt>
                <c:pt idx="545">
                  <c:v>5.43167E-8</c:v>
                </c:pt>
                <c:pt idx="546">
                  <c:v>5.8666399999999999E-8</c:v>
                </c:pt>
                <c:pt idx="547">
                  <c:v>5.9914399999999998E-8</c:v>
                </c:pt>
                <c:pt idx="548">
                  <c:v>5.8397700000000002E-8</c:v>
                </c:pt>
                <c:pt idx="549">
                  <c:v>5.46486E-8</c:v>
                </c:pt>
                <c:pt idx="550">
                  <c:v>4.92911E-8</c:v>
                </c:pt>
                <c:pt idx="551">
                  <c:v>4.2945700000000003E-8</c:v>
                </c:pt>
                <c:pt idx="552">
                  <c:v>3.6158900000000001E-8</c:v>
                </c:pt>
                <c:pt idx="553">
                  <c:v>2.9363200000000001E-8</c:v>
                </c:pt>
                <c:pt idx="554">
                  <c:v>2.2864100000000001E-8</c:v>
                </c:pt>
                <c:pt idx="555">
                  <c:v>1.6843099999999999E-8</c:v>
                </c:pt>
                <c:pt idx="556">
                  <c:v>1.1366400000000001E-8</c:v>
                </c:pt>
                <c:pt idx="557">
                  <c:v>6.39448E-9</c:v>
                </c:pt>
                <c:pt idx="558">
                  <c:v>1.7965900000000001E-9</c:v>
                </c:pt>
                <c:pt idx="559">
                  <c:v>-2.6218299999999998E-9</c:v>
                </c:pt>
                <c:pt idx="560">
                  <c:v>-7.0753299999999998E-9</c:v>
                </c:pt>
                <c:pt idx="561">
                  <c:v>-1.17427E-8</c:v>
                </c:pt>
                <c:pt idx="562">
                  <c:v>-1.6712699999999999E-8</c:v>
                </c:pt>
                <c:pt idx="563">
                  <c:v>-2.1944199999999999E-8</c:v>
                </c:pt>
                <c:pt idx="564">
                  <c:v>-2.72483E-8</c:v>
                </c:pt>
                <c:pt idx="565">
                  <c:v>-3.2291400000000003E-8</c:v>
                </c:pt>
                <c:pt idx="566">
                  <c:v>-3.66156E-8</c:v>
                </c:pt>
                <c:pt idx="567">
                  <c:v>-3.9676499999999998E-8</c:v>
                </c:pt>
                <c:pt idx="568">
                  <c:v>-4.0903900000000001E-8</c:v>
                </c:pt>
                <c:pt idx="569">
                  <c:v>-3.9783199999999997E-8</c:v>
                </c:pt>
                <c:pt idx="570">
                  <c:v>-3.5950199999999999E-8</c:v>
                </c:pt>
                <c:pt idx="571">
                  <c:v>-2.9276099999999999E-8</c:v>
                </c:pt>
                <c:pt idx="572">
                  <c:v>-1.9919499999999998E-8</c:v>
                </c:pt>
                <c:pt idx="573">
                  <c:v>-8.33239E-9</c:v>
                </c:pt>
                <c:pt idx="574">
                  <c:v>4.7819699999999998E-9</c:v>
                </c:pt>
                <c:pt idx="575">
                  <c:v>1.85446E-8</c:v>
                </c:pt>
                <c:pt idx="576">
                  <c:v>3.1997699999999997E-8</c:v>
                </c:pt>
                <c:pt idx="577">
                  <c:v>4.4210999999999998E-8</c:v>
                </c:pt>
                <c:pt idx="578">
                  <c:v>5.4387399999999998E-8</c:v>
                </c:pt>
                <c:pt idx="579">
                  <c:v>6.1955599999999994E-8</c:v>
                </c:pt>
                <c:pt idx="580">
                  <c:v>6.6629200000000005E-8</c:v>
                </c:pt>
                <c:pt idx="581">
                  <c:v>6.84151E-8</c:v>
                </c:pt>
                <c:pt idx="582">
                  <c:v>6.7563799999999998E-8</c:v>
                </c:pt>
                <c:pt idx="583">
                  <c:v>6.4471900000000004E-8</c:v>
                </c:pt>
                <c:pt idx="584">
                  <c:v>5.9569799999999999E-8</c:v>
                </c:pt>
                <c:pt idx="585">
                  <c:v>5.3230799999999998E-8</c:v>
                </c:pt>
                <c:pt idx="586">
                  <c:v>4.5733600000000003E-8</c:v>
                </c:pt>
                <c:pt idx="587">
                  <c:v>3.72899E-8</c:v>
                </c:pt>
                <c:pt idx="588">
                  <c:v>2.81246E-8</c:v>
                </c:pt>
                <c:pt idx="589">
                  <c:v>1.8572900000000001E-8</c:v>
                </c:pt>
                <c:pt idx="590">
                  <c:v>9.1495499999999997E-9</c:v>
                </c:pt>
                <c:pt idx="591">
                  <c:v>5.5550899999999997E-10</c:v>
                </c:pt>
                <c:pt idx="592">
                  <c:v>-6.3957299999999998E-9</c:v>
                </c:pt>
                <c:pt idx="593">
                  <c:v>-1.09145E-8</c:v>
                </c:pt>
                <c:pt idx="594">
                  <c:v>-1.23944E-8</c:v>
                </c:pt>
                <c:pt idx="595">
                  <c:v>-1.0546400000000001E-8</c:v>
                </c:pt>
                <c:pt idx="596">
                  <c:v>-5.4692199999999999E-9</c:v>
                </c:pt>
                <c:pt idx="597">
                  <c:v>2.3582900000000001E-9</c:v>
                </c:pt>
                <c:pt idx="598">
                  <c:v>1.21511E-8</c:v>
                </c:pt>
                <c:pt idx="599">
                  <c:v>2.29361E-8</c:v>
                </c:pt>
                <c:pt idx="600">
                  <c:v>3.3686699999999999E-8</c:v>
                </c:pt>
                <c:pt idx="601">
                  <c:v>4.3454599999999999E-8</c:v>
                </c:pt>
                <c:pt idx="602">
                  <c:v>5.1481100000000002E-8</c:v>
                </c:pt>
                <c:pt idx="603">
                  <c:v>5.7275299999999998E-8</c:v>
                </c:pt>
                <c:pt idx="604">
                  <c:v>6.0647899999999996E-8</c:v>
                </c:pt>
                <c:pt idx="605">
                  <c:v>6.1695100000000003E-8</c:v>
                </c:pt>
                <c:pt idx="606">
                  <c:v>6.0739300000000002E-8</c:v>
                </c:pt>
                <c:pt idx="607">
                  <c:v>5.8240999999999999E-8</c:v>
                </c:pt>
                <c:pt idx="608">
                  <c:v>5.4703700000000002E-8</c:v>
                </c:pt>
                <c:pt idx="609">
                  <c:v>5.0592000000000001E-8</c:v>
                </c:pt>
                <c:pt idx="610">
                  <c:v>4.6277200000000002E-8</c:v>
                </c:pt>
                <c:pt idx="611">
                  <c:v>4.2021000000000003E-8</c:v>
                </c:pt>
                <c:pt idx="612">
                  <c:v>3.7997099999999998E-8</c:v>
                </c:pt>
                <c:pt idx="613">
                  <c:v>3.43429E-8</c:v>
                </c:pt>
                <c:pt idx="614">
                  <c:v>3.1221400000000001E-8</c:v>
                </c:pt>
                <c:pt idx="615">
                  <c:v>2.8866100000000001E-8</c:v>
                </c:pt>
                <c:pt idx="616">
                  <c:v>2.7585199999999999E-8</c:v>
                </c:pt>
                <c:pt idx="617">
                  <c:v>2.7716199999999999E-8</c:v>
                </c:pt>
                <c:pt idx="618">
                  <c:v>2.9545699999999999E-8</c:v>
                </c:pt>
                <c:pt idx="619">
                  <c:v>3.3222499999999999E-8</c:v>
                </c:pt>
                <c:pt idx="620">
                  <c:v>3.8694399999999997E-8</c:v>
                </c:pt>
                <c:pt idx="621">
                  <c:v>4.5686999999999997E-8</c:v>
                </c:pt>
                <c:pt idx="622">
                  <c:v>5.3723399999999999E-8</c:v>
                </c:pt>
                <c:pt idx="623">
                  <c:v>6.2172900000000005E-8</c:v>
                </c:pt>
                <c:pt idx="624">
                  <c:v>7.0316000000000006E-8</c:v>
                </c:pt>
                <c:pt idx="625">
                  <c:v>7.7415900000000004E-8</c:v>
                </c:pt>
                <c:pt idx="626">
                  <c:v>8.2795600000000001E-8</c:v>
                </c:pt>
                <c:pt idx="627">
                  <c:v>8.5913199999999994E-8</c:v>
                </c:pt>
                <c:pt idx="628">
                  <c:v>8.6429100000000005E-8</c:v>
                </c:pt>
                <c:pt idx="629">
                  <c:v>8.4247800000000003E-8</c:v>
                </c:pt>
                <c:pt idx="630">
                  <c:v>7.9522500000000003E-8</c:v>
                </c:pt>
                <c:pt idx="631">
                  <c:v>7.2614599999999997E-8</c:v>
                </c:pt>
                <c:pt idx="632">
                  <c:v>6.4016200000000006E-8</c:v>
                </c:pt>
                <c:pt idx="633">
                  <c:v>5.4256900000000002E-8</c:v>
                </c:pt>
                <c:pt idx="634">
                  <c:v>4.38237E-8</c:v>
                </c:pt>
                <c:pt idx="635">
                  <c:v>3.3123700000000003E-8</c:v>
                </c:pt>
                <c:pt idx="636">
                  <c:v>2.25024E-8</c:v>
                </c:pt>
                <c:pt idx="637">
                  <c:v>1.23032E-8</c:v>
                </c:pt>
                <c:pt idx="638">
                  <c:v>2.9351900000000001E-9</c:v>
                </c:pt>
                <c:pt idx="639">
                  <c:v>-5.0941300000000001E-9</c:v>
                </c:pt>
                <c:pt idx="640">
                  <c:v>-1.1208199999999999E-8</c:v>
                </c:pt>
                <c:pt idx="641">
                  <c:v>-1.4850799999999999E-8</c:v>
                </c:pt>
                <c:pt idx="642">
                  <c:v>-1.5602599999999999E-8</c:v>
                </c:pt>
                <c:pt idx="643">
                  <c:v>-1.32821E-8</c:v>
                </c:pt>
                <c:pt idx="644">
                  <c:v>-7.9963899999999995E-9</c:v>
                </c:pt>
                <c:pt idx="645">
                  <c:v>-1.32571E-10</c:v>
                </c:pt>
                <c:pt idx="646">
                  <c:v>9.6936799999999996E-9</c:v>
                </c:pt>
                <c:pt idx="647">
                  <c:v>2.0708100000000001E-8</c:v>
                </c:pt>
                <c:pt idx="648">
                  <c:v>3.2045599999999999E-8</c:v>
                </c:pt>
                <c:pt idx="649">
                  <c:v>4.2808299999999998E-8</c:v>
                </c:pt>
                <c:pt idx="650">
                  <c:v>5.21189E-8</c:v>
                </c:pt>
                <c:pt idx="651">
                  <c:v>5.9174999999999999E-8</c:v>
                </c:pt>
                <c:pt idx="652">
                  <c:v>6.3309199999999999E-8</c:v>
                </c:pt>
                <c:pt idx="653">
                  <c:v>6.4048299999999995E-8</c:v>
                </c:pt>
                <c:pt idx="654">
                  <c:v>6.1164700000000002E-8</c:v>
                </c:pt>
                <c:pt idx="655">
                  <c:v>5.4708299999999999E-8</c:v>
                </c:pt>
                <c:pt idx="656">
                  <c:v>4.5012800000000003E-8</c:v>
                </c:pt>
                <c:pt idx="657">
                  <c:v>3.2675199999999997E-8</c:v>
                </c:pt>
                <c:pt idx="658">
                  <c:v>1.85123E-8</c:v>
                </c:pt>
                <c:pt idx="659">
                  <c:v>3.5015E-9</c:v>
                </c:pt>
                <c:pt idx="660">
                  <c:v>-1.12869E-8</c:v>
                </c:pt>
                <c:pt idx="661">
                  <c:v>-2.4763799999999998E-8</c:v>
                </c:pt>
                <c:pt idx="662">
                  <c:v>-3.5898600000000001E-8</c:v>
                </c:pt>
                <c:pt idx="663">
                  <c:v>-4.3801299999999999E-8</c:v>
                </c:pt>
                <c:pt idx="664">
                  <c:v>-4.78026E-8</c:v>
                </c:pt>
                <c:pt idx="665">
                  <c:v>-4.7526900000000001E-8</c:v>
                </c:pt>
                <c:pt idx="666">
                  <c:v>-4.2947099999999999E-8</c:v>
                </c:pt>
                <c:pt idx="667">
                  <c:v>-3.4414E-8</c:v>
                </c:pt>
                <c:pt idx="668">
                  <c:v>-2.2655700000000001E-8</c:v>
                </c:pt>
                <c:pt idx="669">
                  <c:v>-8.7409600000000008E-9</c:v>
                </c:pt>
                <c:pt idx="670">
                  <c:v>5.9943600000000004E-9</c:v>
                </c:pt>
                <c:pt idx="671">
                  <c:v>2.00621E-8</c:v>
                </c:pt>
                <c:pt idx="672">
                  <c:v>3.1971100000000001E-8</c:v>
                </c:pt>
                <c:pt idx="673">
                  <c:v>4.0395900000000001E-8</c:v>
                </c:pt>
                <c:pt idx="674">
                  <c:v>4.4336199999999998E-8</c:v>
                </c:pt>
                <c:pt idx="675">
                  <c:v>4.32369E-8</c:v>
                </c:pt>
                <c:pt idx="676">
                  <c:v>3.7042500000000002E-8</c:v>
                </c:pt>
                <c:pt idx="677">
                  <c:v>2.61797E-8</c:v>
                </c:pt>
                <c:pt idx="678">
                  <c:v>1.1478499999999999E-8</c:v>
                </c:pt>
                <c:pt idx="679">
                  <c:v>-5.9456799999999997E-9</c:v>
                </c:pt>
                <c:pt idx="680">
                  <c:v>-2.4823E-8</c:v>
                </c:pt>
                <c:pt idx="681">
                  <c:v>-4.3854999999999998E-8</c:v>
                </c:pt>
                <c:pt idx="682">
                  <c:v>-6.1828700000000001E-8</c:v>
                </c:pt>
                <c:pt idx="683">
                  <c:v>-7.7714599999999996E-8</c:v>
                </c:pt>
                <c:pt idx="684">
                  <c:v>-9.0751399999999998E-8</c:v>
                </c:pt>
                <c:pt idx="685">
                  <c:v>-1.00507E-7</c:v>
                </c:pt>
                <c:pt idx="686">
                  <c:v>-1.0690700000000001E-7</c:v>
                </c:pt>
                <c:pt idx="687">
                  <c:v>-1.10215E-7</c:v>
                </c:pt>
                <c:pt idx="688">
                  <c:v>-1.10955E-7</c:v>
                </c:pt>
                <c:pt idx="689">
                  <c:v>-1.09785E-7</c:v>
                </c:pt>
                <c:pt idx="690">
                  <c:v>-1.07342E-7</c:v>
                </c:pt>
                <c:pt idx="691">
                  <c:v>-1.04102E-7</c:v>
                </c:pt>
                <c:pt idx="692">
                  <c:v>-1.0028999999999999E-7</c:v>
                </c:pt>
                <c:pt idx="693">
                  <c:v>-9.5869600000000002E-8</c:v>
                </c:pt>
                <c:pt idx="694">
                  <c:v>-9.0614000000000007E-8</c:v>
                </c:pt>
                <c:pt idx="695">
                  <c:v>-8.4232499999999997E-8</c:v>
                </c:pt>
                <c:pt idx="696">
                  <c:v>-7.6509500000000001E-8</c:v>
                </c:pt>
                <c:pt idx="697">
                  <c:v>-6.7410499999999993E-8</c:v>
                </c:pt>
                <c:pt idx="698">
                  <c:v>-5.7127699999999997E-8</c:v>
                </c:pt>
                <c:pt idx="699">
                  <c:v>-4.6060700000000002E-8</c:v>
                </c:pt>
                <c:pt idx="700">
                  <c:v>-3.4749500000000003E-8</c:v>
                </c:pt>
                <c:pt idx="701">
                  <c:v>-2.3788399999999999E-8</c:v>
                </c:pt>
                <c:pt idx="702">
                  <c:v>-1.3743699999999999E-8</c:v>
                </c:pt>
                <c:pt idx="703">
                  <c:v>-5.0913000000000004E-9</c:v>
                </c:pt>
                <c:pt idx="704">
                  <c:v>1.8234400000000001E-9</c:v>
                </c:pt>
                <c:pt idx="705">
                  <c:v>6.8080200000000002E-9</c:v>
                </c:pt>
                <c:pt idx="706">
                  <c:v>9.8286099999999996E-9</c:v>
                </c:pt>
                <c:pt idx="707">
                  <c:v>1.09998E-8</c:v>
                </c:pt>
                <c:pt idx="708">
                  <c:v>1.05567E-8</c:v>
                </c:pt>
                <c:pt idx="709">
                  <c:v>8.8101299999999992E-9</c:v>
                </c:pt>
                <c:pt idx="710">
                  <c:v>6.0946400000000004E-9</c:v>
                </c:pt>
                <c:pt idx="711">
                  <c:v>2.72158E-9</c:v>
                </c:pt>
                <c:pt idx="712">
                  <c:v>-1.04674E-9</c:v>
                </c:pt>
                <c:pt idx="713">
                  <c:v>-4.9952399999999998E-9</c:v>
                </c:pt>
                <c:pt idx="714">
                  <c:v>-8.9305800000000008E-9</c:v>
                </c:pt>
                <c:pt idx="715">
                  <c:v>-1.26475E-8</c:v>
                </c:pt>
                <c:pt idx="716">
                  <c:v>-1.59063E-8</c:v>
                </c:pt>
                <c:pt idx="717">
                  <c:v>-1.8437600000000001E-8</c:v>
                </c:pt>
                <c:pt idx="718">
                  <c:v>-1.9974800000000001E-8</c:v>
                </c:pt>
                <c:pt idx="719">
                  <c:v>-2.0305299999999999E-8</c:v>
                </c:pt>
                <c:pt idx="720">
                  <c:v>-1.93195E-8</c:v>
                </c:pt>
                <c:pt idx="721">
                  <c:v>-1.70388E-8</c:v>
                </c:pt>
                <c:pt idx="722">
                  <c:v>-1.3613700000000001E-8</c:v>
                </c:pt>
                <c:pt idx="723">
                  <c:v>-9.2952300000000004E-9</c:v>
                </c:pt>
                <c:pt idx="724">
                  <c:v>-4.3933300000000002E-9</c:v>
                </c:pt>
                <c:pt idx="725">
                  <c:v>7.6293600000000002E-10</c:v>
                </c:pt>
                <c:pt idx="726">
                  <c:v>5.8548000000000001E-9</c:v>
                </c:pt>
                <c:pt idx="727">
                  <c:v>1.05931E-8</c:v>
                </c:pt>
                <c:pt idx="728">
                  <c:v>1.4733499999999999E-8</c:v>
                </c:pt>
                <c:pt idx="729">
                  <c:v>1.80915E-8</c:v>
                </c:pt>
                <c:pt idx="730">
                  <c:v>2.0554399999999998E-8</c:v>
                </c:pt>
                <c:pt idx="731">
                  <c:v>2.2080400000000002E-8</c:v>
                </c:pt>
                <c:pt idx="732">
                  <c:v>2.2676399999999999E-8</c:v>
                </c:pt>
                <c:pt idx="733">
                  <c:v>2.23578E-8</c:v>
                </c:pt>
                <c:pt idx="734">
                  <c:v>2.1105899999999998E-8</c:v>
                </c:pt>
                <c:pt idx="735">
                  <c:v>1.8846799999999999E-8</c:v>
                </c:pt>
                <c:pt idx="736">
                  <c:v>1.5472499999999998E-8</c:v>
                </c:pt>
                <c:pt idx="737">
                  <c:v>1.0903100000000001E-8</c:v>
                </c:pt>
                <c:pt idx="738">
                  <c:v>5.1712300000000001E-9</c:v>
                </c:pt>
                <c:pt idx="739">
                  <c:v>-1.50798E-9</c:v>
                </c:pt>
                <c:pt idx="740">
                  <c:v>-8.7127799999999994E-9</c:v>
                </c:pt>
                <c:pt idx="741">
                  <c:v>-1.5851699999999999E-8</c:v>
                </c:pt>
                <c:pt idx="742">
                  <c:v>-2.22514E-8</c:v>
                </c:pt>
                <c:pt idx="743">
                  <c:v>-2.72677E-8</c:v>
                </c:pt>
                <c:pt idx="744">
                  <c:v>-3.0387099999999998E-8</c:v>
                </c:pt>
                <c:pt idx="745">
                  <c:v>-3.1295100000000002E-8</c:v>
                </c:pt>
                <c:pt idx="746">
                  <c:v>-2.9904500000000002E-8</c:v>
                </c:pt>
                <c:pt idx="747">
                  <c:v>-2.6351299999999999E-8</c:v>
                </c:pt>
                <c:pt idx="748">
                  <c:v>-2.0969999999999999E-8</c:v>
                </c:pt>
                <c:pt idx="749">
                  <c:v>-1.4260199999999999E-8</c:v>
                </c:pt>
                <c:pt idx="750">
                  <c:v>-6.8444199999999998E-9</c:v>
                </c:pt>
                <c:pt idx="751">
                  <c:v>5.87586E-10</c:v>
                </c:pt>
                <c:pt idx="752">
                  <c:v>7.3513300000000001E-9</c:v>
                </c:pt>
                <c:pt idx="753">
                  <c:v>1.28532E-8</c:v>
                </c:pt>
                <c:pt idx="754">
                  <c:v>1.66711E-8</c:v>
                </c:pt>
                <c:pt idx="755">
                  <c:v>1.8606300000000001E-8</c:v>
                </c:pt>
                <c:pt idx="756">
                  <c:v>1.86876E-8</c:v>
                </c:pt>
                <c:pt idx="757">
                  <c:v>1.7127199999999999E-8</c:v>
                </c:pt>
                <c:pt idx="758">
                  <c:v>1.4248E-8</c:v>
                </c:pt>
                <c:pt idx="759">
                  <c:v>1.0417200000000001E-8</c:v>
                </c:pt>
                <c:pt idx="760">
                  <c:v>6.0128200000000003E-9</c:v>
                </c:pt>
                <c:pt idx="761">
                  <c:v>1.43029E-9</c:v>
                </c:pt>
                <c:pt idx="762">
                  <c:v>-2.8903400000000002E-9</c:v>
                </c:pt>
                <c:pt idx="763">
                  <c:v>-6.4519E-9</c:v>
                </c:pt>
                <c:pt idx="764">
                  <c:v>-8.7320299999999997E-9</c:v>
                </c:pt>
                <c:pt idx="765">
                  <c:v>-9.2667399999999994E-9</c:v>
                </c:pt>
                <c:pt idx="766">
                  <c:v>-7.7651200000000006E-9</c:v>
                </c:pt>
                <c:pt idx="767">
                  <c:v>-4.2166200000000003E-9</c:v>
                </c:pt>
                <c:pt idx="768">
                  <c:v>1.0483899999999999E-9</c:v>
                </c:pt>
                <c:pt idx="769">
                  <c:v>7.3694200000000004E-9</c:v>
                </c:pt>
                <c:pt idx="770">
                  <c:v>1.3841200000000001E-8</c:v>
                </c:pt>
                <c:pt idx="771">
                  <c:v>1.94578E-8</c:v>
                </c:pt>
                <c:pt idx="772">
                  <c:v>2.3287600000000001E-8</c:v>
                </c:pt>
                <c:pt idx="773">
                  <c:v>2.4647400000000001E-8</c:v>
                </c:pt>
                <c:pt idx="774">
                  <c:v>2.32442E-8</c:v>
                </c:pt>
                <c:pt idx="775">
                  <c:v>1.9254900000000001E-8</c:v>
                </c:pt>
                <c:pt idx="776">
                  <c:v>1.33253E-8</c:v>
                </c:pt>
                <c:pt idx="777">
                  <c:v>6.4769000000000002E-9</c:v>
                </c:pt>
                <c:pt idx="778">
                  <c:v>-6.9360400000000005E-11</c:v>
                </c:pt>
                <c:pt idx="779">
                  <c:v>-5.1259499999999997E-9</c:v>
                </c:pt>
                <c:pt idx="780">
                  <c:v>-7.7827299999999992E-9</c:v>
                </c:pt>
                <c:pt idx="781">
                  <c:v>-7.60836E-9</c:v>
                </c:pt>
                <c:pt idx="782">
                  <c:v>-4.7586100000000004E-9</c:v>
                </c:pt>
                <c:pt idx="783">
                  <c:v>4.0557599999999998E-11</c:v>
                </c:pt>
                <c:pt idx="784">
                  <c:v>5.63757E-9</c:v>
                </c:pt>
                <c:pt idx="785">
                  <c:v>1.0697200000000001E-8</c:v>
                </c:pt>
                <c:pt idx="786">
                  <c:v>1.39838E-8</c:v>
                </c:pt>
                <c:pt idx="787">
                  <c:v>1.46187E-8</c:v>
                </c:pt>
                <c:pt idx="788">
                  <c:v>1.2254100000000001E-8</c:v>
                </c:pt>
                <c:pt idx="789">
                  <c:v>7.1264800000000004E-9</c:v>
                </c:pt>
                <c:pt idx="790">
                  <c:v>-1.31071E-11</c:v>
                </c:pt>
                <c:pt idx="791">
                  <c:v>-8.0684099999999999E-9</c:v>
                </c:pt>
                <c:pt idx="792">
                  <c:v>-1.58213E-8</c:v>
                </c:pt>
                <c:pt idx="793">
                  <c:v>-2.21579E-8</c:v>
                </c:pt>
                <c:pt idx="794">
                  <c:v>-2.62508E-8</c:v>
                </c:pt>
                <c:pt idx="795">
                  <c:v>-2.7668200000000001E-8</c:v>
                </c:pt>
                <c:pt idx="796">
                  <c:v>-2.63977E-8</c:v>
                </c:pt>
                <c:pt idx="797">
                  <c:v>-2.2795200000000001E-8</c:v>
                </c:pt>
                <c:pt idx="798">
                  <c:v>-1.7479800000000001E-8</c:v>
                </c:pt>
                <c:pt idx="799">
                  <c:v>-1.1204400000000001E-8</c:v>
                </c:pt>
                <c:pt idx="800">
                  <c:v>-4.72651E-9</c:v>
                </c:pt>
                <c:pt idx="801">
                  <c:v>1.2996900000000001E-9</c:v>
                </c:pt>
                <c:pt idx="802">
                  <c:v>6.3995100000000004E-9</c:v>
                </c:pt>
                <c:pt idx="803">
                  <c:v>1.03175E-8</c:v>
                </c:pt>
                <c:pt idx="804">
                  <c:v>1.30222E-8</c:v>
                </c:pt>
                <c:pt idx="805">
                  <c:v>1.4681700000000001E-8</c:v>
                </c:pt>
                <c:pt idx="806">
                  <c:v>1.5618300000000001E-8</c:v>
                </c:pt>
                <c:pt idx="807">
                  <c:v>1.62533E-8</c:v>
                </c:pt>
                <c:pt idx="808">
                  <c:v>1.70506E-8</c:v>
                </c:pt>
                <c:pt idx="809">
                  <c:v>1.84669E-8</c:v>
                </c:pt>
                <c:pt idx="810">
                  <c:v>2.0906799999999999E-8</c:v>
                </c:pt>
                <c:pt idx="811">
                  <c:v>2.4679799999999999E-8</c:v>
                </c:pt>
                <c:pt idx="812">
                  <c:v>2.9952799999999999E-8</c:v>
                </c:pt>
                <c:pt idx="813">
                  <c:v>3.6699200000000001E-8</c:v>
                </c:pt>
                <c:pt idx="814">
                  <c:v>4.4651299999999997E-8</c:v>
                </c:pt>
                <c:pt idx="815">
                  <c:v>5.3274700000000003E-8</c:v>
                </c:pt>
                <c:pt idx="816">
                  <c:v>6.1783500000000005E-8</c:v>
                </c:pt>
                <c:pt idx="817">
                  <c:v>6.9209600000000001E-8</c:v>
                </c:pt>
                <c:pt idx="818">
                  <c:v>7.4526000000000002E-8</c:v>
                </c:pt>
                <c:pt idx="819">
                  <c:v>7.6805200000000003E-8</c:v>
                </c:pt>
                <c:pt idx="820">
                  <c:v>7.53831E-8</c:v>
                </c:pt>
                <c:pt idx="821">
                  <c:v>6.9991799999999998E-8</c:v>
                </c:pt>
                <c:pt idx="822">
                  <c:v>6.0835300000000005E-8</c:v>
                </c:pt>
                <c:pt idx="823">
                  <c:v>4.8592700000000001E-8</c:v>
                </c:pt>
                <c:pt idx="824">
                  <c:v>3.4347399999999998E-8</c:v>
                </c:pt>
                <c:pt idx="825">
                  <c:v>1.9454E-8</c:v>
                </c:pt>
                <c:pt idx="826">
                  <c:v>5.3590800000000001E-9</c:v>
                </c:pt>
                <c:pt idx="827">
                  <c:v>-6.5988400000000003E-9</c:v>
                </c:pt>
                <c:pt idx="828">
                  <c:v>-1.5382199999999999E-8</c:v>
                </c:pt>
                <c:pt idx="829">
                  <c:v>-2.04047E-8</c:v>
                </c:pt>
                <c:pt idx="830">
                  <c:v>-2.1607100000000002E-8</c:v>
                </c:pt>
                <c:pt idx="831">
                  <c:v>-1.9436400000000001E-8</c:v>
                </c:pt>
                <c:pt idx="832">
                  <c:v>-1.47311E-8</c:v>
                </c:pt>
                <c:pt idx="833">
                  <c:v>-8.5378400000000004E-9</c:v>
                </c:pt>
                <c:pt idx="834">
                  <c:v>-1.9070000000000001E-9</c:v>
                </c:pt>
                <c:pt idx="835">
                  <c:v>4.2806600000000004E-9</c:v>
                </c:pt>
                <c:pt idx="836">
                  <c:v>9.4188100000000005E-9</c:v>
                </c:pt>
                <c:pt idx="837">
                  <c:v>1.3198100000000001E-8</c:v>
                </c:pt>
                <c:pt idx="838">
                  <c:v>1.5560799999999999E-8</c:v>
                </c:pt>
                <c:pt idx="839">
                  <c:v>1.66194E-8</c:v>
                </c:pt>
                <c:pt idx="840">
                  <c:v>1.6573100000000001E-8</c:v>
                </c:pt>
                <c:pt idx="841">
                  <c:v>1.5645400000000001E-8</c:v>
                </c:pt>
                <c:pt idx="842">
                  <c:v>1.4048699999999999E-8</c:v>
                </c:pt>
                <c:pt idx="843">
                  <c:v>1.1967000000000001E-8</c:v>
                </c:pt>
                <c:pt idx="844">
                  <c:v>9.5447000000000008E-9</c:v>
                </c:pt>
                <c:pt idx="845">
                  <c:v>6.8759299999999999E-9</c:v>
                </c:pt>
                <c:pt idx="846">
                  <c:v>3.99633E-9</c:v>
                </c:pt>
                <c:pt idx="847">
                  <c:v>8.9009700000000003E-10</c:v>
                </c:pt>
                <c:pt idx="848">
                  <c:v>-2.4802000000000002E-9</c:v>
                </c:pt>
                <c:pt idx="849">
                  <c:v>-6.12297E-9</c:v>
                </c:pt>
                <c:pt idx="850">
                  <c:v>-9.9620199999999999E-9</c:v>
                </c:pt>
                <c:pt idx="851">
                  <c:v>-1.37997E-8</c:v>
                </c:pt>
                <c:pt idx="852">
                  <c:v>-1.7318899999999999E-8</c:v>
                </c:pt>
                <c:pt idx="853">
                  <c:v>-2.0130100000000001E-8</c:v>
                </c:pt>
                <c:pt idx="854">
                  <c:v>-2.18525E-8</c:v>
                </c:pt>
                <c:pt idx="855">
                  <c:v>-2.2203800000000001E-8</c:v>
                </c:pt>
                <c:pt idx="856">
                  <c:v>-2.1073100000000002E-8</c:v>
                </c:pt>
                <c:pt idx="857">
                  <c:v>-1.8558899999999999E-8</c:v>
                </c:pt>
                <c:pt idx="858">
                  <c:v>-1.49657E-8</c:v>
                </c:pt>
                <c:pt idx="859">
                  <c:v>-1.0768399999999999E-8</c:v>
                </c:pt>
                <c:pt idx="860">
                  <c:v>-6.5528500000000002E-9</c:v>
                </c:pt>
                <c:pt idx="861">
                  <c:v>-2.9443400000000002E-9</c:v>
                </c:pt>
                <c:pt idx="862">
                  <c:v>-5.2757700000000003E-10</c:v>
                </c:pt>
                <c:pt idx="863">
                  <c:v>2.3814199999999998E-10</c:v>
                </c:pt>
                <c:pt idx="864">
                  <c:v>-8.9787300000000005E-10</c:v>
                </c:pt>
                <c:pt idx="865">
                  <c:v>-3.90965E-9</c:v>
                </c:pt>
                <c:pt idx="866">
                  <c:v>-8.4612099999999996E-9</c:v>
                </c:pt>
                <c:pt idx="867">
                  <c:v>-1.39268E-8</c:v>
                </c:pt>
                <c:pt idx="868">
                  <c:v>-1.9474299999999999E-8</c:v>
                </c:pt>
                <c:pt idx="869">
                  <c:v>-2.4203600000000001E-8</c:v>
                </c:pt>
                <c:pt idx="870">
                  <c:v>-2.73153E-8</c:v>
                </c:pt>
                <c:pt idx="871">
                  <c:v>-2.8270399999999999E-8</c:v>
                </c:pt>
                <c:pt idx="872">
                  <c:v>-2.69019E-8</c:v>
                </c:pt>
                <c:pt idx="873">
                  <c:v>-2.3447999999999999E-8</c:v>
                </c:pt>
                <c:pt idx="874">
                  <c:v>-1.84962E-8</c:v>
                </c:pt>
                <c:pt idx="875">
                  <c:v>-1.2848899999999999E-8</c:v>
                </c:pt>
                <c:pt idx="876">
                  <c:v>-7.3425800000000001E-9</c:v>
                </c:pt>
                <c:pt idx="877">
                  <c:v>-2.66215E-9</c:v>
                </c:pt>
                <c:pt idx="878">
                  <c:v>8.0616499999999998E-10</c:v>
                </c:pt>
                <c:pt idx="879">
                  <c:v>3.0490700000000001E-9</c:v>
                </c:pt>
                <c:pt idx="880">
                  <c:v>4.4125699999999998E-9</c:v>
                </c:pt>
                <c:pt idx="881">
                  <c:v>5.5066999999999996E-9</c:v>
                </c:pt>
                <c:pt idx="882">
                  <c:v>7.0538699999999998E-9</c:v>
                </c:pt>
                <c:pt idx="883">
                  <c:v>9.7189300000000001E-9</c:v>
                </c:pt>
                <c:pt idx="884">
                  <c:v>1.39603E-8</c:v>
                </c:pt>
                <c:pt idx="885">
                  <c:v>1.99339E-8</c:v>
                </c:pt>
                <c:pt idx="886">
                  <c:v>2.7466900000000002E-8</c:v>
                </c:pt>
                <c:pt idx="887">
                  <c:v>3.6098700000000001E-8</c:v>
                </c:pt>
                <c:pt idx="888">
                  <c:v>4.5173100000000002E-8</c:v>
                </c:pt>
                <c:pt idx="889">
                  <c:v>5.3954400000000003E-8</c:v>
                </c:pt>
                <c:pt idx="890">
                  <c:v>6.1740799999999999E-8</c:v>
                </c:pt>
                <c:pt idx="891">
                  <c:v>6.7953800000000003E-8</c:v>
                </c:pt>
                <c:pt idx="892">
                  <c:v>7.2195500000000006E-8</c:v>
                </c:pt>
                <c:pt idx="893">
                  <c:v>7.4271700000000002E-8</c:v>
                </c:pt>
                <c:pt idx="894">
                  <c:v>7.4189700000000002E-8</c:v>
                </c:pt>
                <c:pt idx="895">
                  <c:v>7.2135799999999994E-8</c:v>
                </c:pt>
                <c:pt idx="896">
                  <c:v>6.8437000000000006E-8</c:v>
                </c:pt>
                <c:pt idx="897">
                  <c:v>6.3510099999999996E-8</c:v>
                </c:pt>
                <c:pt idx="898">
                  <c:v>5.7803599999999998E-8</c:v>
                </c:pt>
                <c:pt idx="899">
                  <c:v>5.1741900000000002E-8</c:v>
                </c:pt>
                <c:pt idx="900">
                  <c:v>4.5683800000000003E-8</c:v>
                </c:pt>
                <c:pt idx="901">
                  <c:v>3.99071E-8</c:v>
                </c:pt>
                <c:pt idx="902">
                  <c:v>3.46218E-8</c:v>
                </c:pt>
                <c:pt idx="903">
                  <c:v>3.0002400000000001E-8</c:v>
                </c:pt>
                <c:pt idx="904">
                  <c:v>2.6223100000000001E-8</c:v>
                </c:pt>
                <c:pt idx="905">
                  <c:v>2.3475E-8</c:v>
                </c:pt>
                <c:pt idx="906">
                  <c:v>2.1953199999999999E-8</c:v>
                </c:pt>
                <c:pt idx="907">
                  <c:v>2.1815899999999999E-8</c:v>
                </c:pt>
                <c:pt idx="908">
                  <c:v>2.3130299999999999E-8</c:v>
                </c:pt>
                <c:pt idx="909">
                  <c:v>2.5829599999999999E-8</c:v>
                </c:pt>
                <c:pt idx="910">
                  <c:v>2.9700199999999999E-8</c:v>
                </c:pt>
                <c:pt idx="911">
                  <c:v>3.4408400000000001E-8</c:v>
                </c:pt>
                <c:pt idx="912">
                  <c:v>3.9556799999999997E-8</c:v>
                </c:pt>
                <c:pt idx="913">
                  <c:v>4.4749900000000002E-8</c:v>
                </c:pt>
                <c:pt idx="914">
                  <c:v>4.9643899999999999E-8</c:v>
                </c:pt>
                <c:pt idx="915">
                  <c:v>5.3968100000000003E-8</c:v>
                </c:pt>
                <c:pt idx="916">
                  <c:v>5.7516899999999999E-8</c:v>
                </c:pt>
                <c:pt idx="917">
                  <c:v>6.0129699999999993E-8</c:v>
                </c:pt>
                <c:pt idx="918">
                  <c:v>6.1675599999999994E-8</c:v>
                </c:pt>
                <c:pt idx="919">
                  <c:v>6.2058899999999995E-8</c:v>
                </c:pt>
                <c:pt idx="920">
                  <c:v>6.1240600000000004E-8</c:v>
                </c:pt>
                <c:pt idx="921">
                  <c:v>5.9264900000000003E-8</c:v>
                </c:pt>
                <c:pt idx="922">
                  <c:v>5.6271600000000001E-8</c:v>
                </c:pt>
                <c:pt idx="923">
                  <c:v>5.2485499999999997E-8</c:v>
                </c:pt>
                <c:pt idx="924">
                  <c:v>4.8184100000000002E-8</c:v>
                </c:pt>
                <c:pt idx="925">
                  <c:v>4.3660399999999997E-8</c:v>
                </c:pt>
                <c:pt idx="926">
                  <c:v>3.91924E-8</c:v>
                </c:pt>
                <c:pt idx="927">
                  <c:v>3.5031100000000003E-8</c:v>
                </c:pt>
                <c:pt idx="928">
                  <c:v>3.1401100000000003E-8</c:v>
                </c:pt>
                <c:pt idx="929">
                  <c:v>2.85017E-8</c:v>
                </c:pt>
                <c:pt idx="930">
                  <c:v>2.64972E-8</c:v>
                </c:pt>
                <c:pt idx="931">
                  <c:v>2.54926E-8</c:v>
                </c:pt>
                <c:pt idx="932">
                  <c:v>2.55038E-8</c:v>
                </c:pt>
                <c:pt idx="933">
                  <c:v>2.6438600000000001E-8</c:v>
                </c:pt>
                <c:pt idx="934">
                  <c:v>2.8102400000000001E-8</c:v>
                </c:pt>
                <c:pt idx="935">
                  <c:v>3.0234700000000003E-8</c:v>
                </c:pt>
                <c:pt idx="936">
                  <c:v>3.2563499999999999E-8</c:v>
                </c:pt>
                <c:pt idx="937">
                  <c:v>3.48602E-8</c:v>
                </c:pt>
                <c:pt idx="938">
                  <c:v>3.6970900000000002E-8</c:v>
                </c:pt>
                <c:pt idx="939">
                  <c:v>3.8812399999999999E-8</c:v>
                </c:pt>
                <c:pt idx="940">
                  <c:v>4.0335200000000001E-8</c:v>
                </c:pt>
                <c:pt idx="941">
                  <c:v>4.1468700000000003E-8</c:v>
                </c:pt>
                <c:pt idx="942">
                  <c:v>4.2074700000000002E-8</c:v>
                </c:pt>
                <c:pt idx="943">
                  <c:v>4.1928000000000003E-8</c:v>
                </c:pt>
                <c:pt idx="944">
                  <c:v>4.0737999999999997E-8</c:v>
                </c:pt>
                <c:pt idx="945">
                  <c:v>3.8204700000000001E-8</c:v>
                </c:pt>
                <c:pt idx="946">
                  <c:v>3.4095399999999997E-8</c:v>
                </c:pt>
                <c:pt idx="947">
                  <c:v>2.83174E-8</c:v>
                </c:pt>
                <c:pt idx="948">
                  <c:v>2.0968599999999999E-8</c:v>
                </c:pt>
                <c:pt idx="949">
                  <c:v>1.23519E-8</c:v>
                </c:pt>
                <c:pt idx="950">
                  <c:v>2.95167E-9</c:v>
                </c:pt>
                <c:pt idx="951">
                  <c:v>-6.6224300000000003E-9</c:v>
                </c:pt>
                <c:pt idx="952">
                  <c:v>-1.57124E-8</c:v>
                </c:pt>
                <c:pt idx="953">
                  <c:v>-2.3696400000000001E-8</c:v>
                </c:pt>
                <c:pt idx="954">
                  <c:v>-3.0069700000000001E-8</c:v>
                </c:pt>
                <c:pt idx="955">
                  <c:v>-3.45102E-8</c:v>
                </c:pt>
                <c:pt idx="956">
                  <c:v>-3.6921700000000002E-8</c:v>
                </c:pt>
                <c:pt idx="957">
                  <c:v>-3.74474E-8</c:v>
                </c:pt>
                <c:pt idx="958">
                  <c:v>-3.6452199999999999E-8</c:v>
                </c:pt>
                <c:pt idx="959">
                  <c:v>-3.4473299999999997E-8</c:v>
                </c:pt>
                <c:pt idx="960">
                  <c:v>-3.21456E-8</c:v>
                </c:pt>
                <c:pt idx="961">
                  <c:v>-3.0113599999999999E-8</c:v>
                </c:pt>
                <c:pt idx="962">
                  <c:v>-2.8941699999999999E-8</c:v>
                </c:pt>
                <c:pt idx="963">
                  <c:v>-2.90365E-8</c:v>
                </c:pt>
                <c:pt idx="964">
                  <c:v>-3.0591699999999997E-8</c:v>
                </c:pt>
                <c:pt idx="965">
                  <c:v>-3.3561900000000001E-8</c:v>
                </c:pt>
                <c:pt idx="966">
                  <c:v>-3.7664699999999997E-8</c:v>
                </c:pt>
                <c:pt idx="967">
                  <c:v>-4.24095E-8</c:v>
                </c:pt>
                <c:pt idx="968">
                  <c:v>-4.7148099999999999E-8</c:v>
                </c:pt>
                <c:pt idx="969">
                  <c:v>-5.1141899999999997E-8</c:v>
                </c:pt>
                <c:pt idx="970">
                  <c:v>-5.3641800000000001E-8</c:v>
                </c:pt>
                <c:pt idx="971">
                  <c:v>-5.39782E-8</c:v>
                </c:pt>
                <c:pt idx="972">
                  <c:v>-5.1652499999999999E-8</c:v>
                </c:pt>
                <c:pt idx="973">
                  <c:v>-4.6420299999999998E-8</c:v>
                </c:pt>
                <c:pt idx="974">
                  <c:v>-3.8351800000000001E-8</c:v>
                </c:pt>
                <c:pt idx="975">
                  <c:v>-2.7854700000000001E-8</c:v>
                </c:pt>
                <c:pt idx="976">
                  <c:v>-1.5648400000000001E-8</c:v>
                </c:pt>
                <c:pt idx="977">
                  <c:v>-2.6908299999999999E-9</c:v>
                </c:pt>
                <c:pt idx="978">
                  <c:v>9.9354099999999993E-9</c:v>
                </c:pt>
                <c:pt idx="979">
                  <c:v>2.1156399999999999E-8</c:v>
                </c:pt>
                <c:pt idx="980">
                  <c:v>3.0039500000000002E-8</c:v>
                </c:pt>
                <c:pt idx="981">
                  <c:v>3.5903099999999999E-8</c:v>
                </c:pt>
                <c:pt idx="982">
                  <c:v>3.8389500000000001E-8</c:v>
                </c:pt>
                <c:pt idx="983">
                  <c:v>3.7490699999999998E-8</c:v>
                </c:pt>
                <c:pt idx="984">
                  <c:v>3.3524999999999997E-8</c:v>
                </c:pt>
                <c:pt idx="985">
                  <c:v>2.70711E-8</c:v>
                </c:pt>
                <c:pt idx="986">
                  <c:v>1.8869300000000001E-8</c:v>
                </c:pt>
                <c:pt idx="987">
                  <c:v>9.7094099999999995E-9</c:v>
                </c:pt>
                <c:pt idx="988">
                  <c:v>3.2716499999999998E-10</c:v>
                </c:pt>
                <c:pt idx="989">
                  <c:v>-8.67089E-9</c:v>
                </c:pt>
                <c:pt idx="990">
                  <c:v>-1.6839299999999999E-8</c:v>
                </c:pt>
                <c:pt idx="991">
                  <c:v>-2.3881200000000001E-8</c:v>
                </c:pt>
                <c:pt idx="992">
                  <c:v>-2.9602899999999998E-8</c:v>
                </c:pt>
                <c:pt idx="993">
                  <c:v>-3.38573E-8</c:v>
                </c:pt>
                <c:pt idx="994">
                  <c:v>-3.6501999999999998E-8</c:v>
                </c:pt>
                <c:pt idx="995">
                  <c:v>-3.73894E-8</c:v>
                </c:pt>
                <c:pt idx="996">
                  <c:v>-3.6396200000000001E-8</c:v>
                </c:pt>
                <c:pt idx="997">
                  <c:v>-3.3482299999999998E-8</c:v>
                </c:pt>
                <c:pt idx="998">
                  <c:v>-2.8757000000000001E-8</c:v>
                </c:pt>
                <c:pt idx="999">
                  <c:v>-2.2525999999999999E-8</c:v>
                </c:pt>
                <c:pt idx="1000">
                  <c:v>-1.52985E-8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E4-4769-8FCD-69045A4C6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939408"/>
        <c:axId val="1060797776"/>
      </c:scatterChart>
      <c:valAx>
        <c:axId val="104693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0797776"/>
        <c:crosses val="autoZero"/>
        <c:crossBetween val="midCat"/>
      </c:valAx>
      <c:valAx>
        <c:axId val="106079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d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46939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Apprentissage_R2!$B$4:$B$1004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</c:numCache>
            </c:numRef>
          </c:xVal>
          <c:yVal>
            <c:numRef>
              <c:f>Apprentissage_R2!$C$4:$C$1004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-1.7962899999999999E-13</c:v>
                </c:pt>
                <c:pt idx="2">
                  <c:v>-1.6927900000000001E-12</c:v>
                </c:pt>
                <c:pt idx="3">
                  <c:v>-5.1879599999999996E-12</c:v>
                </c:pt>
                <c:pt idx="4">
                  <c:v>-5.1314099999999998E-12</c:v>
                </c:pt>
                <c:pt idx="5">
                  <c:v>2.8532E-12</c:v>
                </c:pt>
                <c:pt idx="6">
                  <c:v>4.9863000000000003E-12</c:v>
                </c:pt>
                <c:pt idx="7">
                  <c:v>-7.4451499999999992E-12</c:v>
                </c:pt>
                <c:pt idx="8">
                  <c:v>-1.4057100000000001E-11</c:v>
                </c:pt>
                <c:pt idx="9">
                  <c:v>-1.0806700000000001E-11</c:v>
                </c:pt>
                <c:pt idx="10">
                  <c:v>-1.68839E-11</c:v>
                </c:pt>
                <c:pt idx="11">
                  <c:v>-2.1081799999999998E-11</c:v>
                </c:pt>
                <c:pt idx="12">
                  <c:v>-1.06039E-11</c:v>
                </c:pt>
                <c:pt idx="13">
                  <c:v>1.77168E-12</c:v>
                </c:pt>
                <c:pt idx="14">
                  <c:v>5.3554399999999999E-11</c:v>
                </c:pt>
                <c:pt idx="15">
                  <c:v>2.4001300000000001E-10</c:v>
                </c:pt>
                <c:pt idx="16">
                  <c:v>5.89008E-10</c:v>
                </c:pt>
                <c:pt idx="17">
                  <c:v>1.0002200000000001E-9</c:v>
                </c:pt>
                <c:pt idx="18">
                  <c:v>1.29091E-9</c:v>
                </c:pt>
                <c:pt idx="19">
                  <c:v>1.1732300000000001E-9</c:v>
                </c:pt>
                <c:pt idx="20">
                  <c:v>2.3557900000000002E-10</c:v>
                </c:pt>
                <c:pt idx="21">
                  <c:v>-1.9012099999999999E-9</c:v>
                </c:pt>
                <c:pt idx="22">
                  <c:v>-5.3626300000000001E-9</c:v>
                </c:pt>
                <c:pt idx="23">
                  <c:v>-9.8699400000000008E-9</c:v>
                </c:pt>
                <c:pt idx="24">
                  <c:v>-1.46891E-8</c:v>
                </c:pt>
                <c:pt idx="25">
                  <c:v>-1.8680799999999999E-8</c:v>
                </c:pt>
                <c:pt idx="26">
                  <c:v>-2.0508999999999999E-8</c:v>
                </c:pt>
                <c:pt idx="27">
                  <c:v>-1.90439E-8</c:v>
                </c:pt>
                <c:pt idx="28">
                  <c:v>-1.36795E-8</c:v>
                </c:pt>
                <c:pt idx="29">
                  <c:v>-4.3437000000000002E-9</c:v>
                </c:pt>
                <c:pt idx="30">
                  <c:v>8.5727000000000004E-9</c:v>
                </c:pt>
                <c:pt idx="31">
                  <c:v>2.4229000000000001E-8</c:v>
                </c:pt>
                <c:pt idx="32">
                  <c:v>4.1428300000000002E-8</c:v>
                </c:pt>
                <c:pt idx="33">
                  <c:v>5.87303E-8</c:v>
                </c:pt>
                <c:pt idx="34">
                  <c:v>7.44704E-8</c:v>
                </c:pt>
                <c:pt idx="35">
                  <c:v>8.6907199999999996E-8</c:v>
                </c:pt>
                <c:pt idx="36">
                  <c:v>9.4618299999999997E-8</c:v>
                </c:pt>
                <c:pt idx="37">
                  <c:v>9.6793499999999999E-8</c:v>
                </c:pt>
                <c:pt idx="38">
                  <c:v>9.3208499999999997E-8</c:v>
                </c:pt>
                <c:pt idx="39">
                  <c:v>8.4131399999999996E-8</c:v>
                </c:pt>
                <c:pt idx="40">
                  <c:v>7.0248900000000004E-8</c:v>
                </c:pt>
                <c:pt idx="41">
                  <c:v>5.2461299999999999E-8</c:v>
                </c:pt>
                <c:pt idx="42">
                  <c:v>3.16912E-8</c:v>
                </c:pt>
                <c:pt idx="43">
                  <c:v>8.8730300000000007E-9</c:v>
                </c:pt>
                <c:pt idx="44">
                  <c:v>-1.4990999999999998E-8</c:v>
                </c:pt>
                <c:pt idx="45">
                  <c:v>-3.8858299999999999E-8</c:v>
                </c:pt>
                <c:pt idx="46">
                  <c:v>-6.1697600000000006E-8</c:v>
                </c:pt>
                <c:pt idx="47">
                  <c:v>-8.2471400000000006E-8</c:v>
                </c:pt>
                <c:pt idx="48">
                  <c:v>-1.00192E-7</c:v>
                </c:pt>
                <c:pt idx="49">
                  <c:v>-1.14104E-7</c:v>
                </c:pt>
                <c:pt idx="50">
                  <c:v>-1.2380399999999999E-7</c:v>
                </c:pt>
                <c:pt idx="51">
                  <c:v>-1.29232E-7</c:v>
                </c:pt>
                <c:pt idx="52">
                  <c:v>-1.3062399999999999E-7</c:v>
                </c:pt>
                <c:pt idx="53">
                  <c:v>-1.28487E-7</c:v>
                </c:pt>
                <c:pt idx="54">
                  <c:v>-1.2351600000000001E-7</c:v>
                </c:pt>
                <c:pt idx="55">
                  <c:v>-1.16497E-7</c:v>
                </c:pt>
                <c:pt idx="56">
                  <c:v>-1.08334E-7</c:v>
                </c:pt>
                <c:pt idx="57">
                  <c:v>-1.00003E-7</c:v>
                </c:pt>
                <c:pt idx="58">
                  <c:v>-9.2337899999999997E-8</c:v>
                </c:pt>
                <c:pt idx="59">
                  <c:v>-8.5811100000000005E-8</c:v>
                </c:pt>
                <c:pt idx="60">
                  <c:v>-8.0459299999999996E-8</c:v>
                </c:pt>
                <c:pt idx="61">
                  <c:v>-7.5870599999999996E-8</c:v>
                </c:pt>
                <c:pt idx="62">
                  <c:v>-7.1267600000000005E-8</c:v>
                </c:pt>
                <c:pt idx="63">
                  <c:v>-6.5801499999999995E-8</c:v>
                </c:pt>
                <c:pt idx="64">
                  <c:v>-5.8908400000000002E-8</c:v>
                </c:pt>
                <c:pt idx="65">
                  <c:v>-5.0520200000000003E-8</c:v>
                </c:pt>
                <c:pt idx="66">
                  <c:v>-4.1108400000000002E-8</c:v>
                </c:pt>
                <c:pt idx="67">
                  <c:v>-3.1568299999999998E-8</c:v>
                </c:pt>
                <c:pt idx="68">
                  <c:v>-2.2935E-8</c:v>
                </c:pt>
                <c:pt idx="69">
                  <c:v>-1.6056300000000001E-8</c:v>
                </c:pt>
                <c:pt idx="70">
                  <c:v>-1.14251E-8</c:v>
                </c:pt>
                <c:pt idx="71">
                  <c:v>-9.1926499999999993E-9</c:v>
                </c:pt>
                <c:pt idx="72">
                  <c:v>-9.2126300000000007E-9</c:v>
                </c:pt>
                <c:pt idx="73">
                  <c:v>-1.1069E-8</c:v>
                </c:pt>
                <c:pt idx="74">
                  <c:v>-1.41655E-8</c:v>
                </c:pt>
                <c:pt idx="75">
                  <c:v>-1.7855500000000001E-8</c:v>
                </c:pt>
                <c:pt idx="76">
                  <c:v>-2.1548499999999999E-8</c:v>
                </c:pt>
                <c:pt idx="77">
                  <c:v>-2.48175E-8</c:v>
                </c:pt>
                <c:pt idx="78">
                  <c:v>-2.74755E-8</c:v>
                </c:pt>
                <c:pt idx="79">
                  <c:v>-2.9507699999999999E-8</c:v>
                </c:pt>
                <c:pt idx="80">
                  <c:v>-3.0892000000000003E-8</c:v>
                </c:pt>
                <c:pt idx="81">
                  <c:v>-3.1499700000000001E-8</c:v>
                </c:pt>
                <c:pt idx="82">
                  <c:v>-3.1138700000000002E-8</c:v>
                </c:pt>
                <c:pt idx="83">
                  <c:v>-2.9656199999999999E-8</c:v>
                </c:pt>
                <c:pt idx="84">
                  <c:v>-2.70358E-8</c:v>
                </c:pt>
                <c:pt idx="85">
                  <c:v>-2.3456499999999999E-8</c:v>
                </c:pt>
                <c:pt idx="86">
                  <c:v>-1.9281299999999999E-8</c:v>
                </c:pt>
                <c:pt idx="87">
                  <c:v>-1.5000100000000001E-8</c:v>
                </c:pt>
                <c:pt idx="88">
                  <c:v>-1.1216399999999999E-8</c:v>
                </c:pt>
                <c:pt idx="89">
                  <c:v>-8.6801700000000002E-9</c:v>
                </c:pt>
                <c:pt idx="90">
                  <c:v>-8.2588699999999996E-9</c:v>
                </c:pt>
                <c:pt idx="91">
                  <c:v>-1.07842E-8</c:v>
                </c:pt>
                <c:pt idx="92">
                  <c:v>-1.68228E-8</c:v>
                </c:pt>
                <c:pt idx="93">
                  <c:v>-2.64359E-8</c:v>
                </c:pt>
                <c:pt idx="94">
                  <c:v>-3.8986500000000003E-8</c:v>
                </c:pt>
                <c:pt idx="95">
                  <c:v>-5.3066E-8</c:v>
                </c:pt>
                <c:pt idx="96">
                  <c:v>-6.6611600000000006E-8</c:v>
                </c:pt>
                <c:pt idx="97">
                  <c:v>-7.7232E-8</c:v>
                </c:pt>
                <c:pt idx="98">
                  <c:v>-8.2668199999999994E-8</c:v>
                </c:pt>
                <c:pt idx="99">
                  <c:v>-8.1255600000000001E-8</c:v>
                </c:pt>
                <c:pt idx="100">
                  <c:v>-7.2269400000000005E-8</c:v>
                </c:pt>
                <c:pt idx="101">
                  <c:v>-5.6075399999999999E-8</c:v>
                </c:pt>
                <c:pt idx="102">
                  <c:v>-3.4053000000000001E-8</c:v>
                </c:pt>
                <c:pt idx="103">
                  <c:v>-8.34374E-9</c:v>
                </c:pt>
                <c:pt idx="104">
                  <c:v>1.8479899999999999E-8</c:v>
                </c:pt>
                <c:pt idx="105">
                  <c:v>4.3779200000000002E-8</c:v>
                </c:pt>
                <c:pt idx="106">
                  <c:v>6.5234300000000003E-8</c:v>
                </c:pt>
                <c:pt idx="107">
                  <c:v>8.1193700000000003E-8</c:v>
                </c:pt>
                <c:pt idx="108">
                  <c:v>9.0890199999999999E-8</c:v>
                </c:pt>
                <c:pt idx="109">
                  <c:v>9.4465500000000006E-8</c:v>
                </c:pt>
                <c:pt idx="110">
                  <c:v>9.2803500000000001E-8</c:v>
                </c:pt>
                <c:pt idx="111">
                  <c:v>8.7224500000000001E-8</c:v>
                </c:pt>
                <c:pt idx="112">
                  <c:v>7.9133600000000004E-8</c:v>
                </c:pt>
                <c:pt idx="113">
                  <c:v>6.9735499999999996E-8</c:v>
                </c:pt>
                <c:pt idx="114">
                  <c:v>5.9883900000000003E-8</c:v>
                </c:pt>
                <c:pt idx="115">
                  <c:v>5.0065200000000003E-8</c:v>
                </c:pt>
                <c:pt idx="116">
                  <c:v>4.0498700000000001E-8</c:v>
                </c:pt>
                <c:pt idx="117">
                  <c:v>3.1337499999999999E-8</c:v>
                </c:pt>
                <c:pt idx="118">
                  <c:v>2.2887499999999999E-8</c:v>
                </c:pt>
                <c:pt idx="119">
                  <c:v>1.5706900000000001E-8</c:v>
                </c:pt>
                <c:pt idx="120">
                  <c:v>1.05068E-8</c:v>
                </c:pt>
                <c:pt idx="121">
                  <c:v>7.9100099999999992E-9</c:v>
                </c:pt>
                <c:pt idx="122">
                  <c:v>8.2167499999999998E-9</c:v>
                </c:pt>
                <c:pt idx="123">
                  <c:v>1.1315399999999999E-8</c:v>
                </c:pt>
                <c:pt idx="124">
                  <c:v>1.6789799999999999E-8</c:v>
                </c:pt>
                <c:pt idx="125">
                  <c:v>2.4130300000000001E-8</c:v>
                </c:pt>
                <c:pt idx="126">
                  <c:v>3.2871399999999999E-8</c:v>
                </c:pt>
                <c:pt idx="127">
                  <c:v>4.2544900000000003E-8</c:v>
                </c:pt>
                <c:pt idx="128">
                  <c:v>5.2510900000000001E-8</c:v>
                </c:pt>
                <c:pt idx="129">
                  <c:v>6.1837600000000006E-8</c:v>
                </c:pt>
                <c:pt idx="130">
                  <c:v>6.9363999999999998E-8</c:v>
                </c:pt>
                <c:pt idx="131">
                  <c:v>7.3945200000000002E-8</c:v>
                </c:pt>
                <c:pt idx="132">
                  <c:v>7.4759599999999994E-8</c:v>
                </c:pt>
                <c:pt idx="133">
                  <c:v>7.1520600000000001E-8</c:v>
                </c:pt>
                <c:pt idx="134">
                  <c:v>6.4498300000000003E-8</c:v>
                </c:pt>
                <c:pt idx="135">
                  <c:v>5.4370200000000001E-8</c:v>
                </c:pt>
                <c:pt idx="136">
                  <c:v>4.1999999999999999E-8</c:v>
                </c:pt>
                <c:pt idx="137">
                  <c:v>2.8243500000000001E-8</c:v>
                </c:pt>
                <c:pt idx="138">
                  <c:v>1.3848700000000001E-8</c:v>
                </c:pt>
                <c:pt idx="139">
                  <c:v>-5.2894299999999996E-10</c:v>
                </c:pt>
                <c:pt idx="140">
                  <c:v>-1.42236E-8</c:v>
                </c:pt>
                <c:pt idx="141">
                  <c:v>-2.6460500000000001E-8</c:v>
                </c:pt>
                <c:pt idx="142">
                  <c:v>-3.6375900000000002E-8</c:v>
                </c:pt>
                <c:pt idx="143">
                  <c:v>-4.3207599999999997E-8</c:v>
                </c:pt>
                <c:pt idx="144">
                  <c:v>-4.6592999999999999E-8</c:v>
                </c:pt>
                <c:pt idx="145">
                  <c:v>-4.68018E-8</c:v>
                </c:pt>
                <c:pt idx="146">
                  <c:v>-4.4726E-8</c:v>
                </c:pt>
                <c:pt idx="147">
                  <c:v>-4.1575199999999998E-8</c:v>
                </c:pt>
                <c:pt idx="148">
                  <c:v>-3.8410700000000003E-8</c:v>
                </c:pt>
                <c:pt idx="149">
                  <c:v>-3.5765399999999998E-8</c:v>
                </c:pt>
                <c:pt idx="150">
                  <c:v>-3.3544599999999998E-8</c:v>
                </c:pt>
                <c:pt idx="151">
                  <c:v>-3.1226499999999998E-8</c:v>
                </c:pt>
                <c:pt idx="152">
                  <c:v>-2.8208200000000001E-8</c:v>
                </c:pt>
                <c:pt idx="153">
                  <c:v>-2.4091800000000001E-8</c:v>
                </c:pt>
                <c:pt idx="154">
                  <c:v>-1.87825E-8</c:v>
                </c:pt>
                <c:pt idx="155">
                  <c:v>-1.24062E-8</c:v>
                </c:pt>
                <c:pt idx="156">
                  <c:v>-5.1654800000000002E-9</c:v>
                </c:pt>
                <c:pt idx="157">
                  <c:v>2.7409999999999999E-9</c:v>
                </c:pt>
                <c:pt idx="158">
                  <c:v>1.10869E-8</c:v>
                </c:pt>
                <c:pt idx="159">
                  <c:v>1.9515099999999999E-8</c:v>
                </c:pt>
                <c:pt idx="160">
                  <c:v>2.74487E-8</c:v>
                </c:pt>
                <c:pt idx="161">
                  <c:v>3.4101899999999998E-8</c:v>
                </c:pt>
                <c:pt idx="162">
                  <c:v>3.8629400000000003E-8</c:v>
                </c:pt>
                <c:pt idx="163">
                  <c:v>4.03763E-8</c:v>
                </c:pt>
                <c:pt idx="164">
                  <c:v>3.9118400000000002E-8</c:v>
                </c:pt>
                <c:pt idx="165">
                  <c:v>3.5167599999999999E-8</c:v>
                </c:pt>
                <c:pt idx="166">
                  <c:v>2.9278900000000002E-8</c:v>
                </c:pt>
                <c:pt idx="167">
                  <c:v>2.2396000000000001E-8</c:v>
                </c:pt>
                <c:pt idx="168">
                  <c:v>1.5368100000000001E-8</c:v>
                </c:pt>
                <c:pt idx="169">
                  <c:v>8.7925999999999996E-9</c:v>
                </c:pt>
                <c:pt idx="170">
                  <c:v>3.0505599999999999E-9</c:v>
                </c:pt>
                <c:pt idx="171">
                  <c:v>-1.5297E-9</c:v>
                </c:pt>
                <c:pt idx="172">
                  <c:v>-4.5233099999999998E-9</c:v>
                </c:pt>
                <c:pt idx="173">
                  <c:v>-5.3878799999999998E-9</c:v>
                </c:pt>
                <c:pt idx="174">
                  <c:v>-3.5893499999999998E-9</c:v>
                </c:pt>
                <c:pt idx="175">
                  <c:v>1.19906E-9</c:v>
                </c:pt>
                <c:pt idx="176">
                  <c:v>8.93666E-9</c:v>
                </c:pt>
                <c:pt idx="177">
                  <c:v>1.91713E-8</c:v>
                </c:pt>
                <c:pt idx="178">
                  <c:v>3.1112799999999998E-8</c:v>
                </c:pt>
                <c:pt idx="179">
                  <c:v>4.3773499999999998E-8</c:v>
                </c:pt>
                <c:pt idx="180">
                  <c:v>5.6122800000000001E-8</c:v>
                </c:pt>
                <c:pt idx="181">
                  <c:v>6.7230800000000004E-8</c:v>
                </c:pt>
                <c:pt idx="182">
                  <c:v>7.6382300000000005E-8</c:v>
                </c:pt>
                <c:pt idx="183">
                  <c:v>8.3152500000000003E-8</c:v>
                </c:pt>
                <c:pt idx="184">
                  <c:v>8.7441100000000001E-8</c:v>
                </c:pt>
                <c:pt idx="185">
                  <c:v>8.94689E-8</c:v>
                </c:pt>
                <c:pt idx="186">
                  <c:v>8.9737000000000005E-8</c:v>
                </c:pt>
                <c:pt idx="187">
                  <c:v>8.89417E-8</c:v>
                </c:pt>
                <c:pt idx="188">
                  <c:v>8.7844099999999994E-8</c:v>
                </c:pt>
                <c:pt idx="189">
                  <c:v>8.71065E-8</c:v>
                </c:pt>
                <c:pt idx="190">
                  <c:v>8.7131199999999999E-8</c:v>
                </c:pt>
                <c:pt idx="191">
                  <c:v>8.7958600000000005E-8</c:v>
                </c:pt>
                <c:pt idx="192">
                  <c:v>8.92709E-8</c:v>
                </c:pt>
                <c:pt idx="193">
                  <c:v>9.0498299999999997E-8</c:v>
                </c:pt>
                <c:pt idx="194">
                  <c:v>9.0980300000000001E-8</c:v>
                </c:pt>
                <c:pt idx="195">
                  <c:v>9.0110299999999994E-8</c:v>
                </c:pt>
                <c:pt idx="196">
                  <c:v>8.7425599999999996E-8</c:v>
                </c:pt>
                <c:pt idx="197">
                  <c:v>8.2649599999999994E-8</c:v>
                </c:pt>
                <c:pt idx="198">
                  <c:v>7.5717599999999995E-8</c:v>
                </c:pt>
                <c:pt idx="199">
                  <c:v>6.6810199999999998E-8</c:v>
                </c:pt>
                <c:pt idx="200">
                  <c:v>5.6381699999999999E-8</c:v>
                </c:pt>
                <c:pt idx="201">
                  <c:v>4.5147900000000003E-8</c:v>
                </c:pt>
                <c:pt idx="202">
                  <c:v>3.40027E-8</c:v>
                </c:pt>
                <c:pt idx="203">
                  <c:v>2.38657E-8</c:v>
                </c:pt>
                <c:pt idx="204">
                  <c:v>1.5506500000000001E-8</c:v>
                </c:pt>
                <c:pt idx="205">
                  <c:v>9.4024100000000004E-9</c:v>
                </c:pt>
                <c:pt idx="206">
                  <c:v>5.6739900000000002E-9</c:v>
                </c:pt>
                <c:pt idx="207">
                  <c:v>4.1121100000000002E-9</c:v>
                </c:pt>
                <c:pt idx="208">
                  <c:v>4.2795800000000002E-9</c:v>
                </c:pt>
                <c:pt idx="209">
                  <c:v>5.6479699999999999E-9</c:v>
                </c:pt>
                <c:pt idx="210">
                  <c:v>7.7208600000000002E-9</c:v>
                </c:pt>
                <c:pt idx="211">
                  <c:v>1.0106E-8</c:v>
                </c:pt>
                <c:pt idx="212">
                  <c:v>1.25243E-8</c:v>
                </c:pt>
                <c:pt idx="213">
                  <c:v>1.47717E-8</c:v>
                </c:pt>
                <c:pt idx="214">
                  <c:v>1.6671300000000001E-8</c:v>
                </c:pt>
                <c:pt idx="215">
                  <c:v>1.8047599999999999E-8</c:v>
                </c:pt>
                <c:pt idx="216">
                  <c:v>1.87376E-8</c:v>
                </c:pt>
                <c:pt idx="217">
                  <c:v>1.86231E-8</c:v>
                </c:pt>
                <c:pt idx="218">
                  <c:v>1.7659899999999999E-8</c:v>
                </c:pt>
                <c:pt idx="219">
                  <c:v>1.5887499999999999E-8</c:v>
                </c:pt>
                <c:pt idx="220">
                  <c:v>1.34203E-8</c:v>
                </c:pt>
                <c:pt idx="221">
                  <c:v>1.04297E-8</c:v>
                </c:pt>
                <c:pt idx="222">
                  <c:v>7.1322500000000001E-9</c:v>
                </c:pt>
                <c:pt idx="223">
                  <c:v>3.7847799999999998E-9</c:v>
                </c:pt>
                <c:pt idx="224">
                  <c:v>6.8340599999999999E-10</c:v>
                </c:pt>
                <c:pt idx="225">
                  <c:v>-1.8468700000000001E-9</c:v>
                </c:pt>
                <c:pt idx="226">
                  <c:v>-3.4822699999999998E-9</c:v>
                </c:pt>
                <c:pt idx="227">
                  <c:v>-3.9553299999999998E-9</c:v>
                </c:pt>
                <c:pt idx="228">
                  <c:v>-3.12923E-9</c:v>
                </c:pt>
                <c:pt idx="229">
                  <c:v>-1.07207E-9</c:v>
                </c:pt>
                <c:pt idx="230">
                  <c:v>1.8982200000000001E-9</c:v>
                </c:pt>
                <c:pt idx="231">
                  <c:v>5.2264799999999999E-9</c:v>
                </c:pt>
                <c:pt idx="232">
                  <c:v>8.2018599999999996E-9</c:v>
                </c:pt>
                <c:pt idx="233">
                  <c:v>1.0095899999999999E-8</c:v>
                </c:pt>
                <c:pt idx="234">
                  <c:v>1.03244E-8</c:v>
                </c:pt>
                <c:pt idx="235">
                  <c:v>8.59037E-9</c:v>
                </c:pt>
                <c:pt idx="236">
                  <c:v>4.9729800000000003E-9</c:v>
                </c:pt>
                <c:pt idx="237">
                  <c:v>-6.6456199999999999E-11</c:v>
                </c:pt>
                <c:pt idx="238">
                  <c:v>-5.7713800000000004E-9</c:v>
                </c:pt>
                <c:pt idx="239">
                  <c:v>-1.1259599999999999E-8</c:v>
                </c:pt>
                <c:pt idx="240">
                  <c:v>-1.5733899999999998E-8</c:v>
                </c:pt>
                <c:pt idx="241">
                  <c:v>-1.8670000000000001E-8</c:v>
                </c:pt>
                <c:pt idx="242">
                  <c:v>-1.99218E-8</c:v>
                </c:pt>
                <c:pt idx="243">
                  <c:v>-1.9720099999999999E-8</c:v>
                </c:pt>
                <c:pt idx="244">
                  <c:v>-1.85853E-8</c:v>
                </c:pt>
                <c:pt idx="245">
                  <c:v>-1.7202699999999999E-8</c:v>
                </c:pt>
                <c:pt idx="246">
                  <c:v>-1.6302400000000001E-8</c:v>
                </c:pt>
                <c:pt idx="247">
                  <c:v>-1.65546E-8</c:v>
                </c:pt>
                <c:pt idx="248">
                  <c:v>-1.8465399999999999E-8</c:v>
                </c:pt>
                <c:pt idx="249">
                  <c:v>-2.22662E-8</c:v>
                </c:pt>
                <c:pt idx="250">
                  <c:v>-2.78203E-8</c:v>
                </c:pt>
                <c:pt idx="251">
                  <c:v>-3.4595599999999999E-8</c:v>
                </c:pt>
                <c:pt idx="252">
                  <c:v>-4.1741100000000002E-8</c:v>
                </c:pt>
                <c:pt idx="253">
                  <c:v>-4.8263500000000001E-8</c:v>
                </c:pt>
                <c:pt idx="254">
                  <c:v>-5.3254600000000001E-8</c:v>
                </c:pt>
                <c:pt idx="255">
                  <c:v>-5.6093200000000002E-8</c:v>
                </c:pt>
                <c:pt idx="256">
                  <c:v>-5.6564100000000002E-8</c:v>
                </c:pt>
                <c:pt idx="257">
                  <c:v>-5.4868900000000001E-8</c:v>
                </c:pt>
                <c:pt idx="258">
                  <c:v>-5.1548400000000001E-8</c:v>
                </c:pt>
                <c:pt idx="259">
                  <c:v>-4.7347400000000002E-8</c:v>
                </c:pt>
                <c:pt idx="260">
                  <c:v>-4.3059600000000001E-8</c:v>
                </c:pt>
                <c:pt idx="261">
                  <c:v>-3.93816E-8</c:v>
                </c:pt>
                <c:pt idx="262">
                  <c:v>-3.6798399999999998E-8</c:v>
                </c:pt>
                <c:pt idx="263">
                  <c:v>-3.5517599999999999E-8</c:v>
                </c:pt>
                <c:pt idx="264">
                  <c:v>-3.54601E-8</c:v>
                </c:pt>
                <c:pt idx="265">
                  <c:v>-3.63077E-8</c:v>
                </c:pt>
                <c:pt idx="266">
                  <c:v>-3.76016E-8</c:v>
                </c:pt>
                <c:pt idx="267">
                  <c:v>-3.8872900000000001E-8</c:v>
                </c:pt>
                <c:pt idx="268">
                  <c:v>-3.9777599999999999E-8</c:v>
                </c:pt>
                <c:pt idx="269">
                  <c:v>-4.0198199999999998E-8</c:v>
                </c:pt>
                <c:pt idx="270">
                  <c:v>-4.0278700000000003E-8</c:v>
                </c:pt>
                <c:pt idx="271">
                  <c:v>-4.03714E-8</c:v>
                </c:pt>
                <c:pt idx="272">
                  <c:v>-4.0903699999999997E-8</c:v>
                </c:pt>
                <c:pt idx="273">
                  <c:v>-4.2202700000000001E-8</c:v>
                </c:pt>
                <c:pt idx="274">
                  <c:v>-4.4332999999999997E-8</c:v>
                </c:pt>
                <c:pt idx="275">
                  <c:v>-4.7000700000000002E-8</c:v>
                </c:pt>
                <c:pt idx="276">
                  <c:v>-4.9553699999999999E-8</c:v>
                </c:pt>
                <c:pt idx="277">
                  <c:v>-5.10815E-8</c:v>
                </c:pt>
                <c:pt idx="278">
                  <c:v>-5.0589600000000003E-8</c:v>
                </c:pt>
                <c:pt idx="279">
                  <c:v>-4.7202000000000001E-8</c:v>
                </c:pt>
                <c:pt idx="280">
                  <c:v>-4.0344500000000001E-8</c:v>
                </c:pt>
                <c:pt idx="281">
                  <c:v>-2.9865399999999998E-8</c:v>
                </c:pt>
                <c:pt idx="282">
                  <c:v>-1.6075399999999998E-8</c:v>
                </c:pt>
                <c:pt idx="283">
                  <c:v>2.90967E-10</c:v>
                </c:pt>
                <c:pt idx="284">
                  <c:v>1.8169299999999998E-8</c:v>
                </c:pt>
                <c:pt idx="285">
                  <c:v>3.6284600000000002E-8</c:v>
                </c:pt>
                <c:pt idx="286">
                  <c:v>5.3275400000000001E-8</c:v>
                </c:pt>
                <c:pt idx="287">
                  <c:v>6.78157E-8</c:v>
                </c:pt>
                <c:pt idx="288">
                  <c:v>7.8737600000000005E-8</c:v>
                </c:pt>
                <c:pt idx="289">
                  <c:v>8.5154400000000004E-8</c:v>
                </c:pt>
                <c:pt idx="290">
                  <c:v>8.6577600000000001E-8</c:v>
                </c:pt>
                <c:pt idx="291">
                  <c:v>8.3009100000000004E-8</c:v>
                </c:pt>
                <c:pt idx="292">
                  <c:v>7.4982700000000001E-8</c:v>
                </c:pt>
                <c:pt idx="293">
                  <c:v>6.35295E-8</c:v>
                </c:pt>
                <c:pt idx="294">
                  <c:v>5.0051899999999998E-8</c:v>
                </c:pt>
                <c:pt idx="295">
                  <c:v>3.6117700000000003E-8</c:v>
                </c:pt>
                <c:pt idx="296">
                  <c:v>2.3216000000000001E-8</c:v>
                </c:pt>
                <c:pt idx="297">
                  <c:v>1.2546100000000001E-8</c:v>
                </c:pt>
                <c:pt idx="298">
                  <c:v>4.8996300000000004E-9</c:v>
                </c:pt>
                <c:pt idx="299">
                  <c:v>6.55818E-10</c:v>
                </c:pt>
                <c:pt idx="300">
                  <c:v>-1.4944199999999999E-10</c:v>
                </c:pt>
                <c:pt idx="301">
                  <c:v>2.2443899999999999E-9</c:v>
                </c:pt>
                <c:pt idx="302">
                  <c:v>7.3342300000000002E-9</c:v>
                </c:pt>
                <c:pt idx="303">
                  <c:v>1.4316000000000001E-8</c:v>
                </c:pt>
                <c:pt idx="304">
                  <c:v>2.20671E-8</c:v>
                </c:pt>
                <c:pt idx="305">
                  <c:v>2.9231600000000002E-8</c:v>
                </c:pt>
                <c:pt idx="306">
                  <c:v>3.4437599999999999E-8</c:v>
                </c:pt>
                <c:pt idx="307">
                  <c:v>3.6593899999999998E-8</c:v>
                </c:pt>
                <c:pt idx="308">
                  <c:v>3.5156799999999998E-8</c:v>
                </c:pt>
                <c:pt idx="309">
                  <c:v>3.02584E-8</c:v>
                </c:pt>
                <c:pt idx="310">
                  <c:v>2.2655200000000001E-8</c:v>
                </c:pt>
                <c:pt idx="311">
                  <c:v>1.3528800000000001E-8</c:v>
                </c:pt>
                <c:pt idx="312">
                  <c:v>4.2204400000000004E-9</c:v>
                </c:pt>
                <c:pt idx="313">
                  <c:v>-4.0204300000000004E-9</c:v>
                </c:pt>
                <c:pt idx="314">
                  <c:v>-1.02193E-8</c:v>
                </c:pt>
                <c:pt idx="315">
                  <c:v>-1.37777E-8</c:v>
                </c:pt>
                <c:pt idx="316">
                  <c:v>-1.45012E-8</c:v>
                </c:pt>
                <c:pt idx="317">
                  <c:v>-1.2578500000000001E-8</c:v>
                </c:pt>
                <c:pt idx="318">
                  <c:v>-8.5288999999999994E-9</c:v>
                </c:pt>
                <c:pt idx="319">
                  <c:v>-3.1273300000000002E-9</c:v>
                </c:pt>
                <c:pt idx="320">
                  <c:v>2.7013100000000001E-9</c:v>
                </c:pt>
                <c:pt idx="321">
                  <c:v>8.0311299999999993E-9</c:v>
                </c:pt>
                <c:pt idx="322">
                  <c:v>1.2121E-8</c:v>
                </c:pt>
                <c:pt idx="323">
                  <c:v>1.4593899999999999E-8</c:v>
                </c:pt>
                <c:pt idx="324">
                  <c:v>1.5536500000000002E-8</c:v>
                </c:pt>
                <c:pt idx="325">
                  <c:v>1.5453299999999999E-8</c:v>
                </c:pt>
                <c:pt idx="326">
                  <c:v>1.5065299999999999E-8</c:v>
                </c:pt>
                <c:pt idx="327">
                  <c:v>1.5020199999999999E-8</c:v>
                </c:pt>
                <c:pt idx="328">
                  <c:v>1.5634700000000001E-8</c:v>
                </c:pt>
                <c:pt idx="329">
                  <c:v>1.67755E-8</c:v>
                </c:pt>
                <c:pt idx="330">
                  <c:v>1.7923500000000002E-8</c:v>
                </c:pt>
                <c:pt idx="331">
                  <c:v>1.8378699999999999E-8</c:v>
                </c:pt>
                <c:pt idx="332">
                  <c:v>1.7511200000000001E-8</c:v>
                </c:pt>
                <c:pt idx="333">
                  <c:v>1.4965299999999998E-8</c:v>
                </c:pt>
                <c:pt idx="334">
                  <c:v>1.0762099999999999E-8</c:v>
                </c:pt>
                <c:pt idx="335">
                  <c:v>5.3007700000000001E-9</c:v>
                </c:pt>
                <c:pt idx="336">
                  <c:v>-7.1258599999999998E-10</c:v>
                </c:pt>
                <c:pt idx="337">
                  <c:v>-6.3682200000000002E-9</c:v>
                </c:pt>
                <c:pt idx="338">
                  <c:v>-1.0664499999999999E-8</c:v>
                </c:pt>
                <c:pt idx="339">
                  <c:v>-1.2623E-8</c:v>
                </c:pt>
                <c:pt idx="340">
                  <c:v>-1.14183E-8</c:v>
                </c:pt>
                <c:pt idx="341">
                  <c:v>-6.5314099999999999E-9</c:v>
                </c:pt>
                <c:pt idx="342">
                  <c:v>2.08443E-9</c:v>
                </c:pt>
                <c:pt idx="343">
                  <c:v>1.38754E-8</c:v>
                </c:pt>
                <c:pt idx="344">
                  <c:v>2.7663399999999999E-8</c:v>
                </c:pt>
                <c:pt idx="345">
                  <c:v>4.17823E-8</c:v>
                </c:pt>
                <c:pt idx="346">
                  <c:v>5.4369799999999999E-8</c:v>
                </c:pt>
                <c:pt idx="347">
                  <c:v>6.3739399999999994E-8</c:v>
                </c:pt>
                <c:pt idx="348">
                  <c:v>6.87093E-8</c:v>
                </c:pt>
                <c:pt idx="349">
                  <c:v>6.8780400000000006E-8</c:v>
                </c:pt>
                <c:pt idx="350">
                  <c:v>6.4124399999999994E-8</c:v>
                </c:pt>
                <c:pt idx="351">
                  <c:v>5.5422800000000002E-8</c:v>
                </c:pt>
                <c:pt idx="352">
                  <c:v>4.3650999999999998E-8</c:v>
                </c:pt>
                <c:pt idx="353">
                  <c:v>2.98888E-8</c:v>
                </c:pt>
                <c:pt idx="354">
                  <c:v>1.51976E-8</c:v>
                </c:pt>
                <c:pt idx="355">
                  <c:v>5.5107800000000001E-10</c:v>
                </c:pt>
                <c:pt idx="356">
                  <c:v>-1.3213099999999999E-8</c:v>
                </c:pt>
                <c:pt idx="357">
                  <c:v>-2.5441100000000001E-8</c:v>
                </c:pt>
                <c:pt idx="358">
                  <c:v>-3.5703300000000002E-8</c:v>
                </c:pt>
                <c:pt idx="359">
                  <c:v>-4.3804199999999997E-8</c:v>
                </c:pt>
                <c:pt idx="360">
                  <c:v>-4.9740799999999998E-8</c:v>
                </c:pt>
                <c:pt idx="361">
                  <c:v>-5.36134E-8</c:v>
                </c:pt>
                <c:pt idx="362">
                  <c:v>-5.5518699999999999E-8</c:v>
                </c:pt>
                <c:pt idx="363">
                  <c:v>-5.54694E-8</c:v>
                </c:pt>
                <c:pt idx="364">
                  <c:v>-5.3380900000000001E-8</c:v>
                </c:pt>
                <c:pt idx="365">
                  <c:v>-4.9134100000000001E-8</c:v>
                </c:pt>
                <c:pt idx="366">
                  <c:v>-4.2689400000000001E-8</c:v>
                </c:pt>
                <c:pt idx="367">
                  <c:v>-3.4194399999999997E-8</c:v>
                </c:pt>
                <c:pt idx="368">
                  <c:v>-2.40331E-8</c:v>
                </c:pt>
                <c:pt idx="369">
                  <c:v>-1.27925E-8</c:v>
                </c:pt>
                <c:pt idx="370">
                  <c:v>-1.17028E-9</c:v>
                </c:pt>
                <c:pt idx="371">
                  <c:v>1.0127100000000001E-8</c:v>
                </c:pt>
                <c:pt idx="372">
                  <c:v>2.0451100000000001E-8</c:v>
                </c:pt>
                <c:pt idx="373">
                  <c:v>2.92328E-8</c:v>
                </c:pt>
                <c:pt idx="374">
                  <c:v>3.5987899999999999E-8</c:v>
                </c:pt>
                <c:pt idx="375">
                  <c:v>4.0339799999999998E-8</c:v>
                </c:pt>
                <c:pt idx="376">
                  <c:v>4.2073600000000002E-8</c:v>
                </c:pt>
                <c:pt idx="377">
                  <c:v>4.11966E-8</c:v>
                </c:pt>
                <c:pt idx="378">
                  <c:v>3.7963000000000001E-8</c:v>
                </c:pt>
                <c:pt idx="379">
                  <c:v>3.28401E-8</c:v>
                </c:pt>
                <c:pt idx="380">
                  <c:v>2.64261E-8</c:v>
                </c:pt>
                <c:pt idx="381">
                  <c:v>1.93621E-8</c:v>
                </c:pt>
                <c:pt idx="382">
                  <c:v>1.22756E-8</c:v>
                </c:pt>
                <c:pt idx="383">
                  <c:v>5.7633699999999997E-9</c:v>
                </c:pt>
                <c:pt idx="384">
                  <c:v>3.9021200000000001E-10</c:v>
                </c:pt>
                <c:pt idx="385">
                  <c:v>-3.3347499999999999E-9</c:v>
                </c:pt>
                <c:pt idx="386">
                  <c:v>-5.0218399999999997E-9</c:v>
                </c:pt>
                <c:pt idx="387">
                  <c:v>-4.4921000000000002E-9</c:v>
                </c:pt>
                <c:pt idx="388">
                  <c:v>-1.8569700000000001E-9</c:v>
                </c:pt>
                <c:pt idx="389">
                  <c:v>2.4553900000000001E-9</c:v>
                </c:pt>
                <c:pt idx="390">
                  <c:v>7.7497599999999995E-9</c:v>
                </c:pt>
                <c:pt idx="391">
                  <c:v>1.31816E-8</c:v>
                </c:pt>
                <c:pt idx="392">
                  <c:v>1.7908699999999999E-8</c:v>
                </c:pt>
                <c:pt idx="393">
                  <c:v>2.1230100000000001E-8</c:v>
                </c:pt>
                <c:pt idx="394">
                  <c:v>2.2675100000000002E-8</c:v>
                </c:pt>
                <c:pt idx="395">
                  <c:v>2.2026499999999999E-8</c:v>
                </c:pt>
                <c:pt idx="396">
                  <c:v>1.92924E-8</c:v>
                </c:pt>
                <c:pt idx="397">
                  <c:v>1.46592E-8</c:v>
                </c:pt>
                <c:pt idx="398">
                  <c:v>8.4533700000000001E-9</c:v>
                </c:pt>
                <c:pt idx="399">
                  <c:v>1.1205399999999999E-9</c:v>
                </c:pt>
                <c:pt idx="400">
                  <c:v>-6.7955499999999998E-9</c:v>
                </c:pt>
                <c:pt idx="401">
                  <c:v>-1.4695500000000001E-8</c:v>
                </c:pt>
                <c:pt idx="402">
                  <c:v>-2.1992400000000001E-8</c:v>
                </c:pt>
                <c:pt idx="403">
                  <c:v>-2.8183499999999999E-8</c:v>
                </c:pt>
                <c:pt idx="404">
                  <c:v>-3.2890699999999997E-8</c:v>
                </c:pt>
                <c:pt idx="405">
                  <c:v>-3.5853700000000002E-8</c:v>
                </c:pt>
                <c:pt idx="406">
                  <c:v>-3.68907E-8</c:v>
                </c:pt>
                <c:pt idx="407">
                  <c:v>-3.58659E-8</c:v>
                </c:pt>
                <c:pt idx="408">
                  <c:v>-3.2697300000000001E-8</c:v>
                </c:pt>
                <c:pt idx="409">
                  <c:v>-2.74055E-8</c:v>
                </c:pt>
                <c:pt idx="410">
                  <c:v>-2.01701E-8</c:v>
                </c:pt>
                <c:pt idx="411">
                  <c:v>-1.13525E-8</c:v>
                </c:pt>
                <c:pt idx="412">
                  <c:v>-1.4620999999999999E-9</c:v>
                </c:pt>
                <c:pt idx="413">
                  <c:v>8.9253399999999997E-9</c:v>
                </c:pt>
                <c:pt idx="414">
                  <c:v>1.9265399999999999E-8</c:v>
                </c:pt>
                <c:pt idx="415">
                  <c:v>2.9124700000000001E-8</c:v>
                </c:pt>
                <c:pt idx="416">
                  <c:v>3.8221100000000001E-8</c:v>
                </c:pt>
                <c:pt idx="417">
                  <c:v>4.6419400000000002E-8</c:v>
                </c:pt>
                <c:pt idx="418">
                  <c:v>5.3689099999999997E-8</c:v>
                </c:pt>
                <c:pt idx="419">
                  <c:v>6.0039199999999997E-8</c:v>
                </c:pt>
                <c:pt idx="420">
                  <c:v>6.5449299999999996E-8</c:v>
                </c:pt>
                <c:pt idx="421">
                  <c:v>6.9816499999999995E-8</c:v>
                </c:pt>
                <c:pt idx="422">
                  <c:v>7.2931700000000004E-8</c:v>
                </c:pt>
                <c:pt idx="423">
                  <c:v>7.4486299999999999E-8</c:v>
                </c:pt>
                <c:pt idx="424">
                  <c:v>7.4105300000000004E-8</c:v>
                </c:pt>
                <c:pt idx="425">
                  <c:v>7.1399399999999998E-8</c:v>
                </c:pt>
                <c:pt idx="426">
                  <c:v>6.6039199999999998E-8</c:v>
                </c:pt>
                <c:pt idx="427">
                  <c:v>5.7847199999999999E-8</c:v>
                </c:pt>
                <c:pt idx="428">
                  <c:v>4.6898799999999998E-8</c:v>
                </c:pt>
                <c:pt idx="429">
                  <c:v>3.36019E-8</c:v>
                </c:pt>
                <c:pt idx="430">
                  <c:v>1.87196E-8</c:v>
                </c:pt>
                <c:pt idx="431">
                  <c:v>3.3147300000000002E-9</c:v>
                </c:pt>
                <c:pt idx="432">
                  <c:v>-1.1378699999999999E-8</c:v>
                </c:pt>
                <c:pt idx="433">
                  <c:v>-2.41225E-8</c:v>
                </c:pt>
                <c:pt idx="434">
                  <c:v>-3.3833700000000001E-8</c:v>
                </c:pt>
                <c:pt idx="435">
                  <c:v>-3.9700099999999997E-8</c:v>
                </c:pt>
                <c:pt idx="436">
                  <c:v>-4.1239299999999999E-8</c:v>
                </c:pt>
                <c:pt idx="437">
                  <c:v>-3.83081E-8</c:v>
                </c:pt>
                <c:pt idx="438">
                  <c:v>-3.1084399999999997E-8</c:v>
                </c:pt>
                <c:pt idx="439">
                  <c:v>-2.0043599999999999E-8</c:v>
                </c:pt>
                <c:pt idx="440">
                  <c:v>-5.9401100000000001E-9</c:v>
                </c:pt>
                <c:pt idx="441">
                  <c:v>1.02084E-8</c:v>
                </c:pt>
                <c:pt idx="442">
                  <c:v>2.7150999999999999E-8</c:v>
                </c:pt>
                <c:pt idx="443">
                  <c:v>4.3468000000000003E-8</c:v>
                </c:pt>
                <c:pt idx="444">
                  <c:v>5.7681499999999999E-8</c:v>
                </c:pt>
                <c:pt idx="445">
                  <c:v>6.8401099999999997E-8</c:v>
                </c:pt>
                <c:pt idx="446">
                  <c:v>7.4476400000000006E-8</c:v>
                </c:pt>
                <c:pt idx="447">
                  <c:v>7.5128600000000002E-8</c:v>
                </c:pt>
                <c:pt idx="448">
                  <c:v>7.0041199999999996E-8</c:v>
                </c:pt>
                <c:pt idx="449">
                  <c:v>5.9414300000000002E-8</c:v>
                </c:pt>
                <c:pt idx="450">
                  <c:v>4.3988399999999998E-8</c:v>
                </c:pt>
                <c:pt idx="451">
                  <c:v>2.5036399999999998E-8</c:v>
                </c:pt>
                <c:pt idx="452">
                  <c:v>4.3025099999999999E-9</c:v>
                </c:pt>
                <c:pt idx="453">
                  <c:v>-1.6140699999999999E-8</c:v>
                </c:pt>
                <c:pt idx="454">
                  <c:v>-3.4127200000000003E-8</c:v>
                </c:pt>
                <c:pt idx="455">
                  <c:v>-4.77019E-8</c:v>
                </c:pt>
                <c:pt idx="456">
                  <c:v>-5.5434300000000002E-8</c:v>
                </c:pt>
                <c:pt idx="457">
                  <c:v>-5.66621E-8</c:v>
                </c:pt>
                <c:pt idx="458">
                  <c:v>-5.15966E-8</c:v>
                </c:pt>
                <c:pt idx="459">
                  <c:v>-4.1256999999999997E-8</c:v>
                </c:pt>
                <c:pt idx="460">
                  <c:v>-2.72488E-8</c:v>
                </c:pt>
                <c:pt idx="461">
                  <c:v>-1.14448E-8</c:v>
                </c:pt>
                <c:pt idx="462">
                  <c:v>4.3451099999999997E-9</c:v>
                </c:pt>
                <c:pt idx="463">
                  <c:v>1.8637399999999999E-8</c:v>
                </c:pt>
                <c:pt idx="464">
                  <c:v>3.0423099999999999E-8</c:v>
                </c:pt>
                <c:pt idx="465">
                  <c:v>3.9196899999999998E-8</c:v>
                </c:pt>
                <c:pt idx="466">
                  <c:v>4.4903500000000002E-8</c:v>
                </c:pt>
                <c:pt idx="467">
                  <c:v>4.7848199999999997E-8</c:v>
                </c:pt>
                <c:pt idx="468">
                  <c:v>4.8605800000000001E-8</c:v>
                </c:pt>
                <c:pt idx="469">
                  <c:v>4.79322E-8</c:v>
                </c:pt>
                <c:pt idx="470">
                  <c:v>4.6663300000000002E-8</c:v>
                </c:pt>
                <c:pt idx="471">
                  <c:v>4.5588200000000002E-8</c:v>
                </c:pt>
                <c:pt idx="472">
                  <c:v>4.5305500000000002E-8</c:v>
                </c:pt>
                <c:pt idx="473">
                  <c:v>4.6099500000000002E-8</c:v>
                </c:pt>
                <c:pt idx="474">
                  <c:v>4.7880700000000001E-8</c:v>
                </c:pt>
                <c:pt idx="475">
                  <c:v>5.0220700000000001E-8</c:v>
                </c:pt>
                <c:pt idx="476">
                  <c:v>5.2476400000000001E-8</c:v>
                </c:pt>
                <c:pt idx="477">
                  <c:v>5.3960299999999998E-8</c:v>
                </c:pt>
                <c:pt idx="478">
                  <c:v>5.4098699999999997E-8</c:v>
                </c:pt>
                <c:pt idx="479">
                  <c:v>5.2527100000000003E-8</c:v>
                </c:pt>
                <c:pt idx="480">
                  <c:v>4.9106899999999999E-8</c:v>
                </c:pt>
                <c:pt idx="481">
                  <c:v>4.3884200000000002E-8</c:v>
                </c:pt>
                <c:pt idx="482">
                  <c:v>3.70389E-8</c:v>
                </c:pt>
                <c:pt idx="483">
                  <c:v>2.8866600000000001E-8</c:v>
                </c:pt>
                <c:pt idx="484">
                  <c:v>1.9813E-8</c:v>
                </c:pt>
                <c:pt idx="485">
                  <c:v>1.05387E-8</c:v>
                </c:pt>
                <c:pt idx="486">
                  <c:v>1.9660499999999998E-9</c:v>
                </c:pt>
                <c:pt idx="487">
                  <c:v>-4.7472700000000003E-9</c:v>
                </c:pt>
                <c:pt idx="488">
                  <c:v>-8.3377799999999993E-9</c:v>
                </c:pt>
                <c:pt idx="489">
                  <c:v>-7.6577199999999999E-9</c:v>
                </c:pt>
                <c:pt idx="490">
                  <c:v>-1.9366300000000002E-9</c:v>
                </c:pt>
                <c:pt idx="491">
                  <c:v>8.9934800000000007E-9</c:v>
                </c:pt>
                <c:pt idx="492">
                  <c:v>2.45813E-8</c:v>
                </c:pt>
                <c:pt idx="493">
                  <c:v>4.3589500000000001E-8</c:v>
                </c:pt>
                <c:pt idx="494">
                  <c:v>6.4272700000000006E-8</c:v>
                </c:pt>
                <c:pt idx="495">
                  <c:v>8.4653800000000001E-8</c:v>
                </c:pt>
                <c:pt idx="496">
                  <c:v>1.0282399999999999E-7</c:v>
                </c:pt>
                <c:pt idx="497">
                  <c:v>1.17199E-7</c:v>
                </c:pt>
                <c:pt idx="498">
                  <c:v>1.2667999999999999E-7</c:v>
                </c:pt>
                <c:pt idx="499">
                  <c:v>1.30726E-7</c:v>
                </c:pt>
                <c:pt idx="500">
                  <c:v>1.2933500000000001E-7</c:v>
                </c:pt>
                <c:pt idx="501">
                  <c:v>1.2297900000000001E-7</c:v>
                </c:pt>
                <c:pt idx="502">
                  <c:v>1.12501E-7</c:v>
                </c:pt>
                <c:pt idx="503">
                  <c:v>9.8986999999999998E-8</c:v>
                </c:pt>
                <c:pt idx="504">
                  <c:v>8.3609599999999997E-8</c:v>
                </c:pt>
                <c:pt idx="505">
                  <c:v>6.7474800000000003E-8</c:v>
                </c:pt>
                <c:pt idx="506">
                  <c:v>5.1488599999999997E-8</c:v>
                </c:pt>
                <c:pt idx="507">
                  <c:v>3.6290100000000001E-8</c:v>
                </c:pt>
                <c:pt idx="508">
                  <c:v>2.2268699999999999E-8</c:v>
                </c:pt>
                <c:pt idx="509">
                  <c:v>9.6555199999999998E-9</c:v>
                </c:pt>
                <c:pt idx="510">
                  <c:v>-1.35271E-9</c:v>
                </c:pt>
                <c:pt idx="511">
                  <c:v>-1.05E-8</c:v>
                </c:pt>
                <c:pt idx="512">
                  <c:v>-1.74572E-8</c:v>
                </c:pt>
                <c:pt idx="513">
                  <c:v>-2.1903300000000001E-8</c:v>
                </c:pt>
                <c:pt idx="514">
                  <c:v>-2.3675100000000001E-8</c:v>
                </c:pt>
                <c:pt idx="515">
                  <c:v>-2.2918399999999999E-8</c:v>
                </c:pt>
                <c:pt idx="516">
                  <c:v>-2.0172E-8</c:v>
                </c:pt>
                <c:pt idx="517">
                  <c:v>-1.6328400000000001E-8</c:v>
                </c:pt>
                <c:pt idx="518">
                  <c:v>-1.24692E-8</c:v>
                </c:pt>
                <c:pt idx="519">
                  <c:v>-9.6147000000000007E-9</c:v>
                </c:pt>
                <c:pt idx="520">
                  <c:v>-8.4699699999999994E-9</c:v>
                </c:pt>
                <c:pt idx="521">
                  <c:v>-9.2479400000000002E-9</c:v>
                </c:pt>
                <c:pt idx="522">
                  <c:v>-1.1628999999999999E-8</c:v>
                </c:pt>
                <c:pt idx="523">
                  <c:v>-1.48669E-8</c:v>
                </c:pt>
                <c:pt idx="524">
                  <c:v>-1.80062E-8</c:v>
                </c:pt>
                <c:pt idx="525">
                  <c:v>-2.01444E-8</c:v>
                </c:pt>
                <c:pt idx="526">
                  <c:v>-2.06699E-8</c:v>
                </c:pt>
                <c:pt idx="527">
                  <c:v>-1.94223E-8</c:v>
                </c:pt>
                <c:pt idx="528">
                  <c:v>-1.6744300000000001E-8</c:v>
                </c:pt>
                <c:pt idx="529">
                  <c:v>-1.34229E-8</c:v>
                </c:pt>
                <c:pt idx="530">
                  <c:v>-1.05299E-8</c:v>
                </c:pt>
                <c:pt idx="531">
                  <c:v>-9.1910800000000001E-9</c:v>
                </c:pt>
                <c:pt idx="532">
                  <c:v>-1.0323399999999999E-8</c:v>
                </c:pt>
                <c:pt idx="533">
                  <c:v>-1.43948E-8</c:v>
                </c:pt>
                <c:pt idx="534">
                  <c:v>-2.1264300000000001E-8</c:v>
                </c:pt>
                <c:pt idx="535">
                  <c:v>-3.0149000000000001E-8</c:v>
                </c:pt>
                <c:pt idx="536">
                  <c:v>-3.9737900000000003E-8</c:v>
                </c:pt>
                <c:pt idx="537">
                  <c:v>-4.8431599999999998E-8</c:v>
                </c:pt>
                <c:pt idx="538">
                  <c:v>-5.4652300000000002E-8</c:v>
                </c:pt>
                <c:pt idx="539">
                  <c:v>-5.7148100000000002E-8</c:v>
                </c:pt>
                <c:pt idx="540">
                  <c:v>-5.5217800000000001E-8</c:v>
                </c:pt>
                <c:pt idx="541">
                  <c:v>-4.8809700000000002E-8</c:v>
                </c:pt>
                <c:pt idx="542">
                  <c:v>-3.8483500000000002E-8</c:v>
                </c:pt>
                <c:pt idx="543">
                  <c:v>-2.5260100000000001E-8</c:v>
                </c:pt>
                <c:pt idx="544">
                  <c:v>-1.04096E-8</c:v>
                </c:pt>
                <c:pt idx="545">
                  <c:v>4.7674300000000004E-9</c:v>
                </c:pt>
                <c:pt idx="546">
                  <c:v>1.9117900000000001E-8</c:v>
                </c:pt>
                <c:pt idx="547">
                  <c:v>3.1747599999999999E-8</c:v>
                </c:pt>
                <c:pt idx="548">
                  <c:v>4.2061399999999997E-8</c:v>
                </c:pt>
                <c:pt idx="549">
                  <c:v>4.9742999999999997E-8</c:v>
                </c:pt>
                <c:pt idx="550">
                  <c:v>5.46973E-8</c:v>
                </c:pt>
                <c:pt idx="551">
                  <c:v>5.6977500000000002E-8</c:v>
                </c:pt>
                <c:pt idx="552">
                  <c:v>5.6720199999999999E-8</c:v>
                </c:pt>
                <c:pt idx="553">
                  <c:v>5.41056E-8</c:v>
                </c:pt>
                <c:pt idx="554">
                  <c:v>4.9352399999999999E-8</c:v>
                </c:pt>
                <c:pt idx="555">
                  <c:v>4.2745499999999997E-8</c:v>
                </c:pt>
                <c:pt idx="556">
                  <c:v>3.4682300000000002E-8</c:v>
                </c:pt>
                <c:pt idx="557">
                  <c:v>2.5713599999999999E-8</c:v>
                </c:pt>
                <c:pt idx="558">
                  <c:v>1.6553100000000001E-8</c:v>
                </c:pt>
                <c:pt idx="559">
                  <c:v>8.0406999999999993E-9</c:v>
                </c:pt>
                <c:pt idx="560">
                  <c:v>1.05912E-9</c:v>
                </c:pt>
                <c:pt idx="561">
                  <c:v>-3.5788300000000001E-9</c:v>
                </c:pt>
                <c:pt idx="562">
                  <c:v>-5.2477200000000002E-9</c:v>
                </c:pt>
                <c:pt idx="563">
                  <c:v>-3.6080500000000002E-9</c:v>
                </c:pt>
                <c:pt idx="564">
                  <c:v>1.3288E-9</c:v>
                </c:pt>
                <c:pt idx="565">
                  <c:v>9.1751800000000006E-9</c:v>
                </c:pt>
                <c:pt idx="566">
                  <c:v>1.9181900000000001E-8</c:v>
                </c:pt>
                <c:pt idx="567">
                  <c:v>3.0292999999999999E-8</c:v>
                </c:pt>
                <c:pt idx="568">
                  <c:v>4.1240800000000001E-8</c:v>
                </c:pt>
                <c:pt idx="569">
                  <c:v>5.0676700000000001E-8</c:v>
                </c:pt>
                <c:pt idx="570">
                  <c:v>5.7330499999999998E-8</c:v>
                </c:pt>
                <c:pt idx="571">
                  <c:v>6.0178699999999996E-8</c:v>
                </c:pt>
                <c:pt idx="572">
                  <c:v>5.8600799999999999E-8</c:v>
                </c:pt>
                <c:pt idx="573">
                  <c:v>5.2497100000000002E-8</c:v>
                </c:pt>
                <c:pt idx="574">
                  <c:v>4.2345900000000002E-8</c:v>
                </c:pt>
                <c:pt idx="575">
                  <c:v>2.91803E-8</c:v>
                </c:pt>
                <c:pt idx="576">
                  <c:v>1.4476900000000001E-8</c:v>
                </c:pt>
                <c:pt idx="577">
                  <c:v>-3.7363799999999997E-11</c:v>
                </c:pt>
                <c:pt idx="578">
                  <c:v>-1.26338E-8</c:v>
                </c:pt>
                <c:pt idx="579">
                  <c:v>-2.1842499999999999E-8</c:v>
                </c:pt>
                <c:pt idx="580">
                  <c:v>-2.6671699999999999E-8</c:v>
                </c:pt>
                <c:pt idx="581">
                  <c:v>-2.67397E-8</c:v>
                </c:pt>
                <c:pt idx="582">
                  <c:v>-2.22938E-8</c:v>
                </c:pt>
                <c:pt idx="583">
                  <c:v>-1.4119400000000001E-8</c:v>
                </c:pt>
                <c:pt idx="584">
                  <c:v>-3.3674299999999998E-9</c:v>
                </c:pt>
                <c:pt idx="585">
                  <c:v>8.6580699999999997E-9</c:v>
                </c:pt>
                <c:pt idx="586">
                  <c:v>2.0708400000000001E-8</c:v>
                </c:pt>
                <c:pt idx="587">
                  <c:v>3.1761000000000002E-8</c:v>
                </c:pt>
                <c:pt idx="588">
                  <c:v>4.11299E-8</c:v>
                </c:pt>
                <c:pt idx="589">
                  <c:v>4.8508300000000003E-8</c:v>
                </c:pt>
                <c:pt idx="590">
                  <c:v>5.39448E-8</c:v>
                </c:pt>
                <c:pt idx="591">
                  <c:v>5.7762200000000002E-8</c:v>
                </c:pt>
                <c:pt idx="592">
                  <c:v>6.0438599999999994E-8</c:v>
                </c:pt>
                <c:pt idx="593">
                  <c:v>6.2470399999999998E-8</c:v>
                </c:pt>
                <c:pt idx="594">
                  <c:v>6.4244599999999995E-8</c:v>
                </c:pt>
                <c:pt idx="595">
                  <c:v>6.5944899999999994E-8</c:v>
                </c:pt>
                <c:pt idx="596">
                  <c:v>6.7514200000000002E-8</c:v>
                </c:pt>
                <c:pt idx="597">
                  <c:v>6.8680399999999999E-8</c:v>
                </c:pt>
                <c:pt idx="598">
                  <c:v>6.9042799999999994E-8</c:v>
                </c:pt>
                <c:pt idx="599">
                  <c:v>6.8189599999999995E-8</c:v>
                </c:pt>
                <c:pt idx="600">
                  <c:v>6.5811700000000004E-8</c:v>
                </c:pt>
                <c:pt idx="601">
                  <c:v>6.1775999999999997E-8</c:v>
                </c:pt>
                <c:pt idx="602">
                  <c:v>5.6138499999999997E-8</c:v>
                </c:pt>
                <c:pt idx="603">
                  <c:v>4.91035E-8</c:v>
                </c:pt>
                <c:pt idx="604">
                  <c:v>4.0956099999999998E-8</c:v>
                </c:pt>
                <c:pt idx="605">
                  <c:v>3.2004799999999997E-8</c:v>
                </c:pt>
                <c:pt idx="606">
                  <c:v>2.2560300000000001E-8</c:v>
                </c:pt>
                <c:pt idx="607">
                  <c:v>1.29551E-8</c:v>
                </c:pt>
                <c:pt idx="608">
                  <c:v>3.5858599999999999E-9</c:v>
                </c:pt>
                <c:pt idx="609">
                  <c:v>-5.0517699999999998E-9</c:v>
                </c:pt>
                <c:pt idx="610">
                  <c:v>-1.2362100000000001E-8</c:v>
                </c:pt>
                <c:pt idx="611">
                  <c:v>-1.76937E-8</c:v>
                </c:pt>
                <c:pt idx="612">
                  <c:v>-2.0419700000000001E-8</c:v>
                </c:pt>
                <c:pt idx="613">
                  <c:v>-2.0033300000000001E-8</c:v>
                </c:pt>
                <c:pt idx="614">
                  <c:v>-1.62336E-8</c:v>
                </c:pt>
                <c:pt idx="615">
                  <c:v>-8.9853699999999995E-9</c:v>
                </c:pt>
                <c:pt idx="616">
                  <c:v>1.44972E-9</c:v>
                </c:pt>
                <c:pt idx="617">
                  <c:v>1.45099E-8</c:v>
                </c:pt>
                <c:pt idx="618">
                  <c:v>2.93545E-8</c:v>
                </c:pt>
                <c:pt idx="619">
                  <c:v>4.49152E-8</c:v>
                </c:pt>
                <c:pt idx="620">
                  <c:v>5.9984300000000006E-8</c:v>
                </c:pt>
                <c:pt idx="621">
                  <c:v>7.3345899999999995E-8</c:v>
                </c:pt>
                <c:pt idx="622">
                  <c:v>8.3935599999999996E-8</c:v>
                </c:pt>
                <c:pt idx="623">
                  <c:v>9.1000700000000006E-8</c:v>
                </c:pt>
                <c:pt idx="624">
                  <c:v>9.4218899999999999E-8</c:v>
                </c:pt>
                <c:pt idx="625">
                  <c:v>9.3739000000000003E-8</c:v>
                </c:pt>
                <c:pt idx="626">
                  <c:v>9.0128100000000004E-8</c:v>
                </c:pt>
                <c:pt idx="627">
                  <c:v>8.4232900000000005E-8</c:v>
                </c:pt>
                <c:pt idx="628">
                  <c:v>7.6993700000000005E-8</c:v>
                </c:pt>
                <c:pt idx="629">
                  <c:v>6.9255999999999995E-8</c:v>
                </c:pt>
                <c:pt idx="630">
                  <c:v>6.1628699999999999E-8</c:v>
                </c:pt>
                <c:pt idx="631">
                  <c:v>5.4421899999999997E-8</c:v>
                </c:pt>
                <c:pt idx="632">
                  <c:v>4.7673099999999998E-8</c:v>
                </c:pt>
                <c:pt idx="633">
                  <c:v>4.1246300000000001E-8</c:v>
                </c:pt>
                <c:pt idx="634">
                  <c:v>3.4969699999999998E-8</c:v>
                </c:pt>
                <c:pt idx="635">
                  <c:v>2.87658E-8</c:v>
                </c:pt>
                <c:pt idx="636">
                  <c:v>2.27354E-8</c:v>
                </c:pt>
                <c:pt idx="637">
                  <c:v>1.7170500000000001E-8</c:v>
                </c:pt>
                <c:pt idx="638">
                  <c:v>1.24905E-8</c:v>
                </c:pt>
                <c:pt idx="639">
                  <c:v>9.1190100000000003E-9</c:v>
                </c:pt>
                <c:pt idx="640">
                  <c:v>7.33425E-9</c:v>
                </c:pt>
                <c:pt idx="641">
                  <c:v>7.1378300000000004E-9</c:v>
                </c:pt>
                <c:pt idx="642">
                  <c:v>8.1900600000000002E-9</c:v>
                </c:pt>
                <c:pt idx="643">
                  <c:v>9.8450900000000004E-9</c:v>
                </c:pt>
                <c:pt idx="644">
                  <c:v>1.12913E-8</c:v>
                </c:pt>
                <c:pt idx="645">
                  <c:v>1.17642E-8</c:v>
                </c:pt>
                <c:pt idx="646">
                  <c:v>1.07689E-8</c:v>
                </c:pt>
                <c:pt idx="647">
                  <c:v>8.2398999999999992E-9</c:v>
                </c:pt>
                <c:pt idx="648">
                  <c:v>4.5874899999999998E-9</c:v>
                </c:pt>
                <c:pt idx="649">
                  <c:v>6.17224E-10</c:v>
                </c:pt>
                <c:pt idx="650">
                  <c:v>-2.6497300000000001E-9</c:v>
                </c:pt>
                <c:pt idx="651">
                  <c:v>-4.2044500000000003E-9</c:v>
                </c:pt>
                <c:pt idx="652">
                  <c:v>-3.27209E-9</c:v>
                </c:pt>
                <c:pt idx="653">
                  <c:v>5.15328E-10</c:v>
                </c:pt>
                <c:pt idx="654">
                  <c:v>7.0230399999999998E-9</c:v>
                </c:pt>
                <c:pt idx="655">
                  <c:v>1.5610499999999999E-8</c:v>
                </c:pt>
                <c:pt idx="656">
                  <c:v>2.5224999999999999E-8</c:v>
                </c:pt>
                <c:pt idx="657">
                  <c:v>3.4581399999999999E-8</c:v>
                </c:pt>
                <c:pt idx="658">
                  <c:v>4.2397599999999998E-8</c:v>
                </c:pt>
                <c:pt idx="659">
                  <c:v>4.7636499999999998E-8</c:v>
                </c:pt>
                <c:pt idx="660">
                  <c:v>4.9697700000000003E-8</c:v>
                </c:pt>
                <c:pt idx="661">
                  <c:v>4.8506800000000001E-8</c:v>
                </c:pt>
                <c:pt idx="662">
                  <c:v>4.4480300000000002E-8</c:v>
                </c:pt>
                <c:pt idx="663">
                  <c:v>3.8374700000000001E-8</c:v>
                </c:pt>
                <c:pt idx="664">
                  <c:v>3.1066899999999997E-8</c:v>
                </c:pt>
                <c:pt idx="665">
                  <c:v>2.33361E-8</c:v>
                </c:pt>
                <c:pt idx="666">
                  <c:v>1.57157E-8</c:v>
                </c:pt>
                <c:pt idx="667">
                  <c:v>8.4596300000000005E-9</c:v>
                </c:pt>
                <c:pt idx="668">
                  <c:v>1.6240199999999999E-9</c:v>
                </c:pt>
                <c:pt idx="669">
                  <c:v>-4.7787499999999999E-9</c:v>
                </c:pt>
                <c:pt idx="670">
                  <c:v>-1.0623500000000001E-8</c:v>
                </c:pt>
                <c:pt idx="671">
                  <c:v>-1.5580300000000001E-8</c:v>
                </c:pt>
                <c:pt idx="672">
                  <c:v>-1.91245E-8</c:v>
                </c:pt>
                <c:pt idx="673">
                  <c:v>-2.0642699999999999E-8</c:v>
                </c:pt>
                <c:pt idx="674">
                  <c:v>-1.9595000000000001E-8</c:v>
                </c:pt>
                <c:pt idx="675">
                  <c:v>-1.56783E-8</c:v>
                </c:pt>
                <c:pt idx="676">
                  <c:v>-8.9434199999999993E-9</c:v>
                </c:pt>
                <c:pt idx="677">
                  <c:v>1.6047599999999999E-10</c:v>
                </c:pt>
                <c:pt idx="678">
                  <c:v>1.08177E-8</c:v>
                </c:pt>
                <c:pt idx="679">
                  <c:v>2.1944199999999999E-8</c:v>
                </c:pt>
                <c:pt idx="680">
                  <c:v>3.2334999999999998E-8</c:v>
                </c:pt>
                <c:pt idx="681">
                  <c:v>4.0841500000000002E-8</c:v>
                </c:pt>
                <c:pt idx="682">
                  <c:v>4.6556200000000001E-8</c:v>
                </c:pt>
                <c:pt idx="683">
                  <c:v>4.8974900000000001E-8</c:v>
                </c:pt>
                <c:pt idx="684">
                  <c:v>4.8103399999999999E-8</c:v>
                </c:pt>
                <c:pt idx="685">
                  <c:v>4.4474099999999997E-8</c:v>
                </c:pt>
                <c:pt idx="686">
                  <c:v>3.9053400000000001E-8</c:v>
                </c:pt>
                <c:pt idx="687">
                  <c:v>3.3045999999999997E-8</c:v>
                </c:pt>
                <c:pt idx="688">
                  <c:v>2.7635900000000001E-8</c:v>
                </c:pt>
                <c:pt idx="689">
                  <c:v>2.3727300000000001E-8</c:v>
                </c:pt>
                <c:pt idx="690">
                  <c:v>2.1757399999999999E-8</c:v>
                </c:pt>
                <c:pt idx="691">
                  <c:v>2.1631699999999998E-8</c:v>
                </c:pt>
                <c:pt idx="692">
                  <c:v>2.2796699999999999E-8</c:v>
                </c:pt>
                <c:pt idx="693">
                  <c:v>2.44219E-8</c:v>
                </c:pt>
                <c:pt idx="694">
                  <c:v>2.5630499999999999E-8</c:v>
                </c:pt>
                <c:pt idx="695">
                  <c:v>2.5716099999999999E-8</c:v>
                </c:pt>
                <c:pt idx="696">
                  <c:v>2.4293199999999999E-8</c:v>
                </c:pt>
                <c:pt idx="697">
                  <c:v>2.1360399999999999E-8</c:v>
                </c:pt>
                <c:pt idx="698">
                  <c:v>1.72808E-8</c:v>
                </c:pt>
                <c:pt idx="699">
                  <c:v>1.26957E-8</c:v>
                </c:pt>
                <c:pt idx="700">
                  <c:v>8.3973599999999996E-9</c:v>
                </c:pt>
                <c:pt idx="701">
                  <c:v>5.1795299999999998E-9</c:v>
                </c:pt>
                <c:pt idx="702">
                  <c:v>3.6841300000000002E-9</c:v>
                </c:pt>
                <c:pt idx="703">
                  <c:v>4.2656900000000004E-9</c:v>
                </c:pt>
                <c:pt idx="704">
                  <c:v>6.8983699999999996E-9</c:v>
                </c:pt>
                <c:pt idx="705">
                  <c:v>1.11494E-8</c:v>
                </c:pt>
                <c:pt idx="706">
                  <c:v>1.6232400000000001E-8</c:v>
                </c:pt>
                <c:pt idx="707">
                  <c:v>2.1133300000000001E-8</c:v>
                </c:pt>
                <c:pt idx="708">
                  <c:v>2.4780699999999999E-8</c:v>
                </c:pt>
                <c:pt idx="709">
                  <c:v>2.6218200000000001E-8</c:v>
                </c:pt>
                <c:pt idx="710">
                  <c:v>2.4740499999999999E-8</c:v>
                </c:pt>
                <c:pt idx="711">
                  <c:v>1.99708E-8</c:v>
                </c:pt>
                <c:pt idx="712">
                  <c:v>1.18805E-8</c:v>
                </c:pt>
                <c:pt idx="713">
                  <c:v>7.7135699999999999E-10</c:v>
                </c:pt>
                <c:pt idx="714">
                  <c:v>-1.2758799999999999E-8</c:v>
                </c:pt>
                <c:pt idx="715">
                  <c:v>-2.7853199999999999E-8</c:v>
                </c:pt>
                <c:pt idx="716">
                  <c:v>-4.3438399999999997E-8</c:v>
                </c:pt>
                <c:pt idx="717">
                  <c:v>-5.8282499999999999E-8</c:v>
                </c:pt>
                <c:pt idx="718">
                  <c:v>-7.1084300000000006E-8</c:v>
                </c:pt>
                <c:pt idx="719">
                  <c:v>-8.0594399999999995E-8</c:v>
                </c:pt>
                <c:pt idx="720">
                  <c:v>-8.5756500000000004E-8</c:v>
                </c:pt>
                <c:pt idx="721">
                  <c:v>-8.5849799999999994E-8</c:v>
                </c:pt>
                <c:pt idx="722">
                  <c:v>-8.0604999999999999E-8</c:v>
                </c:pt>
                <c:pt idx="723">
                  <c:v>-7.0274699999999996E-8</c:v>
                </c:pt>
                <c:pt idx="724">
                  <c:v>-5.5646799999999998E-8</c:v>
                </c:pt>
                <c:pt idx="725">
                  <c:v>-3.79926E-8</c:v>
                </c:pt>
                <c:pt idx="726">
                  <c:v>-1.89547E-8</c:v>
                </c:pt>
                <c:pt idx="727">
                  <c:v>-3.7661000000000001E-10</c:v>
                </c:pt>
                <c:pt idx="728">
                  <c:v>1.59107E-8</c:v>
                </c:pt>
                <c:pt idx="729">
                  <c:v>2.8323199999999999E-8</c:v>
                </c:pt>
                <c:pt idx="730">
                  <c:v>3.57445E-8</c:v>
                </c:pt>
                <c:pt idx="731">
                  <c:v>3.7691899999999999E-8</c:v>
                </c:pt>
                <c:pt idx="732">
                  <c:v>3.4391E-8</c:v>
                </c:pt>
                <c:pt idx="733">
                  <c:v>2.67386E-8</c:v>
                </c:pt>
                <c:pt idx="734">
                  <c:v>1.6156400000000001E-8</c:v>
                </c:pt>
                <c:pt idx="735">
                  <c:v>4.3652900000000003E-9</c:v>
                </c:pt>
                <c:pt idx="736">
                  <c:v>-6.8734899999999996E-9</c:v>
                </c:pt>
                <c:pt idx="737">
                  <c:v>-1.6004799999999999E-8</c:v>
                </c:pt>
                <c:pt idx="738">
                  <c:v>-2.1872900000000001E-8</c:v>
                </c:pt>
                <c:pt idx="739">
                  <c:v>-2.38406E-8</c:v>
                </c:pt>
                <c:pt idx="740">
                  <c:v>-2.1827999999999999E-8</c:v>
                </c:pt>
                <c:pt idx="741">
                  <c:v>-1.6275199999999999E-8</c:v>
                </c:pt>
                <c:pt idx="742">
                  <c:v>-8.0434900000000003E-9</c:v>
                </c:pt>
                <c:pt idx="743">
                  <c:v>1.7276900000000001E-9</c:v>
                </c:pt>
                <c:pt idx="744">
                  <c:v>1.17871E-8</c:v>
                </c:pt>
                <c:pt idx="745">
                  <c:v>2.09373E-8</c:v>
                </c:pt>
                <c:pt idx="746">
                  <c:v>2.81782E-8</c:v>
                </c:pt>
                <c:pt idx="747">
                  <c:v>3.2811799999999999E-8</c:v>
                </c:pt>
                <c:pt idx="748">
                  <c:v>3.4500099999999997E-8</c:v>
                </c:pt>
                <c:pt idx="749">
                  <c:v>3.3274700000000002E-8</c:v>
                </c:pt>
                <c:pt idx="750">
                  <c:v>2.9504500000000001E-8</c:v>
                </c:pt>
                <c:pt idx="751">
                  <c:v>2.38307E-8</c:v>
                </c:pt>
                <c:pt idx="752">
                  <c:v>1.70801E-8</c:v>
                </c:pt>
                <c:pt idx="753">
                  <c:v>1.01679E-8</c:v>
                </c:pt>
                <c:pt idx="754">
                  <c:v>3.9992400000000003E-9</c:v>
                </c:pt>
                <c:pt idx="755">
                  <c:v>-6.2330599999999996E-10</c:v>
                </c:pt>
                <c:pt idx="756">
                  <c:v>-3.0793900000000001E-9</c:v>
                </c:pt>
                <c:pt idx="757">
                  <c:v>-2.9928699999999998E-9</c:v>
                </c:pt>
                <c:pt idx="758">
                  <c:v>-2.6930800000000001E-10</c:v>
                </c:pt>
                <c:pt idx="759">
                  <c:v>4.8981400000000002E-9</c:v>
                </c:pt>
                <c:pt idx="760">
                  <c:v>1.2060199999999999E-8</c:v>
                </c:pt>
                <c:pt idx="761">
                  <c:v>2.0581199999999998E-8</c:v>
                </c:pt>
                <c:pt idx="762">
                  <c:v>2.97384E-8</c:v>
                </c:pt>
                <c:pt idx="763">
                  <c:v>3.8835499999999997E-8</c:v>
                </c:pt>
                <c:pt idx="764">
                  <c:v>4.73055E-8</c:v>
                </c:pt>
                <c:pt idx="765">
                  <c:v>5.4778799999999999E-8</c:v>
                </c:pt>
                <c:pt idx="766">
                  <c:v>6.1099699999999995E-8</c:v>
                </c:pt>
                <c:pt idx="767">
                  <c:v>6.6283699999999997E-8</c:v>
                </c:pt>
                <c:pt idx="768">
                  <c:v>7.0431799999999994E-8</c:v>
                </c:pt>
                <c:pt idx="769">
                  <c:v>7.3624899999999994E-8</c:v>
                </c:pt>
                <c:pt idx="770">
                  <c:v>7.5840400000000005E-8</c:v>
                </c:pt>
                <c:pt idx="771">
                  <c:v>7.6920300000000006E-8</c:v>
                </c:pt>
                <c:pt idx="772">
                  <c:v>7.6609900000000004E-8</c:v>
                </c:pt>
                <c:pt idx="773">
                  <c:v>7.4654899999999997E-8</c:v>
                </c:pt>
                <c:pt idx="774">
                  <c:v>7.0925700000000006E-8</c:v>
                </c:pt>
                <c:pt idx="775">
                  <c:v>6.5520999999999995E-8</c:v>
                </c:pt>
                <c:pt idx="776">
                  <c:v>5.8813200000000003E-8</c:v>
                </c:pt>
                <c:pt idx="777">
                  <c:v>5.1415199999999998E-8</c:v>
                </c:pt>
                <c:pt idx="778">
                  <c:v>4.4078099999999998E-8</c:v>
                </c:pt>
                <c:pt idx="779">
                  <c:v>3.7546599999999997E-8</c:v>
                </c:pt>
                <c:pt idx="780">
                  <c:v>3.2410999999999998E-8</c:v>
                </c:pt>
                <c:pt idx="781">
                  <c:v>2.89892E-8</c:v>
                </c:pt>
                <c:pt idx="782">
                  <c:v>2.7262700000000001E-8</c:v>
                </c:pt>
                <c:pt idx="783">
                  <c:v>2.6874599999999999E-8</c:v>
                </c:pt>
                <c:pt idx="784">
                  <c:v>2.7190500000000001E-8</c:v>
                </c:pt>
                <c:pt idx="785">
                  <c:v>2.7411400000000002E-8</c:v>
                </c:pt>
                <c:pt idx="786">
                  <c:v>2.6721199999999999E-8</c:v>
                </c:pt>
                <c:pt idx="787">
                  <c:v>2.4447E-8</c:v>
                </c:pt>
                <c:pt idx="788">
                  <c:v>2.0204700000000002E-8</c:v>
                </c:pt>
                <c:pt idx="789">
                  <c:v>1.39971E-8</c:v>
                </c:pt>
                <c:pt idx="790">
                  <c:v>6.2428099999999999E-9</c:v>
                </c:pt>
                <c:pt idx="791">
                  <c:v>-2.2807100000000001E-9</c:v>
                </c:pt>
                <c:pt idx="792">
                  <c:v>-1.05701E-8</c:v>
                </c:pt>
                <c:pt idx="793">
                  <c:v>-1.75791E-8</c:v>
                </c:pt>
                <c:pt idx="794">
                  <c:v>-2.2405800000000001E-8</c:v>
                </c:pt>
                <c:pt idx="795">
                  <c:v>-2.44402E-8</c:v>
                </c:pt>
                <c:pt idx="796">
                  <c:v>-2.3437099999999999E-8</c:v>
                </c:pt>
                <c:pt idx="797">
                  <c:v>-1.9507099999999999E-8</c:v>
                </c:pt>
                <c:pt idx="798">
                  <c:v>-1.3042100000000001E-8</c:v>
                </c:pt>
                <c:pt idx="799">
                  <c:v>-4.6107999999999998E-9</c:v>
                </c:pt>
                <c:pt idx="800">
                  <c:v>5.1411400000000003E-9</c:v>
                </c:pt>
                <c:pt idx="801">
                  <c:v>1.5559500000000001E-8</c:v>
                </c:pt>
                <c:pt idx="802">
                  <c:v>2.6012900000000001E-8</c:v>
                </c:pt>
                <c:pt idx="803">
                  <c:v>3.5899500000000003E-8</c:v>
                </c:pt>
                <c:pt idx="804">
                  <c:v>4.4647100000000001E-8</c:v>
                </c:pt>
                <c:pt idx="805">
                  <c:v>5.1727399999999999E-8</c:v>
                </c:pt>
                <c:pt idx="806">
                  <c:v>5.6691400000000003E-8</c:v>
                </c:pt>
                <c:pt idx="807">
                  <c:v>5.9219600000000002E-8</c:v>
                </c:pt>
                <c:pt idx="808">
                  <c:v>5.9172600000000001E-8</c:v>
                </c:pt>
                <c:pt idx="809">
                  <c:v>5.6622500000000003E-8</c:v>
                </c:pt>
                <c:pt idx="810">
                  <c:v>5.1851099999999998E-8</c:v>
                </c:pt>
                <c:pt idx="811">
                  <c:v>4.5313600000000003E-8</c:v>
                </c:pt>
                <c:pt idx="812">
                  <c:v>3.7574000000000003E-8</c:v>
                </c:pt>
                <c:pt idx="813">
                  <c:v>2.9226299999999999E-8</c:v>
                </c:pt>
                <c:pt idx="814">
                  <c:v>2.0816900000000002E-8</c:v>
                </c:pt>
                <c:pt idx="815">
                  <c:v>1.2775500000000001E-8</c:v>
                </c:pt>
                <c:pt idx="816">
                  <c:v>5.3655500000000004E-9</c:v>
                </c:pt>
                <c:pt idx="817">
                  <c:v>-1.34322E-9</c:v>
                </c:pt>
                <c:pt idx="818">
                  <c:v>-7.4696700000000007E-9</c:v>
                </c:pt>
                <c:pt idx="819">
                  <c:v>-1.3278200000000001E-8</c:v>
                </c:pt>
                <c:pt idx="820">
                  <c:v>-1.9096699999999999E-8</c:v>
                </c:pt>
                <c:pt idx="821">
                  <c:v>-2.5208400000000002E-8</c:v>
                </c:pt>
                <c:pt idx="822">
                  <c:v>-3.1744100000000002E-8</c:v>
                </c:pt>
                <c:pt idx="823">
                  <c:v>-3.8610199999999997E-8</c:v>
                </c:pt>
                <c:pt idx="824">
                  <c:v>-4.5481299999999998E-8</c:v>
                </c:pt>
                <c:pt idx="825">
                  <c:v>-5.1865199999999999E-8</c:v>
                </c:pt>
                <c:pt idx="826">
                  <c:v>-5.7223100000000001E-8</c:v>
                </c:pt>
                <c:pt idx="827">
                  <c:v>-6.1103800000000005E-8</c:v>
                </c:pt>
                <c:pt idx="828">
                  <c:v>-6.3242700000000003E-8</c:v>
                </c:pt>
                <c:pt idx="829">
                  <c:v>-6.3593500000000006E-8</c:v>
                </c:pt>
                <c:pt idx="830">
                  <c:v>-6.2284899999999999E-8</c:v>
                </c:pt>
                <c:pt idx="831">
                  <c:v>-5.9527900000000003E-8</c:v>
                </c:pt>
                <c:pt idx="832">
                  <c:v>-5.5515999999999999E-8</c:v>
                </c:pt>
                <c:pt idx="833">
                  <c:v>-5.0360399999999997E-8</c:v>
                </c:pt>
                <c:pt idx="834">
                  <c:v>-4.4085199999999998E-8</c:v>
                </c:pt>
                <c:pt idx="835">
                  <c:v>-3.6678300000000002E-8</c:v>
                </c:pt>
                <c:pt idx="836">
                  <c:v>-2.8172599999999998E-8</c:v>
                </c:pt>
                <c:pt idx="837">
                  <c:v>-1.87234E-8</c:v>
                </c:pt>
                <c:pt idx="838">
                  <c:v>-8.6541199999999995E-9</c:v>
                </c:pt>
                <c:pt idx="839">
                  <c:v>1.54257E-9</c:v>
                </c:pt>
                <c:pt idx="840">
                  <c:v>1.1242400000000001E-8</c:v>
                </c:pt>
                <c:pt idx="841">
                  <c:v>1.9754400000000001E-8</c:v>
                </c:pt>
                <c:pt idx="842">
                  <c:v>2.6397600000000001E-8</c:v>
                </c:pt>
                <c:pt idx="843">
                  <c:v>3.0581299999999997E-8</c:v>
                </c:pt>
                <c:pt idx="844">
                  <c:v>3.1882799999999997E-8</c:v>
                </c:pt>
                <c:pt idx="845">
                  <c:v>3.0116700000000001E-8</c:v>
                </c:pt>
                <c:pt idx="846">
                  <c:v>2.5384699999999999E-8</c:v>
                </c:pt>
                <c:pt idx="847">
                  <c:v>1.8095000000000001E-8</c:v>
                </c:pt>
                <c:pt idx="848">
                  <c:v>8.9372000000000001E-9</c:v>
                </c:pt>
                <c:pt idx="849">
                  <c:v>-1.18746E-9</c:v>
                </c:pt>
                <c:pt idx="850">
                  <c:v>-1.1273699999999999E-8</c:v>
                </c:pt>
                <c:pt idx="851">
                  <c:v>-2.0338599999999999E-8</c:v>
                </c:pt>
                <c:pt idx="852">
                  <c:v>-2.7544799999999999E-8</c:v>
                </c:pt>
                <c:pt idx="853">
                  <c:v>-3.2298100000000001E-8</c:v>
                </c:pt>
                <c:pt idx="854">
                  <c:v>-3.4305500000000002E-8</c:v>
                </c:pt>
                <c:pt idx="855">
                  <c:v>-3.3587000000000002E-8</c:v>
                </c:pt>
                <c:pt idx="856">
                  <c:v>-3.0443899999999999E-8</c:v>
                </c:pt>
                <c:pt idx="857">
                  <c:v>-2.53945E-8</c:v>
                </c:pt>
                <c:pt idx="858">
                  <c:v>-1.9092700000000001E-8</c:v>
                </c:pt>
                <c:pt idx="859">
                  <c:v>-1.22459E-8</c:v>
                </c:pt>
                <c:pt idx="860">
                  <c:v>-5.5458399999999999E-9</c:v>
                </c:pt>
                <c:pt idx="861">
                  <c:v>3.8504300000000002E-10</c:v>
                </c:pt>
                <c:pt idx="862">
                  <c:v>5.0334100000000003E-9</c:v>
                </c:pt>
                <c:pt idx="863">
                  <c:v>8.0298699999999997E-9</c:v>
                </c:pt>
                <c:pt idx="864">
                  <c:v>9.1839600000000002E-9</c:v>
                </c:pt>
                <c:pt idx="865">
                  <c:v>8.5174900000000001E-9</c:v>
                </c:pt>
                <c:pt idx="866">
                  <c:v>6.2851899999999999E-9</c:v>
                </c:pt>
                <c:pt idx="867">
                  <c:v>2.9671999999999998E-9</c:v>
                </c:pt>
                <c:pt idx="868">
                  <c:v>-7.7932499999999999E-10</c:v>
                </c:pt>
                <c:pt idx="869">
                  <c:v>-4.21145E-9</c:v>
                </c:pt>
                <c:pt idx="870">
                  <c:v>-6.6213699999999999E-9</c:v>
                </c:pt>
                <c:pt idx="871">
                  <c:v>-7.4610600000000007E-9</c:v>
                </c:pt>
                <c:pt idx="872">
                  <c:v>-6.4399599999999998E-9</c:v>
                </c:pt>
                <c:pt idx="873">
                  <c:v>-3.5704799999999999E-9</c:v>
                </c:pt>
                <c:pt idx="874">
                  <c:v>8.4861200000000005E-10</c:v>
                </c:pt>
                <c:pt idx="875">
                  <c:v>6.3031799999999997E-9</c:v>
                </c:pt>
                <c:pt idx="876">
                  <c:v>1.2166600000000001E-8</c:v>
                </c:pt>
                <c:pt idx="877">
                  <c:v>1.78069E-8</c:v>
                </c:pt>
                <c:pt idx="878">
                  <c:v>2.26763E-8</c:v>
                </c:pt>
                <c:pt idx="879">
                  <c:v>2.6370099999999999E-8</c:v>
                </c:pt>
                <c:pt idx="880">
                  <c:v>2.8655300000000001E-8</c:v>
                </c:pt>
                <c:pt idx="881">
                  <c:v>2.9475300000000001E-8</c:v>
                </c:pt>
                <c:pt idx="882">
                  <c:v>2.8935999999999999E-8</c:v>
                </c:pt>
                <c:pt idx="883">
                  <c:v>2.7278300000000001E-8</c:v>
                </c:pt>
                <c:pt idx="884">
                  <c:v>2.4839900000000001E-8</c:v>
                </c:pt>
                <c:pt idx="885">
                  <c:v>2.2007899999999999E-8</c:v>
                </c:pt>
                <c:pt idx="886">
                  <c:v>1.91702E-8</c:v>
                </c:pt>
                <c:pt idx="887">
                  <c:v>1.6673400000000002E-8</c:v>
                </c:pt>
                <c:pt idx="888">
                  <c:v>1.4797E-8</c:v>
                </c:pt>
                <c:pt idx="889">
                  <c:v>1.37465E-8</c:v>
                </c:pt>
                <c:pt idx="890">
                  <c:v>1.36635E-8</c:v>
                </c:pt>
                <c:pt idx="891">
                  <c:v>1.46442E-8</c:v>
                </c:pt>
                <c:pt idx="892">
                  <c:v>1.6754299999999999E-8</c:v>
                </c:pt>
                <c:pt idx="893">
                  <c:v>2.00312E-8</c:v>
                </c:pt>
                <c:pt idx="894">
                  <c:v>2.4468800000000001E-8</c:v>
                </c:pt>
                <c:pt idx="895">
                  <c:v>2.9987700000000001E-8</c:v>
                </c:pt>
                <c:pt idx="896">
                  <c:v>3.64007E-8</c:v>
                </c:pt>
                <c:pt idx="897">
                  <c:v>4.3387100000000002E-8</c:v>
                </c:pt>
                <c:pt idx="898">
                  <c:v>5.04903E-8</c:v>
                </c:pt>
                <c:pt idx="899">
                  <c:v>5.7145199999999997E-8</c:v>
                </c:pt>
                <c:pt idx="900">
                  <c:v>6.2737099999999993E-8</c:v>
                </c:pt>
                <c:pt idx="901">
                  <c:v>6.6681600000000006E-8</c:v>
                </c:pt>
                <c:pt idx="902">
                  <c:v>6.8508999999999995E-8</c:v>
                </c:pt>
                <c:pt idx="903">
                  <c:v>6.7934500000000005E-8</c:v>
                </c:pt>
                <c:pt idx="904">
                  <c:v>6.4900299999999995E-8</c:v>
                </c:pt>
                <c:pt idx="905">
                  <c:v>5.9581600000000002E-8</c:v>
                </c:pt>
                <c:pt idx="906">
                  <c:v>5.23584E-8</c:v>
                </c:pt>
                <c:pt idx="907">
                  <c:v>4.3762599999999998E-8</c:v>
                </c:pt>
                <c:pt idx="908">
                  <c:v>3.4411299999999999E-8</c:v>
                </c:pt>
                <c:pt idx="909">
                  <c:v>2.49389E-8</c:v>
                </c:pt>
                <c:pt idx="910">
                  <c:v>1.59347E-8</c:v>
                </c:pt>
                <c:pt idx="911">
                  <c:v>7.8908199999999998E-9</c:v>
                </c:pt>
                <c:pt idx="912">
                  <c:v>1.16257E-9</c:v>
                </c:pt>
                <c:pt idx="913">
                  <c:v>-4.05853E-9</c:v>
                </c:pt>
                <c:pt idx="914">
                  <c:v>-7.7545800000000007E-9</c:v>
                </c:pt>
                <c:pt idx="915">
                  <c:v>-1.00692E-8</c:v>
                </c:pt>
                <c:pt idx="916">
                  <c:v>-1.12694E-8</c:v>
                </c:pt>
                <c:pt idx="917">
                  <c:v>-1.16824E-8</c:v>
                </c:pt>
                <c:pt idx="918">
                  <c:v>-1.16195E-8</c:v>
                </c:pt>
                <c:pt idx="919">
                  <c:v>-1.1306400000000001E-8</c:v>
                </c:pt>
                <c:pt idx="920">
                  <c:v>-1.08418E-8</c:v>
                </c:pt>
                <c:pt idx="921">
                  <c:v>-1.0201999999999999E-8</c:v>
                </c:pt>
                <c:pt idx="922">
                  <c:v>-9.2877799999999995E-9</c:v>
                </c:pt>
                <c:pt idx="923">
                  <c:v>-7.9989300000000002E-9</c:v>
                </c:pt>
                <c:pt idx="924">
                  <c:v>-6.3038200000000003E-9</c:v>
                </c:pt>
                <c:pt idx="925">
                  <c:v>-4.2791499999999996E-9</c:v>
                </c:pt>
                <c:pt idx="926">
                  <c:v>-2.106E-9</c:v>
                </c:pt>
                <c:pt idx="927">
                  <c:v>-2.8993700000000002E-11</c:v>
                </c:pt>
                <c:pt idx="928">
                  <c:v>1.70071E-9</c:v>
                </c:pt>
                <c:pt idx="929">
                  <c:v>2.87549E-9</c:v>
                </c:pt>
                <c:pt idx="930">
                  <c:v>3.3615600000000001E-9</c:v>
                </c:pt>
                <c:pt idx="931">
                  <c:v>3.11135E-9</c:v>
                </c:pt>
                <c:pt idx="932">
                  <c:v>2.1699700000000001E-9</c:v>
                </c:pt>
                <c:pt idx="933">
                  <c:v>6.87023E-10</c:v>
                </c:pt>
                <c:pt idx="934">
                  <c:v>-1.0667799999999999E-9</c:v>
                </c:pt>
                <c:pt idx="935">
                  <c:v>-2.6928499999999999E-9</c:v>
                </c:pt>
                <c:pt idx="936">
                  <c:v>-3.68965E-9</c:v>
                </c:pt>
                <c:pt idx="937">
                  <c:v>-3.52395E-9</c:v>
                </c:pt>
                <c:pt idx="938">
                  <c:v>-1.7429799999999999E-9</c:v>
                </c:pt>
                <c:pt idx="939">
                  <c:v>1.9013099999999999E-9</c:v>
                </c:pt>
                <c:pt idx="940">
                  <c:v>7.3592600000000001E-9</c:v>
                </c:pt>
                <c:pt idx="941">
                  <c:v>1.4260500000000001E-8</c:v>
                </c:pt>
                <c:pt idx="942">
                  <c:v>2.1976800000000001E-8</c:v>
                </c:pt>
                <c:pt idx="943">
                  <c:v>2.9753499999999999E-8</c:v>
                </c:pt>
                <c:pt idx="944">
                  <c:v>3.6868299999999999E-8</c:v>
                </c:pt>
                <c:pt idx="945">
                  <c:v>4.2766099999999999E-8</c:v>
                </c:pt>
                <c:pt idx="946">
                  <c:v>4.7135700000000003E-8</c:v>
                </c:pt>
                <c:pt idx="947">
                  <c:v>4.9919700000000003E-8</c:v>
                </c:pt>
                <c:pt idx="948">
                  <c:v>5.1274300000000003E-8</c:v>
                </c:pt>
                <c:pt idx="949">
                  <c:v>5.1508799999999997E-8</c:v>
                </c:pt>
                <c:pt idx="950">
                  <c:v>5.1028499999999999E-8</c:v>
                </c:pt>
                <c:pt idx="951">
                  <c:v>5.0288699999999998E-8</c:v>
                </c:pt>
                <c:pt idx="952">
                  <c:v>4.9754100000000002E-8</c:v>
                </c:pt>
                <c:pt idx="953">
                  <c:v>4.9853600000000002E-8</c:v>
                </c:pt>
                <c:pt idx="954">
                  <c:v>5.0927899999999999E-8</c:v>
                </c:pt>
                <c:pt idx="955">
                  <c:v>5.3180200000000001E-8</c:v>
                </c:pt>
                <c:pt idx="956">
                  <c:v>5.6647800000000001E-8</c:v>
                </c:pt>
                <c:pt idx="957">
                  <c:v>6.1208399999999996E-8</c:v>
                </c:pt>
                <c:pt idx="958">
                  <c:v>6.6622199999999997E-8</c:v>
                </c:pt>
                <c:pt idx="959">
                  <c:v>7.2593900000000003E-8</c:v>
                </c:pt>
                <c:pt idx="960">
                  <c:v>7.8828100000000002E-8</c:v>
                </c:pt>
                <c:pt idx="961">
                  <c:v>8.5056399999999999E-8</c:v>
                </c:pt>
                <c:pt idx="962">
                  <c:v>9.1029199999999998E-8</c:v>
                </c:pt>
                <c:pt idx="963">
                  <c:v>9.6483500000000005E-8</c:v>
                </c:pt>
                <c:pt idx="964">
                  <c:v>1.01112E-7</c:v>
                </c:pt>
                <c:pt idx="965">
                  <c:v>1.04559E-7</c:v>
                </c:pt>
                <c:pt idx="966">
                  <c:v>1.06458E-7</c:v>
                </c:pt>
                <c:pt idx="967">
                  <c:v>1.06495E-7</c:v>
                </c:pt>
                <c:pt idx="968">
                  <c:v>1.04494E-7</c:v>
                </c:pt>
                <c:pt idx="969">
                  <c:v>1.00463E-7</c:v>
                </c:pt>
                <c:pt idx="970">
                  <c:v>9.4603799999999994E-8</c:v>
                </c:pt>
                <c:pt idx="971">
                  <c:v>8.7271300000000004E-8</c:v>
                </c:pt>
                <c:pt idx="972">
                  <c:v>7.8884299999999997E-8</c:v>
                </c:pt>
                <c:pt idx="973">
                  <c:v>6.9832E-8</c:v>
                </c:pt>
                <c:pt idx="974">
                  <c:v>6.0393500000000004E-8</c:v>
                </c:pt>
                <c:pt idx="975">
                  <c:v>5.0698299999999998E-8</c:v>
                </c:pt>
                <c:pt idx="976">
                  <c:v>4.0737600000000002E-8</c:v>
                </c:pt>
                <c:pt idx="977">
                  <c:v>3.0423900000000003E-8</c:v>
                </c:pt>
                <c:pt idx="978">
                  <c:v>1.9683799999999999E-8</c:v>
                </c:pt>
                <c:pt idx="979">
                  <c:v>8.5610500000000007E-9</c:v>
                </c:pt>
                <c:pt idx="980">
                  <c:v>-2.6974700000000002E-9</c:v>
                </c:pt>
                <c:pt idx="981">
                  <c:v>-1.36012E-8</c:v>
                </c:pt>
                <c:pt idx="982">
                  <c:v>-2.34373E-8</c:v>
                </c:pt>
                <c:pt idx="983">
                  <c:v>-3.13582E-8</c:v>
                </c:pt>
                <c:pt idx="984">
                  <c:v>-3.65188E-8</c:v>
                </c:pt>
                <c:pt idx="985">
                  <c:v>-3.8230099999999998E-8</c:v>
                </c:pt>
                <c:pt idx="986">
                  <c:v>-3.6093300000000001E-8</c:v>
                </c:pt>
                <c:pt idx="987">
                  <c:v>-3.0079799999999998E-8</c:v>
                </c:pt>
                <c:pt idx="988">
                  <c:v>-2.0542400000000001E-8</c:v>
                </c:pt>
                <c:pt idx="989">
                  <c:v>-8.1633299999999994E-9</c:v>
                </c:pt>
                <c:pt idx="990">
                  <c:v>6.1422699999999997E-9</c:v>
                </c:pt>
                <c:pt idx="991">
                  <c:v>2.13387E-8</c:v>
                </c:pt>
                <c:pt idx="992">
                  <c:v>3.6375400000000002E-8</c:v>
                </c:pt>
                <c:pt idx="993">
                  <c:v>5.02705E-8</c:v>
                </c:pt>
                <c:pt idx="994">
                  <c:v>6.2168700000000003E-8</c:v>
                </c:pt>
                <c:pt idx="995">
                  <c:v>7.1374199999999999E-8</c:v>
                </c:pt>
                <c:pt idx="996">
                  <c:v>7.7364500000000004E-8</c:v>
                </c:pt>
                <c:pt idx="997">
                  <c:v>7.9790199999999999E-8</c:v>
                </c:pt>
                <c:pt idx="998">
                  <c:v>7.8466600000000002E-8</c:v>
                </c:pt>
                <c:pt idx="999">
                  <c:v>7.3364299999999997E-8</c:v>
                </c:pt>
                <c:pt idx="1000">
                  <c:v>6.4605899999999998E-8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EA-4888-8AA8-0CCC335C7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939408"/>
        <c:axId val="1060797776"/>
      </c:scatterChart>
      <c:valAx>
        <c:axId val="104693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0797776"/>
        <c:crosses val="autoZero"/>
        <c:crossBetween val="midCat"/>
      </c:valAx>
      <c:valAx>
        <c:axId val="106079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d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46939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Focalisation!$B$4:$B$2004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Focalisation!$C$4:$C$2004</c:f>
              <c:numCache>
                <c:formatCode>0.00E+00</c:formatCode>
                <c:ptCount val="2001"/>
                <c:pt idx="0">
                  <c:v>0</c:v>
                </c:pt>
                <c:pt idx="1">
                  <c:v>6.4310199999999995E-11</c:v>
                </c:pt>
                <c:pt idx="2">
                  <c:v>-1.9156700000000001E-8</c:v>
                </c:pt>
                <c:pt idx="3">
                  <c:v>3.0520099999999997E-8</c:v>
                </c:pt>
                <c:pt idx="4">
                  <c:v>7.9271999999999997E-8</c:v>
                </c:pt>
                <c:pt idx="5">
                  <c:v>-1.7004100000000001E-7</c:v>
                </c:pt>
                <c:pt idx="6">
                  <c:v>-5.7999299999999998E-8</c:v>
                </c:pt>
                <c:pt idx="7">
                  <c:v>3.18663E-7</c:v>
                </c:pt>
                <c:pt idx="8">
                  <c:v>-1.76218E-7</c:v>
                </c:pt>
                <c:pt idx="9">
                  <c:v>-1.98512E-7</c:v>
                </c:pt>
                <c:pt idx="10">
                  <c:v>3.2410800000000001E-7</c:v>
                </c:pt>
                <c:pt idx="11">
                  <c:v>-8.5417000000000003E-8</c:v>
                </c:pt>
                <c:pt idx="12">
                  <c:v>-1.9976699999999999E-7</c:v>
                </c:pt>
                <c:pt idx="13">
                  <c:v>2.5232799999999998E-7</c:v>
                </c:pt>
                <c:pt idx="14">
                  <c:v>4.8887100000000004E-7</c:v>
                </c:pt>
                <c:pt idx="15">
                  <c:v>1.2492200000000001E-7</c:v>
                </c:pt>
                <c:pt idx="16">
                  <c:v>-2.9662099999999999E-7</c:v>
                </c:pt>
                <c:pt idx="17">
                  <c:v>-2.2256300000000001E-8</c:v>
                </c:pt>
                <c:pt idx="18">
                  <c:v>-6.1820300000000005E-7</c:v>
                </c:pt>
                <c:pt idx="19">
                  <c:v>-1.3855999999999999E-6</c:v>
                </c:pt>
                <c:pt idx="20">
                  <c:v>-1.1898499999999999E-6</c:v>
                </c:pt>
                <c:pt idx="21">
                  <c:v>-9.6520099999999991E-7</c:v>
                </c:pt>
                <c:pt idx="22">
                  <c:v>-6.6923900000000005E-8</c:v>
                </c:pt>
                <c:pt idx="23">
                  <c:v>1.04412E-6</c:v>
                </c:pt>
                <c:pt idx="24">
                  <c:v>2.2842699999999999E-6</c:v>
                </c:pt>
                <c:pt idx="25">
                  <c:v>3.4933300000000001E-6</c:v>
                </c:pt>
                <c:pt idx="26">
                  <c:v>3.2852599999999999E-6</c:v>
                </c:pt>
                <c:pt idx="27">
                  <c:v>2.7852999999999998E-6</c:v>
                </c:pt>
                <c:pt idx="28">
                  <c:v>2.1812E-6</c:v>
                </c:pt>
                <c:pt idx="29">
                  <c:v>1.3502100000000001E-6</c:v>
                </c:pt>
                <c:pt idx="30">
                  <c:v>5.9245400000000005E-7</c:v>
                </c:pt>
                <c:pt idx="31">
                  <c:v>-4.5929100000000001E-7</c:v>
                </c:pt>
                <c:pt idx="32">
                  <c:v>-1.2161600000000001E-6</c:v>
                </c:pt>
                <c:pt idx="33">
                  <c:v>-2.0740899999999999E-6</c:v>
                </c:pt>
                <c:pt idx="34">
                  <c:v>-2.8119000000000001E-6</c:v>
                </c:pt>
                <c:pt idx="35">
                  <c:v>-2.7764900000000002E-6</c:v>
                </c:pt>
                <c:pt idx="36">
                  <c:v>-2.4378000000000002E-6</c:v>
                </c:pt>
                <c:pt idx="37">
                  <c:v>-2.3439000000000001E-6</c:v>
                </c:pt>
                <c:pt idx="38">
                  <c:v>-2.66657E-6</c:v>
                </c:pt>
                <c:pt idx="39">
                  <c:v>-3.0326399999999998E-6</c:v>
                </c:pt>
                <c:pt idx="40">
                  <c:v>-3.5806699999999999E-6</c:v>
                </c:pt>
                <c:pt idx="41">
                  <c:v>-3.83751E-6</c:v>
                </c:pt>
                <c:pt idx="42">
                  <c:v>-3.1115600000000002E-6</c:v>
                </c:pt>
                <c:pt idx="43">
                  <c:v>-1.73703E-6</c:v>
                </c:pt>
                <c:pt idx="44">
                  <c:v>-1.9350400000000001E-7</c:v>
                </c:pt>
                <c:pt idx="45">
                  <c:v>1.1782100000000001E-6</c:v>
                </c:pt>
                <c:pt idx="46">
                  <c:v>1.9982100000000001E-6</c:v>
                </c:pt>
                <c:pt idx="47">
                  <c:v>2.14358E-6</c:v>
                </c:pt>
                <c:pt idx="48">
                  <c:v>2.0619199999999998E-6</c:v>
                </c:pt>
                <c:pt idx="49">
                  <c:v>2.0180399999999998E-6</c:v>
                </c:pt>
                <c:pt idx="50">
                  <c:v>2.2574499999999999E-6</c:v>
                </c:pt>
                <c:pt idx="51">
                  <c:v>2.49134E-6</c:v>
                </c:pt>
                <c:pt idx="52">
                  <c:v>2.4106700000000001E-6</c:v>
                </c:pt>
                <c:pt idx="53">
                  <c:v>2.3750499999999998E-6</c:v>
                </c:pt>
                <c:pt idx="54">
                  <c:v>2.24366E-6</c:v>
                </c:pt>
                <c:pt idx="55">
                  <c:v>1.9925200000000001E-6</c:v>
                </c:pt>
                <c:pt idx="56">
                  <c:v>1.9062399999999999E-6</c:v>
                </c:pt>
                <c:pt idx="57">
                  <c:v>2.0359799999999999E-6</c:v>
                </c:pt>
                <c:pt idx="58">
                  <c:v>1.91542E-6</c:v>
                </c:pt>
                <c:pt idx="59">
                  <c:v>1.45278E-6</c:v>
                </c:pt>
                <c:pt idx="60">
                  <c:v>1.1919899999999999E-6</c:v>
                </c:pt>
                <c:pt idx="61">
                  <c:v>1.0087899999999999E-6</c:v>
                </c:pt>
                <c:pt idx="62">
                  <c:v>6.70428E-7</c:v>
                </c:pt>
                <c:pt idx="63">
                  <c:v>1.8120000000000001E-7</c:v>
                </c:pt>
                <c:pt idx="64">
                  <c:v>-6.1686999999999999E-7</c:v>
                </c:pt>
                <c:pt idx="65">
                  <c:v>-1.8267100000000001E-6</c:v>
                </c:pt>
                <c:pt idx="66">
                  <c:v>-3.2494600000000001E-6</c:v>
                </c:pt>
                <c:pt idx="67">
                  <c:v>-4.2546900000000003E-6</c:v>
                </c:pt>
                <c:pt idx="68">
                  <c:v>-4.6073699999999997E-6</c:v>
                </c:pt>
                <c:pt idx="69">
                  <c:v>-4.6797999999999996E-6</c:v>
                </c:pt>
                <c:pt idx="70">
                  <c:v>-4.5632300000000002E-6</c:v>
                </c:pt>
                <c:pt idx="71">
                  <c:v>-4.1837100000000001E-6</c:v>
                </c:pt>
                <c:pt idx="72">
                  <c:v>-3.6229500000000002E-6</c:v>
                </c:pt>
                <c:pt idx="73">
                  <c:v>-2.9769700000000001E-6</c:v>
                </c:pt>
                <c:pt idx="74">
                  <c:v>-2.2768099999999998E-6</c:v>
                </c:pt>
                <c:pt idx="75">
                  <c:v>-1.63493E-6</c:v>
                </c:pt>
                <c:pt idx="76">
                  <c:v>-1.2255200000000001E-6</c:v>
                </c:pt>
                <c:pt idx="77">
                  <c:v>-1.04613E-6</c:v>
                </c:pt>
                <c:pt idx="78">
                  <c:v>-9.1676000000000001E-7</c:v>
                </c:pt>
                <c:pt idx="79">
                  <c:v>-6.1798400000000004E-7</c:v>
                </c:pt>
                <c:pt idx="80">
                  <c:v>-1.5846899999999999E-7</c:v>
                </c:pt>
                <c:pt idx="81">
                  <c:v>2.1171300000000001E-7</c:v>
                </c:pt>
                <c:pt idx="82">
                  <c:v>3.4634600000000002E-7</c:v>
                </c:pt>
                <c:pt idx="83">
                  <c:v>2.4575300000000002E-7</c:v>
                </c:pt>
                <c:pt idx="84">
                  <c:v>-1.25471E-7</c:v>
                </c:pt>
                <c:pt idx="85">
                  <c:v>-7.0347000000000004E-7</c:v>
                </c:pt>
                <c:pt idx="86">
                  <c:v>-1.2795800000000001E-6</c:v>
                </c:pt>
                <c:pt idx="87">
                  <c:v>-1.72605E-6</c:v>
                </c:pt>
                <c:pt idx="88">
                  <c:v>-2.0615399999999999E-6</c:v>
                </c:pt>
                <c:pt idx="89">
                  <c:v>-2.2540200000000001E-6</c:v>
                </c:pt>
                <c:pt idx="90">
                  <c:v>-2.1315599999999998E-6</c:v>
                </c:pt>
                <c:pt idx="91">
                  <c:v>-1.53376E-6</c:v>
                </c:pt>
                <c:pt idx="92">
                  <c:v>-4.6291400000000001E-7</c:v>
                </c:pt>
                <c:pt idx="93">
                  <c:v>9.660210000000001E-7</c:v>
                </c:pt>
                <c:pt idx="94">
                  <c:v>2.6043600000000002E-6</c:v>
                </c:pt>
                <c:pt idx="95">
                  <c:v>4.1193700000000003E-6</c:v>
                </c:pt>
                <c:pt idx="96">
                  <c:v>5.0670599999999999E-6</c:v>
                </c:pt>
                <c:pt idx="97">
                  <c:v>5.2954299999999997E-6</c:v>
                </c:pt>
                <c:pt idx="98">
                  <c:v>5.0343600000000002E-6</c:v>
                </c:pt>
                <c:pt idx="99">
                  <c:v>4.5442800000000001E-6</c:v>
                </c:pt>
                <c:pt idx="100">
                  <c:v>3.9305800000000004E-6</c:v>
                </c:pt>
                <c:pt idx="101">
                  <c:v>3.2397699999999999E-6</c:v>
                </c:pt>
                <c:pt idx="102">
                  <c:v>2.47121E-6</c:v>
                </c:pt>
                <c:pt idx="103">
                  <c:v>1.57343E-6</c:v>
                </c:pt>
                <c:pt idx="104">
                  <c:v>6.3527900000000003E-7</c:v>
                </c:pt>
                <c:pt idx="105">
                  <c:v>-3.1767899999999998E-8</c:v>
                </c:pt>
                <c:pt idx="106">
                  <c:v>-1.7536800000000001E-7</c:v>
                </c:pt>
                <c:pt idx="107">
                  <c:v>1.16691E-7</c:v>
                </c:pt>
                <c:pt idx="108">
                  <c:v>4.9243100000000005E-7</c:v>
                </c:pt>
                <c:pt idx="109">
                  <c:v>6.1274500000000005E-7</c:v>
                </c:pt>
                <c:pt idx="110">
                  <c:v>3.3485499999999999E-7</c:v>
                </c:pt>
                <c:pt idx="111">
                  <c:v>-2.34763E-7</c:v>
                </c:pt>
                <c:pt idx="112">
                  <c:v>-8.0699800000000001E-7</c:v>
                </c:pt>
                <c:pt idx="113">
                  <c:v>-1.09748E-6</c:v>
                </c:pt>
                <c:pt idx="114">
                  <c:v>-9.9681300000000007E-7</c:v>
                </c:pt>
                <c:pt idx="115">
                  <c:v>-5.4847700000000002E-7</c:v>
                </c:pt>
                <c:pt idx="116">
                  <c:v>1.7572299999999999E-7</c:v>
                </c:pt>
                <c:pt idx="117">
                  <c:v>1.0905599999999999E-6</c:v>
                </c:pt>
                <c:pt idx="118">
                  <c:v>2.0308600000000001E-6</c:v>
                </c:pt>
                <c:pt idx="119">
                  <c:v>2.76065E-6</c:v>
                </c:pt>
                <c:pt idx="120">
                  <c:v>3.09118E-6</c:v>
                </c:pt>
                <c:pt idx="121">
                  <c:v>3.0375900000000001E-6</c:v>
                </c:pt>
                <c:pt idx="122">
                  <c:v>2.8667399999999998E-6</c:v>
                </c:pt>
                <c:pt idx="123">
                  <c:v>2.91084E-6</c:v>
                </c:pt>
                <c:pt idx="124">
                  <c:v>3.2867799999999999E-6</c:v>
                </c:pt>
                <c:pt idx="125">
                  <c:v>3.7737599999999999E-6</c:v>
                </c:pt>
                <c:pt idx="126">
                  <c:v>3.92647E-6</c:v>
                </c:pt>
                <c:pt idx="127">
                  <c:v>3.3399800000000001E-6</c:v>
                </c:pt>
                <c:pt idx="128">
                  <c:v>1.9144400000000001E-6</c:v>
                </c:pt>
                <c:pt idx="129">
                  <c:v>-6.8650499999999997E-8</c:v>
                </c:pt>
                <c:pt idx="130">
                  <c:v>-2.1347099999999999E-6</c:v>
                </c:pt>
                <c:pt idx="131">
                  <c:v>-3.8956600000000004E-6</c:v>
                </c:pt>
                <c:pt idx="132">
                  <c:v>-5.1886099999999996E-6</c:v>
                </c:pt>
                <c:pt idx="133">
                  <c:v>-6.0364499999999996E-6</c:v>
                </c:pt>
                <c:pt idx="134">
                  <c:v>-6.5258000000000003E-6</c:v>
                </c:pt>
                <c:pt idx="135">
                  <c:v>-6.6905700000000004E-6</c:v>
                </c:pt>
                <c:pt idx="136">
                  <c:v>-6.4710399999999998E-6</c:v>
                </c:pt>
                <c:pt idx="137">
                  <c:v>-5.7667500000000003E-6</c:v>
                </c:pt>
                <c:pt idx="138">
                  <c:v>-4.5295200000000001E-6</c:v>
                </c:pt>
                <c:pt idx="139">
                  <c:v>-2.8478999999999999E-6</c:v>
                </c:pt>
                <c:pt idx="140">
                  <c:v>-9.7537399999999993E-7</c:v>
                </c:pt>
                <c:pt idx="141">
                  <c:v>7.5434399999999997E-7</c:v>
                </c:pt>
                <c:pt idx="142">
                  <c:v>2.0843699999999999E-6</c:v>
                </c:pt>
                <c:pt idx="143">
                  <c:v>2.9531000000000002E-6</c:v>
                </c:pt>
                <c:pt idx="144">
                  <c:v>3.52044E-6</c:v>
                </c:pt>
                <c:pt idx="145">
                  <c:v>4.07879E-6</c:v>
                </c:pt>
                <c:pt idx="146">
                  <c:v>4.8385899999999999E-6</c:v>
                </c:pt>
                <c:pt idx="147">
                  <c:v>5.70911E-6</c:v>
                </c:pt>
                <c:pt idx="148">
                  <c:v>6.2931699999999998E-6</c:v>
                </c:pt>
                <c:pt idx="149">
                  <c:v>6.1447300000000002E-6</c:v>
                </c:pt>
                <c:pt idx="150">
                  <c:v>5.0654200000000004E-6</c:v>
                </c:pt>
                <c:pt idx="151">
                  <c:v>3.2096300000000001E-6</c:v>
                </c:pt>
                <c:pt idx="152">
                  <c:v>9.9539599999999992E-7</c:v>
                </c:pt>
                <c:pt idx="153">
                  <c:v>-1.0771E-6</c:v>
                </c:pt>
                <c:pt idx="154">
                  <c:v>-2.6411899999999999E-6</c:v>
                </c:pt>
                <c:pt idx="155">
                  <c:v>-3.6032000000000001E-6</c:v>
                </c:pt>
                <c:pt idx="156">
                  <c:v>-4.0749800000000002E-6</c:v>
                </c:pt>
                <c:pt idx="157">
                  <c:v>-4.18889E-6</c:v>
                </c:pt>
                <c:pt idx="158">
                  <c:v>-4.0235599999999996E-6</c:v>
                </c:pt>
                <c:pt idx="159">
                  <c:v>-3.6538099999999999E-6</c:v>
                </c:pt>
                <c:pt idx="160">
                  <c:v>-3.1648900000000001E-6</c:v>
                </c:pt>
                <c:pt idx="161">
                  <c:v>-2.6239599999999999E-6</c:v>
                </c:pt>
                <c:pt idx="162">
                  <c:v>-2.10185E-6</c:v>
                </c:pt>
                <c:pt idx="163">
                  <c:v>-1.6959900000000001E-6</c:v>
                </c:pt>
                <c:pt idx="164">
                  <c:v>-1.4774799999999999E-6</c:v>
                </c:pt>
                <c:pt idx="165">
                  <c:v>-1.4374100000000001E-6</c:v>
                </c:pt>
                <c:pt idx="166">
                  <c:v>-1.5045299999999999E-6</c:v>
                </c:pt>
                <c:pt idx="167">
                  <c:v>-1.5785800000000001E-6</c:v>
                </c:pt>
                <c:pt idx="168">
                  <c:v>-1.5502E-6</c:v>
                </c:pt>
                <c:pt idx="169">
                  <c:v>-1.35537E-6</c:v>
                </c:pt>
                <c:pt idx="170">
                  <c:v>-1.0320100000000001E-6</c:v>
                </c:pt>
                <c:pt idx="171">
                  <c:v>-6.8229200000000001E-7</c:v>
                </c:pt>
                <c:pt idx="172">
                  <c:v>-3.6509E-7</c:v>
                </c:pt>
                <c:pt idx="173">
                  <c:v>-4.9136499999999998E-8</c:v>
                </c:pt>
                <c:pt idx="174">
                  <c:v>3.2406099999999998E-7</c:v>
                </c:pt>
                <c:pt idx="175">
                  <c:v>7.5020400000000004E-7</c:v>
                </c:pt>
                <c:pt idx="176">
                  <c:v>1.13617E-6</c:v>
                </c:pt>
                <c:pt idx="177">
                  <c:v>1.34756E-6</c:v>
                </c:pt>
                <c:pt idx="178">
                  <c:v>1.2882E-6</c:v>
                </c:pt>
                <c:pt idx="179">
                  <c:v>9.649010000000001E-7</c:v>
                </c:pt>
                <c:pt idx="180">
                  <c:v>4.9022500000000004E-7</c:v>
                </c:pt>
                <c:pt idx="181">
                  <c:v>8.2156799999999995E-9</c:v>
                </c:pt>
                <c:pt idx="182">
                  <c:v>-3.8940700000000001E-7</c:v>
                </c:pt>
                <c:pt idx="183">
                  <c:v>-6.7029500000000003E-7</c:v>
                </c:pt>
                <c:pt idx="184">
                  <c:v>-8.0973700000000002E-7</c:v>
                </c:pt>
                <c:pt idx="185">
                  <c:v>-7.7642900000000005E-7</c:v>
                </c:pt>
                <c:pt idx="186">
                  <c:v>-5.8083900000000003E-7</c:v>
                </c:pt>
                <c:pt idx="187">
                  <c:v>-3.1106900000000002E-7</c:v>
                </c:pt>
                <c:pt idx="188">
                  <c:v>-1.0184100000000001E-7</c:v>
                </c:pt>
                <c:pt idx="189">
                  <c:v>-6.2069999999999999E-8</c:v>
                </c:pt>
                <c:pt idx="190">
                  <c:v>-2.0894299999999999E-7</c:v>
                </c:pt>
                <c:pt idx="191">
                  <c:v>-4.4507E-7</c:v>
                </c:pt>
                <c:pt idx="192">
                  <c:v>-6.09057E-7</c:v>
                </c:pt>
                <c:pt idx="193">
                  <c:v>-5.821E-7</c:v>
                </c:pt>
                <c:pt idx="194">
                  <c:v>-3.6130300000000002E-7</c:v>
                </c:pt>
                <c:pt idx="195">
                  <c:v>-2.73399E-8</c:v>
                </c:pt>
                <c:pt idx="196">
                  <c:v>3.5487800000000001E-7</c:v>
                </c:pt>
                <c:pt idx="197">
                  <c:v>7.9980300000000003E-7</c:v>
                </c:pt>
                <c:pt idx="198">
                  <c:v>1.37946E-6</c:v>
                </c:pt>
                <c:pt idx="199">
                  <c:v>2.1481799999999999E-6</c:v>
                </c:pt>
                <c:pt idx="200">
                  <c:v>3.0717499999999999E-6</c:v>
                </c:pt>
                <c:pt idx="201">
                  <c:v>4.0081800000000003E-6</c:v>
                </c:pt>
                <c:pt idx="202">
                  <c:v>4.7660099999999996E-6</c:v>
                </c:pt>
                <c:pt idx="203">
                  <c:v>5.2128100000000002E-6</c:v>
                </c:pt>
                <c:pt idx="204">
                  <c:v>5.3506099999999999E-6</c:v>
                </c:pt>
                <c:pt idx="205">
                  <c:v>5.2968499999999999E-6</c:v>
                </c:pt>
                <c:pt idx="206">
                  <c:v>5.1976799999999997E-6</c:v>
                </c:pt>
                <c:pt idx="207">
                  <c:v>5.1496800000000003E-6</c:v>
                </c:pt>
                <c:pt idx="208">
                  <c:v>5.1734100000000002E-6</c:v>
                </c:pt>
                <c:pt idx="209">
                  <c:v>5.2305799999999998E-6</c:v>
                </c:pt>
                <c:pt idx="210">
                  <c:v>5.25871E-6</c:v>
                </c:pt>
                <c:pt idx="211">
                  <c:v>5.2000899999999997E-6</c:v>
                </c:pt>
                <c:pt idx="212">
                  <c:v>5.0083E-6</c:v>
                </c:pt>
                <c:pt idx="213">
                  <c:v>4.63343E-6</c:v>
                </c:pt>
                <c:pt idx="214">
                  <c:v>4.0126700000000002E-6</c:v>
                </c:pt>
                <c:pt idx="215">
                  <c:v>3.0950800000000001E-6</c:v>
                </c:pt>
                <c:pt idx="216">
                  <c:v>1.8908E-6</c:v>
                </c:pt>
                <c:pt idx="217">
                  <c:v>4.9497099999999997E-7</c:v>
                </c:pt>
                <c:pt idx="218">
                  <c:v>-9.4750899999999996E-7</c:v>
                </c:pt>
                <c:pt idx="219">
                  <c:v>-2.3112399999999998E-6</c:v>
                </c:pt>
                <c:pt idx="220">
                  <c:v>-3.5373099999999998E-6</c:v>
                </c:pt>
                <c:pt idx="221">
                  <c:v>-4.62602E-6</c:v>
                </c:pt>
                <c:pt idx="222">
                  <c:v>-5.5837499999999997E-6</c:v>
                </c:pt>
                <c:pt idx="223">
                  <c:v>-6.3612299999999997E-6</c:v>
                </c:pt>
                <c:pt idx="224">
                  <c:v>-6.8373700000000004E-6</c:v>
                </c:pt>
                <c:pt idx="225">
                  <c:v>-6.8790900000000001E-6</c:v>
                </c:pt>
                <c:pt idx="226">
                  <c:v>-6.4341699999999998E-6</c:v>
                </c:pt>
                <c:pt idx="227">
                  <c:v>-5.5711099999999998E-6</c:v>
                </c:pt>
                <c:pt idx="228">
                  <c:v>-4.4352999999999997E-6</c:v>
                </c:pt>
                <c:pt idx="229">
                  <c:v>-3.1740800000000001E-6</c:v>
                </c:pt>
                <c:pt idx="230">
                  <c:v>-1.8908599999999999E-6</c:v>
                </c:pt>
                <c:pt idx="231">
                  <c:v>-6.4076899999999996E-7</c:v>
                </c:pt>
                <c:pt idx="232">
                  <c:v>5.4280599999999997E-7</c:v>
                </c:pt>
                <c:pt idx="233">
                  <c:v>1.6058900000000001E-6</c:v>
                </c:pt>
                <c:pt idx="234">
                  <c:v>2.44792E-6</c:v>
                </c:pt>
                <c:pt idx="235">
                  <c:v>2.9396300000000002E-6</c:v>
                </c:pt>
                <c:pt idx="236">
                  <c:v>2.9687500000000002E-6</c:v>
                </c:pt>
                <c:pt idx="237">
                  <c:v>2.4790700000000001E-6</c:v>
                </c:pt>
                <c:pt idx="238">
                  <c:v>1.49855E-6</c:v>
                </c:pt>
                <c:pt idx="239">
                  <c:v>1.6236799999999999E-7</c:v>
                </c:pt>
                <c:pt idx="240">
                  <c:v>-1.2938899999999999E-6</c:v>
                </c:pt>
                <c:pt idx="241">
                  <c:v>-2.59418E-6</c:v>
                </c:pt>
                <c:pt idx="242">
                  <c:v>-3.50531E-6</c:v>
                </c:pt>
                <c:pt idx="243">
                  <c:v>-3.8885400000000004E-6</c:v>
                </c:pt>
                <c:pt idx="244">
                  <c:v>-3.7021099999999999E-6</c:v>
                </c:pt>
                <c:pt idx="245">
                  <c:v>-2.9779400000000002E-6</c:v>
                </c:pt>
                <c:pt idx="246">
                  <c:v>-1.7967099999999999E-6</c:v>
                </c:pt>
                <c:pt idx="247">
                  <c:v>-2.7705200000000001E-7</c:v>
                </c:pt>
                <c:pt idx="248">
                  <c:v>1.41391E-6</c:v>
                </c:pt>
                <c:pt idx="249">
                  <c:v>3.0468100000000001E-6</c:v>
                </c:pt>
                <c:pt idx="250">
                  <c:v>4.35263E-6</c:v>
                </c:pt>
                <c:pt idx="251">
                  <c:v>5.0934799999999999E-6</c:v>
                </c:pt>
                <c:pt idx="252">
                  <c:v>5.1386399999999996E-6</c:v>
                </c:pt>
                <c:pt idx="253">
                  <c:v>4.4935600000000002E-6</c:v>
                </c:pt>
                <c:pt idx="254">
                  <c:v>3.2726300000000002E-6</c:v>
                </c:pt>
                <c:pt idx="255">
                  <c:v>1.64077E-6</c:v>
                </c:pt>
                <c:pt idx="256">
                  <c:v>-2.4568000000000001E-7</c:v>
                </c:pt>
                <c:pt idx="257">
                  <c:v>-2.2676699999999999E-6</c:v>
                </c:pt>
                <c:pt idx="258">
                  <c:v>-4.3213399999999999E-6</c:v>
                </c:pt>
                <c:pt idx="259">
                  <c:v>-6.2662600000000002E-6</c:v>
                </c:pt>
                <c:pt idx="260">
                  <c:v>-7.8999099999999994E-6</c:v>
                </c:pt>
                <c:pt idx="261">
                  <c:v>-8.9908599999999995E-6</c:v>
                </c:pt>
                <c:pt idx="262">
                  <c:v>-9.3507100000000008E-6</c:v>
                </c:pt>
                <c:pt idx="263">
                  <c:v>-8.9043299999999992E-6</c:v>
                </c:pt>
                <c:pt idx="264">
                  <c:v>-7.7267800000000006E-6</c:v>
                </c:pt>
                <c:pt idx="265">
                  <c:v>-6.0252999999999997E-6</c:v>
                </c:pt>
                <c:pt idx="266">
                  <c:v>-4.0660700000000004E-6</c:v>
                </c:pt>
                <c:pt idx="267">
                  <c:v>-2.0861299999999998E-6</c:v>
                </c:pt>
                <c:pt idx="268">
                  <c:v>-2.4495900000000002E-7</c:v>
                </c:pt>
                <c:pt idx="269">
                  <c:v>1.36861E-6</c:v>
                </c:pt>
                <c:pt idx="270">
                  <c:v>2.70488E-6</c:v>
                </c:pt>
                <c:pt idx="271">
                  <c:v>3.7332699999999999E-6</c:v>
                </c:pt>
                <c:pt idx="272">
                  <c:v>4.4432400000000003E-6</c:v>
                </c:pt>
                <c:pt idx="273">
                  <c:v>4.8524399999999997E-6</c:v>
                </c:pt>
                <c:pt idx="274">
                  <c:v>4.9994699999999998E-6</c:v>
                </c:pt>
                <c:pt idx="275">
                  <c:v>4.9115100000000002E-6</c:v>
                </c:pt>
                <c:pt idx="276">
                  <c:v>4.5685999999999998E-6</c:v>
                </c:pt>
                <c:pt idx="277">
                  <c:v>3.9083600000000003E-6</c:v>
                </c:pt>
                <c:pt idx="278">
                  <c:v>2.8884300000000001E-6</c:v>
                </c:pt>
                <c:pt idx="279">
                  <c:v>1.56572E-6</c:v>
                </c:pt>
                <c:pt idx="280">
                  <c:v>1.25171E-7</c:v>
                </c:pt>
                <c:pt idx="281">
                  <c:v>-1.1728100000000001E-6</c:v>
                </c:pt>
                <c:pt idx="282">
                  <c:v>-2.0951200000000002E-6</c:v>
                </c:pt>
                <c:pt idx="283">
                  <c:v>-2.5248099999999998E-6</c:v>
                </c:pt>
                <c:pt idx="284">
                  <c:v>-2.4854299999999999E-6</c:v>
                </c:pt>
                <c:pt idx="285">
                  <c:v>-2.0946700000000001E-6</c:v>
                </c:pt>
                <c:pt idx="286">
                  <c:v>-1.4865699999999999E-6</c:v>
                </c:pt>
                <c:pt idx="287">
                  <c:v>-7.5796700000000003E-7</c:v>
                </c:pt>
                <c:pt idx="288">
                  <c:v>3.29101E-8</c:v>
                </c:pt>
                <c:pt idx="289">
                  <c:v>8.3358800000000004E-7</c:v>
                </c:pt>
                <c:pt idx="290">
                  <c:v>1.5680099999999999E-6</c:v>
                </c:pt>
                <c:pt idx="291">
                  <c:v>2.13083E-6</c:v>
                </c:pt>
                <c:pt idx="292">
                  <c:v>2.40289E-6</c:v>
                </c:pt>
                <c:pt idx="293">
                  <c:v>2.2821600000000001E-6</c:v>
                </c:pt>
                <c:pt idx="294">
                  <c:v>1.7280800000000001E-6</c:v>
                </c:pt>
                <c:pt idx="295">
                  <c:v>8.0587199999999995E-7</c:v>
                </c:pt>
                <c:pt idx="296">
                  <c:v>-2.9798999999999998E-7</c:v>
                </c:pt>
                <c:pt idx="297">
                  <c:v>-1.3152299999999999E-6</c:v>
                </c:pt>
                <c:pt idx="298">
                  <c:v>-1.9873999999999998E-6</c:v>
                </c:pt>
                <c:pt idx="299">
                  <c:v>-2.17017E-6</c:v>
                </c:pt>
                <c:pt idx="300">
                  <c:v>-1.88955E-6</c:v>
                </c:pt>
                <c:pt idx="301">
                  <c:v>-1.3079199999999999E-6</c:v>
                </c:pt>
                <c:pt idx="302">
                  <c:v>-6.1674100000000003E-7</c:v>
                </c:pt>
                <c:pt idx="303">
                  <c:v>6.9735400000000004E-8</c:v>
                </c:pt>
                <c:pt idx="304">
                  <c:v>7.4363099999999997E-7</c:v>
                </c:pt>
                <c:pt idx="305">
                  <c:v>1.4432800000000001E-6</c:v>
                </c:pt>
                <c:pt idx="306">
                  <c:v>2.1634299999999999E-6</c:v>
                </c:pt>
                <c:pt idx="307">
                  <c:v>2.81418E-6</c:v>
                </c:pt>
                <c:pt idx="308">
                  <c:v>3.26162E-6</c:v>
                </c:pt>
                <c:pt idx="309">
                  <c:v>3.4160699999999998E-6</c:v>
                </c:pt>
                <c:pt idx="310">
                  <c:v>3.29579E-6</c:v>
                </c:pt>
                <c:pt idx="311">
                  <c:v>3.0150299999999999E-6</c:v>
                </c:pt>
                <c:pt idx="312">
                  <c:v>2.7071299999999999E-6</c:v>
                </c:pt>
                <c:pt idx="313">
                  <c:v>2.4444599999999998E-6</c:v>
                </c:pt>
                <c:pt idx="314">
                  <c:v>2.2130199999999999E-6</c:v>
                </c:pt>
                <c:pt idx="315">
                  <c:v>1.9499600000000001E-6</c:v>
                </c:pt>
                <c:pt idx="316">
                  <c:v>1.60745E-6</c:v>
                </c:pt>
                <c:pt idx="317">
                  <c:v>1.19988E-6</c:v>
                </c:pt>
                <c:pt idx="318">
                  <c:v>8.1254999999999995E-7</c:v>
                </c:pt>
                <c:pt idx="319">
                  <c:v>5.7209800000000005E-7</c:v>
                </c:pt>
                <c:pt idx="320">
                  <c:v>5.9195699999999998E-7</c:v>
                </c:pt>
                <c:pt idx="321">
                  <c:v>9.1307800000000002E-7</c:v>
                </c:pt>
                <c:pt idx="322">
                  <c:v>1.46336E-6</c:v>
                </c:pt>
                <c:pt idx="323">
                  <c:v>2.0564700000000001E-6</c:v>
                </c:pt>
                <c:pt idx="324">
                  <c:v>2.4404299999999999E-6</c:v>
                </c:pt>
                <c:pt idx="325">
                  <c:v>2.3855599999999998E-6</c:v>
                </c:pt>
                <c:pt idx="326">
                  <c:v>1.77728E-6</c:v>
                </c:pt>
                <c:pt idx="327">
                  <c:v>6.6912500000000003E-7</c:v>
                </c:pt>
                <c:pt idx="328">
                  <c:v>-7.29582E-7</c:v>
                </c:pt>
                <c:pt idx="329">
                  <c:v>-2.1218799999999998E-6</c:v>
                </c:pt>
                <c:pt idx="330">
                  <c:v>-3.2136699999999998E-6</c:v>
                </c:pt>
                <c:pt idx="331">
                  <c:v>-3.7918700000000001E-6</c:v>
                </c:pt>
                <c:pt idx="332">
                  <c:v>-3.7682600000000002E-6</c:v>
                </c:pt>
                <c:pt idx="333">
                  <c:v>-3.1819500000000001E-6</c:v>
                </c:pt>
                <c:pt idx="334">
                  <c:v>-2.1671899999999999E-6</c:v>
                </c:pt>
                <c:pt idx="335">
                  <c:v>-9.0368800000000001E-7</c:v>
                </c:pt>
                <c:pt idx="336">
                  <c:v>4.2883800000000002E-7</c:v>
                </c:pt>
                <c:pt idx="337">
                  <c:v>1.6735599999999999E-6</c:v>
                </c:pt>
                <c:pt idx="338">
                  <c:v>2.69041E-6</c:v>
                </c:pt>
                <c:pt idx="339">
                  <c:v>3.3349200000000002E-6</c:v>
                </c:pt>
                <c:pt idx="340">
                  <c:v>3.4539399999999999E-6</c:v>
                </c:pt>
                <c:pt idx="341">
                  <c:v>2.9234900000000002E-6</c:v>
                </c:pt>
                <c:pt idx="342">
                  <c:v>1.71799E-6</c:v>
                </c:pt>
                <c:pt idx="343">
                  <c:v>-3.91371E-8</c:v>
                </c:pt>
                <c:pt idx="344">
                  <c:v>-2.0946100000000001E-6</c:v>
                </c:pt>
                <c:pt idx="345">
                  <c:v>-4.1598200000000001E-6</c:v>
                </c:pt>
                <c:pt idx="346">
                  <c:v>-6.0271799999999999E-6</c:v>
                </c:pt>
                <c:pt idx="347">
                  <c:v>-7.6305799999999997E-6</c:v>
                </c:pt>
                <c:pt idx="348">
                  <c:v>-9.0077199999999999E-6</c:v>
                </c:pt>
                <c:pt idx="349">
                  <c:v>-1.0192399999999999E-5</c:v>
                </c:pt>
                <c:pt idx="350">
                  <c:v>-1.1119599999999999E-5</c:v>
                </c:pt>
                <c:pt idx="351">
                  <c:v>-1.16159E-5</c:v>
                </c:pt>
                <c:pt idx="352">
                  <c:v>-1.1481700000000001E-5</c:v>
                </c:pt>
                <c:pt idx="353">
                  <c:v>-1.06007E-5</c:v>
                </c:pt>
                <c:pt idx="354">
                  <c:v>-8.99312E-6</c:v>
                </c:pt>
                <c:pt idx="355">
                  <c:v>-6.7847100000000003E-6</c:v>
                </c:pt>
                <c:pt idx="356">
                  <c:v>-4.1251599999999997E-6</c:v>
                </c:pt>
                <c:pt idx="357">
                  <c:v>-1.1301800000000001E-6</c:v>
                </c:pt>
                <c:pt idx="358">
                  <c:v>2.1071000000000001E-6</c:v>
                </c:pt>
                <c:pt idx="359">
                  <c:v>5.4484000000000002E-6</c:v>
                </c:pt>
                <c:pt idx="360">
                  <c:v>8.6470399999999998E-6</c:v>
                </c:pt>
                <c:pt idx="361">
                  <c:v>1.13493E-5</c:v>
                </c:pt>
                <c:pt idx="362">
                  <c:v>1.31757E-5</c:v>
                </c:pt>
                <c:pt idx="363">
                  <c:v>1.38431E-5</c:v>
                </c:pt>
                <c:pt idx="364">
                  <c:v>1.32671E-5</c:v>
                </c:pt>
                <c:pt idx="365">
                  <c:v>1.1595E-5</c:v>
                </c:pt>
                <c:pt idx="366">
                  <c:v>9.1604699999999994E-6</c:v>
                </c:pt>
                <c:pt idx="367">
                  <c:v>6.3834300000000001E-6</c:v>
                </c:pt>
                <c:pt idx="368">
                  <c:v>3.6603599999999999E-6</c:v>
                </c:pt>
                <c:pt idx="369">
                  <c:v>1.28523E-6</c:v>
                </c:pt>
                <c:pt idx="370">
                  <c:v>-5.7954700000000005E-7</c:v>
                </c:pt>
                <c:pt idx="371">
                  <c:v>-1.88989E-6</c:v>
                </c:pt>
                <c:pt idx="372">
                  <c:v>-2.6884299999999999E-6</c:v>
                </c:pt>
                <c:pt idx="373">
                  <c:v>-3.0772700000000002E-6</c:v>
                </c:pt>
                <c:pt idx="374">
                  <c:v>-3.20091E-6</c:v>
                </c:pt>
                <c:pt idx="375">
                  <c:v>-3.2271099999999998E-6</c:v>
                </c:pt>
                <c:pt idx="376">
                  <c:v>-3.3086800000000001E-6</c:v>
                </c:pt>
                <c:pt idx="377">
                  <c:v>-3.5263800000000001E-6</c:v>
                </c:pt>
                <c:pt idx="378">
                  <c:v>-3.8404499999999998E-6</c:v>
                </c:pt>
                <c:pt idx="379">
                  <c:v>-4.08947E-6</c:v>
                </c:pt>
                <c:pt idx="380">
                  <c:v>-4.0542000000000001E-6</c:v>
                </c:pt>
                <c:pt idx="381">
                  <c:v>-3.5609999999999999E-6</c:v>
                </c:pt>
                <c:pt idx="382">
                  <c:v>-2.5681399999999999E-6</c:v>
                </c:pt>
                <c:pt idx="383">
                  <c:v>-1.18498E-6</c:v>
                </c:pt>
                <c:pt idx="384">
                  <c:v>3.8346400000000002E-7</c:v>
                </c:pt>
                <c:pt idx="385">
                  <c:v>1.92685E-6</c:v>
                </c:pt>
                <c:pt idx="386">
                  <c:v>3.29786E-6</c:v>
                </c:pt>
                <c:pt idx="387">
                  <c:v>4.4265599999999998E-6</c:v>
                </c:pt>
                <c:pt idx="388">
                  <c:v>5.2917499999999998E-6</c:v>
                </c:pt>
                <c:pt idx="389">
                  <c:v>5.8855900000000002E-6</c:v>
                </c:pt>
                <c:pt idx="390">
                  <c:v>6.1984800000000003E-6</c:v>
                </c:pt>
                <c:pt idx="391">
                  <c:v>6.2240799999999997E-6</c:v>
                </c:pt>
                <c:pt idx="392">
                  <c:v>5.9671500000000001E-6</c:v>
                </c:pt>
                <c:pt idx="393">
                  <c:v>5.4429300000000004E-6</c:v>
                </c:pt>
                <c:pt idx="394">
                  <c:v>4.6722799999999996E-6</c:v>
                </c:pt>
                <c:pt idx="395">
                  <c:v>3.6829200000000001E-6</c:v>
                </c:pt>
                <c:pt idx="396">
                  <c:v>2.5175800000000001E-6</c:v>
                </c:pt>
                <c:pt idx="397">
                  <c:v>1.2389300000000001E-6</c:v>
                </c:pt>
                <c:pt idx="398">
                  <c:v>-7.6366100000000002E-8</c:v>
                </c:pt>
                <c:pt idx="399">
                  <c:v>-1.34694E-6</c:v>
                </c:pt>
                <c:pt idx="400">
                  <c:v>-2.4843699999999999E-6</c:v>
                </c:pt>
                <c:pt idx="401">
                  <c:v>-3.3768200000000001E-6</c:v>
                </c:pt>
                <c:pt idx="402">
                  <c:v>-3.8798999999999999E-6</c:v>
                </c:pt>
                <c:pt idx="403">
                  <c:v>-3.8431399999999999E-6</c:v>
                </c:pt>
                <c:pt idx="404">
                  <c:v>-3.1754799999999998E-6</c:v>
                </c:pt>
                <c:pt idx="405">
                  <c:v>-1.91508E-6</c:v>
                </c:pt>
                <c:pt idx="406">
                  <c:v>-2.5239100000000003E-7</c:v>
                </c:pt>
                <c:pt idx="407">
                  <c:v>1.51976E-6</c:v>
                </c:pt>
                <c:pt idx="408">
                  <c:v>3.1054200000000001E-6</c:v>
                </c:pt>
                <c:pt idx="409">
                  <c:v>4.2959800000000003E-6</c:v>
                </c:pt>
                <c:pt idx="410">
                  <c:v>5.0030600000000002E-6</c:v>
                </c:pt>
                <c:pt idx="411">
                  <c:v>5.2295599999999996E-6</c:v>
                </c:pt>
                <c:pt idx="412">
                  <c:v>5.0168699999999998E-6</c:v>
                </c:pt>
                <c:pt idx="413">
                  <c:v>4.4133300000000001E-6</c:v>
                </c:pt>
                <c:pt idx="414">
                  <c:v>3.4792999999999999E-6</c:v>
                </c:pt>
                <c:pt idx="415">
                  <c:v>2.30824E-6</c:v>
                </c:pt>
                <c:pt idx="416">
                  <c:v>1.0317499999999999E-6</c:v>
                </c:pt>
                <c:pt idx="417">
                  <c:v>-2.0603E-7</c:v>
                </c:pt>
                <c:pt idx="418">
                  <c:v>-1.2918099999999999E-6</c:v>
                </c:pt>
                <c:pt idx="419">
                  <c:v>-2.1779100000000002E-6</c:v>
                </c:pt>
                <c:pt idx="420">
                  <c:v>-2.8882300000000001E-6</c:v>
                </c:pt>
                <c:pt idx="421">
                  <c:v>-3.4931000000000001E-6</c:v>
                </c:pt>
                <c:pt idx="422">
                  <c:v>-4.0659399999999997E-6</c:v>
                </c:pt>
                <c:pt idx="423">
                  <c:v>-4.6401099999999997E-6</c:v>
                </c:pt>
                <c:pt idx="424">
                  <c:v>-5.1819500000000004E-6</c:v>
                </c:pt>
                <c:pt idx="425">
                  <c:v>-5.5885500000000001E-6</c:v>
                </c:pt>
                <c:pt idx="426">
                  <c:v>-5.7102599999999999E-6</c:v>
                </c:pt>
                <c:pt idx="427">
                  <c:v>-5.3893199999999999E-6</c:v>
                </c:pt>
                <c:pt idx="428">
                  <c:v>-4.5026599999999998E-6</c:v>
                </c:pt>
                <c:pt idx="429">
                  <c:v>-2.9996699999999999E-6</c:v>
                </c:pt>
                <c:pt idx="430">
                  <c:v>-9.3171600000000003E-7</c:v>
                </c:pt>
                <c:pt idx="431">
                  <c:v>1.52941E-6</c:v>
                </c:pt>
                <c:pt idx="432">
                  <c:v>4.0927300000000002E-6</c:v>
                </c:pt>
                <c:pt idx="433">
                  <c:v>6.3812799999999997E-6</c:v>
                </c:pt>
                <c:pt idx="434">
                  <c:v>8.0005700000000005E-6</c:v>
                </c:pt>
                <c:pt idx="435">
                  <c:v>8.6258899999999992E-6</c:v>
                </c:pt>
                <c:pt idx="436">
                  <c:v>8.0758899999999993E-6</c:v>
                </c:pt>
                <c:pt idx="437">
                  <c:v>6.34387E-6</c:v>
                </c:pt>
                <c:pt idx="438">
                  <c:v>3.5815299999999999E-6</c:v>
                </c:pt>
                <c:pt idx="439">
                  <c:v>5.5446599999999998E-8</c:v>
                </c:pt>
                <c:pt idx="440">
                  <c:v>-3.8963100000000001E-6</c:v>
                </c:pt>
                <c:pt idx="441">
                  <c:v>-7.8962200000000004E-6</c:v>
                </c:pt>
                <c:pt idx="442">
                  <c:v>-1.1558E-5</c:v>
                </c:pt>
                <c:pt idx="443">
                  <c:v>-1.45302E-5</c:v>
                </c:pt>
                <c:pt idx="444">
                  <c:v>-1.6548199999999999E-5</c:v>
                </c:pt>
                <c:pt idx="445">
                  <c:v>-1.7470899999999999E-5</c:v>
                </c:pt>
                <c:pt idx="446">
                  <c:v>-1.72784E-5</c:v>
                </c:pt>
                <c:pt idx="447">
                  <c:v>-1.6032099999999999E-5</c:v>
                </c:pt>
                <c:pt idx="448">
                  <c:v>-1.38308E-5</c:v>
                </c:pt>
                <c:pt idx="449">
                  <c:v>-1.07978E-5</c:v>
                </c:pt>
                <c:pt idx="450">
                  <c:v>-7.1117299999999996E-6</c:v>
                </c:pt>
                <c:pt idx="451">
                  <c:v>-3.05178E-6</c:v>
                </c:pt>
                <c:pt idx="452">
                  <c:v>9.9226699999999995E-7</c:v>
                </c:pt>
                <c:pt idx="453">
                  <c:v>4.5743200000000001E-6</c:v>
                </c:pt>
                <c:pt idx="454">
                  <c:v>7.29934E-6</c:v>
                </c:pt>
                <c:pt idx="455">
                  <c:v>8.9338799999999996E-6</c:v>
                </c:pt>
                <c:pt idx="456">
                  <c:v>9.4645900000000001E-6</c:v>
                </c:pt>
                <c:pt idx="457">
                  <c:v>9.0776400000000004E-6</c:v>
                </c:pt>
                <c:pt idx="458">
                  <c:v>8.0739799999999996E-6</c:v>
                </c:pt>
                <c:pt idx="459">
                  <c:v>6.76572E-6</c:v>
                </c:pt>
                <c:pt idx="460">
                  <c:v>5.3998100000000002E-6</c:v>
                </c:pt>
                <c:pt idx="461">
                  <c:v>4.1321599999999998E-6</c:v>
                </c:pt>
                <c:pt idx="462">
                  <c:v>3.0448999999999998E-6</c:v>
                </c:pt>
                <c:pt idx="463">
                  <c:v>2.1807000000000001E-6</c:v>
                </c:pt>
                <c:pt idx="464">
                  <c:v>1.56907E-6</c:v>
                </c:pt>
                <c:pt idx="465">
                  <c:v>1.2330000000000001E-6</c:v>
                </c:pt>
                <c:pt idx="466">
                  <c:v>1.17895E-6</c:v>
                </c:pt>
                <c:pt idx="467">
                  <c:v>1.38001E-6</c:v>
                </c:pt>
                <c:pt idx="468">
                  <c:v>1.76121E-6</c:v>
                </c:pt>
                <c:pt idx="469">
                  <c:v>2.1931100000000001E-6</c:v>
                </c:pt>
                <c:pt idx="470">
                  <c:v>2.49927E-6</c:v>
                </c:pt>
                <c:pt idx="471">
                  <c:v>2.48339E-6</c:v>
                </c:pt>
                <c:pt idx="472">
                  <c:v>1.97642E-6</c:v>
                </c:pt>
                <c:pt idx="473">
                  <c:v>8.9241900000000002E-7</c:v>
                </c:pt>
                <c:pt idx="474">
                  <c:v>-7.3001799999999997E-7</c:v>
                </c:pt>
                <c:pt idx="475">
                  <c:v>-2.7237299999999998E-6</c:v>
                </c:pt>
                <c:pt idx="476">
                  <c:v>-4.8330000000000001E-6</c:v>
                </c:pt>
                <c:pt idx="477">
                  <c:v>-6.7801499999999998E-6</c:v>
                </c:pt>
                <c:pt idx="478">
                  <c:v>-8.3259699999999992E-6</c:v>
                </c:pt>
                <c:pt idx="479">
                  <c:v>-9.2974000000000001E-6</c:v>
                </c:pt>
                <c:pt idx="480">
                  <c:v>-9.5802800000000007E-6</c:v>
                </c:pt>
                <c:pt idx="481">
                  <c:v>-9.0998700000000003E-6</c:v>
                </c:pt>
                <c:pt idx="482">
                  <c:v>-7.81831E-6</c:v>
                </c:pt>
                <c:pt idx="483">
                  <c:v>-5.7610100000000003E-6</c:v>
                </c:pt>
                <c:pt idx="484">
                  <c:v>-3.05741E-6</c:v>
                </c:pt>
                <c:pt idx="485">
                  <c:v>3.5188499999999998E-8</c:v>
                </c:pt>
                <c:pt idx="486">
                  <c:v>3.1499600000000001E-6</c:v>
                </c:pt>
                <c:pt idx="487">
                  <c:v>5.8738100000000003E-6</c:v>
                </c:pt>
                <c:pt idx="488">
                  <c:v>7.8362600000000004E-6</c:v>
                </c:pt>
                <c:pt idx="489">
                  <c:v>8.7942999999999998E-6</c:v>
                </c:pt>
                <c:pt idx="490">
                  <c:v>8.6886300000000005E-6</c:v>
                </c:pt>
                <c:pt idx="491">
                  <c:v>7.6574500000000007E-6</c:v>
                </c:pt>
                <c:pt idx="492">
                  <c:v>6.0047500000000004E-6</c:v>
                </c:pt>
                <c:pt idx="493">
                  <c:v>4.1294400000000001E-6</c:v>
                </c:pt>
                <c:pt idx="494">
                  <c:v>2.4309700000000001E-6</c:v>
                </c:pt>
                <c:pt idx="495">
                  <c:v>1.2165900000000001E-6</c:v>
                </c:pt>
                <c:pt idx="496">
                  <c:v>6.3841899999999999E-7</c:v>
                </c:pt>
                <c:pt idx="497">
                  <c:v>6.7864100000000002E-7</c:v>
                </c:pt>
                <c:pt idx="498">
                  <c:v>1.18278E-6</c:v>
                </c:pt>
                <c:pt idx="499">
                  <c:v>1.9217199999999999E-6</c:v>
                </c:pt>
                <c:pt idx="500">
                  <c:v>2.65649E-6</c:v>
                </c:pt>
                <c:pt idx="501">
                  <c:v>3.18727E-6</c:v>
                </c:pt>
                <c:pt idx="502">
                  <c:v>3.38269E-6</c:v>
                </c:pt>
                <c:pt idx="503">
                  <c:v>3.1954200000000001E-6</c:v>
                </c:pt>
                <c:pt idx="504">
                  <c:v>2.6687599999999999E-6</c:v>
                </c:pt>
                <c:pt idx="505">
                  <c:v>1.93107E-6</c:v>
                </c:pt>
                <c:pt idx="506">
                  <c:v>1.1694599999999999E-6</c:v>
                </c:pt>
                <c:pt idx="507">
                  <c:v>5.8001299999999999E-7</c:v>
                </c:pt>
                <c:pt idx="508">
                  <c:v>3.0561300000000002E-7</c:v>
                </c:pt>
                <c:pt idx="509">
                  <c:v>3.85049E-7</c:v>
                </c:pt>
                <c:pt idx="510">
                  <c:v>7.3879799999999997E-7</c:v>
                </c:pt>
                <c:pt idx="511">
                  <c:v>1.2036199999999999E-6</c:v>
                </c:pt>
                <c:pt idx="512">
                  <c:v>1.6064500000000001E-6</c:v>
                </c:pt>
                <c:pt idx="513">
                  <c:v>1.84903E-6</c:v>
                </c:pt>
                <c:pt idx="514">
                  <c:v>1.9671600000000002E-6</c:v>
                </c:pt>
                <c:pt idx="515">
                  <c:v>2.1371799999999999E-6</c:v>
                </c:pt>
                <c:pt idx="516">
                  <c:v>2.6215600000000002E-6</c:v>
                </c:pt>
                <c:pt idx="517">
                  <c:v>3.6694200000000001E-6</c:v>
                </c:pt>
                <c:pt idx="518">
                  <c:v>5.4052700000000002E-6</c:v>
                </c:pt>
                <c:pt idx="519">
                  <c:v>7.7460100000000007E-6</c:v>
                </c:pt>
                <c:pt idx="520">
                  <c:v>1.03784E-5</c:v>
                </c:pt>
                <c:pt idx="521">
                  <c:v>1.28087E-5</c:v>
                </c:pt>
                <c:pt idx="522">
                  <c:v>1.44722E-5</c:v>
                </c:pt>
                <c:pt idx="523">
                  <c:v>1.4868199999999999E-5</c:v>
                </c:pt>
                <c:pt idx="524">
                  <c:v>1.3681E-5</c:v>
                </c:pt>
                <c:pt idx="525">
                  <c:v>1.0855200000000001E-5</c:v>
                </c:pt>
                <c:pt idx="526">
                  <c:v>6.6083400000000002E-6</c:v>
                </c:pt>
                <c:pt idx="527">
                  <c:v>1.38706E-6</c:v>
                </c:pt>
                <c:pt idx="528">
                  <c:v>-4.2187599999999999E-6</c:v>
                </c:pt>
                <c:pt idx="529">
                  <c:v>-9.5832699999999998E-6</c:v>
                </c:pt>
                <c:pt idx="530">
                  <c:v>-1.4151800000000001E-5</c:v>
                </c:pt>
                <c:pt idx="531">
                  <c:v>-1.7527400000000001E-5</c:v>
                </c:pt>
                <c:pt idx="532">
                  <c:v>-1.9517E-5</c:v>
                </c:pt>
                <c:pt idx="533">
                  <c:v>-2.01275E-5</c:v>
                </c:pt>
                <c:pt idx="534">
                  <c:v>-1.9513299999999998E-5</c:v>
                </c:pt>
                <c:pt idx="535">
                  <c:v>-1.7897499999999999E-5</c:v>
                </c:pt>
                <c:pt idx="536">
                  <c:v>-1.54967E-5</c:v>
                </c:pt>
                <c:pt idx="537">
                  <c:v>-1.2479200000000001E-5</c:v>
                </c:pt>
                <c:pt idx="538">
                  <c:v>-8.9671700000000007E-6</c:v>
                </c:pt>
                <c:pt idx="539">
                  <c:v>-5.0720900000000003E-6</c:v>
                </c:pt>
                <c:pt idx="540">
                  <c:v>-9.38416E-7</c:v>
                </c:pt>
                <c:pt idx="541">
                  <c:v>3.2314999999999999E-6</c:v>
                </c:pt>
                <c:pt idx="542">
                  <c:v>7.1818200000000001E-6</c:v>
                </c:pt>
                <c:pt idx="543">
                  <c:v>1.0631E-5</c:v>
                </c:pt>
                <c:pt idx="544">
                  <c:v>1.33065E-5</c:v>
                </c:pt>
                <c:pt idx="545">
                  <c:v>1.49737E-5</c:v>
                </c:pt>
                <c:pt idx="546">
                  <c:v>1.54548E-5</c:v>
                </c:pt>
                <c:pt idx="547">
                  <c:v>1.4645599999999999E-5</c:v>
                </c:pt>
                <c:pt idx="548">
                  <c:v>1.2536499999999999E-5</c:v>
                </c:pt>
                <c:pt idx="549">
                  <c:v>9.2365500000000005E-6</c:v>
                </c:pt>
                <c:pt idx="550">
                  <c:v>4.99176E-6</c:v>
                </c:pt>
                <c:pt idx="551">
                  <c:v>1.8468599999999999E-7</c:v>
                </c:pt>
                <c:pt idx="552">
                  <c:v>-4.6935099999999999E-6</c:v>
                </c:pt>
                <c:pt idx="553">
                  <c:v>-9.0996800000000006E-6</c:v>
                </c:pt>
                <c:pt idx="554">
                  <c:v>-1.2516200000000001E-5</c:v>
                </c:pt>
                <c:pt idx="555">
                  <c:v>-1.45357E-5</c:v>
                </c:pt>
                <c:pt idx="556">
                  <c:v>-1.4934699999999999E-5</c:v>
                </c:pt>
                <c:pt idx="557">
                  <c:v>-1.3717799999999999E-5</c:v>
                </c:pt>
                <c:pt idx="558">
                  <c:v>-1.11201E-5</c:v>
                </c:pt>
                <c:pt idx="559">
                  <c:v>-7.5637199999999998E-6</c:v>
                </c:pt>
                <c:pt idx="560">
                  <c:v>-3.5792299999999999E-6</c:v>
                </c:pt>
                <c:pt idx="561">
                  <c:v>2.8781700000000002E-7</c:v>
                </c:pt>
                <c:pt idx="562">
                  <c:v>3.56455E-6</c:v>
                </c:pt>
                <c:pt idx="563">
                  <c:v>5.91679E-6</c:v>
                </c:pt>
                <c:pt idx="564">
                  <c:v>7.1862699999999997E-6</c:v>
                </c:pt>
                <c:pt idx="565">
                  <c:v>7.3972199999999998E-6</c:v>
                </c:pt>
                <c:pt idx="566">
                  <c:v>6.7327099999999998E-6</c:v>
                </c:pt>
                <c:pt idx="567">
                  <c:v>5.4836299999999999E-6</c:v>
                </c:pt>
                <c:pt idx="568">
                  <c:v>3.9793500000000003E-6</c:v>
                </c:pt>
                <c:pt idx="569">
                  <c:v>2.5169E-6</c:v>
                </c:pt>
                <c:pt idx="570">
                  <c:v>1.3086400000000001E-6</c:v>
                </c:pt>
                <c:pt idx="571">
                  <c:v>4.6191100000000001E-7</c:v>
                </c:pt>
                <c:pt idx="572">
                  <c:v>-9.7512299999999996E-9</c:v>
                </c:pt>
                <c:pt idx="573">
                  <c:v>-1.5695199999999999E-7</c:v>
                </c:pt>
                <c:pt idx="574">
                  <c:v>-6.2324299999999999E-8</c:v>
                </c:pt>
                <c:pt idx="575">
                  <c:v>1.8533799999999999E-7</c:v>
                </c:pt>
                <c:pt idx="576">
                  <c:v>5.1085499999999998E-7</c:v>
                </c:pt>
                <c:pt idx="577">
                  <c:v>8.6847799999999995E-7</c:v>
                </c:pt>
                <c:pt idx="578">
                  <c:v>1.24995E-6</c:v>
                </c:pt>
                <c:pt idx="579">
                  <c:v>1.67565E-6</c:v>
                </c:pt>
                <c:pt idx="580">
                  <c:v>2.16434E-6</c:v>
                </c:pt>
                <c:pt idx="581">
                  <c:v>2.6925099999999999E-6</c:v>
                </c:pt>
                <c:pt idx="582">
                  <c:v>3.1679900000000001E-6</c:v>
                </c:pt>
                <c:pt idx="583">
                  <c:v>3.44216E-6</c:v>
                </c:pt>
                <c:pt idx="584">
                  <c:v>3.3647000000000002E-6</c:v>
                </c:pt>
                <c:pt idx="585">
                  <c:v>2.85757E-6</c:v>
                </c:pt>
                <c:pt idx="586">
                  <c:v>1.9687100000000002E-6</c:v>
                </c:pt>
                <c:pt idx="587">
                  <c:v>8.7351799999999995E-7</c:v>
                </c:pt>
                <c:pt idx="588">
                  <c:v>-1.8026900000000001E-7</c:v>
                </c:pt>
                <c:pt idx="589">
                  <c:v>-9.5914299999999997E-7</c:v>
                </c:pt>
                <c:pt idx="590">
                  <c:v>-1.3224E-6</c:v>
                </c:pt>
                <c:pt idx="591">
                  <c:v>-1.2605499999999999E-6</c:v>
                </c:pt>
                <c:pt idx="592">
                  <c:v>-8.8305600000000002E-7</c:v>
                </c:pt>
                <c:pt idx="593">
                  <c:v>-3.67052E-7</c:v>
                </c:pt>
                <c:pt idx="594">
                  <c:v>1.08551E-7</c:v>
                </c:pt>
                <c:pt idx="595">
                  <c:v>4.1854700000000002E-7</c:v>
                </c:pt>
                <c:pt idx="596">
                  <c:v>5.1887300000000002E-7</c:v>
                </c:pt>
                <c:pt idx="597">
                  <c:v>4.4005399999999998E-7</c:v>
                </c:pt>
                <c:pt idx="598">
                  <c:v>2.5281699999999998E-7</c:v>
                </c:pt>
                <c:pt idx="599">
                  <c:v>2.21962E-8</c:v>
                </c:pt>
                <c:pt idx="600">
                  <c:v>-2.2917000000000001E-7</c:v>
                </c:pt>
                <c:pt idx="601">
                  <c:v>-5.3183899999999995E-7</c:v>
                </c:pt>
                <c:pt idx="602">
                  <c:v>-9.4973900000000001E-7</c:v>
                </c:pt>
                <c:pt idx="603">
                  <c:v>-1.5397099999999999E-6</c:v>
                </c:pt>
                <c:pt idx="604">
                  <c:v>-2.31045E-6</c:v>
                </c:pt>
                <c:pt idx="605">
                  <c:v>-3.20134E-6</c:v>
                </c:pt>
                <c:pt idx="606">
                  <c:v>-4.0916900000000003E-6</c:v>
                </c:pt>
                <c:pt idx="607">
                  <c:v>-4.8369799999999999E-6</c:v>
                </c:pt>
                <c:pt idx="608">
                  <c:v>-5.3162500000000001E-6</c:v>
                </c:pt>
                <c:pt idx="609">
                  <c:v>-5.4707599999999999E-6</c:v>
                </c:pt>
                <c:pt idx="610">
                  <c:v>-5.3190399999999996E-6</c:v>
                </c:pt>
                <c:pt idx="611">
                  <c:v>-4.9449400000000001E-6</c:v>
                </c:pt>
                <c:pt idx="612">
                  <c:v>-4.4666100000000004E-6</c:v>
                </c:pt>
                <c:pt idx="613">
                  <c:v>-3.99993E-6</c:v>
                </c:pt>
                <c:pt idx="614">
                  <c:v>-3.6273599999999999E-6</c:v>
                </c:pt>
                <c:pt idx="615">
                  <c:v>-3.3760200000000001E-6</c:v>
                </c:pt>
                <c:pt idx="616">
                  <c:v>-3.2041E-6</c:v>
                </c:pt>
                <c:pt idx="617">
                  <c:v>-2.9968299999999998E-6</c:v>
                </c:pt>
                <c:pt idx="618">
                  <c:v>-2.5789500000000001E-6</c:v>
                </c:pt>
                <c:pt idx="619">
                  <c:v>-1.7527E-6</c:v>
                </c:pt>
                <c:pt idx="620">
                  <c:v>-3.6158300000000002E-7</c:v>
                </c:pt>
                <c:pt idx="621">
                  <c:v>1.63644E-6</c:v>
                </c:pt>
                <c:pt idx="622">
                  <c:v>4.1159699999999997E-6</c:v>
                </c:pt>
                <c:pt idx="623">
                  <c:v>6.7792100000000001E-6</c:v>
                </c:pt>
                <c:pt idx="624">
                  <c:v>9.2080000000000006E-6</c:v>
                </c:pt>
                <c:pt idx="625">
                  <c:v>1.09576E-5</c:v>
                </c:pt>
                <c:pt idx="626">
                  <c:v>1.16605E-5</c:v>
                </c:pt>
                <c:pt idx="627">
                  <c:v>1.11106E-5</c:v>
                </c:pt>
                <c:pt idx="628">
                  <c:v>9.30987E-6</c:v>
                </c:pt>
                <c:pt idx="629">
                  <c:v>6.4732299999999997E-6</c:v>
                </c:pt>
                <c:pt idx="630">
                  <c:v>2.9919800000000002E-6</c:v>
                </c:pt>
                <c:pt idx="631">
                  <c:v>-6.4027799999999996E-7</c:v>
                </c:pt>
                <c:pt idx="632">
                  <c:v>-3.9309799999999996E-6</c:v>
                </c:pt>
                <c:pt idx="633">
                  <c:v>-6.4991000000000002E-6</c:v>
                </c:pt>
                <c:pt idx="634">
                  <c:v>-8.1596500000000007E-6</c:v>
                </c:pt>
                <c:pt idx="635">
                  <c:v>-8.9497100000000007E-6</c:v>
                </c:pt>
                <c:pt idx="636">
                  <c:v>-9.0819500000000003E-6</c:v>
                </c:pt>
                <c:pt idx="637">
                  <c:v>-8.8403200000000004E-6</c:v>
                </c:pt>
                <c:pt idx="638">
                  <c:v>-8.4560199999999997E-6</c:v>
                </c:pt>
                <c:pt idx="639">
                  <c:v>-8.0098999999999993E-6</c:v>
                </c:pt>
                <c:pt idx="640">
                  <c:v>-7.3963099999999997E-6</c:v>
                </c:pt>
                <c:pt idx="641">
                  <c:v>-6.3613200000000001E-6</c:v>
                </c:pt>
                <c:pt idx="642">
                  <c:v>-4.6034099999999997E-6</c:v>
                </c:pt>
                <c:pt idx="643">
                  <c:v>-1.9035000000000001E-6</c:v>
                </c:pt>
                <c:pt idx="644">
                  <c:v>1.75952E-6</c:v>
                </c:pt>
                <c:pt idx="645">
                  <c:v>6.1490900000000003E-6</c:v>
                </c:pt>
                <c:pt idx="646">
                  <c:v>1.07892E-5</c:v>
                </c:pt>
                <c:pt idx="647">
                  <c:v>1.50537E-5</c:v>
                </c:pt>
                <c:pt idx="648">
                  <c:v>1.8292500000000001E-5</c:v>
                </c:pt>
                <c:pt idx="649">
                  <c:v>1.99529E-5</c:v>
                </c:pt>
                <c:pt idx="650">
                  <c:v>1.9663599999999999E-5</c:v>
                </c:pt>
                <c:pt idx="651">
                  <c:v>1.7275500000000001E-5</c:v>
                </c:pt>
                <c:pt idx="652">
                  <c:v>1.28721E-5</c:v>
                </c:pt>
                <c:pt idx="653">
                  <c:v>6.7642200000000001E-6</c:v>
                </c:pt>
                <c:pt idx="654">
                  <c:v>-5.2641999999999997E-7</c:v>
                </c:pt>
                <c:pt idx="655">
                  <c:v>-8.3067100000000003E-6</c:v>
                </c:pt>
                <c:pt idx="656">
                  <c:v>-1.5786000000000001E-5</c:v>
                </c:pt>
                <c:pt idx="657">
                  <c:v>-2.21826E-5</c:v>
                </c:pt>
                <c:pt idx="658">
                  <c:v>-2.6840999999999999E-5</c:v>
                </c:pt>
                <c:pt idx="659">
                  <c:v>-2.9326799999999998E-5</c:v>
                </c:pt>
                <c:pt idx="660">
                  <c:v>-2.9472499999999999E-5</c:v>
                </c:pt>
                <c:pt idx="661">
                  <c:v>-2.73637E-5</c:v>
                </c:pt>
                <c:pt idx="662">
                  <c:v>-2.3279199999999999E-5</c:v>
                </c:pt>
                <c:pt idx="663">
                  <c:v>-1.7608099999999998E-5</c:v>
                </c:pt>
                <c:pt idx="664">
                  <c:v>-1.0774800000000001E-5</c:v>
                </c:pt>
                <c:pt idx="665">
                  <c:v>-3.18991E-6</c:v>
                </c:pt>
                <c:pt idx="666">
                  <c:v>4.7640499999999997E-6</c:v>
                </c:pt>
                <c:pt idx="667">
                  <c:v>1.27177E-5</c:v>
                </c:pt>
                <c:pt idx="668">
                  <c:v>2.0287499999999998E-5</c:v>
                </c:pt>
                <c:pt idx="669">
                  <c:v>2.70576E-5</c:v>
                </c:pt>
                <c:pt idx="670">
                  <c:v>3.2586100000000003E-5</c:v>
                </c:pt>
                <c:pt idx="671">
                  <c:v>3.64446E-5</c:v>
                </c:pt>
                <c:pt idx="672">
                  <c:v>3.8279299999999998E-5</c:v>
                </c:pt>
                <c:pt idx="673">
                  <c:v>3.7877799999999998E-5</c:v>
                </c:pt>
                <c:pt idx="674">
                  <c:v>3.5219499999999997E-5</c:v>
                </c:pt>
                <c:pt idx="675">
                  <c:v>3.0497900000000002E-5</c:v>
                </c:pt>
                <c:pt idx="676">
                  <c:v>2.4110599999999999E-5</c:v>
                </c:pt>
                <c:pt idx="677">
                  <c:v>1.6620999999999999E-5</c:v>
                </c:pt>
                <c:pt idx="678">
                  <c:v>8.7004000000000006E-6</c:v>
                </c:pt>
                <c:pt idx="679">
                  <c:v>1.05414E-6</c:v>
                </c:pt>
                <c:pt idx="680">
                  <c:v>-5.6647400000000004E-6</c:v>
                </c:pt>
                <c:pt idx="681">
                  <c:v>-1.0947299999999999E-5</c:v>
                </c:pt>
                <c:pt idx="682">
                  <c:v>-1.4511900000000001E-5</c:v>
                </c:pt>
                <c:pt idx="683">
                  <c:v>-1.6356000000000001E-5</c:v>
                </c:pt>
                <c:pt idx="684">
                  <c:v>-1.6750699999999999E-5</c:v>
                </c:pt>
                <c:pt idx="685">
                  <c:v>-1.6166200000000001E-5</c:v>
                </c:pt>
                <c:pt idx="686">
                  <c:v>-1.51396E-5</c:v>
                </c:pt>
                <c:pt idx="687">
                  <c:v>-1.41199E-5</c:v>
                </c:pt>
                <c:pt idx="688">
                  <c:v>-1.3343899999999999E-5</c:v>
                </c:pt>
                <c:pt idx="689">
                  <c:v>-1.2783699999999999E-5</c:v>
                </c:pt>
                <c:pt idx="690">
                  <c:v>-1.21838E-5</c:v>
                </c:pt>
                <c:pt idx="691">
                  <c:v>-1.11699E-5</c:v>
                </c:pt>
                <c:pt idx="692">
                  <c:v>-9.3878599999999993E-6</c:v>
                </c:pt>
                <c:pt idx="693">
                  <c:v>-6.6260099999999996E-6</c:v>
                </c:pt>
                <c:pt idx="694">
                  <c:v>-2.8887700000000002E-6</c:v>
                </c:pt>
                <c:pt idx="695">
                  <c:v>1.5896199999999999E-6</c:v>
                </c:pt>
                <c:pt idx="696">
                  <c:v>6.38269E-6</c:v>
                </c:pt>
                <c:pt idx="697">
                  <c:v>1.09439E-5</c:v>
                </c:pt>
                <c:pt idx="698">
                  <c:v>1.46968E-5</c:v>
                </c:pt>
                <c:pt idx="699">
                  <c:v>1.7130100000000001E-5</c:v>
                </c:pt>
                <c:pt idx="700">
                  <c:v>1.7884899999999999E-5</c:v>
                </c:pt>
                <c:pt idx="701">
                  <c:v>1.6820000000000002E-5</c:v>
                </c:pt>
                <c:pt idx="702">
                  <c:v>1.4040799999999999E-5</c:v>
                </c:pt>
                <c:pt idx="703">
                  <c:v>9.8802299999999994E-6</c:v>
                </c:pt>
                <c:pt idx="704">
                  <c:v>4.8341099999999999E-6</c:v>
                </c:pt>
                <c:pt idx="705">
                  <c:v>-5.3497799999999999E-7</c:v>
                </c:pt>
                <c:pt idx="706">
                  <c:v>-5.6964100000000001E-6</c:v>
                </c:pt>
                <c:pt idx="707">
                  <c:v>-1.0225E-5</c:v>
                </c:pt>
                <c:pt idx="708">
                  <c:v>-1.38307E-5</c:v>
                </c:pt>
                <c:pt idx="709">
                  <c:v>-1.6345E-5</c:v>
                </c:pt>
                <c:pt idx="710">
                  <c:v>-1.76817E-5</c:v>
                </c:pt>
                <c:pt idx="711">
                  <c:v>-1.7797900000000001E-5</c:v>
                </c:pt>
                <c:pt idx="712">
                  <c:v>-1.6676499999999999E-5</c:v>
                </c:pt>
                <c:pt idx="713">
                  <c:v>-1.4336699999999999E-5</c:v>
                </c:pt>
                <c:pt idx="714">
                  <c:v>-1.0865200000000001E-5</c:v>
                </c:pt>
                <c:pt idx="715">
                  <c:v>-6.44886E-6</c:v>
                </c:pt>
                <c:pt idx="716">
                  <c:v>-1.3921500000000001E-6</c:v>
                </c:pt>
                <c:pt idx="717">
                  <c:v>3.8910300000000001E-6</c:v>
                </c:pt>
                <c:pt idx="718">
                  <c:v>8.9124999999999998E-6</c:v>
                </c:pt>
                <c:pt idx="719">
                  <c:v>1.31655E-5</c:v>
                </c:pt>
                <c:pt idx="720">
                  <c:v>1.6191499999999999E-5</c:v>
                </c:pt>
                <c:pt idx="721">
                  <c:v>1.76474E-5</c:v>
                </c:pt>
                <c:pt idx="722">
                  <c:v>1.7360400000000001E-5</c:v>
                </c:pt>
                <c:pt idx="723">
                  <c:v>1.5359899999999998E-5</c:v>
                </c:pt>
                <c:pt idx="724">
                  <c:v>1.1875800000000001E-5</c:v>
                </c:pt>
                <c:pt idx="725">
                  <c:v>7.3024200000000003E-6</c:v>
                </c:pt>
                <c:pt idx="726">
                  <c:v>2.1348899999999998E-6</c:v>
                </c:pt>
                <c:pt idx="727">
                  <c:v>-3.1068699999999999E-6</c:v>
                </c:pt>
                <c:pt idx="728">
                  <c:v>-7.9473900000000005E-6</c:v>
                </c:pt>
                <c:pt idx="729">
                  <c:v>-1.2004800000000001E-5</c:v>
                </c:pt>
                <c:pt idx="730">
                  <c:v>-1.5014999999999999E-5</c:v>
                </c:pt>
                <c:pt idx="731">
                  <c:v>-1.68362E-5</c:v>
                </c:pt>
                <c:pt idx="732">
                  <c:v>-1.7442500000000001E-5</c:v>
                </c:pt>
                <c:pt idx="733">
                  <c:v>-1.69151E-5</c:v>
                </c:pt>
                <c:pt idx="734">
                  <c:v>-1.54333E-5</c:v>
                </c:pt>
                <c:pt idx="735">
                  <c:v>-1.32599E-5</c:v>
                </c:pt>
                <c:pt idx="736">
                  <c:v>-1.07159E-5</c:v>
                </c:pt>
                <c:pt idx="737">
                  <c:v>-8.1408800000000006E-6</c:v>
                </c:pt>
                <c:pt idx="738">
                  <c:v>-5.8442599999999998E-6</c:v>
                </c:pt>
                <c:pt idx="739">
                  <c:v>-4.0577899999999997E-6</c:v>
                </c:pt>
                <c:pt idx="740">
                  <c:v>-2.9044099999999999E-6</c:v>
                </c:pt>
                <c:pt idx="741">
                  <c:v>-2.3919400000000002E-6</c:v>
                </c:pt>
                <c:pt idx="742">
                  <c:v>-2.4315400000000002E-6</c:v>
                </c:pt>
                <c:pt idx="743">
                  <c:v>-2.87101E-6</c:v>
                </c:pt>
                <c:pt idx="744">
                  <c:v>-3.5288099999999998E-6</c:v>
                </c:pt>
                <c:pt idx="745">
                  <c:v>-4.2184400000000004E-6</c:v>
                </c:pt>
                <c:pt idx="746">
                  <c:v>-4.7615799999999997E-6</c:v>
                </c:pt>
                <c:pt idx="747">
                  <c:v>-4.9972399999999996E-6</c:v>
                </c:pt>
                <c:pt idx="748">
                  <c:v>-4.7960700000000001E-6</c:v>
                </c:pt>
                <c:pt idx="749">
                  <c:v>-4.0841000000000004E-6</c:v>
                </c:pt>
                <c:pt idx="750">
                  <c:v>-2.8706199999999998E-6</c:v>
                </c:pt>
                <c:pt idx="751">
                  <c:v>-1.26774E-6</c:v>
                </c:pt>
                <c:pt idx="752">
                  <c:v>5.1152500000000005E-7</c:v>
                </c:pt>
                <c:pt idx="753">
                  <c:v>2.1826500000000002E-6</c:v>
                </c:pt>
                <c:pt idx="754">
                  <c:v>3.44233E-6</c:v>
                </c:pt>
                <c:pt idx="755">
                  <c:v>4.03106E-6</c:v>
                </c:pt>
                <c:pt idx="756">
                  <c:v>3.7891899999999998E-6</c:v>
                </c:pt>
                <c:pt idx="757">
                  <c:v>2.6930400000000001E-6</c:v>
                </c:pt>
                <c:pt idx="758">
                  <c:v>8.6530199999999995E-7</c:v>
                </c:pt>
                <c:pt idx="759">
                  <c:v>-1.43905E-6</c:v>
                </c:pt>
                <c:pt idx="760">
                  <c:v>-3.8658999999999997E-6</c:v>
                </c:pt>
                <c:pt idx="761">
                  <c:v>-6.0082999999999997E-6</c:v>
                </c:pt>
                <c:pt idx="762">
                  <c:v>-7.4622399999999997E-6</c:v>
                </c:pt>
                <c:pt idx="763">
                  <c:v>-7.8881800000000004E-6</c:v>
                </c:pt>
                <c:pt idx="764">
                  <c:v>-7.0717899999999999E-6</c:v>
                </c:pt>
                <c:pt idx="765">
                  <c:v>-4.9720900000000004E-6</c:v>
                </c:pt>
                <c:pt idx="766">
                  <c:v>-1.74171E-6</c:v>
                </c:pt>
                <c:pt idx="767">
                  <c:v>2.2911899999999999E-6</c:v>
                </c:pt>
                <c:pt idx="768">
                  <c:v>6.6787899999999996E-6</c:v>
                </c:pt>
                <c:pt idx="769">
                  <c:v>1.09323E-5</c:v>
                </c:pt>
                <c:pt idx="770">
                  <c:v>1.4599299999999999E-5</c:v>
                </c:pt>
                <c:pt idx="771">
                  <c:v>1.7319000000000001E-5</c:v>
                </c:pt>
                <c:pt idx="772">
                  <c:v>1.8844599999999999E-5</c:v>
                </c:pt>
                <c:pt idx="773">
                  <c:v>1.9041500000000001E-5</c:v>
                </c:pt>
                <c:pt idx="774">
                  <c:v>1.7875200000000001E-5</c:v>
                </c:pt>
                <c:pt idx="775">
                  <c:v>1.5407E-5</c:v>
                </c:pt>
                <c:pt idx="776">
                  <c:v>1.18011E-5</c:v>
                </c:pt>
                <c:pt idx="777">
                  <c:v>7.3379800000000002E-6</c:v>
                </c:pt>
                <c:pt idx="778">
                  <c:v>2.41823E-6</c:v>
                </c:pt>
                <c:pt idx="779">
                  <c:v>-2.45987E-6</c:v>
                </c:pt>
                <c:pt idx="780">
                  <c:v>-6.7560299999999998E-6</c:v>
                </c:pt>
                <c:pt idx="781">
                  <c:v>-9.9730799999999997E-6</c:v>
                </c:pt>
                <c:pt idx="782">
                  <c:v>-1.17526E-5</c:v>
                </c:pt>
                <c:pt idx="783">
                  <c:v>-1.1953899999999999E-5</c:v>
                </c:pt>
                <c:pt idx="784">
                  <c:v>-1.0689E-5</c:v>
                </c:pt>
                <c:pt idx="785">
                  <c:v>-8.2995799999999996E-6</c:v>
                </c:pt>
                <c:pt idx="786">
                  <c:v>-5.2787099999999998E-6</c:v>
                </c:pt>
                <c:pt idx="787">
                  <c:v>-2.1612799999999998E-6</c:v>
                </c:pt>
                <c:pt idx="788">
                  <c:v>5.8624899999999997E-7</c:v>
                </c:pt>
                <c:pt idx="789">
                  <c:v>2.6476799999999999E-6</c:v>
                </c:pt>
                <c:pt idx="790">
                  <c:v>3.8952000000000004E-6</c:v>
                </c:pt>
                <c:pt idx="791">
                  <c:v>4.3833500000000001E-6</c:v>
                </c:pt>
                <c:pt idx="792">
                  <c:v>4.3086100000000004E-6</c:v>
                </c:pt>
                <c:pt idx="793">
                  <c:v>3.9476299999999997E-6</c:v>
                </c:pt>
                <c:pt idx="794">
                  <c:v>3.5863700000000001E-6</c:v>
                </c:pt>
                <c:pt idx="795">
                  <c:v>3.4517599999999999E-6</c:v>
                </c:pt>
                <c:pt idx="796">
                  <c:v>3.6588E-6</c:v>
                </c:pt>
                <c:pt idx="797">
                  <c:v>4.1870400000000001E-6</c:v>
                </c:pt>
                <c:pt idx="798">
                  <c:v>4.8959500000000001E-6</c:v>
                </c:pt>
                <c:pt idx="799">
                  <c:v>5.57839E-6</c:v>
                </c:pt>
                <c:pt idx="800">
                  <c:v>6.0365300000000001E-6</c:v>
                </c:pt>
                <c:pt idx="801">
                  <c:v>6.15319E-6</c:v>
                </c:pt>
                <c:pt idx="802">
                  <c:v>5.9305799999999999E-6</c:v>
                </c:pt>
                <c:pt idx="803">
                  <c:v>5.4801799999999999E-6</c:v>
                </c:pt>
                <c:pt idx="804">
                  <c:v>4.9677400000000001E-6</c:v>
                </c:pt>
                <c:pt idx="805">
                  <c:v>4.5365599999999996E-6</c:v>
                </c:pt>
                <c:pt idx="806">
                  <c:v>4.2412199999999999E-6</c:v>
                </c:pt>
                <c:pt idx="807">
                  <c:v>4.0172999999999996E-6</c:v>
                </c:pt>
                <c:pt idx="808">
                  <c:v>3.6961000000000001E-6</c:v>
                </c:pt>
                <c:pt idx="809">
                  <c:v>3.0539399999999999E-6</c:v>
                </c:pt>
                <c:pt idx="810">
                  <c:v>1.8752399999999999E-6</c:v>
                </c:pt>
                <c:pt idx="811">
                  <c:v>9.2516200000000004E-9</c:v>
                </c:pt>
                <c:pt idx="812">
                  <c:v>-2.5898900000000001E-6</c:v>
                </c:pt>
                <c:pt idx="813">
                  <c:v>-5.8397500000000003E-6</c:v>
                </c:pt>
                <c:pt idx="814">
                  <c:v>-9.5183300000000004E-6</c:v>
                </c:pt>
                <c:pt idx="815">
                  <c:v>-1.3264200000000001E-5</c:v>
                </c:pt>
                <c:pt idx="816">
                  <c:v>-1.6594899999999999E-5</c:v>
                </c:pt>
                <c:pt idx="817">
                  <c:v>-1.8954399999999999E-5</c:v>
                </c:pt>
                <c:pt idx="818">
                  <c:v>-1.9797100000000001E-5</c:v>
                </c:pt>
                <c:pt idx="819">
                  <c:v>-1.87027E-5</c:v>
                </c:pt>
                <c:pt idx="820">
                  <c:v>-1.5496199999999999E-5</c:v>
                </c:pt>
                <c:pt idx="821">
                  <c:v>-1.03358E-5</c:v>
                </c:pt>
                <c:pt idx="822">
                  <c:v>-3.7312700000000002E-6</c:v>
                </c:pt>
                <c:pt idx="823">
                  <c:v>3.5285900000000001E-6</c:v>
                </c:pt>
                <c:pt idx="824">
                  <c:v>1.05264E-5</c:v>
                </c:pt>
                <c:pt idx="825">
                  <c:v>1.64036E-5</c:v>
                </c:pt>
                <c:pt idx="826">
                  <c:v>2.05261E-5</c:v>
                </c:pt>
                <c:pt idx="827">
                  <c:v>2.2578E-5</c:v>
                </c:pt>
                <c:pt idx="828">
                  <c:v>2.2564600000000001E-5</c:v>
                </c:pt>
                <c:pt idx="829">
                  <c:v>2.0741600000000001E-5</c:v>
                </c:pt>
                <c:pt idx="830">
                  <c:v>1.7509399999999999E-5</c:v>
                </c:pt>
                <c:pt idx="831">
                  <c:v>1.33165E-5</c:v>
                </c:pt>
                <c:pt idx="832">
                  <c:v>8.5960500000000005E-6</c:v>
                </c:pt>
                <c:pt idx="833">
                  <c:v>3.7359000000000001E-6</c:v>
                </c:pt>
                <c:pt idx="834">
                  <c:v>-9.3158399999999999E-7</c:v>
                </c:pt>
                <c:pt idx="835">
                  <c:v>-5.1359700000000001E-6</c:v>
                </c:pt>
                <c:pt idx="836">
                  <c:v>-8.6769899999999994E-6</c:v>
                </c:pt>
                <c:pt idx="837">
                  <c:v>-1.14304E-5</c:v>
                </c:pt>
                <c:pt idx="838">
                  <c:v>-1.33449E-5</c:v>
                </c:pt>
                <c:pt idx="839">
                  <c:v>-1.44287E-5</c:v>
                </c:pt>
                <c:pt idx="840">
                  <c:v>-1.4732999999999999E-5</c:v>
                </c:pt>
                <c:pt idx="841">
                  <c:v>-1.434E-5</c:v>
                </c:pt>
                <c:pt idx="842">
                  <c:v>-1.3362300000000001E-5</c:v>
                </c:pt>
                <c:pt idx="843">
                  <c:v>-1.19473E-5</c:v>
                </c:pt>
                <c:pt idx="844">
                  <c:v>-1.0278000000000001E-5</c:v>
                </c:pt>
                <c:pt idx="845">
                  <c:v>-8.5572399999999994E-6</c:v>
                </c:pt>
                <c:pt idx="846">
                  <c:v>-6.9738199999999997E-6</c:v>
                </c:pt>
                <c:pt idx="847">
                  <c:v>-5.6573099999999999E-6</c:v>
                </c:pt>
                <c:pt idx="848">
                  <c:v>-4.6373599999999996E-6</c:v>
                </c:pt>
                <c:pt idx="849">
                  <c:v>-3.8233299999999999E-6</c:v>
                </c:pt>
                <c:pt idx="850">
                  <c:v>-3.0145699999999999E-6</c:v>
                </c:pt>
                <c:pt idx="851">
                  <c:v>-1.94236E-6</c:v>
                </c:pt>
                <c:pt idx="852">
                  <c:v>-3.3524799999999999E-7</c:v>
                </c:pt>
                <c:pt idx="853">
                  <c:v>2.00493E-6</c:v>
                </c:pt>
                <c:pt idx="854">
                  <c:v>5.1320000000000002E-6</c:v>
                </c:pt>
                <c:pt idx="855">
                  <c:v>8.9052999999999993E-6</c:v>
                </c:pt>
                <c:pt idx="856">
                  <c:v>1.2975200000000001E-5</c:v>
                </c:pt>
                <c:pt idx="857">
                  <c:v>1.6815000000000001E-5</c:v>
                </c:pt>
                <c:pt idx="858">
                  <c:v>1.98E-5</c:v>
                </c:pt>
                <c:pt idx="859">
                  <c:v>2.1322799999999999E-5</c:v>
                </c:pt>
                <c:pt idx="860">
                  <c:v>2.09218E-5</c:v>
                </c:pt>
                <c:pt idx="861">
                  <c:v>1.8390099999999999E-5</c:v>
                </c:pt>
                <c:pt idx="862">
                  <c:v>1.3839099999999999E-5</c:v>
                </c:pt>
                <c:pt idx="863">
                  <c:v>7.69684E-6</c:v>
                </c:pt>
                <c:pt idx="864">
                  <c:v>6.43954E-7</c:v>
                </c:pt>
                <c:pt idx="865">
                  <c:v>-6.5001099999999997E-6</c:v>
                </c:pt>
                <c:pt idx="866">
                  <c:v>-1.2913599999999999E-5</c:v>
                </c:pt>
                <c:pt idx="867">
                  <c:v>-1.7903599999999999E-5</c:v>
                </c:pt>
                <c:pt idx="868">
                  <c:v>-2.1005900000000002E-5</c:v>
                </c:pt>
                <c:pt idx="869">
                  <c:v>-2.2036899999999999E-5</c:v>
                </c:pt>
                <c:pt idx="870">
                  <c:v>-2.1089300000000002E-5</c:v>
                </c:pt>
                <c:pt idx="871">
                  <c:v>-1.84789E-5</c:v>
                </c:pt>
                <c:pt idx="872">
                  <c:v>-1.46554E-5</c:v>
                </c:pt>
                <c:pt idx="873">
                  <c:v>-1.0104200000000001E-5</c:v>
                </c:pt>
                <c:pt idx="874">
                  <c:v>-5.26118E-6</c:v>
                </c:pt>
                <c:pt idx="875">
                  <c:v>-4.64047E-7</c:v>
                </c:pt>
                <c:pt idx="876">
                  <c:v>4.0549400000000002E-6</c:v>
                </c:pt>
                <c:pt idx="877">
                  <c:v>8.13879E-6</c:v>
                </c:pt>
                <c:pt idx="878">
                  <c:v>1.16583E-5</c:v>
                </c:pt>
                <c:pt idx="879">
                  <c:v>1.44715E-5</c:v>
                </c:pt>
                <c:pt idx="880">
                  <c:v>1.64082E-5</c:v>
                </c:pt>
                <c:pt idx="881">
                  <c:v>1.7288699999999999E-5</c:v>
                </c:pt>
                <c:pt idx="882">
                  <c:v>1.6965399999999999E-5</c:v>
                </c:pt>
                <c:pt idx="883">
                  <c:v>1.5374299999999999E-5</c:v>
                </c:pt>
                <c:pt idx="884">
                  <c:v>1.2575000000000001E-5</c:v>
                </c:pt>
                <c:pt idx="885">
                  <c:v>8.7708799999999996E-6</c:v>
                </c:pt>
                <c:pt idx="886">
                  <c:v>4.3035899999999999E-6</c:v>
                </c:pt>
                <c:pt idx="887">
                  <c:v>-3.7472800000000002E-7</c:v>
                </c:pt>
                <c:pt idx="888">
                  <c:v>-4.7519899999999997E-6</c:v>
                </c:pt>
                <c:pt idx="889">
                  <c:v>-8.3259600000000002E-6</c:v>
                </c:pt>
                <c:pt idx="890">
                  <c:v>-1.06866E-5</c:v>
                </c:pt>
                <c:pt idx="891">
                  <c:v>-1.1596100000000001E-5</c:v>
                </c:pt>
                <c:pt idx="892">
                  <c:v>-1.10459E-5</c:v>
                </c:pt>
                <c:pt idx="893">
                  <c:v>-9.2701400000000007E-6</c:v>
                </c:pt>
                <c:pt idx="894">
                  <c:v>-6.7048900000000001E-6</c:v>
                </c:pt>
                <c:pt idx="895">
                  <c:v>-3.90235E-6</c:v>
                </c:pt>
                <c:pt idx="896">
                  <c:v>-1.4200200000000001E-6</c:v>
                </c:pt>
                <c:pt idx="897">
                  <c:v>2.8687999999999999E-7</c:v>
                </c:pt>
                <c:pt idx="898">
                  <c:v>9.4571600000000002E-7</c:v>
                </c:pt>
                <c:pt idx="899">
                  <c:v>5.04243E-7</c:v>
                </c:pt>
                <c:pt idx="900">
                  <c:v>-8.7680999999999997E-7</c:v>
                </c:pt>
                <c:pt idx="901">
                  <c:v>-2.8690800000000001E-6</c:v>
                </c:pt>
                <c:pt idx="902">
                  <c:v>-5.04638E-6</c:v>
                </c:pt>
                <c:pt idx="903">
                  <c:v>-6.9622500000000001E-6</c:v>
                </c:pt>
                <c:pt idx="904">
                  <c:v>-8.2187100000000005E-6</c:v>
                </c:pt>
                <c:pt idx="905">
                  <c:v>-8.5161400000000008E-6</c:v>
                </c:pt>
                <c:pt idx="906">
                  <c:v>-7.68323E-6</c:v>
                </c:pt>
                <c:pt idx="907">
                  <c:v>-5.6930000000000004E-6</c:v>
                </c:pt>
                <c:pt idx="908">
                  <c:v>-2.67105E-6</c:v>
                </c:pt>
                <c:pt idx="909">
                  <c:v>1.1019199999999999E-6</c:v>
                </c:pt>
                <c:pt idx="910">
                  <c:v>5.1987800000000004E-6</c:v>
                </c:pt>
                <c:pt idx="911">
                  <c:v>9.0773399999999997E-6</c:v>
                </c:pt>
                <c:pt idx="912">
                  <c:v>1.2143199999999999E-5</c:v>
                </c:pt>
                <c:pt idx="913">
                  <c:v>1.38409E-5</c:v>
                </c:pt>
                <c:pt idx="914">
                  <c:v>1.37558E-5</c:v>
                </c:pt>
                <c:pt idx="915">
                  <c:v>1.17031E-5</c:v>
                </c:pt>
                <c:pt idx="916">
                  <c:v>7.7793199999999999E-6</c:v>
                </c:pt>
                <c:pt idx="917">
                  <c:v>2.3621499999999999E-6</c:v>
                </c:pt>
                <c:pt idx="918">
                  <c:v>-3.9407199999999999E-6</c:v>
                </c:pt>
                <c:pt idx="919">
                  <c:v>-1.03798E-5</c:v>
                </c:pt>
                <c:pt idx="920">
                  <c:v>-1.6169799999999999E-5</c:v>
                </c:pt>
                <c:pt idx="921">
                  <c:v>-2.0595199999999999E-5</c:v>
                </c:pt>
                <c:pt idx="922">
                  <c:v>-2.31018E-5</c:v>
                </c:pt>
                <c:pt idx="923">
                  <c:v>-2.3365599999999999E-5</c:v>
                </c:pt>
                <c:pt idx="924">
                  <c:v>-2.1331700000000001E-5</c:v>
                </c:pt>
                <c:pt idx="925">
                  <c:v>-1.72194E-5</c:v>
                </c:pt>
                <c:pt idx="926">
                  <c:v>-1.1489E-5</c:v>
                </c:pt>
                <c:pt idx="927">
                  <c:v>-4.7724500000000004E-6</c:v>
                </c:pt>
                <c:pt idx="928">
                  <c:v>2.2242299999999998E-6</c:v>
                </c:pt>
                <c:pt idx="929">
                  <c:v>8.8261899999999996E-6</c:v>
                </c:pt>
                <c:pt idx="930">
                  <c:v>1.44816E-5</c:v>
                </c:pt>
                <c:pt idx="931">
                  <c:v>1.8817500000000001E-5</c:v>
                </c:pt>
                <c:pt idx="932">
                  <c:v>2.1647399999999999E-5</c:v>
                </c:pt>
                <c:pt idx="933">
                  <c:v>2.2935E-5</c:v>
                </c:pt>
                <c:pt idx="934">
                  <c:v>2.2733100000000001E-5</c:v>
                </c:pt>
                <c:pt idx="935">
                  <c:v>2.1129699999999999E-5</c:v>
                </c:pt>
                <c:pt idx="936">
                  <c:v>1.8226299999999999E-5</c:v>
                </c:pt>
                <c:pt idx="937">
                  <c:v>1.41576E-5</c:v>
                </c:pt>
                <c:pt idx="938">
                  <c:v>9.1380400000000007E-6</c:v>
                </c:pt>
                <c:pt idx="939">
                  <c:v>3.5052299999999999E-6</c:v>
                </c:pt>
                <c:pt idx="940">
                  <c:v>-2.2732000000000001E-6</c:v>
                </c:pt>
                <c:pt idx="941">
                  <c:v>-7.6443900000000002E-6</c:v>
                </c:pt>
                <c:pt idx="942">
                  <c:v>-1.2056799999999999E-5</c:v>
                </c:pt>
                <c:pt idx="943">
                  <c:v>-1.5057399999999999E-5</c:v>
                </c:pt>
                <c:pt idx="944">
                  <c:v>-1.6368999999999999E-5</c:v>
                </c:pt>
                <c:pt idx="945">
                  <c:v>-1.5928100000000001E-5</c:v>
                </c:pt>
                <c:pt idx="946">
                  <c:v>-1.38841E-5</c:v>
                </c:pt>
                <c:pt idx="947">
                  <c:v>-1.057E-5</c:v>
                </c:pt>
                <c:pt idx="948">
                  <c:v>-6.4574999999999996E-6</c:v>
                </c:pt>
                <c:pt idx="949">
                  <c:v>-2.1029100000000001E-6</c:v>
                </c:pt>
                <c:pt idx="950">
                  <c:v>1.9234300000000001E-6</c:v>
                </c:pt>
                <c:pt idx="951">
                  <c:v>5.1250400000000003E-6</c:v>
                </c:pt>
                <c:pt idx="952">
                  <c:v>7.1723199999999996E-6</c:v>
                </c:pt>
                <c:pt idx="953">
                  <c:v>7.9774099999999999E-6</c:v>
                </c:pt>
                <c:pt idx="954">
                  <c:v>7.7235199999999995E-6</c:v>
                </c:pt>
                <c:pt idx="955">
                  <c:v>6.8268100000000003E-6</c:v>
                </c:pt>
                <c:pt idx="956">
                  <c:v>5.8308500000000003E-6</c:v>
                </c:pt>
                <c:pt idx="957">
                  <c:v>5.2629400000000003E-6</c:v>
                </c:pt>
                <c:pt idx="958">
                  <c:v>5.4945499999999998E-6</c:v>
                </c:pt>
                <c:pt idx="959">
                  <c:v>6.6440600000000002E-6</c:v>
                </c:pt>
                <c:pt idx="960">
                  <c:v>8.5479300000000003E-6</c:v>
                </c:pt>
                <c:pt idx="961">
                  <c:v>1.0805800000000001E-5</c:v>
                </c:pt>
                <c:pt idx="962">
                  <c:v>1.2879400000000001E-5</c:v>
                </c:pt>
                <c:pt idx="963">
                  <c:v>1.4212E-5</c:v>
                </c:pt>
                <c:pt idx="964">
                  <c:v>1.4341999999999999E-5</c:v>
                </c:pt>
                <c:pt idx="965">
                  <c:v>1.2988499999999999E-5</c:v>
                </c:pt>
                <c:pt idx="966">
                  <c:v>1.0095199999999999E-5</c:v>
                </c:pt>
                <c:pt idx="967">
                  <c:v>5.8269799999999997E-6</c:v>
                </c:pt>
                <c:pt idx="968">
                  <c:v>5.3694499999999997E-7</c:v>
                </c:pt>
                <c:pt idx="969">
                  <c:v>-5.2886999999999999E-6</c:v>
                </c:pt>
                <c:pt idx="970">
                  <c:v>-1.11006E-5</c:v>
                </c:pt>
                <c:pt idx="971">
                  <c:v>-1.63588E-5</c:v>
                </c:pt>
                <c:pt idx="972">
                  <c:v>-2.0585500000000001E-5</c:v>
                </c:pt>
                <c:pt idx="973">
                  <c:v>-2.3381099999999999E-5</c:v>
                </c:pt>
                <c:pt idx="974">
                  <c:v>-2.43969E-5</c:v>
                </c:pt>
                <c:pt idx="975">
                  <c:v>-2.32672E-5</c:v>
                </c:pt>
                <c:pt idx="976">
                  <c:v>-1.9538499999999999E-5</c:v>
                </c:pt>
                <c:pt idx="977">
                  <c:v>-1.26753E-5</c:v>
                </c:pt>
                <c:pt idx="978">
                  <c:v>-2.1976200000000001E-6</c:v>
                </c:pt>
                <c:pt idx="979">
                  <c:v>1.20623E-5</c:v>
                </c:pt>
                <c:pt idx="980">
                  <c:v>2.9668200000000002E-5</c:v>
                </c:pt>
                <c:pt idx="981">
                  <c:v>4.9370000000000003E-5</c:v>
                </c:pt>
                <c:pt idx="982">
                  <c:v>6.9104500000000002E-5</c:v>
                </c:pt>
                <c:pt idx="983">
                  <c:v>8.6264600000000001E-5</c:v>
                </c:pt>
                <c:pt idx="984">
                  <c:v>9.8162499999999994E-5</c:v>
                </c:pt>
                <c:pt idx="985">
                  <c:v>1.02545E-4</c:v>
                </c:pt>
                <c:pt idx="986">
                  <c:v>9.8026699999999994E-5</c:v>
                </c:pt>
                <c:pt idx="987">
                  <c:v>8.4354699999999994E-5</c:v>
                </c:pt>
                <c:pt idx="988">
                  <c:v>6.24529E-5</c:v>
                </c:pt>
                <c:pt idx="989">
                  <c:v>3.4286799999999998E-5</c:v>
                </c:pt>
                <c:pt idx="990">
                  <c:v>2.60638E-6</c:v>
                </c:pt>
                <c:pt idx="991">
                  <c:v>-2.93895E-5</c:v>
                </c:pt>
                <c:pt idx="992">
                  <c:v>-5.8445800000000002E-5</c:v>
                </c:pt>
                <c:pt idx="993">
                  <c:v>-8.1662000000000005E-5</c:v>
                </c:pt>
                <c:pt idx="994">
                  <c:v>-9.6870699999999994E-5</c:v>
                </c:pt>
                <c:pt idx="995">
                  <c:v>-1.02942E-4</c:v>
                </c:pt>
                <c:pt idx="996">
                  <c:v>-9.99577E-5</c:v>
                </c:pt>
                <c:pt idx="997">
                  <c:v>-8.91814E-5</c:v>
                </c:pt>
                <c:pt idx="998">
                  <c:v>-7.27997E-5</c:v>
                </c:pt>
                <c:pt idx="999">
                  <c:v>-5.3477000000000003E-5</c:v>
                </c:pt>
                <c:pt idx="1000">
                  <c:v>-3.38303E-5</c:v>
                </c:pt>
                <c:pt idx="1001">
                  <c:v>-1.59554E-5</c:v>
                </c:pt>
                <c:pt idx="1002">
                  <c:v>-1.1444100000000001E-6</c:v>
                </c:pt>
                <c:pt idx="1003">
                  <c:v>1.0122999999999999E-5</c:v>
                </c:pt>
                <c:pt idx="1004">
                  <c:v>1.79659E-5</c:v>
                </c:pt>
                <c:pt idx="1005">
                  <c:v>2.2798200000000001E-5</c:v>
                </c:pt>
                <c:pt idx="1006">
                  <c:v>2.50611E-5</c:v>
                </c:pt>
                <c:pt idx="1007">
                  <c:v>2.5083799999999999E-5</c:v>
                </c:pt>
                <c:pt idx="1008">
                  <c:v>2.3096999999999999E-5</c:v>
                </c:pt>
                <c:pt idx="1009">
                  <c:v>1.93396E-5</c:v>
                </c:pt>
                <c:pt idx="1010">
                  <c:v>1.4163400000000001E-5</c:v>
                </c:pt>
                <c:pt idx="1011">
                  <c:v>8.0769500000000007E-6</c:v>
                </c:pt>
                <c:pt idx="1012">
                  <c:v>1.7179300000000001E-6</c:v>
                </c:pt>
                <c:pt idx="1013">
                  <c:v>-4.2323199999999998E-6</c:v>
                </c:pt>
                <c:pt idx="1014">
                  <c:v>-9.1603499999999995E-6</c:v>
                </c:pt>
                <c:pt idx="1015">
                  <c:v>-1.26195E-5</c:v>
                </c:pt>
                <c:pt idx="1016">
                  <c:v>-1.4394E-5</c:v>
                </c:pt>
                <c:pt idx="1017">
                  <c:v>-1.4527399999999999E-5</c:v>
                </c:pt>
                <c:pt idx="1018">
                  <c:v>-1.33149E-5</c:v>
                </c:pt>
                <c:pt idx="1019">
                  <c:v>-1.12545E-5</c:v>
                </c:pt>
                <c:pt idx="1020">
                  <c:v>-8.9573600000000006E-6</c:v>
                </c:pt>
                <c:pt idx="1021">
                  <c:v>-7.0291500000000003E-6</c:v>
                </c:pt>
                <c:pt idx="1022">
                  <c:v>-5.9394500000000004E-6</c:v>
                </c:pt>
                <c:pt idx="1023">
                  <c:v>-5.9047399999999998E-6</c:v>
                </c:pt>
                <c:pt idx="1024">
                  <c:v>-6.8229399999999998E-6</c:v>
                </c:pt>
                <c:pt idx="1025">
                  <c:v>-8.2885200000000001E-6</c:v>
                </c:pt>
                <c:pt idx="1026">
                  <c:v>-9.6902299999999995E-6</c:v>
                </c:pt>
                <c:pt idx="1027">
                  <c:v>-1.0367899999999999E-5</c:v>
                </c:pt>
                <c:pt idx="1028">
                  <c:v>-9.7874700000000003E-6</c:v>
                </c:pt>
                <c:pt idx="1029">
                  <c:v>-7.6844099999999995E-6</c:v>
                </c:pt>
                <c:pt idx="1030">
                  <c:v>-4.1336200000000002E-6</c:v>
                </c:pt>
                <c:pt idx="1031">
                  <c:v>4.68809E-7</c:v>
                </c:pt>
                <c:pt idx="1032">
                  <c:v>5.4974899999999996E-6</c:v>
                </c:pt>
                <c:pt idx="1033">
                  <c:v>1.0233399999999999E-5</c:v>
                </c:pt>
                <c:pt idx="1034">
                  <c:v>1.4005199999999999E-5</c:v>
                </c:pt>
                <c:pt idx="1035">
                  <c:v>1.6300999999999999E-5</c:v>
                </c:pt>
                <c:pt idx="1036">
                  <c:v>1.6832699999999999E-5</c:v>
                </c:pt>
                <c:pt idx="1037">
                  <c:v>1.5552900000000001E-5</c:v>
                </c:pt>
                <c:pt idx="1038">
                  <c:v>1.2631599999999999E-5</c:v>
                </c:pt>
                <c:pt idx="1039">
                  <c:v>8.4063400000000006E-6</c:v>
                </c:pt>
                <c:pt idx="1040">
                  <c:v>3.3151100000000001E-6</c:v>
                </c:pt>
                <c:pt idx="1041">
                  <c:v>-2.1718499999999998E-6</c:v>
                </c:pt>
                <c:pt idx="1042">
                  <c:v>-7.6111800000000004E-6</c:v>
                </c:pt>
                <c:pt idx="1043">
                  <c:v>-1.26239E-5</c:v>
                </c:pt>
                <c:pt idx="1044">
                  <c:v>-1.6903400000000002E-5</c:v>
                </c:pt>
                <c:pt idx="1045">
                  <c:v>-2.0196799999999999E-5</c:v>
                </c:pt>
                <c:pt idx="1046">
                  <c:v>-2.2278800000000001E-5</c:v>
                </c:pt>
                <c:pt idx="1047">
                  <c:v>-2.2938600000000001E-5</c:v>
                </c:pt>
                <c:pt idx="1048">
                  <c:v>-2.1996300000000001E-5</c:v>
                </c:pt>
                <c:pt idx="1049">
                  <c:v>-1.9346599999999999E-5</c:v>
                </c:pt>
                <c:pt idx="1050">
                  <c:v>-1.5016300000000001E-5</c:v>
                </c:pt>
                <c:pt idx="1051">
                  <c:v>-9.2122600000000005E-6</c:v>
                </c:pt>
                <c:pt idx="1052">
                  <c:v>-2.3402200000000002E-6</c:v>
                </c:pt>
                <c:pt idx="1053">
                  <c:v>5.0138399999999996E-6</c:v>
                </c:pt>
                <c:pt idx="1054">
                  <c:v>1.21373E-5</c:v>
                </c:pt>
                <c:pt idx="1055">
                  <c:v>1.8272000000000001E-5</c:v>
                </c:pt>
                <c:pt idx="1056">
                  <c:v>2.27125E-5</c:v>
                </c:pt>
                <c:pt idx="1057">
                  <c:v>2.49116E-5</c:v>
                </c:pt>
                <c:pt idx="1058">
                  <c:v>2.4573999999999999E-5</c:v>
                </c:pt>
                <c:pt idx="1059">
                  <c:v>2.1720900000000001E-5</c:v>
                </c:pt>
                <c:pt idx="1060">
                  <c:v>1.6705200000000001E-5</c:v>
                </c:pt>
                <c:pt idx="1061">
                  <c:v>1.01694E-5</c:v>
                </c:pt>
                <c:pt idx="1062">
                  <c:v>2.9490000000000001E-6</c:v>
                </c:pt>
                <c:pt idx="1063">
                  <c:v>-4.0557900000000003E-6</c:v>
                </c:pt>
                <c:pt idx="1064">
                  <c:v>-1.0015400000000001E-5</c:v>
                </c:pt>
                <c:pt idx="1065">
                  <c:v>-1.42842E-5</c:v>
                </c:pt>
                <c:pt idx="1066">
                  <c:v>-1.6474399999999999E-5</c:v>
                </c:pt>
                <c:pt idx="1067">
                  <c:v>-1.6486000000000001E-5</c:v>
                </c:pt>
                <c:pt idx="1068">
                  <c:v>-1.4491000000000001E-5</c:v>
                </c:pt>
                <c:pt idx="1069">
                  <c:v>-1.0884500000000001E-5</c:v>
                </c:pt>
                <c:pt idx="1070">
                  <c:v>-6.21217E-6</c:v>
                </c:pt>
                <c:pt idx="1071">
                  <c:v>-1.0904800000000001E-6</c:v>
                </c:pt>
                <c:pt idx="1072">
                  <c:v>3.8692199999999999E-6</c:v>
                </c:pt>
                <c:pt idx="1073">
                  <c:v>8.1234099999999999E-6</c:v>
                </c:pt>
                <c:pt idx="1074">
                  <c:v>1.1243000000000001E-5</c:v>
                </c:pt>
                <c:pt idx="1075">
                  <c:v>1.29479E-5</c:v>
                </c:pt>
                <c:pt idx="1076">
                  <c:v>1.3133500000000001E-5</c:v>
                </c:pt>
                <c:pt idx="1077">
                  <c:v>1.18888E-5</c:v>
                </c:pt>
                <c:pt idx="1078">
                  <c:v>9.4970299999999994E-6</c:v>
                </c:pt>
                <c:pt idx="1079">
                  <c:v>6.4098799999999997E-6</c:v>
                </c:pt>
                <c:pt idx="1080">
                  <c:v>3.1883399999999999E-6</c:v>
                </c:pt>
                <c:pt idx="1081">
                  <c:v>4.13391E-7</c:v>
                </c:pt>
                <c:pt idx="1082">
                  <c:v>-1.4182100000000001E-6</c:v>
                </c:pt>
                <c:pt idx="1083">
                  <c:v>-1.9903799999999999E-6</c:v>
                </c:pt>
                <c:pt idx="1084">
                  <c:v>-1.23384E-6</c:v>
                </c:pt>
                <c:pt idx="1085">
                  <c:v>6.5407499999999996E-7</c:v>
                </c:pt>
                <c:pt idx="1086">
                  <c:v>3.2432199999999998E-6</c:v>
                </c:pt>
                <c:pt idx="1087">
                  <c:v>5.9539200000000004E-6</c:v>
                </c:pt>
                <c:pt idx="1088">
                  <c:v>8.1726800000000008E-6</c:v>
                </c:pt>
                <c:pt idx="1089">
                  <c:v>9.37443E-6</c:v>
                </c:pt>
                <c:pt idx="1090">
                  <c:v>9.2226399999999998E-6</c:v>
                </c:pt>
                <c:pt idx="1091">
                  <c:v>7.6244299999999998E-6</c:v>
                </c:pt>
                <c:pt idx="1092">
                  <c:v>4.7309400000000001E-6</c:v>
                </c:pt>
                <c:pt idx="1093">
                  <c:v>8.9075199999999995E-7</c:v>
                </c:pt>
                <c:pt idx="1094">
                  <c:v>-3.4254599999999998E-6</c:v>
                </c:pt>
                <c:pt idx="1095">
                  <c:v>-7.7089199999999997E-6</c:v>
                </c:pt>
                <c:pt idx="1096">
                  <c:v>-1.14906E-5</c:v>
                </c:pt>
                <c:pt idx="1097">
                  <c:v>-1.44036E-5</c:v>
                </c:pt>
                <c:pt idx="1098">
                  <c:v>-1.6222299999999999E-5</c:v>
                </c:pt>
                <c:pt idx="1099">
                  <c:v>-1.6872400000000001E-5</c:v>
                </c:pt>
                <c:pt idx="1100">
                  <c:v>-1.6407400000000002E-5</c:v>
                </c:pt>
                <c:pt idx="1101">
                  <c:v>-1.4956800000000001E-5</c:v>
                </c:pt>
                <c:pt idx="1102">
                  <c:v>-1.2663000000000001E-5</c:v>
                </c:pt>
                <c:pt idx="1103">
                  <c:v>-9.63495E-6</c:v>
                </c:pt>
                <c:pt idx="1104">
                  <c:v>-5.9380700000000004E-6</c:v>
                </c:pt>
                <c:pt idx="1105">
                  <c:v>-1.63022E-6</c:v>
                </c:pt>
                <c:pt idx="1106">
                  <c:v>3.1738200000000001E-6</c:v>
                </c:pt>
                <c:pt idx="1107">
                  <c:v>8.2373800000000004E-6</c:v>
                </c:pt>
                <c:pt idx="1108">
                  <c:v>1.3168400000000001E-5</c:v>
                </c:pt>
                <c:pt idx="1109">
                  <c:v>1.7436999999999999E-5</c:v>
                </c:pt>
                <c:pt idx="1110">
                  <c:v>2.04473E-5</c:v>
                </c:pt>
                <c:pt idx="1111">
                  <c:v>2.16465E-5</c:v>
                </c:pt>
                <c:pt idx="1112">
                  <c:v>2.0647999999999999E-5</c:v>
                </c:pt>
                <c:pt idx="1113">
                  <c:v>1.7337200000000001E-5</c:v>
                </c:pt>
                <c:pt idx="1114">
                  <c:v>1.1932200000000001E-5</c:v>
                </c:pt>
                <c:pt idx="1115">
                  <c:v>4.9810899999999998E-6</c:v>
                </c:pt>
                <c:pt idx="1116">
                  <c:v>-2.7097099999999999E-6</c:v>
                </c:pt>
                <c:pt idx="1117">
                  <c:v>-1.02053E-5</c:v>
                </c:pt>
                <c:pt idx="1118">
                  <c:v>-1.6602000000000001E-5</c:v>
                </c:pt>
                <c:pt idx="1119">
                  <c:v>-2.11815E-5</c:v>
                </c:pt>
                <c:pt idx="1120">
                  <c:v>-2.3524699999999999E-5</c:v>
                </c:pt>
                <c:pt idx="1121">
                  <c:v>-2.3562800000000001E-5</c:v>
                </c:pt>
                <c:pt idx="1122">
                  <c:v>-2.1559599999999999E-5</c:v>
                </c:pt>
                <c:pt idx="1123">
                  <c:v>-1.8034100000000001E-5</c:v>
                </c:pt>
                <c:pt idx="1124">
                  <c:v>-1.36445E-5</c:v>
                </c:pt>
                <c:pt idx="1125">
                  <c:v>-9.05814E-6</c:v>
                </c:pt>
                <c:pt idx="1126">
                  <c:v>-4.8351200000000002E-6</c:v>
                </c:pt>
                <c:pt idx="1127">
                  <c:v>-1.34407E-6</c:v>
                </c:pt>
                <c:pt idx="1128">
                  <c:v>1.2739899999999999E-6</c:v>
                </c:pt>
                <c:pt idx="1129">
                  <c:v>3.0912999999999999E-6</c:v>
                </c:pt>
                <c:pt idx="1130">
                  <c:v>4.33569E-6</c:v>
                </c:pt>
                <c:pt idx="1131">
                  <c:v>5.3073099999999998E-6</c:v>
                </c:pt>
                <c:pt idx="1132">
                  <c:v>6.29206E-6</c:v>
                </c:pt>
                <c:pt idx="1133">
                  <c:v>7.4926500000000002E-6</c:v>
                </c:pt>
                <c:pt idx="1134">
                  <c:v>8.99111E-6</c:v>
                </c:pt>
                <c:pt idx="1135">
                  <c:v>1.0746399999999999E-5</c:v>
                </c:pt>
                <c:pt idx="1136">
                  <c:v>1.2620600000000001E-5</c:v>
                </c:pt>
                <c:pt idx="1137">
                  <c:v>1.44203E-5</c:v>
                </c:pt>
                <c:pt idx="1138">
                  <c:v>1.5936499999999999E-5</c:v>
                </c:pt>
                <c:pt idx="1139">
                  <c:v>1.6973000000000002E-5</c:v>
                </c:pt>
                <c:pt idx="1140">
                  <c:v>1.73572E-5</c:v>
                </c:pt>
                <c:pt idx="1141">
                  <c:v>1.6939099999999998E-5</c:v>
                </c:pt>
                <c:pt idx="1142">
                  <c:v>1.5590599999999999E-5</c:v>
                </c:pt>
                <c:pt idx="1143">
                  <c:v>1.32142E-5</c:v>
                </c:pt>
                <c:pt idx="1144">
                  <c:v>9.7686300000000004E-6</c:v>
                </c:pt>
                <c:pt idx="1145">
                  <c:v>5.3020600000000002E-6</c:v>
                </c:pt>
                <c:pt idx="1146">
                  <c:v>-1.80573E-8</c:v>
                </c:pt>
                <c:pt idx="1147">
                  <c:v>-5.89301E-6</c:v>
                </c:pt>
                <c:pt idx="1148">
                  <c:v>-1.1905200000000001E-5</c:v>
                </c:pt>
                <c:pt idx="1149">
                  <c:v>-1.75519E-5</c:v>
                </c:pt>
                <c:pt idx="1150">
                  <c:v>-2.2291899999999999E-5</c:v>
                </c:pt>
                <c:pt idx="1151">
                  <c:v>-2.5597900000000001E-5</c:v>
                </c:pt>
                <c:pt idx="1152">
                  <c:v>-2.7013100000000001E-5</c:v>
                </c:pt>
                <c:pt idx="1153">
                  <c:v>-2.6214999999999999E-5</c:v>
                </c:pt>
                <c:pt idx="1154">
                  <c:v>-2.3082600000000002E-5</c:v>
                </c:pt>
                <c:pt idx="1155">
                  <c:v>-1.77571E-5</c:v>
                </c:pt>
                <c:pt idx="1156">
                  <c:v>-1.06727E-5</c:v>
                </c:pt>
                <c:pt idx="1157">
                  <c:v>-2.5367199999999999E-6</c:v>
                </c:pt>
                <c:pt idx="1158">
                  <c:v>5.7547600000000001E-6</c:v>
                </c:pt>
                <c:pt idx="1159">
                  <c:v>1.32561E-5</c:v>
                </c:pt>
                <c:pt idx="1160">
                  <c:v>1.9137400000000001E-5</c:v>
                </c:pt>
                <c:pt idx="1161">
                  <c:v>2.2833899999999998E-5</c:v>
                </c:pt>
                <c:pt idx="1162">
                  <c:v>2.4142500000000001E-5</c:v>
                </c:pt>
                <c:pt idx="1163">
                  <c:v>2.3237000000000001E-5</c:v>
                </c:pt>
                <c:pt idx="1164">
                  <c:v>2.06033E-5</c:v>
                </c:pt>
                <c:pt idx="1165">
                  <c:v>1.6911399999999999E-5</c:v>
                </c:pt>
                <c:pt idx="1166">
                  <c:v>1.28628E-5</c:v>
                </c:pt>
                <c:pt idx="1167">
                  <c:v>9.0513799999999997E-6</c:v>
                </c:pt>
                <c:pt idx="1168">
                  <c:v>5.8697199999999996E-6</c:v>
                </c:pt>
                <c:pt idx="1169">
                  <c:v>3.47602E-6</c:v>
                </c:pt>
                <c:pt idx="1170">
                  <c:v>1.8176200000000001E-6</c:v>
                </c:pt>
                <c:pt idx="1171">
                  <c:v>6.9430799999999997E-7</c:v>
                </c:pt>
                <c:pt idx="1172">
                  <c:v>-1.60491E-7</c:v>
                </c:pt>
                <c:pt idx="1173">
                  <c:v>-9.9981100000000003E-7</c:v>
                </c:pt>
                <c:pt idx="1174">
                  <c:v>-1.9987399999999999E-6</c:v>
                </c:pt>
                <c:pt idx="1175">
                  <c:v>-3.2154799999999998E-6</c:v>
                </c:pt>
                <c:pt idx="1176">
                  <c:v>-4.58484E-6</c:v>
                </c:pt>
                <c:pt idx="1177">
                  <c:v>-5.9465499999999998E-6</c:v>
                </c:pt>
                <c:pt idx="1178">
                  <c:v>-7.1031099999999997E-6</c:v>
                </c:pt>
                <c:pt idx="1179">
                  <c:v>-7.8912300000000003E-6</c:v>
                </c:pt>
                <c:pt idx="1180">
                  <c:v>-8.2436199999999999E-6</c:v>
                </c:pt>
                <c:pt idx="1181">
                  <c:v>-8.2178299999999999E-6</c:v>
                </c:pt>
                <c:pt idx="1182">
                  <c:v>-7.9798600000000002E-6</c:v>
                </c:pt>
                <c:pt idx="1183">
                  <c:v>-7.7464400000000003E-6</c:v>
                </c:pt>
                <c:pt idx="1184">
                  <c:v>-7.7059800000000007E-6</c:v>
                </c:pt>
                <c:pt idx="1185">
                  <c:v>-7.9457700000000007E-6</c:v>
                </c:pt>
                <c:pt idx="1186">
                  <c:v>-8.4099000000000006E-6</c:v>
                </c:pt>
                <c:pt idx="1187">
                  <c:v>-8.9005700000000004E-6</c:v>
                </c:pt>
                <c:pt idx="1188">
                  <c:v>-9.1211300000000002E-6</c:v>
                </c:pt>
                <c:pt idx="1189">
                  <c:v>-8.7476700000000006E-6</c:v>
                </c:pt>
                <c:pt idx="1190">
                  <c:v>-7.51104E-6</c:v>
                </c:pt>
                <c:pt idx="1191">
                  <c:v>-5.2709200000000003E-6</c:v>
                </c:pt>
                <c:pt idx="1192">
                  <c:v>-2.0673800000000002E-6</c:v>
                </c:pt>
                <c:pt idx="1193">
                  <c:v>1.86139E-6</c:v>
                </c:pt>
                <c:pt idx="1194">
                  <c:v>6.1010200000000002E-6</c:v>
                </c:pt>
                <c:pt idx="1195">
                  <c:v>1.01225E-5</c:v>
                </c:pt>
                <c:pt idx="1196">
                  <c:v>1.33733E-5</c:v>
                </c:pt>
                <c:pt idx="1197">
                  <c:v>1.5377299999999999E-5</c:v>
                </c:pt>
                <c:pt idx="1198">
                  <c:v>1.5818700000000002E-5</c:v>
                </c:pt>
                <c:pt idx="1199">
                  <c:v>1.4586000000000001E-5</c:v>
                </c:pt>
                <c:pt idx="1200">
                  <c:v>1.1769100000000001E-5</c:v>
                </c:pt>
                <c:pt idx="1201">
                  <c:v>7.6179600000000003E-6</c:v>
                </c:pt>
                <c:pt idx="1202">
                  <c:v>2.48603E-6</c:v>
                </c:pt>
                <c:pt idx="1203">
                  <c:v>-3.21492E-6</c:v>
                </c:pt>
                <c:pt idx="1204">
                  <c:v>-9.0382900000000005E-6</c:v>
                </c:pt>
                <c:pt idx="1205">
                  <c:v>-1.4509600000000001E-5</c:v>
                </c:pt>
                <c:pt idx="1206">
                  <c:v>-1.91372E-5</c:v>
                </c:pt>
                <c:pt idx="1207">
                  <c:v>-2.2447200000000001E-5</c:v>
                </c:pt>
                <c:pt idx="1208">
                  <c:v>-2.4048399999999998E-5</c:v>
                </c:pt>
                <c:pt idx="1209">
                  <c:v>-2.3715800000000001E-5</c:v>
                </c:pt>
                <c:pt idx="1210">
                  <c:v>-2.1461E-5</c:v>
                </c:pt>
                <c:pt idx="1211">
                  <c:v>-1.7561500000000001E-5</c:v>
                </c:pt>
                <c:pt idx="1212">
                  <c:v>-1.2531000000000001E-5</c:v>
                </c:pt>
                <c:pt idx="1213">
                  <c:v>-7.0324499999999999E-6</c:v>
                </c:pt>
                <c:pt idx="1214">
                  <c:v>-1.7603300000000001E-6</c:v>
                </c:pt>
                <c:pt idx="1215">
                  <c:v>2.6777300000000002E-6</c:v>
                </c:pt>
                <c:pt idx="1216">
                  <c:v>5.8492400000000001E-6</c:v>
                </c:pt>
                <c:pt idx="1217">
                  <c:v>7.5411300000000001E-6</c:v>
                </c:pt>
                <c:pt idx="1218">
                  <c:v>7.7613999999999999E-6</c:v>
                </c:pt>
                <c:pt idx="1219">
                  <c:v>6.7107500000000001E-6</c:v>
                </c:pt>
                <c:pt idx="1220">
                  <c:v>4.7382200000000004E-6</c:v>
                </c:pt>
                <c:pt idx="1221">
                  <c:v>2.2891799999999999E-6</c:v>
                </c:pt>
                <c:pt idx="1222">
                  <c:v>-1.52811E-7</c:v>
                </c:pt>
                <c:pt idx="1223">
                  <c:v>-2.1308699999999998E-6</c:v>
                </c:pt>
                <c:pt idx="1224">
                  <c:v>-3.2821599999999998E-6</c:v>
                </c:pt>
                <c:pt idx="1225">
                  <c:v>-3.3963899999999999E-6</c:v>
                </c:pt>
                <c:pt idx="1226">
                  <c:v>-2.4496600000000002E-6</c:v>
                </c:pt>
                <c:pt idx="1227">
                  <c:v>-6.0184799999999995E-7</c:v>
                </c:pt>
                <c:pt idx="1228">
                  <c:v>1.8432599999999999E-6</c:v>
                </c:pt>
                <c:pt idx="1229">
                  <c:v>4.5034300000000004E-6</c:v>
                </c:pt>
                <c:pt idx="1230">
                  <c:v>6.9896099999999998E-6</c:v>
                </c:pt>
                <c:pt idx="1231">
                  <c:v>8.9659E-6</c:v>
                </c:pt>
                <c:pt idx="1232">
                  <c:v>1.0188400000000001E-5</c:v>
                </c:pt>
                <c:pt idx="1233">
                  <c:v>1.0523800000000001E-5</c:v>
                </c:pt>
                <c:pt idx="1234">
                  <c:v>9.9556600000000008E-6</c:v>
                </c:pt>
                <c:pt idx="1235">
                  <c:v>8.5841899999999992E-6</c:v>
                </c:pt>
                <c:pt idx="1236">
                  <c:v>6.6219099999999999E-6</c:v>
                </c:pt>
                <c:pt idx="1237">
                  <c:v>4.3793800000000002E-6</c:v>
                </c:pt>
                <c:pt idx="1238">
                  <c:v>2.2341599999999999E-6</c:v>
                </c:pt>
                <c:pt idx="1239">
                  <c:v>5.7963000000000001E-7</c:v>
                </c:pt>
                <c:pt idx="1240">
                  <c:v>-2.4138899999999999E-7</c:v>
                </c:pt>
                <c:pt idx="1241">
                  <c:v>-4.2789000000000002E-9</c:v>
                </c:pt>
                <c:pt idx="1242">
                  <c:v>1.34674E-6</c:v>
                </c:pt>
                <c:pt idx="1243">
                  <c:v>3.6806500000000001E-6</c:v>
                </c:pt>
                <c:pt idx="1244">
                  <c:v>6.70076E-6</c:v>
                </c:pt>
                <c:pt idx="1245">
                  <c:v>9.9987400000000008E-6</c:v>
                </c:pt>
                <c:pt idx="1246">
                  <c:v>1.31255E-5</c:v>
                </c:pt>
                <c:pt idx="1247">
                  <c:v>1.56587E-5</c:v>
                </c:pt>
                <c:pt idx="1248">
                  <c:v>1.72521E-5</c:v>
                </c:pt>
                <c:pt idx="1249">
                  <c:v>1.7660999999999999E-5</c:v>
                </c:pt>
                <c:pt idx="1250">
                  <c:v>1.67499E-5</c:v>
                </c:pt>
                <c:pt idx="1251">
                  <c:v>1.4493399999999999E-5</c:v>
                </c:pt>
                <c:pt idx="1252">
                  <c:v>1.0978999999999999E-5</c:v>
                </c:pt>
                <c:pt idx="1253">
                  <c:v>6.4145000000000002E-6</c:v>
                </c:pt>
                <c:pt idx="1254">
                  <c:v>1.1318300000000001E-6</c:v>
                </c:pt>
                <c:pt idx="1255">
                  <c:v>-4.4231400000000003E-6</c:v>
                </c:pt>
                <c:pt idx="1256">
                  <c:v>-9.7240599999999995E-6</c:v>
                </c:pt>
                <c:pt idx="1257">
                  <c:v>-1.4221E-5</c:v>
                </c:pt>
                <c:pt idx="1258">
                  <c:v>-1.74128E-5</c:v>
                </c:pt>
                <c:pt idx="1259">
                  <c:v>-1.8919800000000001E-5</c:v>
                </c:pt>
                <c:pt idx="1260">
                  <c:v>-1.8541799999999999E-5</c:v>
                </c:pt>
                <c:pt idx="1261">
                  <c:v>-1.6290299999999999E-5</c:v>
                </c:pt>
                <c:pt idx="1262">
                  <c:v>-1.23869E-5</c:v>
                </c:pt>
                <c:pt idx="1263">
                  <c:v>-7.2305100000000003E-6</c:v>
                </c:pt>
                <c:pt idx="1264">
                  <c:v>-1.3390199999999999E-6</c:v>
                </c:pt>
                <c:pt idx="1265">
                  <c:v>4.72291E-6</c:v>
                </c:pt>
                <c:pt idx="1266">
                  <c:v>1.0414100000000001E-5</c:v>
                </c:pt>
                <c:pt idx="1267">
                  <c:v>1.5271E-5</c:v>
                </c:pt>
                <c:pt idx="1268">
                  <c:v>1.8936500000000001E-5</c:v>
                </c:pt>
                <c:pt idx="1269">
                  <c:v>2.1163599999999998E-5</c:v>
                </c:pt>
                <c:pt idx="1270">
                  <c:v>2.1803599999999999E-5</c:v>
                </c:pt>
                <c:pt idx="1271">
                  <c:v>2.0794000000000001E-5</c:v>
                </c:pt>
                <c:pt idx="1272">
                  <c:v>1.8158100000000002E-5</c:v>
                </c:pt>
                <c:pt idx="1273">
                  <c:v>1.40216E-5</c:v>
                </c:pt>
                <c:pt idx="1274">
                  <c:v>8.6384599999999993E-6</c:v>
                </c:pt>
                <c:pt idx="1275">
                  <c:v>2.4106900000000002E-6</c:v>
                </c:pt>
                <c:pt idx="1276">
                  <c:v>-4.1154999999999998E-6</c:v>
                </c:pt>
                <c:pt idx="1277">
                  <c:v>-1.02902E-5</c:v>
                </c:pt>
                <c:pt idx="1278">
                  <c:v>-1.54377E-5</c:v>
                </c:pt>
                <c:pt idx="1279">
                  <c:v>-1.8958699999999999E-5</c:v>
                </c:pt>
                <c:pt idx="1280">
                  <c:v>-2.04367E-5</c:v>
                </c:pt>
                <c:pt idx="1281">
                  <c:v>-1.9718899999999999E-5</c:v>
                </c:pt>
                <c:pt idx="1282">
                  <c:v>-1.6952999999999998E-5</c:v>
                </c:pt>
                <c:pt idx="1283">
                  <c:v>-1.25655E-5</c:v>
                </c:pt>
                <c:pt idx="1284">
                  <c:v>-7.1856500000000004E-6</c:v>
                </c:pt>
                <c:pt idx="1285">
                  <c:v>-1.5310499999999999E-6</c:v>
                </c:pt>
                <c:pt idx="1286">
                  <c:v>3.72149E-6</c:v>
                </c:pt>
                <c:pt idx="1287">
                  <c:v>8.0514000000000005E-6</c:v>
                </c:pt>
                <c:pt idx="1288">
                  <c:v>1.11726E-5</c:v>
                </c:pt>
                <c:pt idx="1289">
                  <c:v>1.3059E-5</c:v>
                </c:pt>
                <c:pt idx="1290">
                  <c:v>1.39122E-5</c:v>
                </c:pt>
                <c:pt idx="1291">
                  <c:v>1.40795E-5</c:v>
                </c:pt>
                <c:pt idx="1292">
                  <c:v>1.39412E-5</c:v>
                </c:pt>
                <c:pt idx="1293">
                  <c:v>1.3794299999999999E-5</c:v>
                </c:pt>
                <c:pt idx="1294">
                  <c:v>1.3762599999999999E-5</c:v>
                </c:pt>
                <c:pt idx="1295">
                  <c:v>1.37576E-5</c:v>
                </c:pt>
                <c:pt idx="1296">
                  <c:v>1.35008E-5</c:v>
                </c:pt>
                <c:pt idx="1297">
                  <c:v>1.2602099999999999E-5</c:v>
                </c:pt>
                <c:pt idx="1298">
                  <c:v>1.06718E-5</c:v>
                </c:pt>
                <c:pt idx="1299">
                  <c:v>7.4331099999999999E-6</c:v>
                </c:pt>
                <c:pt idx="1300">
                  <c:v>2.8061699999999999E-6</c:v>
                </c:pt>
                <c:pt idx="1301">
                  <c:v>-3.0581200000000001E-6</c:v>
                </c:pt>
                <c:pt idx="1302">
                  <c:v>-9.7984900000000004E-6</c:v>
                </c:pt>
                <c:pt idx="1303">
                  <c:v>-1.6906599999999998E-5</c:v>
                </c:pt>
                <c:pt idx="1304">
                  <c:v>-2.38126E-5</c:v>
                </c:pt>
                <c:pt idx="1305">
                  <c:v>-2.9969799999999999E-5</c:v>
                </c:pt>
                <c:pt idx="1306">
                  <c:v>-3.4918900000000002E-5</c:v>
                </c:pt>
                <c:pt idx="1307">
                  <c:v>-3.8324300000000002E-5</c:v>
                </c:pt>
                <c:pt idx="1308">
                  <c:v>-3.9979499999999999E-5</c:v>
                </c:pt>
                <c:pt idx="1309">
                  <c:v>-3.97916E-5</c:v>
                </c:pt>
                <c:pt idx="1310">
                  <c:v>-3.7756499999999997E-5</c:v>
                </c:pt>
                <c:pt idx="1311">
                  <c:v>-3.3936300000000002E-5</c:v>
                </c:pt>
                <c:pt idx="1312">
                  <c:v>-2.8447999999999999E-5</c:v>
                </c:pt>
                <c:pt idx="1313">
                  <c:v>-2.14685E-5</c:v>
                </c:pt>
                <c:pt idx="1314">
                  <c:v>-1.3251999999999999E-5</c:v>
                </c:pt>
                <c:pt idx="1315">
                  <c:v>-4.1544100000000003E-6</c:v>
                </c:pt>
                <c:pt idx="1316">
                  <c:v>5.3455300000000003E-6</c:v>
                </c:pt>
                <c:pt idx="1317">
                  <c:v>1.46428E-5</c:v>
                </c:pt>
                <c:pt idx="1318">
                  <c:v>2.3031899999999999E-5</c:v>
                </c:pt>
                <c:pt idx="1319">
                  <c:v>2.97693E-5</c:v>
                </c:pt>
                <c:pt idx="1320">
                  <c:v>3.4172099999999998E-5</c:v>
                </c:pt>
                <c:pt idx="1321">
                  <c:v>3.5735200000000003E-5</c:v>
                </c:pt>
                <c:pt idx="1322">
                  <c:v>3.4241400000000001E-5</c:v>
                </c:pt>
                <c:pt idx="1323">
                  <c:v>2.9830899999999999E-5</c:v>
                </c:pt>
                <c:pt idx="1324">
                  <c:v>2.30062E-5</c:v>
                </c:pt>
                <c:pt idx="1325">
                  <c:v>1.4564E-5</c:v>
                </c:pt>
                <c:pt idx="1326">
                  <c:v>5.4689799999999999E-6</c:v>
                </c:pt>
                <c:pt idx="1327">
                  <c:v>-3.30116E-6</c:v>
                </c:pt>
                <c:pt idx="1328">
                  <c:v>-1.0899300000000001E-5</c:v>
                </c:pt>
                <c:pt idx="1329">
                  <c:v>-1.67125E-5</c:v>
                </c:pt>
                <c:pt idx="1330">
                  <c:v>-2.04101E-5</c:v>
                </c:pt>
                <c:pt idx="1331">
                  <c:v>-2.1937E-5</c:v>
                </c:pt>
                <c:pt idx="1332">
                  <c:v>-2.14671E-5</c:v>
                </c:pt>
                <c:pt idx="1333">
                  <c:v>-1.9335599999999998E-5</c:v>
                </c:pt>
                <c:pt idx="1334">
                  <c:v>-1.59649E-5</c:v>
                </c:pt>
                <c:pt idx="1335">
                  <c:v>-1.1795599999999999E-5</c:v>
                </c:pt>
                <c:pt idx="1336">
                  <c:v>-7.2314699999999997E-6</c:v>
                </c:pt>
                <c:pt idx="1337">
                  <c:v>-2.6012300000000002E-6</c:v>
                </c:pt>
                <c:pt idx="1338">
                  <c:v>1.85529E-6</c:v>
                </c:pt>
                <c:pt idx="1339">
                  <c:v>5.9757000000000002E-6</c:v>
                </c:pt>
                <c:pt idx="1340">
                  <c:v>9.6411300000000003E-6</c:v>
                </c:pt>
                <c:pt idx="1341">
                  <c:v>1.27316E-5</c:v>
                </c:pt>
                <c:pt idx="1342">
                  <c:v>1.5089099999999999E-5</c:v>
                </c:pt>
                <c:pt idx="1343">
                  <c:v>1.6506599999999999E-5</c:v>
                </c:pt>
                <c:pt idx="1344">
                  <c:v>1.6755199999999998E-5</c:v>
                </c:pt>
                <c:pt idx="1345">
                  <c:v>1.5645600000000001E-5</c:v>
                </c:pt>
                <c:pt idx="1346">
                  <c:v>1.3107499999999999E-5</c:v>
                </c:pt>
                <c:pt idx="1347">
                  <c:v>9.2577400000000006E-6</c:v>
                </c:pt>
                <c:pt idx="1348">
                  <c:v>4.4317600000000002E-6</c:v>
                </c:pt>
                <c:pt idx="1349">
                  <c:v>-8.3813899999999999E-7</c:v>
                </c:pt>
                <c:pt idx="1350">
                  <c:v>-5.8976099999999999E-6</c:v>
                </c:pt>
                <c:pt idx="1351">
                  <c:v>-1.00808E-5</c:v>
                </c:pt>
                <c:pt idx="1352">
                  <c:v>-1.2829900000000001E-5</c:v>
                </c:pt>
                <c:pt idx="1353">
                  <c:v>-1.3794900000000001E-5</c:v>
                </c:pt>
                <c:pt idx="1354">
                  <c:v>-1.28922E-5</c:v>
                </c:pt>
                <c:pt idx="1355">
                  <c:v>-1.03111E-5</c:v>
                </c:pt>
                <c:pt idx="1356">
                  <c:v>-6.47051E-6</c:v>
                </c:pt>
                <c:pt idx="1357">
                  <c:v>-1.9374299999999998E-6</c:v>
                </c:pt>
                <c:pt idx="1358">
                  <c:v>2.67263E-6</c:v>
                </c:pt>
                <c:pt idx="1359">
                  <c:v>6.7938899999999996E-6</c:v>
                </c:pt>
                <c:pt idx="1360">
                  <c:v>9.9883900000000001E-6</c:v>
                </c:pt>
                <c:pt idx="1361">
                  <c:v>1.1991899999999999E-5</c:v>
                </c:pt>
                <c:pt idx="1362">
                  <c:v>1.2724E-5</c:v>
                </c:pt>
                <c:pt idx="1363">
                  <c:v>1.22657E-5</c:v>
                </c:pt>
                <c:pt idx="1364">
                  <c:v>1.08148E-5</c:v>
                </c:pt>
                <c:pt idx="1365">
                  <c:v>8.6319199999999992E-6</c:v>
                </c:pt>
                <c:pt idx="1366">
                  <c:v>5.9889100000000002E-6</c:v>
                </c:pt>
                <c:pt idx="1367">
                  <c:v>3.1318900000000002E-6</c:v>
                </c:pt>
                <c:pt idx="1368">
                  <c:v>2.6371599999999998E-7</c:v>
                </c:pt>
                <c:pt idx="1369">
                  <c:v>-2.45283E-6</c:v>
                </c:pt>
                <c:pt idx="1370">
                  <c:v>-4.8771799999999999E-6</c:v>
                </c:pt>
                <c:pt idx="1371">
                  <c:v>-6.8697700000000003E-6</c:v>
                </c:pt>
                <c:pt idx="1372">
                  <c:v>-8.2807199999999999E-6</c:v>
                </c:pt>
                <c:pt idx="1373">
                  <c:v>-8.9584200000000002E-6</c:v>
                </c:pt>
                <c:pt idx="1374">
                  <c:v>-8.7802799999999999E-6</c:v>
                </c:pt>
                <c:pt idx="1375">
                  <c:v>-7.6971199999999992E-6</c:v>
                </c:pt>
                <c:pt idx="1376">
                  <c:v>-5.7749800000000001E-6</c:v>
                </c:pt>
                <c:pt idx="1377">
                  <c:v>-3.2150799999999998E-6</c:v>
                </c:pt>
                <c:pt idx="1378">
                  <c:v>-3.3881899999999998E-7</c:v>
                </c:pt>
                <c:pt idx="1379">
                  <c:v>2.4648699999999999E-6</c:v>
                </c:pt>
                <c:pt idx="1380">
                  <c:v>4.8180299999999998E-6</c:v>
                </c:pt>
                <c:pt idx="1381">
                  <c:v>6.43645E-6</c:v>
                </c:pt>
                <c:pt idx="1382">
                  <c:v>7.1913799999999997E-6</c:v>
                </c:pt>
                <c:pt idx="1383">
                  <c:v>7.1303600000000001E-6</c:v>
                </c:pt>
                <c:pt idx="1384">
                  <c:v>6.4498599999999996E-6</c:v>
                </c:pt>
                <c:pt idx="1385">
                  <c:v>5.4279400000000004E-6</c:v>
                </c:pt>
                <c:pt idx="1386">
                  <c:v>4.3385500000000002E-6</c:v>
                </c:pt>
                <c:pt idx="1387">
                  <c:v>3.37459E-6</c:v>
                </c:pt>
                <c:pt idx="1388">
                  <c:v>2.6034599999999999E-6</c:v>
                </c:pt>
                <c:pt idx="1389">
                  <c:v>1.96743E-6</c:v>
                </c:pt>
                <c:pt idx="1390">
                  <c:v>1.32503E-6</c:v>
                </c:pt>
                <c:pt idx="1391">
                  <c:v>5.1647799999999997E-7</c:v>
                </c:pt>
                <c:pt idx="1392">
                  <c:v>-5.7110599999999998E-7</c:v>
                </c:pt>
                <c:pt idx="1393">
                  <c:v>-1.9605900000000001E-6</c:v>
                </c:pt>
                <c:pt idx="1394">
                  <c:v>-3.5757899999999999E-6</c:v>
                </c:pt>
                <c:pt idx="1395">
                  <c:v>-5.2651499999999999E-6</c:v>
                </c:pt>
                <c:pt idx="1396">
                  <c:v>-6.84544E-6</c:v>
                </c:pt>
                <c:pt idx="1397">
                  <c:v>-8.1480700000000004E-6</c:v>
                </c:pt>
                <c:pt idx="1398">
                  <c:v>-9.05303E-6</c:v>
                </c:pt>
                <c:pt idx="1399">
                  <c:v>-9.5031599999999997E-6</c:v>
                </c:pt>
                <c:pt idx="1400">
                  <c:v>-9.5000000000000005E-6</c:v>
                </c:pt>
                <c:pt idx="1401">
                  <c:v>-9.0885400000000006E-6</c:v>
                </c:pt>
                <c:pt idx="1402">
                  <c:v>-8.3393199999999996E-6</c:v>
                </c:pt>
                <c:pt idx="1403">
                  <c:v>-7.3343399999999996E-6</c:v>
                </c:pt>
                <c:pt idx="1404">
                  <c:v>-6.1595000000000001E-6</c:v>
                </c:pt>
                <c:pt idx="1405">
                  <c:v>-4.9028199999999996E-6</c:v>
                </c:pt>
                <c:pt idx="1406">
                  <c:v>-3.6557800000000001E-6</c:v>
                </c:pt>
                <c:pt idx="1407">
                  <c:v>-2.51417E-6</c:v>
                </c:pt>
                <c:pt idx="1408">
                  <c:v>-1.5755500000000001E-6</c:v>
                </c:pt>
                <c:pt idx="1409">
                  <c:v>-9.3123399999999996E-7</c:v>
                </c:pt>
                <c:pt idx="1410">
                  <c:v>-6.52826E-7</c:v>
                </c:pt>
                <c:pt idx="1411">
                  <c:v>-7.7488200000000002E-7</c:v>
                </c:pt>
                <c:pt idx="1412">
                  <c:v>-1.2771799999999999E-6</c:v>
                </c:pt>
                <c:pt idx="1413">
                  <c:v>-2.0707899999999999E-6</c:v>
                </c:pt>
                <c:pt idx="1414">
                  <c:v>-2.9926099999999998E-6</c:v>
                </c:pt>
                <c:pt idx="1415">
                  <c:v>-3.8131299999999999E-6</c:v>
                </c:pt>
                <c:pt idx="1416">
                  <c:v>-4.2606899999999999E-6</c:v>
                </c:pt>
                <c:pt idx="1417">
                  <c:v>-4.0633100000000004E-6</c:v>
                </c:pt>
                <c:pt idx="1418">
                  <c:v>-3.0042700000000002E-6</c:v>
                </c:pt>
                <c:pt idx="1419">
                  <c:v>-9.8173900000000008E-7</c:v>
                </c:pt>
                <c:pt idx="1420">
                  <c:v>1.9420900000000002E-6</c:v>
                </c:pt>
                <c:pt idx="1421">
                  <c:v>5.5182099999999998E-6</c:v>
                </c:pt>
                <c:pt idx="1422">
                  <c:v>9.3261799999999992E-6</c:v>
                </c:pt>
                <c:pt idx="1423">
                  <c:v>1.2830799999999999E-5</c:v>
                </c:pt>
                <c:pt idx="1424">
                  <c:v>1.54717E-5</c:v>
                </c:pt>
                <c:pt idx="1425">
                  <c:v>1.6767699999999999E-5</c:v>
                </c:pt>
                <c:pt idx="1426">
                  <c:v>1.6412499999999999E-5</c:v>
                </c:pt>
                <c:pt idx="1427">
                  <c:v>1.43399E-5</c:v>
                </c:pt>
                <c:pt idx="1428">
                  <c:v>1.0740800000000001E-5</c:v>
                </c:pt>
                <c:pt idx="1429">
                  <c:v>6.03114E-6</c:v>
                </c:pt>
                <c:pt idx="1430">
                  <c:v>7.7649099999999996E-7</c:v>
                </c:pt>
                <c:pt idx="1431">
                  <c:v>-4.4065799999999997E-6</c:v>
                </c:pt>
                <c:pt idx="1432">
                  <c:v>-8.9489500000000001E-6</c:v>
                </c:pt>
                <c:pt idx="1433">
                  <c:v>-1.24061E-5</c:v>
                </c:pt>
                <c:pt idx="1434">
                  <c:v>-1.4500499999999999E-5</c:v>
                </c:pt>
                <c:pt idx="1435">
                  <c:v>-1.5126800000000001E-5</c:v>
                </c:pt>
                <c:pt idx="1436">
                  <c:v>-1.43278E-5</c:v>
                </c:pt>
                <c:pt idx="1437">
                  <c:v>-1.2253500000000001E-5</c:v>
                </c:pt>
                <c:pt idx="1438">
                  <c:v>-9.1172100000000004E-6</c:v>
                </c:pt>
                <c:pt idx="1439">
                  <c:v>-5.1600599999999997E-6</c:v>
                </c:pt>
                <c:pt idx="1440">
                  <c:v>-6.2868999999999995E-7</c:v>
                </c:pt>
                <c:pt idx="1441">
                  <c:v>4.2312100000000001E-6</c:v>
                </c:pt>
                <c:pt idx="1442">
                  <c:v>9.1685500000000005E-6</c:v>
                </c:pt>
                <c:pt idx="1443">
                  <c:v>1.39129E-5</c:v>
                </c:pt>
                <c:pt idx="1444">
                  <c:v>1.81619E-5</c:v>
                </c:pt>
                <c:pt idx="1445">
                  <c:v>2.15786E-5</c:v>
                </c:pt>
                <c:pt idx="1446">
                  <c:v>2.3810400000000002E-5</c:v>
                </c:pt>
                <c:pt idx="1447">
                  <c:v>2.4530200000000001E-5</c:v>
                </c:pt>
                <c:pt idx="1448">
                  <c:v>2.3500399999999999E-5</c:v>
                </c:pt>
                <c:pt idx="1449">
                  <c:v>2.0642500000000001E-5</c:v>
                </c:pt>
                <c:pt idx="1450">
                  <c:v>1.60946E-5</c:v>
                </c:pt>
                <c:pt idx="1451">
                  <c:v>1.0233300000000001E-5</c:v>
                </c:pt>
                <c:pt idx="1452">
                  <c:v>3.64421E-6</c:v>
                </c:pt>
                <c:pt idx="1453">
                  <c:v>-2.9602999999999998E-6</c:v>
                </c:pt>
                <c:pt idx="1454">
                  <c:v>-8.8616300000000004E-6</c:v>
                </c:pt>
                <c:pt idx="1455">
                  <c:v>-1.3463400000000001E-5</c:v>
                </c:pt>
                <c:pt idx="1456">
                  <c:v>-1.63945E-5</c:v>
                </c:pt>
                <c:pt idx="1457">
                  <c:v>-1.7558E-5</c:v>
                </c:pt>
                <c:pt idx="1458">
                  <c:v>-1.71159E-5</c:v>
                </c:pt>
                <c:pt idx="1459">
                  <c:v>-1.5418599999999998E-5</c:v>
                </c:pt>
                <c:pt idx="1460">
                  <c:v>-1.2903E-5</c:v>
                </c:pt>
                <c:pt idx="1461">
                  <c:v>-9.9936000000000003E-6</c:v>
                </c:pt>
                <c:pt idx="1462">
                  <c:v>-7.0305300000000003E-6</c:v>
                </c:pt>
                <c:pt idx="1463">
                  <c:v>-4.2396E-6</c:v>
                </c:pt>
                <c:pt idx="1464">
                  <c:v>-1.74183E-6</c:v>
                </c:pt>
                <c:pt idx="1465">
                  <c:v>4.1122E-7</c:v>
                </c:pt>
                <c:pt idx="1466">
                  <c:v>2.19438E-6</c:v>
                </c:pt>
                <c:pt idx="1467">
                  <c:v>3.57426E-6</c:v>
                </c:pt>
                <c:pt idx="1468">
                  <c:v>4.4925800000000003E-6</c:v>
                </c:pt>
                <c:pt idx="1469">
                  <c:v>4.8702100000000003E-6</c:v>
                </c:pt>
                <c:pt idx="1470">
                  <c:v>4.6290199999999998E-6</c:v>
                </c:pt>
                <c:pt idx="1471">
                  <c:v>3.7248700000000001E-6</c:v>
                </c:pt>
                <c:pt idx="1472">
                  <c:v>2.1829899999999998E-6</c:v>
                </c:pt>
                <c:pt idx="1473">
                  <c:v>1.2499499999999999E-7</c:v>
                </c:pt>
                <c:pt idx="1474">
                  <c:v>-2.2228900000000001E-6</c:v>
                </c:pt>
                <c:pt idx="1475">
                  <c:v>-4.5485700000000004E-6</c:v>
                </c:pt>
                <c:pt idx="1476">
                  <c:v>-6.5017099999999998E-6</c:v>
                </c:pt>
                <c:pt idx="1477">
                  <c:v>-7.7634499999999993E-6</c:v>
                </c:pt>
                <c:pt idx="1478">
                  <c:v>-8.1224200000000001E-6</c:v>
                </c:pt>
                <c:pt idx="1479">
                  <c:v>-7.5362199999999997E-6</c:v>
                </c:pt>
                <c:pt idx="1480">
                  <c:v>-6.15887E-6</c:v>
                </c:pt>
                <c:pt idx="1481">
                  <c:v>-4.3223199999999998E-6</c:v>
                </c:pt>
                <c:pt idx="1482">
                  <c:v>-2.47262E-6</c:v>
                </c:pt>
                <c:pt idx="1483">
                  <c:v>-1.07403E-6</c:v>
                </c:pt>
                <c:pt idx="1484">
                  <c:v>-5.0349799999999997E-7</c:v>
                </c:pt>
                <c:pt idx="1485">
                  <c:v>-9.60824E-7</c:v>
                </c:pt>
                <c:pt idx="1486">
                  <c:v>-2.4164400000000001E-6</c:v>
                </c:pt>
                <c:pt idx="1487">
                  <c:v>-4.6095100000000004E-6</c:v>
                </c:pt>
                <c:pt idx="1488">
                  <c:v>-7.0971199999999999E-6</c:v>
                </c:pt>
                <c:pt idx="1489">
                  <c:v>-9.3437500000000001E-6</c:v>
                </c:pt>
                <c:pt idx="1490">
                  <c:v>-1.08308E-5</c:v>
                </c:pt>
                <c:pt idx="1491">
                  <c:v>-1.1161900000000001E-5</c:v>
                </c:pt>
                <c:pt idx="1492">
                  <c:v>-1.01404E-5</c:v>
                </c:pt>
                <c:pt idx="1493">
                  <c:v>-7.8043099999999998E-6</c:v>
                </c:pt>
                <c:pt idx="1494">
                  <c:v>-4.4099099999999998E-6</c:v>
                </c:pt>
                <c:pt idx="1495">
                  <c:v>-3.7380900000000001E-7</c:v>
                </c:pt>
                <c:pt idx="1496">
                  <c:v>3.81258E-6</c:v>
                </c:pt>
                <c:pt idx="1497">
                  <c:v>7.6724800000000001E-6</c:v>
                </c:pt>
                <c:pt idx="1498">
                  <c:v>1.08163E-5</c:v>
                </c:pt>
                <c:pt idx="1499">
                  <c:v>1.29834E-5</c:v>
                </c:pt>
                <c:pt idx="1500">
                  <c:v>1.40513E-5</c:v>
                </c:pt>
                <c:pt idx="1501">
                  <c:v>1.4019000000000001E-5</c:v>
                </c:pt>
                <c:pt idx="1502">
                  <c:v>1.29795E-5</c:v>
                </c:pt>
                <c:pt idx="1503">
                  <c:v>1.10927E-5</c:v>
                </c:pt>
                <c:pt idx="1504">
                  <c:v>8.5667799999999993E-6</c:v>
                </c:pt>
                <c:pt idx="1505">
                  <c:v>5.6445199999999996E-6</c:v>
                </c:pt>
                <c:pt idx="1506">
                  <c:v>2.5911000000000001E-6</c:v>
                </c:pt>
                <c:pt idx="1507">
                  <c:v>-3.2362700000000002E-7</c:v>
                </c:pt>
                <c:pt idx="1508">
                  <c:v>-2.8502799999999999E-6</c:v>
                </c:pt>
                <c:pt idx="1509">
                  <c:v>-4.7895100000000003E-6</c:v>
                </c:pt>
                <c:pt idx="1510">
                  <c:v>-6.02023E-6</c:v>
                </c:pt>
                <c:pt idx="1511">
                  <c:v>-6.5196999999999996E-6</c:v>
                </c:pt>
                <c:pt idx="1512">
                  <c:v>-6.3704400000000003E-6</c:v>
                </c:pt>
                <c:pt idx="1513">
                  <c:v>-5.7517499999999996E-6</c:v>
                </c:pt>
                <c:pt idx="1514">
                  <c:v>-4.91583E-6</c:v>
                </c:pt>
                <c:pt idx="1515">
                  <c:v>-4.1511699999999998E-6</c:v>
                </c:pt>
                <c:pt idx="1516">
                  <c:v>-3.73714E-6</c:v>
                </c:pt>
                <c:pt idx="1517">
                  <c:v>-3.8956700000000003E-6</c:v>
                </c:pt>
                <c:pt idx="1518">
                  <c:v>-4.7471599999999998E-6</c:v>
                </c:pt>
                <c:pt idx="1519">
                  <c:v>-6.2786299999999999E-6</c:v>
                </c:pt>
                <c:pt idx="1520">
                  <c:v>-8.3321799999999999E-6</c:v>
                </c:pt>
                <c:pt idx="1521">
                  <c:v>-1.0618999999999999E-5</c:v>
                </c:pt>
                <c:pt idx="1522">
                  <c:v>-1.27599E-5</c:v>
                </c:pt>
                <c:pt idx="1523">
                  <c:v>-1.4346500000000001E-5</c:v>
                </c:pt>
                <c:pt idx="1524">
                  <c:v>-1.50107E-5</c:v>
                </c:pt>
                <c:pt idx="1525">
                  <c:v>-1.44862E-5</c:v>
                </c:pt>
                <c:pt idx="1526">
                  <c:v>-1.2649200000000001E-5</c:v>
                </c:pt>
                <c:pt idx="1527">
                  <c:v>-9.5301299999999992E-6</c:v>
                </c:pt>
                <c:pt idx="1528">
                  <c:v>-5.2996299999999996E-6</c:v>
                </c:pt>
                <c:pt idx="1529">
                  <c:v>-2.3740900000000001E-7</c:v>
                </c:pt>
                <c:pt idx="1530">
                  <c:v>5.3032700000000001E-6</c:v>
                </c:pt>
                <c:pt idx="1531">
                  <c:v>1.09276E-5</c:v>
                </c:pt>
                <c:pt idx="1532">
                  <c:v>1.6226300000000001E-5</c:v>
                </c:pt>
                <c:pt idx="1533">
                  <c:v>2.0800300000000001E-5</c:v>
                </c:pt>
                <c:pt idx="1534">
                  <c:v>2.4289799999999999E-5</c:v>
                </c:pt>
                <c:pt idx="1535">
                  <c:v>2.6407800000000002E-5</c:v>
                </c:pt>
                <c:pt idx="1536">
                  <c:v>2.6974E-5</c:v>
                </c:pt>
                <c:pt idx="1537">
                  <c:v>2.5941399999999999E-5</c:v>
                </c:pt>
                <c:pt idx="1538">
                  <c:v>2.34078E-5</c:v>
                </c:pt>
                <c:pt idx="1539">
                  <c:v>1.96054E-5</c:v>
                </c:pt>
                <c:pt idx="1540">
                  <c:v>1.4874900000000001E-5</c:v>
                </c:pt>
                <c:pt idx="1541">
                  <c:v>9.6264199999999996E-6</c:v>
                </c:pt>
                <c:pt idx="1542">
                  <c:v>4.2997499999999998E-6</c:v>
                </c:pt>
                <c:pt idx="1543">
                  <c:v>-6.7397099999999997E-7</c:v>
                </c:pt>
                <c:pt idx="1544">
                  <c:v>-4.9063300000000003E-6</c:v>
                </c:pt>
                <c:pt idx="1545">
                  <c:v>-8.0843800000000003E-6</c:v>
                </c:pt>
                <c:pt idx="1546">
                  <c:v>-1.0003000000000001E-5</c:v>
                </c:pt>
                <c:pt idx="1547">
                  <c:v>-1.05936E-5</c:v>
                </c:pt>
                <c:pt idx="1548">
                  <c:v>-9.9412599999999998E-6</c:v>
                </c:pt>
                <c:pt idx="1549">
                  <c:v>-8.2799100000000008E-6</c:v>
                </c:pt>
                <c:pt idx="1550">
                  <c:v>-5.9596800000000002E-6</c:v>
                </c:pt>
                <c:pt idx="1551">
                  <c:v>-3.3884200000000002E-6</c:v>
                </c:pt>
                <c:pt idx="1552">
                  <c:v>-9.595699999999999E-7</c:v>
                </c:pt>
                <c:pt idx="1553">
                  <c:v>1.01549E-6</c:v>
                </c:pt>
                <c:pt idx="1554">
                  <c:v>2.3527099999999998E-6</c:v>
                </c:pt>
                <c:pt idx="1555">
                  <c:v>3.00767E-6</c:v>
                </c:pt>
                <c:pt idx="1556">
                  <c:v>3.0551000000000002E-6</c:v>
                </c:pt>
                <c:pt idx="1557">
                  <c:v>2.64561E-6</c:v>
                </c:pt>
                <c:pt idx="1558">
                  <c:v>1.9548599999999999E-6</c:v>
                </c:pt>
                <c:pt idx="1559">
                  <c:v>1.1399399999999999E-6</c:v>
                </c:pt>
                <c:pt idx="1560">
                  <c:v>3.1234E-7</c:v>
                </c:pt>
                <c:pt idx="1561">
                  <c:v>-4.6947900000000002E-7</c:v>
                </c:pt>
                <c:pt idx="1562">
                  <c:v>-1.19068E-6</c:v>
                </c:pt>
                <c:pt idx="1563">
                  <c:v>-1.8595999999999999E-6</c:v>
                </c:pt>
                <c:pt idx="1564">
                  <c:v>-2.4827800000000001E-6</c:v>
                </c:pt>
                <c:pt idx="1565">
                  <c:v>-3.04193E-6</c:v>
                </c:pt>
                <c:pt idx="1566">
                  <c:v>-3.4786399999999999E-6</c:v>
                </c:pt>
                <c:pt idx="1567">
                  <c:v>-3.6923000000000002E-6</c:v>
                </c:pt>
                <c:pt idx="1568">
                  <c:v>-3.55496E-6</c:v>
                </c:pt>
                <c:pt idx="1569">
                  <c:v>-2.9432699999999999E-6</c:v>
                </c:pt>
                <c:pt idx="1570">
                  <c:v>-1.78242E-6</c:v>
                </c:pt>
                <c:pt idx="1571">
                  <c:v>-9.0949399999999998E-8</c:v>
                </c:pt>
                <c:pt idx="1572">
                  <c:v>1.9878599999999998E-6</c:v>
                </c:pt>
                <c:pt idx="1573">
                  <c:v>4.1818899999999999E-6</c:v>
                </c:pt>
                <c:pt idx="1574">
                  <c:v>6.1206600000000003E-6</c:v>
                </c:pt>
                <c:pt idx="1575">
                  <c:v>7.3983900000000003E-6</c:v>
                </c:pt>
                <c:pt idx="1576">
                  <c:v>7.6567999999999993E-6</c:v>
                </c:pt>
                <c:pt idx="1577">
                  <c:v>6.6678199999999996E-6</c:v>
                </c:pt>
                <c:pt idx="1578">
                  <c:v>4.3940099999999996E-6</c:v>
                </c:pt>
                <c:pt idx="1579">
                  <c:v>1.01015E-6</c:v>
                </c:pt>
                <c:pt idx="1580">
                  <c:v>-3.1212599999999998E-6</c:v>
                </c:pt>
                <c:pt idx="1581">
                  <c:v>-7.51466E-6</c:v>
                </c:pt>
                <c:pt idx="1582">
                  <c:v>-1.16499E-5</c:v>
                </c:pt>
                <c:pt idx="1583">
                  <c:v>-1.5062000000000001E-5</c:v>
                </c:pt>
                <c:pt idx="1584">
                  <c:v>-1.74109E-5</c:v>
                </c:pt>
                <c:pt idx="1585">
                  <c:v>-1.85173E-5</c:v>
                </c:pt>
                <c:pt idx="1586">
                  <c:v>-1.8361900000000001E-5</c:v>
                </c:pt>
                <c:pt idx="1587">
                  <c:v>-1.70558E-5</c:v>
                </c:pt>
                <c:pt idx="1588">
                  <c:v>-1.47959E-5</c:v>
                </c:pt>
                <c:pt idx="1589">
                  <c:v>-1.18214E-5</c:v>
                </c:pt>
                <c:pt idx="1590">
                  <c:v>-8.3808100000000001E-6</c:v>
                </c:pt>
                <c:pt idx="1591">
                  <c:v>-4.7138599999999996E-6</c:v>
                </c:pt>
                <c:pt idx="1592">
                  <c:v>-1.0458800000000001E-6</c:v>
                </c:pt>
                <c:pt idx="1593">
                  <c:v>2.4127499999999999E-6</c:v>
                </c:pt>
                <c:pt idx="1594">
                  <c:v>5.4688000000000001E-6</c:v>
                </c:pt>
                <c:pt idx="1595">
                  <c:v>7.9548099999999995E-6</c:v>
                </c:pt>
                <c:pt idx="1596">
                  <c:v>9.7450400000000001E-6</c:v>
                </c:pt>
                <c:pt idx="1597">
                  <c:v>1.0774999999999999E-5</c:v>
                </c:pt>
                <c:pt idx="1598">
                  <c:v>1.10574E-5</c:v>
                </c:pt>
                <c:pt idx="1599">
                  <c:v>1.06879E-5</c:v>
                </c:pt>
                <c:pt idx="1600">
                  <c:v>9.8342199999999995E-6</c:v>
                </c:pt>
                <c:pt idx="1601">
                  <c:v>8.7075900000000004E-6</c:v>
                </c:pt>
                <c:pt idx="1602">
                  <c:v>7.52207E-6</c:v>
                </c:pt>
                <c:pt idx="1603">
                  <c:v>6.4488199999999997E-6</c:v>
                </c:pt>
                <c:pt idx="1604">
                  <c:v>5.5770000000000001E-6</c:v>
                </c:pt>
                <c:pt idx="1605">
                  <c:v>4.8904800000000003E-6</c:v>
                </c:pt>
                <c:pt idx="1606">
                  <c:v>4.2666799999999996E-6</c:v>
                </c:pt>
                <c:pt idx="1607">
                  <c:v>3.4993600000000001E-6</c:v>
                </c:pt>
                <c:pt idx="1608">
                  <c:v>2.3424400000000001E-6</c:v>
                </c:pt>
                <c:pt idx="1609">
                  <c:v>5.6772599999999996E-7</c:v>
                </c:pt>
                <c:pt idx="1610">
                  <c:v>-1.9734E-6</c:v>
                </c:pt>
                <c:pt idx="1611">
                  <c:v>-5.2963800000000001E-6</c:v>
                </c:pt>
                <c:pt idx="1612">
                  <c:v>-9.2496099999999994E-6</c:v>
                </c:pt>
                <c:pt idx="1613">
                  <c:v>-1.3509899999999999E-5</c:v>
                </c:pt>
                <c:pt idx="1614">
                  <c:v>-1.76121E-5</c:v>
                </c:pt>
                <c:pt idx="1615">
                  <c:v>-2.10099E-5</c:v>
                </c:pt>
                <c:pt idx="1616">
                  <c:v>-2.3160399999999999E-5</c:v>
                </c:pt>
                <c:pt idx="1617">
                  <c:v>-2.3616099999999999E-5</c:v>
                </c:pt>
                <c:pt idx="1618">
                  <c:v>-2.2106199999999999E-5</c:v>
                </c:pt>
                <c:pt idx="1619">
                  <c:v>-1.8592699999999999E-5</c:v>
                </c:pt>
                <c:pt idx="1620">
                  <c:v>-1.3287499999999999E-5</c:v>
                </c:pt>
                <c:pt idx="1621">
                  <c:v>-6.6288E-6</c:v>
                </c:pt>
                <c:pt idx="1622">
                  <c:v>7.79208E-7</c:v>
                </c:pt>
                <c:pt idx="1623">
                  <c:v>8.2510200000000008E-6</c:v>
                </c:pt>
                <c:pt idx="1624">
                  <c:v>1.5113000000000001E-5</c:v>
                </c:pt>
                <c:pt idx="1625">
                  <c:v>2.07888E-5</c:v>
                </c:pt>
                <c:pt idx="1626">
                  <c:v>2.4862899999999999E-5</c:v>
                </c:pt>
                <c:pt idx="1627">
                  <c:v>2.7115100000000001E-5</c:v>
                </c:pt>
                <c:pt idx="1628">
                  <c:v>2.7520899999999999E-5</c:v>
                </c:pt>
                <c:pt idx="1629">
                  <c:v>2.62248E-5</c:v>
                </c:pt>
                <c:pt idx="1630">
                  <c:v>2.34927E-5</c:v>
                </c:pt>
                <c:pt idx="1631">
                  <c:v>1.96579E-5</c:v>
                </c:pt>
                <c:pt idx="1632">
                  <c:v>1.5073E-5</c:v>
                </c:pt>
                <c:pt idx="1633">
                  <c:v>1.0077900000000001E-5</c:v>
                </c:pt>
                <c:pt idx="1634">
                  <c:v>4.9868500000000004E-6</c:v>
                </c:pt>
                <c:pt idx="1635">
                  <c:v>9.2541600000000001E-8</c:v>
                </c:pt>
                <c:pt idx="1636">
                  <c:v>-4.3236600000000004E-6</c:v>
                </c:pt>
                <c:pt idx="1637">
                  <c:v>-7.9868499999999996E-6</c:v>
                </c:pt>
                <c:pt idx="1638">
                  <c:v>-1.0638800000000001E-5</c:v>
                </c:pt>
                <c:pt idx="1639">
                  <c:v>-1.20662E-5</c:v>
                </c:pt>
                <c:pt idx="1640">
                  <c:v>-1.21421E-5</c:v>
                </c:pt>
                <c:pt idx="1641">
                  <c:v>-1.0866800000000001E-5</c:v>
                </c:pt>
                <c:pt idx="1642">
                  <c:v>-8.3933800000000003E-6</c:v>
                </c:pt>
                <c:pt idx="1643">
                  <c:v>-5.0258199999999999E-6</c:v>
                </c:pt>
                <c:pt idx="1644">
                  <c:v>-1.18364E-6</c:v>
                </c:pt>
                <c:pt idx="1645">
                  <c:v>2.66031E-6</c:v>
                </c:pt>
                <c:pt idx="1646">
                  <c:v>6.0554200000000002E-6</c:v>
                </c:pt>
                <c:pt idx="1647">
                  <c:v>8.6440299999999993E-6</c:v>
                </c:pt>
                <c:pt idx="1648">
                  <c:v>1.02106E-5</c:v>
                </c:pt>
                <c:pt idx="1649">
                  <c:v>1.06998E-5</c:v>
                </c:pt>
                <c:pt idx="1650">
                  <c:v>1.02013E-5</c:v>
                </c:pt>
                <c:pt idx="1651">
                  <c:v>8.9105799999999993E-6</c:v>
                </c:pt>
                <c:pt idx="1652">
                  <c:v>7.0759500000000004E-6</c:v>
                </c:pt>
                <c:pt idx="1653">
                  <c:v>4.94736E-6</c:v>
                </c:pt>
                <c:pt idx="1654">
                  <c:v>2.7380100000000002E-6</c:v>
                </c:pt>
                <c:pt idx="1655">
                  <c:v>6.0531999999999997E-7</c:v>
                </c:pt>
                <c:pt idx="1656">
                  <c:v>-1.3480000000000001E-6</c:v>
                </c:pt>
                <c:pt idx="1657">
                  <c:v>-3.0580300000000002E-6</c:v>
                </c:pt>
                <c:pt idx="1658">
                  <c:v>-4.4778499999999998E-6</c:v>
                </c:pt>
                <c:pt idx="1659">
                  <c:v>-5.5600600000000001E-6</c:v>
                </c:pt>
                <c:pt idx="1660">
                  <c:v>-6.2521900000000002E-6</c:v>
                </c:pt>
                <c:pt idx="1661">
                  <c:v>-6.5081499999999997E-6</c:v>
                </c:pt>
                <c:pt idx="1662">
                  <c:v>-6.3128300000000003E-6</c:v>
                </c:pt>
                <c:pt idx="1663">
                  <c:v>-5.7104899999999999E-6</c:v>
                </c:pt>
                <c:pt idx="1664">
                  <c:v>-4.8244199999999996E-6</c:v>
                </c:pt>
                <c:pt idx="1665">
                  <c:v>-3.8564099999999999E-6</c:v>
                </c:pt>
                <c:pt idx="1666">
                  <c:v>-3.0600299999999999E-6</c:v>
                </c:pt>
                <c:pt idx="1667">
                  <c:v>-2.6903599999999999E-6</c:v>
                </c:pt>
                <c:pt idx="1668">
                  <c:v>-2.94108E-6</c:v>
                </c:pt>
                <c:pt idx="1669">
                  <c:v>-3.88558E-6</c:v>
                </c:pt>
                <c:pt idx="1670">
                  <c:v>-5.4390199999999996E-6</c:v>
                </c:pt>
                <c:pt idx="1671">
                  <c:v>-7.3542200000000004E-6</c:v>
                </c:pt>
                <c:pt idx="1672">
                  <c:v>-9.2560599999999999E-6</c:v>
                </c:pt>
                <c:pt idx="1673">
                  <c:v>-1.0710000000000001E-5</c:v>
                </c:pt>
                <c:pt idx="1674">
                  <c:v>-1.13121E-5</c:v>
                </c:pt>
                <c:pt idx="1675">
                  <c:v>-1.0781199999999999E-5</c:v>
                </c:pt>
                <c:pt idx="1676">
                  <c:v>-9.0347000000000001E-6</c:v>
                </c:pt>
                <c:pt idx="1677">
                  <c:v>-6.22647E-6</c:v>
                </c:pt>
                <c:pt idx="1678">
                  <c:v>-2.7369099999999999E-6</c:v>
                </c:pt>
                <c:pt idx="1679">
                  <c:v>8.89181E-7</c:v>
                </c:pt>
                <c:pt idx="1680">
                  <c:v>4.0471900000000001E-6</c:v>
                </c:pt>
                <c:pt idx="1681">
                  <c:v>6.1992699999999997E-6</c:v>
                </c:pt>
                <c:pt idx="1682">
                  <c:v>6.9947600000000001E-6</c:v>
                </c:pt>
                <c:pt idx="1683">
                  <c:v>6.3546400000000004E-6</c:v>
                </c:pt>
                <c:pt idx="1684">
                  <c:v>4.4974700000000002E-6</c:v>
                </c:pt>
                <c:pt idx="1685">
                  <c:v>1.89742E-6</c:v>
                </c:pt>
                <c:pt idx="1686">
                  <c:v>-8.1753699999999997E-7</c:v>
                </c:pt>
                <c:pt idx="1687">
                  <c:v>-3.00342E-6</c:v>
                </c:pt>
                <c:pt idx="1688">
                  <c:v>-4.1407400000000003E-6</c:v>
                </c:pt>
                <c:pt idx="1689">
                  <c:v>-3.9437E-6</c:v>
                </c:pt>
                <c:pt idx="1690">
                  <c:v>-2.4130999999999998E-6</c:v>
                </c:pt>
                <c:pt idx="1691">
                  <c:v>1.7647199999999999E-7</c:v>
                </c:pt>
                <c:pt idx="1692">
                  <c:v>3.3478099999999998E-6</c:v>
                </c:pt>
                <c:pt idx="1693">
                  <c:v>6.5293999999999997E-6</c:v>
                </c:pt>
                <c:pt idx="1694">
                  <c:v>9.1728600000000005E-6</c:v>
                </c:pt>
                <c:pt idx="1695">
                  <c:v>1.08527E-5</c:v>
                </c:pt>
                <c:pt idx="1696">
                  <c:v>1.13291E-5</c:v>
                </c:pt>
                <c:pt idx="1697">
                  <c:v>1.0565400000000001E-5</c:v>
                </c:pt>
                <c:pt idx="1698">
                  <c:v>8.7030199999999992E-6</c:v>
                </c:pt>
                <c:pt idx="1699">
                  <c:v>6.0057599999999999E-6</c:v>
                </c:pt>
                <c:pt idx="1700">
                  <c:v>2.79003E-6</c:v>
                </c:pt>
                <c:pt idx="1701">
                  <c:v>-6.4140599999999997E-7</c:v>
                </c:pt>
                <c:pt idx="1702">
                  <c:v>-4.0468799999999996E-6</c:v>
                </c:pt>
                <c:pt idx="1703">
                  <c:v>-7.2654699999999997E-6</c:v>
                </c:pt>
                <c:pt idx="1704">
                  <c:v>-1.02067E-5</c:v>
                </c:pt>
                <c:pt idx="1705">
                  <c:v>-1.28167E-5</c:v>
                </c:pt>
                <c:pt idx="1706">
                  <c:v>-1.50332E-5</c:v>
                </c:pt>
                <c:pt idx="1707">
                  <c:v>-1.6746299999999999E-5</c:v>
                </c:pt>
                <c:pt idx="1708">
                  <c:v>-1.7779699999999999E-5</c:v>
                </c:pt>
                <c:pt idx="1709">
                  <c:v>-1.7904400000000001E-5</c:v>
                </c:pt>
                <c:pt idx="1710">
                  <c:v>-1.6882900000000001E-5</c:v>
                </c:pt>
                <c:pt idx="1711">
                  <c:v>-1.4536699999999999E-5</c:v>
                </c:pt>
                <c:pt idx="1712">
                  <c:v>-1.0817300000000001E-5</c:v>
                </c:pt>
                <c:pt idx="1713">
                  <c:v>-5.8586299999999997E-6</c:v>
                </c:pt>
                <c:pt idx="1714">
                  <c:v>5.9725399999999997E-9</c:v>
                </c:pt>
                <c:pt idx="1715">
                  <c:v>6.2726800000000004E-6</c:v>
                </c:pt>
                <c:pt idx="1716">
                  <c:v>1.23361E-5</c:v>
                </c:pt>
                <c:pt idx="1717">
                  <c:v>1.7582900000000001E-5</c:v>
                </c:pt>
                <c:pt idx="1718">
                  <c:v>2.1488000000000002E-5</c:v>
                </c:pt>
                <c:pt idx="1719">
                  <c:v>2.36905E-5</c:v>
                </c:pt>
                <c:pt idx="1720">
                  <c:v>2.4036399999999999E-5</c:v>
                </c:pt>
                <c:pt idx="1721">
                  <c:v>2.2582199999999999E-5</c:v>
                </c:pt>
                <c:pt idx="1722">
                  <c:v>1.9565999999999999E-5</c:v>
                </c:pt>
                <c:pt idx="1723">
                  <c:v>1.5359E-5</c:v>
                </c:pt>
                <c:pt idx="1724">
                  <c:v>1.0407800000000001E-5</c:v>
                </c:pt>
                <c:pt idx="1725">
                  <c:v>5.1815700000000001E-6</c:v>
                </c:pt>
                <c:pt idx="1726">
                  <c:v>1.26752E-7</c:v>
                </c:pt>
                <c:pt idx="1727">
                  <c:v>-4.3667099999999999E-6</c:v>
                </c:pt>
                <c:pt idx="1728">
                  <c:v>-7.9890200000000006E-6</c:v>
                </c:pt>
                <c:pt idx="1729">
                  <c:v>-1.0524600000000001E-5</c:v>
                </c:pt>
                <c:pt idx="1730">
                  <c:v>-1.1857200000000001E-5</c:v>
                </c:pt>
                <c:pt idx="1731">
                  <c:v>-1.19668E-5</c:v>
                </c:pt>
                <c:pt idx="1732">
                  <c:v>-1.09213E-5</c:v>
                </c:pt>
                <c:pt idx="1733">
                  <c:v>-8.8652799999999999E-6</c:v>
                </c:pt>
                <c:pt idx="1734">
                  <c:v>-6.0098200000000002E-6</c:v>
                </c:pt>
                <c:pt idx="1735">
                  <c:v>-2.6248499999999999E-6</c:v>
                </c:pt>
                <c:pt idx="1736">
                  <c:v>9.6956200000000001E-7</c:v>
                </c:pt>
                <c:pt idx="1737">
                  <c:v>4.4181400000000004E-6</c:v>
                </c:pt>
                <c:pt idx="1738">
                  <c:v>7.3580800000000002E-6</c:v>
                </c:pt>
                <c:pt idx="1739">
                  <c:v>9.4616799999999998E-6</c:v>
                </c:pt>
                <c:pt idx="1740">
                  <c:v>1.04894E-5</c:v>
                </c:pt>
                <c:pt idx="1741">
                  <c:v>1.0341E-5</c:v>
                </c:pt>
                <c:pt idx="1742">
                  <c:v>9.08984E-6</c:v>
                </c:pt>
                <c:pt idx="1743">
                  <c:v>6.9845599999999998E-6</c:v>
                </c:pt>
                <c:pt idx="1744">
                  <c:v>4.4145499999999999E-6</c:v>
                </c:pt>
                <c:pt idx="1745">
                  <c:v>1.84235E-6</c:v>
                </c:pt>
                <c:pt idx="1746">
                  <c:v>-2.8114199999999999E-7</c:v>
                </c:pt>
                <c:pt idx="1747">
                  <c:v>-1.5986400000000001E-6</c:v>
                </c:pt>
                <c:pt idx="1748">
                  <c:v>-1.90669E-6</c:v>
                </c:pt>
                <c:pt idx="1749">
                  <c:v>-1.1819700000000001E-6</c:v>
                </c:pt>
                <c:pt idx="1750">
                  <c:v>4.2904900000000002E-7</c:v>
                </c:pt>
                <c:pt idx="1751">
                  <c:v>2.6509100000000002E-6</c:v>
                </c:pt>
                <c:pt idx="1752">
                  <c:v>5.1389400000000003E-6</c:v>
                </c:pt>
                <c:pt idx="1753">
                  <c:v>7.5441000000000003E-6</c:v>
                </c:pt>
                <c:pt idx="1754">
                  <c:v>9.5708100000000006E-6</c:v>
                </c:pt>
                <c:pt idx="1755">
                  <c:v>1.10178E-5</c:v>
                </c:pt>
                <c:pt idx="1756">
                  <c:v>1.1796299999999999E-5</c:v>
                </c:pt>
                <c:pt idx="1757">
                  <c:v>1.19232E-5</c:v>
                </c:pt>
                <c:pt idx="1758">
                  <c:v>1.14931E-5</c:v>
                </c:pt>
                <c:pt idx="1759">
                  <c:v>1.06355E-5</c:v>
                </c:pt>
                <c:pt idx="1760">
                  <c:v>9.4704500000000001E-6</c:v>
                </c:pt>
                <c:pt idx="1761">
                  <c:v>8.0734699999999995E-6</c:v>
                </c:pt>
                <c:pt idx="1762">
                  <c:v>6.4615199999999996E-6</c:v>
                </c:pt>
                <c:pt idx="1763">
                  <c:v>4.6020199999999999E-6</c:v>
                </c:pt>
                <c:pt idx="1764">
                  <c:v>2.4415499999999999E-6</c:v>
                </c:pt>
                <c:pt idx="1765">
                  <c:v>-5.6482399999999998E-8</c:v>
                </c:pt>
                <c:pt idx="1766">
                  <c:v>-2.8779699999999998E-6</c:v>
                </c:pt>
                <c:pt idx="1767">
                  <c:v>-5.9380499999999998E-6</c:v>
                </c:pt>
                <c:pt idx="1768">
                  <c:v>-9.0793699999999994E-6</c:v>
                </c:pt>
                <c:pt idx="1769">
                  <c:v>-1.2086799999999999E-5</c:v>
                </c:pt>
                <c:pt idx="1770">
                  <c:v>-1.4713E-5</c:v>
                </c:pt>
                <c:pt idx="1771">
                  <c:v>-1.6708300000000001E-5</c:v>
                </c:pt>
                <c:pt idx="1772">
                  <c:v>-1.7851199999999999E-5</c:v>
                </c:pt>
                <c:pt idx="1773">
                  <c:v>-1.7977100000000001E-5</c:v>
                </c:pt>
                <c:pt idx="1774">
                  <c:v>-1.7005599999999999E-5</c:v>
                </c:pt>
                <c:pt idx="1775">
                  <c:v>-1.4961699999999999E-5</c:v>
                </c:pt>
                <c:pt idx="1776">
                  <c:v>-1.1988799999999999E-5</c:v>
                </c:pt>
                <c:pt idx="1777">
                  <c:v>-8.3450299999999993E-6</c:v>
                </c:pt>
                <c:pt idx="1778">
                  <c:v>-4.3810699999999999E-6</c:v>
                </c:pt>
                <c:pt idx="1779">
                  <c:v>-4.9741799999999996E-7</c:v>
                </c:pt>
                <c:pt idx="1780">
                  <c:v>2.9102800000000002E-6</c:v>
                </c:pt>
                <c:pt idx="1781">
                  <c:v>5.5080499999999997E-6</c:v>
                </c:pt>
                <c:pt idx="1782">
                  <c:v>7.0701899999999998E-6</c:v>
                </c:pt>
                <c:pt idx="1783">
                  <c:v>7.5068300000000003E-6</c:v>
                </c:pt>
                <c:pt idx="1784">
                  <c:v>6.8688199999999999E-6</c:v>
                </c:pt>
                <c:pt idx="1785">
                  <c:v>5.3317299999999997E-6</c:v>
                </c:pt>
                <c:pt idx="1786">
                  <c:v>3.1642699999999999E-6</c:v>
                </c:pt>
                <c:pt idx="1787">
                  <c:v>6.8701599999999996E-7</c:v>
                </c:pt>
                <c:pt idx="1788">
                  <c:v>-1.7729499999999999E-6</c:v>
                </c:pt>
                <c:pt idx="1789">
                  <c:v>-3.9270300000000002E-6</c:v>
                </c:pt>
                <c:pt idx="1790">
                  <c:v>-5.5647600000000002E-6</c:v>
                </c:pt>
                <c:pt idx="1791">
                  <c:v>-6.5822399999999997E-6</c:v>
                </c:pt>
                <c:pt idx="1792">
                  <c:v>-6.9930300000000002E-6</c:v>
                </c:pt>
                <c:pt idx="1793">
                  <c:v>-6.9168899999999999E-6</c:v>
                </c:pt>
                <c:pt idx="1794">
                  <c:v>-6.5459399999999997E-6</c:v>
                </c:pt>
                <c:pt idx="1795">
                  <c:v>-6.09426E-6</c:v>
                </c:pt>
                <c:pt idx="1796">
                  <c:v>-5.7420299999999998E-6</c:v>
                </c:pt>
                <c:pt idx="1797">
                  <c:v>-5.5888099999999996E-6</c:v>
                </c:pt>
                <c:pt idx="1798">
                  <c:v>-5.6284500000000003E-6</c:v>
                </c:pt>
                <c:pt idx="1799">
                  <c:v>-5.7528199999999999E-6</c:v>
                </c:pt>
                <c:pt idx="1800">
                  <c:v>-5.7836E-6</c:v>
                </c:pt>
                <c:pt idx="1801">
                  <c:v>-5.5235200000000003E-6</c:v>
                </c:pt>
                <c:pt idx="1802">
                  <c:v>-4.8136699999999998E-6</c:v>
                </c:pt>
                <c:pt idx="1803">
                  <c:v>-3.5820199999999999E-6</c:v>
                </c:pt>
                <c:pt idx="1804">
                  <c:v>-1.8709599999999999E-6</c:v>
                </c:pt>
                <c:pt idx="1805">
                  <c:v>1.6280400000000001E-7</c:v>
                </c:pt>
                <c:pt idx="1806">
                  <c:v>2.2764599999999999E-6</c:v>
                </c:pt>
                <c:pt idx="1807">
                  <c:v>4.1910600000000002E-6</c:v>
                </c:pt>
                <c:pt idx="1808">
                  <c:v>5.6523299999999996E-6</c:v>
                </c:pt>
                <c:pt idx="1809">
                  <c:v>6.4884700000000002E-6</c:v>
                </c:pt>
                <c:pt idx="1810">
                  <c:v>6.6514899999999999E-6</c:v>
                </c:pt>
                <c:pt idx="1811">
                  <c:v>6.2318899999999997E-6</c:v>
                </c:pt>
                <c:pt idx="1812">
                  <c:v>5.4421400000000002E-6</c:v>
                </c:pt>
                <c:pt idx="1813">
                  <c:v>4.5716200000000001E-6</c:v>
                </c:pt>
                <c:pt idx="1814">
                  <c:v>3.9224400000000002E-6</c:v>
                </c:pt>
                <c:pt idx="1815">
                  <c:v>3.7403399999999998E-6</c:v>
                </c:pt>
                <c:pt idx="1816">
                  <c:v>4.1562000000000001E-6</c:v>
                </c:pt>
                <c:pt idx="1817">
                  <c:v>5.1516099999999998E-6</c:v>
                </c:pt>
                <c:pt idx="1818">
                  <c:v>6.5559000000000002E-6</c:v>
                </c:pt>
                <c:pt idx="1819">
                  <c:v>8.0754200000000003E-6</c:v>
                </c:pt>
                <c:pt idx="1820">
                  <c:v>9.3481199999999992E-6</c:v>
                </c:pt>
                <c:pt idx="1821">
                  <c:v>1.00119E-5</c:v>
                </c:pt>
                <c:pt idx="1822">
                  <c:v>9.7724199999999995E-6</c:v>
                </c:pt>
                <c:pt idx="1823">
                  <c:v>8.4573600000000003E-6</c:v>
                </c:pt>
                <c:pt idx="1824">
                  <c:v>6.0476499999999996E-6</c:v>
                </c:pt>
                <c:pt idx="1825">
                  <c:v>2.6809999999999998E-6</c:v>
                </c:pt>
                <c:pt idx="1826">
                  <c:v>-1.37102E-6</c:v>
                </c:pt>
                <c:pt idx="1827">
                  <c:v>-5.7461300000000003E-6</c:v>
                </c:pt>
                <c:pt idx="1828">
                  <c:v>-1.00451E-5</c:v>
                </c:pt>
                <c:pt idx="1829">
                  <c:v>-1.38849E-5</c:v>
                </c:pt>
                <c:pt idx="1830">
                  <c:v>-1.6940799999999999E-5</c:v>
                </c:pt>
                <c:pt idx="1831">
                  <c:v>-1.89718E-5</c:v>
                </c:pt>
                <c:pt idx="1832">
                  <c:v>-1.9826600000000001E-5</c:v>
                </c:pt>
                <c:pt idx="1833">
                  <c:v>-1.9436099999999998E-5</c:v>
                </c:pt>
                <c:pt idx="1834">
                  <c:v>-1.77988E-5</c:v>
                </c:pt>
                <c:pt idx="1835">
                  <c:v>-1.49699E-5</c:v>
                </c:pt>
                <c:pt idx="1836">
                  <c:v>-1.1058E-5</c:v>
                </c:pt>
                <c:pt idx="1837">
                  <c:v>-6.2322500000000003E-6</c:v>
                </c:pt>
                <c:pt idx="1838">
                  <c:v>-7.34737E-7</c:v>
                </c:pt>
                <c:pt idx="1839">
                  <c:v>5.1115500000000002E-6</c:v>
                </c:pt>
                <c:pt idx="1840">
                  <c:v>1.09074E-5</c:v>
                </c:pt>
                <c:pt idx="1841">
                  <c:v>1.6201E-5</c:v>
                </c:pt>
                <c:pt idx="1842">
                  <c:v>2.0531100000000001E-5</c:v>
                </c:pt>
                <c:pt idx="1843">
                  <c:v>2.3483199999999999E-5</c:v>
                </c:pt>
                <c:pt idx="1844">
                  <c:v>2.4747099999999999E-5</c:v>
                </c:pt>
                <c:pt idx="1845">
                  <c:v>2.4166199999999999E-5</c:v>
                </c:pt>
                <c:pt idx="1846">
                  <c:v>2.1765099999999999E-5</c:v>
                </c:pt>
                <c:pt idx="1847">
                  <c:v>1.7751999999999999E-5</c:v>
                </c:pt>
                <c:pt idx="1848">
                  <c:v>1.24951E-5</c:v>
                </c:pt>
                <c:pt idx="1849">
                  <c:v>6.4767799999999998E-6</c:v>
                </c:pt>
                <c:pt idx="1850">
                  <c:v>2.34623E-7</c:v>
                </c:pt>
                <c:pt idx="1851">
                  <c:v>-5.7021900000000004E-6</c:v>
                </c:pt>
                <c:pt idx="1852">
                  <c:v>-1.08711E-5</c:v>
                </c:pt>
                <c:pt idx="1853">
                  <c:v>-1.4921499999999999E-5</c:v>
                </c:pt>
                <c:pt idx="1854">
                  <c:v>-1.76415E-5</c:v>
                </c:pt>
                <c:pt idx="1855">
                  <c:v>-1.8964999999999999E-5</c:v>
                </c:pt>
                <c:pt idx="1856">
                  <c:v>-1.8958999999999999E-5</c:v>
                </c:pt>
                <c:pt idx="1857">
                  <c:v>-1.7798000000000001E-5</c:v>
                </c:pt>
                <c:pt idx="1858">
                  <c:v>-1.5731700000000001E-5</c:v>
                </c:pt>
                <c:pt idx="1859">
                  <c:v>-1.3052400000000001E-5</c:v>
                </c:pt>
                <c:pt idx="1860">
                  <c:v>-1.0068799999999999E-5</c:v>
                </c:pt>
                <c:pt idx="1861">
                  <c:v>-7.0861800000000003E-6</c:v>
                </c:pt>
                <c:pt idx="1862">
                  <c:v>-4.3898800000000004E-6</c:v>
                </c:pt>
                <c:pt idx="1863">
                  <c:v>-2.2287099999999998E-6</c:v>
                </c:pt>
                <c:pt idx="1864">
                  <c:v>-7.9328099999999999E-7</c:v>
                </c:pt>
                <c:pt idx="1865">
                  <c:v>-1.8953300000000001E-7</c:v>
                </c:pt>
                <c:pt idx="1866">
                  <c:v>-4.12783E-7</c:v>
                </c:pt>
                <c:pt idx="1867">
                  <c:v>-1.33149E-6</c:v>
                </c:pt>
                <c:pt idx="1868">
                  <c:v>-2.6911099999999998E-6</c:v>
                </c:pt>
                <c:pt idx="1869">
                  <c:v>-4.1445199999999996E-6</c:v>
                </c:pt>
                <c:pt idx="1870">
                  <c:v>-5.3084400000000001E-6</c:v>
                </c:pt>
                <c:pt idx="1871">
                  <c:v>-5.8363000000000003E-6</c:v>
                </c:pt>
                <c:pt idx="1872">
                  <c:v>-5.4918200000000002E-6</c:v>
                </c:pt>
                <c:pt idx="1873">
                  <c:v>-4.2052699999999998E-6</c:v>
                </c:pt>
                <c:pt idx="1874">
                  <c:v>-2.0978999999999999E-6</c:v>
                </c:pt>
                <c:pt idx="1875">
                  <c:v>5.3210700000000004E-7</c:v>
                </c:pt>
                <c:pt idx="1876">
                  <c:v>3.2596000000000001E-6</c:v>
                </c:pt>
                <c:pt idx="1877">
                  <c:v>5.6077200000000002E-6</c:v>
                </c:pt>
                <c:pt idx="1878">
                  <c:v>7.1333799999999996E-6</c:v>
                </c:pt>
                <c:pt idx="1879">
                  <c:v>7.5073500000000002E-6</c:v>
                </c:pt>
                <c:pt idx="1880">
                  <c:v>6.5757499999999997E-6</c:v>
                </c:pt>
                <c:pt idx="1881">
                  <c:v>4.3937599999999999E-6</c:v>
                </c:pt>
                <c:pt idx="1882">
                  <c:v>1.22637E-6</c:v>
                </c:pt>
                <c:pt idx="1883">
                  <c:v>-2.4848299999999999E-6</c:v>
                </c:pt>
                <c:pt idx="1884">
                  <c:v>-6.1856700000000004E-6</c:v>
                </c:pt>
                <c:pt idx="1885">
                  <c:v>-9.2961299999999994E-6</c:v>
                </c:pt>
                <c:pt idx="1886">
                  <c:v>-1.13068E-5</c:v>
                </c:pt>
                <c:pt idx="1887">
                  <c:v>-1.1868000000000001E-5</c:v>
                </c:pt>
                <c:pt idx="1888">
                  <c:v>-1.0855200000000001E-5</c:v>
                </c:pt>
                <c:pt idx="1889">
                  <c:v>-8.3946200000000006E-6</c:v>
                </c:pt>
                <c:pt idx="1890">
                  <c:v>-4.8452499999999999E-6</c:v>
                </c:pt>
                <c:pt idx="1891">
                  <c:v>-7.3785499999999999E-7</c:v>
                </c:pt>
                <c:pt idx="1892">
                  <c:v>3.31555E-6</c:v>
                </c:pt>
                <c:pt idx="1893">
                  <c:v>6.7243199999999999E-6</c:v>
                </c:pt>
                <c:pt idx="1894">
                  <c:v>9.0144400000000007E-6</c:v>
                </c:pt>
                <c:pt idx="1895">
                  <c:v>9.9001500000000004E-6</c:v>
                </c:pt>
                <c:pt idx="1896">
                  <c:v>9.3217799999999997E-6</c:v>
                </c:pt>
                <c:pt idx="1897">
                  <c:v>7.44666E-6</c:v>
                </c:pt>
                <c:pt idx="1898">
                  <c:v>4.6365100000000003E-6</c:v>
                </c:pt>
                <c:pt idx="1899">
                  <c:v>1.38933E-6</c:v>
                </c:pt>
                <c:pt idx="1900">
                  <c:v>-1.73423E-6</c:v>
                </c:pt>
                <c:pt idx="1901">
                  <c:v>-4.1889499999999999E-6</c:v>
                </c:pt>
                <c:pt idx="1902">
                  <c:v>-5.5181300000000001E-6</c:v>
                </c:pt>
                <c:pt idx="1903">
                  <c:v>-5.41298E-6</c:v>
                </c:pt>
                <c:pt idx="1904">
                  <c:v>-3.7525800000000002E-6</c:v>
                </c:pt>
                <c:pt idx="1905">
                  <c:v>-6.1998399999999997E-7</c:v>
                </c:pt>
                <c:pt idx="1906">
                  <c:v>3.7065099999999999E-6</c:v>
                </c:pt>
                <c:pt idx="1907">
                  <c:v>8.7858300000000002E-6</c:v>
                </c:pt>
                <c:pt idx="1908">
                  <c:v>1.4066100000000001E-5</c:v>
                </c:pt>
                <c:pt idx="1909">
                  <c:v>1.8949799999999999E-5</c:v>
                </c:pt>
                <c:pt idx="1910">
                  <c:v>2.28641E-5</c:v>
                </c:pt>
                <c:pt idx="1911">
                  <c:v>2.53286E-5</c:v>
                </c:pt>
                <c:pt idx="1912">
                  <c:v>2.6011299999999999E-5</c:v>
                </c:pt>
                <c:pt idx="1913">
                  <c:v>2.4768000000000001E-5</c:v>
                </c:pt>
                <c:pt idx="1914">
                  <c:v>2.1659400000000001E-5</c:v>
                </c:pt>
                <c:pt idx="1915">
                  <c:v>1.69429E-5</c:v>
                </c:pt>
                <c:pt idx="1916">
                  <c:v>1.1041499999999999E-5</c:v>
                </c:pt>
                <c:pt idx="1917">
                  <c:v>4.4908399999999997E-6</c:v>
                </c:pt>
                <c:pt idx="1918">
                  <c:v>-2.12764E-6</c:v>
                </c:pt>
                <c:pt idx="1919">
                  <c:v>-8.2589300000000002E-6</c:v>
                </c:pt>
                <c:pt idx="1920">
                  <c:v>-1.34414E-5</c:v>
                </c:pt>
                <c:pt idx="1921">
                  <c:v>-1.7357300000000001E-5</c:v>
                </c:pt>
                <c:pt idx="1922">
                  <c:v>-1.98588E-5</c:v>
                </c:pt>
                <c:pt idx="1923">
                  <c:v>-2.0963099999999999E-5</c:v>
                </c:pt>
                <c:pt idx="1924">
                  <c:v>-2.08197E-5</c:v>
                </c:pt>
                <c:pt idx="1925">
                  <c:v>-1.9655699999999999E-5</c:v>
                </c:pt>
                <c:pt idx="1926">
                  <c:v>-1.7713100000000002E-5</c:v>
                </c:pt>
                <c:pt idx="1927">
                  <c:v>-1.51939E-5</c:v>
                </c:pt>
                <c:pt idx="1928">
                  <c:v>-1.22278E-5</c:v>
                </c:pt>
                <c:pt idx="1929">
                  <c:v>-8.8707999999999998E-6</c:v>
                </c:pt>
                <c:pt idx="1930">
                  <c:v>-5.1354799999999997E-6</c:v>
                </c:pt>
                <c:pt idx="1931">
                  <c:v>-1.04122E-6</c:v>
                </c:pt>
                <c:pt idx="1932">
                  <c:v>3.3318200000000001E-6</c:v>
                </c:pt>
                <c:pt idx="1933">
                  <c:v>7.8054199999999995E-6</c:v>
                </c:pt>
                <c:pt idx="1934">
                  <c:v>1.2097699999999999E-5</c:v>
                </c:pt>
                <c:pt idx="1935">
                  <c:v>1.5855500000000001E-5</c:v>
                </c:pt>
                <c:pt idx="1936">
                  <c:v>1.8718600000000001E-5</c:v>
                </c:pt>
                <c:pt idx="1937">
                  <c:v>2.0399199999999999E-5</c:v>
                </c:pt>
                <c:pt idx="1938">
                  <c:v>2.0754299999999999E-5</c:v>
                </c:pt>
                <c:pt idx="1939">
                  <c:v>1.98293E-5</c:v>
                </c:pt>
                <c:pt idx="1940">
                  <c:v>1.7858799999999999E-5</c:v>
                </c:pt>
                <c:pt idx="1941">
                  <c:v>1.5221E-5</c:v>
                </c:pt>
                <c:pt idx="1942">
                  <c:v>1.2357999999999999E-5</c:v>
                </c:pt>
                <c:pt idx="1943">
                  <c:v>9.6799099999999993E-6</c:v>
                </c:pt>
                <c:pt idx="1944">
                  <c:v>7.4793300000000001E-6</c:v>
                </c:pt>
                <c:pt idx="1945">
                  <c:v>5.8758599999999997E-6</c:v>
                </c:pt>
                <c:pt idx="1946">
                  <c:v>4.8045000000000003E-6</c:v>
                </c:pt>
                <c:pt idx="1947">
                  <c:v>4.0478700000000003E-6</c:v>
                </c:pt>
                <c:pt idx="1948">
                  <c:v>3.30182E-6</c:v>
                </c:pt>
                <c:pt idx="1949">
                  <c:v>2.2558099999999999E-6</c:v>
                </c:pt>
                <c:pt idx="1950">
                  <c:v>6.6800999999999996E-7</c:v>
                </c:pt>
                <c:pt idx="1951">
                  <c:v>-1.5811800000000001E-6</c:v>
                </c:pt>
                <c:pt idx="1952">
                  <c:v>-4.4659300000000003E-6</c:v>
                </c:pt>
                <c:pt idx="1953">
                  <c:v>-7.8221099999999999E-6</c:v>
                </c:pt>
                <c:pt idx="1954">
                  <c:v>-1.13779E-5</c:v>
                </c:pt>
                <c:pt idx="1955">
                  <c:v>-1.47975E-5</c:v>
                </c:pt>
                <c:pt idx="1956">
                  <c:v>-1.7729099999999999E-5</c:v>
                </c:pt>
                <c:pt idx="1957">
                  <c:v>-1.9847099999999998E-5</c:v>
                </c:pt>
                <c:pt idx="1958">
                  <c:v>-2.0888999999999999E-5</c:v>
                </c:pt>
                <c:pt idx="1959">
                  <c:v>-2.0683199999999999E-5</c:v>
                </c:pt>
                <c:pt idx="1960">
                  <c:v>-1.9168500000000001E-5</c:v>
                </c:pt>
                <c:pt idx="1961">
                  <c:v>-1.6407699999999999E-5</c:v>
                </c:pt>
                <c:pt idx="1962">
                  <c:v>-1.25903E-5</c:v>
                </c:pt>
                <c:pt idx="1963">
                  <c:v>-8.0251799999999993E-6</c:v>
                </c:pt>
                <c:pt idx="1964">
                  <c:v>-3.1185299999999999E-6</c:v>
                </c:pt>
                <c:pt idx="1965">
                  <c:v>1.66313E-6</c:v>
                </c:pt>
                <c:pt idx="1966">
                  <c:v>5.8432000000000002E-6</c:v>
                </c:pt>
                <c:pt idx="1967">
                  <c:v>8.9938000000000002E-6</c:v>
                </c:pt>
                <c:pt idx="1968">
                  <c:v>1.0795099999999999E-5</c:v>
                </c:pt>
                <c:pt idx="1969">
                  <c:v>1.10853E-5</c:v>
                </c:pt>
                <c:pt idx="1970">
                  <c:v>9.8900199999999999E-6</c:v>
                </c:pt>
                <c:pt idx="1971">
                  <c:v>7.42495E-6</c:v>
                </c:pt>
                <c:pt idx="1972">
                  <c:v>4.0656700000000003E-6</c:v>
                </c:pt>
                <c:pt idx="1973">
                  <c:v>2.8940700000000002E-7</c:v>
                </c:pt>
                <c:pt idx="1974">
                  <c:v>-3.40259E-6</c:v>
                </c:pt>
                <c:pt idx="1975">
                  <c:v>-6.5669700000000004E-6</c:v>
                </c:pt>
                <c:pt idx="1976">
                  <c:v>-8.8876699999999992E-6</c:v>
                </c:pt>
                <c:pt idx="1977">
                  <c:v>-1.02183E-5</c:v>
                </c:pt>
                <c:pt idx="1978">
                  <c:v>-1.05893E-5</c:v>
                </c:pt>
                <c:pt idx="1979">
                  <c:v>-1.01805E-5</c:v>
                </c:pt>
                <c:pt idx="1980">
                  <c:v>-9.2666899999999999E-6</c:v>
                </c:pt>
                <c:pt idx="1981">
                  <c:v>-8.1511799999999994E-6</c:v>
                </c:pt>
                <c:pt idx="1982">
                  <c:v>-7.1022200000000001E-6</c:v>
                </c:pt>
                <c:pt idx="1983">
                  <c:v>-6.3056000000000002E-6</c:v>
                </c:pt>
                <c:pt idx="1984">
                  <c:v>-5.8415099999999997E-6</c:v>
                </c:pt>
                <c:pt idx="1985">
                  <c:v>-5.6872000000000004E-6</c:v>
                </c:pt>
                <c:pt idx="1986">
                  <c:v>-5.7410800000000003E-6</c:v>
                </c:pt>
                <c:pt idx="1987">
                  <c:v>-5.8597500000000001E-6</c:v>
                </c:pt>
                <c:pt idx="1988">
                  <c:v>-5.8972199999999998E-6</c:v>
                </c:pt>
                <c:pt idx="1989">
                  <c:v>-5.7364900000000002E-6</c:v>
                </c:pt>
                <c:pt idx="1990">
                  <c:v>-5.3063000000000003E-6</c:v>
                </c:pt>
                <c:pt idx="1991">
                  <c:v>-4.58047E-6</c:v>
                </c:pt>
                <c:pt idx="1992">
                  <c:v>-3.5628E-6</c:v>
                </c:pt>
                <c:pt idx="1993">
                  <c:v>-2.26485E-6</c:v>
                </c:pt>
                <c:pt idx="1994">
                  <c:v>-6.8643900000000002E-7</c:v>
                </c:pt>
                <c:pt idx="1995">
                  <c:v>1.1919500000000001E-6</c:v>
                </c:pt>
                <c:pt idx="1996">
                  <c:v>3.3997100000000001E-6</c:v>
                </c:pt>
                <c:pt idx="1997">
                  <c:v>5.9506100000000001E-6</c:v>
                </c:pt>
                <c:pt idx="1998">
                  <c:v>8.8085000000000005E-6</c:v>
                </c:pt>
                <c:pt idx="1999">
                  <c:v>1.1856E-5</c:v>
                </c:pt>
                <c:pt idx="2000">
                  <c:v>1.48787E-5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17-4F61-98CD-2D867CF55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1109664"/>
        <c:axId val="1302579568"/>
      </c:scatterChart>
      <c:valAx>
        <c:axId val="2011109664"/>
        <c:scaling>
          <c:orientation val="minMax"/>
          <c:max val="2.0000000000000004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02579568"/>
        <c:crosses val="autoZero"/>
        <c:crossBetween val="midCat"/>
      </c:valAx>
      <c:valAx>
        <c:axId val="13025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a (m/s²)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1110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Focalisation!$B$4:$B$2004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Focalisation!$D$4:$D$2004</c:f>
              <c:numCache>
                <c:formatCode>0.00E+00</c:formatCode>
                <c:ptCount val="2001"/>
                <c:pt idx="0">
                  <c:v>0</c:v>
                </c:pt>
                <c:pt idx="1">
                  <c:v>6.2714125505875459E-7</c:v>
                </c:pt>
                <c:pt idx="2">
                  <c:v>-1.8681261885026087E-4</c:v>
                </c:pt>
                <c:pt idx="3">
                  <c:v>2.9762640791847477E-4</c:v>
                </c:pt>
                <c:pt idx="4">
                  <c:v>7.7304597981374022E-4</c:v>
                </c:pt>
                <c:pt idx="5">
                  <c:v>-1.658208591350139E-3</c:v>
                </c:pt>
                <c:pt idx="6">
                  <c:v>-5.6559851772392607E-4</c:v>
                </c:pt>
                <c:pt idx="7">
                  <c:v>3.1075430298893167E-3</c:v>
                </c:pt>
                <c:pt idx="8">
                  <c:v>-1.7184455604856404E-3</c:v>
                </c:pt>
                <c:pt idx="9">
                  <c:v>-1.9358525525379102E-3</c:v>
                </c:pt>
                <c:pt idx="10">
                  <c:v>3.1606416695109463E-3</c:v>
                </c:pt>
                <c:pt idx="11">
                  <c:v>-8.3297089082841683E-4</c:v>
                </c:pt>
                <c:pt idx="12">
                  <c:v>-1.9480910819640158E-3</c:v>
                </c:pt>
                <c:pt idx="13">
                  <c:v>2.4606562972353599E-3</c:v>
                </c:pt>
                <c:pt idx="14">
                  <c:v>4.7673801745575116E-3</c:v>
                </c:pt>
                <c:pt idx="15">
                  <c:v>1.2182163928031596E-3</c:v>
                </c:pt>
                <c:pt idx="16">
                  <c:v>-2.892593495538544E-3</c:v>
                </c:pt>
                <c:pt idx="17">
                  <c:v>-2.1703934857867277E-4</c:v>
                </c:pt>
                <c:pt idx="18">
                  <c:v>-6.0286020771368673E-3</c:v>
                </c:pt>
                <c:pt idx="19">
                  <c:v>-1.3512116631722658E-2</c:v>
                </c:pt>
                <c:pt idx="20">
                  <c:v>-1.1603198595738455E-2</c:v>
                </c:pt>
                <c:pt idx="21">
                  <c:v>-9.4124628212004478E-3</c:v>
                </c:pt>
                <c:pt idx="22">
                  <c:v>-6.526295772587645E-4</c:v>
                </c:pt>
                <c:pt idx="23">
                  <c:v>1.0182066409868839E-2</c:v>
                </c:pt>
                <c:pt idx="24">
                  <c:v>2.2275781364279094E-2</c:v>
                </c:pt>
                <c:pt idx="25">
                  <c:v>3.4066312350675317E-2</c:v>
                </c:pt>
                <c:pt idx="26">
                  <c:v>3.2037251938173486E-2</c:v>
                </c:pt>
                <c:pt idx="27">
                  <c:v>2.7161733872933833E-2</c:v>
                </c:pt>
                <c:pt idx="28">
                  <c:v>2.1270661660734311E-2</c:v>
                </c:pt>
                <c:pt idx="29">
                  <c:v>1.3166999853722756E-2</c:v>
                </c:pt>
                <c:pt idx="30">
                  <c:v>5.7775025598517729E-3</c:v>
                </c:pt>
                <c:pt idx="31">
                  <c:v>-4.4789214491198987E-3</c:v>
                </c:pt>
                <c:pt idx="32">
                  <c:v>-1.1859768881954265E-2</c:v>
                </c:pt>
                <c:pt idx="33">
                  <c:v>-2.0226144619435369E-2</c:v>
                </c:pt>
                <c:pt idx="34">
                  <c:v>-2.7421132185869619E-2</c:v>
                </c:pt>
                <c:pt idx="35">
                  <c:v>-2.7075820371544202E-2</c:v>
                </c:pt>
                <c:pt idx="36">
                  <c:v>-2.3772977717099811E-2</c:v>
                </c:pt>
                <c:pt idx="37">
                  <c:v>-2.2857282168803939E-2</c:v>
                </c:pt>
                <c:pt idx="38">
                  <c:v>-2.6003900726510314E-2</c:v>
                </c:pt>
                <c:pt idx="39">
                  <c:v>-2.9573748110585593E-2</c:v>
                </c:pt>
                <c:pt idx="40">
                  <c:v>-3.4918035984202053E-2</c:v>
                </c:pt>
                <c:pt idx="41">
                  <c:v>-3.7422692476473743E-2</c:v>
                </c:pt>
                <c:pt idx="42">
                  <c:v>-3.0343361451070264E-2</c:v>
                </c:pt>
                <c:pt idx="43">
                  <c:v>-1.6939197425520504E-2</c:v>
                </c:pt>
                <c:pt idx="44">
                  <c:v>-1.8870154566287972E-3</c:v>
                </c:pt>
                <c:pt idx="45">
                  <c:v>1.1489687454288362E-2</c:v>
                </c:pt>
                <c:pt idx="46">
                  <c:v>1.9486176800429082E-2</c:v>
                </c:pt>
                <c:pt idx="47">
                  <c:v>2.0903798332439417E-2</c:v>
                </c:pt>
                <c:pt idx="48">
                  <c:v>2.0107465015359108E-2</c:v>
                </c:pt>
                <c:pt idx="49">
                  <c:v>1.9679555317177824E-2</c:v>
                </c:pt>
                <c:pt idx="50">
                  <c:v>2.2014237651762639E-2</c:v>
                </c:pt>
                <c:pt idx="51">
                  <c:v>2.4295089960505143E-2</c:v>
                </c:pt>
                <c:pt idx="52">
                  <c:v>2.3508410941537862E-2</c:v>
                </c:pt>
                <c:pt idx="53">
                  <c:v>2.3161051245794526E-2</c:v>
                </c:pt>
                <c:pt idx="54">
                  <c:v>2.1879760105319616E-2</c:v>
                </c:pt>
                <c:pt idx="55">
                  <c:v>1.9430688965819884E-2</c:v>
                </c:pt>
                <c:pt idx="56">
                  <c:v>1.8589302257545466E-2</c:v>
                </c:pt>
                <c:pt idx="57">
                  <c:v>1.985450290116534E-2</c:v>
                </c:pt>
                <c:pt idx="58">
                  <c:v>1.8678823930957142E-2</c:v>
                </c:pt>
                <c:pt idx="59">
                  <c:v>1.4167243649129651E-2</c:v>
                </c:pt>
                <c:pt idx="60">
                  <c:v>1.1624067482568627E-2</c:v>
                </c:pt>
                <c:pt idx="61">
                  <c:v>9.8375347408454807E-3</c:v>
                </c:pt>
                <c:pt idx="62">
                  <c:v>6.5378906821395482E-3</c:v>
                </c:pt>
                <c:pt idx="63">
                  <c:v>1.7670291091715833E-3</c:v>
                </c:pt>
                <c:pt idx="64">
                  <c:v>-6.0156029060412499E-3</c:v>
                </c:pt>
                <c:pt idx="65">
                  <c:v>-1.7813740309132575E-2</c:v>
                </c:pt>
                <c:pt idx="66">
                  <c:v>-3.1688136915500514E-2</c:v>
                </c:pt>
                <c:pt idx="67">
                  <c:v>-4.1490955190404216E-2</c:v>
                </c:pt>
                <c:pt idx="68">
                  <c:v>-4.4930225754546783E-2</c:v>
                </c:pt>
                <c:pt idx="69">
                  <c:v>-4.5636549807401623E-2</c:v>
                </c:pt>
                <c:pt idx="70">
                  <c:v>-4.4499780584133793E-2</c:v>
                </c:pt>
                <c:pt idx="71">
                  <c:v>-4.0798771271149253E-2</c:v>
                </c:pt>
                <c:pt idx="72">
                  <c:v>-3.5330342776342095E-2</c:v>
                </c:pt>
                <c:pt idx="73">
                  <c:v>-2.9030864498512849E-2</c:v>
                </c:pt>
                <c:pt idx="74">
                  <c:v>-2.2203032814861766E-2</c:v>
                </c:pt>
                <c:pt idx="75">
                  <c:v>-1.5943536983763225E-2</c:v>
                </c:pt>
                <c:pt idx="76">
                  <c:v>-1.1951045882295579E-2</c:v>
                </c:pt>
                <c:pt idx="77">
                  <c:v>-1.0201667560583159E-2</c:v>
                </c:pt>
                <c:pt idx="78">
                  <c:v>-8.940075088985323E-3</c:v>
                </c:pt>
                <c:pt idx="79">
                  <c:v>-6.026466429372471E-3</c:v>
                </c:pt>
                <c:pt idx="80">
                  <c:v>-1.5453605734067968E-3</c:v>
                </c:pt>
                <c:pt idx="81">
                  <c:v>2.0645862791945002E-3</c:v>
                </c:pt>
                <c:pt idx="82">
                  <c:v>3.3775025598517727E-3</c:v>
                </c:pt>
                <c:pt idx="83">
                  <c:v>2.3965381052220977E-3</c:v>
                </c:pt>
                <c:pt idx="84">
                  <c:v>-1.2235701399385636E-3</c:v>
                </c:pt>
                <c:pt idx="85">
                  <c:v>-6.8601101955239165E-3</c:v>
                </c:pt>
                <c:pt idx="86">
                  <c:v>-1.2478229070164319E-2</c:v>
                </c:pt>
                <c:pt idx="87">
                  <c:v>-1.6832122482812423E-2</c:v>
                </c:pt>
                <c:pt idx="88">
                  <c:v>-2.0103759325174313E-2</c:v>
                </c:pt>
                <c:pt idx="89">
                  <c:v>-2.1980788921936712E-2</c:v>
                </c:pt>
                <c:pt idx="90">
                  <c:v>-2.0786581500804521E-2</c:v>
                </c:pt>
                <c:pt idx="91">
                  <c:v>-1.4956945731142425E-2</c:v>
                </c:pt>
                <c:pt idx="92">
                  <c:v>-4.5142522794870549E-3</c:v>
                </c:pt>
                <c:pt idx="93">
                  <c:v>9.4204593105465893E-3</c:v>
                </c:pt>
                <c:pt idx="94">
                  <c:v>2.5397240235993955E-2</c:v>
                </c:pt>
                <c:pt idx="95">
                  <c:v>4.0171339411965483E-2</c:v>
                </c:pt>
                <c:pt idx="96">
                  <c:v>4.9413038178360714E-2</c:v>
                </c:pt>
                <c:pt idx="97">
                  <c:v>5.1640060461260906E-2</c:v>
                </c:pt>
                <c:pt idx="98">
                  <c:v>4.9094153786142673E-2</c:v>
                </c:pt>
                <c:pt idx="99">
                  <c:v>4.4314983665707741E-2</c:v>
                </c:pt>
                <c:pt idx="100">
                  <c:v>3.8330294017260721E-2</c:v>
                </c:pt>
                <c:pt idx="101">
                  <c:v>3.1593641815788186E-2</c:v>
                </c:pt>
                <c:pt idx="102">
                  <c:v>2.4098785898873664E-2</c:v>
                </c:pt>
                <c:pt idx="103">
                  <c:v>1.5343800282802671E-2</c:v>
                </c:pt>
                <c:pt idx="104">
                  <c:v>6.1951240918621097E-3</c:v>
                </c:pt>
                <c:pt idx="105">
                  <c:v>-3.0979472426739477E-4</c:v>
                </c:pt>
                <c:pt idx="106">
                  <c:v>-1.7101565166512264E-3</c:v>
                </c:pt>
                <c:pt idx="107">
                  <c:v>1.1379491930372031E-3</c:v>
                </c:pt>
                <c:pt idx="108">
                  <c:v>4.802096640499293E-3</c:v>
                </c:pt>
                <c:pt idx="109">
                  <c:v>5.9753766639036527E-3</c:v>
                </c:pt>
                <c:pt idx="110">
                  <c:v>3.2654444390267687E-3</c:v>
                </c:pt>
                <c:pt idx="111">
                  <c:v>-2.2893656443512605E-3</c:v>
                </c:pt>
                <c:pt idx="112">
                  <c:v>-7.8696962309230088E-3</c:v>
                </c:pt>
                <c:pt idx="113">
                  <c:v>-1.070242332634453E-2</c:v>
                </c:pt>
                <c:pt idx="114">
                  <c:v>-9.7207372373104492E-3</c:v>
                </c:pt>
                <c:pt idx="115">
                  <c:v>-5.3486469354917356E-3</c:v>
                </c:pt>
                <c:pt idx="116">
                  <c:v>1.7136184114291285E-3</c:v>
                </c:pt>
                <c:pt idx="117">
                  <c:v>1.0634940757716123E-2</c:v>
                </c:pt>
                <c:pt idx="118">
                  <c:v>1.9804573601833343E-2</c:v>
                </c:pt>
                <c:pt idx="119">
                  <c:v>2.6921351601735824E-2</c:v>
                </c:pt>
                <c:pt idx="120">
                  <c:v>3.0144619435369838E-2</c:v>
                </c:pt>
                <c:pt idx="121">
                  <c:v>2.9622019601150715E-2</c:v>
                </c:pt>
                <c:pt idx="122">
                  <c:v>2.7955921790433467E-2</c:v>
                </c:pt>
                <c:pt idx="123">
                  <c:v>2.8385976888195427E-2</c:v>
                </c:pt>
                <c:pt idx="124">
                  <c:v>3.2052074698912671E-2</c:v>
                </c:pt>
                <c:pt idx="125">
                  <c:v>3.6801014188892679E-2</c:v>
                </c:pt>
                <c:pt idx="126">
                  <c:v>3.8290214052367252E-2</c:v>
                </c:pt>
                <c:pt idx="127">
                  <c:v>3.2570871324784242E-2</c:v>
                </c:pt>
                <c:pt idx="128">
                  <c:v>1.8669267151006877E-2</c:v>
                </c:pt>
                <c:pt idx="129">
                  <c:v>-6.6946706324052846E-4</c:v>
                </c:pt>
                <c:pt idx="130">
                  <c:v>-2.0817299722073235E-2</c:v>
                </c:pt>
                <c:pt idx="131">
                  <c:v>-3.7989760592910433E-2</c:v>
                </c:pt>
                <c:pt idx="132">
                  <c:v>-5.0598371446681938E-2</c:v>
                </c:pt>
                <c:pt idx="133">
                  <c:v>-5.8866351357940411E-2</c:v>
                </c:pt>
                <c:pt idx="134">
                  <c:v>-6.3638402652494028E-2</c:v>
                </c:pt>
                <c:pt idx="135">
                  <c:v>-6.5245209420254524E-2</c:v>
                </c:pt>
                <c:pt idx="136">
                  <c:v>-6.3104393193232231E-2</c:v>
                </c:pt>
                <c:pt idx="137">
                  <c:v>-5.6236286508362182E-2</c:v>
                </c:pt>
                <c:pt idx="138">
                  <c:v>-4.4171046857477206E-2</c:v>
                </c:pt>
                <c:pt idx="139">
                  <c:v>-2.7772197571797747E-2</c:v>
                </c:pt>
                <c:pt idx="140">
                  <c:v>-9.5116680481739709E-3</c:v>
                </c:pt>
                <c:pt idx="141">
                  <c:v>7.3562240967380167E-3</c:v>
                </c:pt>
                <c:pt idx="142">
                  <c:v>2.0326393290750401E-2</c:v>
                </c:pt>
                <c:pt idx="143">
                  <c:v>2.8798088644009949E-2</c:v>
                </c:pt>
                <c:pt idx="144">
                  <c:v>3.4330684089911745E-2</c:v>
                </c:pt>
                <c:pt idx="145">
                  <c:v>3.9775610707494267E-2</c:v>
                </c:pt>
                <c:pt idx="146">
                  <c:v>4.7185040713832949E-2</c:v>
                </c:pt>
                <c:pt idx="147">
                  <c:v>5.5674191818226144E-2</c:v>
                </c:pt>
                <c:pt idx="148">
                  <c:v>6.1369837632259006E-2</c:v>
                </c:pt>
                <c:pt idx="149">
                  <c:v>5.9922278024282023E-2</c:v>
                </c:pt>
                <c:pt idx="150">
                  <c:v>4.9397045199668442E-2</c:v>
                </c:pt>
                <c:pt idx="151">
                  <c:v>3.1299722073236141E-2</c:v>
                </c:pt>
                <c:pt idx="152">
                  <c:v>9.7069189136476663E-3</c:v>
                </c:pt>
                <c:pt idx="153">
                  <c:v>-1.0503681310644107E-2</c:v>
                </c:pt>
                <c:pt idx="154">
                  <c:v>-2.5756399629430982E-2</c:v>
                </c:pt>
                <c:pt idx="155">
                  <c:v>-3.5137744404895414E-2</c:v>
                </c:pt>
                <c:pt idx="156">
                  <c:v>-3.9738456287483542E-2</c:v>
                </c:pt>
                <c:pt idx="157">
                  <c:v>-4.0849285679457795E-2</c:v>
                </c:pt>
                <c:pt idx="158">
                  <c:v>-3.9237017894582865E-2</c:v>
                </c:pt>
                <c:pt idx="159">
                  <c:v>-3.5631283826612709E-2</c:v>
                </c:pt>
                <c:pt idx="160">
                  <c:v>-3.0863425813057684E-2</c:v>
                </c:pt>
                <c:pt idx="161">
                  <c:v>-2.5588375834999268E-2</c:v>
                </c:pt>
                <c:pt idx="162">
                  <c:v>-2.0496855039251062E-2</c:v>
                </c:pt>
                <c:pt idx="163">
                  <c:v>-1.6538982885562437E-2</c:v>
                </c:pt>
                <c:pt idx="164">
                  <c:v>-1.4408113511141449E-2</c:v>
                </c:pt>
                <c:pt idx="165">
                  <c:v>-1.4017358232970891E-2</c:v>
                </c:pt>
                <c:pt idx="166">
                  <c:v>-1.4671900141401335E-2</c:v>
                </c:pt>
                <c:pt idx="167">
                  <c:v>-1.5394022136622948E-2</c:v>
                </c:pt>
                <c:pt idx="168">
                  <c:v>-1.5117265590716271E-2</c:v>
                </c:pt>
                <c:pt idx="169">
                  <c:v>-1.3217319225705787E-2</c:v>
                </c:pt>
                <c:pt idx="170">
                  <c:v>-1.0063971914769126E-2</c:v>
                </c:pt>
                <c:pt idx="171">
                  <c:v>-6.6535862304354185E-3</c:v>
                </c:pt>
                <c:pt idx="172">
                  <c:v>-3.560290604125018E-3</c:v>
                </c:pt>
                <c:pt idx="173">
                  <c:v>-4.7917012043493097E-4</c:v>
                </c:pt>
                <c:pt idx="174">
                  <c:v>3.1601833341459843E-3</c:v>
                </c:pt>
                <c:pt idx="175">
                  <c:v>7.3158515773562825E-3</c:v>
                </c:pt>
                <c:pt idx="176">
                  <c:v>1.1079721098054513E-2</c:v>
                </c:pt>
                <c:pt idx="177">
                  <c:v>1.3141157540591935E-2</c:v>
                </c:pt>
                <c:pt idx="178">
                  <c:v>1.2562289726461553E-2</c:v>
                </c:pt>
                <c:pt idx="179">
                  <c:v>9.4095372763177143E-3</c:v>
                </c:pt>
                <c:pt idx="180">
                  <c:v>4.7805841337949196E-3</c:v>
                </c:pt>
                <c:pt idx="181">
                  <c:v>8.0117801940611429E-5</c:v>
                </c:pt>
                <c:pt idx="182">
                  <c:v>-3.7974255205031936E-3</c:v>
                </c:pt>
                <c:pt idx="183">
                  <c:v>-6.5365936905748701E-3</c:v>
                </c:pt>
                <c:pt idx="184">
                  <c:v>-7.8964064557023751E-3</c:v>
                </c:pt>
                <c:pt idx="185">
                  <c:v>-7.5715929591886489E-3</c:v>
                </c:pt>
                <c:pt idx="186">
                  <c:v>-5.6642352138085716E-3</c:v>
                </c:pt>
                <c:pt idx="187">
                  <c:v>-3.0334877370910333E-3</c:v>
                </c:pt>
                <c:pt idx="188">
                  <c:v>-9.9313472134184987E-4</c:v>
                </c:pt>
                <c:pt idx="189">
                  <c:v>-6.0529523623774925E-4</c:v>
                </c:pt>
                <c:pt idx="190">
                  <c:v>-2.0375737481105856E-3</c:v>
                </c:pt>
                <c:pt idx="191">
                  <c:v>-4.3402408698620118E-3</c:v>
                </c:pt>
                <c:pt idx="192">
                  <c:v>-5.9394119654785707E-3</c:v>
                </c:pt>
                <c:pt idx="193">
                  <c:v>-5.6765322541323321E-3</c:v>
                </c:pt>
                <c:pt idx="194">
                  <c:v>-3.5233604758886342E-3</c:v>
                </c:pt>
                <c:pt idx="195">
                  <c:v>-2.6661368179823491E-4</c:v>
                </c:pt>
                <c:pt idx="196">
                  <c:v>3.4607050563167392E-3</c:v>
                </c:pt>
                <c:pt idx="197">
                  <c:v>7.7995319128187626E-3</c:v>
                </c:pt>
                <c:pt idx="198">
                  <c:v>1.3452240479789362E-2</c:v>
                </c:pt>
                <c:pt idx="199">
                  <c:v>2.0948656687308009E-2</c:v>
                </c:pt>
                <c:pt idx="200">
                  <c:v>2.9955141645131404E-2</c:v>
                </c:pt>
                <c:pt idx="201">
                  <c:v>3.9087034960261349E-2</c:v>
                </c:pt>
                <c:pt idx="202">
                  <c:v>4.6477253888536733E-2</c:v>
                </c:pt>
                <c:pt idx="203">
                  <c:v>5.0834365400555852E-2</c:v>
                </c:pt>
                <c:pt idx="204">
                  <c:v>5.2178165683358521E-2</c:v>
                </c:pt>
                <c:pt idx="205">
                  <c:v>5.1653908040372516E-2</c:v>
                </c:pt>
                <c:pt idx="206">
                  <c:v>5.0686820420303279E-2</c:v>
                </c:pt>
                <c:pt idx="207">
                  <c:v>5.0218733239065776E-2</c:v>
                </c:pt>
                <c:pt idx="208">
                  <c:v>5.0450143839290071E-2</c:v>
                </c:pt>
                <c:pt idx="209">
                  <c:v>5.1007655175776483E-2</c:v>
                </c:pt>
                <c:pt idx="210">
                  <c:v>5.1281973767614217E-2</c:v>
                </c:pt>
                <c:pt idx="211">
                  <c:v>5.0710322297527914E-2</c:v>
                </c:pt>
                <c:pt idx="212">
                  <c:v>4.8840021453995804E-2</c:v>
                </c:pt>
                <c:pt idx="213">
                  <c:v>4.5184358086693646E-2</c:v>
                </c:pt>
                <c:pt idx="214">
                  <c:v>3.9130820615339609E-2</c:v>
                </c:pt>
                <c:pt idx="215">
                  <c:v>3.0182651518845385E-2</c:v>
                </c:pt>
                <c:pt idx="216">
                  <c:v>1.8438734214247403E-2</c:v>
                </c:pt>
                <c:pt idx="217">
                  <c:v>4.8268662538397773E-3</c:v>
                </c:pt>
                <c:pt idx="218">
                  <c:v>-9.2399336876493234E-3</c:v>
                </c:pt>
                <c:pt idx="219">
                  <c:v>-2.2538787849236918E-2</c:v>
                </c:pt>
                <c:pt idx="220">
                  <c:v>-3.4495197230484179E-2</c:v>
                </c:pt>
                <c:pt idx="221">
                  <c:v>-4.5112097128090105E-2</c:v>
                </c:pt>
                <c:pt idx="222">
                  <c:v>-5.4451704129894189E-2</c:v>
                </c:pt>
                <c:pt idx="223">
                  <c:v>-6.2033546247988687E-2</c:v>
                </c:pt>
                <c:pt idx="224">
                  <c:v>-6.6676776049539227E-2</c:v>
                </c:pt>
                <c:pt idx="225">
                  <c:v>-6.7083621824564829E-2</c:v>
                </c:pt>
                <c:pt idx="226">
                  <c:v>-6.2744843727144173E-2</c:v>
                </c:pt>
                <c:pt idx="227">
                  <c:v>-5.4328441172168312E-2</c:v>
                </c:pt>
                <c:pt idx="228">
                  <c:v>-4.325223072797308E-2</c:v>
                </c:pt>
                <c:pt idx="229">
                  <c:v>-3.0953045004632113E-2</c:v>
                </c:pt>
                <c:pt idx="230">
                  <c:v>-1.843931932322395E-2</c:v>
                </c:pt>
                <c:pt idx="231">
                  <c:v>-6.2486615632161482E-3</c:v>
                </c:pt>
                <c:pt idx="232">
                  <c:v>5.2933443853917786E-3</c:v>
                </c:pt>
                <c:pt idx="233">
                  <c:v>1.5660344239114537E-2</c:v>
                </c:pt>
                <c:pt idx="234">
                  <c:v>2.3871666097810718E-2</c:v>
                </c:pt>
                <c:pt idx="235">
                  <c:v>2.8666731678775172E-2</c:v>
                </c:pt>
                <c:pt idx="236">
                  <c:v>2.8950704568725925E-2</c:v>
                </c:pt>
                <c:pt idx="237">
                  <c:v>2.4175435174801307E-2</c:v>
                </c:pt>
                <c:pt idx="238">
                  <c:v>1.4613584280072164E-2</c:v>
                </c:pt>
                <c:pt idx="239">
                  <c:v>1.5833829050660685E-3</c:v>
                </c:pt>
                <c:pt idx="240">
                  <c:v>-1.2617777561070749E-2</c:v>
                </c:pt>
                <c:pt idx="241">
                  <c:v>-2.5297966746306497E-2</c:v>
                </c:pt>
                <c:pt idx="242">
                  <c:v>-3.4183139109659172E-2</c:v>
                </c:pt>
                <c:pt idx="243">
                  <c:v>-3.7920327661026869E-2</c:v>
                </c:pt>
                <c:pt idx="244">
                  <c:v>-3.6102296552732949E-2</c:v>
                </c:pt>
                <c:pt idx="245">
                  <c:v>-2.9040323760300357E-2</c:v>
                </c:pt>
                <c:pt idx="246">
                  <c:v>-1.7521185820859136E-2</c:v>
                </c:pt>
                <c:pt idx="247">
                  <c:v>-2.7017602028377788E-3</c:v>
                </c:pt>
                <c:pt idx="248">
                  <c:v>1.3788190550490029E-2</c:v>
                </c:pt>
                <c:pt idx="249">
                  <c:v>2.9711931347213418E-2</c:v>
                </c:pt>
                <c:pt idx="250">
                  <c:v>4.2446048076454239E-2</c:v>
                </c:pt>
                <c:pt idx="251">
                  <c:v>4.9670681164366862E-2</c:v>
                </c:pt>
                <c:pt idx="252">
                  <c:v>5.0111073187381144E-2</c:v>
                </c:pt>
                <c:pt idx="253">
                  <c:v>4.3820371544200105E-2</c:v>
                </c:pt>
                <c:pt idx="254">
                  <c:v>3.191408649861037E-2</c:v>
                </c:pt>
                <c:pt idx="255">
                  <c:v>1.6000487590813791E-2</c:v>
                </c:pt>
                <c:pt idx="256">
                  <c:v>-2.3958262226339657E-3</c:v>
                </c:pt>
                <c:pt idx="257">
                  <c:v>-2.2113901214101124E-2</c:v>
                </c:pt>
                <c:pt idx="258">
                  <c:v>-4.2140913745185041E-2</c:v>
                </c:pt>
                <c:pt idx="259">
                  <c:v>-6.1107416256277733E-2</c:v>
                </c:pt>
                <c:pt idx="260">
                  <c:v>-7.7038470915207949E-2</c:v>
                </c:pt>
                <c:pt idx="261">
                  <c:v>-8.7677214881271628E-2</c:v>
                </c:pt>
                <c:pt idx="262">
                  <c:v>-9.1186405968111561E-2</c:v>
                </c:pt>
                <c:pt idx="263">
                  <c:v>-8.6833390218928261E-2</c:v>
                </c:pt>
                <c:pt idx="264">
                  <c:v>-7.5350138963381941E-2</c:v>
                </c:pt>
                <c:pt idx="265">
                  <c:v>-5.8757618606465452E-2</c:v>
                </c:pt>
                <c:pt idx="266">
                  <c:v>-3.9651567604466337E-2</c:v>
                </c:pt>
                <c:pt idx="267">
                  <c:v>-2.0343556487395775E-2</c:v>
                </c:pt>
                <c:pt idx="268">
                  <c:v>-2.3887951630991275E-3</c:v>
                </c:pt>
                <c:pt idx="269">
                  <c:v>1.3346433273197133E-2</c:v>
                </c:pt>
                <c:pt idx="270">
                  <c:v>2.6377492808035495E-2</c:v>
                </c:pt>
                <c:pt idx="271">
                  <c:v>3.6406163147886292E-2</c:v>
                </c:pt>
                <c:pt idx="272">
                  <c:v>4.3329660149202795E-2</c:v>
                </c:pt>
                <c:pt idx="273">
                  <c:v>4.732010336925252E-2</c:v>
                </c:pt>
                <c:pt idx="274">
                  <c:v>4.8753912916280652E-2</c:v>
                </c:pt>
                <c:pt idx="275">
                  <c:v>4.7896143156662928E-2</c:v>
                </c:pt>
                <c:pt idx="276">
                  <c:v>4.4552147837534736E-2</c:v>
                </c:pt>
                <c:pt idx="277">
                  <c:v>3.8113608659612858E-2</c:v>
                </c:pt>
                <c:pt idx="278">
                  <c:v>2.8167438685455168E-2</c:v>
                </c:pt>
                <c:pt idx="279">
                  <c:v>1.5268613779316398E-2</c:v>
                </c:pt>
                <c:pt idx="280">
                  <c:v>1.2206445950558292E-3</c:v>
                </c:pt>
                <c:pt idx="281">
                  <c:v>-1.1437027646399143E-2</c:v>
                </c:pt>
                <c:pt idx="282">
                  <c:v>-2.0431225315715052E-2</c:v>
                </c:pt>
                <c:pt idx="283">
                  <c:v>-2.4621483251255544E-2</c:v>
                </c:pt>
                <c:pt idx="284">
                  <c:v>-2.4237456726315276E-2</c:v>
                </c:pt>
                <c:pt idx="285">
                  <c:v>-2.042683699839095E-2</c:v>
                </c:pt>
                <c:pt idx="286">
                  <c:v>-1.4496757521088302E-2</c:v>
                </c:pt>
                <c:pt idx="287">
                  <c:v>-7.3915549271051737E-3</c:v>
                </c:pt>
                <c:pt idx="288">
                  <c:v>3.2093324881759226E-4</c:v>
                </c:pt>
                <c:pt idx="289">
                  <c:v>8.1289970256960362E-3</c:v>
                </c:pt>
                <c:pt idx="290">
                  <c:v>1.5290945438587935E-2</c:v>
                </c:pt>
                <c:pt idx="291">
                  <c:v>2.0779462674923203E-2</c:v>
                </c:pt>
                <c:pt idx="292">
                  <c:v>2.3432541810912283E-2</c:v>
                </c:pt>
                <c:pt idx="293">
                  <c:v>2.22552050319372E-2</c:v>
                </c:pt>
                <c:pt idx="294">
                  <c:v>1.6851918669852261E-2</c:v>
                </c:pt>
                <c:pt idx="295">
                  <c:v>7.8587156857964791E-3</c:v>
                </c:pt>
                <c:pt idx="296">
                  <c:v>-2.9059437320200884E-3</c:v>
                </c:pt>
                <c:pt idx="297">
                  <c:v>-1.2825881320395922E-2</c:v>
                </c:pt>
                <c:pt idx="298">
                  <c:v>-1.938075966648788E-2</c:v>
                </c:pt>
                <c:pt idx="299">
                  <c:v>-2.1163099127212443E-2</c:v>
                </c:pt>
                <c:pt idx="300">
                  <c:v>-1.8426544443902678E-2</c:v>
                </c:pt>
                <c:pt idx="301">
                  <c:v>-1.2754595543419961E-2</c:v>
                </c:pt>
                <c:pt idx="302">
                  <c:v>-6.0143449217416748E-3</c:v>
                </c:pt>
                <c:pt idx="303">
                  <c:v>6.8004680871812373E-4</c:v>
                </c:pt>
                <c:pt idx="304">
                  <c:v>7.2517528889755713E-3</c:v>
                </c:pt>
                <c:pt idx="305">
                  <c:v>1.4074601394509728E-2</c:v>
                </c:pt>
                <c:pt idx="306">
                  <c:v>2.1097371885513676E-2</c:v>
                </c:pt>
                <c:pt idx="307">
                  <c:v>2.74433663269784E-2</c:v>
                </c:pt>
                <c:pt idx="308">
                  <c:v>3.1806719001414012E-2</c:v>
                </c:pt>
                <c:pt idx="309">
                  <c:v>3.3312887025208446E-2</c:v>
                </c:pt>
                <c:pt idx="310">
                  <c:v>3.2139938563557464E-2</c:v>
                </c:pt>
                <c:pt idx="311">
                  <c:v>2.9402018625969084E-2</c:v>
                </c:pt>
                <c:pt idx="312">
                  <c:v>2.6399434394656002E-2</c:v>
                </c:pt>
                <c:pt idx="313">
                  <c:v>2.3837924813496513E-2</c:v>
                </c:pt>
                <c:pt idx="314">
                  <c:v>2.1580964454629675E-2</c:v>
                </c:pt>
                <c:pt idx="315">
                  <c:v>1.9015651665122629E-2</c:v>
                </c:pt>
                <c:pt idx="316">
                  <c:v>1.5675557072504752E-2</c:v>
                </c:pt>
                <c:pt idx="317">
                  <c:v>1.1701009312984543E-2</c:v>
                </c:pt>
                <c:pt idx="318">
                  <c:v>7.9238383148861474E-3</c:v>
                </c:pt>
                <c:pt idx="319">
                  <c:v>5.5789945877419674E-3</c:v>
                </c:pt>
                <c:pt idx="320">
                  <c:v>5.7726559071627085E-3</c:v>
                </c:pt>
                <c:pt idx="321">
                  <c:v>8.9041689014578967E-3</c:v>
                </c:pt>
                <c:pt idx="322">
                  <c:v>1.4270417865327416E-2</c:v>
                </c:pt>
                <c:pt idx="323">
                  <c:v>2.0054317616656103E-2</c:v>
                </c:pt>
                <c:pt idx="324">
                  <c:v>2.3798624993905115E-2</c:v>
                </c:pt>
                <c:pt idx="325">
                  <c:v>2.326354283485299E-2</c:v>
                </c:pt>
                <c:pt idx="326">
                  <c:v>1.7331708030620702E-2</c:v>
                </c:pt>
                <c:pt idx="327">
                  <c:v>6.5251840655322054E-3</c:v>
                </c:pt>
                <c:pt idx="328">
                  <c:v>-7.1147496221171192E-3</c:v>
                </c:pt>
                <c:pt idx="329">
                  <c:v>-2.069218391925496E-2</c:v>
                </c:pt>
                <c:pt idx="330">
                  <c:v>-3.1339119410990296E-2</c:v>
                </c:pt>
                <c:pt idx="331">
                  <c:v>-3.6977619581647081E-2</c:v>
                </c:pt>
                <c:pt idx="332">
                  <c:v>-3.6747379199375887E-2</c:v>
                </c:pt>
                <c:pt idx="333">
                  <c:v>-3.1029791798722513E-2</c:v>
                </c:pt>
                <c:pt idx="334">
                  <c:v>-2.1134038714710614E-2</c:v>
                </c:pt>
                <c:pt idx="335">
                  <c:v>-8.8125993466283102E-3</c:v>
                </c:pt>
                <c:pt idx="336">
                  <c:v>4.181949388073529E-3</c:v>
                </c:pt>
                <c:pt idx="337">
                  <c:v>1.632024964649666E-2</c:v>
                </c:pt>
                <c:pt idx="338">
                  <c:v>2.623638402652494E-2</c:v>
                </c:pt>
                <c:pt idx="339">
                  <c:v>3.2521527134428789E-2</c:v>
                </c:pt>
                <c:pt idx="340">
                  <c:v>3.3682188307572282E-2</c:v>
                </c:pt>
                <c:pt idx="341">
                  <c:v>2.8509337364084061E-2</c:v>
                </c:pt>
                <c:pt idx="342">
                  <c:v>1.6753522843629628E-2</c:v>
                </c:pt>
                <c:pt idx="343">
                  <c:v>-3.8165780876688282E-4</c:v>
                </c:pt>
                <c:pt idx="344">
                  <c:v>-2.0426251889414403E-2</c:v>
                </c:pt>
                <c:pt idx="345">
                  <c:v>-4.0565800380320836E-2</c:v>
                </c:pt>
                <c:pt idx="346">
                  <c:v>-5.8775952021063921E-2</c:v>
                </c:pt>
                <c:pt idx="347">
                  <c:v>-7.4412014237651758E-2</c:v>
                </c:pt>
                <c:pt idx="348">
                  <c:v>-8.7841630503681309E-2</c:v>
                </c:pt>
                <c:pt idx="349">
                  <c:v>-9.9394412209273975E-2</c:v>
                </c:pt>
                <c:pt idx="350">
                  <c:v>-0.10843629626017845</c:v>
                </c:pt>
                <c:pt idx="351">
                  <c:v>-0.11327612267784874</c:v>
                </c:pt>
                <c:pt idx="352">
                  <c:v>-0.1119674289336389</c:v>
                </c:pt>
                <c:pt idx="353">
                  <c:v>-0.1033760787946755</c:v>
                </c:pt>
                <c:pt idx="354">
                  <c:v>-8.7699253986054895E-2</c:v>
                </c:pt>
                <c:pt idx="355">
                  <c:v>-6.6163245404456589E-2</c:v>
                </c:pt>
                <c:pt idx="356">
                  <c:v>-4.0227802428202251E-2</c:v>
                </c:pt>
                <c:pt idx="357">
                  <c:v>-1.1021307718562584E-2</c:v>
                </c:pt>
                <c:pt idx="358">
                  <c:v>2.0548052074698914E-2</c:v>
                </c:pt>
                <c:pt idx="359">
                  <c:v>5.3131795796967189E-2</c:v>
                </c:pt>
                <c:pt idx="360">
                  <c:v>8.432434540933248E-2</c:v>
                </c:pt>
                <c:pt idx="361">
                  <c:v>0.11067628845872543</c:v>
                </c:pt>
                <c:pt idx="362">
                  <c:v>0.12848700570481253</c:v>
                </c:pt>
                <c:pt idx="363">
                  <c:v>0.13499536788726899</c:v>
                </c:pt>
                <c:pt idx="364">
                  <c:v>0.12937832171241895</c:v>
                </c:pt>
                <c:pt idx="365">
                  <c:v>0.11307230971768492</c:v>
                </c:pt>
                <c:pt idx="366">
                  <c:v>8.9331220439806902E-2</c:v>
                </c:pt>
                <c:pt idx="367">
                  <c:v>6.2250036569311037E-2</c:v>
                </c:pt>
                <c:pt idx="368">
                  <c:v>3.5695158223219073E-2</c:v>
                </c:pt>
                <c:pt idx="369">
                  <c:v>1.2533326832122483E-2</c:v>
                </c:pt>
                <c:pt idx="370">
                  <c:v>-5.6516358671802628E-3</c:v>
                </c:pt>
                <c:pt idx="371">
                  <c:v>-1.8429860061436442E-2</c:v>
                </c:pt>
                <c:pt idx="372">
                  <c:v>-2.6217075430298893E-2</c:v>
                </c:pt>
                <c:pt idx="373">
                  <c:v>-3.000897167097372E-2</c:v>
                </c:pt>
                <c:pt idx="374">
                  <c:v>-3.1214686235311324E-2</c:v>
                </c:pt>
                <c:pt idx="375">
                  <c:v>-3.1470183821736795E-2</c:v>
                </c:pt>
                <c:pt idx="376">
                  <c:v>-3.2265639475352284E-2</c:v>
                </c:pt>
                <c:pt idx="377">
                  <c:v>-3.4388609878589889E-2</c:v>
                </c:pt>
                <c:pt idx="378">
                  <c:v>-3.7451362816324538E-2</c:v>
                </c:pt>
                <c:pt idx="379">
                  <c:v>-3.9879760105319614E-2</c:v>
                </c:pt>
                <c:pt idx="380">
                  <c:v>-3.9535813545272809E-2</c:v>
                </c:pt>
                <c:pt idx="381">
                  <c:v>-3.4726217758057433E-2</c:v>
                </c:pt>
                <c:pt idx="382">
                  <c:v>-2.5044029450485152E-2</c:v>
                </c:pt>
                <c:pt idx="383">
                  <c:v>-1.1555707250475401E-2</c:v>
                </c:pt>
                <c:pt idx="384">
                  <c:v>3.7394704763762253E-3</c:v>
                </c:pt>
                <c:pt idx="385">
                  <c:v>1.8790287190989321E-2</c:v>
                </c:pt>
                <c:pt idx="386">
                  <c:v>3.2160124823248329E-2</c:v>
                </c:pt>
                <c:pt idx="387">
                  <c:v>4.3166999853722757E-2</c:v>
                </c:pt>
                <c:pt idx="388">
                  <c:v>5.1604173777366029E-2</c:v>
                </c:pt>
                <c:pt idx="389">
                  <c:v>5.739519235457604E-2</c:v>
                </c:pt>
                <c:pt idx="390">
                  <c:v>6.0446438149105275E-2</c:v>
                </c:pt>
                <c:pt idx="391">
                  <c:v>6.0696084645765272E-2</c:v>
                </c:pt>
                <c:pt idx="392">
                  <c:v>5.8190550490028768E-2</c:v>
                </c:pt>
                <c:pt idx="393">
                  <c:v>5.3078453361938664E-2</c:v>
                </c:pt>
                <c:pt idx="394">
                  <c:v>4.5563216149007747E-2</c:v>
                </c:pt>
                <c:pt idx="395">
                  <c:v>3.5915159198400701E-2</c:v>
                </c:pt>
                <c:pt idx="396">
                  <c:v>2.4550977619581648E-2</c:v>
                </c:pt>
                <c:pt idx="397">
                  <c:v>1.2081817738553807E-2</c:v>
                </c:pt>
                <c:pt idx="398">
                  <c:v>-7.447081768979472E-4</c:v>
                </c:pt>
                <c:pt idx="399">
                  <c:v>-1.3135111414500951E-2</c:v>
                </c:pt>
                <c:pt idx="400">
                  <c:v>-2.4227119801062947E-2</c:v>
                </c:pt>
                <c:pt idx="401">
                  <c:v>-3.2930128236384026E-2</c:v>
                </c:pt>
                <c:pt idx="402">
                  <c:v>-3.7836071968404113E-2</c:v>
                </c:pt>
                <c:pt idx="403">
                  <c:v>-3.747759520210639E-2</c:v>
                </c:pt>
                <c:pt idx="404">
                  <c:v>-3.0966697547418202E-2</c:v>
                </c:pt>
                <c:pt idx="405">
                  <c:v>-1.8675508313423374E-2</c:v>
                </c:pt>
                <c:pt idx="406">
                  <c:v>-2.4612706616607347E-3</c:v>
                </c:pt>
                <c:pt idx="407">
                  <c:v>1.4820420303281486E-2</c:v>
                </c:pt>
                <c:pt idx="408">
                  <c:v>3.0283485299136964E-2</c:v>
                </c:pt>
                <c:pt idx="409">
                  <c:v>4.1893607684431226E-2</c:v>
                </c:pt>
                <c:pt idx="410">
                  <c:v>4.8788921936710715E-2</c:v>
                </c:pt>
                <c:pt idx="411">
                  <c:v>5.0997708323175184E-2</c:v>
                </c:pt>
                <c:pt idx="412">
                  <c:v>4.8923594519479252E-2</c:v>
                </c:pt>
                <c:pt idx="413">
                  <c:v>4.3037983324394166E-2</c:v>
                </c:pt>
                <c:pt idx="414">
                  <c:v>3.3929494368326096E-2</c:v>
                </c:pt>
                <c:pt idx="415">
                  <c:v>2.2509532400409576E-2</c:v>
                </c:pt>
                <c:pt idx="416">
                  <c:v>1.0061436442537422E-2</c:v>
                </c:pt>
                <c:pt idx="417">
                  <c:v>-2.0091667072992345E-3</c:v>
                </c:pt>
                <c:pt idx="418">
                  <c:v>-1.2597493783217123E-2</c:v>
                </c:pt>
                <c:pt idx="419">
                  <c:v>-2.1238578185186992E-2</c:v>
                </c:pt>
                <c:pt idx="420">
                  <c:v>-2.8165488322200012E-2</c:v>
                </c:pt>
                <c:pt idx="421">
                  <c:v>-3.406406943293188E-2</c:v>
                </c:pt>
                <c:pt idx="422">
                  <c:v>-3.9650299868350475E-2</c:v>
                </c:pt>
                <c:pt idx="423">
                  <c:v>-4.5249500219415865E-2</c:v>
                </c:pt>
                <c:pt idx="424">
                  <c:v>-5.0533424350285246E-2</c:v>
                </c:pt>
                <c:pt idx="425">
                  <c:v>-5.449851284801794E-2</c:v>
                </c:pt>
                <c:pt idx="426">
                  <c:v>-5.5685406406943291E-2</c:v>
                </c:pt>
                <c:pt idx="427">
                  <c:v>-5.2555658491394021E-2</c:v>
                </c:pt>
                <c:pt idx="428">
                  <c:v>-4.3909113072309713E-2</c:v>
                </c:pt>
                <c:pt idx="429">
                  <c:v>-2.9252230727973082E-2</c:v>
                </c:pt>
                <c:pt idx="430">
                  <c:v>-9.0859232532059103E-3</c:v>
                </c:pt>
                <c:pt idx="431">
                  <c:v>1.4914525330342775E-2</c:v>
                </c:pt>
                <c:pt idx="432">
                  <c:v>3.9911551026378667E-2</c:v>
                </c:pt>
                <c:pt idx="433">
                  <c:v>6.2229070164318098E-2</c:v>
                </c:pt>
                <c:pt idx="434">
                  <c:v>7.8020088741528118E-2</c:v>
                </c:pt>
                <c:pt idx="435">
                  <c:v>8.4118094495099702E-2</c:v>
                </c:pt>
                <c:pt idx="436">
                  <c:v>7.8754595543419958E-2</c:v>
                </c:pt>
                <c:pt idx="437">
                  <c:v>6.1864254717441121E-2</c:v>
                </c:pt>
                <c:pt idx="438">
                  <c:v>3.492642254619923E-2</c:v>
                </c:pt>
                <c:pt idx="439">
                  <c:v>5.4070505631673897E-4</c:v>
                </c:pt>
                <c:pt idx="440">
                  <c:v>-3.7996099273489688E-2</c:v>
                </c:pt>
                <c:pt idx="441">
                  <c:v>-7.7002486713150325E-2</c:v>
                </c:pt>
                <c:pt idx="442">
                  <c:v>-0.112711492515481</c:v>
                </c:pt>
                <c:pt idx="443">
                  <c:v>-0.14169584085035838</c:v>
                </c:pt>
                <c:pt idx="444">
                  <c:v>-0.16137500609488514</c:v>
                </c:pt>
                <c:pt idx="445">
                  <c:v>-0.17037300697254862</c:v>
                </c:pt>
                <c:pt idx="446">
                  <c:v>-0.16849578233946072</c:v>
                </c:pt>
                <c:pt idx="447">
                  <c:v>-0.15634209371495439</c:v>
                </c:pt>
                <c:pt idx="448">
                  <c:v>-0.13487542054707688</c:v>
                </c:pt>
                <c:pt idx="449">
                  <c:v>-0.10529816178263202</c:v>
                </c:pt>
                <c:pt idx="450">
                  <c:v>-6.9352284362962591E-2</c:v>
                </c:pt>
                <c:pt idx="451">
                  <c:v>-2.976039787410405E-2</c:v>
                </c:pt>
                <c:pt idx="452">
                  <c:v>9.6764054805207455E-3</c:v>
                </c:pt>
                <c:pt idx="453">
                  <c:v>4.4607928226632211E-2</c:v>
                </c:pt>
                <c:pt idx="454">
                  <c:v>7.1181822614461945E-2</c:v>
                </c:pt>
                <c:pt idx="455">
                  <c:v>8.7121556389877605E-2</c:v>
                </c:pt>
                <c:pt idx="456">
                  <c:v>9.229694280559754E-2</c:v>
                </c:pt>
                <c:pt idx="457">
                  <c:v>8.8523477497683953E-2</c:v>
                </c:pt>
                <c:pt idx="458">
                  <c:v>7.8735969574333209E-2</c:v>
                </c:pt>
                <c:pt idx="459">
                  <c:v>6.597805841337949E-2</c:v>
                </c:pt>
                <c:pt idx="460">
                  <c:v>5.2657955044126972E-2</c:v>
                </c:pt>
                <c:pt idx="461">
                  <c:v>4.0296065142132721E-2</c:v>
                </c:pt>
                <c:pt idx="462">
                  <c:v>2.9693305378126676E-2</c:v>
                </c:pt>
                <c:pt idx="463">
                  <c:v>2.1265785752596422E-2</c:v>
                </c:pt>
                <c:pt idx="464">
                  <c:v>1.5301282363840265E-2</c:v>
                </c:pt>
                <c:pt idx="465">
                  <c:v>1.2023989468038423E-2</c:v>
                </c:pt>
                <c:pt idx="466">
                  <c:v>1.1496903798332439E-2</c:v>
                </c:pt>
                <c:pt idx="467">
                  <c:v>1.345760397874104E-2</c:v>
                </c:pt>
                <c:pt idx="468">
                  <c:v>1.7174996343068898E-2</c:v>
                </c:pt>
                <c:pt idx="469">
                  <c:v>2.1386805792578869E-2</c:v>
                </c:pt>
                <c:pt idx="470">
                  <c:v>2.4372421863572091E-2</c:v>
                </c:pt>
                <c:pt idx="471">
                  <c:v>2.4217563021112682E-2</c:v>
                </c:pt>
                <c:pt idx="472">
                  <c:v>1.9273684723779803E-2</c:v>
                </c:pt>
                <c:pt idx="473">
                  <c:v>8.7027061290165294E-3</c:v>
                </c:pt>
                <c:pt idx="474">
                  <c:v>-7.1190014140133599E-3</c:v>
                </c:pt>
                <c:pt idx="475">
                  <c:v>-2.6561314544833972E-2</c:v>
                </c:pt>
                <c:pt idx="476">
                  <c:v>-4.7130528060851336E-2</c:v>
                </c:pt>
                <c:pt idx="477">
                  <c:v>-6.6118777122239014E-2</c:v>
                </c:pt>
                <c:pt idx="478">
                  <c:v>-8.1193329757667354E-2</c:v>
                </c:pt>
                <c:pt idx="479">
                  <c:v>-9.0666536642449655E-2</c:v>
                </c:pt>
                <c:pt idx="480">
                  <c:v>-9.3425130430542694E-2</c:v>
                </c:pt>
                <c:pt idx="481">
                  <c:v>-8.874026037349457E-2</c:v>
                </c:pt>
                <c:pt idx="482">
                  <c:v>-7.6242722707104194E-2</c:v>
                </c:pt>
                <c:pt idx="483">
                  <c:v>-5.6180311082939201E-2</c:v>
                </c:pt>
                <c:pt idx="484">
                  <c:v>-2.9815300599736701E-2</c:v>
                </c:pt>
                <c:pt idx="485">
                  <c:v>3.4315178702033251E-4</c:v>
                </c:pt>
                <c:pt idx="486">
                  <c:v>3.0717831196060266E-2</c:v>
                </c:pt>
                <c:pt idx="487">
                  <c:v>5.728031595884734E-2</c:v>
                </c:pt>
                <c:pt idx="488">
                  <c:v>7.641776780925448E-2</c:v>
                </c:pt>
                <c:pt idx="489">
                  <c:v>8.5760397874104055E-2</c:v>
                </c:pt>
                <c:pt idx="490">
                  <c:v>8.4729923448242234E-2</c:v>
                </c:pt>
                <c:pt idx="491">
                  <c:v>7.4674045540982018E-2</c:v>
                </c:pt>
                <c:pt idx="492">
                  <c:v>5.8557218781998148E-2</c:v>
                </c:pt>
                <c:pt idx="493">
                  <c:v>4.0269540201862596E-2</c:v>
                </c:pt>
                <c:pt idx="494">
                  <c:v>2.3706372811936223E-2</c:v>
                </c:pt>
                <c:pt idx="495">
                  <c:v>1.186396216295285E-2</c:v>
                </c:pt>
                <c:pt idx="496">
                  <c:v>6.2257447949680628E-3</c:v>
                </c:pt>
                <c:pt idx="497">
                  <c:v>6.6179823492125405E-3</c:v>
                </c:pt>
                <c:pt idx="498">
                  <c:v>1.1534253254668681E-2</c:v>
                </c:pt>
                <c:pt idx="499">
                  <c:v>1.8740260373494563E-2</c:v>
                </c:pt>
                <c:pt idx="500">
                  <c:v>2.5905602418450437E-2</c:v>
                </c:pt>
                <c:pt idx="501">
                  <c:v>3.1081671461309669E-2</c:v>
                </c:pt>
                <c:pt idx="502">
                  <c:v>3.2987371397922863E-2</c:v>
                </c:pt>
                <c:pt idx="503">
                  <c:v>3.1161148763957286E-2</c:v>
                </c:pt>
                <c:pt idx="504">
                  <c:v>2.6025257204154273E-2</c:v>
                </c:pt>
                <c:pt idx="505">
                  <c:v>1.8831439855673118E-2</c:v>
                </c:pt>
                <c:pt idx="506">
                  <c:v>1.1404359061875273E-2</c:v>
                </c:pt>
                <c:pt idx="507">
                  <c:v>5.6561802135647763E-3</c:v>
                </c:pt>
                <c:pt idx="508">
                  <c:v>2.9802818274903705E-3</c:v>
                </c:pt>
                <c:pt idx="509">
                  <c:v>3.7549271051733383E-3</c:v>
                </c:pt>
                <c:pt idx="510">
                  <c:v>7.2046223609147199E-3</c:v>
                </c:pt>
                <c:pt idx="511">
                  <c:v>1.1737481105855964E-2</c:v>
                </c:pt>
                <c:pt idx="512">
                  <c:v>1.5665805256228973E-2</c:v>
                </c:pt>
                <c:pt idx="513">
                  <c:v>1.8031400848408017E-2</c:v>
                </c:pt>
                <c:pt idx="514">
                  <c:v>1.918338290506607E-2</c:v>
                </c:pt>
                <c:pt idx="515">
                  <c:v>2.0841386708274415E-2</c:v>
                </c:pt>
                <c:pt idx="516">
                  <c:v>2.5564971475937396E-2</c:v>
                </c:pt>
                <c:pt idx="517">
                  <c:v>3.5783509678677654E-2</c:v>
                </c:pt>
                <c:pt idx="518">
                  <c:v>5.2711199960992737E-2</c:v>
                </c:pt>
                <c:pt idx="519">
                  <c:v>7.5537666390365216E-2</c:v>
                </c:pt>
                <c:pt idx="520">
                  <c:v>0.10120825003656932</c:v>
                </c:pt>
                <c:pt idx="521">
                  <c:v>0.12490808913160076</c:v>
                </c:pt>
                <c:pt idx="522">
                  <c:v>0.14113023550636306</c:v>
                </c:pt>
                <c:pt idx="523">
                  <c:v>0.14499195475157248</c:v>
                </c:pt>
                <c:pt idx="524">
                  <c:v>0.13341459846896483</c:v>
                </c:pt>
                <c:pt idx="525">
                  <c:v>0.10585791603686187</c:v>
                </c:pt>
                <c:pt idx="526">
                  <c:v>6.4443317567897021E-2</c:v>
                </c:pt>
                <c:pt idx="527">
                  <c:v>1.3526354283485299E-2</c:v>
                </c:pt>
                <c:pt idx="528">
                  <c:v>-4.114057243161539E-2</c:v>
                </c:pt>
                <c:pt idx="529">
                  <c:v>-9.3454288361207269E-2</c:v>
                </c:pt>
                <c:pt idx="530">
                  <c:v>-0.13800575357160272</c:v>
                </c:pt>
                <c:pt idx="531">
                  <c:v>-0.17092398459213029</c:v>
                </c:pt>
                <c:pt idx="532">
                  <c:v>-0.19032619825442487</c:v>
                </c:pt>
                <c:pt idx="533">
                  <c:v>-0.19627968209078941</c:v>
                </c:pt>
                <c:pt idx="534">
                  <c:v>-0.19029011653420447</c:v>
                </c:pt>
                <c:pt idx="535">
                  <c:v>-0.17453313179579696</c:v>
                </c:pt>
                <c:pt idx="536">
                  <c:v>-0.15112097128090107</c:v>
                </c:pt>
                <c:pt idx="537">
                  <c:v>-0.12169486566873081</c:v>
                </c:pt>
                <c:pt idx="538">
                  <c:v>-8.7446194353698381E-2</c:v>
                </c:pt>
                <c:pt idx="539">
                  <c:v>-4.9462089814227901E-2</c:v>
                </c:pt>
                <c:pt idx="540">
                  <c:v>-9.1512604222536448E-3</c:v>
                </c:pt>
                <c:pt idx="541">
                  <c:v>3.1512994295187474E-2</c:v>
                </c:pt>
                <c:pt idx="542">
                  <c:v>7.0035789165732124E-2</c:v>
                </c:pt>
                <c:pt idx="543">
                  <c:v>0.10367155882783169</c:v>
                </c:pt>
                <c:pt idx="544">
                  <c:v>0.12976254327368472</c:v>
                </c:pt>
                <c:pt idx="545">
                  <c:v>0.14602077136866742</c:v>
                </c:pt>
                <c:pt idx="546">
                  <c:v>0.15071237017894581</c:v>
                </c:pt>
                <c:pt idx="547">
                  <c:v>0.14282120044858354</c:v>
                </c:pt>
                <c:pt idx="548">
                  <c:v>0.12225364474133306</c:v>
                </c:pt>
                <c:pt idx="549">
                  <c:v>9.0073138622068366E-2</c:v>
                </c:pt>
                <c:pt idx="550">
                  <c:v>4.8678726412794381E-2</c:v>
                </c:pt>
                <c:pt idx="551">
                  <c:v>1.8010239407089568E-3</c:v>
                </c:pt>
                <c:pt idx="552">
                  <c:v>-4.5770247208542586E-2</c:v>
                </c:pt>
                <c:pt idx="553">
                  <c:v>-8.8738407528402174E-2</c:v>
                </c:pt>
                <c:pt idx="554">
                  <c:v>-0.12205568287093471</c:v>
                </c:pt>
                <c:pt idx="555">
                  <c:v>-0.14174947583987518</c:v>
                </c:pt>
                <c:pt idx="556">
                  <c:v>-0.14564045053391195</c:v>
                </c:pt>
                <c:pt idx="557">
                  <c:v>-0.13377346530791359</c:v>
                </c:pt>
                <c:pt idx="558">
                  <c:v>-0.10844117216831635</c:v>
                </c:pt>
                <c:pt idx="559">
                  <c:v>-7.3760007801453017E-2</c:v>
                </c:pt>
                <c:pt idx="560">
                  <c:v>-3.490399336876493E-2</c:v>
                </c:pt>
                <c:pt idx="561">
                  <c:v>2.8067385050465649E-3</c:v>
                </c:pt>
                <c:pt idx="562">
                  <c:v>3.4760836705836462E-2</c:v>
                </c:pt>
                <c:pt idx="563">
                  <c:v>5.7699449022380417E-2</c:v>
                </c:pt>
                <c:pt idx="564">
                  <c:v>7.0079184748159343E-2</c:v>
                </c:pt>
                <c:pt idx="565">
                  <c:v>7.2136330391535414E-2</c:v>
                </c:pt>
                <c:pt idx="566">
                  <c:v>6.5656150958115944E-2</c:v>
                </c:pt>
                <c:pt idx="567">
                  <c:v>5.3475352284362961E-2</c:v>
                </c:pt>
                <c:pt idx="568">
                  <c:v>3.8805890097030574E-2</c:v>
                </c:pt>
                <c:pt idx="569">
                  <c:v>2.4544346384514117E-2</c:v>
                </c:pt>
                <c:pt idx="570">
                  <c:v>1.2761616851138526E-2</c:v>
                </c:pt>
                <c:pt idx="571">
                  <c:v>4.5044712077624456E-3</c:v>
                </c:pt>
                <c:pt idx="572">
                  <c:v>-9.5092203422887507E-5</c:v>
                </c:pt>
                <c:pt idx="573">
                  <c:v>-1.5305670681164366E-3</c:v>
                </c:pt>
                <c:pt idx="574">
                  <c:v>-6.0777512311668044E-4</c:v>
                </c:pt>
                <c:pt idx="575">
                  <c:v>1.8073821249207664E-3</c:v>
                </c:pt>
                <c:pt idx="576">
                  <c:v>4.9817641035642887E-3</c:v>
                </c:pt>
                <c:pt idx="577">
                  <c:v>8.4692378955580471E-3</c:v>
                </c:pt>
                <c:pt idx="578">
                  <c:v>1.2189282753912916E-2</c:v>
                </c:pt>
                <c:pt idx="579">
                  <c:v>1.6340630942513042E-2</c:v>
                </c:pt>
                <c:pt idx="580">
                  <c:v>2.1106246038324637E-2</c:v>
                </c:pt>
                <c:pt idx="581">
                  <c:v>2.6256862840704078E-2</c:v>
                </c:pt>
                <c:pt idx="582">
                  <c:v>3.0893656443512604E-2</c:v>
                </c:pt>
                <c:pt idx="583">
                  <c:v>3.3567311911843582E-2</c:v>
                </c:pt>
                <c:pt idx="584">
                  <c:v>3.2811936223121556E-2</c:v>
                </c:pt>
                <c:pt idx="585">
                  <c:v>2.7866497635184551E-2</c:v>
                </c:pt>
                <c:pt idx="586">
                  <c:v>1.9198498220293531E-2</c:v>
                </c:pt>
                <c:pt idx="587">
                  <c:v>8.5183870495879853E-3</c:v>
                </c:pt>
                <c:pt idx="588">
                  <c:v>-1.7579501682188309E-3</c:v>
                </c:pt>
                <c:pt idx="589">
                  <c:v>-9.3533863182017653E-3</c:v>
                </c:pt>
                <c:pt idx="590">
                  <c:v>-1.2895801843093276E-2</c:v>
                </c:pt>
                <c:pt idx="591">
                  <c:v>-1.2292652006436198E-2</c:v>
                </c:pt>
                <c:pt idx="592">
                  <c:v>-8.6113998732263893E-3</c:v>
                </c:pt>
                <c:pt idx="593">
                  <c:v>-3.5794236676581011E-3</c:v>
                </c:pt>
                <c:pt idx="594">
                  <c:v>1.0585694085523429E-3</c:v>
                </c:pt>
                <c:pt idx="595">
                  <c:v>4.0815934467794629E-3</c:v>
                </c:pt>
                <c:pt idx="596">
                  <c:v>5.0599541664635038E-3</c:v>
                </c:pt>
                <c:pt idx="597">
                  <c:v>4.2913257594226926E-3</c:v>
                </c:pt>
                <c:pt idx="598">
                  <c:v>2.4654249353942169E-3</c:v>
                </c:pt>
                <c:pt idx="599">
                  <c:v>2.1645326442049832E-4</c:v>
                </c:pt>
                <c:pt idx="600">
                  <c:v>-2.2348237359208151E-3</c:v>
                </c:pt>
                <c:pt idx="601">
                  <c:v>-5.186396216295284E-3</c:v>
                </c:pt>
                <c:pt idx="602">
                  <c:v>-9.2616802379443166E-3</c:v>
                </c:pt>
                <c:pt idx="603">
                  <c:v>-1.5014969037983323E-2</c:v>
                </c:pt>
                <c:pt idx="604">
                  <c:v>-2.2531083914379052E-2</c:v>
                </c:pt>
                <c:pt idx="605">
                  <c:v>-3.1218879516309913E-2</c:v>
                </c:pt>
                <c:pt idx="606">
                  <c:v>-3.9901409137451854E-2</c:v>
                </c:pt>
                <c:pt idx="607">
                  <c:v>-4.7169340289628943E-2</c:v>
                </c:pt>
                <c:pt idx="608">
                  <c:v>-5.184309327612268E-2</c:v>
                </c:pt>
                <c:pt idx="609">
                  <c:v>-5.3349846408893654E-2</c:v>
                </c:pt>
                <c:pt idx="610">
                  <c:v>-5.1870300843532106E-2</c:v>
                </c:pt>
                <c:pt idx="611">
                  <c:v>-4.8222146374762298E-2</c:v>
                </c:pt>
                <c:pt idx="612">
                  <c:v>-4.3557560095567806E-2</c:v>
                </c:pt>
                <c:pt idx="613">
                  <c:v>-3.9006582475986151E-2</c:v>
                </c:pt>
                <c:pt idx="614">
                  <c:v>-3.5373348286118288E-2</c:v>
                </c:pt>
                <c:pt idx="615">
                  <c:v>-3.2922326783363404E-2</c:v>
                </c:pt>
                <c:pt idx="616">
                  <c:v>-3.1245794529231069E-2</c:v>
                </c:pt>
                <c:pt idx="617">
                  <c:v>-2.9224535569749865E-2</c:v>
                </c:pt>
                <c:pt idx="618">
                  <c:v>-2.514944658442635E-2</c:v>
                </c:pt>
                <c:pt idx="619">
                  <c:v>-1.7092008386561997E-2</c:v>
                </c:pt>
                <c:pt idx="620">
                  <c:v>-3.5260909844458533E-3</c:v>
                </c:pt>
                <c:pt idx="621">
                  <c:v>1.5958262226339656E-2</c:v>
                </c:pt>
                <c:pt idx="622">
                  <c:v>4.0138183236627815E-2</c:v>
                </c:pt>
                <c:pt idx="623">
                  <c:v>6.6109610414939776E-2</c:v>
                </c:pt>
                <c:pt idx="624">
                  <c:v>8.9794724267394807E-2</c:v>
                </c:pt>
                <c:pt idx="625">
                  <c:v>0.10685650202350187</c:v>
                </c:pt>
                <c:pt idx="626">
                  <c:v>0.11371105368374859</c:v>
                </c:pt>
                <c:pt idx="627">
                  <c:v>0.10834852991369642</c:v>
                </c:pt>
                <c:pt idx="628">
                  <c:v>9.078814179140865E-2</c:v>
                </c:pt>
                <c:pt idx="629">
                  <c:v>6.3125749670876197E-2</c:v>
                </c:pt>
                <c:pt idx="630">
                  <c:v>2.9177239260812327E-2</c:v>
                </c:pt>
                <c:pt idx="631">
                  <c:v>-6.2438734214247402E-3</c:v>
                </c:pt>
                <c:pt idx="632">
                  <c:v>-3.8334194743771026E-2</c:v>
                </c:pt>
                <c:pt idx="633">
                  <c:v>-6.3378029157930671E-2</c:v>
                </c:pt>
                <c:pt idx="634">
                  <c:v>-7.957140767467942E-2</c:v>
                </c:pt>
                <c:pt idx="635">
                  <c:v>-8.727592764152324E-2</c:v>
                </c:pt>
                <c:pt idx="636">
                  <c:v>-8.8565507825832557E-2</c:v>
                </c:pt>
                <c:pt idx="637">
                  <c:v>-8.6209176459115508E-2</c:v>
                </c:pt>
                <c:pt idx="638">
                  <c:v>-8.2461553464332732E-2</c:v>
                </c:pt>
                <c:pt idx="639">
                  <c:v>-7.8111073187381141E-2</c:v>
                </c:pt>
                <c:pt idx="640">
                  <c:v>-7.2127456238724463E-2</c:v>
                </c:pt>
                <c:pt idx="641">
                  <c:v>-6.2034423911453508E-2</c:v>
                </c:pt>
                <c:pt idx="642">
                  <c:v>-4.489160856209469E-2</c:v>
                </c:pt>
                <c:pt idx="643">
                  <c:v>-1.8562582280949827E-2</c:v>
                </c:pt>
                <c:pt idx="644">
                  <c:v>1.7158515773562824E-2</c:v>
                </c:pt>
                <c:pt idx="645">
                  <c:v>5.9964795943244428E-2</c:v>
                </c:pt>
                <c:pt idx="646">
                  <c:v>0.10521429616266029</c:v>
                </c:pt>
                <c:pt idx="647">
                  <c:v>0.14680091667072992</c:v>
                </c:pt>
                <c:pt idx="648">
                  <c:v>0.17838509922473061</c:v>
                </c:pt>
                <c:pt idx="649">
                  <c:v>0.19457701496903798</c:v>
                </c:pt>
                <c:pt idx="650">
                  <c:v>0.19175581452045443</c:v>
                </c:pt>
                <c:pt idx="651">
                  <c:v>0.16846750207226097</c:v>
                </c:pt>
                <c:pt idx="652">
                  <c:v>0.1255263542834853</c:v>
                </c:pt>
                <c:pt idx="653">
                  <c:v>6.5963430688965818E-2</c:v>
                </c:pt>
                <c:pt idx="654">
                  <c:v>-5.1335511238968252E-3</c:v>
                </c:pt>
                <c:pt idx="655">
                  <c:v>-8.1005509776195819E-2</c:v>
                </c:pt>
                <c:pt idx="656">
                  <c:v>-0.15394217172948463</c:v>
                </c:pt>
                <c:pt idx="657">
                  <c:v>-0.21632063971914769</c:v>
                </c:pt>
                <c:pt idx="658">
                  <c:v>-0.26174850065824756</c:v>
                </c:pt>
                <c:pt idx="659">
                  <c:v>-0.28598956555658489</c:v>
                </c:pt>
                <c:pt idx="660">
                  <c:v>-0.28741040518796623</c:v>
                </c:pt>
                <c:pt idx="661">
                  <c:v>-0.26684577502559853</c:v>
                </c:pt>
                <c:pt idx="662">
                  <c:v>-0.22701448144716951</c:v>
                </c:pt>
                <c:pt idx="663">
                  <c:v>-0.17171095616558582</c:v>
                </c:pt>
                <c:pt idx="664">
                  <c:v>-0.10507387000828905</c:v>
                </c:pt>
                <c:pt idx="665">
                  <c:v>-3.1107416256277731E-2</c:v>
                </c:pt>
                <c:pt idx="666">
                  <c:v>4.6458140328636204E-2</c:v>
                </c:pt>
                <c:pt idx="667">
                  <c:v>0.12402067385050465</c:v>
                </c:pt>
                <c:pt idx="668">
                  <c:v>0.19783997269491441</c:v>
                </c:pt>
                <c:pt idx="669">
                  <c:v>0.26386074406358184</c:v>
                </c:pt>
                <c:pt idx="670">
                  <c:v>0.31777366034423915</c:v>
                </c:pt>
                <c:pt idx="671">
                  <c:v>0.35540104344434148</c:v>
                </c:pt>
                <c:pt idx="672">
                  <c:v>0.37329270076551757</c:v>
                </c:pt>
                <c:pt idx="673">
                  <c:v>0.36937734653079135</c:v>
                </c:pt>
                <c:pt idx="674">
                  <c:v>0.34345409332488175</c:v>
                </c:pt>
                <c:pt idx="675">
                  <c:v>0.29740991759715246</c:v>
                </c:pt>
                <c:pt idx="676">
                  <c:v>0.23512214149885416</c:v>
                </c:pt>
                <c:pt idx="677">
                  <c:v>0.16208493831976203</c:v>
                </c:pt>
                <c:pt idx="678">
                  <c:v>8.484470232580818E-2</c:v>
                </c:pt>
                <c:pt idx="679">
                  <c:v>1.0279779608952168E-2</c:v>
                </c:pt>
                <c:pt idx="680">
                  <c:v>-5.5241503730069731E-2</c:v>
                </c:pt>
                <c:pt idx="681">
                  <c:v>-0.10675605831586132</c:v>
                </c:pt>
                <c:pt idx="682">
                  <c:v>-0.14151738261251159</c:v>
                </c:pt>
                <c:pt idx="683">
                  <c:v>-0.15950070700668001</c:v>
                </c:pt>
                <c:pt idx="684">
                  <c:v>-0.16334974889073089</c:v>
                </c:pt>
                <c:pt idx="685">
                  <c:v>-0.15764981227753669</c:v>
                </c:pt>
                <c:pt idx="686">
                  <c:v>-0.14763859768881954</c:v>
                </c:pt>
                <c:pt idx="687">
                  <c:v>-0.13769467063240529</c:v>
                </c:pt>
                <c:pt idx="688">
                  <c:v>-0.13012726120239895</c:v>
                </c:pt>
                <c:pt idx="689">
                  <c:v>-0.12466429372470622</c:v>
                </c:pt>
                <c:pt idx="690">
                  <c:v>-0.11881417914086499</c:v>
                </c:pt>
                <c:pt idx="691">
                  <c:v>-0.10892681261885026</c:v>
                </c:pt>
                <c:pt idx="692">
                  <c:v>-9.1548685942756836E-2</c:v>
                </c:pt>
                <c:pt idx="693">
                  <c:v>-6.4615632161490077E-2</c:v>
                </c:pt>
                <c:pt idx="694">
                  <c:v>-2.8170754302988932E-2</c:v>
                </c:pt>
                <c:pt idx="695">
                  <c:v>1.5501682188307572E-2</c:v>
                </c:pt>
                <c:pt idx="696">
                  <c:v>6.2242820225266955E-2</c:v>
                </c:pt>
                <c:pt idx="697">
                  <c:v>0.10672290214052367</c:v>
                </c:pt>
                <c:pt idx="698">
                  <c:v>0.14332049344190353</c:v>
                </c:pt>
                <c:pt idx="699">
                  <c:v>0.16704958798576236</c:v>
                </c:pt>
                <c:pt idx="700">
                  <c:v>0.17441025891072212</c:v>
                </c:pt>
                <c:pt idx="701">
                  <c:v>0.16402554975864256</c:v>
                </c:pt>
                <c:pt idx="702">
                  <c:v>0.13692330196499097</c:v>
                </c:pt>
                <c:pt idx="703">
                  <c:v>9.6350187722463301E-2</c:v>
                </c:pt>
                <c:pt idx="704">
                  <c:v>4.7141352576917449E-2</c:v>
                </c:pt>
                <c:pt idx="705">
                  <c:v>-5.2170071675849625E-3</c:v>
                </c:pt>
                <c:pt idx="706">
                  <c:v>-5.555034375152372E-2</c:v>
                </c:pt>
                <c:pt idx="707">
                  <c:v>-9.9712321419864441E-2</c:v>
                </c:pt>
                <c:pt idx="708">
                  <c:v>-0.13487444536544932</c:v>
                </c:pt>
                <c:pt idx="709">
                  <c:v>-0.15939343702764641</c:v>
                </c:pt>
                <c:pt idx="710">
                  <c:v>-0.17242868984348336</c:v>
                </c:pt>
                <c:pt idx="711">
                  <c:v>-0.17356185089472914</c:v>
                </c:pt>
                <c:pt idx="712">
                  <c:v>-0.16262616412306791</c:v>
                </c:pt>
                <c:pt idx="713">
                  <c:v>-0.13980886440099469</c:v>
                </c:pt>
                <c:pt idx="714">
                  <c:v>-0.10595543419961968</c:v>
                </c:pt>
                <c:pt idx="715">
                  <c:v>-6.2888097908235407E-2</c:v>
                </c:pt>
                <c:pt idx="716">
                  <c:v>-1.3575991028329027E-2</c:v>
                </c:pt>
                <c:pt idx="717">
                  <c:v>3.7944609683553565E-2</c:v>
                </c:pt>
                <c:pt idx="718">
                  <c:v>8.6913062557901405E-2</c:v>
                </c:pt>
                <c:pt idx="719">
                  <c:v>0.12838753717879955</c:v>
                </c:pt>
                <c:pt idx="720">
                  <c:v>0.15789653322931393</c:v>
                </c:pt>
                <c:pt idx="721">
                  <c:v>0.17209420254522403</c:v>
                </c:pt>
                <c:pt idx="722">
                  <c:v>0.16929543127407479</c:v>
                </c:pt>
                <c:pt idx="723">
                  <c:v>0.14978692281437417</c:v>
                </c:pt>
                <c:pt idx="724">
                  <c:v>0.11581061972792434</c:v>
                </c:pt>
                <c:pt idx="725">
                  <c:v>7.1211858208591355E-2</c:v>
                </c:pt>
                <c:pt idx="726">
                  <c:v>2.0819055049002874E-2</c:v>
                </c:pt>
                <c:pt idx="727">
                  <c:v>-3.0297625432736845E-2</c:v>
                </c:pt>
                <c:pt idx="728">
                  <c:v>-7.750148715198206E-2</c:v>
                </c:pt>
                <c:pt idx="729">
                  <c:v>-0.11706860402750012</c:v>
                </c:pt>
                <c:pt idx="730">
                  <c:v>-0.14642352138085718</c:v>
                </c:pt>
                <c:pt idx="731">
                  <c:v>-0.16418352918231019</c:v>
                </c:pt>
                <c:pt idx="732">
                  <c:v>-0.17009605539031644</c:v>
                </c:pt>
                <c:pt idx="733">
                  <c:v>-0.16495294748646935</c:v>
                </c:pt>
                <c:pt idx="734">
                  <c:v>-0.15050270612901653</c:v>
                </c:pt>
                <c:pt idx="735">
                  <c:v>-0.12930810863523332</c:v>
                </c:pt>
                <c:pt idx="736">
                  <c:v>-0.10449948802964552</c:v>
                </c:pt>
                <c:pt idx="737">
                  <c:v>-7.9388366083183004E-2</c:v>
                </c:pt>
                <c:pt idx="738">
                  <c:v>-5.6992149787897996E-2</c:v>
                </c:pt>
                <c:pt idx="739">
                  <c:v>-3.9570822565702858E-2</c:v>
                </c:pt>
                <c:pt idx="740">
                  <c:v>-2.8323272709542151E-2</c:v>
                </c:pt>
                <c:pt idx="741">
                  <c:v>-2.3325759422692476E-2</c:v>
                </c:pt>
                <c:pt idx="742">
                  <c:v>-2.371193134721342E-2</c:v>
                </c:pt>
                <c:pt idx="743">
                  <c:v>-2.7997562045931054E-2</c:v>
                </c:pt>
                <c:pt idx="744">
                  <c:v>-3.4412306792140031E-2</c:v>
                </c:pt>
                <c:pt idx="745">
                  <c:v>-4.1137451850407139E-2</c:v>
                </c:pt>
                <c:pt idx="746">
                  <c:v>-4.6434053342435028E-2</c:v>
                </c:pt>
                <c:pt idx="747">
                  <c:v>-4.8732166365985659E-2</c:v>
                </c:pt>
                <c:pt idx="748">
                  <c:v>-4.6770393485786731E-2</c:v>
                </c:pt>
                <c:pt idx="749">
                  <c:v>-3.9827392851918671E-2</c:v>
                </c:pt>
                <c:pt idx="750">
                  <c:v>-2.7993758837583496E-2</c:v>
                </c:pt>
                <c:pt idx="751">
                  <c:v>-1.2362767565459067E-2</c:v>
                </c:pt>
                <c:pt idx="752">
                  <c:v>4.9882978204690625E-3</c:v>
                </c:pt>
                <c:pt idx="753">
                  <c:v>2.1284801794334195E-2</c:v>
                </c:pt>
                <c:pt idx="754">
                  <c:v>3.3568969720610464E-2</c:v>
                </c:pt>
                <c:pt idx="755">
                  <c:v>3.9310156516651228E-2</c:v>
                </c:pt>
                <c:pt idx="756">
                  <c:v>3.6951484714027982E-2</c:v>
                </c:pt>
                <c:pt idx="757">
                  <c:v>2.6262031303330245E-2</c:v>
                </c:pt>
                <c:pt idx="758">
                  <c:v>8.4382661270661647E-3</c:v>
                </c:pt>
                <c:pt idx="759">
                  <c:v>-1.4033351211663173E-2</c:v>
                </c:pt>
                <c:pt idx="760">
                  <c:v>-3.7699546540543173E-2</c:v>
                </c:pt>
                <c:pt idx="761">
                  <c:v>-5.859183772977717E-2</c:v>
                </c:pt>
                <c:pt idx="762">
                  <c:v>-7.2770393485786719E-2</c:v>
                </c:pt>
                <c:pt idx="763">
                  <c:v>-7.6924082110293043E-2</c:v>
                </c:pt>
                <c:pt idx="764">
                  <c:v>-6.896279682090789E-2</c:v>
                </c:pt>
                <c:pt idx="765">
                  <c:v>-4.8486908186649767E-2</c:v>
                </c:pt>
                <c:pt idx="766">
                  <c:v>-1.6984835925691159E-2</c:v>
                </c:pt>
                <c:pt idx="767">
                  <c:v>2.2343263932907503E-2</c:v>
                </c:pt>
                <c:pt idx="768">
                  <c:v>6.5130333024525811E-2</c:v>
                </c:pt>
                <c:pt idx="769">
                  <c:v>0.10660978107172461</c:v>
                </c:pt>
                <c:pt idx="770">
                  <c:v>0.14236969135501487</c:v>
                </c:pt>
                <c:pt idx="771">
                  <c:v>0.16889170608025747</c:v>
                </c:pt>
                <c:pt idx="772">
                  <c:v>0.18376907699058947</c:v>
                </c:pt>
                <c:pt idx="773">
                  <c:v>0.18568920961529084</c:v>
                </c:pt>
                <c:pt idx="774">
                  <c:v>0.17431566629284706</c:v>
                </c:pt>
                <c:pt idx="775">
                  <c:v>0.15024623336096349</c:v>
                </c:pt>
                <c:pt idx="776">
                  <c:v>0.11508215905212345</c:v>
                </c:pt>
                <c:pt idx="777">
                  <c:v>7.1558632795358137E-2</c:v>
                </c:pt>
                <c:pt idx="778">
                  <c:v>2.3582134672582768E-2</c:v>
                </c:pt>
                <c:pt idx="779">
                  <c:v>-2.3988200302306303E-2</c:v>
                </c:pt>
                <c:pt idx="780">
                  <c:v>-6.5883563313667168E-2</c:v>
                </c:pt>
                <c:pt idx="781">
                  <c:v>-9.7255643863669611E-2</c:v>
                </c:pt>
                <c:pt idx="782">
                  <c:v>-0.11460919596274806</c:v>
                </c:pt>
                <c:pt idx="783">
                  <c:v>-0.11657223657906284</c:v>
                </c:pt>
                <c:pt idx="784">
                  <c:v>-0.104237164171827</c:v>
                </c:pt>
                <c:pt idx="785">
                  <c:v>-8.0935979326149488E-2</c:v>
                </c:pt>
                <c:pt idx="786">
                  <c:v>-5.1477010093129841E-2</c:v>
                </c:pt>
                <c:pt idx="787">
                  <c:v>-2.1076405480520744E-2</c:v>
                </c:pt>
                <c:pt idx="788">
                  <c:v>5.7169925398605484E-3</c:v>
                </c:pt>
                <c:pt idx="789">
                  <c:v>2.5819688917060803E-2</c:v>
                </c:pt>
                <c:pt idx="790">
                  <c:v>3.7985274757423575E-2</c:v>
                </c:pt>
                <c:pt idx="791">
                  <c:v>4.2745623872446244E-2</c:v>
                </c:pt>
                <c:pt idx="792">
                  <c:v>4.201677312399435E-2</c:v>
                </c:pt>
                <c:pt idx="793">
                  <c:v>3.8496562484762784E-2</c:v>
                </c:pt>
                <c:pt idx="794">
                  <c:v>3.4973621336974015E-2</c:v>
                </c:pt>
                <c:pt idx="795">
                  <c:v>3.3660929348091083E-2</c:v>
                </c:pt>
                <c:pt idx="796">
                  <c:v>3.5679945389828854E-2</c:v>
                </c:pt>
                <c:pt idx="797">
                  <c:v>4.0831244819347606E-2</c:v>
                </c:pt>
                <c:pt idx="798">
                  <c:v>4.774440489541177E-2</c:v>
                </c:pt>
                <c:pt idx="799">
                  <c:v>5.4399434394656006E-2</c:v>
                </c:pt>
                <c:pt idx="800">
                  <c:v>5.8867131503242479E-2</c:v>
                </c:pt>
                <c:pt idx="801">
                  <c:v>6.000477838997513E-2</c:v>
                </c:pt>
                <c:pt idx="802">
                  <c:v>5.7833926568823441E-2</c:v>
                </c:pt>
                <c:pt idx="803">
                  <c:v>5.3441708518211513E-2</c:v>
                </c:pt>
                <c:pt idx="804">
                  <c:v>4.8444487785850116E-2</c:v>
                </c:pt>
                <c:pt idx="805">
                  <c:v>4.4239699644058703E-2</c:v>
                </c:pt>
                <c:pt idx="806">
                  <c:v>4.1359598225169436E-2</c:v>
                </c:pt>
                <c:pt idx="807">
                  <c:v>3.9175971524696471E-2</c:v>
                </c:pt>
                <c:pt idx="808">
                  <c:v>3.6043688136915504E-2</c:v>
                </c:pt>
                <c:pt idx="809">
                  <c:v>2.978146179725974E-2</c:v>
                </c:pt>
                <c:pt idx="810">
                  <c:v>1.8286995952996245E-2</c:v>
                </c:pt>
                <c:pt idx="811">
                  <c:v>9.0220098493344394E-5</c:v>
                </c:pt>
                <c:pt idx="812">
                  <c:v>-2.52561314544834E-2</c:v>
                </c:pt>
                <c:pt idx="813">
                  <c:v>-5.6948169096494222E-2</c:v>
                </c:pt>
                <c:pt idx="814">
                  <c:v>-9.2821005412258031E-2</c:v>
                </c:pt>
                <c:pt idx="815">
                  <c:v>-0.12935004144521917</c:v>
                </c:pt>
                <c:pt idx="816">
                  <c:v>-0.16183041591496417</c:v>
                </c:pt>
                <c:pt idx="817">
                  <c:v>-0.18483982641767027</c:v>
                </c:pt>
                <c:pt idx="818">
                  <c:v>-0.19305768199327125</c:v>
                </c:pt>
                <c:pt idx="819">
                  <c:v>-0.18238529426105612</c:v>
                </c:pt>
                <c:pt idx="820">
                  <c:v>-0.15111609537276316</c:v>
                </c:pt>
                <c:pt idx="821">
                  <c:v>-0.10079282266322102</c:v>
                </c:pt>
                <c:pt idx="822">
                  <c:v>-3.6386659515334735E-2</c:v>
                </c:pt>
                <c:pt idx="823">
                  <c:v>3.4410161392559362E-2</c:v>
                </c:pt>
                <c:pt idx="824">
                  <c:v>0.10265151884538495</c:v>
                </c:pt>
                <c:pt idx="825">
                  <c:v>0.15996489346140719</c:v>
                </c:pt>
                <c:pt idx="826">
                  <c:v>0.20016675605831585</c:v>
                </c:pt>
                <c:pt idx="827">
                  <c:v>0.22017650787459164</c:v>
                </c:pt>
                <c:pt idx="828">
                  <c:v>0.22004583353649618</c:v>
                </c:pt>
                <c:pt idx="829">
                  <c:v>0.20226827246574675</c:v>
                </c:pt>
                <c:pt idx="830">
                  <c:v>0.17074845189916621</c:v>
                </c:pt>
                <c:pt idx="831">
                  <c:v>0.12986006143644255</c:v>
                </c:pt>
                <c:pt idx="832">
                  <c:v>8.3827100297430401E-2</c:v>
                </c:pt>
                <c:pt idx="833">
                  <c:v>3.6431810424691596E-2</c:v>
                </c:pt>
                <c:pt idx="834">
                  <c:v>-9.084636013457506E-3</c:v>
                </c:pt>
                <c:pt idx="835">
                  <c:v>-5.0085035837924813E-2</c:v>
                </c:pt>
                <c:pt idx="836">
                  <c:v>-8.4616412306792135E-2</c:v>
                </c:pt>
                <c:pt idx="837">
                  <c:v>-0.1114671607586913</c:v>
                </c:pt>
                <c:pt idx="838">
                  <c:v>-0.13013701301867472</c:v>
                </c:pt>
                <c:pt idx="839">
                  <c:v>-0.14070603149836655</c:v>
                </c:pt>
                <c:pt idx="840">
                  <c:v>-0.14367350919108682</c:v>
                </c:pt>
                <c:pt idx="841">
                  <c:v>-0.13984104539470477</c:v>
                </c:pt>
                <c:pt idx="842">
                  <c:v>-0.13030669462187333</c:v>
                </c:pt>
                <c:pt idx="843">
                  <c:v>-0.11650787459164269</c:v>
                </c:pt>
                <c:pt idx="844">
                  <c:v>-0.10022916768248087</c:v>
                </c:pt>
                <c:pt idx="845">
                  <c:v>-8.344863230776732E-2</c:v>
                </c:pt>
                <c:pt idx="846">
                  <c:v>-6.8007411380369587E-2</c:v>
                </c:pt>
                <c:pt idx="847">
                  <c:v>-5.5169047735140669E-2</c:v>
                </c:pt>
                <c:pt idx="848">
                  <c:v>-4.5222682724657466E-2</c:v>
                </c:pt>
                <c:pt idx="849">
                  <c:v>-3.7284411721683161E-2</c:v>
                </c:pt>
                <c:pt idx="850">
                  <c:v>-2.9397532790482225E-2</c:v>
                </c:pt>
                <c:pt idx="851">
                  <c:v>-1.8941537861426692E-2</c:v>
                </c:pt>
                <c:pt idx="852">
                  <c:v>-3.2692769028231507E-3</c:v>
                </c:pt>
                <c:pt idx="853">
                  <c:v>1.9551709005802331E-2</c:v>
                </c:pt>
                <c:pt idx="854">
                  <c:v>5.0046321127309959E-2</c:v>
                </c:pt>
                <c:pt idx="855">
                  <c:v>8.6842849480715772E-2</c:v>
                </c:pt>
                <c:pt idx="856">
                  <c:v>0.12653176654151838</c:v>
                </c:pt>
                <c:pt idx="857">
                  <c:v>0.16397679067726365</c:v>
                </c:pt>
                <c:pt idx="858">
                  <c:v>0.19308596226047101</c:v>
                </c:pt>
                <c:pt idx="859">
                  <c:v>0.20793602808523085</c:v>
                </c:pt>
                <c:pt idx="860">
                  <c:v>0.20402554975864254</c:v>
                </c:pt>
                <c:pt idx="861">
                  <c:v>0.17933687649324684</c:v>
                </c:pt>
                <c:pt idx="862">
                  <c:v>0.13495636062216587</c:v>
                </c:pt>
                <c:pt idx="863">
                  <c:v>7.5058169584085038E-2</c:v>
                </c:pt>
                <c:pt idx="864">
                  <c:v>6.2797210980545127E-3</c:v>
                </c:pt>
                <c:pt idx="865">
                  <c:v>-6.3387878492369196E-2</c:v>
                </c:pt>
                <c:pt idx="866">
                  <c:v>-0.12593105465893023</c:v>
                </c:pt>
                <c:pt idx="867">
                  <c:v>-0.17459261787507921</c:v>
                </c:pt>
                <c:pt idx="868">
                  <c:v>-0.20484567750743576</c:v>
                </c:pt>
                <c:pt idx="869">
                  <c:v>-0.21489980008776632</c:v>
                </c:pt>
                <c:pt idx="870">
                  <c:v>-0.20565897898483593</c:v>
                </c:pt>
                <c:pt idx="871">
                  <c:v>-0.18020283777853624</c:v>
                </c:pt>
                <c:pt idx="872">
                  <c:v>-0.14291676824808622</c:v>
                </c:pt>
                <c:pt idx="873">
                  <c:v>-9.8534302013750061E-2</c:v>
                </c:pt>
                <c:pt idx="874">
                  <c:v>-5.13060607538154E-2</c:v>
                </c:pt>
                <c:pt idx="875">
                  <c:v>-4.5253010873275148E-3</c:v>
                </c:pt>
                <c:pt idx="876">
                  <c:v>3.9543029889316884E-2</c:v>
                </c:pt>
                <c:pt idx="877">
                  <c:v>7.9367984787166612E-2</c:v>
                </c:pt>
                <c:pt idx="878">
                  <c:v>0.11368959968794187</c:v>
                </c:pt>
                <c:pt idx="879">
                  <c:v>0.14112340923497002</c:v>
                </c:pt>
                <c:pt idx="880">
                  <c:v>0.16000975181627577</c:v>
                </c:pt>
                <c:pt idx="881">
                  <c:v>0.16859622604710126</c:v>
                </c:pt>
                <c:pt idx="882">
                  <c:v>0.16544346384514114</c:v>
                </c:pt>
                <c:pt idx="883">
                  <c:v>0.14992734896874543</c:v>
                </c:pt>
                <c:pt idx="884">
                  <c:v>0.12262908966795066</c:v>
                </c:pt>
                <c:pt idx="885">
                  <c:v>8.5532010336925243E-2</c:v>
                </c:pt>
                <c:pt idx="886">
                  <c:v>4.1967819006289916E-2</c:v>
                </c:pt>
                <c:pt idx="887">
                  <c:v>-3.654278609390999E-3</c:v>
                </c:pt>
                <c:pt idx="888">
                  <c:v>-4.634053342435028E-2</c:v>
                </c:pt>
                <c:pt idx="889">
                  <c:v>-8.1193232239504615E-2</c:v>
                </c:pt>
                <c:pt idx="890">
                  <c:v>-0.10421375981276512</c:v>
                </c:pt>
                <c:pt idx="891">
                  <c:v>-0.11308303671558828</c:v>
                </c:pt>
                <c:pt idx="892">
                  <c:v>-0.10771758740065338</c:v>
                </c:pt>
                <c:pt idx="893">
                  <c:v>-9.0400702130771865E-2</c:v>
                </c:pt>
                <c:pt idx="894">
                  <c:v>-6.5384855429323707E-2</c:v>
                </c:pt>
                <c:pt idx="895">
                  <c:v>-3.8055000243795406E-2</c:v>
                </c:pt>
                <c:pt idx="896">
                  <c:v>-1.3847774147935053E-2</c:v>
                </c:pt>
                <c:pt idx="897">
                  <c:v>2.7976010531961578E-3</c:v>
                </c:pt>
                <c:pt idx="898">
                  <c:v>9.2224486810668482E-3</c:v>
                </c:pt>
                <c:pt idx="899">
                  <c:v>4.9172850943488226E-3</c:v>
                </c:pt>
                <c:pt idx="900">
                  <c:v>-8.550490028767857E-3</c:v>
                </c:pt>
                <c:pt idx="901">
                  <c:v>-2.7978741040518798E-2</c:v>
                </c:pt>
                <c:pt idx="902">
                  <c:v>-4.9211370617777563E-2</c:v>
                </c:pt>
                <c:pt idx="903">
                  <c:v>-6.7894582866058803E-2</c:v>
                </c:pt>
                <c:pt idx="904">
                  <c:v>-8.0147349943927054E-2</c:v>
                </c:pt>
                <c:pt idx="905">
                  <c:v>-8.3047832658832713E-2</c:v>
                </c:pt>
                <c:pt idx="906">
                  <c:v>-7.4925447364571657E-2</c:v>
                </c:pt>
                <c:pt idx="907">
                  <c:v>-5.5517090058023306E-2</c:v>
                </c:pt>
                <c:pt idx="908">
                  <c:v>-2.6047588863425813E-2</c:v>
                </c:pt>
                <c:pt idx="909">
                  <c:v>1.0745721390609E-2</c:v>
                </c:pt>
                <c:pt idx="910">
                  <c:v>5.0697547418206645E-2</c:v>
                </c:pt>
                <c:pt idx="911">
                  <c:v>8.8520551952801202E-2</c:v>
                </c:pt>
                <c:pt idx="912">
                  <c:v>0.11841825540006826</c:v>
                </c:pt>
                <c:pt idx="913">
                  <c:v>0.13497391389146229</c:v>
                </c:pt>
                <c:pt idx="914">
                  <c:v>0.1341440343263933</c:v>
                </c:pt>
                <c:pt idx="915">
                  <c:v>0.11412648105709688</c:v>
                </c:pt>
                <c:pt idx="916">
                  <c:v>7.5862499390511484E-2</c:v>
                </c:pt>
                <c:pt idx="917">
                  <c:v>2.3035252815836949E-2</c:v>
                </c:pt>
                <c:pt idx="918">
                  <c:v>-3.8429177434297135E-2</c:v>
                </c:pt>
                <c:pt idx="919">
                  <c:v>-0.1012219025793554</c:v>
                </c:pt>
                <c:pt idx="920">
                  <c:v>-0.1576849188161295</c:v>
                </c:pt>
                <c:pt idx="921">
                  <c:v>-0.20084060656297234</c:v>
                </c:pt>
                <c:pt idx="922">
                  <c:v>-0.22528450923984591</c:v>
                </c:pt>
                <c:pt idx="923">
                  <c:v>-0.22785703837339702</c:v>
                </c:pt>
                <c:pt idx="924">
                  <c:v>-0.20802281925008534</c:v>
                </c:pt>
                <c:pt idx="925">
                  <c:v>-0.16792042517918962</c:v>
                </c:pt>
                <c:pt idx="926">
                  <c:v>-0.11203861719245209</c:v>
                </c:pt>
                <c:pt idx="927">
                  <c:v>-4.6540055585352777E-2</c:v>
                </c:pt>
                <c:pt idx="928">
                  <c:v>2.1690282315081182E-2</c:v>
                </c:pt>
                <c:pt idx="929">
                  <c:v>8.607138329513872E-2</c:v>
                </c:pt>
                <c:pt idx="930">
                  <c:v>0.14122190257935541</c:v>
                </c:pt>
                <c:pt idx="931">
                  <c:v>0.18350480276951583</c:v>
                </c:pt>
                <c:pt idx="932">
                  <c:v>0.2111014676483495</c:v>
                </c:pt>
                <c:pt idx="933">
                  <c:v>0.22365790628504559</c:v>
                </c:pt>
                <c:pt idx="934">
                  <c:v>0.22168901457896534</c:v>
                </c:pt>
                <c:pt idx="935">
                  <c:v>0.20605295236237747</c:v>
                </c:pt>
                <c:pt idx="936">
                  <c:v>0.17773952898727385</c:v>
                </c:pt>
                <c:pt idx="937">
                  <c:v>0.13806231410600223</c:v>
                </c:pt>
                <c:pt idx="938">
                  <c:v>8.911248720074115E-2</c:v>
                </c:pt>
                <c:pt idx="939">
                  <c:v>3.4182358964357111E-2</c:v>
                </c:pt>
                <c:pt idx="940">
                  <c:v>-2.2167828758106196E-2</c:v>
                </c:pt>
                <c:pt idx="941">
                  <c:v>-7.4546686820420302E-2</c:v>
                </c:pt>
                <c:pt idx="942">
                  <c:v>-0.11757569847384075</c:v>
                </c:pt>
                <c:pt idx="943">
                  <c:v>-0.1468369983909503</c:v>
                </c:pt>
                <c:pt idx="944">
                  <c:v>-0.15962748061826515</c:v>
                </c:pt>
                <c:pt idx="945">
                  <c:v>-0.15532790482227316</c:v>
                </c:pt>
                <c:pt idx="946">
                  <c:v>-0.13539519235457603</c:v>
                </c:pt>
                <c:pt idx="947">
                  <c:v>-0.10307669803500902</c:v>
                </c:pt>
                <c:pt idx="948">
                  <c:v>-6.297235360085815E-2</c:v>
                </c:pt>
                <c:pt idx="949">
                  <c:v>-2.0507191964503388E-2</c:v>
                </c:pt>
                <c:pt idx="950">
                  <c:v>1.875693597932615E-2</c:v>
                </c:pt>
                <c:pt idx="951">
                  <c:v>4.9978448486030523E-2</c:v>
                </c:pt>
                <c:pt idx="952">
                  <c:v>6.9943146911112183E-2</c:v>
                </c:pt>
                <c:pt idx="953">
                  <c:v>7.7794236676581016E-2</c:v>
                </c:pt>
                <c:pt idx="954">
                  <c:v>7.5318348042322875E-2</c:v>
                </c:pt>
                <c:pt idx="955">
                  <c:v>6.6573796869666982E-2</c:v>
                </c:pt>
                <c:pt idx="956">
                  <c:v>5.686137793163977E-2</c:v>
                </c:pt>
                <c:pt idx="957">
                  <c:v>5.1323223950460774E-2</c:v>
                </c:pt>
                <c:pt idx="958">
                  <c:v>5.358184211809449E-2</c:v>
                </c:pt>
                <c:pt idx="959">
                  <c:v>6.4791652445267939E-2</c:v>
                </c:pt>
                <c:pt idx="960">
                  <c:v>8.3357842898239803E-2</c:v>
                </c:pt>
                <c:pt idx="961">
                  <c:v>0.10537617631283827</c:v>
                </c:pt>
                <c:pt idx="962">
                  <c:v>0.12559754254229852</c:v>
                </c:pt>
                <c:pt idx="963">
                  <c:v>0.13859281291140474</c:v>
                </c:pt>
                <c:pt idx="964">
                  <c:v>0.13986054902725631</c:v>
                </c:pt>
                <c:pt idx="965">
                  <c:v>0.12666146569798625</c:v>
                </c:pt>
                <c:pt idx="966">
                  <c:v>9.844653566726802E-2</c:v>
                </c:pt>
                <c:pt idx="967">
                  <c:v>5.682363840265249E-2</c:v>
                </c:pt>
                <c:pt idx="968">
                  <c:v>5.2361889901994243E-3</c:v>
                </c:pt>
                <c:pt idx="969">
                  <c:v>-5.1574430737724899E-2</c:v>
                </c:pt>
                <c:pt idx="970">
                  <c:v>-0.10825101175093861</c:v>
                </c:pt>
                <c:pt idx="971">
                  <c:v>-0.15952801209225217</c:v>
                </c:pt>
                <c:pt idx="972">
                  <c:v>-0.20074601394509728</c:v>
                </c:pt>
                <c:pt idx="973">
                  <c:v>-0.22800819152567164</c:v>
                </c:pt>
                <c:pt idx="974">
                  <c:v>-0.23791408649861037</c:v>
                </c:pt>
                <c:pt idx="975">
                  <c:v>-0.22689745965186014</c:v>
                </c:pt>
                <c:pt idx="976">
                  <c:v>-0.19053586230435418</c:v>
                </c:pt>
                <c:pt idx="977">
                  <c:v>-0.12360719684041153</c:v>
                </c:pt>
                <c:pt idx="978">
                  <c:v>-2.1430786483982642E-2</c:v>
                </c:pt>
                <c:pt idx="979">
                  <c:v>0.11762933346335755</c:v>
                </c:pt>
                <c:pt idx="980">
                  <c:v>0.28931883563313671</c:v>
                </c:pt>
                <c:pt idx="981">
                  <c:v>0.48144716953532596</c:v>
                </c:pt>
                <c:pt idx="982">
                  <c:v>0.67389438782973332</c:v>
                </c:pt>
                <c:pt idx="983">
                  <c:v>0.8412365303037691</c:v>
                </c:pt>
                <c:pt idx="984">
                  <c:v>0.95726266517138814</c:v>
                </c:pt>
                <c:pt idx="985">
                  <c:v>1</c:v>
                </c:pt>
                <c:pt idx="986">
                  <c:v>0.95593836852113701</c:v>
                </c:pt>
                <c:pt idx="987">
                  <c:v>0.82261153639865414</c:v>
                </c:pt>
                <c:pt idx="988">
                  <c:v>0.60902920668974592</c:v>
                </c:pt>
                <c:pt idx="989">
                  <c:v>0.33435857428446047</c:v>
                </c:pt>
                <c:pt idx="990">
                  <c:v>2.5416938904871032E-2</c:v>
                </c:pt>
                <c:pt idx="991">
                  <c:v>-0.28660100443707642</c:v>
                </c:pt>
                <c:pt idx="992">
                  <c:v>-0.56995270369106243</c:v>
                </c:pt>
                <c:pt idx="993">
                  <c:v>-0.79635282071285785</c:v>
                </c:pt>
                <c:pt idx="994">
                  <c:v>-0.94466526890633373</c:v>
                </c:pt>
                <c:pt idx="995">
                  <c:v>-1.0038714710614853</c:v>
                </c:pt>
                <c:pt idx="996">
                  <c:v>-0.97476912574967089</c:v>
                </c:pt>
                <c:pt idx="997">
                  <c:v>-0.8696806280169681</c:v>
                </c:pt>
                <c:pt idx="998">
                  <c:v>-0.70992929933200055</c:v>
                </c:pt>
                <c:pt idx="999">
                  <c:v>-0.52149787897996003</c:v>
                </c:pt>
                <c:pt idx="1000">
                  <c:v>-0.32990687015456627</c:v>
                </c:pt>
                <c:pt idx="1001">
                  <c:v>-0.15559412940660197</c:v>
                </c:pt>
                <c:pt idx="1002">
                  <c:v>-1.1160076064166951E-2</c:v>
                </c:pt>
                <c:pt idx="1003">
                  <c:v>9.8717636159734751E-2</c:v>
                </c:pt>
                <c:pt idx="1004">
                  <c:v>0.17520015602906042</c:v>
                </c:pt>
                <c:pt idx="1005">
                  <c:v>0.22232385781851871</c:v>
                </c:pt>
                <c:pt idx="1006">
                  <c:v>0.24439124286898434</c:v>
                </c:pt>
                <c:pt idx="1007">
                  <c:v>0.24461260909844457</c:v>
                </c:pt>
                <c:pt idx="1008">
                  <c:v>0.22523770052172215</c:v>
                </c:pt>
                <c:pt idx="1009">
                  <c:v>0.18859622604710127</c:v>
                </c:pt>
                <c:pt idx="1010">
                  <c:v>0.13811887464040179</c:v>
                </c:pt>
                <c:pt idx="1011">
                  <c:v>7.8764932468672291E-2</c:v>
                </c:pt>
                <c:pt idx="1012">
                  <c:v>1.675293773465308E-2</c:v>
                </c:pt>
                <c:pt idx="1013">
                  <c:v>-4.1272807060314984E-2</c:v>
                </c:pt>
                <c:pt idx="1014">
                  <c:v>-8.9330050221853807E-2</c:v>
                </c:pt>
                <c:pt idx="1015">
                  <c:v>-0.12306304549222292</c:v>
                </c:pt>
                <c:pt idx="1016">
                  <c:v>-0.14036764347359695</c:v>
                </c:pt>
                <c:pt idx="1017">
                  <c:v>-0.14166853576478619</c:v>
                </c:pt>
                <c:pt idx="1018">
                  <c:v>-0.12984445853040127</c:v>
                </c:pt>
                <c:pt idx="1019">
                  <c:v>-0.10975181627578137</c:v>
                </c:pt>
                <c:pt idx="1020">
                  <c:v>-8.7350529036032964E-2</c:v>
                </c:pt>
                <c:pt idx="1021">
                  <c:v>-6.8546979374908584E-2</c:v>
                </c:pt>
                <c:pt idx="1022">
                  <c:v>-5.7920425179189626E-2</c:v>
                </c:pt>
                <c:pt idx="1023">
                  <c:v>-5.7581939636257247E-2</c:v>
                </c:pt>
                <c:pt idx="1024">
                  <c:v>-6.6536057340679702E-2</c:v>
                </c:pt>
                <c:pt idx="1025">
                  <c:v>-8.0828124238139357E-2</c:v>
                </c:pt>
                <c:pt idx="1026">
                  <c:v>-9.4497342630064846E-2</c:v>
                </c:pt>
                <c:pt idx="1027">
                  <c:v>-0.10110585596567361</c:v>
                </c:pt>
                <c:pt idx="1028">
                  <c:v>-9.5445609244721827E-2</c:v>
                </c:pt>
                <c:pt idx="1029">
                  <c:v>-7.493695450777707E-2</c:v>
                </c:pt>
                <c:pt idx="1030">
                  <c:v>-4.0310302793895365E-2</c:v>
                </c:pt>
                <c:pt idx="1031">
                  <c:v>4.5717392364327857E-3</c:v>
                </c:pt>
                <c:pt idx="1032">
                  <c:v>5.3610512457945285E-2</c:v>
                </c:pt>
                <c:pt idx="1033">
                  <c:v>9.9794236676581008E-2</c:v>
                </c:pt>
                <c:pt idx="1034">
                  <c:v>0.13657613730557316</c:v>
                </c:pt>
                <c:pt idx="1035">
                  <c:v>0.15896435711151199</c:v>
                </c:pt>
                <c:pt idx="1036">
                  <c:v>0.16414939782534496</c:v>
                </c:pt>
                <c:pt idx="1037">
                  <c:v>0.15166902335559998</c:v>
                </c:pt>
                <c:pt idx="1038">
                  <c:v>0.12318104246915987</c:v>
                </c:pt>
                <c:pt idx="1039">
                  <c:v>8.1977083231751915E-2</c:v>
                </c:pt>
                <c:pt idx="1040">
                  <c:v>3.232834365400556E-2</c:v>
                </c:pt>
                <c:pt idx="1041">
                  <c:v>-2.1179482178555753E-2</c:v>
                </c:pt>
                <c:pt idx="1042">
                  <c:v>-7.4222829001901608E-2</c:v>
                </c:pt>
                <c:pt idx="1043">
                  <c:v>-0.12310595348383636</c:v>
                </c:pt>
                <c:pt idx="1044">
                  <c:v>-0.16483885123604272</c:v>
                </c:pt>
                <c:pt idx="1045">
                  <c:v>-0.19695548295870105</c:v>
                </c:pt>
                <c:pt idx="1046">
                  <c:v>-0.21725876444487788</c:v>
                </c:pt>
                <c:pt idx="1047">
                  <c:v>-0.2236930128236384</c:v>
                </c:pt>
                <c:pt idx="1048">
                  <c:v>-0.21450387634696963</c:v>
                </c:pt>
                <c:pt idx="1049">
                  <c:v>-0.18866448876103173</c:v>
                </c:pt>
                <c:pt idx="1050">
                  <c:v>-0.14643619874201572</c:v>
                </c:pt>
                <c:pt idx="1051">
                  <c:v>-8.9836267004729631E-2</c:v>
                </c:pt>
                <c:pt idx="1052">
                  <c:v>-2.2821395484909066E-2</c:v>
                </c:pt>
                <c:pt idx="1053">
                  <c:v>4.8894046516163629E-2</c:v>
                </c:pt>
                <c:pt idx="1054">
                  <c:v>0.11836071968404115</c:v>
                </c:pt>
                <c:pt idx="1055">
                  <c:v>0.1781851869910771</c:v>
                </c:pt>
                <c:pt idx="1056">
                  <c:v>0.22148812716368424</c:v>
                </c:pt>
                <c:pt idx="1057">
                  <c:v>0.24293334633575503</c:v>
                </c:pt>
                <c:pt idx="1058">
                  <c:v>0.23964113316105123</c:v>
                </c:pt>
                <c:pt idx="1059">
                  <c:v>0.21181822614461943</c:v>
                </c:pt>
                <c:pt idx="1060">
                  <c:v>0.16290604125018285</c:v>
                </c:pt>
                <c:pt idx="1061">
                  <c:v>9.9170120434930994E-2</c:v>
                </c:pt>
                <c:pt idx="1062">
                  <c:v>2.8758106197279244E-2</c:v>
                </c:pt>
                <c:pt idx="1063">
                  <c:v>-3.9551318933151301E-2</c:v>
                </c:pt>
                <c:pt idx="1064">
                  <c:v>-9.7668340728460687E-2</c:v>
                </c:pt>
                <c:pt idx="1065">
                  <c:v>-0.13929689404651616</c:v>
                </c:pt>
                <c:pt idx="1066">
                  <c:v>-0.16065532205373251</c:v>
                </c:pt>
                <c:pt idx="1067">
                  <c:v>-0.16076844312253158</c:v>
                </c:pt>
                <c:pt idx="1068">
                  <c:v>-0.14131356965234776</c:v>
                </c:pt>
                <c:pt idx="1069">
                  <c:v>-0.10614364425374226</c:v>
                </c:pt>
                <c:pt idx="1070">
                  <c:v>-6.0579940513920717E-2</c:v>
                </c:pt>
                <c:pt idx="1071">
                  <c:v>-1.0634160612414062E-2</c:v>
                </c:pt>
                <c:pt idx="1072">
                  <c:v>3.7731922570578766E-2</c:v>
                </c:pt>
                <c:pt idx="1073">
                  <c:v>7.9218001852845096E-2</c:v>
                </c:pt>
                <c:pt idx="1074">
                  <c:v>0.10963967038860989</c:v>
                </c:pt>
                <c:pt idx="1075">
                  <c:v>0.12626554195718953</c:v>
                </c:pt>
                <c:pt idx="1076">
                  <c:v>0.12807547905797456</c:v>
                </c:pt>
                <c:pt idx="1077">
                  <c:v>0.11593739333950949</c:v>
                </c:pt>
                <c:pt idx="1078">
                  <c:v>9.2613291725583885E-2</c:v>
                </c:pt>
                <c:pt idx="1079">
                  <c:v>6.2507972109805451E-2</c:v>
                </c:pt>
                <c:pt idx="1080">
                  <c:v>3.1092105904724752E-2</c:v>
                </c:pt>
                <c:pt idx="1081">
                  <c:v>4.0313130820615337E-3</c:v>
                </c:pt>
                <c:pt idx="1082">
                  <c:v>-1.383012336047589E-2</c:v>
                </c:pt>
                <c:pt idx="1083">
                  <c:v>-1.9409820078989712E-2</c:v>
                </c:pt>
                <c:pt idx="1084">
                  <c:v>-1.2032180993710078E-2</c:v>
                </c:pt>
                <c:pt idx="1085">
                  <c:v>6.378419230581695E-3</c:v>
                </c:pt>
                <c:pt idx="1086">
                  <c:v>3.1627285581939633E-2</c:v>
                </c:pt>
                <c:pt idx="1087">
                  <c:v>5.8061533960700185E-2</c:v>
                </c:pt>
                <c:pt idx="1088">
                  <c:v>7.9698473840752848E-2</c:v>
                </c:pt>
                <c:pt idx="1089">
                  <c:v>9.1417719050173096E-2</c:v>
                </c:pt>
                <c:pt idx="1090">
                  <c:v>8.9937490857672234E-2</c:v>
                </c:pt>
                <c:pt idx="1091">
                  <c:v>7.4352040567555705E-2</c:v>
                </c:pt>
                <c:pt idx="1092">
                  <c:v>4.6135257691745091E-2</c:v>
                </c:pt>
                <c:pt idx="1093">
                  <c:v>8.6864498512848019E-3</c:v>
                </c:pt>
                <c:pt idx="1094">
                  <c:v>-3.3404456580038031E-2</c:v>
                </c:pt>
                <c:pt idx="1095">
                  <c:v>-7.5175971524696475E-2</c:v>
                </c:pt>
                <c:pt idx="1096">
                  <c:v>-0.11205422009849333</c:v>
                </c:pt>
                <c:pt idx="1097">
                  <c:v>-0.14046126090984445</c:v>
                </c:pt>
                <c:pt idx="1098">
                  <c:v>-0.15819688917060801</c:v>
                </c:pt>
                <c:pt idx="1099">
                  <c:v>-0.1645365449314935</c:v>
                </c:pt>
                <c:pt idx="1100">
                  <c:v>-0.16000195036325518</c:v>
                </c:pt>
                <c:pt idx="1101">
                  <c:v>-0.1458559656736067</c:v>
                </c:pt>
                <c:pt idx="1102">
                  <c:v>-0.12348724950021941</c:v>
                </c:pt>
                <c:pt idx="1103">
                  <c:v>-9.3958262226339656E-2</c:v>
                </c:pt>
                <c:pt idx="1104">
                  <c:v>-5.790696767272905E-2</c:v>
                </c:pt>
                <c:pt idx="1105">
                  <c:v>-1.5897605929104296E-2</c:v>
                </c:pt>
                <c:pt idx="1106">
                  <c:v>3.095050953240041E-2</c:v>
                </c:pt>
                <c:pt idx="1107">
                  <c:v>8.0329416353795896E-2</c:v>
                </c:pt>
                <c:pt idx="1108">
                  <c:v>0.12841581744599934</c:v>
                </c:pt>
                <c:pt idx="1109">
                  <c:v>0.17004242040079964</c:v>
                </c:pt>
                <c:pt idx="1110">
                  <c:v>0.19939831293578428</c:v>
                </c:pt>
                <c:pt idx="1111">
                  <c:v>0.21109269101370129</c:v>
                </c:pt>
                <c:pt idx="1112">
                  <c:v>0.20135550246233361</c:v>
                </c:pt>
                <c:pt idx="1113">
                  <c:v>0.16906918913647667</c:v>
                </c:pt>
                <c:pt idx="1114">
                  <c:v>0.11636062216587841</c:v>
                </c:pt>
                <c:pt idx="1115">
                  <c:v>4.8574674533131794E-2</c:v>
                </c:pt>
                <c:pt idx="1116">
                  <c:v>-2.6424594080647519E-2</c:v>
                </c:pt>
                <c:pt idx="1117">
                  <c:v>-9.9520210639231554E-2</c:v>
                </c:pt>
                <c:pt idx="1118">
                  <c:v>-0.16189965381052221</c:v>
                </c:pt>
                <c:pt idx="1119">
                  <c:v>-0.20655809644546297</c:v>
                </c:pt>
                <c:pt idx="1120">
                  <c:v>-0.22940855234287386</c:v>
                </c:pt>
                <c:pt idx="1121">
                  <c:v>-0.22978009654298112</c:v>
                </c:pt>
                <c:pt idx="1122">
                  <c:v>-0.2102452581793359</c:v>
                </c:pt>
                <c:pt idx="1123">
                  <c:v>-0.17586522989906869</c:v>
                </c:pt>
                <c:pt idx="1124">
                  <c:v>-0.13305865717489881</c:v>
                </c:pt>
                <c:pt idx="1125">
                  <c:v>-8.8333317080306201E-2</c:v>
                </c:pt>
                <c:pt idx="1126">
                  <c:v>-4.7151201911355994E-2</c:v>
                </c:pt>
                <c:pt idx="1127">
                  <c:v>-1.3107123701789458E-2</c:v>
                </c:pt>
                <c:pt idx="1128">
                  <c:v>1.2423716417182699E-2</c:v>
                </c:pt>
                <c:pt idx="1129">
                  <c:v>3.014578965332293E-2</c:v>
                </c:pt>
                <c:pt idx="1130">
                  <c:v>4.2280852308742504E-2</c:v>
                </c:pt>
                <c:pt idx="1131">
                  <c:v>5.1755912038617187E-2</c:v>
                </c:pt>
                <c:pt idx="1132">
                  <c:v>6.1359013116192893E-2</c:v>
                </c:pt>
                <c:pt idx="1133">
                  <c:v>7.3066946218733234E-2</c:v>
                </c:pt>
                <c:pt idx="1134">
                  <c:v>8.7679652835340585E-2</c:v>
                </c:pt>
                <c:pt idx="1135">
                  <c:v>0.10479691842605685</c:v>
                </c:pt>
                <c:pt idx="1136">
                  <c:v>0.12307377249012628</c:v>
                </c:pt>
                <c:pt idx="1137">
                  <c:v>0.14062411624165</c:v>
                </c:pt>
                <c:pt idx="1138">
                  <c:v>0.15540982007898971</c:v>
                </c:pt>
                <c:pt idx="1139">
                  <c:v>0.16551757764883712</c:v>
                </c:pt>
                <c:pt idx="1140">
                  <c:v>0.1692642254619923</c:v>
                </c:pt>
                <c:pt idx="1141">
                  <c:v>0.16518699107708809</c:v>
                </c:pt>
                <c:pt idx="1142">
                  <c:v>0.15203666682919692</c:v>
                </c:pt>
                <c:pt idx="1143">
                  <c:v>0.12886245063143009</c:v>
                </c:pt>
                <c:pt idx="1144">
                  <c:v>9.526188502608611E-2</c:v>
                </c:pt>
                <c:pt idx="1145">
                  <c:v>5.1704715003169338E-2</c:v>
                </c:pt>
                <c:pt idx="1146">
                  <c:v>-1.7609147203666683E-4</c:v>
                </c:pt>
                <c:pt idx="1147">
                  <c:v>-5.7467550831342334E-2</c:v>
                </c:pt>
                <c:pt idx="1148">
                  <c:v>-0.1160973231264323</c:v>
                </c:pt>
                <c:pt idx="1149">
                  <c:v>-0.17116290409088694</c:v>
                </c:pt>
                <c:pt idx="1150">
                  <c:v>-0.21738651323809058</c:v>
                </c:pt>
                <c:pt idx="1151">
                  <c:v>-0.24962601784582378</c:v>
                </c:pt>
                <c:pt idx="1152">
                  <c:v>-0.26342678823930959</c:v>
                </c:pt>
                <c:pt idx="1153">
                  <c:v>-0.25564386366960845</c:v>
                </c:pt>
                <c:pt idx="1154">
                  <c:v>-0.22509727436735094</c:v>
                </c:pt>
                <c:pt idx="1155">
                  <c:v>-0.17316397679067727</c:v>
                </c:pt>
                <c:pt idx="1156">
                  <c:v>-0.10407820956653177</c:v>
                </c:pt>
                <c:pt idx="1157">
                  <c:v>-2.4737627383100102E-2</c:v>
                </c:pt>
                <c:pt idx="1158">
                  <c:v>5.6119362231215567E-2</c:v>
                </c:pt>
                <c:pt idx="1159">
                  <c:v>0.12927105173338535</c:v>
                </c:pt>
                <c:pt idx="1160">
                  <c:v>0.18662440879613829</c:v>
                </c:pt>
                <c:pt idx="1161">
                  <c:v>0.22267199765956408</c:v>
                </c:pt>
                <c:pt idx="1162">
                  <c:v>0.23543322443805159</c:v>
                </c:pt>
                <c:pt idx="1163">
                  <c:v>0.22660295480033157</c:v>
                </c:pt>
                <c:pt idx="1164">
                  <c:v>0.20091959627480618</c:v>
                </c:pt>
                <c:pt idx="1165">
                  <c:v>0.16491686576624895</c:v>
                </c:pt>
                <c:pt idx="1166">
                  <c:v>0.12543566239212053</c:v>
                </c:pt>
                <c:pt idx="1167">
                  <c:v>8.826739480228192E-2</c:v>
                </c:pt>
                <c:pt idx="1168">
                  <c:v>5.7240431030279385E-2</c:v>
                </c:pt>
                <c:pt idx="1169">
                  <c:v>3.3897508410941538E-2</c:v>
                </c:pt>
                <c:pt idx="1170">
                  <c:v>1.7725096299185724E-2</c:v>
                </c:pt>
                <c:pt idx="1171">
                  <c:v>6.7707640548052067E-3</c:v>
                </c:pt>
                <c:pt idx="1172">
                  <c:v>-1.5650787459164268E-3</c:v>
                </c:pt>
                <c:pt idx="1173">
                  <c:v>-9.7499731825052421E-3</c:v>
                </c:pt>
                <c:pt idx="1174">
                  <c:v>-1.9491345263055241E-2</c:v>
                </c:pt>
                <c:pt idx="1175">
                  <c:v>-3.1356770198449457E-2</c:v>
                </c:pt>
                <c:pt idx="1176">
                  <c:v>-4.4710517333853429E-2</c:v>
                </c:pt>
                <c:pt idx="1177">
                  <c:v>-5.798966307474767E-2</c:v>
                </c:pt>
                <c:pt idx="1178">
                  <c:v>-6.9268223706665369E-2</c:v>
                </c:pt>
                <c:pt idx="1179">
                  <c:v>-7.695382514993418E-2</c:v>
                </c:pt>
                <c:pt idx="1180">
                  <c:v>-8.039026768735677E-2</c:v>
                </c:pt>
                <c:pt idx="1181">
                  <c:v>-8.0138768345604364E-2</c:v>
                </c:pt>
                <c:pt idx="1182">
                  <c:v>-7.7818128626456678E-2</c:v>
                </c:pt>
                <c:pt idx="1183">
                  <c:v>-7.5541859671363787E-2</c:v>
                </c:pt>
                <c:pt idx="1184">
                  <c:v>-7.514730118484568E-2</c:v>
                </c:pt>
                <c:pt idx="1185">
                  <c:v>-7.7485689209615294E-2</c:v>
                </c:pt>
                <c:pt idx="1186">
                  <c:v>-8.2011799697693705E-2</c:v>
                </c:pt>
                <c:pt idx="1187">
                  <c:v>-8.6796723389731337E-2</c:v>
                </c:pt>
                <c:pt idx="1188">
                  <c:v>-8.8947583987517675E-2</c:v>
                </c:pt>
                <c:pt idx="1189">
                  <c:v>-8.5305670681164375E-2</c:v>
                </c:pt>
                <c:pt idx="1190">
                  <c:v>-7.3246282120044859E-2</c:v>
                </c:pt>
                <c:pt idx="1191">
                  <c:v>-5.1401043444341508E-2</c:v>
                </c:pt>
                <c:pt idx="1192">
                  <c:v>-2.016070993222488E-2</c:v>
                </c:pt>
                <c:pt idx="1193">
                  <c:v>1.8151933297576674E-2</c:v>
                </c:pt>
                <c:pt idx="1194">
                  <c:v>5.9496026134867618E-2</c:v>
                </c:pt>
                <c:pt idx="1195">
                  <c:v>9.8712760251596865E-2</c:v>
                </c:pt>
                <c:pt idx="1196">
                  <c:v>0.1304139646009069</c:v>
                </c:pt>
                <c:pt idx="1197">
                  <c:v>0.14995660441757278</c:v>
                </c:pt>
                <c:pt idx="1198">
                  <c:v>0.15426105612170268</c:v>
                </c:pt>
                <c:pt idx="1199">
                  <c:v>0.14223999219854699</c:v>
                </c:pt>
                <c:pt idx="1200">
                  <c:v>0.11477010093129845</c:v>
                </c:pt>
                <c:pt idx="1201">
                  <c:v>7.4288946316251409E-2</c:v>
                </c:pt>
                <c:pt idx="1202">
                  <c:v>2.4243307816080743E-2</c:v>
                </c:pt>
                <c:pt idx="1203">
                  <c:v>-3.1351309181335024E-2</c:v>
                </c:pt>
                <c:pt idx="1204">
                  <c:v>-8.8139743527231945E-2</c:v>
                </c:pt>
                <c:pt idx="1205">
                  <c:v>-0.14149495343507729</c:v>
                </c:pt>
                <c:pt idx="1206">
                  <c:v>-0.18662245843288314</c:v>
                </c:pt>
                <c:pt idx="1207">
                  <c:v>-0.21890097030571945</c:v>
                </c:pt>
                <c:pt idx="1208">
                  <c:v>-0.23451557852650054</c:v>
                </c:pt>
                <c:pt idx="1209">
                  <c:v>-0.23127212443317569</c:v>
                </c:pt>
                <c:pt idx="1210">
                  <c:v>-0.20928372909454385</c:v>
                </c:pt>
                <c:pt idx="1211">
                  <c:v>-0.17125652152713444</c:v>
                </c:pt>
                <c:pt idx="1212">
                  <c:v>-0.12220000975181629</c:v>
                </c:pt>
                <c:pt idx="1213">
                  <c:v>-6.857916036861865E-2</c:v>
                </c:pt>
                <c:pt idx="1214">
                  <c:v>-1.7166414744746211E-2</c:v>
                </c:pt>
                <c:pt idx="1215">
                  <c:v>2.6112730996148033E-2</c:v>
                </c:pt>
                <c:pt idx="1216">
                  <c:v>5.7040713832951388E-2</c:v>
                </c:pt>
                <c:pt idx="1217">
                  <c:v>7.3539714271783116E-2</c:v>
                </c:pt>
                <c:pt idx="1218">
                  <c:v>7.5687746842849485E-2</c:v>
                </c:pt>
                <c:pt idx="1219">
                  <c:v>6.544200107269979E-2</c:v>
                </c:pt>
                <c:pt idx="1220">
                  <c:v>4.6206250914232777E-2</c:v>
                </c:pt>
                <c:pt idx="1221">
                  <c:v>2.2323662782193183E-2</c:v>
                </c:pt>
                <c:pt idx="1222">
                  <c:v>-1.4901847969184261E-3</c:v>
                </c:pt>
                <c:pt idx="1223">
                  <c:v>-2.0779852747574233E-2</c:v>
                </c:pt>
                <c:pt idx="1224">
                  <c:v>-3.2007021307718563E-2</c:v>
                </c:pt>
                <c:pt idx="1225">
                  <c:v>-3.3120971280901065E-2</c:v>
                </c:pt>
                <c:pt idx="1226">
                  <c:v>-2.3888634258130578E-2</c:v>
                </c:pt>
                <c:pt idx="1227">
                  <c:v>-5.8691111219464622E-3</c:v>
                </c:pt>
                <c:pt idx="1228">
                  <c:v>1.7975132868496758E-2</c:v>
                </c:pt>
                <c:pt idx="1229">
                  <c:v>4.3916621970842069E-2</c:v>
                </c:pt>
                <c:pt idx="1230">
                  <c:v>6.8161392559364181E-2</c:v>
                </c:pt>
                <c:pt idx="1231">
                  <c:v>8.7433809547028132E-2</c:v>
                </c:pt>
                <c:pt idx="1232">
                  <c:v>9.9355404944170861E-2</c:v>
                </c:pt>
                <c:pt idx="1233">
                  <c:v>0.10262616412306792</c:v>
                </c:pt>
                <c:pt idx="1234">
                  <c:v>9.7085767224145497E-2</c:v>
                </c:pt>
                <c:pt idx="1235">
                  <c:v>8.371144375639962E-2</c:v>
                </c:pt>
                <c:pt idx="1236">
                  <c:v>6.4575649714759376E-2</c:v>
                </c:pt>
                <c:pt idx="1237">
                  <c:v>4.270690916183139E-2</c:v>
                </c:pt>
                <c:pt idx="1238">
                  <c:v>2.1787117850699693E-2</c:v>
                </c:pt>
                <c:pt idx="1239">
                  <c:v>5.652445267931152E-3</c:v>
                </c:pt>
                <c:pt idx="1240">
                  <c:v>-2.3539811789945876E-3</c:v>
                </c:pt>
                <c:pt idx="1241">
                  <c:v>-4.1727046662440881E-5</c:v>
                </c:pt>
                <c:pt idx="1242">
                  <c:v>1.3133161051245795E-2</c:v>
                </c:pt>
                <c:pt idx="1243">
                  <c:v>3.5893022575454681E-2</c:v>
                </c:pt>
                <c:pt idx="1244">
                  <c:v>6.5344580428104732E-2</c:v>
                </c:pt>
                <c:pt idx="1245">
                  <c:v>9.7505875469306169E-2</c:v>
                </c:pt>
                <c:pt idx="1246">
                  <c:v>0.12799746452776831</c:v>
                </c:pt>
                <c:pt idx="1247">
                  <c:v>0.15270076551757764</c:v>
                </c:pt>
                <c:pt idx="1248">
                  <c:v>0.16823930957140767</c:v>
                </c:pt>
                <c:pt idx="1249">
                  <c:v>0.17222682724657468</c:v>
                </c:pt>
                <c:pt idx="1250">
                  <c:v>0.16334194743771027</c:v>
                </c:pt>
                <c:pt idx="1251">
                  <c:v>0.14133697401140963</c:v>
                </c:pt>
                <c:pt idx="1252">
                  <c:v>0.10706519089180359</c:v>
                </c:pt>
                <c:pt idx="1253">
                  <c:v>6.2553025500999559E-2</c:v>
                </c:pt>
                <c:pt idx="1254">
                  <c:v>1.1037398215417622E-2</c:v>
                </c:pt>
                <c:pt idx="1255">
                  <c:v>-4.3133648642059583E-2</c:v>
                </c:pt>
                <c:pt idx="1256">
                  <c:v>-9.482724657467452E-2</c:v>
                </c:pt>
                <c:pt idx="1257">
                  <c:v>-0.13868057925788677</c:v>
                </c:pt>
                <c:pt idx="1258">
                  <c:v>-0.16980642644692573</c:v>
                </c:pt>
                <c:pt idx="1259">
                  <c:v>-0.18450241357452826</c:v>
                </c:pt>
                <c:pt idx="1260">
                  <c:v>-0.18081622702228289</c:v>
                </c:pt>
                <c:pt idx="1261">
                  <c:v>-0.15886001267736113</c:v>
                </c:pt>
                <c:pt idx="1262">
                  <c:v>-0.12079477302647618</c:v>
                </c:pt>
                <c:pt idx="1263">
                  <c:v>-7.0510605100199908E-2</c:v>
                </c:pt>
                <c:pt idx="1264">
                  <c:v>-1.3057877029596762E-2</c:v>
                </c:pt>
                <c:pt idx="1265">
                  <c:v>4.6056950607050562E-2</c:v>
                </c:pt>
                <c:pt idx="1266">
                  <c:v>0.10155638987761471</c:v>
                </c:pt>
                <c:pt idx="1267">
                  <c:v>0.14891998634745721</c:v>
                </c:pt>
                <c:pt idx="1268">
                  <c:v>0.18466526890633381</c:v>
                </c:pt>
                <c:pt idx="1269">
                  <c:v>0.20638353893412648</c:v>
                </c:pt>
                <c:pt idx="1270">
                  <c:v>0.21262470135062655</c:v>
                </c:pt>
                <c:pt idx="1271">
                  <c:v>0.20277926763859769</c:v>
                </c:pt>
                <c:pt idx="1272">
                  <c:v>0.17707445511726561</c:v>
                </c:pt>
                <c:pt idx="1273">
                  <c:v>0.13673606709249597</c:v>
                </c:pt>
                <c:pt idx="1274">
                  <c:v>8.4240674825686271E-2</c:v>
                </c:pt>
                <c:pt idx="1275">
                  <c:v>2.3508605977863379E-2</c:v>
                </c:pt>
                <c:pt idx="1276">
                  <c:v>-4.0133599882978203E-2</c:v>
                </c:pt>
                <c:pt idx="1277">
                  <c:v>-0.10034813984104539</c:v>
                </c:pt>
                <c:pt idx="1278">
                  <c:v>-0.15054561412062997</c:v>
                </c:pt>
                <c:pt idx="1279">
                  <c:v>-0.18488175922765612</c:v>
                </c:pt>
                <c:pt idx="1280">
                  <c:v>-0.19929494368326101</c:v>
                </c:pt>
                <c:pt idx="1281">
                  <c:v>-0.19229508996050512</c:v>
                </c:pt>
                <c:pt idx="1282">
                  <c:v>-0.16532254132332144</c:v>
                </c:pt>
                <c:pt idx="1283">
                  <c:v>-0.12253644741333074</c:v>
                </c:pt>
                <c:pt idx="1284">
                  <c:v>-7.0073138622068362E-2</c:v>
                </c:pt>
                <c:pt idx="1285">
                  <c:v>-1.4930518309035056E-2</c:v>
                </c:pt>
                <c:pt idx="1286">
                  <c:v>3.6291286752157592E-2</c:v>
                </c:pt>
                <c:pt idx="1287">
                  <c:v>7.8515773562826074E-2</c:v>
                </c:pt>
                <c:pt idx="1288">
                  <c:v>0.10895314252279488</c:v>
                </c:pt>
                <c:pt idx="1289">
                  <c:v>0.12734896874542884</c:v>
                </c:pt>
                <c:pt idx="1290">
                  <c:v>0.1356692183919255</c:v>
                </c:pt>
                <c:pt idx="1291">
                  <c:v>0.13730069725486371</c:v>
                </c:pt>
                <c:pt idx="1292">
                  <c:v>0.13595202106392315</c:v>
                </c:pt>
                <c:pt idx="1293">
                  <c:v>0.13451947925301086</c:v>
                </c:pt>
                <c:pt idx="1294">
                  <c:v>0.1342103466770686</c:v>
                </c:pt>
                <c:pt idx="1295">
                  <c:v>0.13416158759568969</c:v>
                </c:pt>
                <c:pt idx="1296">
                  <c:v>0.13165732117606904</c:v>
                </c:pt>
                <c:pt idx="1297">
                  <c:v>0.12289336388902432</c:v>
                </c:pt>
                <c:pt idx="1298">
                  <c:v>0.10406943293188356</c:v>
                </c:pt>
                <c:pt idx="1299">
                  <c:v>7.248632307767322E-2</c:v>
                </c:pt>
                <c:pt idx="1300">
                  <c:v>2.7365254278609391E-2</c:v>
                </c:pt>
                <c:pt idx="1301">
                  <c:v>-2.9822224389292506E-2</c:v>
                </c:pt>
                <c:pt idx="1302">
                  <c:v>-9.5553074260080945E-2</c:v>
                </c:pt>
                <c:pt idx="1303">
                  <c:v>-0.16487005704812518</c:v>
                </c:pt>
                <c:pt idx="1304">
                  <c:v>-0.23221610024867131</c:v>
                </c:pt>
                <c:pt idx="1305">
                  <c:v>-0.29225998342191234</c:v>
                </c:pt>
                <c:pt idx="1306">
                  <c:v>-0.34052269735238189</c:v>
                </c:pt>
                <c:pt idx="1307">
                  <c:v>-0.37373153249792773</c:v>
                </c:pt>
                <c:pt idx="1308">
                  <c:v>-0.38987273879760104</c:v>
                </c:pt>
                <c:pt idx="1309">
                  <c:v>-0.38804037251938173</c:v>
                </c:pt>
                <c:pt idx="1310">
                  <c:v>-0.36819445121653904</c:v>
                </c:pt>
                <c:pt idx="1311">
                  <c:v>-0.33094056267979916</c:v>
                </c:pt>
                <c:pt idx="1312">
                  <c:v>-0.27741966941342822</c:v>
                </c:pt>
                <c:pt idx="1313">
                  <c:v>-0.20935686771661222</c:v>
                </c:pt>
                <c:pt idx="1314">
                  <c:v>-0.12923106928665462</c:v>
                </c:pt>
                <c:pt idx="1315">
                  <c:v>-4.0513043054268859E-2</c:v>
                </c:pt>
                <c:pt idx="1316">
                  <c:v>5.2128626456677561E-2</c:v>
                </c:pt>
                <c:pt idx="1317">
                  <c:v>0.14279389536301135</c:v>
                </c:pt>
                <c:pt idx="1318">
                  <c:v>0.22460285728216878</c:v>
                </c:pt>
                <c:pt idx="1319">
                  <c:v>0.29030474425861819</c:v>
                </c:pt>
                <c:pt idx="1320">
                  <c:v>0.33324004095762833</c:v>
                </c:pt>
                <c:pt idx="1321">
                  <c:v>0.34848310497830226</c:v>
                </c:pt>
                <c:pt idx="1322">
                  <c:v>0.33391584182554002</c:v>
                </c:pt>
                <c:pt idx="1323">
                  <c:v>0.29090545614120628</c:v>
                </c:pt>
                <c:pt idx="1324">
                  <c:v>0.22435223560388123</c:v>
                </c:pt>
                <c:pt idx="1325">
                  <c:v>0.14202545224047977</c:v>
                </c:pt>
                <c:pt idx="1326">
                  <c:v>5.3332488175922767E-2</c:v>
                </c:pt>
                <c:pt idx="1327">
                  <c:v>-3.2192305816958408E-2</c:v>
                </c:pt>
                <c:pt idx="1328">
                  <c:v>-0.10628797113462383</c:v>
                </c:pt>
                <c:pt idx="1329">
                  <c:v>-0.16297722950899604</c:v>
                </c:pt>
                <c:pt idx="1330">
                  <c:v>-0.19903554537032522</c:v>
                </c:pt>
                <c:pt idx="1331">
                  <c:v>-0.21392559364181579</c:v>
                </c:pt>
                <c:pt idx="1332">
                  <c:v>-0.20934321517382612</c:v>
                </c:pt>
                <c:pt idx="1333">
                  <c:v>-0.18855721878199813</c:v>
                </c:pt>
                <c:pt idx="1334">
                  <c:v>-0.15568677166122191</c:v>
                </c:pt>
                <c:pt idx="1335">
                  <c:v>-0.11502852406260665</c:v>
                </c:pt>
                <c:pt idx="1336">
                  <c:v>-7.0519966843824652E-2</c:v>
                </c:pt>
                <c:pt idx="1337">
                  <c:v>-2.5366717051050758E-2</c:v>
                </c:pt>
                <c:pt idx="1338">
                  <c:v>1.8092447218294408E-2</c:v>
                </c:pt>
                <c:pt idx="1339">
                  <c:v>5.8273928519186703E-2</c:v>
                </c:pt>
                <c:pt idx="1340">
                  <c:v>9.4018528450923983E-2</c:v>
                </c:pt>
                <c:pt idx="1341">
                  <c:v>0.12415622409673802</c:v>
                </c:pt>
                <c:pt idx="1342">
                  <c:v>0.14714613096689258</c:v>
                </c:pt>
                <c:pt idx="1343">
                  <c:v>0.16096933053781265</c:v>
                </c:pt>
                <c:pt idx="1344">
                  <c:v>0.16339363206397189</c:v>
                </c:pt>
                <c:pt idx="1345">
                  <c:v>0.15257301672436493</c:v>
                </c:pt>
                <c:pt idx="1346">
                  <c:v>0.12782193183480423</c:v>
                </c:pt>
                <c:pt idx="1347">
                  <c:v>9.0279779608952171E-2</c:v>
                </c:pt>
                <c:pt idx="1348">
                  <c:v>4.3217709298356818E-2</c:v>
                </c:pt>
                <c:pt idx="1349">
                  <c:v>-8.1733775415671166E-3</c:v>
                </c:pt>
                <c:pt idx="1350">
                  <c:v>-5.7512409186210929E-2</c:v>
                </c:pt>
                <c:pt idx="1351">
                  <c:v>-9.8306109512896783E-2</c:v>
                </c:pt>
                <c:pt idx="1352">
                  <c:v>-0.12511482763664733</c:v>
                </c:pt>
                <c:pt idx="1353">
                  <c:v>-0.13452533034277633</c:v>
                </c:pt>
                <c:pt idx="1354">
                  <c:v>-0.12572236579062851</c:v>
                </c:pt>
                <c:pt idx="1355">
                  <c:v>-0.10055195280120922</c:v>
                </c:pt>
                <c:pt idx="1356">
                  <c:v>-6.3099224730606071E-2</c:v>
                </c:pt>
                <c:pt idx="1357">
                  <c:v>-1.8893461407187086E-2</c:v>
                </c:pt>
                <c:pt idx="1358">
                  <c:v>2.6062996733141549E-2</c:v>
                </c:pt>
                <c:pt idx="1359">
                  <c:v>6.6252767077868244E-2</c:v>
                </c:pt>
                <c:pt idx="1360">
                  <c:v>9.7404944170851826E-2</c:v>
                </c:pt>
                <c:pt idx="1361">
                  <c:v>0.11694280559754254</c:v>
                </c:pt>
                <c:pt idx="1362">
                  <c:v>0.12408211029304209</c:v>
                </c:pt>
                <c:pt idx="1363">
                  <c:v>0.11961285289385148</c:v>
                </c:pt>
                <c:pt idx="1364">
                  <c:v>0.1054639426593203</c:v>
                </c:pt>
                <c:pt idx="1365">
                  <c:v>8.417689794724266E-2</c:v>
                </c:pt>
                <c:pt idx="1366">
                  <c:v>5.8402750012189773E-2</c:v>
                </c:pt>
                <c:pt idx="1367">
                  <c:v>3.0541615875956898E-2</c:v>
                </c:pt>
                <c:pt idx="1368">
                  <c:v>2.5717099809839578E-3</c:v>
                </c:pt>
                <c:pt idx="1369">
                  <c:v>-2.3919547515724802E-2</c:v>
                </c:pt>
                <c:pt idx="1370">
                  <c:v>-4.7561363303915354E-2</c:v>
                </c:pt>
                <c:pt idx="1371">
                  <c:v>-6.6992734896874545E-2</c:v>
                </c:pt>
                <c:pt idx="1372">
                  <c:v>-8.075206007118825E-2</c:v>
                </c:pt>
                <c:pt idx="1373">
                  <c:v>-8.7360865961285283E-2</c:v>
                </c:pt>
                <c:pt idx="1374">
                  <c:v>-8.5623677409917595E-2</c:v>
                </c:pt>
                <c:pt idx="1375">
                  <c:v>-7.5060900092642241E-2</c:v>
                </c:pt>
                <c:pt idx="1376">
                  <c:v>-5.631654395631186E-2</c:v>
                </c:pt>
                <c:pt idx="1377">
                  <c:v>-3.1352869471939146E-2</c:v>
                </c:pt>
                <c:pt idx="1378">
                  <c:v>-3.3041006387439661E-3</c:v>
                </c:pt>
                <c:pt idx="1379">
                  <c:v>2.4036959383685209E-2</c:v>
                </c:pt>
                <c:pt idx="1380">
                  <c:v>4.6984543371202885E-2</c:v>
                </c:pt>
                <c:pt idx="1381">
                  <c:v>6.276707786825296E-2</c:v>
                </c:pt>
                <c:pt idx="1382">
                  <c:v>7.0129016529328583E-2</c:v>
                </c:pt>
                <c:pt idx="1383">
                  <c:v>6.9533960700180406E-2</c:v>
                </c:pt>
                <c:pt idx="1384">
                  <c:v>6.2897849724511179E-2</c:v>
                </c:pt>
                <c:pt idx="1385">
                  <c:v>5.2932273635964699E-2</c:v>
                </c:pt>
                <c:pt idx="1386">
                  <c:v>4.2308742503291238E-2</c:v>
                </c:pt>
                <c:pt idx="1387">
                  <c:v>3.2908381686089033E-2</c:v>
                </c:pt>
                <c:pt idx="1388">
                  <c:v>2.5388463601345748E-2</c:v>
                </c:pt>
                <c:pt idx="1389">
                  <c:v>1.9186015895460529E-2</c:v>
                </c:pt>
                <c:pt idx="1390">
                  <c:v>1.292144911989858E-2</c:v>
                </c:pt>
                <c:pt idx="1391">
                  <c:v>5.036598566483007E-3</c:v>
                </c:pt>
                <c:pt idx="1392">
                  <c:v>-5.5693207859963912E-3</c:v>
                </c:pt>
                <c:pt idx="1393">
                  <c:v>-1.9119313472134185E-2</c:v>
                </c:pt>
                <c:pt idx="1394">
                  <c:v>-3.4870447120776242E-2</c:v>
                </c:pt>
                <c:pt idx="1395">
                  <c:v>-5.1344775464430246E-2</c:v>
                </c:pt>
                <c:pt idx="1396">
                  <c:v>-6.6755473206884783E-2</c:v>
                </c:pt>
                <c:pt idx="1397">
                  <c:v>-7.9458481642205869E-2</c:v>
                </c:pt>
                <c:pt idx="1398">
                  <c:v>-8.828348529913696E-2</c:v>
                </c:pt>
                <c:pt idx="1399">
                  <c:v>-9.2673070359354431E-2</c:v>
                </c:pt>
                <c:pt idx="1400">
                  <c:v>-9.2642254619922967E-2</c:v>
                </c:pt>
                <c:pt idx="1401">
                  <c:v>-8.8629772295089962E-2</c:v>
                </c:pt>
                <c:pt idx="1402">
                  <c:v>-8.1323516504949039E-2</c:v>
                </c:pt>
                <c:pt idx="1403">
                  <c:v>-7.152313618411428E-2</c:v>
                </c:pt>
                <c:pt idx="1404">
                  <c:v>-6.0066312350675312E-2</c:v>
                </c:pt>
                <c:pt idx="1405">
                  <c:v>-4.7811399873226385E-2</c:v>
                </c:pt>
                <c:pt idx="1406">
                  <c:v>-3.5650494904675999E-2</c:v>
                </c:pt>
                <c:pt idx="1407">
                  <c:v>-2.4517723926081231E-2</c:v>
                </c:pt>
                <c:pt idx="1408">
                  <c:v>-1.536447413330733E-2</c:v>
                </c:pt>
                <c:pt idx="1409">
                  <c:v>-9.0812228777609819E-3</c:v>
                </c:pt>
                <c:pt idx="1410">
                  <c:v>-6.3662392120532449E-3</c:v>
                </c:pt>
                <c:pt idx="1411">
                  <c:v>-7.5565068994100154E-3</c:v>
                </c:pt>
                <c:pt idx="1412">
                  <c:v>-1.2454824711102442E-2</c:v>
                </c:pt>
                <c:pt idx="1413">
                  <c:v>-2.019396362572529E-2</c:v>
                </c:pt>
                <c:pt idx="1414">
                  <c:v>-2.9183382905066065E-2</c:v>
                </c:pt>
                <c:pt idx="1415">
                  <c:v>-3.7184943195670193E-2</c:v>
                </c:pt>
                <c:pt idx="1416">
                  <c:v>-4.1549466088058901E-2</c:v>
                </c:pt>
                <c:pt idx="1417">
                  <c:v>-3.9624652591545177E-2</c:v>
                </c:pt>
                <c:pt idx="1418">
                  <c:v>-2.929708908284168E-2</c:v>
                </c:pt>
                <c:pt idx="1419">
                  <c:v>-9.5737383587693216E-3</c:v>
                </c:pt>
                <c:pt idx="1420">
                  <c:v>1.8938904871032232E-2</c:v>
                </c:pt>
                <c:pt idx="1421">
                  <c:v>5.3812570091179478E-2</c:v>
                </c:pt>
                <c:pt idx="1422">
                  <c:v>9.0947193914866636E-2</c:v>
                </c:pt>
                <c:pt idx="1423">
                  <c:v>0.12512360427129551</c:v>
                </c:pt>
                <c:pt idx="1424">
                  <c:v>0.15087717587400654</c:v>
                </c:pt>
                <c:pt idx="1425">
                  <c:v>0.16351552976741918</c:v>
                </c:pt>
                <c:pt idx="1426">
                  <c:v>0.16005168462626163</c:v>
                </c:pt>
                <c:pt idx="1427">
                  <c:v>0.13984007021307718</c:v>
                </c:pt>
                <c:pt idx="1428">
                  <c:v>0.10474230825491249</c:v>
                </c:pt>
                <c:pt idx="1429">
                  <c:v>5.8814569213516014E-2</c:v>
                </c:pt>
                <c:pt idx="1430">
                  <c:v>7.5721975717977464E-3</c:v>
                </c:pt>
                <c:pt idx="1431">
                  <c:v>-4.2972158564532639E-2</c:v>
                </c:pt>
                <c:pt idx="1432">
                  <c:v>-8.7268516261153645E-2</c:v>
                </c:pt>
                <c:pt idx="1433">
                  <c:v>-0.12098200789897118</c:v>
                </c:pt>
                <c:pt idx="1434">
                  <c:v>-0.14140621190696767</c:v>
                </c:pt>
                <c:pt idx="1435">
                  <c:v>-0.14751377444048955</c:v>
                </c:pt>
                <c:pt idx="1436">
                  <c:v>-0.13972207323614022</c:v>
                </c:pt>
                <c:pt idx="1437">
                  <c:v>-0.11949388073528695</c:v>
                </c:pt>
                <c:pt idx="1438">
                  <c:v>-8.8909356867716616E-2</c:v>
                </c:pt>
                <c:pt idx="1439">
                  <c:v>-5.0319957092008386E-2</c:v>
                </c:pt>
                <c:pt idx="1440">
                  <c:v>-6.1308693744209853E-3</c:v>
                </c:pt>
                <c:pt idx="1441">
                  <c:v>4.1261982544248864E-2</c:v>
                </c:pt>
                <c:pt idx="1442">
                  <c:v>8.9410015115315225E-2</c:v>
                </c:pt>
                <c:pt idx="1443">
                  <c:v>0.13567604466331853</c:v>
                </c:pt>
                <c:pt idx="1444">
                  <c:v>0.17711151201911354</c:v>
                </c:pt>
                <c:pt idx="1445">
                  <c:v>0.21043054268857575</c:v>
                </c:pt>
                <c:pt idx="1446">
                  <c:v>0.23219464625286459</c:v>
                </c:pt>
                <c:pt idx="1447">
                  <c:v>0.23921400360817202</c:v>
                </c:pt>
                <c:pt idx="1448">
                  <c:v>0.22917158320737235</c:v>
                </c:pt>
                <c:pt idx="1449">
                  <c:v>0.20130186747281681</c:v>
                </c:pt>
                <c:pt idx="1450">
                  <c:v>0.15695158223219075</c:v>
                </c:pt>
                <c:pt idx="1451">
                  <c:v>9.9793261494953447E-2</c:v>
                </c:pt>
                <c:pt idx="1452">
                  <c:v>3.5537666390365208E-2</c:v>
                </c:pt>
                <c:pt idx="1453">
                  <c:v>-2.8868301721195571E-2</c:v>
                </c:pt>
                <c:pt idx="1454">
                  <c:v>-8.6416987663952408E-2</c:v>
                </c:pt>
                <c:pt idx="1455">
                  <c:v>-0.13129260324735481</c:v>
                </c:pt>
                <c:pt idx="1456">
                  <c:v>-0.15987615193329757</c:v>
                </c:pt>
                <c:pt idx="1457">
                  <c:v>-0.17122239017016919</c:v>
                </c:pt>
                <c:pt idx="1458">
                  <c:v>-0.16691111219464624</c:v>
                </c:pt>
                <c:pt idx="1459">
                  <c:v>-0.15035935442976253</c:v>
                </c:pt>
                <c:pt idx="1460">
                  <c:v>-0.12582768540640693</c:v>
                </c:pt>
                <c:pt idx="1461">
                  <c:v>-9.7455751133648641E-2</c:v>
                </c:pt>
                <c:pt idx="1462">
                  <c:v>-6.8560436881369161E-2</c:v>
                </c:pt>
                <c:pt idx="1463">
                  <c:v>-4.134380028280267E-2</c:v>
                </c:pt>
                <c:pt idx="1464">
                  <c:v>-1.6986006143644254E-2</c:v>
                </c:pt>
                <c:pt idx="1465">
                  <c:v>4.0101418889268124E-3</c:v>
                </c:pt>
                <c:pt idx="1466">
                  <c:v>2.1399190599249111E-2</c:v>
                </c:pt>
                <c:pt idx="1467">
                  <c:v>3.4855526841874297E-2</c:v>
                </c:pt>
                <c:pt idx="1468">
                  <c:v>4.3810814764249841E-2</c:v>
                </c:pt>
                <c:pt idx="1469">
                  <c:v>4.7493393144473157E-2</c:v>
                </c:pt>
                <c:pt idx="1470">
                  <c:v>4.5141352576917447E-2</c:v>
                </c:pt>
                <c:pt idx="1471">
                  <c:v>3.6324247891169732E-2</c:v>
                </c:pt>
                <c:pt idx="1472">
                  <c:v>2.1288117411867959E-2</c:v>
                </c:pt>
                <c:pt idx="1473">
                  <c:v>1.2189282753912916E-3</c:v>
                </c:pt>
                <c:pt idx="1474">
                  <c:v>-2.1677214881271636E-2</c:v>
                </c:pt>
                <c:pt idx="1475">
                  <c:v>-4.4356818957530846E-2</c:v>
                </c:pt>
                <c:pt idx="1476">
                  <c:v>-6.3403481398410455E-2</c:v>
                </c:pt>
                <c:pt idx="1477">
                  <c:v>-7.5707738066214822E-2</c:v>
                </c:pt>
                <c:pt idx="1478">
                  <c:v>-7.9208347554732064E-2</c:v>
                </c:pt>
                <c:pt idx="1479">
                  <c:v>-7.3491832853869024E-2</c:v>
                </c:pt>
                <c:pt idx="1480">
                  <c:v>-6.0060168706421571E-2</c:v>
                </c:pt>
                <c:pt idx="1481">
                  <c:v>-4.2150470525135306E-2</c:v>
                </c:pt>
                <c:pt idx="1482">
                  <c:v>-2.4112535959822518E-2</c:v>
                </c:pt>
                <c:pt idx="1483">
                  <c:v>-1.0473743234677459E-2</c:v>
                </c:pt>
                <c:pt idx="1484">
                  <c:v>-4.9100199912233654E-3</c:v>
                </c:pt>
                <c:pt idx="1485">
                  <c:v>-9.3697791213613532E-3</c:v>
                </c:pt>
                <c:pt idx="1486">
                  <c:v>-2.356467892144912E-2</c:v>
                </c:pt>
                <c:pt idx="1487">
                  <c:v>-4.4951094641376962E-2</c:v>
                </c:pt>
                <c:pt idx="1488">
                  <c:v>-6.9209810327173438E-2</c:v>
                </c:pt>
                <c:pt idx="1489">
                  <c:v>-9.1118533326832118E-2</c:v>
                </c:pt>
                <c:pt idx="1490">
                  <c:v>-0.10561997171973279</c:v>
                </c:pt>
                <c:pt idx="1491">
                  <c:v>-0.10884879808864402</c:v>
                </c:pt>
                <c:pt idx="1492">
                  <c:v>-9.8887317762933344E-2</c:v>
                </c:pt>
                <c:pt idx="1493">
                  <c:v>-7.6106197279243254E-2</c:v>
                </c:pt>
                <c:pt idx="1494">
                  <c:v>-4.3004632112730992E-2</c:v>
                </c:pt>
                <c:pt idx="1495">
                  <c:v>-3.6453166902335561E-3</c:v>
                </c:pt>
                <c:pt idx="1496">
                  <c:v>3.7179579696718514E-2</c:v>
                </c:pt>
                <c:pt idx="1497">
                  <c:v>7.4820615339607002E-2</c:v>
                </c:pt>
                <c:pt idx="1498">
                  <c:v>0.10547857038373397</c:v>
                </c:pt>
                <c:pt idx="1499">
                  <c:v>0.12661173143497975</c:v>
                </c:pt>
                <c:pt idx="1500">
                  <c:v>0.13702569603588668</c:v>
                </c:pt>
                <c:pt idx="1501">
                  <c:v>0.13671071237017896</c:v>
                </c:pt>
                <c:pt idx="1502">
                  <c:v>0.12657369935150423</c:v>
                </c:pt>
                <c:pt idx="1503">
                  <c:v>0.10817397240235993</c:v>
                </c:pt>
                <c:pt idx="1504">
                  <c:v>8.3541664635038274E-2</c:v>
                </c:pt>
                <c:pt idx="1505">
                  <c:v>5.5044322004973424E-2</c:v>
                </c:pt>
                <c:pt idx="1506">
                  <c:v>2.5267931152177094E-2</c:v>
                </c:pt>
                <c:pt idx="1507">
                  <c:v>-3.1559510458822955E-3</c:v>
                </c:pt>
                <c:pt idx="1508">
                  <c:v>-2.7795406894534105E-2</c:v>
                </c:pt>
                <c:pt idx="1509">
                  <c:v>-4.6706421571017606E-2</c:v>
                </c:pt>
                <c:pt idx="1510">
                  <c:v>-5.8708176897947238E-2</c:v>
                </c:pt>
                <c:pt idx="1511">
                  <c:v>-6.3578916573211755E-2</c:v>
                </c:pt>
                <c:pt idx="1512">
                  <c:v>-6.2123360475888637E-2</c:v>
                </c:pt>
                <c:pt idx="1513">
                  <c:v>-5.6090009264225457E-2</c:v>
                </c:pt>
                <c:pt idx="1514">
                  <c:v>-4.7938271002974306E-2</c:v>
                </c:pt>
                <c:pt idx="1515">
                  <c:v>-4.048144716953532E-2</c:v>
                </c:pt>
                <c:pt idx="1516">
                  <c:v>-3.6443902676873564E-2</c:v>
                </c:pt>
                <c:pt idx="1517">
                  <c:v>-3.7989858111073187E-2</c:v>
                </c:pt>
                <c:pt idx="1518">
                  <c:v>-4.6293432151738256E-2</c:v>
                </c:pt>
                <c:pt idx="1519">
                  <c:v>-6.1228046223609146E-2</c:v>
                </c:pt>
                <c:pt idx="1520">
                  <c:v>-8.1253888536739968E-2</c:v>
                </c:pt>
                <c:pt idx="1521">
                  <c:v>-0.10355453703252231</c:v>
                </c:pt>
                <c:pt idx="1522">
                  <c:v>-0.12443220049734262</c:v>
                </c:pt>
                <c:pt idx="1523">
                  <c:v>-0.13990443220049734</c:v>
                </c:pt>
                <c:pt idx="1524">
                  <c:v>-0.14638158857087133</c:v>
                </c:pt>
                <c:pt idx="1525">
                  <c:v>-0.14126676093422399</c:v>
                </c:pt>
                <c:pt idx="1526">
                  <c:v>-0.12335267443561364</c:v>
                </c:pt>
                <c:pt idx="1527">
                  <c:v>-9.2936076844312238E-2</c:v>
                </c:pt>
                <c:pt idx="1528">
                  <c:v>-5.1681018089619189E-2</c:v>
                </c:pt>
                <c:pt idx="1529">
                  <c:v>-2.3151689502169778E-3</c:v>
                </c:pt>
                <c:pt idx="1530">
                  <c:v>5.1716514700863039E-2</c:v>
                </c:pt>
                <c:pt idx="1531">
                  <c:v>0.10656394753522844</c:v>
                </c:pt>
                <c:pt idx="1532">
                  <c:v>0.15823589643571115</c:v>
                </c:pt>
                <c:pt idx="1533">
                  <c:v>0.20284070408113511</c:v>
                </c:pt>
                <c:pt idx="1534">
                  <c:v>0.23686966697547418</c:v>
                </c:pt>
                <c:pt idx="1535">
                  <c:v>0.25752401384757911</c:v>
                </c:pt>
                <c:pt idx="1536">
                  <c:v>0.2630454922229265</c:v>
                </c:pt>
                <c:pt idx="1537">
                  <c:v>0.25297576673655464</c:v>
                </c:pt>
                <c:pt idx="1538">
                  <c:v>0.22826856502023501</c:v>
                </c:pt>
                <c:pt idx="1539">
                  <c:v>0.19118825881320395</c:v>
                </c:pt>
                <c:pt idx="1540">
                  <c:v>0.14505729192062022</c:v>
                </c:pt>
                <c:pt idx="1541">
                  <c:v>9.3875079233507241E-2</c:v>
                </c:pt>
                <c:pt idx="1542">
                  <c:v>4.1930372031790918E-2</c:v>
                </c:pt>
                <c:pt idx="1543">
                  <c:v>-6.5724413672046417E-3</c:v>
                </c:pt>
                <c:pt idx="1544">
                  <c:v>-4.7845628748354387E-2</c:v>
                </c:pt>
                <c:pt idx="1545">
                  <c:v>-7.8837388463601346E-2</c:v>
                </c:pt>
                <c:pt idx="1546">
                  <c:v>-9.7547418206640993E-2</c:v>
                </c:pt>
                <c:pt idx="1547">
                  <c:v>-0.10330684089911746</c:v>
                </c:pt>
                <c:pt idx="1548">
                  <c:v>-9.6945341069774246E-2</c:v>
                </c:pt>
                <c:pt idx="1549">
                  <c:v>-8.0744161100004888E-2</c:v>
                </c:pt>
                <c:pt idx="1550">
                  <c:v>-5.8117704422448679E-2</c:v>
                </c:pt>
                <c:pt idx="1551">
                  <c:v>-3.3043249305183091E-2</c:v>
                </c:pt>
                <c:pt idx="1552">
                  <c:v>-9.357550343751523E-3</c:v>
                </c:pt>
                <c:pt idx="1553">
                  <c:v>9.9028719098932169E-3</c:v>
                </c:pt>
                <c:pt idx="1554">
                  <c:v>2.294319567019357E-2</c:v>
                </c:pt>
                <c:pt idx="1555">
                  <c:v>2.9330245258179337E-2</c:v>
                </c:pt>
                <c:pt idx="1556">
                  <c:v>2.9792773904139647E-2</c:v>
                </c:pt>
                <c:pt idx="1557">
                  <c:v>2.5799502657369935E-2</c:v>
                </c:pt>
                <c:pt idx="1558">
                  <c:v>1.9063435564873957E-2</c:v>
                </c:pt>
                <c:pt idx="1559">
                  <c:v>1.1116485445414208E-2</c:v>
                </c:pt>
                <c:pt idx="1560">
                  <c:v>3.0458822955775513E-3</c:v>
                </c:pt>
                <c:pt idx="1561">
                  <c:v>-4.5782729533375595E-3</c:v>
                </c:pt>
                <c:pt idx="1562">
                  <c:v>-1.1611292603247354E-2</c:v>
                </c:pt>
                <c:pt idx="1563">
                  <c:v>-1.8134477546443026E-2</c:v>
                </c:pt>
                <c:pt idx="1564">
                  <c:v>-2.4211614413184455E-2</c:v>
                </c:pt>
                <c:pt idx="1565">
                  <c:v>-2.9664342483787607E-2</c:v>
                </c:pt>
                <c:pt idx="1566">
                  <c:v>-3.3923058169584082E-2</c:v>
                </c:pt>
                <c:pt idx="1567">
                  <c:v>-3.6006631235067532E-2</c:v>
                </c:pt>
                <c:pt idx="1568">
                  <c:v>-3.4667316787751722E-2</c:v>
                </c:pt>
                <c:pt idx="1569">
                  <c:v>-2.8702228290019016E-2</c:v>
                </c:pt>
                <c:pt idx="1570">
                  <c:v>-1.7381832366278219E-2</c:v>
                </c:pt>
                <c:pt idx="1571">
                  <c:v>-8.8692183919254959E-4</c:v>
                </c:pt>
                <c:pt idx="1572">
                  <c:v>1.9385245501974742E-2</c:v>
                </c:pt>
                <c:pt idx="1573">
                  <c:v>4.0781022965527325E-2</c:v>
                </c:pt>
                <c:pt idx="1574">
                  <c:v>5.9687551806523964E-2</c:v>
                </c:pt>
                <c:pt idx="1575">
                  <c:v>7.2147740016578088E-2</c:v>
                </c:pt>
                <c:pt idx="1576">
                  <c:v>7.4667706860402736E-2</c:v>
                </c:pt>
                <c:pt idx="1577">
                  <c:v>6.5023355599980487E-2</c:v>
                </c:pt>
                <c:pt idx="1578">
                  <c:v>4.284957823394607E-2</c:v>
                </c:pt>
                <c:pt idx="1579">
                  <c:v>9.8507972109805452E-3</c:v>
                </c:pt>
                <c:pt idx="1580">
                  <c:v>-3.0437954068945339E-2</c:v>
                </c:pt>
                <c:pt idx="1581">
                  <c:v>-7.3281583694963182E-2</c:v>
                </c:pt>
                <c:pt idx="1582">
                  <c:v>-0.11360768443122532</c:v>
                </c:pt>
                <c:pt idx="1583">
                  <c:v>-0.14688185674581891</c:v>
                </c:pt>
                <c:pt idx="1584">
                  <c:v>-0.16978789799600175</c:v>
                </c:pt>
                <c:pt idx="1585">
                  <c:v>-0.18057730752352624</c:v>
                </c:pt>
                <c:pt idx="1586">
                  <c:v>-0.17906187527426984</c:v>
                </c:pt>
                <c:pt idx="1587">
                  <c:v>-0.16632502803647178</c:v>
                </c:pt>
                <c:pt idx="1588">
                  <c:v>-0.1442868984348335</c:v>
                </c:pt>
                <c:pt idx="1589">
                  <c:v>-0.11528012092252182</c:v>
                </c:pt>
                <c:pt idx="1590">
                  <c:v>-8.1728119362231219E-2</c:v>
                </c:pt>
                <c:pt idx="1591">
                  <c:v>-4.5968696669754734E-2</c:v>
                </c:pt>
                <c:pt idx="1592">
                  <c:v>-1.0199229606514214E-2</c:v>
                </c:pt>
                <c:pt idx="1593">
                  <c:v>2.3528694719391487E-2</c:v>
                </c:pt>
                <c:pt idx="1594">
                  <c:v>5.3330732848993125E-2</c:v>
                </c:pt>
                <c:pt idx="1595">
                  <c:v>7.7573845628748347E-2</c:v>
                </c:pt>
                <c:pt idx="1596">
                  <c:v>9.5031839680140423E-2</c:v>
                </c:pt>
                <c:pt idx="1597">
                  <c:v>0.1050758203715442</c:v>
                </c:pt>
                <c:pt idx="1598">
                  <c:v>0.10782973328782486</c:v>
                </c:pt>
                <c:pt idx="1599">
                  <c:v>0.10422643717392364</c:v>
                </c:pt>
                <c:pt idx="1600">
                  <c:v>9.5901506655614602E-2</c:v>
                </c:pt>
                <c:pt idx="1601">
                  <c:v>8.4914817884831059E-2</c:v>
                </c:pt>
                <c:pt idx="1602">
                  <c:v>7.335384465356673E-2</c:v>
                </c:pt>
                <c:pt idx="1603">
                  <c:v>6.288770783558438E-2</c:v>
                </c:pt>
                <c:pt idx="1604">
                  <c:v>5.4385879370032669E-2</c:v>
                </c:pt>
                <c:pt idx="1605">
                  <c:v>4.7691062460383252E-2</c:v>
                </c:pt>
                <c:pt idx="1606">
                  <c:v>4.1607879467550825E-2</c:v>
                </c:pt>
                <c:pt idx="1607">
                  <c:v>3.4125115802818275E-2</c:v>
                </c:pt>
                <c:pt idx="1608">
                  <c:v>2.2843044517041299E-2</c:v>
                </c:pt>
                <c:pt idx="1609">
                  <c:v>5.5363596469842503E-3</c:v>
                </c:pt>
                <c:pt idx="1610">
                  <c:v>-1.9244234238626944E-2</c:v>
                </c:pt>
                <c:pt idx="1611">
                  <c:v>-5.1649324686722904E-2</c:v>
                </c:pt>
                <c:pt idx="1612">
                  <c:v>-9.0200497342630054E-2</c:v>
                </c:pt>
                <c:pt idx="1613">
                  <c:v>-0.13174606270417866</c:v>
                </c:pt>
                <c:pt idx="1614">
                  <c:v>-0.17174996343068896</c:v>
                </c:pt>
                <c:pt idx="1615">
                  <c:v>-0.20488468477253888</c:v>
                </c:pt>
                <c:pt idx="1616">
                  <c:v>-0.22585596567360669</c:v>
                </c:pt>
                <c:pt idx="1617">
                  <c:v>-0.23029986835048027</c:v>
                </c:pt>
                <c:pt idx="1618">
                  <c:v>-0.21557560095567799</c:v>
                </c:pt>
                <c:pt idx="1619">
                  <c:v>-0.18131259447072015</c:v>
                </c:pt>
                <c:pt idx="1620">
                  <c:v>-0.12957725876444487</c:v>
                </c:pt>
                <c:pt idx="1621">
                  <c:v>-6.4642839728899504E-2</c:v>
                </c:pt>
                <c:pt idx="1622">
                  <c:v>7.5986932566190456E-3</c:v>
                </c:pt>
                <c:pt idx="1623">
                  <c:v>8.0462431127797565E-2</c:v>
                </c:pt>
                <c:pt idx="1624">
                  <c:v>0.14737919937588376</c:v>
                </c:pt>
                <c:pt idx="1625">
                  <c:v>0.20272855819396363</c:v>
                </c:pt>
                <c:pt idx="1626">
                  <c:v>0.24245843288312446</c:v>
                </c:pt>
                <c:pt idx="1627">
                  <c:v>0.26442147349943929</c:v>
                </c:pt>
                <c:pt idx="1628">
                  <c:v>0.26837876054415133</c:v>
                </c:pt>
                <c:pt idx="1629">
                  <c:v>0.2557394314691111</c:v>
                </c:pt>
                <c:pt idx="1630">
                  <c:v>0.22909649422204884</c:v>
                </c:pt>
                <c:pt idx="1631">
                  <c:v>0.19170022916768248</c:v>
                </c:pt>
                <c:pt idx="1632">
                  <c:v>0.14698912672485251</c:v>
                </c:pt>
                <c:pt idx="1633">
                  <c:v>9.8277829245697015E-2</c:v>
                </c:pt>
                <c:pt idx="1634">
                  <c:v>4.8630844994880303E-2</c:v>
                </c:pt>
                <c:pt idx="1635">
                  <c:v>9.0244868106684867E-4</c:v>
                </c:pt>
                <c:pt idx="1636">
                  <c:v>-4.2163537958944855E-2</c:v>
                </c:pt>
                <c:pt idx="1637">
                  <c:v>-7.7886293822224381E-2</c:v>
                </c:pt>
                <c:pt idx="1638">
                  <c:v>-0.10374762299478278</c:v>
                </c:pt>
                <c:pt idx="1639">
                  <c:v>-0.11766736554683309</c:v>
                </c:pt>
                <c:pt idx="1640">
                  <c:v>-0.1184075284021649</c:v>
                </c:pt>
                <c:pt idx="1641">
                  <c:v>-0.10597103710566093</c:v>
                </c:pt>
                <c:pt idx="1642">
                  <c:v>-8.1850699692817788E-2</c:v>
                </c:pt>
                <c:pt idx="1643">
                  <c:v>-4.9010873275147492E-2</c:v>
                </c:pt>
                <c:pt idx="1644">
                  <c:v>-1.1542639816665853E-2</c:v>
                </c:pt>
                <c:pt idx="1645">
                  <c:v>2.5942854356623923E-2</c:v>
                </c:pt>
                <c:pt idx="1646">
                  <c:v>5.905134331269199E-2</c:v>
                </c:pt>
                <c:pt idx="1647">
                  <c:v>8.4294992442342384E-2</c:v>
                </c:pt>
                <c:pt idx="1648">
                  <c:v>9.9571895265493204E-2</c:v>
                </c:pt>
                <c:pt idx="1649">
                  <c:v>0.10434248378760544</c:v>
                </c:pt>
                <c:pt idx="1650">
                  <c:v>9.9481203374128427E-2</c:v>
                </c:pt>
                <c:pt idx="1651">
                  <c:v>8.6894339070651902E-2</c:v>
                </c:pt>
                <c:pt idx="1652">
                  <c:v>6.9003364376615153E-2</c:v>
                </c:pt>
                <c:pt idx="1653">
                  <c:v>4.8245745770149687E-2</c:v>
                </c:pt>
                <c:pt idx="1654">
                  <c:v>2.6700570481252135E-2</c:v>
                </c:pt>
                <c:pt idx="1655">
                  <c:v>5.9029694280559753E-3</c:v>
                </c:pt>
                <c:pt idx="1656">
                  <c:v>-1.314544833975328E-2</c:v>
                </c:pt>
                <c:pt idx="1657">
                  <c:v>-2.9821346725827688E-2</c:v>
                </c:pt>
                <c:pt idx="1658">
                  <c:v>-4.3667170510507579E-2</c:v>
                </c:pt>
                <c:pt idx="1659">
                  <c:v>-5.4220683602320935E-2</c:v>
                </c:pt>
                <c:pt idx="1660">
                  <c:v>-6.0970208201277486E-2</c:v>
                </c:pt>
                <c:pt idx="1661">
                  <c:v>-6.3466283095226478E-2</c:v>
                </c:pt>
                <c:pt idx="1662">
                  <c:v>-6.1561558340240873E-2</c:v>
                </c:pt>
                <c:pt idx="1663">
                  <c:v>-5.5687649324686721E-2</c:v>
                </c:pt>
                <c:pt idx="1664">
                  <c:v>-4.7046857477205127E-2</c:v>
                </c:pt>
                <c:pt idx="1665">
                  <c:v>-3.7607001804086007E-2</c:v>
                </c:pt>
                <c:pt idx="1666">
                  <c:v>-2.9840850358379245E-2</c:v>
                </c:pt>
                <c:pt idx="1667">
                  <c:v>-2.6235896435711149E-2</c:v>
                </c:pt>
                <c:pt idx="1668">
                  <c:v>-2.8680871812375053E-2</c:v>
                </c:pt>
                <c:pt idx="1669">
                  <c:v>-3.7891462284850554E-2</c:v>
                </c:pt>
                <c:pt idx="1670">
                  <c:v>-5.3040323760300351E-2</c:v>
                </c:pt>
                <c:pt idx="1671">
                  <c:v>-7.1717002291676823E-2</c:v>
                </c:pt>
                <c:pt idx="1672">
                  <c:v>-9.0263396557608858E-2</c:v>
                </c:pt>
                <c:pt idx="1673">
                  <c:v>-0.10444195231361841</c:v>
                </c:pt>
                <c:pt idx="1674">
                  <c:v>-0.11031352089326636</c:v>
                </c:pt>
                <c:pt idx="1675">
                  <c:v>-0.10513628163245403</c:v>
                </c:pt>
                <c:pt idx="1676">
                  <c:v>-8.8104734506801896E-2</c:v>
                </c:pt>
                <c:pt idx="1677">
                  <c:v>-6.0719391486664394E-2</c:v>
                </c:pt>
                <c:pt idx="1678">
                  <c:v>-2.6689843483348772E-2</c:v>
                </c:pt>
                <c:pt idx="1679">
                  <c:v>8.6711297479155486E-3</c:v>
                </c:pt>
                <c:pt idx="1680">
                  <c:v>3.9467453313179579E-2</c:v>
                </c:pt>
                <c:pt idx="1681">
                  <c:v>6.0454142083963137E-2</c:v>
                </c:pt>
                <c:pt idx="1682">
                  <c:v>6.8211614413184449E-2</c:v>
                </c:pt>
                <c:pt idx="1683">
                  <c:v>6.1969281778731289E-2</c:v>
                </c:pt>
                <c:pt idx="1684">
                  <c:v>4.3858501145838412E-2</c:v>
                </c:pt>
                <c:pt idx="1685">
                  <c:v>1.8503291237993075E-2</c:v>
                </c:pt>
                <c:pt idx="1686">
                  <c:v>-7.9724706226534693E-3</c:v>
                </c:pt>
                <c:pt idx="1687">
                  <c:v>-2.9288800039007266E-2</c:v>
                </c:pt>
                <c:pt idx="1688">
                  <c:v>-4.037973572577893E-2</c:v>
                </c:pt>
                <c:pt idx="1689">
                  <c:v>-3.8458237846798964E-2</c:v>
                </c:pt>
                <c:pt idx="1690">
                  <c:v>-2.3532107855088007E-2</c:v>
                </c:pt>
                <c:pt idx="1691">
                  <c:v>1.7209225218196888E-3</c:v>
                </c:pt>
                <c:pt idx="1692">
                  <c:v>3.2647228046223609E-2</c:v>
                </c:pt>
                <c:pt idx="1693">
                  <c:v>6.367350919108683E-2</c:v>
                </c:pt>
                <c:pt idx="1694">
                  <c:v>8.9452045443463843E-2</c:v>
                </c:pt>
                <c:pt idx="1695">
                  <c:v>0.10583353649617241</c:v>
                </c:pt>
                <c:pt idx="1696">
                  <c:v>0.11047930176995464</c:v>
                </c:pt>
                <c:pt idx="1697">
                  <c:v>0.10303183968014043</c:v>
                </c:pt>
                <c:pt idx="1698">
                  <c:v>8.4870252084450717E-2</c:v>
                </c:pt>
                <c:pt idx="1699">
                  <c:v>5.8567068116436687E-2</c:v>
                </c:pt>
                <c:pt idx="1700">
                  <c:v>2.7207859963918279E-2</c:v>
                </c:pt>
                <c:pt idx="1701">
                  <c:v>-6.2548734701838209E-3</c:v>
                </c:pt>
                <c:pt idx="1702">
                  <c:v>-3.9464430250134082E-2</c:v>
                </c:pt>
                <c:pt idx="1703">
                  <c:v>-7.085152859720123E-2</c:v>
                </c:pt>
                <c:pt idx="1704">
                  <c:v>-9.9533863182017651E-2</c:v>
                </c:pt>
                <c:pt idx="1705">
                  <c:v>-0.12498610366180701</c:v>
                </c:pt>
                <c:pt idx="1706">
                  <c:v>-0.14660100443707641</c:v>
                </c:pt>
                <c:pt idx="1707">
                  <c:v>-0.16330684089911746</c:v>
                </c:pt>
                <c:pt idx="1708">
                  <c:v>-0.17338436783850991</c:v>
                </c:pt>
                <c:pt idx="1709">
                  <c:v>-0.17460041932809986</c:v>
                </c:pt>
                <c:pt idx="1710">
                  <c:v>-0.16463893900238921</c:v>
                </c:pt>
                <c:pt idx="1711">
                  <c:v>-0.14175922765615095</c:v>
                </c:pt>
                <c:pt idx="1712">
                  <c:v>-0.10548832220000975</c:v>
                </c:pt>
                <c:pt idx="1713">
                  <c:v>-5.7132283387780973E-2</c:v>
                </c:pt>
                <c:pt idx="1714">
                  <c:v>5.8243112779755225E-5</c:v>
                </c:pt>
                <c:pt idx="1715">
                  <c:v>6.1170022916768249E-2</c:v>
                </c:pt>
                <c:pt idx="1716">
                  <c:v>0.12029938075966649</c:v>
                </c:pt>
                <c:pt idx="1717">
                  <c:v>0.17146521039543616</c:v>
                </c:pt>
                <c:pt idx="1718">
                  <c:v>0.20954702813398995</c:v>
                </c:pt>
                <c:pt idx="1719">
                  <c:v>0.23102540348139841</c:v>
                </c:pt>
                <c:pt idx="1720">
                  <c:v>0.23439855673119117</c:v>
                </c:pt>
                <c:pt idx="1721">
                  <c:v>0.22021746550294991</c:v>
                </c:pt>
                <c:pt idx="1722">
                  <c:v>0.19080403725193815</c:v>
                </c:pt>
                <c:pt idx="1723">
                  <c:v>0.14977814617972596</c:v>
                </c:pt>
                <c:pt idx="1724">
                  <c:v>0.10149495343507729</c:v>
                </c:pt>
                <c:pt idx="1725">
                  <c:v>5.0529718660100441E-2</c:v>
                </c:pt>
                <c:pt idx="1726">
                  <c:v>1.2360622165878395E-3</c:v>
                </c:pt>
                <c:pt idx="1727">
                  <c:v>-4.2583353649617239E-2</c:v>
                </c:pt>
                <c:pt idx="1728">
                  <c:v>-7.7907455263542841E-2</c:v>
                </c:pt>
                <c:pt idx="1729">
                  <c:v>-0.10263396557608856</c:v>
                </c:pt>
                <c:pt idx="1730">
                  <c:v>-0.11562923594519479</c:v>
                </c:pt>
                <c:pt idx="1731">
                  <c:v>-0.11669803500902043</c:v>
                </c:pt>
                <c:pt idx="1732">
                  <c:v>-0.10650251109269102</c:v>
                </c:pt>
                <c:pt idx="1733">
                  <c:v>-8.6452581793359018E-2</c:v>
                </c:pt>
                <c:pt idx="1734">
                  <c:v>-5.8606660490516362E-2</c:v>
                </c:pt>
                <c:pt idx="1735">
                  <c:v>-2.5597054951484711E-2</c:v>
                </c:pt>
                <c:pt idx="1736">
                  <c:v>9.454990491979131E-3</c:v>
                </c:pt>
                <c:pt idx="1737">
                  <c:v>4.3084889560680677E-2</c:v>
                </c:pt>
                <c:pt idx="1738">
                  <c:v>7.1754644302501336E-2</c:v>
                </c:pt>
                <c:pt idx="1739">
                  <c:v>9.2268565020235019E-2</c:v>
                </c:pt>
                <c:pt idx="1740">
                  <c:v>0.10229070164318103</c:v>
                </c:pt>
                <c:pt idx="1741">
                  <c:v>0.10084353210785509</c:v>
                </c:pt>
                <c:pt idx="1742">
                  <c:v>8.864244965624847E-2</c:v>
                </c:pt>
                <c:pt idx="1743">
                  <c:v>6.8112145887171488E-2</c:v>
                </c:pt>
                <c:pt idx="1744">
                  <c:v>4.3049880540250621E-2</c:v>
                </c:pt>
                <c:pt idx="1745">
                  <c:v>1.7966258715685798E-2</c:v>
                </c:pt>
                <c:pt idx="1746">
                  <c:v>-2.741645131405724E-3</c:v>
                </c:pt>
                <c:pt idx="1747">
                  <c:v>-1.5589643571115121E-2</c:v>
                </c:pt>
                <c:pt idx="1748">
                  <c:v>-1.8593690574869568E-2</c:v>
                </c:pt>
                <c:pt idx="1749">
                  <c:v>-1.15263542834853E-2</c:v>
                </c:pt>
                <c:pt idx="1750">
                  <c:v>4.1840070213077186E-3</c:v>
                </c:pt>
                <c:pt idx="1751">
                  <c:v>2.5851187283631578E-2</c:v>
                </c:pt>
                <c:pt idx="1752">
                  <c:v>5.0113998732263888E-2</c:v>
                </c:pt>
                <c:pt idx="1753">
                  <c:v>7.3568677166122198E-2</c:v>
                </c:pt>
                <c:pt idx="1754">
                  <c:v>9.3332780730411041E-2</c:v>
                </c:pt>
                <c:pt idx="1755">
                  <c:v>0.10744356136330391</c:v>
                </c:pt>
                <c:pt idx="1756">
                  <c:v>0.1150353503339997</c:v>
                </c:pt>
                <c:pt idx="1757">
                  <c:v>0.11627285581939635</c:v>
                </c:pt>
                <c:pt idx="1758">
                  <c:v>0.11207859963918279</c:v>
                </c:pt>
                <c:pt idx="1759">
                  <c:v>0.1037154420010727</c:v>
                </c:pt>
                <c:pt idx="1760">
                  <c:v>9.2354088448973623E-2</c:v>
                </c:pt>
                <c:pt idx="1761">
                  <c:v>7.873099614803257E-2</c:v>
                </c:pt>
                <c:pt idx="1762">
                  <c:v>6.3011555902286798E-2</c:v>
                </c:pt>
                <c:pt idx="1763">
                  <c:v>4.4878053537471353E-2</c:v>
                </c:pt>
                <c:pt idx="1764">
                  <c:v>2.3809547028133989E-2</c:v>
                </c:pt>
                <c:pt idx="1765">
                  <c:v>-5.5080598761519332E-4</c:v>
                </c:pt>
                <c:pt idx="1766">
                  <c:v>-2.806543468721049E-2</c:v>
                </c:pt>
                <c:pt idx="1767">
                  <c:v>-5.7906772636403529E-2</c:v>
                </c:pt>
                <c:pt idx="1768">
                  <c:v>-8.8540348139841032E-2</c:v>
                </c:pt>
                <c:pt idx="1769">
                  <c:v>-0.11786825296211419</c:v>
                </c:pt>
                <c:pt idx="1770">
                  <c:v>-0.14347847286557119</c:v>
                </c:pt>
                <c:pt idx="1771">
                  <c:v>-0.16293627188063778</c:v>
                </c:pt>
                <c:pt idx="1772">
                  <c:v>-0.17408162270222829</c:v>
                </c:pt>
                <c:pt idx="1773">
                  <c:v>-0.17530937637134916</c:v>
                </c:pt>
                <c:pt idx="1774">
                  <c:v>-0.16583548685942756</c:v>
                </c:pt>
                <c:pt idx="1775">
                  <c:v>-0.14590374957335803</c:v>
                </c:pt>
                <c:pt idx="1776">
                  <c:v>-0.11691257496708761</c:v>
                </c:pt>
                <c:pt idx="1777">
                  <c:v>-8.1379199375883754E-2</c:v>
                </c:pt>
                <c:pt idx="1778">
                  <c:v>-4.2723389731337456E-2</c:v>
                </c:pt>
                <c:pt idx="1779">
                  <c:v>-4.850728948266614E-3</c:v>
                </c:pt>
                <c:pt idx="1780">
                  <c:v>2.8380515871080991E-2</c:v>
                </c:pt>
                <c:pt idx="1781">
                  <c:v>5.3713491637817537E-2</c:v>
                </c:pt>
                <c:pt idx="1782">
                  <c:v>6.8947193914866645E-2</c:v>
                </c:pt>
                <c:pt idx="1783">
                  <c:v>7.3205226973523815E-2</c:v>
                </c:pt>
                <c:pt idx="1784">
                  <c:v>6.6983470671412554E-2</c:v>
                </c:pt>
                <c:pt idx="1785">
                  <c:v>5.199405139207177E-2</c:v>
                </c:pt>
                <c:pt idx="1786">
                  <c:v>3.0857379686966696E-2</c:v>
                </c:pt>
                <c:pt idx="1787">
                  <c:v>6.6996538105222091E-3</c:v>
                </c:pt>
                <c:pt idx="1788">
                  <c:v>-1.7289482666146567E-2</c:v>
                </c:pt>
                <c:pt idx="1789">
                  <c:v>-3.8295675069481692E-2</c:v>
                </c:pt>
                <c:pt idx="1790">
                  <c:v>-5.4266517138817104E-2</c:v>
                </c:pt>
                <c:pt idx="1791">
                  <c:v>-6.4188795163099124E-2</c:v>
                </c:pt>
                <c:pt idx="1792">
                  <c:v>-6.8194743771027355E-2</c:v>
                </c:pt>
                <c:pt idx="1793">
                  <c:v>-6.7452240479789358E-2</c:v>
                </c:pt>
                <c:pt idx="1794">
                  <c:v>-6.3834804232288253E-2</c:v>
                </c:pt>
                <c:pt idx="1795">
                  <c:v>-5.9430103856843337E-2</c:v>
                </c:pt>
                <c:pt idx="1796">
                  <c:v>-5.5995221610024862E-2</c:v>
                </c:pt>
                <c:pt idx="1797">
                  <c:v>-5.4501048320249643E-2</c:v>
                </c:pt>
                <c:pt idx="1798">
                  <c:v>-5.488761031742162E-2</c:v>
                </c:pt>
                <c:pt idx="1799">
                  <c:v>-5.6100443707640543E-2</c:v>
                </c:pt>
                <c:pt idx="1800">
                  <c:v>-5.6400604612609095E-2</c:v>
                </c:pt>
                <c:pt idx="1801">
                  <c:v>-5.3864352235603881E-2</c:v>
                </c:pt>
                <c:pt idx="1802">
                  <c:v>-4.694202545224048E-2</c:v>
                </c:pt>
                <c:pt idx="1803">
                  <c:v>-3.4931200936174363E-2</c:v>
                </c:pt>
                <c:pt idx="1804">
                  <c:v>-1.8245258179335901E-2</c:v>
                </c:pt>
                <c:pt idx="1805">
                  <c:v>1.5876346969623094E-3</c:v>
                </c:pt>
                <c:pt idx="1806">
                  <c:v>2.2199619679165242E-2</c:v>
                </c:pt>
                <c:pt idx="1807">
                  <c:v>4.0870447120776247E-2</c:v>
                </c:pt>
                <c:pt idx="1808">
                  <c:v>5.5120483690087277E-2</c:v>
                </c:pt>
                <c:pt idx="1809">
                  <c:v>6.3274367350919111E-2</c:v>
                </c:pt>
                <c:pt idx="1810">
                  <c:v>6.486410844019698E-2</c:v>
                </c:pt>
                <c:pt idx="1811">
                  <c:v>6.0772246330879125E-2</c:v>
                </c:pt>
                <c:pt idx="1812">
                  <c:v>5.3070749427080795E-2</c:v>
                </c:pt>
                <c:pt idx="1813">
                  <c:v>4.4581598322687599E-2</c:v>
                </c:pt>
                <c:pt idx="1814">
                  <c:v>3.8250914232775858E-2</c:v>
                </c:pt>
                <c:pt idx="1815">
                  <c:v>3.6475108488956069E-2</c:v>
                </c:pt>
                <c:pt idx="1816">
                  <c:v>4.0530498805402507E-2</c:v>
                </c:pt>
                <c:pt idx="1817">
                  <c:v>5.0237554244478032E-2</c:v>
                </c:pt>
                <c:pt idx="1818">
                  <c:v>6.3931932322395052E-2</c:v>
                </c:pt>
                <c:pt idx="1819">
                  <c:v>7.8750012189770346E-2</c:v>
                </c:pt>
                <c:pt idx="1820">
                  <c:v>9.1161148763957284E-2</c:v>
                </c:pt>
                <c:pt idx="1821">
                  <c:v>9.7634209371495431E-2</c:v>
                </c:pt>
                <c:pt idx="1822">
                  <c:v>9.5298844409771308E-2</c:v>
                </c:pt>
                <c:pt idx="1823">
                  <c:v>8.2474620898142281E-2</c:v>
                </c:pt>
                <c:pt idx="1824">
                  <c:v>5.8975571700229164E-2</c:v>
                </c:pt>
                <c:pt idx="1825">
                  <c:v>2.6144619435369835E-2</c:v>
                </c:pt>
                <c:pt idx="1826">
                  <c:v>-1.3369935150421767E-2</c:v>
                </c:pt>
                <c:pt idx="1827">
                  <c:v>-5.6035204056755571E-2</c:v>
                </c:pt>
                <c:pt idx="1828">
                  <c:v>-9.7957969671851372E-2</c:v>
                </c:pt>
                <c:pt idx="1829">
                  <c:v>-0.13540299380759666</c:v>
                </c:pt>
                <c:pt idx="1830">
                  <c:v>-0.16520356916475692</c:v>
                </c:pt>
                <c:pt idx="1831">
                  <c:v>-0.18500950802086888</c:v>
                </c:pt>
                <c:pt idx="1832">
                  <c:v>-0.19334536057340682</c:v>
                </c:pt>
                <c:pt idx="1833">
                  <c:v>-0.18953727631771417</c:v>
                </c:pt>
                <c:pt idx="1834">
                  <c:v>-0.17357062752937735</c:v>
                </c:pt>
                <c:pt idx="1835">
                  <c:v>-0.14598371446681946</c:v>
                </c:pt>
                <c:pt idx="1836">
                  <c:v>-0.10783558437759032</c:v>
                </c:pt>
                <c:pt idx="1837">
                  <c:v>-6.0775756984738409E-2</c:v>
                </c:pt>
                <c:pt idx="1838">
                  <c:v>-7.165020235018772E-3</c:v>
                </c:pt>
                <c:pt idx="1839">
                  <c:v>4.9846896484470236E-2</c:v>
                </c:pt>
                <c:pt idx="1840">
                  <c:v>0.10636696084645765</c:v>
                </c:pt>
                <c:pt idx="1841">
                  <c:v>0.15798917548393387</c:v>
                </c:pt>
                <c:pt idx="1842">
                  <c:v>0.20021551513969477</c:v>
                </c:pt>
                <c:pt idx="1843">
                  <c:v>0.22900385196742892</c:v>
                </c:pt>
                <c:pt idx="1844">
                  <c:v>0.24132917255838898</c:v>
                </c:pt>
                <c:pt idx="1845">
                  <c:v>0.23566434248378759</c:v>
                </c:pt>
                <c:pt idx="1846">
                  <c:v>0.21224925642400896</c:v>
                </c:pt>
                <c:pt idx="1847">
                  <c:v>0.17311424252767077</c:v>
                </c:pt>
                <c:pt idx="1848">
                  <c:v>0.12184991954751573</c:v>
                </c:pt>
                <c:pt idx="1849">
                  <c:v>6.3160368618655219E-2</c:v>
                </c:pt>
                <c:pt idx="1850">
                  <c:v>2.2880003900726509E-3</c:v>
                </c:pt>
                <c:pt idx="1851">
                  <c:v>-5.5606709249597742E-2</c:v>
                </c:pt>
                <c:pt idx="1852">
                  <c:v>-0.10601296991564679</c:v>
                </c:pt>
                <c:pt idx="1853">
                  <c:v>-0.14551172655907163</c:v>
                </c:pt>
                <c:pt idx="1854">
                  <c:v>-0.17203666682919694</c:v>
                </c:pt>
                <c:pt idx="1855">
                  <c:v>-0.18494319567019357</c:v>
                </c:pt>
                <c:pt idx="1856">
                  <c:v>-0.18488468477253889</c:v>
                </c:pt>
                <c:pt idx="1857">
                  <c:v>-0.17356282607635673</c:v>
                </c:pt>
                <c:pt idx="1858">
                  <c:v>-0.1534126481057097</c:v>
                </c:pt>
                <c:pt idx="1859">
                  <c:v>-0.12728460675800868</c:v>
                </c:pt>
                <c:pt idx="1860">
                  <c:v>-9.8189087717587387E-2</c:v>
                </c:pt>
                <c:pt idx="1861">
                  <c:v>-6.9103125457116388E-2</c:v>
                </c:pt>
                <c:pt idx="1862">
                  <c:v>-4.2809303232727101E-2</c:v>
                </c:pt>
                <c:pt idx="1863">
                  <c:v>-2.1733970451996681E-2</c:v>
                </c:pt>
                <c:pt idx="1864">
                  <c:v>-7.7359305670681167E-3</c:v>
                </c:pt>
                <c:pt idx="1865">
                  <c:v>-1.8482909941976693E-3</c:v>
                </c:pt>
                <c:pt idx="1866">
                  <c:v>-4.0253839777658592E-3</c:v>
                </c:pt>
                <c:pt idx="1867">
                  <c:v>-1.2984445853040129E-2</c:v>
                </c:pt>
                <c:pt idx="1868">
                  <c:v>-2.6243210297917985E-2</c:v>
                </c:pt>
                <c:pt idx="1869">
                  <c:v>-4.0416597591301374E-2</c:v>
                </c:pt>
                <c:pt idx="1870">
                  <c:v>-5.1766931591008827E-2</c:v>
                </c:pt>
                <c:pt idx="1871">
                  <c:v>-5.6914525330342781E-2</c:v>
                </c:pt>
                <c:pt idx="1872">
                  <c:v>-5.3555219659661611E-2</c:v>
                </c:pt>
                <c:pt idx="1873">
                  <c:v>-4.1009020430055096E-2</c:v>
                </c:pt>
                <c:pt idx="1874">
                  <c:v>-2.0458335364961722E-2</c:v>
                </c:pt>
                <c:pt idx="1875">
                  <c:v>5.1890097030571946E-3</c:v>
                </c:pt>
                <c:pt idx="1876">
                  <c:v>3.1787020332536935E-2</c:v>
                </c:pt>
                <c:pt idx="1877">
                  <c:v>5.4685455166024674E-2</c:v>
                </c:pt>
                <c:pt idx="1878">
                  <c:v>6.9563411185333268E-2</c:v>
                </c:pt>
                <c:pt idx="1879">
                  <c:v>7.3210297917987222E-2</c:v>
                </c:pt>
                <c:pt idx="1880">
                  <c:v>6.4125505875469307E-2</c:v>
                </c:pt>
                <c:pt idx="1881">
                  <c:v>4.2847140279877127E-2</c:v>
                </c:pt>
                <c:pt idx="1882">
                  <c:v>1.1959334926129992E-2</c:v>
                </c:pt>
                <c:pt idx="1883">
                  <c:v>-2.4231605636549806E-2</c:v>
                </c:pt>
                <c:pt idx="1884">
                  <c:v>-6.0321517382612516E-2</c:v>
                </c:pt>
                <c:pt idx="1885">
                  <c:v>-9.0654151835779406E-2</c:v>
                </c:pt>
                <c:pt idx="1886">
                  <c:v>-0.11026183626700473</c:v>
                </c:pt>
                <c:pt idx="1887">
                  <c:v>-0.11573455556097323</c:v>
                </c:pt>
                <c:pt idx="1888">
                  <c:v>-0.10585791603686187</c:v>
                </c:pt>
                <c:pt idx="1889">
                  <c:v>-8.1862791944999763E-2</c:v>
                </c:pt>
                <c:pt idx="1890">
                  <c:v>-4.7249987810229654E-2</c:v>
                </c:pt>
                <c:pt idx="1891">
                  <c:v>-7.1954263981666581E-3</c:v>
                </c:pt>
                <c:pt idx="1892">
                  <c:v>3.2332634453166899E-2</c:v>
                </c:pt>
                <c:pt idx="1893">
                  <c:v>6.5574333219562145E-2</c:v>
                </c:pt>
                <c:pt idx="1894">
                  <c:v>8.7907162709054562E-2</c:v>
                </c:pt>
                <c:pt idx="1895">
                  <c:v>9.6544443902676871E-2</c:v>
                </c:pt>
                <c:pt idx="1896">
                  <c:v>9.0904285923253197E-2</c:v>
                </c:pt>
                <c:pt idx="1897">
                  <c:v>7.2618460188210054E-2</c:v>
                </c:pt>
                <c:pt idx="1898">
                  <c:v>4.5214393680823056E-2</c:v>
                </c:pt>
                <c:pt idx="1899">
                  <c:v>1.3548490906431322E-2</c:v>
                </c:pt>
                <c:pt idx="1900">
                  <c:v>-1.6911892339948314E-2</c:v>
                </c:pt>
                <c:pt idx="1901">
                  <c:v>-4.0849870788434342E-2</c:v>
                </c:pt>
                <c:pt idx="1902">
                  <c:v>-5.3811789945877417E-2</c:v>
                </c:pt>
                <c:pt idx="1903">
                  <c:v>-5.2786386464479008E-2</c:v>
                </c:pt>
                <c:pt idx="1904">
                  <c:v>-3.6594470720171635E-2</c:v>
                </c:pt>
                <c:pt idx="1905">
                  <c:v>-6.0459700619240331E-3</c:v>
                </c:pt>
                <c:pt idx="1906">
                  <c:v>3.6145204544346381E-2</c:v>
                </c:pt>
                <c:pt idx="1907">
                  <c:v>8.5677799990248188E-2</c:v>
                </c:pt>
                <c:pt idx="1908">
                  <c:v>0.13717002291676825</c:v>
                </c:pt>
                <c:pt idx="1909">
                  <c:v>0.18479496806280168</c:v>
                </c:pt>
                <c:pt idx="1910">
                  <c:v>0.22296650251109268</c:v>
                </c:pt>
                <c:pt idx="1911">
                  <c:v>0.24699985372275585</c:v>
                </c:pt>
                <c:pt idx="1912">
                  <c:v>0.25365741869423181</c:v>
                </c:pt>
                <c:pt idx="1913">
                  <c:v>0.24153298551855285</c:v>
                </c:pt>
                <c:pt idx="1914">
                  <c:v>0.2112184894436589</c:v>
                </c:pt>
                <c:pt idx="1915">
                  <c:v>0.16522404797893608</c:v>
                </c:pt>
                <c:pt idx="1916">
                  <c:v>0.10767467940903992</c:v>
                </c:pt>
                <c:pt idx="1917">
                  <c:v>4.379384660392998E-2</c:v>
                </c:pt>
                <c:pt idx="1918">
                  <c:v>-2.0748354381003462E-2</c:v>
                </c:pt>
                <c:pt idx="1919">
                  <c:v>-8.0539567994538985E-2</c:v>
                </c:pt>
                <c:pt idx="1920">
                  <c:v>-0.13107806328928762</c:v>
                </c:pt>
                <c:pt idx="1921">
                  <c:v>-0.16926520064361988</c:v>
                </c:pt>
                <c:pt idx="1922">
                  <c:v>-0.19365936905748696</c:v>
                </c:pt>
                <c:pt idx="1923">
                  <c:v>-0.20442829977083229</c:v>
                </c:pt>
                <c:pt idx="1924">
                  <c:v>-0.20302988931688526</c:v>
                </c:pt>
                <c:pt idx="1925">
                  <c:v>-0.19167877517187576</c:v>
                </c:pt>
                <c:pt idx="1926">
                  <c:v>-0.17273489687454291</c:v>
                </c:pt>
                <c:pt idx="1927">
                  <c:v>-0.14816812131259446</c:v>
                </c:pt>
                <c:pt idx="1928">
                  <c:v>-0.11924325905699937</c:v>
                </c:pt>
                <c:pt idx="1929">
                  <c:v>-8.6506411819201323E-2</c:v>
                </c:pt>
                <c:pt idx="1930">
                  <c:v>-5.0080257447949673E-2</c:v>
                </c:pt>
                <c:pt idx="1931">
                  <c:v>-1.0153786142669072E-2</c:v>
                </c:pt>
                <c:pt idx="1932">
                  <c:v>3.2491296503973865E-2</c:v>
                </c:pt>
                <c:pt idx="1933">
                  <c:v>7.6117021795309367E-2</c:v>
                </c:pt>
                <c:pt idx="1934">
                  <c:v>0.11797454775952021</c:v>
                </c:pt>
                <c:pt idx="1935">
                  <c:v>0.15461992296065144</c:v>
                </c:pt>
                <c:pt idx="1936">
                  <c:v>0.18254034813984105</c:v>
                </c:pt>
                <c:pt idx="1937">
                  <c:v>0.19892925057291919</c:v>
                </c:pt>
                <c:pt idx="1938">
                  <c:v>0.20239212053244915</c:v>
                </c:pt>
                <c:pt idx="1939">
                  <c:v>0.19337169047735139</c:v>
                </c:pt>
                <c:pt idx="1940">
                  <c:v>0.17415573650592422</c:v>
                </c:pt>
                <c:pt idx="1941">
                  <c:v>0.14843239553366816</c:v>
                </c:pt>
                <c:pt idx="1942">
                  <c:v>0.12051294553610609</c:v>
                </c:pt>
                <c:pt idx="1943">
                  <c:v>9.4396703886098776E-2</c:v>
                </c:pt>
                <c:pt idx="1944">
                  <c:v>7.2937052025939836E-2</c:v>
                </c:pt>
                <c:pt idx="1945">
                  <c:v>5.7300307182212684E-2</c:v>
                </c:pt>
                <c:pt idx="1946">
                  <c:v>4.6852601296991564E-2</c:v>
                </c:pt>
                <c:pt idx="1947">
                  <c:v>3.9474084548247114E-2</c:v>
                </c:pt>
                <c:pt idx="1948">
                  <c:v>3.2198742015700423E-2</c:v>
                </c:pt>
                <c:pt idx="1949">
                  <c:v>2.1998244673070357E-2</c:v>
                </c:pt>
                <c:pt idx="1950">
                  <c:v>6.5143107903847088E-3</c:v>
                </c:pt>
                <c:pt idx="1951">
                  <c:v>-1.5419376858939978E-2</c:v>
                </c:pt>
                <c:pt idx="1952">
                  <c:v>-4.3550928860500271E-2</c:v>
                </c:pt>
                <c:pt idx="1953">
                  <c:v>-7.6279779608952158E-2</c:v>
                </c:pt>
                <c:pt idx="1954">
                  <c:v>-0.11095519040421278</c:v>
                </c:pt>
                <c:pt idx="1955">
                  <c:v>-0.14430250134087474</c:v>
                </c:pt>
                <c:pt idx="1956">
                  <c:v>-0.17289092593495536</c:v>
                </c:pt>
                <c:pt idx="1957">
                  <c:v>-0.1935452728070603</c:v>
                </c:pt>
                <c:pt idx="1958">
                  <c:v>-0.20370569018479692</c:v>
                </c:pt>
                <c:pt idx="1959">
                  <c:v>-0.20169876639524109</c:v>
                </c:pt>
                <c:pt idx="1960">
                  <c:v>-0.1869276902823151</c:v>
                </c:pt>
                <c:pt idx="1961">
                  <c:v>-0.16000487590813789</c:v>
                </c:pt>
                <c:pt idx="1962">
                  <c:v>-0.12277829245697011</c:v>
                </c:pt>
                <c:pt idx="1963">
                  <c:v>-7.8260080940075083E-2</c:v>
                </c:pt>
                <c:pt idx="1964">
                  <c:v>-3.0411331610512456E-2</c:v>
                </c:pt>
                <c:pt idx="1965">
                  <c:v>1.621853820274026E-2</c:v>
                </c:pt>
                <c:pt idx="1966">
                  <c:v>5.698181286264567E-2</c:v>
                </c:pt>
                <c:pt idx="1967">
                  <c:v>8.7705885221122437E-2</c:v>
                </c:pt>
                <c:pt idx="1968">
                  <c:v>0.1052718318786874</c:v>
                </c:pt>
                <c:pt idx="1969">
                  <c:v>0.10810180896191916</c:v>
                </c:pt>
                <c:pt idx="1970">
                  <c:v>9.6445658003803211E-2</c:v>
                </c:pt>
                <c:pt idx="1971">
                  <c:v>7.2406748256862843E-2</c:v>
                </c:pt>
                <c:pt idx="1972">
                  <c:v>3.9647666877956018E-2</c:v>
                </c:pt>
                <c:pt idx="1973">
                  <c:v>2.8222438929250576E-3</c:v>
                </c:pt>
                <c:pt idx="1974">
                  <c:v>-3.3181432541810912E-2</c:v>
                </c:pt>
                <c:pt idx="1975">
                  <c:v>-6.403988492856795E-2</c:v>
                </c:pt>
                <c:pt idx="1976">
                  <c:v>-8.6670924959773743E-2</c:v>
                </c:pt>
                <c:pt idx="1977">
                  <c:v>-9.9646984250816709E-2</c:v>
                </c:pt>
                <c:pt idx="1978">
                  <c:v>-0.10326490808913161</c:v>
                </c:pt>
                <c:pt idx="1979">
                  <c:v>-9.927836559559218E-2</c:v>
                </c:pt>
                <c:pt idx="1980">
                  <c:v>-9.0367058364620403E-2</c:v>
                </c:pt>
                <c:pt idx="1981">
                  <c:v>-7.9488809790823539E-2</c:v>
                </c:pt>
                <c:pt idx="1982">
                  <c:v>-6.9259544590179925E-2</c:v>
                </c:pt>
                <c:pt idx="1983">
                  <c:v>-6.1491052708566973E-2</c:v>
                </c:pt>
                <c:pt idx="1984">
                  <c:v>-5.6965332293139596E-2</c:v>
                </c:pt>
                <c:pt idx="1985">
                  <c:v>-5.5460529523623778E-2</c:v>
                </c:pt>
                <c:pt idx="1986">
                  <c:v>-5.5985957384562877E-2</c:v>
                </c:pt>
                <c:pt idx="1987">
                  <c:v>-5.7143205422009846E-2</c:v>
                </c:pt>
                <c:pt idx="1988">
                  <c:v>-5.7508605977863371E-2</c:v>
                </c:pt>
                <c:pt idx="1989">
                  <c:v>-5.5941196547857036E-2</c:v>
                </c:pt>
                <c:pt idx="1990">
                  <c:v>-5.1746062704178655E-2</c:v>
                </c:pt>
                <c:pt idx="1991">
                  <c:v>-4.4667901896728264E-2</c:v>
                </c:pt>
                <c:pt idx="1992">
                  <c:v>-3.4743771027353841E-2</c:v>
                </c:pt>
                <c:pt idx="1993">
                  <c:v>-2.2086401092203424E-2</c:v>
                </c:pt>
                <c:pt idx="1994">
                  <c:v>-6.6940270125310838E-3</c:v>
                </c:pt>
                <c:pt idx="1995">
                  <c:v>1.1623677409917597E-2</c:v>
                </c:pt>
                <c:pt idx="1996">
                  <c:v>3.3153347310936665E-2</c:v>
                </c:pt>
                <c:pt idx="1997">
                  <c:v>5.8029255448827345E-2</c:v>
                </c:pt>
                <c:pt idx="1998">
                  <c:v>8.5898873665220143E-2</c:v>
                </c:pt>
                <c:pt idx="1999">
                  <c:v>0.11561753376566385</c:v>
                </c:pt>
                <c:pt idx="2000">
                  <c:v>0.14509434882246819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E4-47D6-A1C3-0F5A5AE695A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Focalisation!$B$984:$B$1004</c:f>
              <c:numCache>
                <c:formatCode>0.00E+00</c:formatCode>
                <c:ptCount val="21"/>
                <c:pt idx="0">
                  <c:v>9.7999999999999997E-3</c:v>
                </c:pt>
                <c:pt idx="1">
                  <c:v>9.8099999999999993E-3</c:v>
                </c:pt>
                <c:pt idx="2">
                  <c:v>9.8200000000000006E-3</c:v>
                </c:pt>
                <c:pt idx="3">
                  <c:v>9.8300000000000002E-3</c:v>
                </c:pt>
                <c:pt idx="4">
                  <c:v>9.8399999999999998E-3</c:v>
                </c:pt>
                <c:pt idx="5">
                  <c:v>9.8499999999999994E-3</c:v>
                </c:pt>
                <c:pt idx="6">
                  <c:v>9.8600000000000007E-3</c:v>
                </c:pt>
                <c:pt idx="7">
                  <c:v>9.8700000000000003E-3</c:v>
                </c:pt>
                <c:pt idx="8">
                  <c:v>9.8799999999999999E-3</c:v>
                </c:pt>
                <c:pt idx="9">
                  <c:v>9.8899999999999995E-3</c:v>
                </c:pt>
                <c:pt idx="10">
                  <c:v>9.9000000000000008E-3</c:v>
                </c:pt>
                <c:pt idx="11">
                  <c:v>9.9100000000000004E-3</c:v>
                </c:pt>
                <c:pt idx="12">
                  <c:v>9.92E-3</c:v>
                </c:pt>
                <c:pt idx="13">
                  <c:v>9.9299999999999996E-3</c:v>
                </c:pt>
                <c:pt idx="14">
                  <c:v>9.9399999999999992E-3</c:v>
                </c:pt>
                <c:pt idx="15">
                  <c:v>9.9500000000000005E-3</c:v>
                </c:pt>
                <c:pt idx="16">
                  <c:v>9.9600000000000001E-3</c:v>
                </c:pt>
                <c:pt idx="17">
                  <c:v>9.9699999999999997E-3</c:v>
                </c:pt>
                <c:pt idx="18">
                  <c:v>9.9799999999999993E-3</c:v>
                </c:pt>
                <c:pt idx="19">
                  <c:v>9.9900000000000006E-3</c:v>
                </c:pt>
                <c:pt idx="20">
                  <c:v>0.01</c:v>
                </c:pt>
              </c:numCache>
            </c:numRef>
          </c:xVal>
          <c:yVal>
            <c:numRef>
              <c:f>Focalisation!$E$984:$E$1004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0.30901699437494745</c:v>
                </c:pt>
                <c:pt idx="2">
                  <c:v>0.58778525229247325</c:v>
                </c:pt>
                <c:pt idx="3">
                  <c:v>0.80901699437494745</c:v>
                </c:pt>
                <c:pt idx="4">
                  <c:v>0.95105651629515364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0.5877852522924728</c:v>
                </c:pt>
                <c:pt idx="9">
                  <c:v>0.30901699437494712</c:v>
                </c:pt>
                <c:pt idx="10">
                  <c:v>-3.2157436435920062E-16</c:v>
                </c:pt>
                <c:pt idx="11">
                  <c:v>-0.30901699437494728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-0.95105651629515331</c:v>
                </c:pt>
                <c:pt idx="17">
                  <c:v>-0.80901699437494701</c:v>
                </c:pt>
                <c:pt idx="18">
                  <c:v>-0.58778525229247258</c:v>
                </c:pt>
                <c:pt idx="19">
                  <c:v>-0.30901699437494679</c:v>
                </c:pt>
                <c:pt idx="20">
                  <c:v>6.4314872871840123E-16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E4-47D6-A1C3-0F5A5AE69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1109664"/>
        <c:axId val="1302579568"/>
      </c:scatterChart>
      <c:valAx>
        <c:axId val="2011109664"/>
        <c:scaling>
          <c:orientation val="minMax"/>
          <c:max val="1.0500000000000002E-2"/>
          <c:min val="9.5000000000000032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02579568"/>
        <c:crosses val="autoZero"/>
        <c:crossBetween val="midCat"/>
      </c:valAx>
      <c:valAx>
        <c:axId val="13025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a (m/s²)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1110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40026511212897"/>
          <c:y val="1.2123744333587851E-2"/>
          <c:w val="0.67161601208303978"/>
          <c:h val="0.84406409948399286"/>
        </c:manualLayout>
      </c:layout>
      <c:scatterChart>
        <c:scatterStyle val="smoothMarker"/>
        <c:varyColors val="0"/>
        <c:ser>
          <c:idx val="0"/>
          <c:order val="0"/>
          <c:tx>
            <c:v>E = 210 GPa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'Impact Young'!$B$10:$B$2010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Young'!$C$10:$C$2010</c:f>
              <c:numCache>
                <c:formatCode>0.00E+00</c:formatCode>
                <c:ptCount val="2001"/>
                <c:pt idx="0">
                  <c:v>0</c:v>
                </c:pt>
                <c:pt idx="1">
                  <c:v>6.4310199999999995E-11</c:v>
                </c:pt>
                <c:pt idx="2">
                  <c:v>-1.9156700000000001E-8</c:v>
                </c:pt>
                <c:pt idx="3">
                  <c:v>3.0520099999999997E-8</c:v>
                </c:pt>
                <c:pt idx="4">
                  <c:v>7.9271999999999997E-8</c:v>
                </c:pt>
                <c:pt idx="5">
                  <c:v>-1.7004100000000001E-7</c:v>
                </c:pt>
                <c:pt idx="6">
                  <c:v>-5.7999299999999998E-8</c:v>
                </c:pt>
                <c:pt idx="7">
                  <c:v>3.18663E-7</c:v>
                </c:pt>
                <c:pt idx="8">
                  <c:v>-1.76218E-7</c:v>
                </c:pt>
                <c:pt idx="9">
                  <c:v>-1.98512E-7</c:v>
                </c:pt>
                <c:pt idx="10">
                  <c:v>3.2410800000000001E-7</c:v>
                </c:pt>
                <c:pt idx="11">
                  <c:v>-8.5417000000000003E-8</c:v>
                </c:pt>
                <c:pt idx="12">
                  <c:v>-1.9976699999999999E-7</c:v>
                </c:pt>
                <c:pt idx="13">
                  <c:v>2.5232799999999998E-7</c:v>
                </c:pt>
                <c:pt idx="14">
                  <c:v>4.8887100000000004E-7</c:v>
                </c:pt>
                <c:pt idx="15">
                  <c:v>1.2492200000000001E-7</c:v>
                </c:pt>
                <c:pt idx="16">
                  <c:v>-2.9662099999999999E-7</c:v>
                </c:pt>
                <c:pt idx="17">
                  <c:v>-2.2256300000000001E-8</c:v>
                </c:pt>
                <c:pt idx="18">
                  <c:v>-6.1820300000000005E-7</c:v>
                </c:pt>
                <c:pt idx="19">
                  <c:v>-1.3855999999999999E-6</c:v>
                </c:pt>
                <c:pt idx="20">
                  <c:v>-1.1898499999999999E-6</c:v>
                </c:pt>
                <c:pt idx="21">
                  <c:v>-9.6520099999999991E-7</c:v>
                </c:pt>
                <c:pt idx="22">
                  <c:v>-6.6923900000000005E-8</c:v>
                </c:pt>
                <c:pt idx="23">
                  <c:v>1.04412E-6</c:v>
                </c:pt>
                <c:pt idx="24">
                  <c:v>2.2842699999999999E-6</c:v>
                </c:pt>
                <c:pt idx="25">
                  <c:v>3.4933300000000001E-6</c:v>
                </c:pt>
                <c:pt idx="26">
                  <c:v>3.2852599999999999E-6</c:v>
                </c:pt>
                <c:pt idx="27">
                  <c:v>2.7852999999999998E-6</c:v>
                </c:pt>
                <c:pt idx="28">
                  <c:v>2.1812E-6</c:v>
                </c:pt>
                <c:pt idx="29">
                  <c:v>1.3502100000000001E-6</c:v>
                </c:pt>
                <c:pt idx="30">
                  <c:v>5.9245400000000005E-7</c:v>
                </c:pt>
                <c:pt idx="31">
                  <c:v>-4.5929100000000001E-7</c:v>
                </c:pt>
                <c:pt idx="32">
                  <c:v>-1.2161600000000001E-6</c:v>
                </c:pt>
                <c:pt idx="33">
                  <c:v>-2.0740899999999999E-6</c:v>
                </c:pt>
                <c:pt idx="34">
                  <c:v>-2.8119000000000001E-6</c:v>
                </c:pt>
                <c:pt idx="35">
                  <c:v>-2.7764900000000002E-6</c:v>
                </c:pt>
                <c:pt idx="36">
                  <c:v>-2.4378000000000002E-6</c:v>
                </c:pt>
                <c:pt idx="37">
                  <c:v>-2.3439000000000001E-6</c:v>
                </c:pt>
                <c:pt idx="38">
                  <c:v>-2.66657E-6</c:v>
                </c:pt>
                <c:pt idx="39">
                  <c:v>-3.0326399999999998E-6</c:v>
                </c:pt>
                <c:pt idx="40">
                  <c:v>-3.5806699999999999E-6</c:v>
                </c:pt>
                <c:pt idx="41">
                  <c:v>-3.83751E-6</c:v>
                </c:pt>
                <c:pt idx="42">
                  <c:v>-3.1115600000000002E-6</c:v>
                </c:pt>
                <c:pt idx="43">
                  <c:v>-1.73703E-6</c:v>
                </c:pt>
                <c:pt idx="44">
                  <c:v>-1.9350400000000001E-7</c:v>
                </c:pt>
                <c:pt idx="45">
                  <c:v>1.1782100000000001E-6</c:v>
                </c:pt>
                <c:pt idx="46">
                  <c:v>1.9982100000000001E-6</c:v>
                </c:pt>
                <c:pt idx="47">
                  <c:v>2.14358E-6</c:v>
                </c:pt>
                <c:pt idx="48">
                  <c:v>2.0619199999999998E-6</c:v>
                </c:pt>
                <c:pt idx="49">
                  <c:v>2.0180399999999998E-6</c:v>
                </c:pt>
                <c:pt idx="50">
                  <c:v>2.2574499999999999E-6</c:v>
                </c:pt>
                <c:pt idx="51">
                  <c:v>2.49134E-6</c:v>
                </c:pt>
                <c:pt idx="52">
                  <c:v>2.4106700000000001E-6</c:v>
                </c:pt>
                <c:pt idx="53">
                  <c:v>2.3750499999999998E-6</c:v>
                </c:pt>
                <c:pt idx="54">
                  <c:v>2.24366E-6</c:v>
                </c:pt>
                <c:pt idx="55">
                  <c:v>1.9925200000000001E-6</c:v>
                </c:pt>
                <c:pt idx="56">
                  <c:v>1.9062399999999999E-6</c:v>
                </c:pt>
                <c:pt idx="57">
                  <c:v>2.0359799999999999E-6</c:v>
                </c:pt>
                <c:pt idx="58">
                  <c:v>1.91542E-6</c:v>
                </c:pt>
                <c:pt idx="59">
                  <c:v>1.45278E-6</c:v>
                </c:pt>
                <c:pt idx="60">
                  <c:v>1.1919899999999999E-6</c:v>
                </c:pt>
                <c:pt idx="61">
                  <c:v>1.0087899999999999E-6</c:v>
                </c:pt>
                <c:pt idx="62">
                  <c:v>6.70428E-7</c:v>
                </c:pt>
                <c:pt idx="63">
                  <c:v>1.8120000000000001E-7</c:v>
                </c:pt>
                <c:pt idx="64">
                  <c:v>-6.1686999999999999E-7</c:v>
                </c:pt>
                <c:pt idx="65">
                  <c:v>-1.8267100000000001E-6</c:v>
                </c:pt>
                <c:pt idx="66">
                  <c:v>-3.2494600000000001E-6</c:v>
                </c:pt>
                <c:pt idx="67">
                  <c:v>-4.2546900000000003E-6</c:v>
                </c:pt>
                <c:pt idx="68">
                  <c:v>-4.6073699999999997E-6</c:v>
                </c:pt>
                <c:pt idx="69">
                  <c:v>-4.6797999999999996E-6</c:v>
                </c:pt>
                <c:pt idx="70">
                  <c:v>-4.5632300000000002E-6</c:v>
                </c:pt>
                <c:pt idx="71">
                  <c:v>-4.1837100000000001E-6</c:v>
                </c:pt>
                <c:pt idx="72">
                  <c:v>-3.6229500000000002E-6</c:v>
                </c:pt>
                <c:pt idx="73">
                  <c:v>-2.9769700000000001E-6</c:v>
                </c:pt>
                <c:pt idx="74">
                  <c:v>-2.2768099999999998E-6</c:v>
                </c:pt>
                <c:pt idx="75">
                  <c:v>-1.63493E-6</c:v>
                </c:pt>
                <c:pt idx="76">
                  <c:v>-1.2255200000000001E-6</c:v>
                </c:pt>
                <c:pt idx="77">
                  <c:v>-1.04613E-6</c:v>
                </c:pt>
                <c:pt idx="78">
                  <c:v>-9.1676000000000001E-7</c:v>
                </c:pt>
                <c:pt idx="79">
                  <c:v>-6.1798400000000004E-7</c:v>
                </c:pt>
                <c:pt idx="80">
                  <c:v>-1.5846899999999999E-7</c:v>
                </c:pt>
                <c:pt idx="81">
                  <c:v>2.1171300000000001E-7</c:v>
                </c:pt>
                <c:pt idx="82">
                  <c:v>3.4634600000000002E-7</c:v>
                </c:pt>
                <c:pt idx="83">
                  <c:v>2.4575300000000002E-7</c:v>
                </c:pt>
                <c:pt idx="84">
                  <c:v>-1.25471E-7</c:v>
                </c:pt>
                <c:pt idx="85">
                  <c:v>-7.0347000000000004E-7</c:v>
                </c:pt>
                <c:pt idx="86">
                  <c:v>-1.2795800000000001E-6</c:v>
                </c:pt>
                <c:pt idx="87">
                  <c:v>-1.72605E-6</c:v>
                </c:pt>
                <c:pt idx="88">
                  <c:v>-2.0615399999999999E-6</c:v>
                </c:pt>
                <c:pt idx="89">
                  <c:v>-2.2540200000000001E-6</c:v>
                </c:pt>
                <c:pt idx="90">
                  <c:v>-2.1315599999999998E-6</c:v>
                </c:pt>
                <c:pt idx="91">
                  <c:v>-1.53376E-6</c:v>
                </c:pt>
                <c:pt idx="92">
                  <c:v>-4.6291400000000001E-7</c:v>
                </c:pt>
                <c:pt idx="93">
                  <c:v>9.660210000000001E-7</c:v>
                </c:pt>
                <c:pt idx="94">
                  <c:v>2.6043600000000002E-6</c:v>
                </c:pt>
                <c:pt idx="95">
                  <c:v>4.1193700000000003E-6</c:v>
                </c:pt>
                <c:pt idx="96">
                  <c:v>5.0670599999999999E-6</c:v>
                </c:pt>
                <c:pt idx="97">
                  <c:v>5.2954299999999997E-6</c:v>
                </c:pt>
                <c:pt idx="98">
                  <c:v>5.0343600000000002E-6</c:v>
                </c:pt>
                <c:pt idx="99">
                  <c:v>4.5442800000000001E-6</c:v>
                </c:pt>
                <c:pt idx="100">
                  <c:v>3.9305800000000004E-6</c:v>
                </c:pt>
                <c:pt idx="101">
                  <c:v>3.2397699999999999E-6</c:v>
                </c:pt>
                <c:pt idx="102">
                  <c:v>2.47121E-6</c:v>
                </c:pt>
                <c:pt idx="103">
                  <c:v>1.57343E-6</c:v>
                </c:pt>
                <c:pt idx="104">
                  <c:v>6.3527900000000003E-7</c:v>
                </c:pt>
                <c:pt idx="105">
                  <c:v>-3.1767899999999998E-8</c:v>
                </c:pt>
                <c:pt idx="106">
                  <c:v>-1.7536800000000001E-7</c:v>
                </c:pt>
                <c:pt idx="107">
                  <c:v>1.16691E-7</c:v>
                </c:pt>
                <c:pt idx="108">
                  <c:v>4.9243100000000005E-7</c:v>
                </c:pt>
                <c:pt idx="109">
                  <c:v>6.1274500000000005E-7</c:v>
                </c:pt>
                <c:pt idx="110">
                  <c:v>3.3485499999999999E-7</c:v>
                </c:pt>
                <c:pt idx="111">
                  <c:v>-2.34763E-7</c:v>
                </c:pt>
                <c:pt idx="112">
                  <c:v>-8.0699800000000001E-7</c:v>
                </c:pt>
                <c:pt idx="113">
                  <c:v>-1.09748E-6</c:v>
                </c:pt>
                <c:pt idx="114">
                  <c:v>-9.9681300000000007E-7</c:v>
                </c:pt>
                <c:pt idx="115">
                  <c:v>-5.4847700000000002E-7</c:v>
                </c:pt>
                <c:pt idx="116">
                  <c:v>1.7572299999999999E-7</c:v>
                </c:pt>
                <c:pt idx="117">
                  <c:v>1.0905599999999999E-6</c:v>
                </c:pt>
                <c:pt idx="118">
                  <c:v>2.0308600000000001E-6</c:v>
                </c:pt>
                <c:pt idx="119">
                  <c:v>2.76065E-6</c:v>
                </c:pt>
                <c:pt idx="120">
                  <c:v>3.09118E-6</c:v>
                </c:pt>
                <c:pt idx="121">
                  <c:v>3.0375900000000001E-6</c:v>
                </c:pt>
                <c:pt idx="122">
                  <c:v>2.8667399999999998E-6</c:v>
                </c:pt>
                <c:pt idx="123">
                  <c:v>2.91084E-6</c:v>
                </c:pt>
                <c:pt idx="124">
                  <c:v>3.2867799999999999E-6</c:v>
                </c:pt>
                <c:pt idx="125">
                  <c:v>3.7737599999999999E-6</c:v>
                </c:pt>
                <c:pt idx="126">
                  <c:v>3.92647E-6</c:v>
                </c:pt>
                <c:pt idx="127">
                  <c:v>3.3399800000000001E-6</c:v>
                </c:pt>
                <c:pt idx="128">
                  <c:v>1.9144400000000001E-6</c:v>
                </c:pt>
                <c:pt idx="129">
                  <c:v>-6.8650499999999997E-8</c:v>
                </c:pt>
                <c:pt idx="130">
                  <c:v>-2.1347099999999999E-6</c:v>
                </c:pt>
                <c:pt idx="131">
                  <c:v>-3.8956600000000004E-6</c:v>
                </c:pt>
                <c:pt idx="132">
                  <c:v>-5.1886099999999996E-6</c:v>
                </c:pt>
                <c:pt idx="133">
                  <c:v>-6.0364499999999996E-6</c:v>
                </c:pt>
                <c:pt idx="134">
                  <c:v>-6.5258000000000003E-6</c:v>
                </c:pt>
                <c:pt idx="135">
                  <c:v>-6.6905700000000004E-6</c:v>
                </c:pt>
                <c:pt idx="136">
                  <c:v>-6.4710399999999998E-6</c:v>
                </c:pt>
                <c:pt idx="137">
                  <c:v>-5.7667500000000003E-6</c:v>
                </c:pt>
                <c:pt idx="138">
                  <c:v>-4.5295200000000001E-6</c:v>
                </c:pt>
                <c:pt idx="139">
                  <c:v>-2.8478999999999999E-6</c:v>
                </c:pt>
                <c:pt idx="140">
                  <c:v>-9.7537399999999993E-7</c:v>
                </c:pt>
                <c:pt idx="141">
                  <c:v>7.5434399999999997E-7</c:v>
                </c:pt>
                <c:pt idx="142">
                  <c:v>2.0843699999999999E-6</c:v>
                </c:pt>
                <c:pt idx="143">
                  <c:v>2.9531000000000002E-6</c:v>
                </c:pt>
                <c:pt idx="144">
                  <c:v>3.52044E-6</c:v>
                </c:pt>
                <c:pt idx="145">
                  <c:v>4.07879E-6</c:v>
                </c:pt>
                <c:pt idx="146">
                  <c:v>4.8385899999999999E-6</c:v>
                </c:pt>
                <c:pt idx="147">
                  <c:v>5.70911E-6</c:v>
                </c:pt>
                <c:pt idx="148">
                  <c:v>6.2931699999999998E-6</c:v>
                </c:pt>
                <c:pt idx="149">
                  <c:v>6.1447300000000002E-6</c:v>
                </c:pt>
                <c:pt idx="150">
                  <c:v>5.0654200000000004E-6</c:v>
                </c:pt>
                <c:pt idx="151">
                  <c:v>3.2096300000000001E-6</c:v>
                </c:pt>
                <c:pt idx="152">
                  <c:v>9.9539599999999992E-7</c:v>
                </c:pt>
                <c:pt idx="153">
                  <c:v>-1.0771E-6</c:v>
                </c:pt>
                <c:pt idx="154">
                  <c:v>-2.6411899999999999E-6</c:v>
                </c:pt>
                <c:pt idx="155">
                  <c:v>-3.6032000000000001E-6</c:v>
                </c:pt>
                <c:pt idx="156">
                  <c:v>-4.0749800000000002E-6</c:v>
                </c:pt>
                <c:pt idx="157">
                  <c:v>-4.18889E-6</c:v>
                </c:pt>
                <c:pt idx="158">
                  <c:v>-4.0235599999999996E-6</c:v>
                </c:pt>
                <c:pt idx="159">
                  <c:v>-3.6538099999999999E-6</c:v>
                </c:pt>
                <c:pt idx="160">
                  <c:v>-3.1648900000000001E-6</c:v>
                </c:pt>
                <c:pt idx="161">
                  <c:v>-2.6239599999999999E-6</c:v>
                </c:pt>
                <c:pt idx="162">
                  <c:v>-2.10185E-6</c:v>
                </c:pt>
                <c:pt idx="163">
                  <c:v>-1.6959900000000001E-6</c:v>
                </c:pt>
                <c:pt idx="164">
                  <c:v>-1.4774799999999999E-6</c:v>
                </c:pt>
                <c:pt idx="165">
                  <c:v>-1.4374100000000001E-6</c:v>
                </c:pt>
                <c:pt idx="166">
                  <c:v>-1.5045299999999999E-6</c:v>
                </c:pt>
                <c:pt idx="167">
                  <c:v>-1.5785800000000001E-6</c:v>
                </c:pt>
                <c:pt idx="168">
                  <c:v>-1.5502E-6</c:v>
                </c:pt>
                <c:pt idx="169">
                  <c:v>-1.35537E-6</c:v>
                </c:pt>
                <c:pt idx="170">
                  <c:v>-1.0320100000000001E-6</c:v>
                </c:pt>
                <c:pt idx="171">
                  <c:v>-6.8229200000000001E-7</c:v>
                </c:pt>
                <c:pt idx="172">
                  <c:v>-3.6509E-7</c:v>
                </c:pt>
                <c:pt idx="173">
                  <c:v>-4.9136499999999998E-8</c:v>
                </c:pt>
                <c:pt idx="174">
                  <c:v>3.2406099999999998E-7</c:v>
                </c:pt>
                <c:pt idx="175">
                  <c:v>7.5020400000000004E-7</c:v>
                </c:pt>
                <c:pt idx="176">
                  <c:v>1.13617E-6</c:v>
                </c:pt>
                <c:pt idx="177">
                  <c:v>1.34756E-6</c:v>
                </c:pt>
                <c:pt idx="178">
                  <c:v>1.2882E-6</c:v>
                </c:pt>
                <c:pt idx="179">
                  <c:v>9.649010000000001E-7</c:v>
                </c:pt>
                <c:pt idx="180">
                  <c:v>4.9022500000000004E-7</c:v>
                </c:pt>
                <c:pt idx="181">
                  <c:v>8.2156799999999995E-9</c:v>
                </c:pt>
                <c:pt idx="182">
                  <c:v>-3.8940700000000001E-7</c:v>
                </c:pt>
                <c:pt idx="183">
                  <c:v>-6.7029500000000003E-7</c:v>
                </c:pt>
                <c:pt idx="184">
                  <c:v>-8.0973700000000002E-7</c:v>
                </c:pt>
                <c:pt idx="185">
                  <c:v>-7.7642900000000005E-7</c:v>
                </c:pt>
                <c:pt idx="186">
                  <c:v>-5.8083900000000003E-7</c:v>
                </c:pt>
                <c:pt idx="187">
                  <c:v>-3.1106900000000002E-7</c:v>
                </c:pt>
                <c:pt idx="188">
                  <c:v>-1.0184100000000001E-7</c:v>
                </c:pt>
                <c:pt idx="189">
                  <c:v>-6.2069999999999999E-8</c:v>
                </c:pt>
                <c:pt idx="190">
                  <c:v>-2.0894299999999999E-7</c:v>
                </c:pt>
                <c:pt idx="191">
                  <c:v>-4.4507E-7</c:v>
                </c:pt>
                <c:pt idx="192">
                  <c:v>-6.09057E-7</c:v>
                </c:pt>
                <c:pt idx="193">
                  <c:v>-5.821E-7</c:v>
                </c:pt>
                <c:pt idx="194">
                  <c:v>-3.6130300000000002E-7</c:v>
                </c:pt>
                <c:pt idx="195">
                  <c:v>-2.73399E-8</c:v>
                </c:pt>
                <c:pt idx="196">
                  <c:v>3.5487800000000001E-7</c:v>
                </c:pt>
                <c:pt idx="197">
                  <c:v>7.9980300000000003E-7</c:v>
                </c:pt>
                <c:pt idx="198">
                  <c:v>1.37946E-6</c:v>
                </c:pt>
                <c:pt idx="199">
                  <c:v>2.1481799999999999E-6</c:v>
                </c:pt>
                <c:pt idx="200">
                  <c:v>3.0717499999999999E-6</c:v>
                </c:pt>
                <c:pt idx="201">
                  <c:v>4.0081800000000003E-6</c:v>
                </c:pt>
                <c:pt idx="202">
                  <c:v>4.7660099999999996E-6</c:v>
                </c:pt>
                <c:pt idx="203">
                  <c:v>5.2128100000000002E-6</c:v>
                </c:pt>
                <c:pt idx="204">
                  <c:v>5.3506099999999999E-6</c:v>
                </c:pt>
                <c:pt idx="205">
                  <c:v>5.2968499999999999E-6</c:v>
                </c:pt>
                <c:pt idx="206">
                  <c:v>5.1976799999999997E-6</c:v>
                </c:pt>
                <c:pt idx="207">
                  <c:v>5.1496800000000003E-6</c:v>
                </c:pt>
                <c:pt idx="208">
                  <c:v>5.1734100000000002E-6</c:v>
                </c:pt>
                <c:pt idx="209">
                  <c:v>5.2305799999999998E-6</c:v>
                </c:pt>
                <c:pt idx="210">
                  <c:v>5.25871E-6</c:v>
                </c:pt>
                <c:pt idx="211">
                  <c:v>5.2000899999999997E-6</c:v>
                </c:pt>
                <c:pt idx="212">
                  <c:v>5.0083E-6</c:v>
                </c:pt>
                <c:pt idx="213">
                  <c:v>4.63343E-6</c:v>
                </c:pt>
                <c:pt idx="214">
                  <c:v>4.0126700000000002E-6</c:v>
                </c:pt>
                <c:pt idx="215">
                  <c:v>3.0950800000000001E-6</c:v>
                </c:pt>
                <c:pt idx="216">
                  <c:v>1.8908E-6</c:v>
                </c:pt>
                <c:pt idx="217">
                  <c:v>4.9497099999999997E-7</c:v>
                </c:pt>
                <c:pt idx="218">
                  <c:v>-9.4750899999999996E-7</c:v>
                </c:pt>
                <c:pt idx="219">
                  <c:v>-2.3112399999999998E-6</c:v>
                </c:pt>
                <c:pt idx="220">
                  <c:v>-3.5373099999999998E-6</c:v>
                </c:pt>
                <c:pt idx="221">
                  <c:v>-4.62602E-6</c:v>
                </c:pt>
                <c:pt idx="222">
                  <c:v>-5.5837499999999997E-6</c:v>
                </c:pt>
                <c:pt idx="223">
                  <c:v>-6.3612299999999997E-6</c:v>
                </c:pt>
                <c:pt idx="224">
                  <c:v>-6.8373700000000004E-6</c:v>
                </c:pt>
                <c:pt idx="225">
                  <c:v>-6.8790900000000001E-6</c:v>
                </c:pt>
                <c:pt idx="226">
                  <c:v>-6.4341699999999998E-6</c:v>
                </c:pt>
                <c:pt idx="227">
                  <c:v>-5.5711099999999998E-6</c:v>
                </c:pt>
                <c:pt idx="228">
                  <c:v>-4.4352999999999997E-6</c:v>
                </c:pt>
                <c:pt idx="229">
                  <c:v>-3.1740800000000001E-6</c:v>
                </c:pt>
                <c:pt idx="230">
                  <c:v>-1.8908599999999999E-6</c:v>
                </c:pt>
                <c:pt idx="231">
                  <c:v>-6.4076899999999996E-7</c:v>
                </c:pt>
                <c:pt idx="232">
                  <c:v>5.4280599999999997E-7</c:v>
                </c:pt>
                <c:pt idx="233">
                  <c:v>1.6058900000000001E-6</c:v>
                </c:pt>
                <c:pt idx="234">
                  <c:v>2.44792E-6</c:v>
                </c:pt>
                <c:pt idx="235">
                  <c:v>2.9396300000000002E-6</c:v>
                </c:pt>
                <c:pt idx="236">
                  <c:v>2.9687500000000002E-6</c:v>
                </c:pt>
                <c:pt idx="237">
                  <c:v>2.4790700000000001E-6</c:v>
                </c:pt>
                <c:pt idx="238">
                  <c:v>1.49855E-6</c:v>
                </c:pt>
                <c:pt idx="239">
                  <c:v>1.6236799999999999E-7</c:v>
                </c:pt>
                <c:pt idx="240">
                  <c:v>-1.2938899999999999E-6</c:v>
                </c:pt>
                <c:pt idx="241">
                  <c:v>-2.59418E-6</c:v>
                </c:pt>
                <c:pt idx="242">
                  <c:v>-3.50531E-6</c:v>
                </c:pt>
                <c:pt idx="243">
                  <c:v>-3.8885400000000004E-6</c:v>
                </c:pt>
                <c:pt idx="244">
                  <c:v>-3.7021099999999999E-6</c:v>
                </c:pt>
                <c:pt idx="245">
                  <c:v>-2.9779400000000002E-6</c:v>
                </c:pt>
                <c:pt idx="246">
                  <c:v>-1.7967099999999999E-6</c:v>
                </c:pt>
                <c:pt idx="247">
                  <c:v>-2.7705200000000001E-7</c:v>
                </c:pt>
                <c:pt idx="248">
                  <c:v>1.41391E-6</c:v>
                </c:pt>
                <c:pt idx="249">
                  <c:v>3.0468100000000001E-6</c:v>
                </c:pt>
                <c:pt idx="250">
                  <c:v>4.35263E-6</c:v>
                </c:pt>
                <c:pt idx="251">
                  <c:v>5.0934799999999999E-6</c:v>
                </c:pt>
                <c:pt idx="252">
                  <c:v>5.1386399999999996E-6</c:v>
                </c:pt>
                <c:pt idx="253">
                  <c:v>4.4935600000000002E-6</c:v>
                </c:pt>
                <c:pt idx="254">
                  <c:v>3.2726300000000002E-6</c:v>
                </c:pt>
                <c:pt idx="255">
                  <c:v>1.64077E-6</c:v>
                </c:pt>
                <c:pt idx="256">
                  <c:v>-2.4568000000000001E-7</c:v>
                </c:pt>
                <c:pt idx="257">
                  <c:v>-2.2676699999999999E-6</c:v>
                </c:pt>
                <c:pt idx="258">
                  <c:v>-4.3213399999999999E-6</c:v>
                </c:pt>
                <c:pt idx="259">
                  <c:v>-6.2662600000000002E-6</c:v>
                </c:pt>
                <c:pt idx="260">
                  <c:v>-7.8999099999999994E-6</c:v>
                </c:pt>
                <c:pt idx="261">
                  <c:v>-8.9908599999999995E-6</c:v>
                </c:pt>
                <c:pt idx="262">
                  <c:v>-9.3507100000000008E-6</c:v>
                </c:pt>
                <c:pt idx="263">
                  <c:v>-8.9043299999999992E-6</c:v>
                </c:pt>
                <c:pt idx="264">
                  <c:v>-7.7267800000000006E-6</c:v>
                </c:pt>
                <c:pt idx="265">
                  <c:v>-6.0252999999999997E-6</c:v>
                </c:pt>
                <c:pt idx="266">
                  <c:v>-4.0660700000000004E-6</c:v>
                </c:pt>
                <c:pt idx="267">
                  <c:v>-2.0861299999999998E-6</c:v>
                </c:pt>
                <c:pt idx="268">
                  <c:v>-2.4495900000000002E-7</c:v>
                </c:pt>
                <c:pt idx="269">
                  <c:v>1.36861E-6</c:v>
                </c:pt>
                <c:pt idx="270">
                  <c:v>2.70488E-6</c:v>
                </c:pt>
                <c:pt idx="271">
                  <c:v>3.7332699999999999E-6</c:v>
                </c:pt>
                <c:pt idx="272">
                  <c:v>4.4432400000000003E-6</c:v>
                </c:pt>
                <c:pt idx="273">
                  <c:v>4.8524399999999997E-6</c:v>
                </c:pt>
                <c:pt idx="274">
                  <c:v>4.9994699999999998E-6</c:v>
                </c:pt>
                <c:pt idx="275">
                  <c:v>4.9115100000000002E-6</c:v>
                </c:pt>
                <c:pt idx="276">
                  <c:v>4.5685999999999998E-6</c:v>
                </c:pt>
                <c:pt idx="277">
                  <c:v>3.9083600000000003E-6</c:v>
                </c:pt>
                <c:pt idx="278">
                  <c:v>2.8884300000000001E-6</c:v>
                </c:pt>
                <c:pt idx="279">
                  <c:v>1.56572E-6</c:v>
                </c:pt>
                <c:pt idx="280">
                  <c:v>1.25171E-7</c:v>
                </c:pt>
                <c:pt idx="281">
                  <c:v>-1.1728100000000001E-6</c:v>
                </c:pt>
                <c:pt idx="282">
                  <c:v>-2.0951200000000002E-6</c:v>
                </c:pt>
                <c:pt idx="283">
                  <c:v>-2.5248099999999998E-6</c:v>
                </c:pt>
                <c:pt idx="284">
                  <c:v>-2.4854299999999999E-6</c:v>
                </c:pt>
                <c:pt idx="285">
                  <c:v>-2.0946700000000001E-6</c:v>
                </c:pt>
                <c:pt idx="286">
                  <c:v>-1.4865699999999999E-6</c:v>
                </c:pt>
                <c:pt idx="287">
                  <c:v>-7.5796700000000003E-7</c:v>
                </c:pt>
                <c:pt idx="288">
                  <c:v>3.29101E-8</c:v>
                </c:pt>
                <c:pt idx="289">
                  <c:v>8.3358800000000004E-7</c:v>
                </c:pt>
                <c:pt idx="290">
                  <c:v>1.5680099999999999E-6</c:v>
                </c:pt>
                <c:pt idx="291">
                  <c:v>2.13083E-6</c:v>
                </c:pt>
                <c:pt idx="292">
                  <c:v>2.40289E-6</c:v>
                </c:pt>
                <c:pt idx="293">
                  <c:v>2.2821600000000001E-6</c:v>
                </c:pt>
                <c:pt idx="294">
                  <c:v>1.7280800000000001E-6</c:v>
                </c:pt>
                <c:pt idx="295">
                  <c:v>8.0587199999999995E-7</c:v>
                </c:pt>
                <c:pt idx="296">
                  <c:v>-2.9798999999999998E-7</c:v>
                </c:pt>
                <c:pt idx="297">
                  <c:v>-1.3152299999999999E-6</c:v>
                </c:pt>
                <c:pt idx="298">
                  <c:v>-1.9873999999999998E-6</c:v>
                </c:pt>
                <c:pt idx="299">
                  <c:v>-2.17017E-6</c:v>
                </c:pt>
                <c:pt idx="300">
                  <c:v>-1.88955E-6</c:v>
                </c:pt>
                <c:pt idx="301">
                  <c:v>-1.3079199999999999E-6</c:v>
                </c:pt>
                <c:pt idx="302">
                  <c:v>-6.1674100000000003E-7</c:v>
                </c:pt>
                <c:pt idx="303">
                  <c:v>6.9735400000000004E-8</c:v>
                </c:pt>
                <c:pt idx="304">
                  <c:v>7.4363099999999997E-7</c:v>
                </c:pt>
                <c:pt idx="305">
                  <c:v>1.4432800000000001E-6</c:v>
                </c:pt>
                <c:pt idx="306">
                  <c:v>2.1634299999999999E-6</c:v>
                </c:pt>
                <c:pt idx="307">
                  <c:v>2.81418E-6</c:v>
                </c:pt>
                <c:pt idx="308">
                  <c:v>3.26162E-6</c:v>
                </c:pt>
                <c:pt idx="309">
                  <c:v>3.4160699999999998E-6</c:v>
                </c:pt>
                <c:pt idx="310">
                  <c:v>3.29579E-6</c:v>
                </c:pt>
                <c:pt idx="311">
                  <c:v>3.0150299999999999E-6</c:v>
                </c:pt>
                <c:pt idx="312">
                  <c:v>2.7071299999999999E-6</c:v>
                </c:pt>
                <c:pt idx="313">
                  <c:v>2.4444599999999998E-6</c:v>
                </c:pt>
                <c:pt idx="314">
                  <c:v>2.2130199999999999E-6</c:v>
                </c:pt>
                <c:pt idx="315">
                  <c:v>1.9499600000000001E-6</c:v>
                </c:pt>
                <c:pt idx="316">
                  <c:v>1.60745E-6</c:v>
                </c:pt>
                <c:pt idx="317">
                  <c:v>1.19988E-6</c:v>
                </c:pt>
                <c:pt idx="318">
                  <c:v>8.1254999999999995E-7</c:v>
                </c:pt>
                <c:pt idx="319">
                  <c:v>5.7209800000000005E-7</c:v>
                </c:pt>
                <c:pt idx="320">
                  <c:v>5.9195699999999998E-7</c:v>
                </c:pt>
                <c:pt idx="321">
                  <c:v>9.1307800000000002E-7</c:v>
                </c:pt>
                <c:pt idx="322">
                  <c:v>1.46336E-6</c:v>
                </c:pt>
                <c:pt idx="323">
                  <c:v>2.0564700000000001E-6</c:v>
                </c:pt>
                <c:pt idx="324">
                  <c:v>2.4404299999999999E-6</c:v>
                </c:pt>
                <c:pt idx="325">
                  <c:v>2.3855599999999998E-6</c:v>
                </c:pt>
                <c:pt idx="326">
                  <c:v>1.77728E-6</c:v>
                </c:pt>
                <c:pt idx="327">
                  <c:v>6.6912500000000003E-7</c:v>
                </c:pt>
                <c:pt idx="328">
                  <c:v>-7.29582E-7</c:v>
                </c:pt>
                <c:pt idx="329">
                  <c:v>-2.1218799999999998E-6</c:v>
                </c:pt>
                <c:pt idx="330">
                  <c:v>-3.2136699999999998E-6</c:v>
                </c:pt>
                <c:pt idx="331">
                  <c:v>-3.7918700000000001E-6</c:v>
                </c:pt>
                <c:pt idx="332">
                  <c:v>-3.7682600000000002E-6</c:v>
                </c:pt>
                <c:pt idx="333">
                  <c:v>-3.1819500000000001E-6</c:v>
                </c:pt>
                <c:pt idx="334">
                  <c:v>-2.1671899999999999E-6</c:v>
                </c:pt>
                <c:pt idx="335">
                  <c:v>-9.0368800000000001E-7</c:v>
                </c:pt>
                <c:pt idx="336">
                  <c:v>4.2883800000000002E-7</c:v>
                </c:pt>
                <c:pt idx="337">
                  <c:v>1.6735599999999999E-6</c:v>
                </c:pt>
                <c:pt idx="338">
                  <c:v>2.69041E-6</c:v>
                </c:pt>
                <c:pt idx="339">
                  <c:v>3.3349200000000002E-6</c:v>
                </c:pt>
                <c:pt idx="340">
                  <c:v>3.4539399999999999E-6</c:v>
                </c:pt>
                <c:pt idx="341">
                  <c:v>2.9234900000000002E-6</c:v>
                </c:pt>
                <c:pt idx="342">
                  <c:v>1.71799E-6</c:v>
                </c:pt>
                <c:pt idx="343">
                  <c:v>-3.91371E-8</c:v>
                </c:pt>
                <c:pt idx="344">
                  <c:v>-2.0946100000000001E-6</c:v>
                </c:pt>
                <c:pt idx="345">
                  <c:v>-4.1598200000000001E-6</c:v>
                </c:pt>
                <c:pt idx="346">
                  <c:v>-6.0271799999999999E-6</c:v>
                </c:pt>
                <c:pt idx="347">
                  <c:v>-7.6305799999999997E-6</c:v>
                </c:pt>
                <c:pt idx="348">
                  <c:v>-9.0077199999999999E-6</c:v>
                </c:pt>
                <c:pt idx="349">
                  <c:v>-1.0192399999999999E-5</c:v>
                </c:pt>
                <c:pt idx="350">
                  <c:v>-1.1119599999999999E-5</c:v>
                </c:pt>
                <c:pt idx="351">
                  <c:v>-1.16159E-5</c:v>
                </c:pt>
                <c:pt idx="352">
                  <c:v>-1.1481700000000001E-5</c:v>
                </c:pt>
                <c:pt idx="353">
                  <c:v>-1.06007E-5</c:v>
                </c:pt>
                <c:pt idx="354">
                  <c:v>-8.99312E-6</c:v>
                </c:pt>
                <c:pt idx="355">
                  <c:v>-6.7847100000000003E-6</c:v>
                </c:pt>
                <c:pt idx="356">
                  <c:v>-4.1251599999999997E-6</c:v>
                </c:pt>
                <c:pt idx="357">
                  <c:v>-1.1301800000000001E-6</c:v>
                </c:pt>
                <c:pt idx="358">
                  <c:v>2.1071000000000001E-6</c:v>
                </c:pt>
                <c:pt idx="359">
                  <c:v>5.4484000000000002E-6</c:v>
                </c:pt>
                <c:pt idx="360">
                  <c:v>8.6470399999999998E-6</c:v>
                </c:pt>
                <c:pt idx="361">
                  <c:v>1.13493E-5</c:v>
                </c:pt>
                <c:pt idx="362">
                  <c:v>1.31757E-5</c:v>
                </c:pt>
                <c:pt idx="363">
                  <c:v>1.38431E-5</c:v>
                </c:pt>
                <c:pt idx="364">
                  <c:v>1.32671E-5</c:v>
                </c:pt>
                <c:pt idx="365">
                  <c:v>1.1595E-5</c:v>
                </c:pt>
                <c:pt idx="366">
                  <c:v>9.1604699999999994E-6</c:v>
                </c:pt>
                <c:pt idx="367">
                  <c:v>6.3834300000000001E-6</c:v>
                </c:pt>
                <c:pt idx="368">
                  <c:v>3.6603599999999999E-6</c:v>
                </c:pt>
                <c:pt idx="369">
                  <c:v>1.28523E-6</c:v>
                </c:pt>
                <c:pt idx="370">
                  <c:v>-5.7954700000000005E-7</c:v>
                </c:pt>
                <c:pt idx="371">
                  <c:v>-1.88989E-6</c:v>
                </c:pt>
                <c:pt idx="372">
                  <c:v>-2.6884299999999999E-6</c:v>
                </c:pt>
                <c:pt idx="373">
                  <c:v>-3.0772700000000002E-6</c:v>
                </c:pt>
                <c:pt idx="374">
                  <c:v>-3.20091E-6</c:v>
                </c:pt>
                <c:pt idx="375">
                  <c:v>-3.2271099999999998E-6</c:v>
                </c:pt>
                <c:pt idx="376">
                  <c:v>-3.3086800000000001E-6</c:v>
                </c:pt>
                <c:pt idx="377">
                  <c:v>-3.5263800000000001E-6</c:v>
                </c:pt>
                <c:pt idx="378">
                  <c:v>-3.8404499999999998E-6</c:v>
                </c:pt>
                <c:pt idx="379">
                  <c:v>-4.08947E-6</c:v>
                </c:pt>
                <c:pt idx="380">
                  <c:v>-4.0542000000000001E-6</c:v>
                </c:pt>
                <c:pt idx="381">
                  <c:v>-3.5609999999999999E-6</c:v>
                </c:pt>
                <c:pt idx="382">
                  <c:v>-2.5681399999999999E-6</c:v>
                </c:pt>
                <c:pt idx="383">
                  <c:v>-1.18498E-6</c:v>
                </c:pt>
                <c:pt idx="384">
                  <c:v>3.8346400000000002E-7</c:v>
                </c:pt>
                <c:pt idx="385">
                  <c:v>1.92685E-6</c:v>
                </c:pt>
                <c:pt idx="386">
                  <c:v>3.29786E-6</c:v>
                </c:pt>
                <c:pt idx="387">
                  <c:v>4.4265599999999998E-6</c:v>
                </c:pt>
                <c:pt idx="388">
                  <c:v>5.2917499999999998E-6</c:v>
                </c:pt>
                <c:pt idx="389">
                  <c:v>5.8855900000000002E-6</c:v>
                </c:pt>
                <c:pt idx="390">
                  <c:v>6.1984800000000003E-6</c:v>
                </c:pt>
                <c:pt idx="391">
                  <c:v>6.2240799999999997E-6</c:v>
                </c:pt>
                <c:pt idx="392">
                  <c:v>5.9671500000000001E-6</c:v>
                </c:pt>
                <c:pt idx="393">
                  <c:v>5.4429300000000004E-6</c:v>
                </c:pt>
                <c:pt idx="394">
                  <c:v>4.6722799999999996E-6</c:v>
                </c:pt>
                <c:pt idx="395">
                  <c:v>3.6829200000000001E-6</c:v>
                </c:pt>
                <c:pt idx="396">
                  <c:v>2.5175800000000001E-6</c:v>
                </c:pt>
                <c:pt idx="397">
                  <c:v>1.2389300000000001E-6</c:v>
                </c:pt>
                <c:pt idx="398">
                  <c:v>-7.6366100000000002E-8</c:v>
                </c:pt>
                <c:pt idx="399">
                  <c:v>-1.34694E-6</c:v>
                </c:pt>
                <c:pt idx="400">
                  <c:v>-2.4843699999999999E-6</c:v>
                </c:pt>
                <c:pt idx="401">
                  <c:v>-3.3768200000000001E-6</c:v>
                </c:pt>
                <c:pt idx="402">
                  <c:v>-3.8798999999999999E-6</c:v>
                </c:pt>
                <c:pt idx="403">
                  <c:v>-3.8431399999999999E-6</c:v>
                </c:pt>
                <c:pt idx="404">
                  <c:v>-3.1754799999999998E-6</c:v>
                </c:pt>
                <c:pt idx="405">
                  <c:v>-1.91508E-6</c:v>
                </c:pt>
                <c:pt idx="406">
                  <c:v>-2.5239100000000003E-7</c:v>
                </c:pt>
                <c:pt idx="407">
                  <c:v>1.51976E-6</c:v>
                </c:pt>
                <c:pt idx="408">
                  <c:v>3.1054200000000001E-6</c:v>
                </c:pt>
                <c:pt idx="409">
                  <c:v>4.2959800000000003E-6</c:v>
                </c:pt>
                <c:pt idx="410">
                  <c:v>5.0030600000000002E-6</c:v>
                </c:pt>
                <c:pt idx="411">
                  <c:v>5.2295599999999996E-6</c:v>
                </c:pt>
                <c:pt idx="412">
                  <c:v>5.0168699999999998E-6</c:v>
                </c:pt>
                <c:pt idx="413">
                  <c:v>4.4133300000000001E-6</c:v>
                </c:pt>
                <c:pt idx="414">
                  <c:v>3.4792999999999999E-6</c:v>
                </c:pt>
                <c:pt idx="415">
                  <c:v>2.30824E-6</c:v>
                </c:pt>
                <c:pt idx="416">
                  <c:v>1.0317499999999999E-6</c:v>
                </c:pt>
                <c:pt idx="417">
                  <c:v>-2.0603E-7</c:v>
                </c:pt>
                <c:pt idx="418">
                  <c:v>-1.2918099999999999E-6</c:v>
                </c:pt>
                <c:pt idx="419">
                  <c:v>-2.1779100000000002E-6</c:v>
                </c:pt>
                <c:pt idx="420">
                  <c:v>-2.8882300000000001E-6</c:v>
                </c:pt>
                <c:pt idx="421">
                  <c:v>-3.4931000000000001E-6</c:v>
                </c:pt>
                <c:pt idx="422">
                  <c:v>-4.0659399999999997E-6</c:v>
                </c:pt>
                <c:pt idx="423">
                  <c:v>-4.6401099999999997E-6</c:v>
                </c:pt>
                <c:pt idx="424">
                  <c:v>-5.1819500000000004E-6</c:v>
                </c:pt>
                <c:pt idx="425">
                  <c:v>-5.5885500000000001E-6</c:v>
                </c:pt>
                <c:pt idx="426">
                  <c:v>-5.7102599999999999E-6</c:v>
                </c:pt>
                <c:pt idx="427">
                  <c:v>-5.3893199999999999E-6</c:v>
                </c:pt>
                <c:pt idx="428">
                  <c:v>-4.5026599999999998E-6</c:v>
                </c:pt>
                <c:pt idx="429">
                  <c:v>-2.9996699999999999E-6</c:v>
                </c:pt>
                <c:pt idx="430">
                  <c:v>-9.3171600000000003E-7</c:v>
                </c:pt>
                <c:pt idx="431">
                  <c:v>1.52941E-6</c:v>
                </c:pt>
                <c:pt idx="432">
                  <c:v>4.0927300000000002E-6</c:v>
                </c:pt>
                <c:pt idx="433">
                  <c:v>6.3812799999999997E-6</c:v>
                </c:pt>
                <c:pt idx="434">
                  <c:v>8.0005700000000005E-6</c:v>
                </c:pt>
                <c:pt idx="435">
                  <c:v>8.6258899999999992E-6</c:v>
                </c:pt>
                <c:pt idx="436">
                  <c:v>8.0758899999999993E-6</c:v>
                </c:pt>
                <c:pt idx="437">
                  <c:v>6.34387E-6</c:v>
                </c:pt>
                <c:pt idx="438">
                  <c:v>3.5815299999999999E-6</c:v>
                </c:pt>
                <c:pt idx="439">
                  <c:v>5.5446599999999998E-8</c:v>
                </c:pt>
                <c:pt idx="440">
                  <c:v>-3.8963100000000001E-6</c:v>
                </c:pt>
                <c:pt idx="441">
                  <c:v>-7.8962200000000004E-6</c:v>
                </c:pt>
                <c:pt idx="442">
                  <c:v>-1.1558E-5</c:v>
                </c:pt>
                <c:pt idx="443">
                  <c:v>-1.45302E-5</c:v>
                </c:pt>
                <c:pt idx="444">
                  <c:v>-1.6548199999999999E-5</c:v>
                </c:pt>
                <c:pt idx="445">
                  <c:v>-1.7470899999999999E-5</c:v>
                </c:pt>
                <c:pt idx="446">
                  <c:v>-1.72784E-5</c:v>
                </c:pt>
                <c:pt idx="447">
                  <c:v>-1.6032099999999999E-5</c:v>
                </c:pt>
                <c:pt idx="448">
                  <c:v>-1.38308E-5</c:v>
                </c:pt>
                <c:pt idx="449">
                  <c:v>-1.07978E-5</c:v>
                </c:pt>
                <c:pt idx="450">
                  <c:v>-7.1117299999999996E-6</c:v>
                </c:pt>
                <c:pt idx="451">
                  <c:v>-3.05178E-6</c:v>
                </c:pt>
                <c:pt idx="452">
                  <c:v>9.9226699999999995E-7</c:v>
                </c:pt>
                <c:pt idx="453">
                  <c:v>4.5743200000000001E-6</c:v>
                </c:pt>
                <c:pt idx="454">
                  <c:v>7.29934E-6</c:v>
                </c:pt>
                <c:pt idx="455">
                  <c:v>8.9338799999999996E-6</c:v>
                </c:pt>
                <c:pt idx="456">
                  <c:v>9.4645900000000001E-6</c:v>
                </c:pt>
                <c:pt idx="457">
                  <c:v>9.0776400000000004E-6</c:v>
                </c:pt>
                <c:pt idx="458">
                  <c:v>8.0739799999999996E-6</c:v>
                </c:pt>
                <c:pt idx="459">
                  <c:v>6.76572E-6</c:v>
                </c:pt>
                <c:pt idx="460">
                  <c:v>5.3998100000000002E-6</c:v>
                </c:pt>
                <c:pt idx="461">
                  <c:v>4.1321599999999998E-6</c:v>
                </c:pt>
                <c:pt idx="462">
                  <c:v>3.0448999999999998E-6</c:v>
                </c:pt>
                <c:pt idx="463">
                  <c:v>2.1807000000000001E-6</c:v>
                </c:pt>
                <c:pt idx="464">
                  <c:v>1.56907E-6</c:v>
                </c:pt>
                <c:pt idx="465">
                  <c:v>1.2330000000000001E-6</c:v>
                </c:pt>
                <c:pt idx="466">
                  <c:v>1.17895E-6</c:v>
                </c:pt>
                <c:pt idx="467">
                  <c:v>1.38001E-6</c:v>
                </c:pt>
                <c:pt idx="468">
                  <c:v>1.76121E-6</c:v>
                </c:pt>
                <c:pt idx="469">
                  <c:v>2.1931100000000001E-6</c:v>
                </c:pt>
                <c:pt idx="470">
                  <c:v>2.49927E-6</c:v>
                </c:pt>
                <c:pt idx="471">
                  <c:v>2.48339E-6</c:v>
                </c:pt>
                <c:pt idx="472">
                  <c:v>1.97642E-6</c:v>
                </c:pt>
                <c:pt idx="473">
                  <c:v>8.9241900000000002E-7</c:v>
                </c:pt>
                <c:pt idx="474">
                  <c:v>-7.3001799999999997E-7</c:v>
                </c:pt>
                <c:pt idx="475">
                  <c:v>-2.7237299999999998E-6</c:v>
                </c:pt>
                <c:pt idx="476">
                  <c:v>-4.8330000000000001E-6</c:v>
                </c:pt>
                <c:pt idx="477">
                  <c:v>-6.7801499999999998E-6</c:v>
                </c:pt>
                <c:pt idx="478">
                  <c:v>-8.3259699999999992E-6</c:v>
                </c:pt>
                <c:pt idx="479">
                  <c:v>-9.2974000000000001E-6</c:v>
                </c:pt>
                <c:pt idx="480">
                  <c:v>-9.5802800000000007E-6</c:v>
                </c:pt>
                <c:pt idx="481">
                  <c:v>-9.0998700000000003E-6</c:v>
                </c:pt>
                <c:pt idx="482">
                  <c:v>-7.81831E-6</c:v>
                </c:pt>
                <c:pt idx="483">
                  <c:v>-5.7610100000000003E-6</c:v>
                </c:pt>
                <c:pt idx="484">
                  <c:v>-3.05741E-6</c:v>
                </c:pt>
                <c:pt idx="485">
                  <c:v>3.5188499999999998E-8</c:v>
                </c:pt>
                <c:pt idx="486">
                  <c:v>3.1499600000000001E-6</c:v>
                </c:pt>
                <c:pt idx="487">
                  <c:v>5.8738100000000003E-6</c:v>
                </c:pt>
                <c:pt idx="488">
                  <c:v>7.8362600000000004E-6</c:v>
                </c:pt>
                <c:pt idx="489">
                  <c:v>8.7942999999999998E-6</c:v>
                </c:pt>
                <c:pt idx="490">
                  <c:v>8.6886300000000005E-6</c:v>
                </c:pt>
                <c:pt idx="491">
                  <c:v>7.6574500000000007E-6</c:v>
                </c:pt>
                <c:pt idx="492">
                  <c:v>6.0047500000000004E-6</c:v>
                </c:pt>
                <c:pt idx="493">
                  <c:v>4.1294400000000001E-6</c:v>
                </c:pt>
                <c:pt idx="494">
                  <c:v>2.4309700000000001E-6</c:v>
                </c:pt>
                <c:pt idx="495">
                  <c:v>1.2165900000000001E-6</c:v>
                </c:pt>
                <c:pt idx="496">
                  <c:v>6.3841899999999999E-7</c:v>
                </c:pt>
                <c:pt idx="497">
                  <c:v>6.7864100000000002E-7</c:v>
                </c:pt>
                <c:pt idx="498">
                  <c:v>1.18278E-6</c:v>
                </c:pt>
                <c:pt idx="499">
                  <c:v>1.9217199999999999E-6</c:v>
                </c:pt>
                <c:pt idx="500">
                  <c:v>2.65649E-6</c:v>
                </c:pt>
                <c:pt idx="501">
                  <c:v>3.18727E-6</c:v>
                </c:pt>
                <c:pt idx="502">
                  <c:v>3.38269E-6</c:v>
                </c:pt>
                <c:pt idx="503">
                  <c:v>3.1954200000000001E-6</c:v>
                </c:pt>
                <c:pt idx="504">
                  <c:v>2.6687599999999999E-6</c:v>
                </c:pt>
                <c:pt idx="505">
                  <c:v>1.93107E-6</c:v>
                </c:pt>
                <c:pt idx="506">
                  <c:v>1.1694599999999999E-6</c:v>
                </c:pt>
                <c:pt idx="507">
                  <c:v>5.8001299999999999E-7</c:v>
                </c:pt>
                <c:pt idx="508">
                  <c:v>3.0561300000000002E-7</c:v>
                </c:pt>
                <c:pt idx="509">
                  <c:v>3.85049E-7</c:v>
                </c:pt>
                <c:pt idx="510">
                  <c:v>7.3879799999999997E-7</c:v>
                </c:pt>
                <c:pt idx="511">
                  <c:v>1.2036199999999999E-6</c:v>
                </c:pt>
                <c:pt idx="512">
                  <c:v>1.6064500000000001E-6</c:v>
                </c:pt>
                <c:pt idx="513">
                  <c:v>1.84903E-6</c:v>
                </c:pt>
                <c:pt idx="514">
                  <c:v>1.9671600000000002E-6</c:v>
                </c:pt>
                <c:pt idx="515">
                  <c:v>2.1371799999999999E-6</c:v>
                </c:pt>
                <c:pt idx="516">
                  <c:v>2.6215600000000002E-6</c:v>
                </c:pt>
                <c:pt idx="517">
                  <c:v>3.6694200000000001E-6</c:v>
                </c:pt>
                <c:pt idx="518">
                  <c:v>5.4052700000000002E-6</c:v>
                </c:pt>
                <c:pt idx="519">
                  <c:v>7.7460100000000007E-6</c:v>
                </c:pt>
                <c:pt idx="520">
                  <c:v>1.03784E-5</c:v>
                </c:pt>
                <c:pt idx="521">
                  <c:v>1.28087E-5</c:v>
                </c:pt>
                <c:pt idx="522">
                  <c:v>1.44722E-5</c:v>
                </c:pt>
                <c:pt idx="523">
                  <c:v>1.4868199999999999E-5</c:v>
                </c:pt>
                <c:pt idx="524">
                  <c:v>1.3681E-5</c:v>
                </c:pt>
                <c:pt idx="525">
                  <c:v>1.0855200000000001E-5</c:v>
                </c:pt>
                <c:pt idx="526">
                  <c:v>6.6083400000000002E-6</c:v>
                </c:pt>
                <c:pt idx="527">
                  <c:v>1.38706E-6</c:v>
                </c:pt>
                <c:pt idx="528">
                  <c:v>-4.2187599999999999E-6</c:v>
                </c:pt>
                <c:pt idx="529">
                  <c:v>-9.5832699999999998E-6</c:v>
                </c:pt>
                <c:pt idx="530">
                  <c:v>-1.4151800000000001E-5</c:v>
                </c:pt>
                <c:pt idx="531">
                  <c:v>-1.7527400000000001E-5</c:v>
                </c:pt>
                <c:pt idx="532">
                  <c:v>-1.9517E-5</c:v>
                </c:pt>
                <c:pt idx="533">
                  <c:v>-2.01275E-5</c:v>
                </c:pt>
                <c:pt idx="534">
                  <c:v>-1.9513299999999998E-5</c:v>
                </c:pt>
                <c:pt idx="535">
                  <c:v>-1.7897499999999999E-5</c:v>
                </c:pt>
                <c:pt idx="536">
                  <c:v>-1.54967E-5</c:v>
                </c:pt>
                <c:pt idx="537">
                  <c:v>-1.2479200000000001E-5</c:v>
                </c:pt>
                <c:pt idx="538">
                  <c:v>-8.9671700000000007E-6</c:v>
                </c:pt>
                <c:pt idx="539">
                  <c:v>-5.0720900000000003E-6</c:v>
                </c:pt>
                <c:pt idx="540">
                  <c:v>-9.38416E-7</c:v>
                </c:pt>
                <c:pt idx="541">
                  <c:v>3.2314999999999999E-6</c:v>
                </c:pt>
                <c:pt idx="542">
                  <c:v>7.1818200000000001E-6</c:v>
                </c:pt>
                <c:pt idx="543">
                  <c:v>1.0631E-5</c:v>
                </c:pt>
                <c:pt idx="544">
                  <c:v>1.33065E-5</c:v>
                </c:pt>
                <c:pt idx="545">
                  <c:v>1.49737E-5</c:v>
                </c:pt>
                <c:pt idx="546">
                  <c:v>1.54548E-5</c:v>
                </c:pt>
                <c:pt idx="547">
                  <c:v>1.4645599999999999E-5</c:v>
                </c:pt>
                <c:pt idx="548">
                  <c:v>1.2536499999999999E-5</c:v>
                </c:pt>
                <c:pt idx="549">
                  <c:v>9.2365500000000005E-6</c:v>
                </c:pt>
                <c:pt idx="550">
                  <c:v>4.99176E-6</c:v>
                </c:pt>
                <c:pt idx="551">
                  <c:v>1.8468599999999999E-7</c:v>
                </c:pt>
                <c:pt idx="552">
                  <c:v>-4.6935099999999999E-6</c:v>
                </c:pt>
                <c:pt idx="553">
                  <c:v>-9.0996800000000006E-6</c:v>
                </c:pt>
                <c:pt idx="554">
                  <c:v>-1.2516200000000001E-5</c:v>
                </c:pt>
                <c:pt idx="555">
                  <c:v>-1.45357E-5</c:v>
                </c:pt>
                <c:pt idx="556">
                  <c:v>-1.4934699999999999E-5</c:v>
                </c:pt>
                <c:pt idx="557">
                  <c:v>-1.3717799999999999E-5</c:v>
                </c:pt>
                <c:pt idx="558">
                  <c:v>-1.11201E-5</c:v>
                </c:pt>
                <c:pt idx="559">
                  <c:v>-7.5637199999999998E-6</c:v>
                </c:pt>
                <c:pt idx="560">
                  <c:v>-3.5792299999999999E-6</c:v>
                </c:pt>
                <c:pt idx="561">
                  <c:v>2.8781700000000002E-7</c:v>
                </c:pt>
                <c:pt idx="562">
                  <c:v>3.56455E-6</c:v>
                </c:pt>
                <c:pt idx="563">
                  <c:v>5.91679E-6</c:v>
                </c:pt>
                <c:pt idx="564">
                  <c:v>7.1862699999999997E-6</c:v>
                </c:pt>
                <c:pt idx="565">
                  <c:v>7.3972199999999998E-6</c:v>
                </c:pt>
                <c:pt idx="566">
                  <c:v>6.7327099999999998E-6</c:v>
                </c:pt>
                <c:pt idx="567">
                  <c:v>5.4836299999999999E-6</c:v>
                </c:pt>
                <c:pt idx="568">
                  <c:v>3.9793500000000003E-6</c:v>
                </c:pt>
                <c:pt idx="569">
                  <c:v>2.5169E-6</c:v>
                </c:pt>
                <c:pt idx="570">
                  <c:v>1.3086400000000001E-6</c:v>
                </c:pt>
                <c:pt idx="571">
                  <c:v>4.6191100000000001E-7</c:v>
                </c:pt>
                <c:pt idx="572">
                  <c:v>-9.7512299999999996E-9</c:v>
                </c:pt>
                <c:pt idx="573">
                  <c:v>-1.5695199999999999E-7</c:v>
                </c:pt>
                <c:pt idx="574">
                  <c:v>-6.2324299999999999E-8</c:v>
                </c:pt>
                <c:pt idx="575">
                  <c:v>1.8533799999999999E-7</c:v>
                </c:pt>
                <c:pt idx="576">
                  <c:v>5.1085499999999998E-7</c:v>
                </c:pt>
                <c:pt idx="577">
                  <c:v>8.6847799999999995E-7</c:v>
                </c:pt>
                <c:pt idx="578">
                  <c:v>1.24995E-6</c:v>
                </c:pt>
                <c:pt idx="579">
                  <c:v>1.67565E-6</c:v>
                </c:pt>
                <c:pt idx="580">
                  <c:v>2.16434E-6</c:v>
                </c:pt>
                <c:pt idx="581">
                  <c:v>2.6925099999999999E-6</c:v>
                </c:pt>
                <c:pt idx="582">
                  <c:v>3.1679900000000001E-6</c:v>
                </c:pt>
                <c:pt idx="583">
                  <c:v>3.44216E-6</c:v>
                </c:pt>
                <c:pt idx="584">
                  <c:v>3.3647000000000002E-6</c:v>
                </c:pt>
                <c:pt idx="585">
                  <c:v>2.85757E-6</c:v>
                </c:pt>
                <c:pt idx="586">
                  <c:v>1.9687100000000002E-6</c:v>
                </c:pt>
                <c:pt idx="587">
                  <c:v>8.7351799999999995E-7</c:v>
                </c:pt>
                <c:pt idx="588">
                  <c:v>-1.8026900000000001E-7</c:v>
                </c:pt>
                <c:pt idx="589">
                  <c:v>-9.5914299999999997E-7</c:v>
                </c:pt>
                <c:pt idx="590">
                  <c:v>-1.3224E-6</c:v>
                </c:pt>
                <c:pt idx="591">
                  <c:v>-1.2605499999999999E-6</c:v>
                </c:pt>
                <c:pt idx="592">
                  <c:v>-8.8305600000000002E-7</c:v>
                </c:pt>
                <c:pt idx="593">
                  <c:v>-3.67052E-7</c:v>
                </c:pt>
                <c:pt idx="594">
                  <c:v>1.08551E-7</c:v>
                </c:pt>
                <c:pt idx="595">
                  <c:v>4.1854700000000002E-7</c:v>
                </c:pt>
                <c:pt idx="596">
                  <c:v>5.1887300000000002E-7</c:v>
                </c:pt>
                <c:pt idx="597">
                  <c:v>4.4005399999999998E-7</c:v>
                </c:pt>
                <c:pt idx="598">
                  <c:v>2.5281699999999998E-7</c:v>
                </c:pt>
                <c:pt idx="599">
                  <c:v>2.21962E-8</c:v>
                </c:pt>
                <c:pt idx="600">
                  <c:v>-2.2917000000000001E-7</c:v>
                </c:pt>
                <c:pt idx="601">
                  <c:v>-5.3183899999999995E-7</c:v>
                </c:pt>
                <c:pt idx="602">
                  <c:v>-9.4973900000000001E-7</c:v>
                </c:pt>
                <c:pt idx="603">
                  <c:v>-1.5397099999999999E-6</c:v>
                </c:pt>
                <c:pt idx="604">
                  <c:v>-2.31045E-6</c:v>
                </c:pt>
                <c:pt idx="605">
                  <c:v>-3.20134E-6</c:v>
                </c:pt>
                <c:pt idx="606">
                  <c:v>-4.0916900000000003E-6</c:v>
                </c:pt>
                <c:pt idx="607">
                  <c:v>-4.8369799999999999E-6</c:v>
                </c:pt>
                <c:pt idx="608">
                  <c:v>-5.3162500000000001E-6</c:v>
                </c:pt>
                <c:pt idx="609">
                  <c:v>-5.4707599999999999E-6</c:v>
                </c:pt>
                <c:pt idx="610">
                  <c:v>-5.3190399999999996E-6</c:v>
                </c:pt>
                <c:pt idx="611">
                  <c:v>-4.9449400000000001E-6</c:v>
                </c:pt>
                <c:pt idx="612">
                  <c:v>-4.4666100000000004E-6</c:v>
                </c:pt>
                <c:pt idx="613">
                  <c:v>-3.99993E-6</c:v>
                </c:pt>
                <c:pt idx="614">
                  <c:v>-3.6273599999999999E-6</c:v>
                </c:pt>
                <c:pt idx="615">
                  <c:v>-3.3760200000000001E-6</c:v>
                </c:pt>
                <c:pt idx="616">
                  <c:v>-3.2041E-6</c:v>
                </c:pt>
                <c:pt idx="617">
                  <c:v>-2.9968299999999998E-6</c:v>
                </c:pt>
                <c:pt idx="618">
                  <c:v>-2.5789500000000001E-6</c:v>
                </c:pt>
                <c:pt idx="619">
                  <c:v>-1.7527E-6</c:v>
                </c:pt>
                <c:pt idx="620">
                  <c:v>-3.6158300000000002E-7</c:v>
                </c:pt>
                <c:pt idx="621">
                  <c:v>1.63644E-6</c:v>
                </c:pt>
                <c:pt idx="622">
                  <c:v>4.1159699999999997E-6</c:v>
                </c:pt>
                <c:pt idx="623">
                  <c:v>6.7792100000000001E-6</c:v>
                </c:pt>
                <c:pt idx="624">
                  <c:v>9.2080000000000006E-6</c:v>
                </c:pt>
                <c:pt idx="625">
                  <c:v>1.09576E-5</c:v>
                </c:pt>
                <c:pt idx="626">
                  <c:v>1.16605E-5</c:v>
                </c:pt>
                <c:pt idx="627">
                  <c:v>1.11106E-5</c:v>
                </c:pt>
                <c:pt idx="628">
                  <c:v>9.30987E-6</c:v>
                </c:pt>
                <c:pt idx="629">
                  <c:v>6.4732299999999997E-6</c:v>
                </c:pt>
                <c:pt idx="630">
                  <c:v>2.9919800000000002E-6</c:v>
                </c:pt>
                <c:pt idx="631">
                  <c:v>-6.4027799999999996E-7</c:v>
                </c:pt>
                <c:pt idx="632">
                  <c:v>-3.9309799999999996E-6</c:v>
                </c:pt>
                <c:pt idx="633">
                  <c:v>-6.4991000000000002E-6</c:v>
                </c:pt>
                <c:pt idx="634">
                  <c:v>-8.1596500000000007E-6</c:v>
                </c:pt>
                <c:pt idx="635">
                  <c:v>-8.9497100000000007E-6</c:v>
                </c:pt>
                <c:pt idx="636">
                  <c:v>-9.0819500000000003E-6</c:v>
                </c:pt>
                <c:pt idx="637">
                  <c:v>-8.8403200000000004E-6</c:v>
                </c:pt>
                <c:pt idx="638">
                  <c:v>-8.4560199999999997E-6</c:v>
                </c:pt>
                <c:pt idx="639">
                  <c:v>-8.0098999999999993E-6</c:v>
                </c:pt>
                <c:pt idx="640">
                  <c:v>-7.3963099999999997E-6</c:v>
                </c:pt>
                <c:pt idx="641">
                  <c:v>-6.3613200000000001E-6</c:v>
                </c:pt>
                <c:pt idx="642">
                  <c:v>-4.6034099999999997E-6</c:v>
                </c:pt>
                <c:pt idx="643">
                  <c:v>-1.9035000000000001E-6</c:v>
                </c:pt>
                <c:pt idx="644">
                  <c:v>1.75952E-6</c:v>
                </c:pt>
                <c:pt idx="645">
                  <c:v>6.1490900000000003E-6</c:v>
                </c:pt>
                <c:pt idx="646">
                  <c:v>1.07892E-5</c:v>
                </c:pt>
                <c:pt idx="647">
                  <c:v>1.50537E-5</c:v>
                </c:pt>
                <c:pt idx="648">
                  <c:v>1.8292500000000001E-5</c:v>
                </c:pt>
                <c:pt idx="649">
                  <c:v>1.99529E-5</c:v>
                </c:pt>
                <c:pt idx="650">
                  <c:v>1.9663599999999999E-5</c:v>
                </c:pt>
                <c:pt idx="651">
                  <c:v>1.7275500000000001E-5</c:v>
                </c:pt>
                <c:pt idx="652">
                  <c:v>1.28721E-5</c:v>
                </c:pt>
                <c:pt idx="653">
                  <c:v>6.7642200000000001E-6</c:v>
                </c:pt>
                <c:pt idx="654">
                  <c:v>-5.2641999999999997E-7</c:v>
                </c:pt>
                <c:pt idx="655">
                  <c:v>-8.3067100000000003E-6</c:v>
                </c:pt>
                <c:pt idx="656">
                  <c:v>-1.5786000000000001E-5</c:v>
                </c:pt>
                <c:pt idx="657">
                  <c:v>-2.21826E-5</c:v>
                </c:pt>
                <c:pt idx="658">
                  <c:v>-2.6840999999999999E-5</c:v>
                </c:pt>
                <c:pt idx="659">
                  <c:v>-2.9326799999999998E-5</c:v>
                </c:pt>
                <c:pt idx="660">
                  <c:v>-2.9472499999999999E-5</c:v>
                </c:pt>
                <c:pt idx="661">
                  <c:v>-2.73637E-5</c:v>
                </c:pt>
                <c:pt idx="662">
                  <c:v>-2.3279199999999999E-5</c:v>
                </c:pt>
                <c:pt idx="663">
                  <c:v>-1.7608099999999998E-5</c:v>
                </c:pt>
                <c:pt idx="664">
                  <c:v>-1.0774800000000001E-5</c:v>
                </c:pt>
                <c:pt idx="665">
                  <c:v>-3.18991E-6</c:v>
                </c:pt>
                <c:pt idx="666">
                  <c:v>4.7640499999999997E-6</c:v>
                </c:pt>
                <c:pt idx="667">
                  <c:v>1.27177E-5</c:v>
                </c:pt>
                <c:pt idx="668">
                  <c:v>2.0287499999999998E-5</c:v>
                </c:pt>
                <c:pt idx="669">
                  <c:v>2.70576E-5</c:v>
                </c:pt>
                <c:pt idx="670">
                  <c:v>3.2586100000000003E-5</c:v>
                </c:pt>
                <c:pt idx="671">
                  <c:v>3.64446E-5</c:v>
                </c:pt>
                <c:pt idx="672">
                  <c:v>3.8279299999999998E-5</c:v>
                </c:pt>
                <c:pt idx="673">
                  <c:v>3.7877799999999998E-5</c:v>
                </c:pt>
                <c:pt idx="674">
                  <c:v>3.5219499999999997E-5</c:v>
                </c:pt>
                <c:pt idx="675">
                  <c:v>3.0497900000000002E-5</c:v>
                </c:pt>
                <c:pt idx="676">
                  <c:v>2.4110599999999999E-5</c:v>
                </c:pt>
                <c:pt idx="677">
                  <c:v>1.6620999999999999E-5</c:v>
                </c:pt>
                <c:pt idx="678">
                  <c:v>8.7004000000000006E-6</c:v>
                </c:pt>
                <c:pt idx="679">
                  <c:v>1.05414E-6</c:v>
                </c:pt>
                <c:pt idx="680">
                  <c:v>-5.6647400000000004E-6</c:v>
                </c:pt>
                <c:pt idx="681">
                  <c:v>-1.0947299999999999E-5</c:v>
                </c:pt>
                <c:pt idx="682">
                  <c:v>-1.4511900000000001E-5</c:v>
                </c:pt>
                <c:pt idx="683">
                  <c:v>-1.6356000000000001E-5</c:v>
                </c:pt>
                <c:pt idx="684">
                  <c:v>-1.6750699999999999E-5</c:v>
                </c:pt>
                <c:pt idx="685">
                  <c:v>-1.6166200000000001E-5</c:v>
                </c:pt>
                <c:pt idx="686">
                  <c:v>-1.51396E-5</c:v>
                </c:pt>
                <c:pt idx="687">
                  <c:v>-1.41199E-5</c:v>
                </c:pt>
                <c:pt idx="688">
                  <c:v>-1.3343899999999999E-5</c:v>
                </c:pt>
                <c:pt idx="689">
                  <c:v>-1.2783699999999999E-5</c:v>
                </c:pt>
                <c:pt idx="690">
                  <c:v>-1.21838E-5</c:v>
                </c:pt>
                <c:pt idx="691">
                  <c:v>-1.11699E-5</c:v>
                </c:pt>
                <c:pt idx="692">
                  <c:v>-9.3878599999999993E-6</c:v>
                </c:pt>
                <c:pt idx="693">
                  <c:v>-6.6260099999999996E-6</c:v>
                </c:pt>
                <c:pt idx="694">
                  <c:v>-2.8887700000000002E-6</c:v>
                </c:pt>
                <c:pt idx="695">
                  <c:v>1.5896199999999999E-6</c:v>
                </c:pt>
                <c:pt idx="696">
                  <c:v>6.38269E-6</c:v>
                </c:pt>
                <c:pt idx="697">
                  <c:v>1.09439E-5</c:v>
                </c:pt>
                <c:pt idx="698">
                  <c:v>1.46968E-5</c:v>
                </c:pt>
                <c:pt idx="699">
                  <c:v>1.7130100000000001E-5</c:v>
                </c:pt>
                <c:pt idx="700">
                  <c:v>1.7884899999999999E-5</c:v>
                </c:pt>
                <c:pt idx="701">
                  <c:v>1.6820000000000002E-5</c:v>
                </c:pt>
                <c:pt idx="702">
                  <c:v>1.4040799999999999E-5</c:v>
                </c:pt>
                <c:pt idx="703">
                  <c:v>9.8802299999999994E-6</c:v>
                </c:pt>
                <c:pt idx="704">
                  <c:v>4.8341099999999999E-6</c:v>
                </c:pt>
                <c:pt idx="705">
                  <c:v>-5.3497799999999999E-7</c:v>
                </c:pt>
                <c:pt idx="706">
                  <c:v>-5.6964100000000001E-6</c:v>
                </c:pt>
                <c:pt idx="707">
                  <c:v>-1.0225E-5</c:v>
                </c:pt>
                <c:pt idx="708">
                  <c:v>-1.38307E-5</c:v>
                </c:pt>
                <c:pt idx="709">
                  <c:v>-1.6345E-5</c:v>
                </c:pt>
                <c:pt idx="710">
                  <c:v>-1.76817E-5</c:v>
                </c:pt>
                <c:pt idx="711">
                  <c:v>-1.7797900000000001E-5</c:v>
                </c:pt>
                <c:pt idx="712">
                  <c:v>-1.6676499999999999E-5</c:v>
                </c:pt>
                <c:pt idx="713">
                  <c:v>-1.4336699999999999E-5</c:v>
                </c:pt>
                <c:pt idx="714">
                  <c:v>-1.0865200000000001E-5</c:v>
                </c:pt>
                <c:pt idx="715">
                  <c:v>-6.44886E-6</c:v>
                </c:pt>
                <c:pt idx="716">
                  <c:v>-1.3921500000000001E-6</c:v>
                </c:pt>
                <c:pt idx="717">
                  <c:v>3.8910300000000001E-6</c:v>
                </c:pt>
                <c:pt idx="718">
                  <c:v>8.9124999999999998E-6</c:v>
                </c:pt>
                <c:pt idx="719">
                  <c:v>1.31655E-5</c:v>
                </c:pt>
                <c:pt idx="720">
                  <c:v>1.6191499999999999E-5</c:v>
                </c:pt>
                <c:pt idx="721">
                  <c:v>1.76474E-5</c:v>
                </c:pt>
                <c:pt idx="722">
                  <c:v>1.7360400000000001E-5</c:v>
                </c:pt>
                <c:pt idx="723">
                  <c:v>1.5359899999999998E-5</c:v>
                </c:pt>
                <c:pt idx="724">
                  <c:v>1.1875800000000001E-5</c:v>
                </c:pt>
                <c:pt idx="725">
                  <c:v>7.3024200000000003E-6</c:v>
                </c:pt>
                <c:pt idx="726">
                  <c:v>2.1348899999999998E-6</c:v>
                </c:pt>
                <c:pt idx="727">
                  <c:v>-3.1068699999999999E-6</c:v>
                </c:pt>
                <c:pt idx="728">
                  <c:v>-7.9473900000000005E-6</c:v>
                </c:pt>
                <c:pt idx="729">
                  <c:v>-1.2004800000000001E-5</c:v>
                </c:pt>
                <c:pt idx="730">
                  <c:v>-1.5014999999999999E-5</c:v>
                </c:pt>
                <c:pt idx="731">
                  <c:v>-1.68362E-5</c:v>
                </c:pt>
                <c:pt idx="732">
                  <c:v>-1.7442500000000001E-5</c:v>
                </c:pt>
                <c:pt idx="733">
                  <c:v>-1.69151E-5</c:v>
                </c:pt>
                <c:pt idx="734">
                  <c:v>-1.54333E-5</c:v>
                </c:pt>
                <c:pt idx="735">
                  <c:v>-1.32599E-5</c:v>
                </c:pt>
                <c:pt idx="736">
                  <c:v>-1.07159E-5</c:v>
                </c:pt>
                <c:pt idx="737">
                  <c:v>-8.1408800000000006E-6</c:v>
                </c:pt>
                <c:pt idx="738">
                  <c:v>-5.8442599999999998E-6</c:v>
                </c:pt>
                <c:pt idx="739">
                  <c:v>-4.0577899999999997E-6</c:v>
                </c:pt>
                <c:pt idx="740">
                  <c:v>-2.9044099999999999E-6</c:v>
                </c:pt>
                <c:pt idx="741">
                  <c:v>-2.3919400000000002E-6</c:v>
                </c:pt>
                <c:pt idx="742">
                  <c:v>-2.4315400000000002E-6</c:v>
                </c:pt>
                <c:pt idx="743">
                  <c:v>-2.87101E-6</c:v>
                </c:pt>
                <c:pt idx="744">
                  <c:v>-3.5288099999999998E-6</c:v>
                </c:pt>
                <c:pt idx="745">
                  <c:v>-4.2184400000000004E-6</c:v>
                </c:pt>
                <c:pt idx="746">
                  <c:v>-4.7615799999999997E-6</c:v>
                </c:pt>
                <c:pt idx="747">
                  <c:v>-4.9972399999999996E-6</c:v>
                </c:pt>
                <c:pt idx="748">
                  <c:v>-4.7960700000000001E-6</c:v>
                </c:pt>
                <c:pt idx="749">
                  <c:v>-4.0841000000000004E-6</c:v>
                </c:pt>
                <c:pt idx="750">
                  <c:v>-2.8706199999999998E-6</c:v>
                </c:pt>
                <c:pt idx="751">
                  <c:v>-1.26774E-6</c:v>
                </c:pt>
                <c:pt idx="752">
                  <c:v>5.1152500000000005E-7</c:v>
                </c:pt>
                <c:pt idx="753">
                  <c:v>2.1826500000000002E-6</c:v>
                </c:pt>
                <c:pt idx="754">
                  <c:v>3.44233E-6</c:v>
                </c:pt>
                <c:pt idx="755">
                  <c:v>4.03106E-6</c:v>
                </c:pt>
                <c:pt idx="756">
                  <c:v>3.7891899999999998E-6</c:v>
                </c:pt>
                <c:pt idx="757">
                  <c:v>2.6930400000000001E-6</c:v>
                </c:pt>
                <c:pt idx="758">
                  <c:v>8.6530199999999995E-7</c:v>
                </c:pt>
                <c:pt idx="759">
                  <c:v>-1.43905E-6</c:v>
                </c:pt>
                <c:pt idx="760">
                  <c:v>-3.8658999999999997E-6</c:v>
                </c:pt>
                <c:pt idx="761">
                  <c:v>-6.0082999999999997E-6</c:v>
                </c:pt>
                <c:pt idx="762">
                  <c:v>-7.4622399999999997E-6</c:v>
                </c:pt>
                <c:pt idx="763">
                  <c:v>-7.8881800000000004E-6</c:v>
                </c:pt>
                <c:pt idx="764">
                  <c:v>-7.0717899999999999E-6</c:v>
                </c:pt>
                <c:pt idx="765">
                  <c:v>-4.9720900000000004E-6</c:v>
                </c:pt>
                <c:pt idx="766">
                  <c:v>-1.74171E-6</c:v>
                </c:pt>
                <c:pt idx="767">
                  <c:v>2.2911899999999999E-6</c:v>
                </c:pt>
                <c:pt idx="768">
                  <c:v>6.6787899999999996E-6</c:v>
                </c:pt>
                <c:pt idx="769">
                  <c:v>1.09323E-5</c:v>
                </c:pt>
                <c:pt idx="770">
                  <c:v>1.4599299999999999E-5</c:v>
                </c:pt>
                <c:pt idx="771">
                  <c:v>1.7319000000000001E-5</c:v>
                </c:pt>
                <c:pt idx="772">
                  <c:v>1.8844599999999999E-5</c:v>
                </c:pt>
                <c:pt idx="773">
                  <c:v>1.9041500000000001E-5</c:v>
                </c:pt>
                <c:pt idx="774">
                  <c:v>1.7875200000000001E-5</c:v>
                </c:pt>
                <c:pt idx="775">
                  <c:v>1.5407E-5</c:v>
                </c:pt>
                <c:pt idx="776">
                  <c:v>1.18011E-5</c:v>
                </c:pt>
                <c:pt idx="777">
                  <c:v>7.3379800000000002E-6</c:v>
                </c:pt>
                <c:pt idx="778">
                  <c:v>2.41823E-6</c:v>
                </c:pt>
                <c:pt idx="779">
                  <c:v>-2.45987E-6</c:v>
                </c:pt>
                <c:pt idx="780">
                  <c:v>-6.7560299999999998E-6</c:v>
                </c:pt>
                <c:pt idx="781">
                  <c:v>-9.9730799999999997E-6</c:v>
                </c:pt>
                <c:pt idx="782">
                  <c:v>-1.17526E-5</c:v>
                </c:pt>
                <c:pt idx="783">
                  <c:v>-1.1953899999999999E-5</c:v>
                </c:pt>
                <c:pt idx="784">
                  <c:v>-1.0689E-5</c:v>
                </c:pt>
                <c:pt idx="785">
                  <c:v>-8.2995799999999996E-6</c:v>
                </c:pt>
                <c:pt idx="786">
                  <c:v>-5.2787099999999998E-6</c:v>
                </c:pt>
                <c:pt idx="787">
                  <c:v>-2.1612799999999998E-6</c:v>
                </c:pt>
                <c:pt idx="788">
                  <c:v>5.8624899999999997E-7</c:v>
                </c:pt>
                <c:pt idx="789">
                  <c:v>2.6476799999999999E-6</c:v>
                </c:pt>
                <c:pt idx="790">
                  <c:v>3.8952000000000004E-6</c:v>
                </c:pt>
                <c:pt idx="791">
                  <c:v>4.3833500000000001E-6</c:v>
                </c:pt>
                <c:pt idx="792">
                  <c:v>4.3086100000000004E-6</c:v>
                </c:pt>
                <c:pt idx="793">
                  <c:v>3.9476299999999997E-6</c:v>
                </c:pt>
                <c:pt idx="794">
                  <c:v>3.5863700000000001E-6</c:v>
                </c:pt>
                <c:pt idx="795">
                  <c:v>3.4517599999999999E-6</c:v>
                </c:pt>
                <c:pt idx="796">
                  <c:v>3.6588E-6</c:v>
                </c:pt>
                <c:pt idx="797">
                  <c:v>4.1870400000000001E-6</c:v>
                </c:pt>
                <c:pt idx="798">
                  <c:v>4.8959500000000001E-6</c:v>
                </c:pt>
                <c:pt idx="799">
                  <c:v>5.57839E-6</c:v>
                </c:pt>
                <c:pt idx="800">
                  <c:v>6.0365300000000001E-6</c:v>
                </c:pt>
                <c:pt idx="801">
                  <c:v>6.15319E-6</c:v>
                </c:pt>
                <c:pt idx="802">
                  <c:v>5.9305799999999999E-6</c:v>
                </c:pt>
                <c:pt idx="803">
                  <c:v>5.4801799999999999E-6</c:v>
                </c:pt>
                <c:pt idx="804">
                  <c:v>4.9677400000000001E-6</c:v>
                </c:pt>
                <c:pt idx="805">
                  <c:v>4.5365599999999996E-6</c:v>
                </c:pt>
                <c:pt idx="806">
                  <c:v>4.2412199999999999E-6</c:v>
                </c:pt>
                <c:pt idx="807">
                  <c:v>4.0172999999999996E-6</c:v>
                </c:pt>
                <c:pt idx="808">
                  <c:v>3.6961000000000001E-6</c:v>
                </c:pt>
                <c:pt idx="809">
                  <c:v>3.0539399999999999E-6</c:v>
                </c:pt>
                <c:pt idx="810">
                  <c:v>1.8752399999999999E-6</c:v>
                </c:pt>
                <c:pt idx="811">
                  <c:v>9.2516200000000004E-9</c:v>
                </c:pt>
                <c:pt idx="812">
                  <c:v>-2.5898900000000001E-6</c:v>
                </c:pt>
                <c:pt idx="813">
                  <c:v>-5.8397500000000003E-6</c:v>
                </c:pt>
                <c:pt idx="814">
                  <c:v>-9.5183300000000004E-6</c:v>
                </c:pt>
                <c:pt idx="815">
                  <c:v>-1.3264200000000001E-5</c:v>
                </c:pt>
                <c:pt idx="816">
                  <c:v>-1.6594899999999999E-5</c:v>
                </c:pt>
                <c:pt idx="817">
                  <c:v>-1.8954399999999999E-5</c:v>
                </c:pt>
                <c:pt idx="818">
                  <c:v>-1.9797100000000001E-5</c:v>
                </c:pt>
                <c:pt idx="819">
                  <c:v>-1.87027E-5</c:v>
                </c:pt>
                <c:pt idx="820">
                  <c:v>-1.5496199999999999E-5</c:v>
                </c:pt>
                <c:pt idx="821">
                  <c:v>-1.03358E-5</c:v>
                </c:pt>
                <c:pt idx="822">
                  <c:v>-3.7312700000000002E-6</c:v>
                </c:pt>
                <c:pt idx="823">
                  <c:v>3.5285900000000001E-6</c:v>
                </c:pt>
                <c:pt idx="824">
                  <c:v>1.05264E-5</c:v>
                </c:pt>
                <c:pt idx="825">
                  <c:v>1.64036E-5</c:v>
                </c:pt>
                <c:pt idx="826">
                  <c:v>2.05261E-5</c:v>
                </c:pt>
                <c:pt idx="827">
                  <c:v>2.2578E-5</c:v>
                </c:pt>
                <c:pt idx="828">
                  <c:v>2.2564600000000001E-5</c:v>
                </c:pt>
                <c:pt idx="829">
                  <c:v>2.0741600000000001E-5</c:v>
                </c:pt>
                <c:pt idx="830">
                  <c:v>1.7509399999999999E-5</c:v>
                </c:pt>
                <c:pt idx="831">
                  <c:v>1.33165E-5</c:v>
                </c:pt>
                <c:pt idx="832">
                  <c:v>8.5960500000000005E-6</c:v>
                </c:pt>
                <c:pt idx="833">
                  <c:v>3.7359000000000001E-6</c:v>
                </c:pt>
                <c:pt idx="834">
                  <c:v>-9.3158399999999999E-7</c:v>
                </c:pt>
                <c:pt idx="835">
                  <c:v>-5.1359700000000001E-6</c:v>
                </c:pt>
                <c:pt idx="836">
                  <c:v>-8.6769899999999994E-6</c:v>
                </c:pt>
                <c:pt idx="837">
                  <c:v>-1.14304E-5</c:v>
                </c:pt>
                <c:pt idx="838">
                  <c:v>-1.33449E-5</c:v>
                </c:pt>
                <c:pt idx="839">
                  <c:v>-1.44287E-5</c:v>
                </c:pt>
                <c:pt idx="840">
                  <c:v>-1.4732999999999999E-5</c:v>
                </c:pt>
                <c:pt idx="841">
                  <c:v>-1.434E-5</c:v>
                </c:pt>
                <c:pt idx="842">
                  <c:v>-1.3362300000000001E-5</c:v>
                </c:pt>
                <c:pt idx="843">
                  <c:v>-1.19473E-5</c:v>
                </c:pt>
                <c:pt idx="844">
                  <c:v>-1.0278000000000001E-5</c:v>
                </c:pt>
                <c:pt idx="845">
                  <c:v>-8.5572399999999994E-6</c:v>
                </c:pt>
                <c:pt idx="846">
                  <c:v>-6.9738199999999997E-6</c:v>
                </c:pt>
                <c:pt idx="847">
                  <c:v>-5.6573099999999999E-6</c:v>
                </c:pt>
                <c:pt idx="848">
                  <c:v>-4.6373599999999996E-6</c:v>
                </c:pt>
                <c:pt idx="849">
                  <c:v>-3.8233299999999999E-6</c:v>
                </c:pt>
                <c:pt idx="850">
                  <c:v>-3.0145699999999999E-6</c:v>
                </c:pt>
                <c:pt idx="851">
                  <c:v>-1.94236E-6</c:v>
                </c:pt>
                <c:pt idx="852">
                  <c:v>-3.3524799999999999E-7</c:v>
                </c:pt>
                <c:pt idx="853">
                  <c:v>2.00493E-6</c:v>
                </c:pt>
                <c:pt idx="854">
                  <c:v>5.1320000000000002E-6</c:v>
                </c:pt>
                <c:pt idx="855">
                  <c:v>8.9052999999999993E-6</c:v>
                </c:pt>
                <c:pt idx="856">
                  <c:v>1.2975200000000001E-5</c:v>
                </c:pt>
                <c:pt idx="857">
                  <c:v>1.6815000000000001E-5</c:v>
                </c:pt>
                <c:pt idx="858">
                  <c:v>1.98E-5</c:v>
                </c:pt>
                <c:pt idx="859">
                  <c:v>2.1322799999999999E-5</c:v>
                </c:pt>
                <c:pt idx="860">
                  <c:v>2.09218E-5</c:v>
                </c:pt>
                <c:pt idx="861">
                  <c:v>1.8390099999999999E-5</c:v>
                </c:pt>
                <c:pt idx="862">
                  <c:v>1.3839099999999999E-5</c:v>
                </c:pt>
                <c:pt idx="863">
                  <c:v>7.69684E-6</c:v>
                </c:pt>
                <c:pt idx="864">
                  <c:v>6.43954E-7</c:v>
                </c:pt>
                <c:pt idx="865">
                  <c:v>-6.5001099999999997E-6</c:v>
                </c:pt>
                <c:pt idx="866">
                  <c:v>-1.2913599999999999E-5</c:v>
                </c:pt>
                <c:pt idx="867">
                  <c:v>-1.7903599999999999E-5</c:v>
                </c:pt>
                <c:pt idx="868">
                  <c:v>-2.1005900000000002E-5</c:v>
                </c:pt>
                <c:pt idx="869">
                  <c:v>-2.2036899999999999E-5</c:v>
                </c:pt>
                <c:pt idx="870">
                  <c:v>-2.1089300000000002E-5</c:v>
                </c:pt>
                <c:pt idx="871">
                  <c:v>-1.84789E-5</c:v>
                </c:pt>
                <c:pt idx="872">
                  <c:v>-1.46554E-5</c:v>
                </c:pt>
                <c:pt idx="873">
                  <c:v>-1.0104200000000001E-5</c:v>
                </c:pt>
                <c:pt idx="874">
                  <c:v>-5.26118E-6</c:v>
                </c:pt>
                <c:pt idx="875">
                  <c:v>-4.64047E-7</c:v>
                </c:pt>
                <c:pt idx="876">
                  <c:v>4.0549400000000002E-6</c:v>
                </c:pt>
                <c:pt idx="877">
                  <c:v>8.13879E-6</c:v>
                </c:pt>
                <c:pt idx="878">
                  <c:v>1.16583E-5</c:v>
                </c:pt>
                <c:pt idx="879">
                  <c:v>1.44715E-5</c:v>
                </c:pt>
                <c:pt idx="880">
                  <c:v>1.64082E-5</c:v>
                </c:pt>
                <c:pt idx="881">
                  <c:v>1.7288699999999999E-5</c:v>
                </c:pt>
                <c:pt idx="882">
                  <c:v>1.6965399999999999E-5</c:v>
                </c:pt>
                <c:pt idx="883">
                  <c:v>1.5374299999999999E-5</c:v>
                </c:pt>
                <c:pt idx="884">
                  <c:v>1.2575000000000001E-5</c:v>
                </c:pt>
                <c:pt idx="885">
                  <c:v>8.7708799999999996E-6</c:v>
                </c:pt>
                <c:pt idx="886">
                  <c:v>4.3035899999999999E-6</c:v>
                </c:pt>
                <c:pt idx="887">
                  <c:v>-3.7472800000000002E-7</c:v>
                </c:pt>
                <c:pt idx="888">
                  <c:v>-4.7519899999999997E-6</c:v>
                </c:pt>
                <c:pt idx="889">
                  <c:v>-8.3259600000000002E-6</c:v>
                </c:pt>
                <c:pt idx="890">
                  <c:v>-1.06866E-5</c:v>
                </c:pt>
                <c:pt idx="891">
                  <c:v>-1.1596100000000001E-5</c:v>
                </c:pt>
                <c:pt idx="892">
                  <c:v>-1.10459E-5</c:v>
                </c:pt>
                <c:pt idx="893">
                  <c:v>-9.2701400000000007E-6</c:v>
                </c:pt>
                <c:pt idx="894">
                  <c:v>-6.7048900000000001E-6</c:v>
                </c:pt>
                <c:pt idx="895">
                  <c:v>-3.90235E-6</c:v>
                </c:pt>
                <c:pt idx="896">
                  <c:v>-1.4200200000000001E-6</c:v>
                </c:pt>
                <c:pt idx="897">
                  <c:v>2.8687999999999999E-7</c:v>
                </c:pt>
                <c:pt idx="898">
                  <c:v>9.4571600000000002E-7</c:v>
                </c:pt>
                <c:pt idx="899">
                  <c:v>5.04243E-7</c:v>
                </c:pt>
                <c:pt idx="900">
                  <c:v>-8.7680999999999997E-7</c:v>
                </c:pt>
                <c:pt idx="901">
                  <c:v>-2.8690800000000001E-6</c:v>
                </c:pt>
                <c:pt idx="902">
                  <c:v>-5.04638E-6</c:v>
                </c:pt>
                <c:pt idx="903">
                  <c:v>-6.9622500000000001E-6</c:v>
                </c:pt>
                <c:pt idx="904">
                  <c:v>-8.2187100000000005E-6</c:v>
                </c:pt>
                <c:pt idx="905">
                  <c:v>-8.5161400000000008E-6</c:v>
                </c:pt>
                <c:pt idx="906">
                  <c:v>-7.68323E-6</c:v>
                </c:pt>
                <c:pt idx="907">
                  <c:v>-5.6930000000000004E-6</c:v>
                </c:pt>
                <c:pt idx="908">
                  <c:v>-2.67105E-6</c:v>
                </c:pt>
                <c:pt idx="909">
                  <c:v>1.1019199999999999E-6</c:v>
                </c:pt>
                <c:pt idx="910">
                  <c:v>5.1987800000000004E-6</c:v>
                </c:pt>
                <c:pt idx="911">
                  <c:v>9.0773399999999997E-6</c:v>
                </c:pt>
                <c:pt idx="912">
                  <c:v>1.2143199999999999E-5</c:v>
                </c:pt>
                <c:pt idx="913">
                  <c:v>1.38409E-5</c:v>
                </c:pt>
                <c:pt idx="914">
                  <c:v>1.37558E-5</c:v>
                </c:pt>
                <c:pt idx="915">
                  <c:v>1.17031E-5</c:v>
                </c:pt>
                <c:pt idx="916">
                  <c:v>7.7793199999999999E-6</c:v>
                </c:pt>
                <c:pt idx="917">
                  <c:v>2.3621499999999999E-6</c:v>
                </c:pt>
                <c:pt idx="918">
                  <c:v>-3.9407199999999999E-6</c:v>
                </c:pt>
                <c:pt idx="919">
                  <c:v>-1.03798E-5</c:v>
                </c:pt>
                <c:pt idx="920">
                  <c:v>-1.6169799999999999E-5</c:v>
                </c:pt>
                <c:pt idx="921">
                  <c:v>-2.0595199999999999E-5</c:v>
                </c:pt>
                <c:pt idx="922">
                  <c:v>-2.31018E-5</c:v>
                </c:pt>
                <c:pt idx="923">
                  <c:v>-2.3365599999999999E-5</c:v>
                </c:pt>
                <c:pt idx="924">
                  <c:v>-2.1331700000000001E-5</c:v>
                </c:pt>
                <c:pt idx="925">
                  <c:v>-1.72194E-5</c:v>
                </c:pt>
                <c:pt idx="926">
                  <c:v>-1.1489E-5</c:v>
                </c:pt>
                <c:pt idx="927">
                  <c:v>-4.7724500000000004E-6</c:v>
                </c:pt>
                <c:pt idx="928">
                  <c:v>2.2242299999999998E-6</c:v>
                </c:pt>
                <c:pt idx="929">
                  <c:v>8.8261899999999996E-6</c:v>
                </c:pt>
                <c:pt idx="930">
                  <c:v>1.44816E-5</c:v>
                </c:pt>
                <c:pt idx="931">
                  <c:v>1.8817500000000001E-5</c:v>
                </c:pt>
                <c:pt idx="932">
                  <c:v>2.1647399999999999E-5</c:v>
                </c:pt>
                <c:pt idx="933">
                  <c:v>2.2935E-5</c:v>
                </c:pt>
                <c:pt idx="934">
                  <c:v>2.2733100000000001E-5</c:v>
                </c:pt>
                <c:pt idx="935">
                  <c:v>2.1129699999999999E-5</c:v>
                </c:pt>
                <c:pt idx="936">
                  <c:v>1.8226299999999999E-5</c:v>
                </c:pt>
                <c:pt idx="937">
                  <c:v>1.41576E-5</c:v>
                </c:pt>
                <c:pt idx="938">
                  <c:v>9.1380400000000007E-6</c:v>
                </c:pt>
                <c:pt idx="939">
                  <c:v>3.5052299999999999E-6</c:v>
                </c:pt>
                <c:pt idx="940">
                  <c:v>-2.2732000000000001E-6</c:v>
                </c:pt>
                <c:pt idx="941">
                  <c:v>-7.6443900000000002E-6</c:v>
                </c:pt>
                <c:pt idx="942">
                  <c:v>-1.2056799999999999E-5</c:v>
                </c:pt>
                <c:pt idx="943">
                  <c:v>-1.5057399999999999E-5</c:v>
                </c:pt>
                <c:pt idx="944">
                  <c:v>-1.6368999999999999E-5</c:v>
                </c:pt>
                <c:pt idx="945">
                  <c:v>-1.5928100000000001E-5</c:v>
                </c:pt>
                <c:pt idx="946">
                  <c:v>-1.38841E-5</c:v>
                </c:pt>
                <c:pt idx="947">
                  <c:v>-1.057E-5</c:v>
                </c:pt>
                <c:pt idx="948">
                  <c:v>-6.4574999999999996E-6</c:v>
                </c:pt>
                <c:pt idx="949">
                  <c:v>-2.1029100000000001E-6</c:v>
                </c:pt>
                <c:pt idx="950">
                  <c:v>1.9234300000000001E-6</c:v>
                </c:pt>
                <c:pt idx="951">
                  <c:v>5.1250400000000003E-6</c:v>
                </c:pt>
                <c:pt idx="952">
                  <c:v>7.1723199999999996E-6</c:v>
                </c:pt>
                <c:pt idx="953">
                  <c:v>7.9774099999999999E-6</c:v>
                </c:pt>
                <c:pt idx="954">
                  <c:v>7.7235199999999995E-6</c:v>
                </c:pt>
                <c:pt idx="955">
                  <c:v>6.8268100000000003E-6</c:v>
                </c:pt>
                <c:pt idx="956">
                  <c:v>5.8308500000000003E-6</c:v>
                </c:pt>
                <c:pt idx="957">
                  <c:v>5.2629400000000003E-6</c:v>
                </c:pt>
                <c:pt idx="958">
                  <c:v>5.4945499999999998E-6</c:v>
                </c:pt>
                <c:pt idx="959">
                  <c:v>6.6440600000000002E-6</c:v>
                </c:pt>
                <c:pt idx="960">
                  <c:v>8.5479300000000003E-6</c:v>
                </c:pt>
                <c:pt idx="961">
                  <c:v>1.0805800000000001E-5</c:v>
                </c:pt>
                <c:pt idx="962">
                  <c:v>1.2879400000000001E-5</c:v>
                </c:pt>
                <c:pt idx="963">
                  <c:v>1.4212E-5</c:v>
                </c:pt>
                <c:pt idx="964">
                  <c:v>1.4341999999999999E-5</c:v>
                </c:pt>
                <c:pt idx="965">
                  <c:v>1.2988499999999999E-5</c:v>
                </c:pt>
                <c:pt idx="966">
                  <c:v>1.0095199999999999E-5</c:v>
                </c:pt>
                <c:pt idx="967">
                  <c:v>5.8269799999999997E-6</c:v>
                </c:pt>
                <c:pt idx="968">
                  <c:v>5.3694499999999997E-7</c:v>
                </c:pt>
                <c:pt idx="969">
                  <c:v>-5.2886999999999999E-6</c:v>
                </c:pt>
                <c:pt idx="970">
                  <c:v>-1.11006E-5</c:v>
                </c:pt>
                <c:pt idx="971">
                  <c:v>-1.63588E-5</c:v>
                </c:pt>
                <c:pt idx="972">
                  <c:v>-2.0585500000000001E-5</c:v>
                </c:pt>
                <c:pt idx="973">
                  <c:v>-2.3381099999999999E-5</c:v>
                </c:pt>
                <c:pt idx="974">
                  <c:v>-2.43969E-5</c:v>
                </c:pt>
                <c:pt idx="975">
                  <c:v>-2.32672E-5</c:v>
                </c:pt>
                <c:pt idx="976">
                  <c:v>-1.9538499999999999E-5</c:v>
                </c:pt>
                <c:pt idx="977">
                  <c:v>-1.26753E-5</c:v>
                </c:pt>
                <c:pt idx="978">
                  <c:v>-2.1976200000000001E-6</c:v>
                </c:pt>
                <c:pt idx="979">
                  <c:v>1.20623E-5</c:v>
                </c:pt>
                <c:pt idx="980">
                  <c:v>2.9668200000000002E-5</c:v>
                </c:pt>
                <c:pt idx="981">
                  <c:v>4.9370000000000003E-5</c:v>
                </c:pt>
                <c:pt idx="982">
                  <c:v>6.9104500000000002E-5</c:v>
                </c:pt>
                <c:pt idx="983">
                  <c:v>8.6264600000000001E-5</c:v>
                </c:pt>
                <c:pt idx="984">
                  <c:v>9.8162499999999994E-5</c:v>
                </c:pt>
                <c:pt idx="985">
                  <c:v>1.02545E-4</c:v>
                </c:pt>
                <c:pt idx="986">
                  <c:v>9.8026699999999994E-5</c:v>
                </c:pt>
                <c:pt idx="987">
                  <c:v>8.4354699999999994E-5</c:v>
                </c:pt>
                <c:pt idx="988">
                  <c:v>6.24529E-5</c:v>
                </c:pt>
                <c:pt idx="989">
                  <c:v>3.4286799999999998E-5</c:v>
                </c:pt>
                <c:pt idx="990">
                  <c:v>2.60638E-6</c:v>
                </c:pt>
                <c:pt idx="991">
                  <c:v>-2.93895E-5</c:v>
                </c:pt>
                <c:pt idx="992">
                  <c:v>-5.8445800000000002E-5</c:v>
                </c:pt>
                <c:pt idx="993">
                  <c:v>-8.1662000000000005E-5</c:v>
                </c:pt>
                <c:pt idx="994">
                  <c:v>-9.6870699999999994E-5</c:v>
                </c:pt>
                <c:pt idx="995">
                  <c:v>-1.02942E-4</c:v>
                </c:pt>
                <c:pt idx="996">
                  <c:v>-9.99577E-5</c:v>
                </c:pt>
                <c:pt idx="997">
                  <c:v>-8.91814E-5</c:v>
                </c:pt>
                <c:pt idx="998">
                  <c:v>-7.27997E-5</c:v>
                </c:pt>
                <c:pt idx="999">
                  <c:v>-5.3477000000000003E-5</c:v>
                </c:pt>
                <c:pt idx="1000">
                  <c:v>-3.38303E-5</c:v>
                </c:pt>
                <c:pt idx="1001">
                  <c:v>-1.59554E-5</c:v>
                </c:pt>
                <c:pt idx="1002">
                  <c:v>-1.1444100000000001E-6</c:v>
                </c:pt>
                <c:pt idx="1003">
                  <c:v>1.0122999999999999E-5</c:v>
                </c:pt>
                <c:pt idx="1004">
                  <c:v>1.79659E-5</c:v>
                </c:pt>
                <c:pt idx="1005">
                  <c:v>2.2798200000000001E-5</c:v>
                </c:pt>
                <c:pt idx="1006">
                  <c:v>2.50611E-5</c:v>
                </c:pt>
                <c:pt idx="1007">
                  <c:v>2.5083799999999999E-5</c:v>
                </c:pt>
                <c:pt idx="1008">
                  <c:v>2.3096999999999999E-5</c:v>
                </c:pt>
                <c:pt idx="1009">
                  <c:v>1.93396E-5</c:v>
                </c:pt>
                <c:pt idx="1010">
                  <c:v>1.4163400000000001E-5</c:v>
                </c:pt>
                <c:pt idx="1011">
                  <c:v>8.0769500000000007E-6</c:v>
                </c:pt>
                <c:pt idx="1012">
                  <c:v>1.7179300000000001E-6</c:v>
                </c:pt>
                <c:pt idx="1013">
                  <c:v>-4.2323199999999998E-6</c:v>
                </c:pt>
                <c:pt idx="1014">
                  <c:v>-9.1603499999999995E-6</c:v>
                </c:pt>
                <c:pt idx="1015">
                  <c:v>-1.26195E-5</c:v>
                </c:pt>
                <c:pt idx="1016">
                  <c:v>-1.4394E-5</c:v>
                </c:pt>
                <c:pt idx="1017">
                  <c:v>-1.4527399999999999E-5</c:v>
                </c:pt>
                <c:pt idx="1018">
                  <c:v>-1.33149E-5</c:v>
                </c:pt>
                <c:pt idx="1019">
                  <c:v>-1.12545E-5</c:v>
                </c:pt>
                <c:pt idx="1020">
                  <c:v>-8.9573600000000006E-6</c:v>
                </c:pt>
                <c:pt idx="1021">
                  <c:v>-7.0291500000000003E-6</c:v>
                </c:pt>
                <c:pt idx="1022">
                  <c:v>-5.9394500000000004E-6</c:v>
                </c:pt>
                <c:pt idx="1023">
                  <c:v>-5.9047399999999998E-6</c:v>
                </c:pt>
                <c:pt idx="1024">
                  <c:v>-6.8229399999999998E-6</c:v>
                </c:pt>
                <c:pt idx="1025">
                  <c:v>-8.2885200000000001E-6</c:v>
                </c:pt>
                <c:pt idx="1026">
                  <c:v>-9.6902299999999995E-6</c:v>
                </c:pt>
                <c:pt idx="1027">
                  <c:v>-1.0367899999999999E-5</c:v>
                </c:pt>
                <c:pt idx="1028">
                  <c:v>-9.7874700000000003E-6</c:v>
                </c:pt>
                <c:pt idx="1029">
                  <c:v>-7.6844099999999995E-6</c:v>
                </c:pt>
                <c:pt idx="1030">
                  <c:v>-4.1336200000000002E-6</c:v>
                </c:pt>
                <c:pt idx="1031">
                  <c:v>4.68809E-7</c:v>
                </c:pt>
                <c:pt idx="1032">
                  <c:v>5.4974899999999996E-6</c:v>
                </c:pt>
                <c:pt idx="1033">
                  <c:v>1.0233399999999999E-5</c:v>
                </c:pt>
                <c:pt idx="1034">
                  <c:v>1.4005199999999999E-5</c:v>
                </c:pt>
                <c:pt idx="1035">
                  <c:v>1.6300999999999999E-5</c:v>
                </c:pt>
                <c:pt idx="1036">
                  <c:v>1.6832699999999999E-5</c:v>
                </c:pt>
                <c:pt idx="1037">
                  <c:v>1.5552900000000001E-5</c:v>
                </c:pt>
                <c:pt idx="1038">
                  <c:v>1.2631599999999999E-5</c:v>
                </c:pt>
                <c:pt idx="1039">
                  <c:v>8.4063400000000006E-6</c:v>
                </c:pt>
                <c:pt idx="1040">
                  <c:v>3.3151100000000001E-6</c:v>
                </c:pt>
                <c:pt idx="1041">
                  <c:v>-2.1718499999999998E-6</c:v>
                </c:pt>
                <c:pt idx="1042">
                  <c:v>-7.6111800000000004E-6</c:v>
                </c:pt>
                <c:pt idx="1043">
                  <c:v>-1.26239E-5</c:v>
                </c:pt>
                <c:pt idx="1044">
                  <c:v>-1.6903400000000002E-5</c:v>
                </c:pt>
                <c:pt idx="1045">
                  <c:v>-2.0196799999999999E-5</c:v>
                </c:pt>
                <c:pt idx="1046">
                  <c:v>-2.2278800000000001E-5</c:v>
                </c:pt>
                <c:pt idx="1047">
                  <c:v>-2.2938600000000001E-5</c:v>
                </c:pt>
                <c:pt idx="1048">
                  <c:v>-2.1996300000000001E-5</c:v>
                </c:pt>
                <c:pt idx="1049">
                  <c:v>-1.9346599999999999E-5</c:v>
                </c:pt>
                <c:pt idx="1050">
                  <c:v>-1.5016300000000001E-5</c:v>
                </c:pt>
                <c:pt idx="1051">
                  <c:v>-9.2122600000000005E-6</c:v>
                </c:pt>
                <c:pt idx="1052">
                  <c:v>-2.3402200000000002E-6</c:v>
                </c:pt>
                <c:pt idx="1053">
                  <c:v>5.0138399999999996E-6</c:v>
                </c:pt>
                <c:pt idx="1054">
                  <c:v>1.21373E-5</c:v>
                </c:pt>
                <c:pt idx="1055">
                  <c:v>1.8272000000000001E-5</c:v>
                </c:pt>
                <c:pt idx="1056">
                  <c:v>2.27125E-5</c:v>
                </c:pt>
                <c:pt idx="1057">
                  <c:v>2.49116E-5</c:v>
                </c:pt>
                <c:pt idx="1058">
                  <c:v>2.4573999999999999E-5</c:v>
                </c:pt>
                <c:pt idx="1059">
                  <c:v>2.1720900000000001E-5</c:v>
                </c:pt>
                <c:pt idx="1060">
                  <c:v>1.6705200000000001E-5</c:v>
                </c:pt>
                <c:pt idx="1061">
                  <c:v>1.01694E-5</c:v>
                </c:pt>
                <c:pt idx="1062">
                  <c:v>2.9490000000000001E-6</c:v>
                </c:pt>
                <c:pt idx="1063">
                  <c:v>-4.0557900000000003E-6</c:v>
                </c:pt>
                <c:pt idx="1064">
                  <c:v>-1.0015400000000001E-5</c:v>
                </c:pt>
                <c:pt idx="1065">
                  <c:v>-1.42842E-5</c:v>
                </c:pt>
                <c:pt idx="1066">
                  <c:v>-1.6474399999999999E-5</c:v>
                </c:pt>
                <c:pt idx="1067">
                  <c:v>-1.6486000000000001E-5</c:v>
                </c:pt>
                <c:pt idx="1068">
                  <c:v>-1.4491000000000001E-5</c:v>
                </c:pt>
                <c:pt idx="1069">
                  <c:v>-1.0884500000000001E-5</c:v>
                </c:pt>
                <c:pt idx="1070">
                  <c:v>-6.21217E-6</c:v>
                </c:pt>
                <c:pt idx="1071">
                  <c:v>-1.0904800000000001E-6</c:v>
                </c:pt>
                <c:pt idx="1072">
                  <c:v>3.8692199999999999E-6</c:v>
                </c:pt>
                <c:pt idx="1073">
                  <c:v>8.1234099999999999E-6</c:v>
                </c:pt>
                <c:pt idx="1074">
                  <c:v>1.1243000000000001E-5</c:v>
                </c:pt>
                <c:pt idx="1075">
                  <c:v>1.29479E-5</c:v>
                </c:pt>
                <c:pt idx="1076">
                  <c:v>1.3133500000000001E-5</c:v>
                </c:pt>
                <c:pt idx="1077">
                  <c:v>1.18888E-5</c:v>
                </c:pt>
                <c:pt idx="1078">
                  <c:v>9.4970299999999994E-6</c:v>
                </c:pt>
                <c:pt idx="1079">
                  <c:v>6.4098799999999997E-6</c:v>
                </c:pt>
                <c:pt idx="1080">
                  <c:v>3.1883399999999999E-6</c:v>
                </c:pt>
                <c:pt idx="1081">
                  <c:v>4.13391E-7</c:v>
                </c:pt>
                <c:pt idx="1082">
                  <c:v>-1.4182100000000001E-6</c:v>
                </c:pt>
                <c:pt idx="1083">
                  <c:v>-1.9903799999999999E-6</c:v>
                </c:pt>
                <c:pt idx="1084">
                  <c:v>-1.23384E-6</c:v>
                </c:pt>
                <c:pt idx="1085">
                  <c:v>6.5407499999999996E-7</c:v>
                </c:pt>
                <c:pt idx="1086">
                  <c:v>3.2432199999999998E-6</c:v>
                </c:pt>
                <c:pt idx="1087">
                  <c:v>5.9539200000000004E-6</c:v>
                </c:pt>
                <c:pt idx="1088">
                  <c:v>8.1726800000000008E-6</c:v>
                </c:pt>
                <c:pt idx="1089">
                  <c:v>9.37443E-6</c:v>
                </c:pt>
                <c:pt idx="1090">
                  <c:v>9.2226399999999998E-6</c:v>
                </c:pt>
                <c:pt idx="1091">
                  <c:v>7.6244299999999998E-6</c:v>
                </c:pt>
                <c:pt idx="1092">
                  <c:v>4.7309400000000001E-6</c:v>
                </c:pt>
                <c:pt idx="1093">
                  <c:v>8.9075199999999995E-7</c:v>
                </c:pt>
                <c:pt idx="1094">
                  <c:v>-3.4254599999999998E-6</c:v>
                </c:pt>
                <c:pt idx="1095">
                  <c:v>-7.7089199999999997E-6</c:v>
                </c:pt>
                <c:pt idx="1096">
                  <c:v>-1.14906E-5</c:v>
                </c:pt>
                <c:pt idx="1097">
                  <c:v>-1.44036E-5</c:v>
                </c:pt>
                <c:pt idx="1098">
                  <c:v>-1.6222299999999999E-5</c:v>
                </c:pt>
                <c:pt idx="1099">
                  <c:v>-1.6872400000000001E-5</c:v>
                </c:pt>
                <c:pt idx="1100">
                  <c:v>-1.6407400000000002E-5</c:v>
                </c:pt>
                <c:pt idx="1101">
                  <c:v>-1.4956800000000001E-5</c:v>
                </c:pt>
                <c:pt idx="1102">
                  <c:v>-1.2663000000000001E-5</c:v>
                </c:pt>
                <c:pt idx="1103">
                  <c:v>-9.63495E-6</c:v>
                </c:pt>
                <c:pt idx="1104">
                  <c:v>-5.9380700000000004E-6</c:v>
                </c:pt>
                <c:pt idx="1105">
                  <c:v>-1.63022E-6</c:v>
                </c:pt>
                <c:pt idx="1106">
                  <c:v>3.1738200000000001E-6</c:v>
                </c:pt>
                <c:pt idx="1107">
                  <c:v>8.2373800000000004E-6</c:v>
                </c:pt>
                <c:pt idx="1108">
                  <c:v>1.3168400000000001E-5</c:v>
                </c:pt>
                <c:pt idx="1109">
                  <c:v>1.7436999999999999E-5</c:v>
                </c:pt>
                <c:pt idx="1110">
                  <c:v>2.04473E-5</c:v>
                </c:pt>
                <c:pt idx="1111">
                  <c:v>2.16465E-5</c:v>
                </c:pt>
                <c:pt idx="1112">
                  <c:v>2.0647999999999999E-5</c:v>
                </c:pt>
                <c:pt idx="1113">
                  <c:v>1.7337200000000001E-5</c:v>
                </c:pt>
                <c:pt idx="1114">
                  <c:v>1.1932200000000001E-5</c:v>
                </c:pt>
                <c:pt idx="1115">
                  <c:v>4.9810899999999998E-6</c:v>
                </c:pt>
                <c:pt idx="1116">
                  <c:v>-2.7097099999999999E-6</c:v>
                </c:pt>
                <c:pt idx="1117">
                  <c:v>-1.02053E-5</c:v>
                </c:pt>
                <c:pt idx="1118">
                  <c:v>-1.6602000000000001E-5</c:v>
                </c:pt>
                <c:pt idx="1119">
                  <c:v>-2.11815E-5</c:v>
                </c:pt>
                <c:pt idx="1120">
                  <c:v>-2.3524699999999999E-5</c:v>
                </c:pt>
                <c:pt idx="1121">
                  <c:v>-2.3562800000000001E-5</c:v>
                </c:pt>
                <c:pt idx="1122">
                  <c:v>-2.1559599999999999E-5</c:v>
                </c:pt>
                <c:pt idx="1123">
                  <c:v>-1.8034100000000001E-5</c:v>
                </c:pt>
                <c:pt idx="1124">
                  <c:v>-1.36445E-5</c:v>
                </c:pt>
                <c:pt idx="1125">
                  <c:v>-9.05814E-6</c:v>
                </c:pt>
                <c:pt idx="1126">
                  <c:v>-4.8351200000000002E-6</c:v>
                </c:pt>
                <c:pt idx="1127">
                  <c:v>-1.34407E-6</c:v>
                </c:pt>
                <c:pt idx="1128">
                  <c:v>1.2739899999999999E-6</c:v>
                </c:pt>
                <c:pt idx="1129">
                  <c:v>3.0912999999999999E-6</c:v>
                </c:pt>
                <c:pt idx="1130">
                  <c:v>4.33569E-6</c:v>
                </c:pt>
                <c:pt idx="1131">
                  <c:v>5.3073099999999998E-6</c:v>
                </c:pt>
                <c:pt idx="1132">
                  <c:v>6.29206E-6</c:v>
                </c:pt>
                <c:pt idx="1133">
                  <c:v>7.4926500000000002E-6</c:v>
                </c:pt>
                <c:pt idx="1134">
                  <c:v>8.99111E-6</c:v>
                </c:pt>
                <c:pt idx="1135">
                  <c:v>1.0746399999999999E-5</c:v>
                </c:pt>
                <c:pt idx="1136">
                  <c:v>1.2620600000000001E-5</c:v>
                </c:pt>
                <c:pt idx="1137">
                  <c:v>1.44203E-5</c:v>
                </c:pt>
                <c:pt idx="1138">
                  <c:v>1.5936499999999999E-5</c:v>
                </c:pt>
                <c:pt idx="1139">
                  <c:v>1.6973000000000002E-5</c:v>
                </c:pt>
                <c:pt idx="1140">
                  <c:v>1.73572E-5</c:v>
                </c:pt>
                <c:pt idx="1141">
                  <c:v>1.6939099999999998E-5</c:v>
                </c:pt>
                <c:pt idx="1142">
                  <c:v>1.5590599999999999E-5</c:v>
                </c:pt>
                <c:pt idx="1143">
                  <c:v>1.32142E-5</c:v>
                </c:pt>
                <c:pt idx="1144">
                  <c:v>9.7686300000000004E-6</c:v>
                </c:pt>
                <c:pt idx="1145">
                  <c:v>5.3020600000000002E-6</c:v>
                </c:pt>
                <c:pt idx="1146">
                  <c:v>-1.80573E-8</c:v>
                </c:pt>
                <c:pt idx="1147">
                  <c:v>-5.89301E-6</c:v>
                </c:pt>
                <c:pt idx="1148">
                  <c:v>-1.1905200000000001E-5</c:v>
                </c:pt>
                <c:pt idx="1149">
                  <c:v>-1.75519E-5</c:v>
                </c:pt>
                <c:pt idx="1150">
                  <c:v>-2.2291899999999999E-5</c:v>
                </c:pt>
                <c:pt idx="1151">
                  <c:v>-2.5597900000000001E-5</c:v>
                </c:pt>
                <c:pt idx="1152">
                  <c:v>-2.7013100000000001E-5</c:v>
                </c:pt>
                <c:pt idx="1153">
                  <c:v>-2.6214999999999999E-5</c:v>
                </c:pt>
                <c:pt idx="1154">
                  <c:v>-2.3082600000000002E-5</c:v>
                </c:pt>
                <c:pt idx="1155">
                  <c:v>-1.77571E-5</c:v>
                </c:pt>
                <c:pt idx="1156">
                  <c:v>-1.06727E-5</c:v>
                </c:pt>
                <c:pt idx="1157">
                  <c:v>-2.5367199999999999E-6</c:v>
                </c:pt>
                <c:pt idx="1158">
                  <c:v>5.7547600000000001E-6</c:v>
                </c:pt>
                <c:pt idx="1159">
                  <c:v>1.32561E-5</c:v>
                </c:pt>
                <c:pt idx="1160">
                  <c:v>1.9137400000000001E-5</c:v>
                </c:pt>
                <c:pt idx="1161">
                  <c:v>2.2833899999999998E-5</c:v>
                </c:pt>
                <c:pt idx="1162">
                  <c:v>2.4142500000000001E-5</c:v>
                </c:pt>
                <c:pt idx="1163">
                  <c:v>2.3237000000000001E-5</c:v>
                </c:pt>
                <c:pt idx="1164">
                  <c:v>2.06033E-5</c:v>
                </c:pt>
                <c:pt idx="1165">
                  <c:v>1.6911399999999999E-5</c:v>
                </c:pt>
                <c:pt idx="1166">
                  <c:v>1.28628E-5</c:v>
                </c:pt>
                <c:pt idx="1167">
                  <c:v>9.0513799999999997E-6</c:v>
                </c:pt>
                <c:pt idx="1168">
                  <c:v>5.8697199999999996E-6</c:v>
                </c:pt>
                <c:pt idx="1169">
                  <c:v>3.47602E-6</c:v>
                </c:pt>
                <c:pt idx="1170">
                  <c:v>1.8176200000000001E-6</c:v>
                </c:pt>
                <c:pt idx="1171">
                  <c:v>6.9430799999999997E-7</c:v>
                </c:pt>
                <c:pt idx="1172">
                  <c:v>-1.60491E-7</c:v>
                </c:pt>
                <c:pt idx="1173">
                  <c:v>-9.9981100000000003E-7</c:v>
                </c:pt>
                <c:pt idx="1174">
                  <c:v>-1.9987399999999999E-6</c:v>
                </c:pt>
                <c:pt idx="1175">
                  <c:v>-3.2154799999999998E-6</c:v>
                </c:pt>
                <c:pt idx="1176">
                  <c:v>-4.58484E-6</c:v>
                </c:pt>
                <c:pt idx="1177">
                  <c:v>-5.9465499999999998E-6</c:v>
                </c:pt>
                <c:pt idx="1178">
                  <c:v>-7.1031099999999997E-6</c:v>
                </c:pt>
                <c:pt idx="1179">
                  <c:v>-7.8912300000000003E-6</c:v>
                </c:pt>
                <c:pt idx="1180">
                  <c:v>-8.2436199999999999E-6</c:v>
                </c:pt>
                <c:pt idx="1181">
                  <c:v>-8.2178299999999999E-6</c:v>
                </c:pt>
                <c:pt idx="1182">
                  <c:v>-7.9798600000000002E-6</c:v>
                </c:pt>
                <c:pt idx="1183">
                  <c:v>-7.7464400000000003E-6</c:v>
                </c:pt>
                <c:pt idx="1184">
                  <c:v>-7.7059800000000007E-6</c:v>
                </c:pt>
                <c:pt idx="1185">
                  <c:v>-7.9457700000000007E-6</c:v>
                </c:pt>
                <c:pt idx="1186">
                  <c:v>-8.4099000000000006E-6</c:v>
                </c:pt>
                <c:pt idx="1187">
                  <c:v>-8.9005700000000004E-6</c:v>
                </c:pt>
                <c:pt idx="1188">
                  <c:v>-9.1211300000000002E-6</c:v>
                </c:pt>
                <c:pt idx="1189">
                  <c:v>-8.7476700000000006E-6</c:v>
                </c:pt>
                <c:pt idx="1190">
                  <c:v>-7.51104E-6</c:v>
                </c:pt>
                <c:pt idx="1191">
                  <c:v>-5.2709200000000003E-6</c:v>
                </c:pt>
                <c:pt idx="1192">
                  <c:v>-2.0673800000000002E-6</c:v>
                </c:pt>
                <c:pt idx="1193">
                  <c:v>1.86139E-6</c:v>
                </c:pt>
                <c:pt idx="1194">
                  <c:v>6.1010200000000002E-6</c:v>
                </c:pt>
                <c:pt idx="1195">
                  <c:v>1.01225E-5</c:v>
                </c:pt>
                <c:pt idx="1196">
                  <c:v>1.33733E-5</c:v>
                </c:pt>
                <c:pt idx="1197">
                  <c:v>1.5377299999999999E-5</c:v>
                </c:pt>
                <c:pt idx="1198">
                  <c:v>1.5818700000000002E-5</c:v>
                </c:pt>
                <c:pt idx="1199">
                  <c:v>1.4586000000000001E-5</c:v>
                </c:pt>
                <c:pt idx="1200">
                  <c:v>1.1769100000000001E-5</c:v>
                </c:pt>
                <c:pt idx="1201">
                  <c:v>7.6179600000000003E-6</c:v>
                </c:pt>
                <c:pt idx="1202">
                  <c:v>2.48603E-6</c:v>
                </c:pt>
                <c:pt idx="1203">
                  <c:v>-3.21492E-6</c:v>
                </c:pt>
                <c:pt idx="1204">
                  <c:v>-9.0382900000000005E-6</c:v>
                </c:pt>
                <c:pt idx="1205">
                  <c:v>-1.4509600000000001E-5</c:v>
                </c:pt>
                <c:pt idx="1206">
                  <c:v>-1.91372E-5</c:v>
                </c:pt>
                <c:pt idx="1207">
                  <c:v>-2.2447200000000001E-5</c:v>
                </c:pt>
                <c:pt idx="1208">
                  <c:v>-2.4048399999999998E-5</c:v>
                </c:pt>
                <c:pt idx="1209">
                  <c:v>-2.3715800000000001E-5</c:v>
                </c:pt>
                <c:pt idx="1210">
                  <c:v>-2.1461E-5</c:v>
                </c:pt>
                <c:pt idx="1211">
                  <c:v>-1.7561500000000001E-5</c:v>
                </c:pt>
                <c:pt idx="1212">
                  <c:v>-1.2531000000000001E-5</c:v>
                </c:pt>
                <c:pt idx="1213">
                  <c:v>-7.0324499999999999E-6</c:v>
                </c:pt>
                <c:pt idx="1214">
                  <c:v>-1.7603300000000001E-6</c:v>
                </c:pt>
                <c:pt idx="1215">
                  <c:v>2.6777300000000002E-6</c:v>
                </c:pt>
                <c:pt idx="1216">
                  <c:v>5.8492400000000001E-6</c:v>
                </c:pt>
                <c:pt idx="1217">
                  <c:v>7.5411300000000001E-6</c:v>
                </c:pt>
                <c:pt idx="1218">
                  <c:v>7.7613999999999999E-6</c:v>
                </c:pt>
                <c:pt idx="1219">
                  <c:v>6.7107500000000001E-6</c:v>
                </c:pt>
                <c:pt idx="1220">
                  <c:v>4.7382200000000004E-6</c:v>
                </c:pt>
                <c:pt idx="1221">
                  <c:v>2.2891799999999999E-6</c:v>
                </c:pt>
                <c:pt idx="1222">
                  <c:v>-1.52811E-7</c:v>
                </c:pt>
                <c:pt idx="1223">
                  <c:v>-2.1308699999999998E-6</c:v>
                </c:pt>
                <c:pt idx="1224">
                  <c:v>-3.2821599999999998E-6</c:v>
                </c:pt>
                <c:pt idx="1225">
                  <c:v>-3.3963899999999999E-6</c:v>
                </c:pt>
                <c:pt idx="1226">
                  <c:v>-2.4496600000000002E-6</c:v>
                </c:pt>
                <c:pt idx="1227">
                  <c:v>-6.0184799999999995E-7</c:v>
                </c:pt>
                <c:pt idx="1228">
                  <c:v>1.8432599999999999E-6</c:v>
                </c:pt>
                <c:pt idx="1229">
                  <c:v>4.5034300000000004E-6</c:v>
                </c:pt>
                <c:pt idx="1230">
                  <c:v>6.9896099999999998E-6</c:v>
                </c:pt>
                <c:pt idx="1231">
                  <c:v>8.9659E-6</c:v>
                </c:pt>
                <c:pt idx="1232">
                  <c:v>1.0188400000000001E-5</c:v>
                </c:pt>
                <c:pt idx="1233">
                  <c:v>1.0523800000000001E-5</c:v>
                </c:pt>
                <c:pt idx="1234">
                  <c:v>9.9556600000000008E-6</c:v>
                </c:pt>
                <c:pt idx="1235">
                  <c:v>8.5841899999999992E-6</c:v>
                </c:pt>
                <c:pt idx="1236">
                  <c:v>6.6219099999999999E-6</c:v>
                </c:pt>
                <c:pt idx="1237">
                  <c:v>4.3793800000000002E-6</c:v>
                </c:pt>
                <c:pt idx="1238">
                  <c:v>2.2341599999999999E-6</c:v>
                </c:pt>
                <c:pt idx="1239">
                  <c:v>5.7963000000000001E-7</c:v>
                </c:pt>
                <c:pt idx="1240">
                  <c:v>-2.4138899999999999E-7</c:v>
                </c:pt>
                <c:pt idx="1241">
                  <c:v>-4.2789000000000002E-9</c:v>
                </c:pt>
                <c:pt idx="1242">
                  <c:v>1.34674E-6</c:v>
                </c:pt>
                <c:pt idx="1243">
                  <c:v>3.6806500000000001E-6</c:v>
                </c:pt>
                <c:pt idx="1244">
                  <c:v>6.70076E-6</c:v>
                </c:pt>
                <c:pt idx="1245">
                  <c:v>9.9987400000000008E-6</c:v>
                </c:pt>
                <c:pt idx="1246">
                  <c:v>1.31255E-5</c:v>
                </c:pt>
                <c:pt idx="1247">
                  <c:v>1.56587E-5</c:v>
                </c:pt>
                <c:pt idx="1248">
                  <c:v>1.72521E-5</c:v>
                </c:pt>
                <c:pt idx="1249">
                  <c:v>1.7660999999999999E-5</c:v>
                </c:pt>
                <c:pt idx="1250">
                  <c:v>1.67499E-5</c:v>
                </c:pt>
                <c:pt idx="1251">
                  <c:v>1.4493399999999999E-5</c:v>
                </c:pt>
                <c:pt idx="1252">
                  <c:v>1.0978999999999999E-5</c:v>
                </c:pt>
                <c:pt idx="1253">
                  <c:v>6.4145000000000002E-6</c:v>
                </c:pt>
                <c:pt idx="1254">
                  <c:v>1.1318300000000001E-6</c:v>
                </c:pt>
                <c:pt idx="1255">
                  <c:v>-4.4231400000000003E-6</c:v>
                </c:pt>
                <c:pt idx="1256">
                  <c:v>-9.7240599999999995E-6</c:v>
                </c:pt>
                <c:pt idx="1257">
                  <c:v>-1.4221E-5</c:v>
                </c:pt>
                <c:pt idx="1258">
                  <c:v>-1.74128E-5</c:v>
                </c:pt>
                <c:pt idx="1259">
                  <c:v>-1.8919800000000001E-5</c:v>
                </c:pt>
                <c:pt idx="1260">
                  <c:v>-1.8541799999999999E-5</c:v>
                </c:pt>
                <c:pt idx="1261">
                  <c:v>-1.6290299999999999E-5</c:v>
                </c:pt>
                <c:pt idx="1262">
                  <c:v>-1.23869E-5</c:v>
                </c:pt>
                <c:pt idx="1263">
                  <c:v>-7.2305100000000003E-6</c:v>
                </c:pt>
                <c:pt idx="1264">
                  <c:v>-1.3390199999999999E-6</c:v>
                </c:pt>
                <c:pt idx="1265">
                  <c:v>4.72291E-6</c:v>
                </c:pt>
                <c:pt idx="1266">
                  <c:v>1.0414100000000001E-5</c:v>
                </c:pt>
                <c:pt idx="1267">
                  <c:v>1.5271E-5</c:v>
                </c:pt>
                <c:pt idx="1268">
                  <c:v>1.8936500000000001E-5</c:v>
                </c:pt>
                <c:pt idx="1269">
                  <c:v>2.1163599999999998E-5</c:v>
                </c:pt>
                <c:pt idx="1270">
                  <c:v>2.1803599999999999E-5</c:v>
                </c:pt>
                <c:pt idx="1271">
                  <c:v>2.0794000000000001E-5</c:v>
                </c:pt>
                <c:pt idx="1272">
                  <c:v>1.8158100000000002E-5</c:v>
                </c:pt>
                <c:pt idx="1273">
                  <c:v>1.40216E-5</c:v>
                </c:pt>
                <c:pt idx="1274">
                  <c:v>8.6384599999999993E-6</c:v>
                </c:pt>
                <c:pt idx="1275">
                  <c:v>2.4106900000000002E-6</c:v>
                </c:pt>
                <c:pt idx="1276">
                  <c:v>-4.1154999999999998E-6</c:v>
                </c:pt>
                <c:pt idx="1277">
                  <c:v>-1.02902E-5</c:v>
                </c:pt>
                <c:pt idx="1278">
                  <c:v>-1.54377E-5</c:v>
                </c:pt>
                <c:pt idx="1279">
                  <c:v>-1.8958699999999999E-5</c:v>
                </c:pt>
                <c:pt idx="1280">
                  <c:v>-2.04367E-5</c:v>
                </c:pt>
                <c:pt idx="1281">
                  <c:v>-1.9718899999999999E-5</c:v>
                </c:pt>
                <c:pt idx="1282">
                  <c:v>-1.6952999999999998E-5</c:v>
                </c:pt>
                <c:pt idx="1283">
                  <c:v>-1.25655E-5</c:v>
                </c:pt>
                <c:pt idx="1284">
                  <c:v>-7.1856500000000004E-6</c:v>
                </c:pt>
                <c:pt idx="1285">
                  <c:v>-1.5310499999999999E-6</c:v>
                </c:pt>
                <c:pt idx="1286">
                  <c:v>3.72149E-6</c:v>
                </c:pt>
                <c:pt idx="1287">
                  <c:v>8.0514000000000005E-6</c:v>
                </c:pt>
                <c:pt idx="1288">
                  <c:v>1.11726E-5</c:v>
                </c:pt>
                <c:pt idx="1289">
                  <c:v>1.3059E-5</c:v>
                </c:pt>
                <c:pt idx="1290">
                  <c:v>1.39122E-5</c:v>
                </c:pt>
                <c:pt idx="1291">
                  <c:v>1.40795E-5</c:v>
                </c:pt>
                <c:pt idx="1292">
                  <c:v>1.39412E-5</c:v>
                </c:pt>
                <c:pt idx="1293">
                  <c:v>1.3794299999999999E-5</c:v>
                </c:pt>
                <c:pt idx="1294">
                  <c:v>1.3762599999999999E-5</c:v>
                </c:pt>
                <c:pt idx="1295">
                  <c:v>1.37576E-5</c:v>
                </c:pt>
                <c:pt idx="1296">
                  <c:v>1.35008E-5</c:v>
                </c:pt>
                <c:pt idx="1297">
                  <c:v>1.2602099999999999E-5</c:v>
                </c:pt>
                <c:pt idx="1298">
                  <c:v>1.06718E-5</c:v>
                </c:pt>
                <c:pt idx="1299">
                  <c:v>7.4331099999999999E-6</c:v>
                </c:pt>
                <c:pt idx="1300">
                  <c:v>2.8061699999999999E-6</c:v>
                </c:pt>
                <c:pt idx="1301">
                  <c:v>-3.0581200000000001E-6</c:v>
                </c:pt>
                <c:pt idx="1302">
                  <c:v>-9.7984900000000004E-6</c:v>
                </c:pt>
                <c:pt idx="1303">
                  <c:v>-1.6906599999999998E-5</c:v>
                </c:pt>
                <c:pt idx="1304">
                  <c:v>-2.38126E-5</c:v>
                </c:pt>
                <c:pt idx="1305">
                  <c:v>-2.9969799999999999E-5</c:v>
                </c:pt>
                <c:pt idx="1306">
                  <c:v>-3.4918900000000002E-5</c:v>
                </c:pt>
                <c:pt idx="1307">
                  <c:v>-3.8324300000000002E-5</c:v>
                </c:pt>
                <c:pt idx="1308">
                  <c:v>-3.9979499999999999E-5</c:v>
                </c:pt>
                <c:pt idx="1309">
                  <c:v>-3.97916E-5</c:v>
                </c:pt>
                <c:pt idx="1310">
                  <c:v>-3.7756499999999997E-5</c:v>
                </c:pt>
                <c:pt idx="1311">
                  <c:v>-3.3936300000000002E-5</c:v>
                </c:pt>
                <c:pt idx="1312">
                  <c:v>-2.8447999999999999E-5</c:v>
                </c:pt>
                <c:pt idx="1313">
                  <c:v>-2.14685E-5</c:v>
                </c:pt>
                <c:pt idx="1314">
                  <c:v>-1.3251999999999999E-5</c:v>
                </c:pt>
                <c:pt idx="1315">
                  <c:v>-4.1544100000000003E-6</c:v>
                </c:pt>
                <c:pt idx="1316">
                  <c:v>5.3455300000000003E-6</c:v>
                </c:pt>
                <c:pt idx="1317">
                  <c:v>1.46428E-5</c:v>
                </c:pt>
                <c:pt idx="1318">
                  <c:v>2.3031899999999999E-5</c:v>
                </c:pt>
                <c:pt idx="1319">
                  <c:v>2.97693E-5</c:v>
                </c:pt>
                <c:pt idx="1320">
                  <c:v>3.4172099999999998E-5</c:v>
                </c:pt>
                <c:pt idx="1321">
                  <c:v>3.5735200000000003E-5</c:v>
                </c:pt>
                <c:pt idx="1322">
                  <c:v>3.4241400000000001E-5</c:v>
                </c:pt>
                <c:pt idx="1323">
                  <c:v>2.9830899999999999E-5</c:v>
                </c:pt>
                <c:pt idx="1324">
                  <c:v>2.30062E-5</c:v>
                </c:pt>
                <c:pt idx="1325">
                  <c:v>1.4564E-5</c:v>
                </c:pt>
                <c:pt idx="1326">
                  <c:v>5.4689799999999999E-6</c:v>
                </c:pt>
                <c:pt idx="1327">
                  <c:v>-3.30116E-6</c:v>
                </c:pt>
                <c:pt idx="1328">
                  <c:v>-1.0899300000000001E-5</c:v>
                </c:pt>
                <c:pt idx="1329">
                  <c:v>-1.67125E-5</c:v>
                </c:pt>
                <c:pt idx="1330">
                  <c:v>-2.04101E-5</c:v>
                </c:pt>
                <c:pt idx="1331">
                  <c:v>-2.1937E-5</c:v>
                </c:pt>
                <c:pt idx="1332">
                  <c:v>-2.14671E-5</c:v>
                </c:pt>
                <c:pt idx="1333">
                  <c:v>-1.9335599999999998E-5</c:v>
                </c:pt>
                <c:pt idx="1334">
                  <c:v>-1.59649E-5</c:v>
                </c:pt>
                <c:pt idx="1335">
                  <c:v>-1.1795599999999999E-5</c:v>
                </c:pt>
                <c:pt idx="1336">
                  <c:v>-7.2314699999999997E-6</c:v>
                </c:pt>
                <c:pt idx="1337">
                  <c:v>-2.6012300000000002E-6</c:v>
                </c:pt>
                <c:pt idx="1338">
                  <c:v>1.85529E-6</c:v>
                </c:pt>
                <c:pt idx="1339">
                  <c:v>5.9757000000000002E-6</c:v>
                </c:pt>
                <c:pt idx="1340">
                  <c:v>9.6411300000000003E-6</c:v>
                </c:pt>
                <c:pt idx="1341">
                  <c:v>1.27316E-5</c:v>
                </c:pt>
                <c:pt idx="1342">
                  <c:v>1.5089099999999999E-5</c:v>
                </c:pt>
                <c:pt idx="1343">
                  <c:v>1.6506599999999999E-5</c:v>
                </c:pt>
                <c:pt idx="1344">
                  <c:v>1.6755199999999998E-5</c:v>
                </c:pt>
                <c:pt idx="1345">
                  <c:v>1.5645600000000001E-5</c:v>
                </c:pt>
                <c:pt idx="1346">
                  <c:v>1.3107499999999999E-5</c:v>
                </c:pt>
                <c:pt idx="1347">
                  <c:v>9.2577400000000006E-6</c:v>
                </c:pt>
                <c:pt idx="1348">
                  <c:v>4.4317600000000002E-6</c:v>
                </c:pt>
                <c:pt idx="1349">
                  <c:v>-8.3813899999999999E-7</c:v>
                </c:pt>
                <c:pt idx="1350">
                  <c:v>-5.8976099999999999E-6</c:v>
                </c:pt>
                <c:pt idx="1351">
                  <c:v>-1.00808E-5</c:v>
                </c:pt>
                <c:pt idx="1352">
                  <c:v>-1.2829900000000001E-5</c:v>
                </c:pt>
                <c:pt idx="1353">
                  <c:v>-1.3794900000000001E-5</c:v>
                </c:pt>
                <c:pt idx="1354">
                  <c:v>-1.28922E-5</c:v>
                </c:pt>
                <c:pt idx="1355">
                  <c:v>-1.03111E-5</c:v>
                </c:pt>
                <c:pt idx="1356">
                  <c:v>-6.47051E-6</c:v>
                </c:pt>
                <c:pt idx="1357">
                  <c:v>-1.9374299999999998E-6</c:v>
                </c:pt>
                <c:pt idx="1358">
                  <c:v>2.67263E-6</c:v>
                </c:pt>
                <c:pt idx="1359">
                  <c:v>6.7938899999999996E-6</c:v>
                </c:pt>
                <c:pt idx="1360">
                  <c:v>9.9883900000000001E-6</c:v>
                </c:pt>
                <c:pt idx="1361">
                  <c:v>1.1991899999999999E-5</c:v>
                </c:pt>
                <c:pt idx="1362">
                  <c:v>1.2724E-5</c:v>
                </c:pt>
                <c:pt idx="1363">
                  <c:v>1.22657E-5</c:v>
                </c:pt>
                <c:pt idx="1364">
                  <c:v>1.08148E-5</c:v>
                </c:pt>
                <c:pt idx="1365">
                  <c:v>8.6319199999999992E-6</c:v>
                </c:pt>
                <c:pt idx="1366">
                  <c:v>5.9889100000000002E-6</c:v>
                </c:pt>
                <c:pt idx="1367">
                  <c:v>3.1318900000000002E-6</c:v>
                </c:pt>
                <c:pt idx="1368">
                  <c:v>2.6371599999999998E-7</c:v>
                </c:pt>
                <c:pt idx="1369">
                  <c:v>-2.45283E-6</c:v>
                </c:pt>
                <c:pt idx="1370">
                  <c:v>-4.8771799999999999E-6</c:v>
                </c:pt>
                <c:pt idx="1371">
                  <c:v>-6.8697700000000003E-6</c:v>
                </c:pt>
                <c:pt idx="1372">
                  <c:v>-8.2807199999999999E-6</c:v>
                </c:pt>
                <c:pt idx="1373">
                  <c:v>-8.9584200000000002E-6</c:v>
                </c:pt>
                <c:pt idx="1374">
                  <c:v>-8.7802799999999999E-6</c:v>
                </c:pt>
                <c:pt idx="1375">
                  <c:v>-7.6971199999999992E-6</c:v>
                </c:pt>
                <c:pt idx="1376">
                  <c:v>-5.7749800000000001E-6</c:v>
                </c:pt>
                <c:pt idx="1377">
                  <c:v>-3.2150799999999998E-6</c:v>
                </c:pt>
                <c:pt idx="1378">
                  <c:v>-3.3881899999999998E-7</c:v>
                </c:pt>
                <c:pt idx="1379">
                  <c:v>2.4648699999999999E-6</c:v>
                </c:pt>
                <c:pt idx="1380">
                  <c:v>4.8180299999999998E-6</c:v>
                </c:pt>
                <c:pt idx="1381">
                  <c:v>6.43645E-6</c:v>
                </c:pt>
                <c:pt idx="1382">
                  <c:v>7.1913799999999997E-6</c:v>
                </c:pt>
                <c:pt idx="1383">
                  <c:v>7.1303600000000001E-6</c:v>
                </c:pt>
                <c:pt idx="1384">
                  <c:v>6.4498599999999996E-6</c:v>
                </c:pt>
                <c:pt idx="1385">
                  <c:v>5.4279400000000004E-6</c:v>
                </c:pt>
                <c:pt idx="1386">
                  <c:v>4.3385500000000002E-6</c:v>
                </c:pt>
                <c:pt idx="1387">
                  <c:v>3.37459E-6</c:v>
                </c:pt>
                <c:pt idx="1388">
                  <c:v>2.6034599999999999E-6</c:v>
                </c:pt>
                <c:pt idx="1389">
                  <c:v>1.96743E-6</c:v>
                </c:pt>
                <c:pt idx="1390">
                  <c:v>1.32503E-6</c:v>
                </c:pt>
                <c:pt idx="1391">
                  <c:v>5.1647799999999997E-7</c:v>
                </c:pt>
                <c:pt idx="1392">
                  <c:v>-5.7110599999999998E-7</c:v>
                </c:pt>
                <c:pt idx="1393">
                  <c:v>-1.9605900000000001E-6</c:v>
                </c:pt>
                <c:pt idx="1394">
                  <c:v>-3.5757899999999999E-6</c:v>
                </c:pt>
                <c:pt idx="1395">
                  <c:v>-5.2651499999999999E-6</c:v>
                </c:pt>
                <c:pt idx="1396">
                  <c:v>-6.84544E-6</c:v>
                </c:pt>
                <c:pt idx="1397">
                  <c:v>-8.1480700000000004E-6</c:v>
                </c:pt>
                <c:pt idx="1398">
                  <c:v>-9.05303E-6</c:v>
                </c:pt>
                <c:pt idx="1399">
                  <c:v>-9.5031599999999997E-6</c:v>
                </c:pt>
                <c:pt idx="1400">
                  <c:v>-9.5000000000000005E-6</c:v>
                </c:pt>
                <c:pt idx="1401">
                  <c:v>-9.0885400000000006E-6</c:v>
                </c:pt>
                <c:pt idx="1402">
                  <c:v>-8.3393199999999996E-6</c:v>
                </c:pt>
                <c:pt idx="1403">
                  <c:v>-7.3343399999999996E-6</c:v>
                </c:pt>
                <c:pt idx="1404">
                  <c:v>-6.1595000000000001E-6</c:v>
                </c:pt>
                <c:pt idx="1405">
                  <c:v>-4.9028199999999996E-6</c:v>
                </c:pt>
                <c:pt idx="1406">
                  <c:v>-3.6557800000000001E-6</c:v>
                </c:pt>
                <c:pt idx="1407">
                  <c:v>-2.51417E-6</c:v>
                </c:pt>
                <c:pt idx="1408">
                  <c:v>-1.5755500000000001E-6</c:v>
                </c:pt>
                <c:pt idx="1409">
                  <c:v>-9.3123399999999996E-7</c:v>
                </c:pt>
                <c:pt idx="1410">
                  <c:v>-6.52826E-7</c:v>
                </c:pt>
                <c:pt idx="1411">
                  <c:v>-7.7488200000000002E-7</c:v>
                </c:pt>
                <c:pt idx="1412">
                  <c:v>-1.2771799999999999E-6</c:v>
                </c:pt>
                <c:pt idx="1413">
                  <c:v>-2.0707899999999999E-6</c:v>
                </c:pt>
                <c:pt idx="1414">
                  <c:v>-2.9926099999999998E-6</c:v>
                </c:pt>
                <c:pt idx="1415">
                  <c:v>-3.8131299999999999E-6</c:v>
                </c:pt>
                <c:pt idx="1416">
                  <c:v>-4.2606899999999999E-6</c:v>
                </c:pt>
                <c:pt idx="1417">
                  <c:v>-4.0633100000000004E-6</c:v>
                </c:pt>
                <c:pt idx="1418">
                  <c:v>-3.0042700000000002E-6</c:v>
                </c:pt>
                <c:pt idx="1419">
                  <c:v>-9.8173900000000008E-7</c:v>
                </c:pt>
                <c:pt idx="1420">
                  <c:v>1.9420900000000002E-6</c:v>
                </c:pt>
                <c:pt idx="1421">
                  <c:v>5.5182099999999998E-6</c:v>
                </c:pt>
                <c:pt idx="1422">
                  <c:v>9.3261799999999992E-6</c:v>
                </c:pt>
                <c:pt idx="1423">
                  <c:v>1.2830799999999999E-5</c:v>
                </c:pt>
                <c:pt idx="1424">
                  <c:v>1.54717E-5</c:v>
                </c:pt>
                <c:pt idx="1425">
                  <c:v>1.6767699999999999E-5</c:v>
                </c:pt>
                <c:pt idx="1426">
                  <c:v>1.6412499999999999E-5</c:v>
                </c:pt>
                <c:pt idx="1427">
                  <c:v>1.43399E-5</c:v>
                </c:pt>
                <c:pt idx="1428">
                  <c:v>1.0740800000000001E-5</c:v>
                </c:pt>
                <c:pt idx="1429">
                  <c:v>6.03114E-6</c:v>
                </c:pt>
                <c:pt idx="1430">
                  <c:v>7.7649099999999996E-7</c:v>
                </c:pt>
                <c:pt idx="1431">
                  <c:v>-4.4065799999999997E-6</c:v>
                </c:pt>
                <c:pt idx="1432">
                  <c:v>-8.9489500000000001E-6</c:v>
                </c:pt>
                <c:pt idx="1433">
                  <c:v>-1.24061E-5</c:v>
                </c:pt>
                <c:pt idx="1434">
                  <c:v>-1.4500499999999999E-5</c:v>
                </c:pt>
                <c:pt idx="1435">
                  <c:v>-1.5126800000000001E-5</c:v>
                </c:pt>
                <c:pt idx="1436">
                  <c:v>-1.43278E-5</c:v>
                </c:pt>
                <c:pt idx="1437">
                  <c:v>-1.2253500000000001E-5</c:v>
                </c:pt>
                <c:pt idx="1438">
                  <c:v>-9.1172100000000004E-6</c:v>
                </c:pt>
                <c:pt idx="1439">
                  <c:v>-5.1600599999999997E-6</c:v>
                </c:pt>
                <c:pt idx="1440">
                  <c:v>-6.2868999999999995E-7</c:v>
                </c:pt>
                <c:pt idx="1441">
                  <c:v>4.2312100000000001E-6</c:v>
                </c:pt>
                <c:pt idx="1442">
                  <c:v>9.1685500000000005E-6</c:v>
                </c:pt>
                <c:pt idx="1443">
                  <c:v>1.39129E-5</c:v>
                </c:pt>
                <c:pt idx="1444">
                  <c:v>1.81619E-5</c:v>
                </c:pt>
                <c:pt idx="1445">
                  <c:v>2.15786E-5</c:v>
                </c:pt>
                <c:pt idx="1446">
                  <c:v>2.3810400000000002E-5</c:v>
                </c:pt>
                <c:pt idx="1447">
                  <c:v>2.4530200000000001E-5</c:v>
                </c:pt>
                <c:pt idx="1448">
                  <c:v>2.3500399999999999E-5</c:v>
                </c:pt>
                <c:pt idx="1449">
                  <c:v>2.0642500000000001E-5</c:v>
                </c:pt>
                <c:pt idx="1450">
                  <c:v>1.60946E-5</c:v>
                </c:pt>
                <c:pt idx="1451">
                  <c:v>1.0233300000000001E-5</c:v>
                </c:pt>
                <c:pt idx="1452">
                  <c:v>3.64421E-6</c:v>
                </c:pt>
                <c:pt idx="1453">
                  <c:v>-2.9602999999999998E-6</c:v>
                </c:pt>
                <c:pt idx="1454">
                  <c:v>-8.8616300000000004E-6</c:v>
                </c:pt>
                <c:pt idx="1455">
                  <c:v>-1.3463400000000001E-5</c:v>
                </c:pt>
                <c:pt idx="1456">
                  <c:v>-1.63945E-5</c:v>
                </c:pt>
                <c:pt idx="1457">
                  <c:v>-1.7558E-5</c:v>
                </c:pt>
                <c:pt idx="1458">
                  <c:v>-1.71159E-5</c:v>
                </c:pt>
                <c:pt idx="1459">
                  <c:v>-1.5418599999999998E-5</c:v>
                </c:pt>
                <c:pt idx="1460">
                  <c:v>-1.2903E-5</c:v>
                </c:pt>
                <c:pt idx="1461">
                  <c:v>-9.9936000000000003E-6</c:v>
                </c:pt>
                <c:pt idx="1462">
                  <c:v>-7.0305300000000003E-6</c:v>
                </c:pt>
                <c:pt idx="1463">
                  <c:v>-4.2396E-6</c:v>
                </c:pt>
                <c:pt idx="1464">
                  <c:v>-1.74183E-6</c:v>
                </c:pt>
                <c:pt idx="1465">
                  <c:v>4.1122E-7</c:v>
                </c:pt>
                <c:pt idx="1466">
                  <c:v>2.19438E-6</c:v>
                </c:pt>
                <c:pt idx="1467">
                  <c:v>3.57426E-6</c:v>
                </c:pt>
                <c:pt idx="1468">
                  <c:v>4.4925800000000003E-6</c:v>
                </c:pt>
                <c:pt idx="1469">
                  <c:v>4.8702100000000003E-6</c:v>
                </c:pt>
                <c:pt idx="1470">
                  <c:v>4.6290199999999998E-6</c:v>
                </c:pt>
                <c:pt idx="1471">
                  <c:v>3.7248700000000001E-6</c:v>
                </c:pt>
                <c:pt idx="1472">
                  <c:v>2.1829899999999998E-6</c:v>
                </c:pt>
                <c:pt idx="1473">
                  <c:v>1.2499499999999999E-7</c:v>
                </c:pt>
                <c:pt idx="1474">
                  <c:v>-2.2228900000000001E-6</c:v>
                </c:pt>
                <c:pt idx="1475">
                  <c:v>-4.5485700000000004E-6</c:v>
                </c:pt>
                <c:pt idx="1476">
                  <c:v>-6.5017099999999998E-6</c:v>
                </c:pt>
                <c:pt idx="1477">
                  <c:v>-7.7634499999999993E-6</c:v>
                </c:pt>
                <c:pt idx="1478">
                  <c:v>-8.1224200000000001E-6</c:v>
                </c:pt>
                <c:pt idx="1479">
                  <c:v>-7.5362199999999997E-6</c:v>
                </c:pt>
                <c:pt idx="1480">
                  <c:v>-6.15887E-6</c:v>
                </c:pt>
                <c:pt idx="1481">
                  <c:v>-4.3223199999999998E-6</c:v>
                </c:pt>
                <c:pt idx="1482">
                  <c:v>-2.47262E-6</c:v>
                </c:pt>
                <c:pt idx="1483">
                  <c:v>-1.07403E-6</c:v>
                </c:pt>
                <c:pt idx="1484">
                  <c:v>-5.0349799999999997E-7</c:v>
                </c:pt>
                <c:pt idx="1485">
                  <c:v>-9.60824E-7</c:v>
                </c:pt>
                <c:pt idx="1486">
                  <c:v>-2.4164400000000001E-6</c:v>
                </c:pt>
                <c:pt idx="1487">
                  <c:v>-4.6095100000000004E-6</c:v>
                </c:pt>
                <c:pt idx="1488">
                  <c:v>-7.0971199999999999E-6</c:v>
                </c:pt>
                <c:pt idx="1489">
                  <c:v>-9.3437500000000001E-6</c:v>
                </c:pt>
                <c:pt idx="1490">
                  <c:v>-1.08308E-5</c:v>
                </c:pt>
                <c:pt idx="1491">
                  <c:v>-1.1161900000000001E-5</c:v>
                </c:pt>
                <c:pt idx="1492">
                  <c:v>-1.01404E-5</c:v>
                </c:pt>
                <c:pt idx="1493">
                  <c:v>-7.8043099999999998E-6</c:v>
                </c:pt>
                <c:pt idx="1494">
                  <c:v>-4.4099099999999998E-6</c:v>
                </c:pt>
                <c:pt idx="1495">
                  <c:v>-3.7380900000000001E-7</c:v>
                </c:pt>
                <c:pt idx="1496">
                  <c:v>3.81258E-6</c:v>
                </c:pt>
                <c:pt idx="1497">
                  <c:v>7.6724800000000001E-6</c:v>
                </c:pt>
                <c:pt idx="1498">
                  <c:v>1.08163E-5</c:v>
                </c:pt>
                <c:pt idx="1499">
                  <c:v>1.29834E-5</c:v>
                </c:pt>
                <c:pt idx="1500">
                  <c:v>1.40513E-5</c:v>
                </c:pt>
                <c:pt idx="1501">
                  <c:v>1.4019000000000001E-5</c:v>
                </c:pt>
                <c:pt idx="1502">
                  <c:v>1.29795E-5</c:v>
                </c:pt>
                <c:pt idx="1503">
                  <c:v>1.10927E-5</c:v>
                </c:pt>
                <c:pt idx="1504">
                  <c:v>8.5667799999999993E-6</c:v>
                </c:pt>
                <c:pt idx="1505">
                  <c:v>5.6445199999999996E-6</c:v>
                </c:pt>
                <c:pt idx="1506">
                  <c:v>2.5911000000000001E-6</c:v>
                </c:pt>
                <c:pt idx="1507">
                  <c:v>-3.2362700000000002E-7</c:v>
                </c:pt>
                <c:pt idx="1508">
                  <c:v>-2.8502799999999999E-6</c:v>
                </c:pt>
                <c:pt idx="1509">
                  <c:v>-4.7895100000000003E-6</c:v>
                </c:pt>
                <c:pt idx="1510">
                  <c:v>-6.02023E-6</c:v>
                </c:pt>
                <c:pt idx="1511">
                  <c:v>-6.5196999999999996E-6</c:v>
                </c:pt>
                <c:pt idx="1512">
                  <c:v>-6.3704400000000003E-6</c:v>
                </c:pt>
                <c:pt idx="1513">
                  <c:v>-5.7517499999999996E-6</c:v>
                </c:pt>
                <c:pt idx="1514">
                  <c:v>-4.91583E-6</c:v>
                </c:pt>
                <c:pt idx="1515">
                  <c:v>-4.1511699999999998E-6</c:v>
                </c:pt>
                <c:pt idx="1516">
                  <c:v>-3.73714E-6</c:v>
                </c:pt>
                <c:pt idx="1517">
                  <c:v>-3.8956700000000003E-6</c:v>
                </c:pt>
                <c:pt idx="1518">
                  <c:v>-4.7471599999999998E-6</c:v>
                </c:pt>
                <c:pt idx="1519">
                  <c:v>-6.2786299999999999E-6</c:v>
                </c:pt>
                <c:pt idx="1520">
                  <c:v>-8.3321799999999999E-6</c:v>
                </c:pt>
                <c:pt idx="1521">
                  <c:v>-1.0618999999999999E-5</c:v>
                </c:pt>
                <c:pt idx="1522">
                  <c:v>-1.27599E-5</c:v>
                </c:pt>
                <c:pt idx="1523">
                  <c:v>-1.4346500000000001E-5</c:v>
                </c:pt>
                <c:pt idx="1524">
                  <c:v>-1.50107E-5</c:v>
                </c:pt>
                <c:pt idx="1525">
                  <c:v>-1.44862E-5</c:v>
                </c:pt>
                <c:pt idx="1526">
                  <c:v>-1.2649200000000001E-5</c:v>
                </c:pt>
                <c:pt idx="1527">
                  <c:v>-9.5301299999999992E-6</c:v>
                </c:pt>
                <c:pt idx="1528">
                  <c:v>-5.2996299999999996E-6</c:v>
                </c:pt>
                <c:pt idx="1529">
                  <c:v>-2.3740900000000001E-7</c:v>
                </c:pt>
                <c:pt idx="1530">
                  <c:v>5.3032700000000001E-6</c:v>
                </c:pt>
                <c:pt idx="1531">
                  <c:v>1.09276E-5</c:v>
                </c:pt>
                <c:pt idx="1532">
                  <c:v>1.6226300000000001E-5</c:v>
                </c:pt>
                <c:pt idx="1533">
                  <c:v>2.0800300000000001E-5</c:v>
                </c:pt>
                <c:pt idx="1534">
                  <c:v>2.4289799999999999E-5</c:v>
                </c:pt>
                <c:pt idx="1535">
                  <c:v>2.6407800000000002E-5</c:v>
                </c:pt>
                <c:pt idx="1536">
                  <c:v>2.6974E-5</c:v>
                </c:pt>
                <c:pt idx="1537">
                  <c:v>2.5941399999999999E-5</c:v>
                </c:pt>
                <c:pt idx="1538">
                  <c:v>2.34078E-5</c:v>
                </c:pt>
                <c:pt idx="1539">
                  <c:v>1.96054E-5</c:v>
                </c:pt>
                <c:pt idx="1540">
                  <c:v>1.4874900000000001E-5</c:v>
                </c:pt>
                <c:pt idx="1541">
                  <c:v>9.6264199999999996E-6</c:v>
                </c:pt>
                <c:pt idx="1542">
                  <c:v>4.2997499999999998E-6</c:v>
                </c:pt>
                <c:pt idx="1543">
                  <c:v>-6.7397099999999997E-7</c:v>
                </c:pt>
                <c:pt idx="1544">
                  <c:v>-4.9063300000000003E-6</c:v>
                </c:pt>
                <c:pt idx="1545">
                  <c:v>-8.0843800000000003E-6</c:v>
                </c:pt>
                <c:pt idx="1546">
                  <c:v>-1.0003000000000001E-5</c:v>
                </c:pt>
                <c:pt idx="1547">
                  <c:v>-1.05936E-5</c:v>
                </c:pt>
                <c:pt idx="1548">
                  <c:v>-9.9412599999999998E-6</c:v>
                </c:pt>
                <c:pt idx="1549">
                  <c:v>-8.2799100000000008E-6</c:v>
                </c:pt>
                <c:pt idx="1550">
                  <c:v>-5.9596800000000002E-6</c:v>
                </c:pt>
                <c:pt idx="1551">
                  <c:v>-3.3884200000000002E-6</c:v>
                </c:pt>
                <c:pt idx="1552">
                  <c:v>-9.595699999999999E-7</c:v>
                </c:pt>
                <c:pt idx="1553">
                  <c:v>1.01549E-6</c:v>
                </c:pt>
                <c:pt idx="1554">
                  <c:v>2.3527099999999998E-6</c:v>
                </c:pt>
                <c:pt idx="1555">
                  <c:v>3.00767E-6</c:v>
                </c:pt>
                <c:pt idx="1556">
                  <c:v>3.0551000000000002E-6</c:v>
                </c:pt>
                <c:pt idx="1557">
                  <c:v>2.64561E-6</c:v>
                </c:pt>
                <c:pt idx="1558">
                  <c:v>1.9548599999999999E-6</c:v>
                </c:pt>
                <c:pt idx="1559">
                  <c:v>1.1399399999999999E-6</c:v>
                </c:pt>
                <c:pt idx="1560">
                  <c:v>3.1234E-7</c:v>
                </c:pt>
                <c:pt idx="1561">
                  <c:v>-4.6947900000000002E-7</c:v>
                </c:pt>
                <c:pt idx="1562">
                  <c:v>-1.19068E-6</c:v>
                </c:pt>
                <c:pt idx="1563">
                  <c:v>-1.8595999999999999E-6</c:v>
                </c:pt>
                <c:pt idx="1564">
                  <c:v>-2.4827800000000001E-6</c:v>
                </c:pt>
                <c:pt idx="1565">
                  <c:v>-3.04193E-6</c:v>
                </c:pt>
                <c:pt idx="1566">
                  <c:v>-3.4786399999999999E-6</c:v>
                </c:pt>
                <c:pt idx="1567">
                  <c:v>-3.6923000000000002E-6</c:v>
                </c:pt>
                <c:pt idx="1568">
                  <c:v>-3.55496E-6</c:v>
                </c:pt>
                <c:pt idx="1569">
                  <c:v>-2.9432699999999999E-6</c:v>
                </c:pt>
                <c:pt idx="1570">
                  <c:v>-1.78242E-6</c:v>
                </c:pt>
                <c:pt idx="1571">
                  <c:v>-9.0949399999999998E-8</c:v>
                </c:pt>
                <c:pt idx="1572">
                  <c:v>1.9878599999999998E-6</c:v>
                </c:pt>
                <c:pt idx="1573">
                  <c:v>4.1818899999999999E-6</c:v>
                </c:pt>
                <c:pt idx="1574">
                  <c:v>6.1206600000000003E-6</c:v>
                </c:pt>
                <c:pt idx="1575">
                  <c:v>7.3983900000000003E-6</c:v>
                </c:pt>
                <c:pt idx="1576">
                  <c:v>7.6567999999999993E-6</c:v>
                </c:pt>
                <c:pt idx="1577">
                  <c:v>6.6678199999999996E-6</c:v>
                </c:pt>
                <c:pt idx="1578">
                  <c:v>4.3940099999999996E-6</c:v>
                </c:pt>
                <c:pt idx="1579">
                  <c:v>1.01015E-6</c:v>
                </c:pt>
                <c:pt idx="1580">
                  <c:v>-3.1212599999999998E-6</c:v>
                </c:pt>
                <c:pt idx="1581">
                  <c:v>-7.51466E-6</c:v>
                </c:pt>
                <c:pt idx="1582">
                  <c:v>-1.16499E-5</c:v>
                </c:pt>
                <c:pt idx="1583">
                  <c:v>-1.5062000000000001E-5</c:v>
                </c:pt>
                <c:pt idx="1584">
                  <c:v>-1.74109E-5</c:v>
                </c:pt>
                <c:pt idx="1585">
                  <c:v>-1.85173E-5</c:v>
                </c:pt>
                <c:pt idx="1586">
                  <c:v>-1.8361900000000001E-5</c:v>
                </c:pt>
                <c:pt idx="1587">
                  <c:v>-1.70558E-5</c:v>
                </c:pt>
                <c:pt idx="1588">
                  <c:v>-1.47959E-5</c:v>
                </c:pt>
                <c:pt idx="1589">
                  <c:v>-1.18214E-5</c:v>
                </c:pt>
                <c:pt idx="1590">
                  <c:v>-8.3808100000000001E-6</c:v>
                </c:pt>
                <c:pt idx="1591">
                  <c:v>-4.7138599999999996E-6</c:v>
                </c:pt>
                <c:pt idx="1592">
                  <c:v>-1.0458800000000001E-6</c:v>
                </c:pt>
                <c:pt idx="1593">
                  <c:v>2.4127499999999999E-6</c:v>
                </c:pt>
                <c:pt idx="1594">
                  <c:v>5.4688000000000001E-6</c:v>
                </c:pt>
                <c:pt idx="1595">
                  <c:v>7.9548099999999995E-6</c:v>
                </c:pt>
                <c:pt idx="1596">
                  <c:v>9.7450400000000001E-6</c:v>
                </c:pt>
                <c:pt idx="1597">
                  <c:v>1.0774999999999999E-5</c:v>
                </c:pt>
                <c:pt idx="1598">
                  <c:v>1.10574E-5</c:v>
                </c:pt>
                <c:pt idx="1599">
                  <c:v>1.06879E-5</c:v>
                </c:pt>
                <c:pt idx="1600">
                  <c:v>9.8342199999999995E-6</c:v>
                </c:pt>
                <c:pt idx="1601">
                  <c:v>8.7075900000000004E-6</c:v>
                </c:pt>
                <c:pt idx="1602">
                  <c:v>7.52207E-6</c:v>
                </c:pt>
                <c:pt idx="1603">
                  <c:v>6.4488199999999997E-6</c:v>
                </c:pt>
                <c:pt idx="1604">
                  <c:v>5.5770000000000001E-6</c:v>
                </c:pt>
                <c:pt idx="1605">
                  <c:v>4.8904800000000003E-6</c:v>
                </c:pt>
                <c:pt idx="1606">
                  <c:v>4.2666799999999996E-6</c:v>
                </c:pt>
                <c:pt idx="1607">
                  <c:v>3.4993600000000001E-6</c:v>
                </c:pt>
                <c:pt idx="1608">
                  <c:v>2.3424400000000001E-6</c:v>
                </c:pt>
                <c:pt idx="1609">
                  <c:v>5.6772599999999996E-7</c:v>
                </c:pt>
                <c:pt idx="1610">
                  <c:v>-1.9734E-6</c:v>
                </c:pt>
                <c:pt idx="1611">
                  <c:v>-5.2963800000000001E-6</c:v>
                </c:pt>
                <c:pt idx="1612">
                  <c:v>-9.2496099999999994E-6</c:v>
                </c:pt>
                <c:pt idx="1613">
                  <c:v>-1.3509899999999999E-5</c:v>
                </c:pt>
                <c:pt idx="1614">
                  <c:v>-1.76121E-5</c:v>
                </c:pt>
                <c:pt idx="1615">
                  <c:v>-2.10099E-5</c:v>
                </c:pt>
                <c:pt idx="1616">
                  <c:v>-2.3160399999999999E-5</c:v>
                </c:pt>
                <c:pt idx="1617">
                  <c:v>-2.3616099999999999E-5</c:v>
                </c:pt>
                <c:pt idx="1618">
                  <c:v>-2.2106199999999999E-5</c:v>
                </c:pt>
                <c:pt idx="1619">
                  <c:v>-1.8592699999999999E-5</c:v>
                </c:pt>
                <c:pt idx="1620">
                  <c:v>-1.3287499999999999E-5</c:v>
                </c:pt>
                <c:pt idx="1621">
                  <c:v>-6.6288E-6</c:v>
                </c:pt>
                <c:pt idx="1622">
                  <c:v>7.79208E-7</c:v>
                </c:pt>
                <c:pt idx="1623">
                  <c:v>8.2510200000000008E-6</c:v>
                </c:pt>
                <c:pt idx="1624">
                  <c:v>1.5113000000000001E-5</c:v>
                </c:pt>
                <c:pt idx="1625">
                  <c:v>2.07888E-5</c:v>
                </c:pt>
                <c:pt idx="1626">
                  <c:v>2.4862899999999999E-5</c:v>
                </c:pt>
                <c:pt idx="1627">
                  <c:v>2.7115100000000001E-5</c:v>
                </c:pt>
                <c:pt idx="1628">
                  <c:v>2.7520899999999999E-5</c:v>
                </c:pt>
                <c:pt idx="1629">
                  <c:v>2.62248E-5</c:v>
                </c:pt>
                <c:pt idx="1630">
                  <c:v>2.34927E-5</c:v>
                </c:pt>
                <c:pt idx="1631">
                  <c:v>1.96579E-5</c:v>
                </c:pt>
                <c:pt idx="1632">
                  <c:v>1.5073E-5</c:v>
                </c:pt>
                <c:pt idx="1633">
                  <c:v>1.0077900000000001E-5</c:v>
                </c:pt>
                <c:pt idx="1634">
                  <c:v>4.9868500000000004E-6</c:v>
                </c:pt>
                <c:pt idx="1635">
                  <c:v>9.2541600000000001E-8</c:v>
                </c:pt>
                <c:pt idx="1636">
                  <c:v>-4.3236600000000004E-6</c:v>
                </c:pt>
                <c:pt idx="1637">
                  <c:v>-7.9868499999999996E-6</c:v>
                </c:pt>
                <c:pt idx="1638">
                  <c:v>-1.0638800000000001E-5</c:v>
                </c:pt>
                <c:pt idx="1639">
                  <c:v>-1.20662E-5</c:v>
                </c:pt>
                <c:pt idx="1640">
                  <c:v>-1.21421E-5</c:v>
                </c:pt>
                <c:pt idx="1641">
                  <c:v>-1.0866800000000001E-5</c:v>
                </c:pt>
                <c:pt idx="1642">
                  <c:v>-8.3933800000000003E-6</c:v>
                </c:pt>
                <c:pt idx="1643">
                  <c:v>-5.0258199999999999E-6</c:v>
                </c:pt>
                <c:pt idx="1644">
                  <c:v>-1.18364E-6</c:v>
                </c:pt>
                <c:pt idx="1645">
                  <c:v>2.66031E-6</c:v>
                </c:pt>
                <c:pt idx="1646">
                  <c:v>6.0554200000000002E-6</c:v>
                </c:pt>
                <c:pt idx="1647">
                  <c:v>8.6440299999999993E-6</c:v>
                </c:pt>
                <c:pt idx="1648">
                  <c:v>1.02106E-5</c:v>
                </c:pt>
                <c:pt idx="1649">
                  <c:v>1.06998E-5</c:v>
                </c:pt>
                <c:pt idx="1650">
                  <c:v>1.02013E-5</c:v>
                </c:pt>
                <c:pt idx="1651">
                  <c:v>8.9105799999999993E-6</c:v>
                </c:pt>
                <c:pt idx="1652">
                  <c:v>7.0759500000000004E-6</c:v>
                </c:pt>
                <c:pt idx="1653">
                  <c:v>4.94736E-6</c:v>
                </c:pt>
                <c:pt idx="1654">
                  <c:v>2.7380100000000002E-6</c:v>
                </c:pt>
                <c:pt idx="1655">
                  <c:v>6.0531999999999997E-7</c:v>
                </c:pt>
                <c:pt idx="1656">
                  <c:v>-1.3480000000000001E-6</c:v>
                </c:pt>
                <c:pt idx="1657">
                  <c:v>-3.0580300000000002E-6</c:v>
                </c:pt>
                <c:pt idx="1658">
                  <c:v>-4.4778499999999998E-6</c:v>
                </c:pt>
                <c:pt idx="1659">
                  <c:v>-5.5600600000000001E-6</c:v>
                </c:pt>
                <c:pt idx="1660">
                  <c:v>-6.2521900000000002E-6</c:v>
                </c:pt>
                <c:pt idx="1661">
                  <c:v>-6.5081499999999997E-6</c:v>
                </c:pt>
                <c:pt idx="1662">
                  <c:v>-6.3128300000000003E-6</c:v>
                </c:pt>
                <c:pt idx="1663">
                  <c:v>-5.7104899999999999E-6</c:v>
                </c:pt>
                <c:pt idx="1664">
                  <c:v>-4.8244199999999996E-6</c:v>
                </c:pt>
                <c:pt idx="1665">
                  <c:v>-3.8564099999999999E-6</c:v>
                </c:pt>
                <c:pt idx="1666">
                  <c:v>-3.0600299999999999E-6</c:v>
                </c:pt>
                <c:pt idx="1667">
                  <c:v>-2.6903599999999999E-6</c:v>
                </c:pt>
                <c:pt idx="1668">
                  <c:v>-2.94108E-6</c:v>
                </c:pt>
                <c:pt idx="1669">
                  <c:v>-3.88558E-6</c:v>
                </c:pt>
                <c:pt idx="1670">
                  <c:v>-5.4390199999999996E-6</c:v>
                </c:pt>
                <c:pt idx="1671">
                  <c:v>-7.3542200000000004E-6</c:v>
                </c:pt>
                <c:pt idx="1672">
                  <c:v>-9.2560599999999999E-6</c:v>
                </c:pt>
                <c:pt idx="1673">
                  <c:v>-1.0710000000000001E-5</c:v>
                </c:pt>
                <c:pt idx="1674">
                  <c:v>-1.13121E-5</c:v>
                </c:pt>
                <c:pt idx="1675">
                  <c:v>-1.0781199999999999E-5</c:v>
                </c:pt>
                <c:pt idx="1676">
                  <c:v>-9.0347000000000001E-6</c:v>
                </c:pt>
                <c:pt idx="1677">
                  <c:v>-6.22647E-6</c:v>
                </c:pt>
                <c:pt idx="1678">
                  <c:v>-2.7369099999999999E-6</c:v>
                </c:pt>
                <c:pt idx="1679">
                  <c:v>8.89181E-7</c:v>
                </c:pt>
                <c:pt idx="1680">
                  <c:v>4.0471900000000001E-6</c:v>
                </c:pt>
                <c:pt idx="1681">
                  <c:v>6.1992699999999997E-6</c:v>
                </c:pt>
                <c:pt idx="1682">
                  <c:v>6.9947600000000001E-6</c:v>
                </c:pt>
                <c:pt idx="1683">
                  <c:v>6.3546400000000004E-6</c:v>
                </c:pt>
                <c:pt idx="1684">
                  <c:v>4.4974700000000002E-6</c:v>
                </c:pt>
                <c:pt idx="1685">
                  <c:v>1.89742E-6</c:v>
                </c:pt>
                <c:pt idx="1686">
                  <c:v>-8.1753699999999997E-7</c:v>
                </c:pt>
                <c:pt idx="1687">
                  <c:v>-3.00342E-6</c:v>
                </c:pt>
                <c:pt idx="1688">
                  <c:v>-4.1407400000000003E-6</c:v>
                </c:pt>
                <c:pt idx="1689">
                  <c:v>-3.9437E-6</c:v>
                </c:pt>
                <c:pt idx="1690">
                  <c:v>-2.4130999999999998E-6</c:v>
                </c:pt>
                <c:pt idx="1691">
                  <c:v>1.7647199999999999E-7</c:v>
                </c:pt>
                <c:pt idx="1692">
                  <c:v>3.3478099999999998E-6</c:v>
                </c:pt>
                <c:pt idx="1693">
                  <c:v>6.5293999999999997E-6</c:v>
                </c:pt>
                <c:pt idx="1694">
                  <c:v>9.1728600000000005E-6</c:v>
                </c:pt>
                <c:pt idx="1695">
                  <c:v>1.08527E-5</c:v>
                </c:pt>
                <c:pt idx="1696">
                  <c:v>1.13291E-5</c:v>
                </c:pt>
                <c:pt idx="1697">
                  <c:v>1.0565400000000001E-5</c:v>
                </c:pt>
                <c:pt idx="1698">
                  <c:v>8.7030199999999992E-6</c:v>
                </c:pt>
                <c:pt idx="1699">
                  <c:v>6.0057599999999999E-6</c:v>
                </c:pt>
                <c:pt idx="1700">
                  <c:v>2.79003E-6</c:v>
                </c:pt>
                <c:pt idx="1701">
                  <c:v>-6.4140599999999997E-7</c:v>
                </c:pt>
                <c:pt idx="1702">
                  <c:v>-4.0468799999999996E-6</c:v>
                </c:pt>
                <c:pt idx="1703">
                  <c:v>-7.2654699999999997E-6</c:v>
                </c:pt>
                <c:pt idx="1704">
                  <c:v>-1.02067E-5</c:v>
                </c:pt>
                <c:pt idx="1705">
                  <c:v>-1.28167E-5</c:v>
                </c:pt>
                <c:pt idx="1706">
                  <c:v>-1.50332E-5</c:v>
                </c:pt>
                <c:pt idx="1707">
                  <c:v>-1.6746299999999999E-5</c:v>
                </c:pt>
                <c:pt idx="1708">
                  <c:v>-1.7779699999999999E-5</c:v>
                </c:pt>
                <c:pt idx="1709">
                  <c:v>-1.7904400000000001E-5</c:v>
                </c:pt>
                <c:pt idx="1710">
                  <c:v>-1.6882900000000001E-5</c:v>
                </c:pt>
                <c:pt idx="1711">
                  <c:v>-1.4536699999999999E-5</c:v>
                </c:pt>
                <c:pt idx="1712">
                  <c:v>-1.0817300000000001E-5</c:v>
                </c:pt>
                <c:pt idx="1713">
                  <c:v>-5.8586299999999997E-6</c:v>
                </c:pt>
                <c:pt idx="1714">
                  <c:v>5.9725399999999997E-9</c:v>
                </c:pt>
                <c:pt idx="1715">
                  <c:v>6.2726800000000004E-6</c:v>
                </c:pt>
                <c:pt idx="1716">
                  <c:v>1.23361E-5</c:v>
                </c:pt>
                <c:pt idx="1717">
                  <c:v>1.7582900000000001E-5</c:v>
                </c:pt>
                <c:pt idx="1718">
                  <c:v>2.1488000000000002E-5</c:v>
                </c:pt>
                <c:pt idx="1719">
                  <c:v>2.36905E-5</c:v>
                </c:pt>
                <c:pt idx="1720">
                  <c:v>2.4036399999999999E-5</c:v>
                </c:pt>
                <c:pt idx="1721">
                  <c:v>2.2582199999999999E-5</c:v>
                </c:pt>
                <c:pt idx="1722">
                  <c:v>1.9565999999999999E-5</c:v>
                </c:pt>
                <c:pt idx="1723">
                  <c:v>1.5359E-5</c:v>
                </c:pt>
                <c:pt idx="1724">
                  <c:v>1.0407800000000001E-5</c:v>
                </c:pt>
                <c:pt idx="1725">
                  <c:v>5.1815700000000001E-6</c:v>
                </c:pt>
                <c:pt idx="1726">
                  <c:v>1.26752E-7</c:v>
                </c:pt>
                <c:pt idx="1727">
                  <c:v>-4.3667099999999999E-6</c:v>
                </c:pt>
                <c:pt idx="1728">
                  <c:v>-7.9890200000000006E-6</c:v>
                </c:pt>
                <c:pt idx="1729">
                  <c:v>-1.0524600000000001E-5</c:v>
                </c:pt>
                <c:pt idx="1730">
                  <c:v>-1.1857200000000001E-5</c:v>
                </c:pt>
                <c:pt idx="1731">
                  <c:v>-1.19668E-5</c:v>
                </c:pt>
                <c:pt idx="1732">
                  <c:v>-1.09213E-5</c:v>
                </c:pt>
                <c:pt idx="1733">
                  <c:v>-8.8652799999999999E-6</c:v>
                </c:pt>
                <c:pt idx="1734">
                  <c:v>-6.0098200000000002E-6</c:v>
                </c:pt>
                <c:pt idx="1735">
                  <c:v>-2.6248499999999999E-6</c:v>
                </c:pt>
                <c:pt idx="1736">
                  <c:v>9.6956200000000001E-7</c:v>
                </c:pt>
                <c:pt idx="1737">
                  <c:v>4.4181400000000004E-6</c:v>
                </c:pt>
                <c:pt idx="1738">
                  <c:v>7.3580800000000002E-6</c:v>
                </c:pt>
                <c:pt idx="1739">
                  <c:v>9.4616799999999998E-6</c:v>
                </c:pt>
                <c:pt idx="1740">
                  <c:v>1.04894E-5</c:v>
                </c:pt>
                <c:pt idx="1741">
                  <c:v>1.0341E-5</c:v>
                </c:pt>
                <c:pt idx="1742">
                  <c:v>9.08984E-6</c:v>
                </c:pt>
                <c:pt idx="1743">
                  <c:v>6.9845599999999998E-6</c:v>
                </c:pt>
                <c:pt idx="1744">
                  <c:v>4.4145499999999999E-6</c:v>
                </c:pt>
                <c:pt idx="1745">
                  <c:v>1.84235E-6</c:v>
                </c:pt>
                <c:pt idx="1746">
                  <c:v>-2.8114199999999999E-7</c:v>
                </c:pt>
                <c:pt idx="1747">
                  <c:v>-1.5986400000000001E-6</c:v>
                </c:pt>
                <c:pt idx="1748">
                  <c:v>-1.90669E-6</c:v>
                </c:pt>
                <c:pt idx="1749">
                  <c:v>-1.1819700000000001E-6</c:v>
                </c:pt>
                <c:pt idx="1750">
                  <c:v>4.2904900000000002E-7</c:v>
                </c:pt>
                <c:pt idx="1751">
                  <c:v>2.6509100000000002E-6</c:v>
                </c:pt>
                <c:pt idx="1752">
                  <c:v>5.1389400000000003E-6</c:v>
                </c:pt>
                <c:pt idx="1753">
                  <c:v>7.5441000000000003E-6</c:v>
                </c:pt>
                <c:pt idx="1754">
                  <c:v>9.5708100000000006E-6</c:v>
                </c:pt>
                <c:pt idx="1755">
                  <c:v>1.10178E-5</c:v>
                </c:pt>
                <c:pt idx="1756">
                  <c:v>1.1796299999999999E-5</c:v>
                </c:pt>
                <c:pt idx="1757">
                  <c:v>1.19232E-5</c:v>
                </c:pt>
                <c:pt idx="1758">
                  <c:v>1.14931E-5</c:v>
                </c:pt>
                <c:pt idx="1759">
                  <c:v>1.06355E-5</c:v>
                </c:pt>
                <c:pt idx="1760">
                  <c:v>9.4704500000000001E-6</c:v>
                </c:pt>
                <c:pt idx="1761">
                  <c:v>8.0734699999999995E-6</c:v>
                </c:pt>
                <c:pt idx="1762">
                  <c:v>6.4615199999999996E-6</c:v>
                </c:pt>
                <c:pt idx="1763">
                  <c:v>4.6020199999999999E-6</c:v>
                </c:pt>
                <c:pt idx="1764">
                  <c:v>2.4415499999999999E-6</c:v>
                </c:pt>
                <c:pt idx="1765">
                  <c:v>-5.6482399999999998E-8</c:v>
                </c:pt>
                <c:pt idx="1766">
                  <c:v>-2.8779699999999998E-6</c:v>
                </c:pt>
                <c:pt idx="1767">
                  <c:v>-5.9380499999999998E-6</c:v>
                </c:pt>
                <c:pt idx="1768">
                  <c:v>-9.0793699999999994E-6</c:v>
                </c:pt>
                <c:pt idx="1769">
                  <c:v>-1.2086799999999999E-5</c:v>
                </c:pt>
                <c:pt idx="1770">
                  <c:v>-1.4713E-5</c:v>
                </c:pt>
                <c:pt idx="1771">
                  <c:v>-1.6708300000000001E-5</c:v>
                </c:pt>
                <c:pt idx="1772">
                  <c:v>-1.7851199999999999E-5</c:v>
                </c:pt>
                <c:pt idx="1773">
                  <c:v>-1.7977100000000001E-5</c:v>
                </c:pt>
                <c:pt idx="1774">
                  <c:v>-1.7005599999999999E-5</c:v>
                </c:pt>
                <c:pt idx="1775">
                  <c:v>-1.4961699999999999E-5</c:v>
                </c:pt>
                <c:pt idx="1776">
                  <c:v>-1.1988799999999999E-5</c:v>
                </c:pt>
                <c:pt idx="1777">
                  <c:v>-8.3450299999999993E-6</c:v>
                </c:pt>
                <c:pt idx="1778">
                  <c:v>-4.3810699999999999E-6</c:v>
                </c:pt>
                <c:pt idx="1779">
                  <c:v>-4.9741799999999996E-7</c:v>
                </c:pt>
                <c:pt idx="1780">
                  <c:v>2.9102800000000002E-6</c:v>
                </c:pt>
                <c:pt idx="1781">
                  <c:v>5.5080499999999997E-6</c:v>
                </c:pt>
                <c:pt idx="1782">
                  <c:v>7.0701899999999998E-6</c:v>
                </c:pt>
                <c:pt idx="1783">
                  <c:v>7.5068300000000003E-6</c:v>
                </c:pt>
                <c:pt idx="1784">
                  <c:v>6.8688199999999999E-6</c:v>
                </c:pt>
                <c:pt idx="1785">
                  <c:v>5.3317299999999997E-6</c:v>
                </c:pt>
                <c:pt idx="1786">
                  <c:v>3.1642699999999999E-6</c:v>
                </c:pt>
                <c:pt idx="1787">
                  <c:v>6.8701599999999996E-7</c:v>
                </c:pt>
                <c:pt idx="1788">
                  <c:v>-1.7729499999999999E-6</c:v>
                </c:pt>
                <c:pt idx="1789">
                  <c:v>-3.9270300000000002E-6</c:v>
                </c:pt>
                <c:pt idx="1790">
                  <c:v>-5.5647600000000002E-6</c:v>
                </c:pt>
                <c:pt idx="1791">
                  <c:v>-6.5822399999999997E-6</c:v>
                </c:pt>
                <c:pt idx="1792">
                  <c:v>-6.9930300000000002E-6</c:v>
                </c:pt>
                <c:pt idx="1793">
                  <c:v>-6.9168899999999999E-6</c:v>
                </c:pt>
                <c:pt idx="1794">
                  <c:v>-6.5459399999999997E-6</c:v>
                </c:pt>
                <c:pt idx="1795">
                  <c:v>-6.09426E-6</c:v>
                </c:pt>
                <c:pt idx="1796">
                  <c:v>-5.7420299999999998E-6</c:v>
                </c:pt>
                <c:pt idx="1797">
                  <c:v>-5.5888099999999996E-6</c:v>
                </c:pt>
                <c:pt idx="1798">
                  <c:v>-5.6284500000000003E-6</c:v>
                </c:pt>
                <c:pt idx="1799">
                  <c:v>-5.7528199999999999E-6</c:v>
                </c:pt>
                <c:pt idx="1800">
                  <c:v>-5.7836E-6</c:v>
                </c:pt>
                <c:pt idx="1801">
                  <c:v>-5.5235200000000003E-6</c:v>
                </c:pt>
                <c:pt idx="1802">
                  <c:v>-4.8136699999999998E-6</c:v>
                </c:pt>
                <c:pt idx="1803">
                  <c:v>-3.5820199999999999E-6</c:v>
                </c:pt>
                <c:pt idx="1804">
                  <c:v>-1.8709599999999999E-6</c:v>
                </c:pt>
                <c:pt idx="1805">
                  <c:v>1.6280400000000001E-7</c:v>
                </c:pt>
                <c:pt idx="1806">
                  <c:v>2.2764599999999999E-6</c:v>
                </c:pt>
                <c:pt idx="1807">
                  <c:v>4.1910600000000002E-6</c:v>
                </c:pt>
                <c:pt idx="1808">
                  <c:v>5.6523299999999996E-6</c:v>
                </c:pt>
                <c:pt idx="1809">
                  <c:v>6.4884700000000002E-6</c:v>
                </c:pt>
                <c:pt idx="1810">
                  <c:v>6.6514899999999999E-6</c:v>
                </c:pt>
                <c:pt idx="1811">
                  <c:v>6.2318899999999997E-6</c:v>
                </c:pt>
                <c:pt idx="1812">
                  <c:v>5.4421400000000002E-6</c:v>
                </c:pt>
                <c:pt idx="1813">
                  <c:v>4.5716200000000001E-6</c:v>
                </c:pt>
                <c:pt idx="1814">
                  <c:v>3.9224400000000002E-6</c:v>
                </c:pt>
                <c:pt idx="1815">
                  <c:v>3.7403399999999998E-6</c:v>
                </c:pt>
                <c:pt idx="1816">
                  <c:v>4.1562000000000001E-6</c:v>
                </c:pt>
                <c:pt idx="1817">
                  <c:v>5.1516099999999998E-6</c:v>
                </c:pt>
                <c:pt idx="1818">
                  <c:v>6.5559000000000002E-6</c:v>
                </c:pt>
                <c:pt idx="1819">
                  <c:v>8.0754200000000003E-6</c:v>
                </c:pt>
                <c:pt idx="1820">
                  <c:v>9.3481199999999992E-6</c:v>
                </c:pt>
                <c:pt idx="1821">
                  <c:v>1.00119E-5</c:v>
                </c:pt>
                <c:pt idx="1822">
                  <c:v>9.7724199999999995E-6</c:v>
                </c:pt>
                <c:pt idx="1823">
                  <c:v>8.4573600000000003E-6</c:v>
                </c:pt>
                <c:pt idx="1824">
                  <c:v>6.0476499999999996E-6</c:v>
                </c:pt>
                <c:pt idx="1825">
                  <c:v>2.6809999999999998E-6</c:v>
                </c:pt>
                <c:pt idx="1826">
                  <c:v>-1.37102E-6</c:v>
                </c:pt>
                <c:pt idx="1827">
                  <c:v>-5.7461300000000003E-6</c:v>
                </c:pt>
                <c:pt idx="1828">
                  <c:v>-1.00451E-5</c:v>
                </c:pt>
                <c:pt idx="1829">
                  <c:v>-1.38849E-5</c:v>
                </c:pt>
                <c:pt idx="1830">
                  <c:v>-1.6940799999999999E-5</c:v>
                </c:pt>
                <c:pt idx="1831">
                  <c:v>-1.89718E-5</c:v>
                </c:pt>
                <c:pt idx="1832">
                  <c:v>-1.9826600000000001E-5</c:v>
                </c:pt>
                <c:pt idx="1833">
                  <c:v>-1.9436099999999998E-5</c:v>
                </c:pt>
                <c:pt idx="1834">
                  <c:v>-1.77988E-5</c:v>
                </c:pt>
                <c:pt idx="1835">
                  <c:v>-1.49699E-5</c:v>
                </c:pt>
                <c:pt idx="1836">
                  <c:v>-1.1058E-5</c:v>
                </c:pt>
                <c:pt idx="1837">
                  <c:v>-6.2322500000000003E-6</c:v>
                </c:pt>
                <c:pt idx="1838">
                  <c:v>-7.34737E-7</c:v>
                </c:pt>
                <c:pt idx="1839">
                  <c:v>5.1115500000000002E-6</c:v>
                </c:pt>
                <c:pt idx="1840">
                  <c:v>1.09074E-5</c:v>
                </c:pt>
                <c:pt idx="1841">
                  <c:v>1.6201E-5</c:v>
                </c:pt>
                <c:pt idx="1842">
                  <c:v>2.0531100000000001E-5</c:v>
                </c:pt>
                <c:pt idx="1843">
                  <c:v>2.3483199999999999E-5</c:v>
                </c:pt>
                <c:pt idx="1844">
                  <c:v>2.4747099999999999E-5</c:v>
                </c:pt>
                <c:pt idx="1845">
                  <c:v>2.4166199999999999E-5</c:v>
                </c:pt>
                <c:pt idx="1846">
                  <c:v>2.1765099999999999E-5</c:v>
                </c:pt>
                <c:pt idx="1847">
                  <c:v>1.7751999999999999E-5</c:v>
                </c:pt>
                <c:pt idx="1848">
                  <c:v>1.24951E-5</c:v>
                </c:pt>
                <c:pt idx="1849">
                  <c:v>6.4767799999999998E-6</c:v>
                </c:pt>
                <c:pt idx="1850">
                  <c:v>2.34623E-7</c:v>
                </c:pt>
                <c:pt idx="1851">
                  <c:v>-5.7021900000000004E-6</c:v>
                </c:pt>
                <c:pt idx="1852">
                  <c:v>-1.08711E-5</c:v>
                </c:pt>
                <c:pt idx="1853">
                  <c:v>-1.4921499999999999E-5</c:v>
                </c:pt>
                <c:pt idx="1854">
                  <c:v>-1.76415E-5</c:v>
                </c:pt>
                <c:pt idx="1855">
                  <c:v>-1.8964999999999999E-5</c:v>
                </c:pt>
                <c:pt idx="1856">
                  <c:v>-1.8958999999999999E-5</c:v>
                </c:pt>
                <c:pt idx="1857">
                  <c:v>-1.7798000000000001E-5</c:v>
                </c:pt>
                <c:pt idx="1858">
                  <c:v>-1.5731700000000001E-5</c:v>
                </c:pt>
                <c:pt idx="1859">
                  <c:v>-1.3052400000000001E-5</c:v>
                </c:pt>
                <c:pt idx="1860">
                  <c:v>-1.0068799999999999E-5</c:v>
                </c:pt>
                <c:pt idx="1861">
                  <c:v>-7.0861800000000003E-6</c:v>
                </c:pt>
                <c:pt idx="1862">
                  <c:v>-4.3898800000000004E-6</c:v>
                </c:pt>
                <c:pt idx="1863">
                  <c:v>-2.2287099999999998E-6</c:v>
                </c:pt>
                <c:pt idx="1864">
                  <c:v>-7.9328099999999999E-7</c:v>
                </c:pt>
                <c:pt idx="1865">
                  <c:v>-1.8953300000000001E-7</c:v>
                </c:pt>
                <c:pt idx="1866">
                  <c:v>-4.12783E-7</c:v>
                </c:pt>
                <c:pt idx="1867">
                  <c:v>-1.33149E-6</c:v>
                </c:pt>
                <c:pt idx="1868">
                  <c:v>-2.6911099999999998E-6</c:v>
                </c:pt>
                <c:pt idx="1869">
                  <c:v>-4.1445199999999996E-6</c:v>
                </c:pt>
                <c:pt idx="1870">
                  <c:v>-5.3084400000000001E-6</c:v>
                </c:pt>
                <c:pt idx="1871">
                  <c:v>-5.8363000000000003E-6</c:v>
                </c:pt>
                <c:pt idx="1872">
                  <c:v>-5.4918200000000002E-6</c:v>
                </c:pt>
                <c:pt idx="1873">
                  <c:v>-4.2052699999999998E-6</c:v>
                </c:pt>
                <c:pt idx="1874">
                  <c:v>-2.0978999999999999E-6</c:v>
                </c:pt>
                <c:pt idx="1875">
                  <c:v>5.3210700000000004E-7</c:v>
                </c:pt>
                <c:pt idx="1876">
                  <c:v>3.2596000000000001E-6</c:v>
                </c:pt>
                <c:pt idx="1877">
                  <c:v>5.6077200000000002E-6</c:v>
                </c:pt>
                <c:pt idx="1878">
                  <c:v>7.1333799999999996E-6</c:v>
                </c:pt>
                <c:pt idx="1879">
                  <c:v>7.5073500000000002E-6</c:v>
                </c:pt>
                <c:pt idx="1880">
                  <c:v>6.5757499999999997E-6</c:v>
                </c:pt>
                <c:pt idx="1881">
                  <c:v>4.3937599999999999E-6</c:v>
                </c:pt>
                <c:pt idx="1882">
                  <c:v>1.22637E-6</c:v>
                </c:pt>
                <c:pt idx="1883">
                  <c:v>-2.4848299999999999E-6</c:v>
                </c:pt>
                <c:pt idx="1884">
                  <c:v>-6.1856700000000004E-6</c:v>
                </c:pt>
                <c:pt idx="1885">
                  <c:v>-9.2961299999999994E-6</c:v>
                </c:pt>
                <c:pt idx="1886">
                  <c:v>-1.13068E-5</c:v>
                </c:pt>
                <c:pt idx="1887">
                  <c:v>-1.1868000000000001E-5</c:v>
                </c:pt>
                <c:pt idx="1888">
                  <c:v>-1.0855200000000001E-5</c:v>
                </c:pt>
                <c:pt idx="1889">
                  <c:v>-8.3946200000000006E-6</c:v>
                </c:pt>
                <c:pt idx="1890">
                  <c:v>-4.8452499999999999E-6</c:v>
                </c:pt>
                <c:pt idx="1891">
                  <c:v>-7.3785499999999999E-7</c:v>
                </c:pt>
                <c:pt idx="1892">
                  <c:v>3.31555E-6</c:v>
                </c:pt>
                <c:pt idx="1893">
                  <c:v>6.7243199999999999E-6</c:v>
                </c:pt>
                <c:pt idx="1894">
                  <c:v>9.0144400000000007E-6</c:v>
                </c:pt>
                <c:pt idx="1895">
                  <c:v>9.9001500000000004E-6</c:v>
                </c:pt>
                <c:pt idx="1896">
                  <c:v>9.3217799999999997E-6</c:v>
                </c:pt>
                <c:pt idx="1897">
                  <c:v>7.44666E-6</c:v>
                </c:pt>
                <c:pt idx="1898">
                  <c:v>4.6365100000000003E-6</c:v>
                </c:pt>
                <c:pt idx="1899">
                  <c:v>1.38933E-6</c:v>
                </c:pt>
                <c:pt idx="1900">
                  <c:v>-1.73423E-6</c:v>
                </c:pt>
                <c:pt idx="1901">
                  <c:v>-4.1889499999999999E-6</c:v>
                </c:pt>
                <c:pt idx="1902">
                  <c:v>-5.5181300000000001E-6</c:v>
                </c:pt>
                <c:pt idx="1903">
                  <c:v>-5.41298E-6</c:v>
                </c:pt>
                <c:pt idx="1904">
                  <c:v>-3.7525800000000002E-6</c:v>
                </c:pt>
                <c:pt idx="1905">
                  <c:v>-6.1998399999999997E-7</c:v>
                </c:pt>
                <c:pt idx="1906">
                  <c:v>3.7065099999999999E-6</c:v>
                </c:pt>
                <c:pt idx="1907">
                  <c:v>8.7858300000000002E-6</c:v>
                </c:pt>
                <c:pt idx="1908">
                  <c:v>1.4066100000000001E-5</c:v>
                </c:pt>
                <c:pt idx="1909">
                  <c:v>1.8949799999999999E-5</c:v>
                </c:pt>
                <c:pt idx="1910">
                  <c:v>2.28641E-5</c:v>
                </c:pt>
                <c:pt idx="1911">
                  <c:v>2.53286E-5</c:v>
                </c:pt>
                <c:pt idx="1912">
                  <c:v>2.6011299999999999E-5</c:v>
                </c:pt>
                <c:pt idx="1913">
                  <c:v>2.4768000000000001E-5</c:v>
                </c:pt>
                <c:pt idx="1914">
                  <c:v>2.1659400000000001E-5</c:v>
                </c:pt>
                <c:pt idx="1915">
                  <c:v>1.69429E-5</c:v>
                </c:pt>
                <c:pt idx="1916">
                  <c:v>1.1041499999999999E-5</c:v>
                </c:pt>
                <c:pt idx="1917">
                  <c:v>4.4908399999999997E-6</c:v>
                </c:pt>
                <c:pt idx="1918">
                  <c:v>-2.12764E-6</c:v>
                </c:pt>
                <c:pt idx="1919">
                  <c:v>-8.2589300000000002E-6</c:v>
                </c:pt>
                <c:pt idx="1920">
                  <c:v>-1.34414E-5</c:v>
                </c:pt>
                <c:pt idx="1921">
                  <c:v>-1.7357300000000001E-5</c:v>
                </c:pt>
                <c:pt idx="1922">
                  <c:v>-1.98588E-5</c:v>
                </c:pt>
                <c:pt idx="1923">
                  <c:v>-2.0963099999999999E-5</c:v>
                </c:pt>
                <c:pt idx="1924">
                  <c:v>-2.08197E-5</c:v>
                </c:pt>
                <c:pt idx="1925">
                  <c:v>-1.9655699999999999E-5</c:v>
                </c:pt>
                <c:pt idx="1926">
                  <c:v>-1.7713100000000002E-5</c:v>
                </c:pt>
                <c:pt idx="1927">
                  <c:v>-1.51939E-5</c:v>
                </c:pt>
                <c:pt idx="1928">
                  <c:v>-1.22278E-5</c:v>
                </c:pt>
                <c:pt idx="1929">
                  <c:v>-8.8707999999999998E-6</c:v>
                </c:pt>
                <c:pt idx="1930">
                  <c:v>-5.1354799999999997E-6</c:v>
                </c:pt>
                <c:pt idx="1931">
                  <c:v>-1.04122E-6</c:v>
                </c:pt>
                <c:pt idx="1932">
                  <c:v>3.3318200000000001E-6</c:v>
                </c:pt>
                <c:pt idx="1933">
                  <c:v>7.8054199999999995E-6</c:v>
                </c:pt>
                <c:pt idx="1934">
                  <c:v>1.2097699999999999E-5</c:v>
                </c:pt>
                <c:pt idx="1935">
                  <c:v>1.5855500000000001E-5</c:v>
                </c:pt>
                <c:pt idx="1936">
                  <c:v>1.8718600000000001E-5</c:v>
                </c:pt>
                <c:pt idx="1937">
                  <c:v>2.0399199999999999E-5</c:v>
                </c:pt>
                <c:pt idx="1938">
                  <c:v>2.0754299999999999E-5</c:v>
                </c:pt>
                <c:pt idx="1939">
                  <c:v>1.98293E-5</c:v>
                </c:pt>
                <c:pt idx="1940">
                  <c:v>1.7858799999999999E-5</c:v>
                </c:pt>
                <c:pt idx="1941">
                  <c:v>1.5221E-5</c:v>
                </c:pt>
                <c:pt idx="1942">
                  <c:v>1.2357999999999999E-5</c:v>
                </c:pt>
                <c:pt idx="1943">
                  <c:v>9.6799099999999993E-6</c:v>
                </c:pt>
                <c:pt idx="1944">
                  <c:v>7.4793300000000001E-6</c:v>
                </c:pt>
                <c:pt idx="1945">
                  <c:v>5.8758599999999997E-6</c:v>
                </c:pt>
                <c:pt idx="1946">
                  <c:v>4.8045000000000003E-6</c:v>
                </c:pt>
                <c:pt idx="1947">
                  <c:v>4.0478700000000003E-6</c:v>
                </c:pt>
                <c:pt idx="1948">
                  <c:v>3.30182E-6</c:v>
                </c:pt>
                <c:pt idx="1949">
                  <c:v>2.2558099999999999E-6</c:v>
                </c:pt>
                <c:pt idx="1950">
                  <c:v>6.6800999999999996E-7</c:v>
                </c:pt>
                <c:pt idx="1951">
                  <c:v>-1.5811800000000001E-6</c:v>
                </c:pt>
                <c:pt idx="1952">
                  <c:v>-4.4659300000000003E-6</c:v>
                </c:pt>
                <c:pt idx="1953">
                  <c:v>-7.8221099999999999E-6</c:v>
                </c:pt>
                <c:pt idx="1954">
                  <c:v>-1.13779E-5</c:v>
                </c:pt>
                <c:pt idx="1955">
                  <c:v>-1.47975E-5</c:v>
                </c:pt>
                <c:pt idx="1956">
                  <c:v>-1.7729099999999999E-5</c:v>
                </c:pt>
                <c:pt idx="1957">
                  <c:v>-1.9847099999999998E-5</c:v>
                </c:pt>
                <c:pt idx="1958">
                  <c:v>-2.0888999999999999E-5</c:v>
                </c:pt>
                <c:pt idx="1959">
                  <c:v>-2.0683199999999999E-5</c:v>
                </c:pt>
                <c:pt idx="1960">
                  <c:v>-1.9168500000000001E-5</c:v>
                </c:pt>
                <c:pt idx="1961">
                  <c:v>-1.6407699999999999E-5</c:v>
                </c:pt>
                <c:pt idx="1962">
                  <c:v>-1.25903E-5</c:v>
                </c:pt>
                <c:pt idx="1963">
                  <c:v>-8.0251799999999993E-6</c:v>
                </c:pt>
                <c:pt idx="1964">
                  <c:v>-3.1185299999999999E-6</c:v>
                </c:pt>
                <c:pt idx="1965">
                  <c:v>1.66313E-6</c:v>
                </c:pt>
                <c:pt idx="1966">
                  <c:v>5.8432000000000002E-6</c:v>
                </c:pt>
                <c:pt idx="1967">
                  <c:v>8.9938000000000002E-6</c:v>
                </c:pt>
                <c:pt idx="1968">
                  <c:v>1.0795099999999999E-5</c:v>
                </c:pt>
                <c:pt idx="1969">
                  <c:v>1.10853E-5</c:v>
                </c:pt>
                <c:pt idx="1970">
                  <c:v>9.8900199999999999E-6</c:v>
                </c:pt>
                <c:pt idx="1971">
                  <c:v>7.42495E-6</c:v>
                </c:pt>
                <c:pt idx="1972">
                  <c:v>4.0656700000000003E-6</c:v>
                </c:pt>
                <c:pt idx="1973">
                  <c:v>2.8940700000000002E-7</c:v>
                </c:pt>
                <c:pt idx="1974">
                  <c:v>-3.40259E-6</c:v>
                </c:pt>
                <c:pt idx="1975">
                  <c:v>-6.5669700000000004E-6</c:v>
                </c:pt>
                <c:pt idx="1976">
                  <c:v>-8.8876699999999992E-6</c:v>
                </c:pt>
                <c:pt idx="1977">
                  <c:v>-1.02183E-5</c:v>
                </c:pt>
                <c:pt idx="1978">
                  <c:v>-1.05893E-5</c:v>
                </c:pt>
                <c:pt idx="1979">
                  <c:v>-1.01805E-5</c:v>
                </c:pt>
                <c:pt idx="1980">
                  <c:v>-9.2666899999999999E-6</c:v>
                </c:pt>
                <c:pt idx="1981">
                  <c:v>-8.1511799999999994E-6</c:v>
                </c:pt>
                <c:pt idx="1982">
                  <c:v>-7.1022200000000001E-6</c:v>
                </c:pt>
                <c:pt idx="1983">
                  <c:v>-6.3056000000000002E-6</c:v>
                </c:pt>
                <c:pt idx="1984">
                  <c:v>-5.8415099999999997E-6</c:v>
                </c:pt>
                <c:pt idx="1985">
                  <c:v>-5.6872000000000004E-6</c:v>
                </c:pt>
                <c:pt idx="1986">
                  <c:v>-5.7410800000000003E-6</c:v>
                </c:pt>
                <c:pt idx="1987">
                  <c:v>-5.8597500000000001E-6</c:v>
                </c:pt>
                <c:pt idx="1988">
                  <c:v>-5.8972199999999998E-6</c:v>
                </c:pt>
                <c:pt idx="1989">
                  <c:v>-5.7364900000000002E-6</c:v>
                </c:pt>
                <c:pt idx="1990">
                  <c:v>-5.3063000000000003E-6</c:v>
                </c:pt>
                <c:pt idx="1991">
                  <c:v>-4.58047E-6</c:v>
                </c:pt>
                <c:pt idx="1992">
                  <c:v>-3.5628E-6</c:v>
                </c:pt>
                <c:pt idx="1993">
                  <c:v>-2.26485E-6</c:v>
                </c:pt>
                <c:pt idx="1994">
                  <c:v>-6.8643900000000002E-7</c:v>
                </c:pt>
                <c:pt idx="1995">
                  <c:v>1.1919500000000001E-6</c:v>
                </c:pt>
                <c:pt idx="1996">
                  <c:v>3.3997100000000001E-6</c:v>
                </c:pt>
                <c:pt idx="1997">
                  <c:v>5.9506100000000001E-6</c:v>
                </c:pt>
                <c:pt idx="1998">
                  <c:v>8.8085000000000005E-6</c:v>
                </c:pt>
                <c:pt idx="1999">
                  <c:v>1.1856E-5</c:v>
                </c:pt>
                <c:pt idx="2000">
                  <c:v>1.48787E-5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66-461D-9A50-E69565F4D339}"/>
            </c:ext>
          </c:extLst>
        </c:ser>
        <c:ser>
          <c:idx val="3"/>
          <c:order val="1"/>
          <c:tx>
            <c:v>E = 207 GPa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'Impact Young'!$B$10:$B$2010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Young'!$F$10:$F$2010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1.3889499999999999E-10</c:v>
                </c:pt>
                <c:pt idx="2">
                  <c:v>-1.9410700000000001E-8</c:v>
                </c:pt>
                <c:pt idx="3">
                  <c:v>2.9481999999999999E-8</c:v>
                </c:pt>
                <c:pt idx="4">
                  <c:v>8.2380199999999998E-8</c:v>
                </c:pt>
                <c:pt idx="5">
                  <c:v>-1.67937E-7</c:v>
                </c:pt>
                <c:pt idx="6">
                  <c:v>-6.8746199999999997E-8</c:v>
                </c:pt>
                <c:pt idx="7">
                  <c:v>3.2252699999999999E-7</c:v>
                </c:pt>
                <c:pt idx="8">
                  <c:v>-1.6205700000000001E-7</c:v>
                </c:pt>
                <c:pt idx="9">
                  <c:v>-2.1505200000000001E-7</c:v>
                </c:pt>
                <c:pt idx="10">
                  <c:v>3.21258E-7</c:v>
                </c:pt>
                <c:pt idx="11">
                  <c:v>-6.5491699999999999E-8</c:v>
                </c:pt>
                <c:pt idx="12">
                  <c:v>-2.1425500000000001E-7</c:v>
                </c:pt>
                <c:pt idx="13">
                  <c:v>2.2074200000000001E-7</c:v>
                </c:pt>
                <c:pt idx="14">
                  <c:v>4.9499300000000004E-7</c:v>
                </c:pt>
                <c:pt idx="15">
                  <c:v>1.6685499999999999E-7</c:v>
                </c:pt>
                <c:pt idx="16">
                  <c:v>-2.8959599999999999E-7</c:v>
                </c:pt>
                <c:pt idx="17">
                  <c:v>-2.5527600000000002E-9</c:v>
                </c:pt>
                <c:pt idx="18">
                  <c:v>-5.3190700000000003E-7</c:v>
                </c:pt>
                <c:pt idx="19">
                  <c:v>-1.3474499999999999E-6</c:v>
                </c:pt>
                <c:pt idx="20">
                  <c:v>-1.2158700000000001E-6</c:v>
                </c:pt>
                <c:pt idx="21">
                  <c:v>-1.0468300000000001E-6</c:v>
                </c:pt>
                <c:pt idx="22">
                  <c:v>-2.1937499999999999E-7</c:v>
                </c:pt>
                <c:pt idx="23">
                  <c:v>8.5698100000000002E-7</c:v>
                </c:pt>
                <c:pt idx="24">
                  <c:v>2.0766499999999998E-6</c:v>
                </c:pt>
                <c:pt idx="25">
                  <c:v>3.4058300000000001E-6</c:v>
                </c:pt>
                <c:pt idx="26">
                  <c:v>3.35012E-6</c:v>
                </c:pt>
                <c:pt idx="27">
                  <c:v>2.89318E-6</c:v>
                </c:pt>
                <c:pt idx="28">
                  <c:v>2.3226399999999998E-6</c:v>
                </c:pt>
                <c:pt idx="29">
                  <c:v>1.5025499999999999E-6</c:v>
                </c:pt>
                <c:pt idx="30">
                  <c:v>7.6648700000000005E-7</c:v>
                </c:pt>
                <c:pt idx="31">
                  <c:v>-2.8953399999999998E-7</c:v>
                </c:pt>
                <c:pt idx="32">
                  <c:v>-1.0670900000000001E-6</c:v>
                </c:pt>
                <c:pt idx="33">
                  <c:v>-1.9209199999999998E-6</c:v>
                </c:pt>
                <c:pt idx="34">
                  <c:v>-2.75485E-6</c:v>
                </c:pt>
                <c:pt idx="35">
                  <c:v>-2.8458599999999999E-6</c:v>
                </c:pt>
                <c:pt idx="36">
                  <c:v>-2.51469E-6</c:v>
                </c:pt>
                <c:pt idx="37">
                  <c:v>-2.3244999999999999E-6</c:v>
                </c:pt>
                <c:pt idx="38">
                  <c:v>-2.5661700000000001E-6</c:v>
                </c:pt>
                <c:pt idx="39">
                  <c:v>-2.8748500000000001E-6</c:v>
                </c:pt>
                <c:pt idx="40">
                  <c:v>-3.4079399999999998E-6</c:v>
                </c:pt>
                <c:pt idx="41">
                  <c:v>-3.8241399999999998E-6</c:v>
                </c:pt>
                <c:pt idx="42">
                  <c:v>-3.3371499999999999E-6</c:v>
                </c:pt>
                <c:pt idx="43">
                  <c:v>-2.1075000000000002E-6</c:v>
                </c:pt>
                <c:pt idx="44">
                  <c:v>-5.9302800000000001E-7</c:v>
                </c:pt>
                <c:pt idx="45">
                  <c:v>8.6549899999999999E-7</c:v>
                </c:pt>
                <c:pt idx="46">
                  <c:v>1.8694499999999999E-6</c:v>
                </c:pt>
                <c:pt idx="47">
                  <c:v>2.1648699999999998E-6</c:v>
                </c:pt>
                <c:pt idx="48">
                  <c:v>2.12454E-6</c:v>
                </c:pt>
                <c:pt idx="49">
                  <c:v>2.0246699999999999E-6</c:v>
                </c:pt>
                <c:pt idx="50">
                  <c:v>2.19943E-6</c:v>
                </c:pt>
                <c:pt idx="51">
                  <c:v>2.4747100000000001E-6</c:v>
                </c:pt>
                <c:pt idx="52">
                  <c:v>2.43437E-6</c:v>
                </c:pt>
                <c:pt idx="53">
                  <c:v>2.4007199999999999E-6</c:v>
                </c:pt>
                <c:pt idx="54">
                  <c:v>2.3019599999999999E-6</c:v>
                </c:pt>
                <c:pt idx="55">
                  <c:v>2.0395300000000001E-6</c:v>
                </c:pt>
                <c:pt idx="56">
                  <c:v>1.86478E-6</c:v>
                </c:pt>
                <c:pt idx="57">
                  <c:v>1.9730500000000001E-6</c:v>
                </c:pt>
                <c:pt idx="58">
                  <c:v>1.9587099999999998E-6</c:v>
                </c:pt>
                <c:pt idx="59">
                  <c:v>1.5275800000000001E-6</c:v>
                </c:pt>
                <c:pt idx="60">
                  <c:v>1.2014799999999999E-6</c:v>
                </c:pt>
                <c:pt idx="61">
                  <c:v>1.01282E-6</c:v>
                </c:pt>
                <c:pt idx="62">
                  <c:v>7.18186E-7</c:v>
                </c:pt>
                <c:pt idx="63">
                  <c:v>3.10236E-7</c:v>
                </c:pt>
                <c:pt idx="64">
                  <c:v>-3.3606699999999999E-7</c:v>
                </c:pt>
                <c:pt idx="65">
                  <c:v>-1.3787400000000001E-6</c:v>
                </c:pt>
                <c:pt idx="66">
                  <c:v>-2.7927500000000001E-6</c:v>
                </c:pt>
                <c:pt idx="67">
                  <c:v>-4.0010600000000003E-6</c:v>
                </c:pt>
                <c:pt idx="68">
                  <c:v>-4.54957E-6</c:v>
                </c:pt>
                <c:pt idx="69">
                  <c:v>-4.7037000000000004E-6</c:v>
                </c:pt>
                <c:pt idx="70">
                  <c:v>-4.6491899999999996E-6</c:v>
                </c:pt>
                <c:pt idx="71">
                  <c:v>-4.3318499999999999E-6</c:v>
                </c:pt>
                <c:pt idx="72">
                  <c:v>-3.7994399999999998E-6</c:v>
                </c:pt>
                <c:pt idx="73">
                  <c:v>-3.1631799999999999E-6</c:v>
                </c:pt>
                <c:pt idx="74">
                  <c:v>-2.45915E-6</c:v>
                </c:pt>
                <c:pt idx="75">
                  <c:v>-1.7612599999999999E-6</c:v>
                </c:pt>
                <c:pt idx="76">
                  <c:v>-1.2578799999999999E-6</c:v>
                </c:pt>
                <c:pt idx="77">
                  <c:v>-1.0309500000000001E-6</c:v>
                </c:pt>
                <c:pt idx="78">
                  <c:v>-9.7088300000000005E-7</c:v>
                </c:pt>
                <c:pt idx="79">
                  <c:v>-8.2529299999999998E-7</c:v>
                </c:pt>
                <c:pt idx="80">
                  <c:v>-4.6461599999999998E-7</c:v>
                </c:pt>
                <c:pt idx="81">
                  <c:v>-6.4927499999999997E-8</c:v>
                </c:pt>
                <c:pt idx="82">
                  <c:v>1.7783800000000001E-7</c:v>
                </c:pt>
                <c:pt idx="83">
                  <c:v>2.32105E-7</c:v>
                </c:pt>
                <c:pt idx="84">
                  <c:v>4.5793700000000003E-8</c:v>
                </c:pt>
                <c:pt idx="85">
                  <c:v>-3.9574200000000002E-7</c:v>
                </c:pt>
                <c:pt idx="86">
                  <c:v>-9.3131499999999997E-7</c:v>
                </c:pt>
                <c:pt idx="87">
                  <c:v>-1.3852099999999999E-6</c:v>
                </c:pt>
                <c:pt idx="88">
                  <c:v>-1.7410200000000001E-6</c:v>
                </c:pt>
                <c:pt idx="89">
                  <c:v>-2.02038E-6</c:v>
                </c:pt>
                <c:pt idx="90">
                  <c:v>-2.10995E-6</c:v>
                </c:pt>
                <c:pt idx="91">
                  <c:v>-1.8162700000000001E-6</c:v>
                </c:pt>
                <c:pt idx="92">
                  <c:v>-1.05265E-6</c:v>
                </c:pt>
                <c:pt idx="93">
                  <c:v>1.2191599999999999E-7</c:v>
                </c:pt>
                <c:pt idx="94">
                  <c:v>1.63203E-6</c:v>
                </c:pt>
                <c:pt idx="95">
                  <c:v>3.26989E-6</c:v>
                </c:pt>
                <c:pt idx="96">
                  <c:v>4.5896799999999997E-6</c:v>
                </c:pt>
                <c:pt idx="97">
                  <c:v>5.2358300000000003E-6</c:v>
                </c:pt>
                <c:pt idx="98">
                  <c:v>5.2572999999999996E-6</c:v>
                </c:pt>
                <c:pt idx="99">
                  <c:v>4.9107799999999999E-6</c:v>
                </c:pt>
                <c:pt idx="100">
                  <c:v>4.3638599999999996E-6</c:v>
                </c:pt>
                <c:pt idx="101">
                  <c:v>3.704E-6</c:v>
                </c:pt>
                <c:pt idx="102">
                  <c:v>2.9803399999999999E-6</c:v>
                </c:pt>
                <c:pt idx="103">
                  <c:v>2.1436600000000001E-6</c:v>
                </c:pt>
                <c:pt idx="104">
                  <c:v>1.1667199999999999E-6</c:v>
                </c:pt>
                <c:pt idx="105">
                  <c:v>2.59816E-7</c:v>
                </c:pt>
                <c:pt idx="106">
                  <c:v>-2.34864E-7</c:v>
                </c:pt>
                <c:pt idx="107">
                  <c:v>-1.85562E-7</c:v>
                </c:pt>
                <c:pt idx="108">
                  <c:v>1.9891600000000001E-7</c:v>
                </c:pt>
                <c:pt idx="109">
                  <c:v>5.5472600000000004E-7</c:v>
                </c:pt>
                <c:pt idx="110">
                  <c:v>5.93768E-7</c:v>
                </c:pt>
                <c:pt idx="111">
                  <c:v>2.4096899999999999E-7</c:v>
                </c:pt>
                <c:pt idx="112">
                  <c:v>-3.3247000000000001E-7</c:v>
                </c:pt>
                <c:pt idx="113">
                  <c:v>-8.2130299999999995E-7</c:v>
                </c:pt>
                <c:pt idx="114">
                  <c:v>-9.9973600000000008E-7</c:v>
                </c:pt>
                <c:pt idx="115">
                  <c:v>-8.2140900000000002E-7</c:v>
                </c:pt>
                <c:pt idx="116">
                  <c:v>-3.2896899999999999E-7</c:v>
                </c:pt>
                <c:pt idx="117">
                  <c:v>4.2811399999999999E-7</c:v>
                </c:pt>
                <c:pt idx="118">
                  <c:v>1.3542699999999999E-6</c:v>
                </c:pt>
                <c:pt idx="119">
                  <c:v>2.25822E-6</c:v>
                </c:pt>
                <c:pt idx="120">
                  <c:v>2.8929599999999998E-6</c:v>
                </c:pt>
                <c:pt idx="121">
                  <c:v>3.0968799999999998E-6</c:v>
                </c:pt>
                <c:pt idx="122">
                  <c:v>2.9538200000000001E-6</c:v>
                </c:pt>
                <c:pt idx="123">
                  <c:v>2.7738099999999999E-6</c:v>
                </c:pt>
                <c:pt idx="124">
                  <c:v>2.8557399999999999E-6</c:v>
                </c:pt>
                <c:pt idx="125">
                  <c:v>3.2428000000000001E-6</c:v>
                </c:pt>
                <c:pt idx="126">
                  <c:v>3.6588999999999998E-6</c:v>
                </c:pt>
                <c:pt idx="127">
                  <c:v>3.6526399999999998E-6</c:v>
                </c:pt>
                <c:pt idx="128">
                  <c:v>2.8736100000000002E-6</c:v>
                </c:pt>
                <c:pt idx="129">
                  <c:v>1.3129299999999999E-6</c:v>
                </c:pt>
                <c:pt idx="130">
                  <c:v>-6.9021099999999996E-7</c:v>
                </c:pt>
                <c:pt idx="131">
                  <c:v>-2.6772299999999999E-6</c:v>
                </c:pt>
                <c:pt idx="132">
                  <c:v>-4.3130299999999996E-6</c:v>
                </c:pt>
                <c:pt idx="133">
                  <c:v>-5.4766600000000002E-6</c:v>
                </c:pt>
                <c:pt idx="134">
                  <c:v>-6.2096599999999998E-6</c:v>
                </c:pt>
                <c:pt idx="135">
                  <c:v>-6.5950000000000004E-6</c:v>
                </c:pt>
                <c:pt idx="136">
                  <c:v>-6.6509799999999998E-6</c:v>
                </c:pt>
                <c:pt idx="137">
                  <c:v>-6.31119E-6</c:v>
                </c:pt>
                <c:pt idx="138">
                  <c:v>-5.4805299999999999E-6</c:v>
                </c:pt>
                <c:pt idx="139">
                  <c:v>-4.1237500000000001E-6</c:v>
                </c:pt>
                <c:pt idx="140">
                  <c:v>-2.3543800000000001E-6</c:v>
                </c:pt>
                <c:pt idx="141">
                  <c:v>-4.4800900000000002E-7</c:v>
                </c:pt>
                <c:pt idx="142">
                  <c:v>1.26237E-6</c:v>
                </c:pt>
                <c:pt idx="143">
                  <c:v>2.5337200000000001E-6</c:v>
                </c:pt>
                <c:pt idx="144">
                  <c:v>3.3198200000000001E-6</c:v>
                </c:pt>
                <c:pt idx="145">
                  <c:v>3.8024199999999999E-6</c:v>
                </c:pt>
                <c:pt idx="146">
                  <c:v>4.2915600000000003E-6</c:v>
                </c:pt>
                <c:pt idx="147">
                  <c:v>4.9858900000000001E-6</c:v>
                </c:pt>
                <c:pt idx="148">
                  <c:v>5.7622700000000003E-6</c:v>
                </c:pt>
                <c:pt idx="149">
                  <c:v>6.2151799999999997E-6</c:v>
                </c:pt>
                <c:pt idx="150">
                  <c:v>5.9308099999999999E-6</c:v>
                </c:pt>
                <c:pt idx="151">
                  <c:v>4.74772E-6</c:v>
                </c:pt>
                <c:pt idx="152">
                  <c:v>2.8350599999999999E-6</c:v>
                </c:pt>
                <c:pt idx="153">
                  <c:v>6.1837800000000001E-7</c:v>
                </c:pt>
                <c:pt idx="154">
                  <c:v>-1.3986E-6</c:v>
                </c:pt>
                <c:pt idx="155">
                  <c:v>-2.8698200000000002E-6</c:v>
                </c:pt>
                <c:pt idx="156">
                  <c:v>-3.7322800000000001E-6</c:v>
                </c:pt>
                <c:pt idx="157">
                  <c:v>-4.1040099999999999E-6</c:v>
                </c:pt>
                <c:pt idx="158">
                  <c:v>-4.1148400000000002E-6</c:v>
                </c:pt>
                <c:pt idx="159">
                  <c:v>-3.8682499999999998E-6</c:v>
                </c:pt>
                <c:pt idx="160">
                  <c:v>-3.4723600000000002E-6</c:v>
                </c:pt>
                <c:pt idx="161">
                  <c:v>-3.0174999999999999E-6</c:v>
                </c:pt>
                <c:pt idx="162">
                  <c:v>-2.5597199999999999E-6</c:v>
                </c:pt>
                <c:pt idx="163">
                  <c:v>-2.1630299999999999E-6</c:v>
                </c:pt>
                <c:pt idx="164">
                  <c:v>-1.9066699999999999E-6</c:v>
                </c:pt>
                <c:pt idx="165">
                  <c:v>-1.8250000000000001E-6</c:v>
                </c:pt>
                <c:pt idx="166">
                  <c:v>-1.8786399999999999E-6</c:v>
                </c:pt>
                <c:pt idx="167">
                  <c:v>-1.9812600000000002E-6</c:v>
                </c:pt>
                <c:pt idx="168">
                  <c:v>-2.0172899999999999E-6</c:v>
                </c:pt>
                <c:pt idx="169">
                  <c:v>-1.8651999999999999E-6</c:v>
                </c:pt>
                <c:pt idx="170">
                  <c:v>-1.4720499999999999E-6</c:v>
                </c:pt>
                <c:pt idx="171">
                  <c:v>-9.0936100000000001E-7</c:v>
                </c:pt>
                <c:pt idx="172">
                  <c:v>-3.1849500000000002E-7</c:v>
                </c:pt>
                <c:pt idx="173">
                  <c:v>2.03864E-7</c:v>
                </c:pt>
                <c:pt idx="174">
                  <c:v>6.5293800000000002E-7</c:v>
                </c:pt>
                <c:pt idx="175">
                  <c:v>1.06158E-6</c:v>
                </c:pt>
                <c:pt idx="176">
                  <c:v>1.4222699999999999E-6</c:v>
                </c:pt>
                <c:pt idx="177">
                  <c:v>1.6605499999999999E-6</c:v>
                </c:pt>
                <c:pt idx="178">
                  <c:v>1.66946E-6</c:v>
                </c:pt>
                <c:pt idx="179">
                  <c:v>1.38041E-6</c:v>
                </c:pt>
                <c:pt idx="180">
                  <c:v>8.2976599999999999E-7</c:v>
                </c:pt>
                <c:pt idx="181">
                  <c:v>1.60323E-7</c:v>
                </c:pt>
                <c:pt idx="182">
                  <c:v>-4.6132E-7</c:v>
                </c:pt>
                <c:pt idx="183">
                  <c:v>-9.3226999999999997E-7</c:v>
                </c:pt>
                <c:pt idx="184">
                  <c:v>-1.2173899999999999E-6</c:v>
                </c:pt>
                <c:pt idx="185">
                  <c:v>-1.2979999999999999E-6</c:v>
                </c:pt>
                <c:pt idx="186">
                  <c:v>-1.1597300000000001E-6</c:v>
                </c:pt>
                <c:pt idx="187">
                  <c:v>-8.3452599999999999E-7</c:v>
                </c:pt>
                <c:pt idx="188">
                  <c:v>-4.2755399999999999E-7</c:v>
                </c:pt>
                <c:pt idx="189">
                  <c:v>-8.7999000000000006E-8</c:v>
                </c:pt>
                <c:pt idx="190">
                  <c:v>5.6910700000000003E-8</c:v>
                </c:pt>
                <c:pt idx="191">
                  <c:v>-2.7379400000000002E-8</c:v>
                </c:pt>
                <c:pt idx="192">
                  <c:v>-2.47139E-7</c:v>
                </c:pt>
                <c:pt idx="193">
                  <c:v>-4.2606100000000002E-7</c:v>
                </c:pt>
                <c:pt idx="194">
                  <c:v>-4.19371E-7</c:v>
                </c:pt>
                <c:pt idx="195">
                  <c:v>-2.0041600000000001E-7</c:v>
                </c:pt>
                <c:pt idx="196">
                  <c:v>1.58693E-7</c:v>
                </c:pt>
                <c:pt idx="197">
                  <c:v>5.8017100000000001E-7</c:v>
                </c:pt>
                <c:pt idx="198">
                  <c:v>1.05213E-6</c:v>
                </c:pt>
                <c:pt idx="199">
                  <c:v>1.6268E-6</c:v>
                </c:pt>
                <c:pt idx="200">
                  <c:v>2.36105E-6</c:v>
                </c:pt>
                <c:pt idx="201">
                  <c:v>3.2420999999999998E-6</c:v>
                </c:pt>
                <c:pt idx="202">
                  <c:v>4.1500299999999996E-6</c:v>
                </c:pt>
                <c:pt idx="203">
                  <c:v>4.90021E-6</c:v>
                </c:pt>
                <c:pt idx="204">
                  <c:v>5.3491899999999997E-6</c:v>
                </c:pt>
                <c:pt idx="205">
                  <c:v>5.4803400000000001E-6</c:v>
                </c:pt>
                <c:pt idx="206">
                  <c:v>5.3999700000000004E-6</c:v>
                </c:pt>
                <c:pt idx="207">
                  <c:v>5.2599399999999997E-6</c:v>
                </c:pt>
                <c:pt idx="208">
                  <c:v>5.1746899999999999E-6</c:v>
                </c:pt>
                <c:pt idx="209">
                  <c:v>5.18014E-6</c:v>
                </c:pt>
                <c:pt idx="210">
                  <c:v>5.23907E-6</c:v>
                </c:pt>
                <c:pt idx="211">
                  <c:v>5.2761600000000002E-6</c:v>
                </c:pt>
                <c:pt idx="212">
                  <c:v>5.2178799999999999E-6</c:v>
                </c:pt>
                <c:pt idx="213">
                  <c:v>5.0112200000000001E-6</c:v>
                </c:pt>
                <c:pt idx="214">
                  <c:v>4.6116400000000003E-6</c:v>
                </c:pt>
                <c:pt idx="215">
                  <c:v>3.9644999999999999E-6</c:v>
                </c:pt>
                <c:pt idx="216">
                  <c:v>3.0176499999999998E-6</c:v>
                </c:pt>
                <c:pt idx="217">
                  <c:v>1.7677199999999999E-6</c:v>
                </c:pt>
                <c:pt idx="218">
                  <c:v>2.9462900000000001E-7</c:v>
                </c:pt>
                <c:pt idx="219">
                  <c:v>-1.2572E-6</c:v>
                </c:pt>
                <c:pt idx="220">
                  <c:v>-2.7391900000000001E-6</c:v>
                </c:pt>
                <c:pt idx="221">
                  <c:v>-4.0540999999999999E-6</c:v>
                </c:pt>
                <c:pt idx="222">
                  <c:v>-5.1710199999999998E-6</c:v>
                </c:pt>
                <c:pt idx="223">
                  <c:v>-6.0905899999999999E-6</c:v>
                </c:pt>
                <c:pt idx="224">
                  <c:v>-6.78111E-6</c:v>
                </c:pt>
                <c:pt idx="225">
                  <c:v>-7.1424499999999997E-6</c:v>
                </c:pt>
                <c:pt idx="226">
                  <c:v>-7.04749E-6</c:v>
                </c:pt>
                <c:pt idx="227">
                  <c:v>-6.4352099999999997E-6</c:v>
                </c:pt>
                <c:pt idx="228">
                  <c:v>-5.3685100000000002E-6</c:v>
                </c:pt>
                <c:pt idx="229">
                  <c:v>-4.0104200000000003E-6</c:v>
                </c:pt>
                <c:pt idx="230">
                  <c:v>-2.5545700000000001E-6</c:v>
                </c:pt>
                <c:pt idx="231">
                  <c:v>-1.1633299999999999E-6</c:v>
                </c:pt>
                <c:pt idx="232">
                  <c:v>6.4265800000000004E-8</c:v>
                </c:pt>
                <c:pt idx="233">
                  <c:v>1.08817E-6</c:v>
                </c:pt>
                <c:pt idx="234">
                  <c:v>1.8893700000000001E-6</c:v>
                </c:pt>
                <c:pt idx="235">
                  <c:v>2.4315599999999999E-6</c:v>
                </c:pt>
                <c:pt idx="236">
                  <c:v>2.6585099999999999E-6</c:v>
                </c:pt>
                <c:pt idx="237">
                  <c:v>2.5185199999999998E-6</c:v>
                </c:pt>
                <c:pt idx="238">
                  <c:v>1.9858800000000002E-6</c:v>
                </c:pt>
                <c:pt idx="239">
                  <c:v>1.08012E-6</c:v>
                </c:pt>
                <c:pt idx="240">
                  <c:v>-1.05161E-7</c:v>
                </c:pt>
                <c:pt idx="241">
                  <c:v>-1.3889299999999999E-6</c:v>
                </c:pt>
                <c:pt idx="242">
                  <c:v>-2.5389599999999999E-6</c:v>
                </c:pt>
                <c:pt idx="243">
                  <c:v>-3.3427100000000001E-6</c:v>
                </c:pt>
                <c:pt idx="244">
                  <c:v>-3.6631000000000001E-6</c:v>
                </c:pt>
                <c:pt idx="245">
                  <c:v>-3.4543000000000001E-6</c:v>
                </c:pt>
                <c:pt idx="246">
                  <c:v>-2.7470900000000001E-6</c:v>
                </c:pt>
                <c:pt idx="247">
                  <c:v>-1.6211199999999999E-6</c:v>
                </c:pt>
                <c:pt idx="248">
                  <c:v>-1.82988E-7</c:v>
                </c:pt>
                <c:pt idx="249">
                  <c:v>1.4291100000000001E-6</c:v>
                </c:pt>
                <c:pt idx="250">
                  <c:v>3.02097E-6</c:v>
                </c:pt>
                <c:pt idx="251">
                  <c:v>4.3412699999999999E-6</c:v>
                </c:pt>
                <c:pt idx="252">
                  <c:v>5.13425E-6</c:v>
                </c:pt>
                <c:pt idx="253">
                  <c:v>5.2202499999999997E-6</c:v>
                </c:pt>
                <c:pt idx="254">
                  <c:v>4.5510899999999997E-6</c:v>
                </c:pt>
                <c:pt idx="255">
                  <c:v>3.2152199999999999E-6</c:v>
                </c:pt>
                <c:pt idx="256">
                  <c:v>1.3981100000000001E-6</c:v>
                </c:pt>
                <c:pt idx="257">
                  <c:v>-6.8422900000000001E-7</c:v>
                </c:pt>
                <c:pt idx="258">
                  <c:v>-2.8451699999999999E-6</c:v>
                </c:pt>
                <c:pt idx="259">
                  <c:v>-4.9410900000000002E-6</c:v>
                </c:pt>
                <c:pt idx="260">
                  <c:v>-6.8358900000000002E-6</c:v>
                </c:pt>
                <c:pt idx="261">
                  <c:v>-8.3629999999999994E-6</c:v>
                </c:pt>
                <c:pt idx="262">
                  <c:v>-9.3295200000000008E-6</c:v>
                </c:pt>
                <c:pt idx="263">
                  <c:v>-9.5633099999999994E-6</c:v>
                </c:pt>
                <c:pt idx="264">
                  <c:v>-8.9777200000000002E-6</c:v>
                </c:pt>
                <c:pt idx="265">
                  <c:v>-7.6253100000000004E-6</c:v>
                </c:pt>
                <c:pt idx="266">
                  <c:v>-5.7081100000000003E-6</c:v>
                </c:pt>
                <c:pt idx="267">
                  <c:v>-3.5231100000000001E-6</c:v>
                </c:pt>
                <c:pt idx="268">
                  <c:v>-1.3663200000000001E-6</c:v>
                </c:pt>
                <c:pt idx="269">
                  <c:v>5.4637900000000002E-7</c:v>
                </c:pt>
                <c:pt idx="270">
                  <c:v>2.1021499999999999E-6</c:v>
                </c:pt>
                <c:pt idx="271">
                  <c:v>3.2675999999999999E-6</c:v>
                </c:pt>
                <c:pt idx="272">
                  <c:v>4.0527399999999996E-6</c:v>
                </c:pt>
                <c:pt idx="273">
                  <c:v>4.4892500000000003E-6</c:v>
                </c:pt>
                <c:pt idx="274">
                  <c:v>4.6283000000000002E-6</c:v>
                </c:pt>
                <c:pt idx="275">
                  <c:v>4.5415999999999999E-6</c:v>
                </c:pt>
                <c:pt idx="276">
                  <c:v>4.3010099999999998E-6</c:v>
                </c:pt>
                <c:pt idx="277">
                  <c:v>3.9363900000000003E-6</c:v>
                </c:pt>
                <c:pt idx="278">
                  <c:v>3.4100299999999999E-6</c:v>
                </c:pt>
                <c:pt idx="279">
                  <c:v>2.6488400000000002E-6</c:v>
                </c:pt>
                <c:pt idx="280">
                  <c:v>1.62574E-6</c:v>
                </c:pt>
                <c:pt idx="281">
                  <c:v>4.30732E-7</c:v>
                </c:pt>
                <c:pt idx="282">
                  <c:v>-7.2666499999999995E-7</c:v>
                </c:pt>
                <c:pt idx="283">
                  <c:v>-1.59266E-6</c:v>
                </c:pt>
                <c:pt idx="284">
                  <c:v>-1.9785799999999999E-6</c:v>
                </c:pt>
                <c:pt idx="285">
                  <c:v>-1.8409199999999999E-6</c:v>
                </c:pt>
                <c:pt idx="286">
                  <c:v>-1.28791E-6</c:v>
                </c:pt>
                <c:pt idx="287">
                  <c:v>-5.1665600000000002E-7</c:v>
                </c:pt>
                <c:pt idx="288">
                  <c:v>2.7166199999999999E-7</c:v>
                </c:pt>
                <c:pt idx="289">
                  <c:v>9.26506E-7</c:v>
                </c:pt>
                <c:pt idx="290">
                  <c:v>1.3577999999999999E-6</c:v>
                </c:pt>
                <c:pt idx="291">
                  <c:v>1.5220100000000001E-6</c:v>
                </c:pt>
                <c:pt idx="292">
                  <c:v>1.4076300000000001E-6</c:v>
                </c:pt>
                <c:pt idx="293">
                  <c:v>1.02517E-6</c:v>
                </c:pt>
                <c:pt idx="294">
                  <c:v>4.0073200000000002E-7</c:v>
                </c:pt>
                <c:pt idx="295">
                  <c:v>-4.2005800000000001E-7</c:v>
                </c:pt>
                <c:pt idx="296">
                  <c:v>-1.3532E-6</c:v>
                </c:pt>
                <c:pt idx="297">
                  <c:v>-2.2546200000000001E-6</c:v>
                </c:pt>
                <c:pt idx="298">
                  <c:v>-2.92221E-6</c:v>
                </c:pt>
                <c:pt idx="299">
                  <c:v>-3.1424499999999999E-6</c:v>
                </c:pt>
                <c:pt idx="300">
                  <c:v>-2.7764600000000002E-6</c:v>
                </c:pt>
                <c:pt idx="301">
                  <c:v>-1.84304E-6</c:v>
                </c:pt>
                <c:pt idx="302">
                  <c:v>-5.3832800000000003E-7</c:v>
                </c:pt>
                <c:pt idx="303">
                  <c:v>8.3964400000000002E-7</c:v>
                </c:pt>
                <c:pt idx="304">
                  <c:v>2.02518E-6</c:v>
                </c:pt>
                <c:pt idx="305">
                  <c:v>2.8921300000000002E-6</c:v>
                </c:pt>
                <c:pt idx="306">
                  <c:v>3.46588E-6</c:v>
                </c:pt>
                <c:pt idx="307">
                  <c:v>3.8435100000000004E-6</c:v>
                </c:pt>
                <c:pt idx="308">
                  <c:v>4.0901400000000003E-6</c:v>
                </c:pt>
                <c:pt idx="309">
                  <c:v>4.1884899999999999E-6</c:v>
                </c:pt>
                <c:pt idx="310">
                  <c:v>4.0710100000000003E-6</c:v>
                </c:pt>
                <c:pt idx="311">
                  <c:v>3.6986999999999998E-6</c:v>
                </c:pt>
                <c:pt idx="312">
                  <c:v>3.1164200000000001E-6</c:v>
                </c:pt>
                <c:pt idx="313">
                  <c:v>2.4399999999999999E-6</c:v>
                </c:pt>
                <c:pt idx="314">
                  <c:v>1.79165E-6</c:v>
                </c:pt>
                <c:pt idx="315">
                  <c:v>1.2405E-6</c:v>
                </c:pt>
                <c:pt idx="316">
                  <c:v>7.9099600000000002E-7</c:v>
                </c:pt>
                <c:pt idx="317">
                  <c:v>4.1689799999999998E-7</c:v>
                </c:pt>
                <c:pt idx="318">
                  <c:v>1.0839099999999999E-7</c:v>
                </c:pt>
                <c:pt idx="319">
                  <c:v>-9.9190700000000002E-8</c:v>
                </c:pt>
                <c:pt idx="320">
                  <c:v>-1.2910399999999999E-7</c:v>
                </c:pt>
                <c:pt idx="321">
                  <c:v>1.03364E-7</c:v>
                </c:pt>
                <c:pt idx="322">
                  <c:v>6.4148599999999995E-7</c:v>
                </c:pt>
                <c:pt idx="323">
                  <c:v>1.4405800000000001E-6</c:v>
                </c:pt>
                <c:pt idx="324">
                  <c:v>2.3440899999999999E-6</c:v>
                </c:pt>
                <c:pt idx="325">
                  <c:v>3.0997900000000001E-6</c:v>
                </c:pt>
                <c:pt idx="326">
                  <c:v>3.42424E-6</c:v>
                </c:pt>
                <c:pt idx="327">
                  <c:v>3.10092E-6</c:v>
                </c:pt>
                <c:pt idx="328">
                  <c:v>2.0719E-6</c:v>
                </c:pt>
                <c:pt idx="329">
                  <c:v>4.7833999999999998E-7</c:v>
                </c:pt>
                <c:pt idx="330">
                  <c:v>-1.37069E-6</c:v>
                </c:pt>
                <c:pt idx="331">
                  <c:v>-3.0864499999999999E-6</c:v>
                </c:pt>
                <c:pt idx="332">
                  <c:v>-4.3101800000000001E-6</c:v>
                </c:pt>
                <c:pt idx="333">
                  <c:v>-4.8065700000000003E-6</c:v>
                </c:pt>
                <c:pt idx="334">
                  <c:v>-4.5140299999999999E-6</c:v>
                </c:pt>
                <c:pt idx="335">
                  <c:v>-3.54161E-6</c:v>
                </c:pt>
                <c:pt idx="336">
                  <c:v>-2.1196899999999999E-6</c:v>
                </c:pt>
                <c:pt idx="337">
                  <c:v>-5.2505499999999999E-7</c:v>
                </c:pt>
                <c:pt idx="338">
                  <c:v>9.921190000000001E-7</c:v>
                </c:pt>
                <c:pt idx="339">
                  <c:v>2.2511299999999999E-6</c:v>
                </c:pt>
                <c:pt idx="340">
                  <c:v>3.13799E-6</c:v>
                </c:pt>
                <c:pt idx="341">
                  <c:v>3.5692500000000002E-6</c:v>
                </c:pt>
                <c:pt idx="342">
                  <c:v>3.4616800000000001E-6</c:v>
                </c:pt>
                <c:pt idx="343">
                  <c:v>2.7439300000000001E-6</c:v>
                </c:pt>
                <c:pt idx="344">
                  <c:v>1.4091E-6</c:v>
                </c:pt>
                <c:pt idx="345">
                  <c:v>-4.35966E-7</c:v>
                </c:pt>
                <c:pt idx="346">
                  <c:v>-2.5760200000000001E-6</c:v>
                </c:pt>
                <c:pt idx="347">
                  <c:v>-4.7604799999999999E-6</c:v>
                </c:pt>
                <c:pt idx="348">
                  <c:v>-6.8010599999999997E-6</c:v>
                </c:pt>
                <c:pt idx="349">
                  <c:v>-8.62319E-6</c:v>
                </c:pt>
                <c:pt idx="350">
                  <c:v>-1.02285E-5</c:v>
                </c:pt>
                <c:pt idx="351">
                  <c:v>-1.15927E-5</c:v>
                </c:pt>
                <c:pt idx="352">
                  <c:v>-1.25793E-5</c:v>
                </c:pt>
                <c:pt idx="353">
                  <c:v>-1.29415E-5</c:v>
                </c:pt>
                <c:pt idx="354">
                  <c:v>-1.24219E-5</c:v>
                </c:pt>
                <c:pt idx="355">
                  <c:v>-1.0883800000000001E-5</c:v>
                </c:pt>
                <c:pt idx="356">
                  <c:v>-8.38771E-6</c:v>
                </c:pt>
                <c:pt idx="357">
                  <c:v>-5.1695999999999996E-6</c:v>
                </c:pt>
                <c:pt idx="358">
                  <c:v>-1.54628E-6</c:v>
                </c:pt>
                <c:pt idx="359">
                  <c:v>2.18074E-6</c:v>
                </c:pt>
                <c:pt idx="360">
                  <c:v>5.7640299999999998E-6</c:v>
                </c:pt>
                <c:pt idx="361">
                  <c:v>8.9851800000000003E-6</c:v>
                </c:pt>
                <c:pt idx="362">
                  <c:v>1.1610800000000001E-5</c:v>
                </c:pt>
                <c:pt idx="363">
                  <c:v>1.33849E-5</c:v>
                </c:pt>
                <c:pt idx="364">
                  <c:v>1.4080800000000001E-5</c:v>
                </c:pt>
                <c:pt idx="365">
                  <c:v>1.35874E-5</c:v>
                </c:pt>
                <c:pt idx="366">
                  <c:v>1.1980800000000001E-5</c:v>
                </c:pt>
                <c:pt idx="367">
                  <c:v>9.5373299999999997E-6</c:v>
                </c:pt>
                <c:pt idx="368">
                  <c:v>6.67423E-6</c:v>
                </c:pt>
                <c:pt idx="369">
                  <c:v>3.8396700000000003E-6</c:v>
                </c:pt>
                <c:pt idx="370">
                  <c:v>1.39698E-6</c:v>
                </c:pt>
                <c:pt idx="371">
                  <c:v>-4.51184E-7</c:v>
                </c:pt>
                <c:pt idx="372">
                  <c:v>-1.6747100000000001E-6</c:v>
                </c:pt>
                <c:pt idx="373">
                  <c:v>-2.3708100000000001E-6</c:v>
                </c:pt>
                <c:pt idx="374">
                  <c:v>-2.6936899999999999E-6</c:v>
                </c:pt>
                <c:pt idx="375">
                  <c:v>-2.79603E-6</c:v>
                </c:pt>
                <c:pt idx="376">
                  <c:v>-2.8030399999999999E-6</c:v>
                </c:pt>
                <c:pt idx="377">
                  <c:v>-2.81217E-6</c:v>
                </c:pt>
                <c:pt idx="378">
                  <c:v>-2.8928800000000002E-6</c:v>
                </c:pt>
                <c:pt idx="379">
                  <c:v>-3.0682000000000001E-6</c:v>
                </c:pt>
                <c:pt idx="380">
                  <c:v>-3.28706E-6</c:v>
                </c:pt>
                <c:pt idx="381">
                  <c:v>-3.4181599999999999E-6</c:v>
                </c:pt>
                <c:pt idx="382">
                  <c:v>-3.2899699999999999E-6</c:v>
                </c:pt>
                <c:pt idx="383">
                  <c:v>-2.7679300000000002E-6</c:v>
                </c:pt>
                <c:pt idx="384">
                  <c:v>-1.8264800000000001E-6</c:v>
                </c:pt>
                <c:pt idx="385">
                  <c:v>-5.6893799999999996E-7</c:v>
                </c:pt>
                <c:pt idx="386">
                  <c:v>8.1991300000000002E-7</c:v>
                </c:pt>
                <c:pt idx="387">
                  <c:v>2.1582299999999999E-6</c:v>
                </c:pt>
                <c:pt idx="388">
                  <c:v>3.33456E-6</c:v>
                </c:pt>
                <c:pt idx="389">
                  <c:v>4.3211E-6</c:v>
                </c:pt>
                <c:pt idx="390">
                  <c:v>5.13735E-6</c:v>
                </c:pt>
                <c:pt idx="391">
                  <c:v>5.7994800000000004E-6</c:v>
                </c:pt>
                <c:pt idx="392">
                  <c:v>6.2893199999999998E-6</c:v>
                </c:pt>
                <c:pt idx="393">
                  <c:v>6.55224E-6</c:v>
                </c:pt>
                <c:pt idx="394">
                  <c:v>6.5120399999999999E-6</c:v>
                </c:pt>
                <c:pt idx="395">
                  <c:v>6.0894499999999998E-6</c:v>
                </c:pt>
                <c:pt idx="396">
                  <c:v>5.2227699999999998E-6</c:v>
                </c:pt>
                <c:pt idx="397">
                  <c:v>3.8947000000000002E-6</c:v>
                </c:pt>
                <c:pt idx="398">
                  <c:v>2.1606999999999999E-6</c:v>
                </c:pt>
                <c:pt idx="399">
                  <c:v>1.61841E-7</c:v>
                </c:pt>
                <c:pt idx="400">
                  <c:v>-1.8925000000000001E-6</c:v>
                </c:pt>
                <c:pt idx="401">
                  <c:v>-3.76629E-6</c:v>
                </c:pt>
                <c:pt idx="402">
                  <c:v>-5.2384100000000004E-6</c:v>
                </c:pt>
                <c:pt idx="403">
                  <c:v>-6.1240899999999997E-6</c:v>
                </c:pt>
                <c:pt idx="404">
                  <c:v>-6.2806200000000002E-6</c:v>
                </c:pt>
                <c:pt idx="405">
                  <c:v>-5.6220900000000001E-6</c:v>
                </c:pt>
                <c:pt idx="406">
                  <c:v>-4.1579399999999999E-6</c:v>
                </c:pt>
                <c:pt idx="407">
                  <c:v>-2.0381699999999998E-6</c:v>
                </c:pt>
                <c:pt idx="408">
                  <c:v>4.3735500000000001E-7</c:v>
                </c:pt>
                <c:pt idx="409">
                  <c:v>2.8765100000000002E-6</c:v>
                </c:pt>
                <c:pt idx="410">
                  <c:v>4.9069800000000001E-6</c:v>
                </c:pt>
                <c:pt idx="411">
                  <c:v>6.2874600000000001E-6</c:v>
                </c:pt>
                <c:pt idx="412">
                  <c:v>6.9578399999999999E-6</c:v>
                </c:pt>
                <c:pt idx="413">
                  <c:v>7.0069699999999996E-6</c:v>
                </c:pt>
                <c:pt idx="414">
                  <c:v>6.5889999999999999E-6</c:v>
                </c:pt>
                <c:pt idx="415">
                  <c:v>5.8447899999999997E-6</c:v>
                </c:pt>
                <c:pt idx="416">
                  <c:v>4.8678600000000002E-6</c:v>
                </c:pt>
                <c:pt idx="417">
                  <c:v>3.7146899999999999E-6</c:v>
                </c:pt>
                <c:pt idx="418">
                  <c:v>2.4308500000000002E-6</c:v>
                </c:pt>
                <c:pt idx="419">
                  <c:v>1.0650800000000001E-6</c:v>
                </c:pt>
                <c:pt idx="420">
                  <c:v>-3.3569299999999999E-7</c:v>
                </c:pt>
                <c:pt idx="421">
                  <c:v>-1.7377399999999999E-6</c:v>
                </c:pt>
                <c:pt idx="422">
                  <c:v>-3.12165E-6</c:v>
                </c:pt>
                <c:pt idx="423">
                  <c:v>-4.4668000000000002E-6</c:v>
                </c:pt>
                <c:pt idx="424">
                  <c:v>-5.7266000000000004E-6</c:v>
                </c:pt>
                <c:pt idx="425">
                  <c:v>-6.8090700000000002E-6</c:v>
                </c:pt>
                <c:pt idx="426">
                  <c:v>-7.57611E-6</c:v>
                </c:pt>
                <c:pt idx="427">
                  <c:v>-7.8669099999999999E-6</c:v>
                </c:pt>
                <c:pt idx="428">
                  <c:v>-7.5403100000000003E-6</c:v>
                </c:pt>
                <c:pt idx="429">
                  <c:v>-6.5204299999999998E-6</c:v>
                </c:pt>
                <c:pt idx="430">
                  <c:v>-4.8269700000000001E-6</c:v>
                </c:pt>
                <c:pt idx="431">
                  <c:v>-2.5798100000000001E-6</c:v>
                </c:pt>
                <c:pt idx="432">
                  <c:v>1.70968E-8</c:v>
                </c:pt>
                <c:pt idx="433">
                  <c:v>2.6987300000000001E-6</c:v>
                </c:pt>
                <c:pt idx="434">
                  <c:v>5.1597099999999998E-6</c:v>
                </c:pt>
                <c:pt idx="435">
                  <c:v>7.0779999999999998E-6</c:v>
                </c:pt>
                <c:pt idx="436">
                  <c:v>8.1537800000000001E-6</c:v>
                </c:pt>
                <c:pt idx="437">
                  <c:v>8.1667299999999996E-6</c:v>
                </c:pt>
                <c:pt idx="438">
                  <c:v>7.0346999999999997E-6</c:v>
                </c:pt>
                <c:pt idx="439">
                  <c:v>4.8447999999999998E-6</c:v>
                </c:pt>
                <c:pt idx="440">
                  <c:v>1.83774E-6</c:v>
                </c:pt>
                <c:pt idx="441">
                  <c:v>-1.64788E-6</c:v>
                </c:pt>
                <c:pt idx="442">
                  <c:v>-5.2430499999999997E-6</c:v>
                </c:pt>
                <c:pt idx="443">
                  <c:v>-8.6011100000000004E-6</c:v>
                </c:pt>
                <c:pt idx="444">
                  <c:v>-1.1429E-5</c:v>
                </c:pt>
                <c:pt idx="445">
                  <c:v>-1.35079E-5</c:v>
                </c:pt>
                <c:pt idx="446">
                  <c:v>-1.47132E-5</c:v>
                </c:pt>
                <c:pt idx="447">
                  <c:v>-1.50261E-5</c:v>
                </c:pt>
                <c:pt idx="448">
                  <c:v>-1.452E-5</c:v>
                </c:pt>
                <c:pt idx="449">
                  <c:v>-1.33147E-5</c:v>
                </c:pt>
                <c:pt idx="450">
                  <c:v>-1.15216E-5</c:v>
                </c:pt>
                <c:pt idx="451">
                  <c:v>-9.2143900000000004E-6</c:v>
                </c:pt>
                <c:pt idx="452">
                  <c:v>-6.4535400000000004E-6</c:v>
                </c:pt>
                <c:pt idx="453">
                  <c:v>-3.3504900000000001E-6</c:v>
                </c:pt>
                <c:pt idx="454">
                  <c:v>-1.2557699999999999E-7</c:v>
                </c:pt>
                <c:pt idx="455">
                  <c:v>2.89094E-6</c:v>
                </c:pt>
                <c:pt idx="456">
                  <c:v>5.3322399999999998E-6</c:v>
                </c:pt>
                <c:pt idx="457">
                  <c:v>6.9129499999999996E-6</c:v>
                </c:pt>
                <c:pt idx="458">
                  <c:v>7.53229E-6</c:v>
                </c:pt>
                <c:pt idx="459">
                  <c:v>7.3092899999999998E-6</c:v>
                </c:pt>
                <c:pt idx="460">
                  <c:v>6.53357E-6</c:v>
                </c:pt>
                <c:pt idx="461">
                  <c:v>5.5592000000000001E-6</c:v>
                </c:pt>
                <c:pt idx="462">
                  <c:v>4.6923699999999998E-6</c:v>
                </c:pt>
                <c:pt idx="463">
                  <c:v>4.1184799999999999E-6</c:v>
                </c:pt>
                <c:pt idx="464">
                  <c:v>3.88598E-6</c:v>
                </c:pt>
                <c:pt idx="465">
                  <c:v>3.9358599999999996E-6</c:v>
                </c:pt>
                <c:pt idx="466">
                  <c:v>4.1502599999999996E-6</c:v>
                </c:pt>
                <c:pt idx="467">
                  <c:v>4.39703E-6</c:v>
                </c:pt>
                <c:pt idx="468">
                  <c:v>4.5591199999999998E-6</c:v>
                </c:pt>
                <c:pt idx="469">
                  <c:v>4.5484700000000002E-6</c:v>
                </c:pt>
                <c:pt idx="470">
                  <c:v>4.3079400000000001E-6</c:v>
                </c:pt>
                <c:pt idx="471">
                  <c:v>3.8035399999999999E-6</c:v>
                </c:pt>
                <c:pt idx="472">
                  <c:v>3.01037E-6</c:v>
                </c:pt>
                <c:pt idx="473">
                  <c:v>1.9003400000000001E-6</c:v>
                </c:pt>
                <c:pt idx="474">
                  <c:v>4.4345999999999998E-7</c:v>
                </c:pt>
                <c:pt idx="475">
                  <c:v>-1.36983E-6</c:v>
                </c:pt>
                <c:pt idx="476">
                  <c:v>-3.4918000000000002E-6</c:v>
                </c:pt>
                <c:pt idx="477">
                  <c:v>-5.7861800000000001E-6</c:v>
                </c:pt>
                <c:pt idx="478">
                  <c:v>-8.0256899999999994E-6</c:v>
                </c:pt>
                <c:pt idx="479">
                  <c:v>-9.9278800000000006E-6</c:v>
                </c:pt>
                <c:pt idx="480">
                  <c:v>-1.12171E-5</c:v>
                </c:pt>
                <c:pt idx="481">
                  <c:v>-1.16853E-5</c:v>
                </c:pt>
                <c:pt idx="482">
                  <c:v>-1.1226800000000001E-5</c:v>
                </c:pt>
                <c:pt idx="483">
                  <c:v>-9.8409499999999994E-6</c:v>
                </c:pt>
                <c:pt idx="484">
                  <c:v>-7.6162799999999997E-6</c:v>
                </c:pt>
                <c:pt idx="485">
                  <c:v>-4.7153399999999998E-6</c:v>
                </c:pt>
                <c:pt idx="486">
                  <c:v>-1.3696500000000001E-6</c:v>
                </c:pt>
                <c:pt idx="487">
                  <c:v>2.12336E-6</c:v>
                </c:pt>
                <c:pt idx="488">
                  <c:v>5.41717E-6</c:v>
                </c:pt>
                <c:pt idx="489">
                  <c:v>8.1567299999999997E-6</c:v>
                </c:pt>
                <c:pt idx="490">
                  <c:v>1.00377E-5</c:v>
                </c:pt>
                <c:pt idx="491">
                  <c:v>1.0867600000000001E-5</c:v>
                </c:pt>
                <c:pt idx="492">
                  <c:v>1.06101E-5</c:v>
                </c:pt>
                <c:pt idx="493">
                  <c:v>9.3995300000000008E-6</c:v>
                </c:pt>
                <c:pt idx="494">
                  <c:v>7.5204099999999999E-6</c:v>
                </c:pt>
                <c:pt idx="495">
                  <c:v>5.35365E-6</c:v>
                </c:pt>
                <c:pt idx="496">
                  <c:v>3.2968700000000002E-6</c:v>
                </c:pt>
                <c:pt idx="497">
                  <c:v>1.67581E-6</c:v>
                </c:pt>
                <c:pt idx="498">
                  <c:v>6.7214800000000004E-7</c:v>
                </c:pt>
                <c:pt idx="499">
                  <c:v>2.9322900000000001E-7</c:v>
                </c:pt>
                <c:pt idx="500">
                  <c:v>3.9568099999999998E-7</c:v>
                </c:pt>
                <c:pt idx="501">
                  <c:v>7.5273200000000005E-7</c:v>
                </c:pt>
                <c:pt idx="502">
                  <c:v>1.1357500000000001E-6</c:v>
                </c:pt>
                <c:pt idx="503">
                  <c:v>1.3768600000000001E-6</c:v>
                </c:pt>
                <c:pt idx="504">
                  <c:v>1.39369E-6</c:v>
                </c:pt>
                <c:pt idx="505">
                  <c:v>1.17978E-6</c:v>
                </c:pt>
                <c:pt idx="506">
                  <c:v>7.80213E-7</c:v>
                </c:pt>
                <c:pt idx="507">
                  <c:v>2.7206200000000002E-7</c:v>
                </c:pt>
                <c:pt idx="508">
                  <c:v>-2.4350500000000001E-7</c:v>
                </c:pt>
                <c:pt idx="509">
                  <c:v>-6.4579099999999999E-7</c:v>
                </c:pt>
                <c:pt idx="510">
                  <c:v>-8.08854E-7</c:v>
                </c:pt>
                <c:pt idx="511">
                  <c:v>-6.3101099999999996E-7</c:v>
                </c:pt>
                <c:pt idx="512">
                  <c:v>-7.0585299999999996E-8</c:v>
                </c:pt>
                <c:pt idx="513">
                  <c:v>8.3141799999999996E-7</c:v>
                </c:pt>
                <c:pt idx="514">
                  <c:v>1.95916E-6</c:v>
                </c:pt>
                <c:pt idx="515">
                  <c:v>3.16389E-6</c:v>
                </c:pt>
                <c:pt idx="516">
                  <c:v>4.3250500000000002E-6</c:v>
                </c:pt>
                <c:pt idx="517">
                  <c:v>5.4028899999999997E-6</c:v>
                </c:pt>
                <c:pt idx="518">
                  <c:v>6.4547799999999999E-6</c:v>
                </c:pt>
                <c:pt idx="519">
                  <c:v>7.6008000000000001E-6</c:v>
                </c:pt>
                <c:pt idx="520">
                  <c:v>8.9467300000000007E-6</c:v>
                </c:pt>
                <c:pt idx="521">
                  <c:v>1.0493600000000001E-5</c:v>
                </c:pt>
                <c:pt idx="522">
                  <c:v>1.2073600000000001E-5</c:v>
                </c:pt>
                <c:pt idx="523">
                  <c:v>1.33472E-5</c:v>
                </c:pt>
                <c:pt idx="524">
                  <c:v>1.3871E-5</c:v>
                </c:pt>
                <c:pt idx="525">
                  <c:v>1.3220800000000001E-5</c:v>
                </c:pt>
                <c:pt idx="526">
                  <c:v>1.1124999999999999E-5</c:v>
                </c:pt>
                <c:pt idx="527">
                  <c:v>7.5626000000000002E-6</c:v>
                </c:pt>
                <c:pt idx="528">
                  <c:v>2.7912500000000002E-6</c:v>
                </c:pt>
                <c:pt idx="529">
                  <c:v>-2.6980400000000001E-6</c:v>
                </c:pt>
                <c:pt idx="530">
                  <c:v>-8.2804900000000007E-6</c:v>
                </c:pt>
                <c:pt idx="531">
                  <c:v>-1.3317400000000001E-5</c:v>
                </c:pt>
                <c:pt idx="532">
                  <c:v>-1.7266E-5</c:v>
                </c:pt>
                <c:pt idx="533">
                  <c:v>-1.97597E-5</c:v>
                </c:pt>
                <c:pt idx="534">
                  <c:v>-2.0650100000000001E-5</c:v>
                </c:pt>
                <c:pt idx="535">
                  <c:v>-2.00071E-5</c:v>
                </c:pt>
                <c:pt idx="536">
                  <c:v>-1.8079399999999998E-5</c:v>
                </c:pt>
                <c:pt idx="537">
                  <c:v>-1.52208E-5</c:v>
                </c:pt>
                <c:pt idx="538">
                  <c:v>-1.18022E-5</c:v>
                </c:pt>
                <c:pt idx="539">
                  <c:v>-8.1320200000000008E-6</c:v>
                </c:pt>
                <c:pt idx="540">
                  <c:v>-4.4137900000000001E-6</c:v>
                </c:pt>
                <c:pt idx="541">
                  <c:v>-7.5214800000000002E-7</c:v>
                </c:pt>
                <c:pt idx="542">
                  <c:v>2.79864E-6</c:v>
                </c:pt>
                <c:pt idx="543">
                  <c:v>6.1697399999999998E-6</c:v>
                </c:pt>
                <c:pt idx="544">
                  <c:v>9.2278899999999995E-6</c:v>
                </c:pt>
                <c:pt idx="545">
                  <c:v>1.17629E-5</c:v>
                </c:pt>
                <c:pt idx="546">
                  <c:v>1.3517E-5</c:v>
                </c:pt>
                <c:pt idx="547">
                  <c:v>1.42417E-5</c:v>
                </c:pt>
                <c:pt idx="548">
                  <c:v>1.3762E-5</c:v>
                </c:pt>
                <c:pt idx="549">
                  <c:v>1.20277E-5</c:v>
                </c:pt>
                <c:pt idx="550">
                  <c:v>9.1404100000000005E-6</c:v>
                </c:pt>
                <c:pt idx="551">
                  <c:v>5.3522000000000002E-6</c:v>
                </c:pt>
                <c:pt idx="552">
                  <c:v>1.03694E-6</c:v>
                </c:pt>
                <c:pt idx="553">
                  <c:v>-3.3605900000000002E-6</c:v>
                </c:pt>
                <c:pt idx="554">
                  <c:v>-7.3884000000000003E-6</c:v>
                </c:pt>
                <c:pt idx="555">
                  <c:v>-1.0651E-5</c:v>
                </c:pt>
                <c:pt idx="556">
                  <c:v>-1.28603E-5</c:v>
                </c:pt>
                <c:pt idx="557">
                  <c:v>-1.38647E-5</c:v>
                </c:pt>
                <c:pt idx="558">
                  <c:v>-1.3654E-5</c:v>
                </c:pt>
                <c:pt idx="559">
                  <c:v>-1.2343399999999999E-5</c:v>
                </c:pt>
                <c:pt idx="560">
                  <c:v>-1.01417E-5</c:v>
                </c:pt>
                <c:pt idx="561">
                  <c:v>-7.3135399999999998E-6</c:v>
                </c:pt>
                <c:pt idx="562">
                  <c:v>-4.1416600000000003E-6</c:v>
                </c:pt>
                <c:pt idx="563">
                  <c:v>-8.9815300000000001E-7</c:v>
                </c:pt>
                <c:pt idx="564">
                  <c:v>2.1712800000000002E-6</c:v>
                </c:pt>
                <c:pt idx="565">
                  <c:v>4.8524999999999997E-6</c:v>
                </c:pt>
                <c:pt idx="566">
                  <c:v>6.9657699999999999E-6</c:v>
                </c:pt>
                <c:pt idx="567">
                  <c:v>8.3757399999999995E-6</c:v>
                </c:pt>
                <c:pt idx="568">
                  <c:v>9.0106600000000006E-6</c:v>
                </c:pt>
                <c:pt idx="569">
                  <c:v>8.8823499999999998E-6</c:v>
                </c:pt>
                <c:pt idx="570">
                  <c:v>8.0919999999999998E-6</c:v>
                </c:pt>
                <c:pt idx="571">
                  <c:v>6.8117999999999997E-6</c:v>
                </c:pt>
                <c:pt idx="572">
                  <c:v>5.2464500000000004E-6</c:v>
                </c:pt>
                <c:pt idx="573">
                  <c:v>3.59086E-6</c:v>
                </c:pt>
                <c:pt idx="574">
                  <c:v>2.0026999999999999E-6</c:v>
                </c:pt>
                <c:pt idx="575">
                  <c:v>5.9663500000000005E-7</c:v>
                </c:pt>
                <c:pt idx="576">
                  <c:v>-5.4797999999999996E-7</c:v>
                </c:pt>
                <c:pt idx="577">
                  <c:v>-1.38084E-6</c:v>
                </c:pt>
                <c:pt idx="578">
                  <c:v>-1.88429E-6</c:v>
                </c:pt>
                <c:pt idx="579">
                  <c:v>-2.0812999999999999E-6</c:v>
                </c:pt>
                <c:pt idx="580">
                  <c:v>-2.0346099999999998E-6</c:v>
                </c:pt>
                <c:pt idx="581">
                  <c:v>-1.82864E-6</c:v>
                </c:pt>
                <c:pt idx="582">
                  <c:v>-1.54002E-6</c:v>
                </c:pt>
                <c:pt idx="583">
                  <c:v>-1.2129700000000001E-6</c:v>
                </c:pt>
                <c:pt idx="584">
                  <c:v>-8.5385600000000005E-7</c:v>
                </c:pt>
                <c:pt idx="585">
                  <c:v>-4.4562900000000003E-7</c:v>
                </c:pt>
                <c:pt idx="586">
                  <c:v>3.0257100000000003E-8</c:v>
                </c:pt>
                <c:pt idx="587">
                  <c:v>5.7960400000000003E-7</c:v>
                </c:pt>
                <c:pt idx="588">
                  <c:v>1.1949599999999999E-6</c:v>
                </c:pt>
                <c:pt idx="589">
                  <c:v>1.86251E-6</c:v>
                </c:pt>
                <c:pt idx="590">
                  <c:v>2.5650999999999998E-6</c:v>
                </c:pt>
                <c:pt idx="591">
                  <c:v>3.2755900000000002E-6</c:v>
                </c:pt>
                <c:pt idx="592">
                  <c:v>3.94525E-6</c:v>
                </c:pt>
                <c:pt idx="593">
                  <c:v>4.4976900000000003E-6</c:v>
                </c:pt>
                <c:pt idx="594">
                  <c:v>4.8359499999999998E-6</c:v>
                </c:pt>
                <c:pt idx="595">
                  <c:v>4.8621499999999997E-6</c:v>
                </c:pt>
                <c:pt idx="596">
                  <c:v>4.5022300000000003E-6</c:v>
                </c:pt>
                <c:pt idx="597">
                  <c:v>3.7271599999999998E-6</c:v>
                </c:pt>
                <c:pt idx="598">
                  <c:v>2.5654200000000002E-6</c:v>
                </c:pt>
                <c:pt idx="599">
                  <c:v>1.10457E-6</c:v>
                </c:pt>
                <c:pt idx="600">
                  <c:v>-5.1880000000000001E-7</c:v>
                </c:pt>
                <c:pt idx="601">
                  <c:v>-2.1412700000000002E-6</c:v>
                </c:pt>
                <c:pt idx="602">
                  <c:v>-3.6044300000000001E-6</c:v>
                </c:pt>
                <c:pt idx="603">
                  <c:v>-4.7886799999999999E-6</c:v>
                </c:pt>
                <c:pt idx="604">
                  <c:v>-5.6372199999999997E-6</c:v>
                </c:pt>
                <c:pt idx="605">
                  <c:v>-6.1597499999999998E-6</c:v>
                </c:pt>
                <c:pt idx="606">
                  <c:v>-6.41336E-6</c:v>
                </c:pt>
                <c:pt idx="607">
                  <c:v>-6.4689400000000003E-6</c:v>
                </c:pt>
                <c:pt idx="608">
                  <c:v>-6.3788800000000003E-6</c:v>
                </c:pt>
                <c:pt idx="609">
                  <c:v>-6.1610300000000004E-6</c:v>
                </c:pt>
                <c:pt idx="610">
                  <c:v>-5.80577E-6</c:v>
                </c:pt>
                <c:pt idx="611">
                  <c:v>-5.3005299999999999E-6</c:v>
                </c:pt>
                <c:pt idx="612">
                  <c:v>-4.6571099999999997E-6</c:v>
                </c:pt>
                <c:pt idx="613">
                  <c:v>-3.9255199999999996E-6</c:v>
                </c:pt>
                <c:pt idx="614">
                  <c:v>-3.1854200000000002E-6</c:v>
                </c:pt>
                <c:pt idx="615">
                  <c:v>-2.51868E-6</c:v>
                </c:pt>
                <c:pt idx="616">
                  <c:v>-1.9765999999999998E-6</c:v>
                </c:pt>
                <c:pt idx="617">
                  <c:v>-1.55764E-6</c:v>
                </c:pt>
                <c:pt idx="618">
                  <c:v>-1.2042700000000001E-6</c:v>
                </c:pt>
                <c:pt idx="619">
                  <c:v>-8.1682399999999998E-7</c:v>
                </c:pt>
                <c:pt idx="620">
                  <c:v>-2.7572700000000002E-7</c:v>
                </c:pt>
                <c:pt idx="621">
                  <c:v>5.3486699999999999E-7</c:v>
                </c:pt>
                <c:pt idx="622">
                  <c:v>1.7020899999999999E-6</c:v>
                </c:pt>
                <c:pt idx="623">
                  <c:v>3.2546000000000001E-6</c:v>
                </c:pt>
                <c:pt idx="624">
                  <c:v>5.1294899999999999E-6</c:v>
                </c:pt>
                <c:pt idx="625">
                  <c:v>7.1480699999999998E-6</c:v>
                </c:pt>
                <c:pt idx="626">
                  <c:v>9.0186799999999992E-6</c:v>
                </c:pt>
                <c:pt idx="627">
                  <c:v>1.0379200000000001E-5</c:v>
                </c:pt>
                <c:pt idx="628">
                  <c:v>1.08743E-5</c:v>
                </c:pt>
                <c:pt idx="629">
                  <c:v>1.0245799999999999E-5</c:v>
                </c:pt>
                <c:pt idx="630">
                  <c:v>8.4062299999999996E-6</c:v>
                </c:pt>
                <c:pt idx="631">
                  <c:v>5.4750500000000002E-6</c:v>
                </c:pt>
                <c:pt idx="632">
                  <c:v>1.76749E-6</c:v>
                </c:pt>
                <c:pt idx="633">
                  <c:v>-2.2579099999999999E-6</c:v>
                </c:pt>
                <c:pt idx="634">
                  <c:v>-6.0827199999999999E-6</c:v>
                </c:pt>
                <c:pt idx="635">
                  <c:v>-9.2272399999999998E-6</c:v>
                </c:pt>
                <c:pt idx="636">
                  <c:v>-1.1344200000000001E-5</c:v>
                </c:pt>
                <c:pt idx="637">
                  <c:v>-1.22828E-5</c:v>
                </c:pt>
                <c:pt idx="638">
                  <c:v>-1.2102200000000001E-5</c:v>
                </c:pt>
                <c:pt idx="639">
                  <c:v>-1.10271E-5</c:v>
                </c:pt>
                <c:pt idx="640">
                  <c:v>-9.3610799999999995E-6</c:v>
                </c:pt>
                <c:pt idx="641">
                  <c:v>-7.3868400000000004E-6</c:v>
                </c:pt>
                <c:pt idx="642">
                  <c:v>-5.2883800000000003E-6</c:v>
                </c:pt>
                <c:pt idx="643">
                  <c:v>-3.11668E-6</c:v>
                </c:pt>
                <c:pt idx="644">
                  <c:v>-8.0571800000000004E-7</c:v>
                </c:pt>
                <c:pt idx="645">
                  <c:v>1.76898E-6</c:v>
                </c:pt>
                <c:pt idx="646">
                  <c:v>4.7056299999999999E-6</c:v>
                </c:pt>
                <c:pt idx="647">
                  <c:v>7.9882499999999993E-6</c:v>
                </c:pt>
                <c:pt idx="648">
                  <c:v>1.14234E-5</c:v>
                </c:pt>
                <c:pt idx="649">
                  <c:v>1.4628500000000001E-5</c:v>
                </c:pt>
                <c:pt idx="650">
                  <c:v>1.7085899999999998E-5</c:v>
                </c:pt>
                <c:pt idx="651">
                  <c:v>1.8253600000000001E-5</c:v>
                </c:pt>
                <c:pt idx="652">
                  <c:v>1.76985E-5</c:v>
                </c:pt>
                <c:pt idx="653">
                  <c:v>1.52093E-5</c:v>
                </c:pt>
                <c:pt idx="654">
                  <c:v>1.0854400000000001E-5</c:v>
                </c:pt>
                <c:pt idx="655">
                  <c:v>4.9746099999999996E-6</c:v>
                </c:pt>
                <c:pt idx="656">
                  <c:v>-1.8752099999999999E-6</c:v>
                </c:pt>
                <c:pt idx="657">
                  <c:v>-9.0115600000000008E-6</c:v>
                </c:pt>
                <c:pt idx="658">
                  <c:v>-1.5714199999999999E-5</c:v>
                </c:pt>
                <c:pt idx="659">
                  <c:v>-2.1312299999999999E-5</c:v>
                </c:pt>
                <c:pt idx="660">
                  <c:v>-2.5259400000000001E-5</c:v>
                </c:pt>
                <c:pt idx="661">
                  <c:v>-2.7190800000000001E-5</c:v>
                </c:pt>
                <c:pt idx="662">
                  <c:v>-2.6955099999999999E-5</c:v>
                </c:pt>
                <c:pt idx="663">
                  <c:v>-2.4614399999999999E-5</c:v>
                </c:pt>
                <c:pt idx="664">
                  <c:v>-2.04147E-5</c:v>
                </c:pt>
                <c:pt idx="665">
                  <c:v>-1.4734300000000001E-5</c:v>
                </c:pt>
                <c:pt idx="666">
                  <c:v>-8.0241300000000004E-6</c:v>
                </c:pt>
                <c:pt idx="667">
                  <c:v>-7.5326699999999999E-7</c:v>
                </c:pt>
                <c:pt idx="668">
                  <c:v>6.63305E-6</c:v>
                </c:pt>
                <c:pt idx="669">
                  <c:v>1.3736900000000001E-5</c:v>
                </c:pt>
                <c:pt idx="670">
                  <c:v>2.0211899999999999E-5</c:v>
                </c:pt>
                <c:pt idx="671">
                  <c:v>2.57533E-5</c:v>
                </c:pt>
                <c:pt idx="672">
                  <c:v>3.00831E-5</c:v>
                </c:pt>
                <c:pt idx="673">
                  <c:v>3.2945099999999997E-5</c:v>
                </c:pt>
                <c:pt idx="674">
                  <c:v>3.4121400000000002E-5</c:v>
                </c:pt>
                <c:pt idx="675">
                  <c:v>3.34718E-5</c:v>
                </c:pt>
                <c:pt idx="676">
                  <c:v>3.0983699999999999E-5</c:v>
                </c:pt>
                <c:pt idx="677">
                  <c:v>2.6814000000000001E-5</c:v>
                </c:pt>
                <c:pt idx="678">
                  <c:v>2.1301499999999999E-5</c:v>
                </c:pt>
                <c:pt idx="679">
                  <c:v>1.49378E-5</c:v>
                </c:pt>
                <c:pt idx="680">
                  <c:v>8.3015199999999998E-6</c:v>
                </c:pt>
                <c:pt idx="681">
                  <c:v>1.9700900000000001E-6</c:v>
                </c:pt>
                <c:pt idx="682">
                  <c:v>-3.56797E-6</c:v>
                </c:pt>
                <c:pt idx="683">
                  <c:v>-7.9792399999999992E-6</c:v>
                </c:pt>
                <c:pt idx="684">
                  <c:v>-1.11182E-5</c:v>
                </c:pt>
                <c:pt idx="685">
                  <c:v>-1.30245E-5</c:v>
                </c:pt>
                <c:pt idx="686">
                  <c:v>-1.3890000000000001E-5</c:v>
                </c:pt>
                <c:pt idx="687">
                  <c:v>-1.40055E-5</c:v>
                </c:pt>
                <c:pt idx="688">
                  <c:v>-1.36955E-5</c:v>
                </c:pt>
                <c:pt idx="689">
                  <c:v>-1.3247299999999999E-5</c:v>
                </c:pt>
                <c:pt idx="690">
                  <c:v>-1.28473E-5</c:v>
                </c:pt>
                <c:pt idx="691">
                  <c:v>-1.2534800000000001E-5</c:v>
                </c:pt>
                <c:pt idx="692">
                  <c:v>-1.2189400000000001E-5</c:v>
                </c:pt>
                <c:pt idx="693">
                  <c:v>-1.1561400000000001E-5</c:v>
                </c:pt>
                <c:pt idx="694">
                  <c:v>-1.0342200000000001E-5</c:v>
                </c:pt>
                <c:pt idx="695">
                  <c:v>-8.2608900000000001E-6</c:v>
                </c:pt>
                <c:pt idx="696">
                  <c:v>-5.1782300000000002E-6</c:v>
                </c:pt>
                <c:pt idx="697">
                  <c:v>-1.1551800000000001E-6</c:v>
                </c:pt>
                <c:pt idx="698">
                  <c:v>3.5248300000000001E-6</c:v>
                </c:pt>
                <c:pt idx="699">
                  <c:v>8.3843599999999995E-6</c:v>
                </c:pt>
                <c:pt idx="700">
                  <c:v>1.28252E-5</c:v>
                </c:pt>
                <c:pt idx="701">
                  <c:v>1.6231100000000001E-5</c:v>
                </c:pt>
                <c:pt idx="702">
                  <c:v>1.8079499999999999E-5</c:v>
                </c:pt>
                <c:pt idx="703">
                  <c:v>1.8041099999999999E-5</c:v>
                </c:pt>
                <c:pt idx="704">
                  <c:v>1.6046199999999999E-5</c:v>
                </c:pt>
                <c:pt idx="705">
                  <c:v>1.23029E-5</c:v>
                </c:pt>
                <c:pt idx="706">
                  <c:v>7.2606100000000003E-6</c:v>
                </c:pt>
                <c:pt idx="707">
                  <c:v>1.52684E-6</c:v>
                </c:pt>
                <c:pt idx="708">
                  <c:v>-4.2445800000000003E-6</c:v>
                </c:pt>
                <c:pt idx="709">
                  <c:v>-9.4637799999999994E-6</c:v>
                </c:pt>
                <c:pt idx="710">
                  <c:v>-1.36864E-5</c:v>
                </c:pt>
                <c:pt idx="711">
                  <c:v>-1.66476E-5</c:v>
                </c:pt>
                <c:pt idx="712">
                  <c:v>-1.8246299999999998E-5</c:v>
                </c:pt>
                <c:pt idx="713">
                  <c:v>-1.8496200000000001E-5</c:v>
                </c:pt>
                <c:pt idx="714">
                  <c:v>-1.7469099999999998E-5</c:v>
                </c:pt>
                <c:pt idx="715">
                  <c:v>-1.52554E-5</c:v>
                </c:pt>
                <c:pt idx="716">
                  <c:v>-1.19582E-5</c:v>
                </c:pt>
                <c:pt idx="717">
                  <c:v>-7.7171299999999998E-6</c:v>
                </c:pt>
                <c:pt idx="718">
                  <c:v>-2.7466500000000002E-6</c:v>
                </c:pt>
                <c:pt idx="719">
                  <c:v>2.6344499999999998E-6</c:v>
                </c:pt>
                <c:pt idx="720">
                  <c:v>8.0001399999999993E-6</c:v>
                </c:pt>
                <c:pt idx="721">
                  <c:v>1.2850000000000001E-5</c:v>
                </c:pt>
                <c:pt idx="722">
                  <c:v>1.66726E-5</c:v>
                </c:pt>
                <c:pt idx="723">
                  <c:v>1.9025199999999999E-5</c:v>
                </c:pt>
                <c:pt idx="724">
                  <c:v>1.9610100000000001E-5</c:v>
                </c:pt>
                <c:pt idx="725">
                  <c:v>1.83291E-5</c:v>
                </c:pt>
                <c:pt idx="726">
                  <c:v>1.53035E-5</c:v>
                </c:pt>
                <c:pt idx="727">
                  <c:v>1.0856099999999999E-5</c:v>
                </c:pt>
                <c:pt idx="728">
                  <c:v>5.4597100000000003E-6</c:v>
                </c:pt>
                <c:pt idx="729">
                  <c:v>-3.3387499999999999E-7</c:v>
                </c:pt>
                <c:pt idx="730">
                  <c:v>-5.9709800000000004E-6</c:v>
                </c:pt>
                <c:pt idx="731">
                  <c:v>-1.0963400000000001E-5</c:v>
                </c:pt>
                <c:pt idx="732">
                  <c:v>-1.4937600000000001E-5</c:v>
                </c:pt>
                <c:pt idx="733">
                  <c:v>-1.7662699999999999E-5</c:v>
                </c:pt>
                <c:pt idx="734">
                  <c:v>-1.9057300000000001E-5</c:v>
                </c:pt>
                <c:pt idx="735">
                  <c:v>-1.9179300000000001E-5</c:v>
                </c:pt>
                <c:pt idx="736">
                  <c:v>-1.82021E-5</c:v>
                </c:pt>
                <c:pt idx="737">
                  <c:v>-1.6381699999999999E-5</c:v>
                </c:pt>
                <c:pt idx="738">
                  <c:v>-1.40186E-5</c:v>
                </c:pt>
                <c:pt idx="739">
                  <c:v>-1.14203E-5</c:v>
                </c:pt>
                <c:pt idx="740">
                  <c:v>-8.8684600000000005E-6</c:v>
                </c:pt>
                <c:pt idx="741">
                  <c:v>-6.5935599999999996E-6</c:v>
                </c:pt>
                <c:pt idx="742">
                  <c:v>-4.7592000000000001E-6</c:v>
                </c:pt>
                <c:pt idx="743">
                  <c:v>-3.4547300000000001E-6</c:v>
                </c:pt>
                <c:pt idx="744">
                  <c:v>-2.6955400000000001E-6</c:v>
                </c:pt>
                <c:pt idx="745">
                  <c:v>-2.4291300000000002E-6</c:v>
                </c:pt>
                <c:pt idx="746">
                  <c:v>-2.5443400000000002E-6</c:v>
                </c:pt>
                <c:pt idx="747">
                  <c:v>-2.88235E-6</c:v>
                </c:pt>
                <c:pt idx="748">
                  <c:v>-3.2494199999999999E-6</c:v>
                </c:pt>
                <c:pt idx="749">
                  <c:v>-3.43538E-6</c:v>
                </c:pt>
                <c:pt idx="750">
                  <c:v>-3.2427899999999998E-6</c:v>
                </c:pt>
                <c:pt idx="751">
                  <c:v>-2.52899E-6</c:v>
                </c:pt>
                <c:pt idx="752">
                  <c:v>-1.2541E-6</c:v>
                </c:pt>
                <c:pt idx="753">
                  <c:v>4.8110700000000002E-7</c:v>
                </c:pt>
                <c:pt idx="754">
                  <c:v>2.42802E-6</c:v>
                </c:pt>
                <c:pt idx="755">
                  <c:v>4.2263200000000002E-6</c:v>
                </c:pt>
                <c:pt idx="756">
                  <c:v>5.4796699999999998E-6</c:v>
                </c:pt>
                <c:pt idx="757">
                  <c:v>5.8492699999999996E-6</c:v>
                </c:pt>
                <c:pt idx="758">
                  <c:v>5.1355999999999996E-6</c:v>
                </c:pt>
                <c:pt idx="759">
                  <c:v>3.3246599999999999E-6</c:v>
                </c:pt>
                <c:pt idx="760">
                  <c:v>5.9154599999999997E-7</c:v>
                </c:pt>
                <c:pt idx="761">
                  <c:v>-2.7290500000000002E-6</c:v>
                </c:pt>
                <c:pt idx="762">
                  <c:v>-6.1892400000000002E-6</c:v>
                </c:pt>
                <c:pt idx="763">
                  <c:v>-9.2793400000000005E-6</c:v>
                </c:pt>
                <c:pt idx="764">
                  <c:v>-1.1483E-5</c:v>
                </c:pt>
                <c:pt idx="765">
                  <c:v>-1.23413E-5</c:v>
                </c:pt>
                <c:pt idx="766">
                  <c:v>-1.1528E-5</c:v>
                </c:pt>
                <c:pt idx="767">
                  <c:v>-8.9273399999999995E-6</c:v>
                </c:pt>
                <c:pt idx="768">
                  <c:v>-4.6917100000000002E-6</c:v>
                </c:pt>
                <c:pt idx="769">
                  <c:v>7.4587099999999997E-7</c:v>
                </c:pt>
                <c:pt idx="770">
                  <c:v>6.7239699999999999E-6</c:v>
                </c:pt>
                <c:pt idx="771">
                  <c:v>1.24666E-5</c:v>
                </c:pt>
                <c:pt idx="772">
                  <c:v>1.7232699999999999E-5</c:v>
                </c:pt>
                <c:pt idx="773">
                  <c:v>2.04581E-5</c:v>
                </c:pt>
                <c:pt idx="774">
                  <c:v>2.1846999999999999E-5</c:v>
                </c:pt>
                <c:pt idx="775">
                  <c:v>2.1389499999999999E-5</c:v>
                </c:pt>
                <c:pt idx="776">
                  <c:v>1.9310500000000001E-5</c:v>
                </c:pt>
                <c:pt idx="777">
                  <c:v>1.5979999999999999E-5</c:v>
                </c:pt>
                <c:pt idx="778">
                  <c:v>1.18238E-5</c:v>
                </c:pt>
                <c:pt idx="779">
                  <c:v>7.2622399999999999E-6</c:v>
                </c:pt>
                <c:pt idx="780">
                  <c:v>2.68191E-6</c:v>
                </c:pt>
                <c:pt idx="781">
                  <c:v>-1.57244E-6</c:v>
                </c:pt>
                <c:pt idx="782">
                  <c:v>-5.2036100000000003E-6</c:v>
                </c:pt>
                <c:pt idx="783">
                  <c:v>-7.9757099999999996E-6</c:v>
                </c:pt>
                <c:pt idx="784">
                  <c:v>-9.7334900000000002E-6</c:v>
                </c:pt>
                <c:pt idx="785">
                  <c:v>-1.04183E-5</c:v>
                </c:pt>
                <c:pt idx="786">
                  <c:v>-1.00736E-5</c:v>
                </c:pt>
                <c:pt idx="787">
                  <c:v>-8.8391300000000002E-6</c:v>
                </c:pt>
                <c:pt idx="788">
                  <c:v>-6.9363400000000002E-6</c:v>
                </c:pt>
                <c:pt idx="789">
                  <c:v>-4.6470200000000003E-6</c:v>
                </c:pt>
                <c:pt idx="790">
                  <c:v>-2.283E-6</c:v>
                </c:pt>
                <c:pt idx="791">
                  <c:v>-1.4495299999999999E-7</c:v>
                </c:pt>
                <c:pt idx="792">
                  <c:v>1.52654E-6</c:v>
                </c:pt>
                <c:pt idx="793">
                  <c:v>2.59685E-6</c:v>
                </c:pt>
                <c:pt idx="794">
                  <c:v>3.0649099999999999E-6</c:v>
                </c:pt>
                <c:pt idx="795">
                  <c:v>3.0603799999999998E-6</c:v>
                </c:pt>
                <c:pt idx="796">
                  <c:v>2.8079700000000001E-6</c:v>
                </c:pt>
                <c:pt idx="797">
                  <c:v>2.56799E-6</c:v>
                </c:pt>
                <c:pt idx="798">
                  <c:v>2.5702500000000001E-6</c:v>
                </c:pt>
                <c:pt idx="799">
                  <c:v>2.9599100000000001E-6</c:v>
                </c:pt>
                <c:pt idx="800">
                  <c:v>3.76847E-6</c:v>
                </c:pt>
                <c:pt idx="801">
                  <c:v>4.9144199999999996E-6</c:v>
                </c:pt>
                <c:pt idx="802">
                  <c:v>6.2296100000000003E-6</c:v>
                </c:pt>
                <c:pt idx="803">
                  <c:v>7.5016000000000003E-6</c:v>
                </c:pt>
                <c:pt idx="804">
                  <c:v>8.5209100000000007E-6</c:v>
                </c:pt>
                <c:pt idx="805">
                  <c:v>9.1232700000000008E-6</c:v>
                </c:pt>
                <c:pt idx="806">
                  <c:v>9.2191400000000006E-6</c:v>
                </c:pt>
                <c:pt idx="807">
                  <c:v>8.8045399999999996E-6</c:v>
                </c:pt>
                <c:pt idx="808">
                  <c:v>7.9491199999999995E-6</c:v>
                </c:pt>
                <c:pt idx="809">
                  <c:v>6.7615700000000002E-6</c:v>
                </c:pt>
                <c:pt idx="810">
                  <c:v>5.34004E-6</c:v>
                </c:pt>
                <c:pt idx="811">
                  <c:v>3.7238499999999999E-6</c:v>
                </c:pt>
                <c:pt idx="812">
                  <c:v>1.8674600000000001E-6</c:v>
                </c:pt>
                <c:pt idx="813">
                  <c:v>-3.4587099999999999E-7</c:v>
                </c:pt>
                <c:pt idx="814">
                  <c:v>-3.0478899999999998E-6</c:v>
                </c:pt>
                <c:pt idx="815">
                  <c:v>-6.3015200000000003E-6</c:v>
                </c:pt>
                <c:pt idx="816">
                  <c:v>-1.00197E-5</c:v>
                </c:pt>
                <c:pt idx="817">
                  <c:v>-1.39197E-5</c:v>
                </c:pt>
                <c:pt idx="818">
                  <c:v>-1.7535100000000001E-5</c:v>
                </c:pt>
                <c:pt idx="819">
                  <c:v>-2.0287899999999999E-5</c:v>
                </c:pt>
                <c:pt idx="820">
                  <c:v>-2.1602499999999999E-5</c:v>
                </c:pt>
                <c:pt idx="821">
                  <c:v>-2.10298E-5</c:v>
                </c:pt>
                <c:pt idx="822">
                  <c:v>-1.83505E-5</c:v>
                </c:pt>
                <c:pt idx="823">
                  <c:v>-1.36338E-5</c:v>
                </c:pt>
                <c:pt idx="824">
                  <c:v>-7.2430799999999996E-6</c:v>
                </c:pt>
                <c:pt idx="825">
                  <c:v>2.05356E-7</c:v>
                </c:pt>
                <c:pt idx="826">
                  <c:v>7.9218400000000004E-6</c:v>
                </c:pt>
                <c:pt idx="827">
                  <c:v>1.50463E-5</c:v>
                </c:pt>
                <c:pt idx="828">
                  <c:v>2.0764600000000001E-5</c:v>
                </c:pt>
                <c:pt idx="829">
                  <c:v>2.4425599999999999E-5</c:v>
                </c:pt>
                <c:pt idx="830">
                  <c:v>2.5643000000000002E-5</c:v>
                </c:pt>
                <c:pt idx="831">
                  <c:v>2.43629E-5</c:v>
                </c:pt>
                <c:pt idx="832">
                  <c:v>2.0874200000000001E-5</c:v>
                </c:pt>
                <c:pt idx="833">
                  <c:v>1.57547E-5</c:v>
                </c:pt>
                <c:pt idx="834">
                  <c:v>9.7569999999999999E-6</c:v>
                </c:pt>
                <c:pt idx="835">
                  <c:v>3.6625800000000002E-6</c:v>
                </c:pt>
                <c:pt idx="836">
                  <c:v>-1.8596599999999999E-6</c:v>
                </c:pt>
                <c:pt idx="837">
                  <c:v>-6.3525599999999997E-6</c:v>
                </c:pt>
                <c:pt idx="838">
                  <c:v>-9.6074700000000004E-6</c:v>
                </c:pt>
                <c:pt idx="839">
                  <c:v>-1.1639499999999999E-5</c:v>
                </c:pt>
                <c:pt idx="840">
                  <c:v>-1.2620500000000001E-5</c:v>
                </c:pt>
                <c:pt idx="841">
                  <c:v>-1.27988E-5</c:v>
                </c:pt>
                <c:pt idx="842">
                  <c:v>-1.24293E-5</c:v>
                </c:pt>
                <c:pt idx="843">
                  <c:v>-1.17294E-5</c:v>
                </c:pt>
                <c:pt idx="844">
                  <c:v>-1.08634E-5</c:v>
                </c:pt>
                <c:pt idx="845">
                  <c:v>-9.9471500000000001E-6</c:v>
                </c:pt>
                <c:pt idx="846">
                  <c:v>-9.0632600000000007E-6</c:v>
                </c:pt>
                <c:pt idx="847">
                  <c:v>-8.2735800000000002E-6</c:v>
                </c:pt>
                <c:pt idx="848">
                  <c:v>-7.6204099999999998E-6</c:v>
                </c:pt>
                <c:pt idx="849">
                  <c:v>-7.1122600000000002E-6</c:v>
                </c:pt>
                <c:pt idx="850">
                  <c:v>-6.7002400000000001E-6</c:v>
                </c:pt>
                <c:pt idx="851">
                  <c:v>-6.2587599999999999E-6</c:v>
                </c:pt>
                <c:pt idx="852">
                  <c:v>-5.5876499999999998E-6</c:v>
                </c:pt>
                <c:pt idx="853">
                  <c:v>-4.4463899999999996E-6</c:v>
                </c:pt>
                <c:pt idx="854">
                  <c:v>-2.6168999999999999E-6</c:v>
                </c:pt>
                <c:pt idx="855">
                  <c:v>2.38969E-8</c:v>
                </c:pt>
                <c:pt idx="856">
                  <c:v>3.4478400000000001E-6</c:v>
                </c:pt>
                <c:pt idx="857">
                  <c:v>7.4551799999999997E-6</c:v>
                </c:pt>
                <c:pt idx="858">
                  <c:v>1.1693599999999999E-5</c:v>
                </c:pt>
                <c:pt idx="859">
                  <c:v>1.5705600000000001E-5</c:v>
                </c:pt>
                <c:pt idx="860">
                  <c:v>1.8986599999999999E-5</c:v>
                </c:pt>
                <c:pt idx="861">
                  <c:v>2.10438E-5</c:v>
                </c:pt>
                <c:pt idx="862">
                  <c:v>2.1456700000000001E-5</c:v>
                </c:pt>
                <c:pt idx="863">
                  <c:v>1.9941799999999999E-5</c:v>
                </c:pt>
                <c:pt idx="864">
                  <c:v>1.64222E-5</c:v>
                </c:pt>
                <c:pt idx="865">
                  <c:v>1.1084600000000001E-5</c:v>
                </c:pt>
                <c:pt idx="866">
                  <c:v>4.3970999999999998E-6</c:v>
                </c:pt>
                <c:pt idx="867">
                  <c:v>-2.9317900000000002E-6</c:v>
                </c:pt>
                <c:pt idx="868">
                  <c:v>-1.00582E-5</c:v>
                </c:pt>
                <c:pt idx="869">
                  <c:v>-1.6149000000000001E-5</c:v>
                </c:pt>
                <c:pt idx="870">
                  <c:v>-2.0531500000000002E-5</c:v>
                </c:pt>
                <c:pt idx="871">
                  <c:v>-2.2802999999999998E-5</c:v>
                </c:pt>
                <c:pt idx="872">
                  <c:v>-2.28747E-5</c:v>
                </c:pt>
                <c:pt idx="873">
                  <c:v>-2.0942699999999999E-5</c:v>
                </c:pt>
                <c:pt idx="874">
                  <c:v>-1.7403800000000001E-5</c:v>
                </c:pt>
                <c:pt idx="875">
                  <c:v>-1.27494E-5</c:v>
                </c:pt>
                <c:pt idx="876">
                  <c:v>-7.4708200000000002E-6</c:v>
                </c:pt>
                <c:pt idx="877">
                  <c:v>-1.99979E-6</c:v>
                </c:pt>
                <c:pt idx="878">
                  <c:v>3.3079799999999998E-6</c:v>
                </c:pt>
                <c:pt idx="879">
                  <c:v>8.1597700000000007E-6</c:v>
                </c:pt>
                <c:pt idx="880">
                  <c:v>1.23042E-5</c:v>
                </c:pt>
                <c:pt idx="881">
                  <c:v>1.5520799999999999E-5</c:v>
                </c:pt>
                <c:pt idx="882">
                  <c:v>1.76274E-5</c:v>
                </c:pt>
                <c:pt idx="883">
                  <c:v>1.8500099999999999E-5</c:v>
                </c:pt>
                <c:pt idx="884">
                  <c:v>1.8091999999999999E-5</c:v>
                </c:pt>
                <c:pt idx="885">
                  <c:v>1.6441799999999999E-5</c:v>
                </c:pt>
                <c:pt idx="886">
                  <c:v>1.3673699999999999E-5</c:v>
                </c:pt>
                <c:pt idx="887">
                  <c:v>9.9938700000000006E-6</c:v>
                </c:pt>
                <c:pt idx="888">
                  <c:v>5.6885699999999996E-6</c:v>
                </c:pt>
                <c:pt idx="889">
                  <c:v>1.1194400000000001E-6</c:v>
                </c:pt>
                <c:pt idx="890">
                  <c:v>-3.2935100000000002E-6</c:v>
                </c:pt>
                <c:pt idx="891">
                  <c:v>-7.1112699999999996E-6</c:v>
                </c:pt>
                <c:pt idx="892">
                  <c:v>-9.9375200000000007E-6</c:v>
                </c:pt>
                <c:pt idx="893">
                  <c:v>-1.14899E-5</c:v>
                </c:pt>
                <c:pt idx="894">
                  <c:v>-1.1660399999999999E-5</c:v>
                </c:pt>
                <c:pt idx="895">
                  <c:v>-1.0547799999999999E-5</c:v>
                </c:pt>
                <c:pt idx="896">
                  <c:v>-8.4497199999999995E-6</c:v>
                </c:pt>
                <c:pt idx="897">
                  <c:v>-5.8161299999999997E-6</c:v>
                </c:pt>
                <c:pt idx="898">
                  <c:v>-3.1717500000000002E-6</c:v>
                </c:pt>
                <c:pt idx="899">
                  <c:v>-1.02231E-6</c:v>
                </c:pt>
                <c:pt idx="900">
                  <c:v>2.37595E-7</c:v>
                </c:pt>
                <c:pt idx="901">
                  <c:v>3.9771300000000001E-7</c:v>
                </c:pt>
                <c:pt idx="902">
                  <c:v>-5.2921999999999997E-7</c:v>
                </c:pt>
                <c:pt idx="903">
                  <c:v>-2.3122200000000002E-6</c:v>
                </c:pt>
                <c:pt idx="904">
                  <c:v>-4.54837E-6</c:v>
                </c:pt>
                <c:pt idx="905">
                  <c:v>-6.7395800000000001E-6</c:v>
                </c:pt>
                <c:pt idx="906">
                  <c:v>-8.3836799999999993E-6</c:v>
                </c:pt>
                <c:pt idx="907">
                  <c:v>-9.06199E-6</c:v>
                </c:pt>
                <c:pt idx="908">
                  <c:v>-8.5081200000000005E-6</c:v>
                </c:pt>
                <c:pt idx="909">
                  <c:v>-6.64884E-6</c:v>
                </c:pt>
                <c:pt idx="910">
                  <c:v>-3.6152900000000001E-6</c:v>
                </c:pt>
                <c:pt idx="911">
                  <c:v>2.73143E-7</c:v>
                </c:pt>
                <c:pt idx="912">
                  <c:v>4.5476500000000004E-6</c:v>
                </c:pt>
                <c:pt idx="913">
                  <c:v>8.6447599999999995E-6</c:v>
                </c:pt>
                <c:pt idx="914">
                  <c:v>1.1971699999999999E-5</c:v>
                </c:pt>
                <c:pt idx="915">
                  <c:v>1.39801E-5</c:v>
                </c:pt>
                <c:pt idx="916">
                  <c:v>1.42459E-5</c:v>
                </c:pt>
                <c:pt idx="917">
                  <c:v>1.2545699999999999E-5</c:v>
                </c:pt>
                <c:pt idx="918">
                  <c:v>8.9181000000000002E-6</c:v>
                </c:pt>
                <c:pt idx="919">
                  <c:v>3.6882999999999999E-6</c:v>
                </c:pt>
                <c:pt idx="920">
                  <c:v>-2.5569500000000001E-6</c:v>
                </c:pt>
                <c:pt idx="921">
                  <c:v>-9.0514799999999999E-6</c:v>
                </c:pt>
                <c:pt idx="922">
                  <c:v>-1.49737E-5</c:v>
                </c:pt>
                <c:pt idx="923">
                  <c:v>-1.95821E-5</c:v>
                </c:pt>
                <c:pt idx="924">
                  <c:v>-2.2327399999999999E-5</c:v>
                </c:pt>
                <c:pt idx="925">
                  <c:v>-2.2914499999999999E-5</c:v>
                </c:pt>
                <c:pt idx="926">
                  <c:v>-2.13112E-5</c:v>
                </c:pt>
                <c:pt idx="927">
                  <c:v>-1.7714600000000001E-5</c:v>
                </c:pt>
                <c:pt idx="928">
                  <c:v>-1.2501799999999999E-5</c:v>
                </c:pt>
                <c:pt idx="929">
                  <c:v>-6.1815900000000004E-6</c:v>
                </c:pt>
                <c:pt idx="930">
                  <c:v>6.5044600000000005E-7</c:v>
                </c:pt>
                <c:pt idx="931">
                  <c:v>7.36056E-6</c:v>
                </c:pt>
                <c:pt idx="932">
                  <c:v>1.3339299999999999E-5</c:v>
                </c:pt>
                <c:pt idx="933">
                  <c:v>1.8073499999999999E-5</c:v>
                </c:pt>
                <c:pt idx="934">
                  <c:v>2.12122E-5</c:v>
                </c:pt>
                <c:pt idx="935">
                  <c:v>2.2605299999999999E-5</c:v>
                </c:pt>
                <c:pt idx="936">
                  <c:v>2.2300700000000001E-5</c:v>
                </c:pt>
                <c:pt idx="937">
                  <c:v>2.0503E-5</c:v>
                </c:pt>
                <c:pt idx="938">
                  <c:v>1.75086E-5</c:v>
                </c:pt>
                <c:pt idx="939">
                  <c:v>1.36402E-5</c:v>
                </c:pt>
                <c:pt idx="940">
                  <c:v>9.20201E-6</c:v>
                </c:pt>
                <c:pt idx="941">
                  <c:v>4.4615200000000001E-6</c:v>
                </c:pt>
                <c:pt idx="942">
                  <c:v>-3.4109199999999999E-7</c:v>
                </c:pt>
                <c:pt idx="943">
                  <c:v>-4.9649999999999999E-6</c:v>
                </c:pt>
                <c:pt idx="944">
                  <c:v>-9.1404199999999995E-6</c:v>
                </c:pt>
                <c:pt idx="945">
                  <c:v>-1.2561000000000001E-5</c:v>
                </c:pt>
                <c:pt idx="946">
                  <c:v>-1.49102E-5</c:v>
                </c:pt>
                <c:pt idx="947">
                  <c:v>-1.59213E-5</c:v>
                </c:pt>
                <c:pt idx="948">
                  <c:v>-1.54535E-5</c:v>
                </c:pt>
                <c:pt idx="949">
                  <c:v>-1.35568E-5</c:v>
                </c:pt>
                <c:pt idx="950">
                  <c:v>-1.0493699999999999E-5</c:v>
                </c:pt>
                <c:pt idx="951">
                  <c:v>-6.7024200000000001E-6</c:v>
                </c:pt>
                <c:pt idx="952">
                  <c:v>-2.7121400000000001E-6</c:v>
                </c:pt>
                <c:pt idx="953">
                  <c:v>9.6525699999999997E-7</c:v>
                </c:pt>
                <c:pt idx="954">
                  <c:v>3.93733E-6</c:v>
                </c:pt>
                <c:pt idx="955">
                  <c:v>6.0000000000000002E-6</c:v>
                </c:pt>
                <c:pt idx="956">
                  <c:v>7.1580900000000003E-6</c:v>
                </c:pt>
                <c:pt idx="957">
                  <c:v>7.6007300000000003E-6</c:v>
                </c:pt>
                <c:pt idx="958">
                  <c:v>7.6421099999999999E-6</c:v>
                </c:pt>
                <c:pt idx="959">
                  <c:v>7.6389700000000005E-6</c:v>
                </c:pt>
                <c:pt idx="960">
                  <c:v>7.9015200000000002E-6</c:v>
                </c:pt>
                <c:pt idx="961">
                  <c:v>8.6191000000000002E-6</c:v>
                </c:pt>
                <c:pt idx="962">
                  <c:v>9.8146400000000003E-6</c:v>
                </c:pt>
                <c:pt idx="963">
                  <c:v>1.13348E-5</c:v>
                </c:pt>
                <c:pt idx="964">
                  <c:v>1.28792E-5</c:v>
                </c:pt>
                <c:pt idx="965">
                  <c:v>1.4063700000000001E-5</c:v>
                </c:pt>
                <c:pt idx="966">
                  <c:v>1.44984E-5</c:v>
                </c:pt>
                <c:pt idx="967">
                  <c:v>1.38625E-5</c:v>
                </c:pt>
                <c:pt idx="968">
                  <c:v>1.19691E-5</c:v>
                </c:pt>
                <c:pt idx="969">
                  <c:v>8.8124000000000005E-6</c:v>
                </c:pt>
                <c:pt idx="970">
                  <c:v>4.5809100000000003E-6</c:v>
                </c:pt>
                <c:pt idx="971">
                  <c:v>-3.7064300000000002E-7</c:v>
                </c:pt>
                <c:pt idx="972">
                  <c:v>-5.5858099999999998E-6</c:v>
                </c:pt>
                <c:pt idx="973">
                  <c:v>-1.05924E-5</c:v>
                </c:pt>
                <c:pt idx="974">
                  <c:v>-1.49834E-5</c:v>
                </c:pt>
                <c:pt idx="975">
                  <c:v>-1.8446600000000001E-5</c:v>
                </c:pt>
                <c:pt idx="976">
                  <c:v>-2.0715400000000002E-5</c:v>
                </c:pt>
                <c:pt idx="977">
                  <c:v>-2.14751E-5</c:v>
                </c:pt>
                <c:pt idx="978">
                  <c:v>-2.0290599999999998E-5</c:v>
                </c:pt>
                <c:pt idx="979">
                  <c:v>-1.66123E-5</c:v>
                </c:pt>
                <c:pt idx="980">
                  <c:v>-9.8921800000000002E-6</c:v>
                </c:pt>
                <c:pt idx="981">
                  <c:v>2.0108900000000001E-7</c:v>
                </c:pt>
                <c:pt idx="982">
                  <c:v>1.35495E-5</c:v>
                </c:pt>
                <c:pt idx="983">
                  <c:v>2.9439599999999998E-5</c:v>
                </c:pt>
                <c:pt idx="984">
                  <c:v>4.6551999999999997E-5</c:v>
                </c:pt>
                <c:pt idx="985">
                  <c:v>6.3084900000000003E-5</c:v>
                </c:pt>
                <c:pt idx="986">
                  <c:v>7.6991300000000003E-5</c:v>
                </c:pt>
                <c:pt idx="987">
                  <c:v>8.6284699999999997E-5</c:v>
                </c:pt>
                <c:pt idx="988">
                  <c:v>8.9343400000000003E-5</c:v>
                </c:pt>
                <c:pt idx="989">
                  <c:v>8.51673E-5</c:v>
                </c:pt>
                <c:pt idx="990">
                  <c:v>7.3562700000000006E-5</c:v>
                </c:pt>
                <c:pt idx="991">
                  <c:v>5.5226000000000003E-5</c:v>
                </c:pt>
                <c:pt idx="992">
                  <c:v>3.1697399999999999E-5</c:v>
                </c:pt>
                <c:pt idx="993">
                  <c:v>5.1910799999999996E-6</c:v>
                </c:pt>
                <c:pt idx="994">
                  <c:v>-2.1670799999999999E-5</c:v>
                </c:pt>
                <c:pt idx="995">
                  <c:v>-4.6199000000000003E-5</c:v>
                </c:pt>
                <c:pt idx="996">
                  <c:v>-6.6020799999999996E-5</c:v>
                </c:pt>
                <c:pt idx="997">
                  <c:v>-7.9432700000000003E-5</c:v>
                </c:pt>
                <c:pt idx="998">
                  <c:v>-8.5637700000000002E-5</c:v>
                </c:pt>
                <c:pt idx="999">
                  <c:v>-8.4815500000000001E-5</c:v>
                </c:pt>
                <c:pt idx="1000">
                  <c:v>-7.8001200000000001E-5</c:v>
                </c:pt>
                <c:pt idx="1001">
                  <c:v>-6.6793399999999996E-5</c:v>
                </c:pt>
                <c:pt idx="1002">
                  <c:v>-5.2987800000000001E-5</c:v>
                </c:pt>
                <c:pt idx="1003">
                  <c:v>-3.82619E-5</c:v>
                </c:pt>
                <c:pt idx="1004">
                  <c:v>-2.3981600000000001E-5</c:v>
                </c:pt>
                <c:pt idx="1005">
                  <c:v>-1.11307E-5</c:v>
                </c:pt>
                <c:pt idx="1006">
                  <c:v>-3.3613399999999998E-7</c:v>
                </c:pt>
                <c:pt idx="1007">
                  <c:v>8.0644500000000004E-6</c:v>
                </c:pt>
                <c:pt idx="1008">
                  <c:v>1.3963E-5</c:v>
                </c:pt>
                <c:pt idx="1009">
                  <c:v>1.7441299999999999E-5</c:v>
                </c:pt>
                <c:pt idx="1010">
                  <c:v>1.8726899999999999E-5</c:v>
                </c:pt>
                <c:pt idx="1011">
                  <c:v>1.8138299999999999E-5</c:v>
                </c:pt>
                <c:pt idx="1012">
                  <c:v>1.6034600000000001E-5</c:v>
                </c:pt>
                <c:pt idx="1013">
                  <c:v>1.2784499999999999E-5</c:v>
                </c:pt>
                <c:pt idx="1014">
                  <c:v>8.7574000000000002E-6</c:v>
                </c:pt>
                <c:pt idx="1015">
                  <c:v>4.3357900000000002E-6</c:v>
                </c:pt>
                <c:pt idx="1016">
                  <c:v>-7.1364899999999999E-8</c:v>
                </c:pt>
                <c:pt idx="1017">
                  <c:v>-4.0416800000000001E-6</c:v>
                </c:pt>
                <c:pt idx="1018">
                  <c:v>-7.1919700000000004E-6</c:v>
                </c:pt>
                <c:pt idx="1019">
                  <c:v>-9.2526500000000003E-6</c:v>
                </c:pt>
                <c:pt idx="1020">
                  <c:v>-1.01333E-5</c:v>
                </c:pt>
                <c:pt idx="1021">
                  <c:v>-9.9533000000000001E-6</c:v>
                </c:pt>
                <c:pt idx="1022">
                  <c:v>-9.01966E-6</c:v>
                </c:pt>
                <c:pt idx="1023">
                  <c:v>-7.7507000000000002E-6</c:v>
                </c:pt>
                <c:pt idx="1024">
                  <c:v>-6.5702600000000002E-6</c:v>
                </c:pt>
                <c:pt idx="1025">
                  <c:v>-5.8074800000000002E-6</c:v>
                </c:pt>
                <c:pt idx="1026">
                  <c:v>-5.62801E-6</c:v>
                </c:pt>
                <c:pt idx="1027">
                  <c:v>-6.0079700000000003E-6</c:v>
                </c:pt>
                <c:pt idx="1028">
                  <c:v>-6.7515999999999999E-6</c:v>
                </c:pt>
                <c:pt idx="1029">
                  <c:v>-7.5424E-6</c:v>
                </c:pt>
                <c:pt idx="1030">
                  <c:v>-8.0101300000000002E-6</c:v>
                </c:pt>
                <c:pt idx="1031">
                  <c:v>-7.8021200000000008E-6</c:v>
                </c:pt>
                <c:pt idx="1032">
                  <c:v>-6.65378E-6</c:v>
                </c:pt>
                <c:pt idx="1033">
                  <c:v>-4.4506399999999996E-6</c:v>
                </c:pt>
                <c:pt idx="1034">
                  <c:v>-1.27205E-6</c:v>
                </c:pt>
                <c:pt idx="1035">
                  <c:v>2.5931300000000002E-6</c:v>
                </c:pt>
                <c:pt idx="1036">
                  <c:v>6.6686300000000004E-6</c:v>
                </c:pt>
                <c:pt idx="1037">
                  <c:v>1.0357600000000001E-5</c:v>
                </c:pt>
                <c:pt idx="1038">
                  <c:v>1.3047199999999999E-5</c:v>
                </c:pt>
                <c:pt idx="1039">
                  <c:v>1.4229299999999999E-5</c:v>
                </c:pt>
                <c:pt idx="1040">
                  <c:v>1.36051E-5</c:v>
                </c:pt>
                <c:pt idx="1041">
                  <c:v>1.11475E-5</c:v>
                </c:pt>
                <c:pt idx="1042">
                  <c:v>7.1011499999999998E-6</c:v>
                </c:pt>
                <c:pt idx="1043">
                  <c:v>1.9241299999999999E-6</c:v>
                </c:pt>
                <c:pt idx="1044">
                  <c:v>-3.8052999999999998E-6</c:v>
                </c:pt>
                <c:pt idx="1045">
                  <c:v>-9.4862000000000008E-6</c:v>
                </c:pt>
                <c:pt idx="1046">
                  <c:v>-1.45717E-5</c:v>
                </c:pt>
                <c:pt idx="1047">
                  <c:v>-1.8615999999999999E-5</c:v>
                </c:pt>
                <c:pt idx="1048">
                  <c:v>-2.1294500000000001E-5</c:v>
                </c:pt>
                <c:pt idx="1049">
                  <c:v>-2.2408E-5</c:v>
                </c:pt>
                <c:pt idx="1050">
                  <c:v>-2.18811E-5</c:v>
                </c:pt>
                <c:pt idx="1051">
                  <c:v>-1.97567E-5</c:v>
                </c:pt>
                <c:pt idx="1052">
                  <c:v>-1.6188000000000002E-5</c:v>
                </c:pt>
                <c:pt idx="1053">
                  <c:v>-1.14258E-5</c:v>
                </c:pt>
                <c:pt idx="1054">
                  <c:v>-5.8037199999999997E-6</c:v>
                </c:pt>
                <c:pt idx="1055">
                  <c:v>2.7589999999999998E-7</c:v>
                </c:pt>
                <c:pt idx="1056">
                  <c:v>6.3580799999999996E-6</c:v>
                </c:pt>
                <c:pt idx="1057">
                  <c:v>1.19573E-5</c:v>
                </c:pt>
                <c:pt idx="1058">
                  <c:v>1.6591599999999999E-5</c:v>
                </c:pt>
                <c:pt idx="1059">
                  <c:v>1.9830599999999999E-5</c:v>
                </c:pt>
                <c:pt idx="1060">
                  <c:v>2.1351700000000001E-5</c:v>
                </c:pt>
                <c:pt idx="1061">
                  <c:v>2.0993799999999999E-5</c:v>
                </c:pt>
                <c:pt idx="1062">
                  <c:v>1.8796799999999999E-5</c:v>
                </c:pt>
                <c:pt idx="1063">
                  <c:v>1.50136E-5</c:v>
                </c:pt>
                <c:pt idx="1064">
                  <c:v>1.00899E-5</c:v>
                </c:pt>
                <c:pt idx="1065">
                  <c:v>4.6124000000000001E-6</c:v>
                </c:pt>
                <c:pt idx="1066">
                  <c:v>-7.7204000000000002E-7</c:v>
                </c:pt>
                <c:pt idx="1067">
                  <c:v>-5.4516499999999997E-6</c:v>
                </c:pt>
                <c:pt idx="1068">
                  <c:v>-8.9431099999999998E-6</c:v>
                </c:pt>
                <c:pt idx="1069">
                  <c:v>-1.09607E-5</c:v>
                </c:pt>
                <c:pt idx="1070">
                  <c:v>-1.14457E-5</c:v>
                </c:pt>
                <c:pt idx="1071">
                  <c:v>-1.05513E-5</c:v>
                </c:pt>
                <c:pt idx="1072">
                  <c:v>-8.5905199999999999E-6</c:v>
                </c:pt>
                <c:pt idx="1073">
                  <c:v>-5.9645899999999998E-6</c:v>
                </c:pt>
                <c:pt idx="1074">
                  <c:v>-3.0921999999999998E-6</c:v>
                </c:pt>
                <c:pt idx="1075">
                  <c:v>-3.5107799999999999E-7</c:v>
                </c:pt>
                <c:pt idx="1076">
                  <c:v>1.9644900000000001E-6</c:v>
                </c:pt>
                <c:pt idx="1077">
                  <c:v>3.6711700000000001E-6</c:v>
                </c:pt>
                <c:pt idx="1078">
                  <c:v>4.70872E-6</c:v>
                </c:pt>
                <c:pt idx="1079">
                  <c:v>5.1348700000000002E-6</c:v>
                </c:pt>
                <c:pt idx="1080">
                  <c:v>5.1016499999999997E-6</c:v>
                </c:pt>
                <c:pt idx="1081">
                  <c:v>4.8152099999999999E-6</c:v>
                </c:pt>
                <c:pt idx="1082">
                  <c:v>4.4882399999999999E-6</c:v>
                </c:pt>
                <c:pt idx="1083">
                  <c:v>4.2979099999999998E-6</c:v>
                </c:pt>
                <c:pt idx="1084">
                  <c:v>4.3593900000000003E-6</c:v>
                </c:pt>
                <c:pt idx="1085">
                  <c:v>4.7166200000000004E-6</c:v>
                </c:pt>
                <c:pt idx="1086">
                  <c:v>5.3462499999999998E-6</c:v>
                </c:pt>
                <c:pt idx="1087">
                  <c:v>6.1681000000000003E-6</c:v>
                </c:pt>
                <c:pt idx="1088">
                  <c:v>7.0567999999999999E-6</c:v>
                </c:pt>
                <c:pt idx="1089">
                  <c:v>7.8526600000000008E-6</c:v>
                </c:pt>
                <c:pt idx="1090">
                  <c:v>8.3737000000000008E-6</c:v>
                </c:pt>
                <c:pt idx="1091">
                  <c:v>8.4315299999999992E-6</c:v>
                </c:pt>
                <c:pt idx="1092">
                  <c:v>7.8532800000000001E-6</c:v>
                </c:pt>
                <c:pt idx="1093">
                  <c:v>6.5105300000000002E-6</c:v>
                </c:pt>
                <c:pt idx="1094">
                  <c:v>4.35395E-6</c:v>
                </c:pt>
                <c:pt idx="1095">
                  <c:v>1.44619E-6</c:v>
                </c:pt>
                <c:pt idx="1096">
                  <c:v>-2.0197700000000001E-6</c:v>
                </c:pt>
                <c:pt idx="1097">
                  <c:v>-5.7301999999999998E-6</c:v>
                </c:pt>
                <c:pt idx="1098">
                  <c:v>-9.2941300000000001E-6</c:v>
                </c:pt>
                <c:pt idx="1099">
                  <c:v>-1.23136E-5</c:v>
                </c:pt>
                <c:pt idx="1100">
                  <c:v>-1.4459499999999999E-5</c:v>
                </c:pt>
                <c:pt idx="1101">
                  <c:v>-1.5528699999999999E-5</c:v>
                </c:pt>
                <c:pt idx="1102">
                  <c:v>-1.5463200000000001E-5</c:v>
                </c:pt>
                <c:pt idx="1103">
                  <c:v>-1.43314E-5</c:v>
                </c:pt>
                <c:pt idx="1104">
                  <c:v>-1.22856E-5</c:v>
                </c:pt>
                <c:pt idx="1105">
                  <c:v>-9.5152899999999995E-6</c:v>
                </c:pt>
                <c:pt idx="1106">
                  <c:v>-6.2138599999999997E-6</c:v>
                </c:pt>
                <c:pt idx="1107">
                  <c:v>-2.5628400000000001E-6</c:v>
                </c:pt>
                <c:pt idx="1108">
                  <c:v>1.26787E-6</c:v>
                </c:pt>
                <c:pt idx="1109">
                  <c:v>5.1105999999999998E-6</c:v>
                </c:pt>
                <c:pt idx="1110">
                  <c:v>8.7862299999999994E-6</c:v>
                </c:pt>
                <c:pt idx="1111">
                  <c:v>1.2090500000000001E-5</c:v>
                </c:pt>
                <c:pt idx="1112">
                  <c:v>1.4786E-5</c:v>
                </c:pt>
                <c:pt idx="1113">
                  <c:v>1.6606700000000001E-5</c:v>
                </c:pt>
                <c:pt idx="1114">
                  <c:v>1.7282399999999999E-5</c:v>
                </c:pt>
                <c:pt idx="1115">
                  <c:v>1.6584900000000001E-5</c:v>
                </c:pt>
                <c:pt idx="1116">
                  <c:v>1.43871E-5</c:v>
                </c:pt>
                <c:pt idx="1117">
                  <c:v>1.0720199999999999E-5</c:v>
                </c:pt>
                <c:pt idx="1118">
                  <c:v>5.8098200000000004E-6</c:v>
                </c:pt>
                <c:pt idx="1119">
                  <c:v>7.7445399999999998E-8</c:v>
                </c:pt>
                <c:pt idx="1120">
                  <c:v>-5.9011500000000002E-6</c:v>
                </c:pt>
                <c:pt idx="1121">
                  <c:v>-1.14745E-5</c:v>
                </c:pt>
                <c:pt idx="1122">
                  <c:v>-1.60191E-5</c:v>
                </c:pt>
                <c:pt idx="1123">
                  <c:v>-1.9046500000000001E-5</c:v>
                </c:pt>
                <c:pt idx="1124">
                  <c:v>-2.02929E-5</c:v>
                </c:pt>
                <c:pt idx="1125">
                  <c:v>-1.9766799999999999E-5</c:v>
                </c:pt>
                <c:pt idx="1126">
                  <c:v>-1.77431E-5</c:v>
                </c:pt>
                <c:pt idx="1127">
                  <c:v>-1.4701100000000001E-5</c:v>
                </c:pt>
                <c:pt idx="1128">
                  <c:v>-1.1219199999999999E-5</c:v>
                </c:pt>
                <c:pt idx="1129">
                  <c:v>-7.8520700000000002E-6</c:v>
                </c:pt>
                <c:pt idx="1130">
                  <c:v>-5.0173199999999999E-6</c:v>
                </c:pt>
                <c:pt idx="1131">
                  <c:v>-2.9204800000000001E-6</c:v>
                </c:pt>
                <c:pt idx="1132">
                  <c:v>-1.5318600000000001E-6</c:v>
                </c:pt>
                <c:pt idx="1133">
                  <c:v>-6.1865900000000003E-7</c:v>
                </c:pt>
                <c:pt idx="1134">
                  <c:v>1.7756499999999999E-7</c:v>
                </c:pt>
                <c:pt idx="1135">
                  <c:v>1.2377E-6</c:v>
                </c:pt>
                <c:pt idx="1136">
                  <c:v>2.8604000000000002E-6</c:v>
                </c:pt>
                <c:pt idx="1137">
                  <c:v>5.1802599999999999E-6</c:v>
                </c:pt>
                <c:pt idx="1138">
                  <c:v>8.1274100000000002E-6</c:v>
                </c:pt>
                <c:pt idx="1139">
                  <c:v>1.14376E-5</c:v>
                </c:pt>
                <c:pt idx="1140">
                  <c:v>1.47084E-5</c:v>
                </c:pt>
                <c:pt idx="1141">
                  <c:v>1.74868E-5</c:v>
                </c:pt>
                <c:pt idx="1142">
                  <c:v>1.93627E-5</c:v>
                </c:pt>
                <c:pt idx="1143">
                  <c:v>2.0047900000000002E-5</c:v>
                </c:pt>
                <c:pt idx="1144">
                  <c:v>1.94214E-5</c:v>
                </c:pt>
                <c:pt idx="1145">
                  <c:v>1.75345E-5</c:v>
                </c:pt>
                <c:pt idx="1146">
                  <c:v>1.45778E-5</c:v>
                </c:pt>
                <c:pt idx="1147">
                  <c:v>1.0824E-5</c:v>
                </c:pt>
                <c:pt idx="1148">
                  <c:v>6.5621399999999997E-6</c:v>
                </c:pt>
                <c:pt idx="1149">
                  <c:v>2.0453999999999999E-6</c:v>
                </c:pt>
                <c:pt idx="1150">
                  <c:v>-2.53387E-6</c:v>
                </c:pt>
                <c:pt idx="1151">
                  <c:v>-7.0328200000000004E-6</c:v>
                </c:pt>
                <c:pt idx="1152">
                  <c:v>-1.13176E-5</c:v>
                </c:pt>
                <c:pt idx="1153">
                  <c:v>-1.52131E-5</c:v>
                </c:pt>
                <c:pt idx="1154">
                  <c:v>-1.8468300000000001E-5</c:v>
                </c:pt>
                <c:pt idx="1155">
                  <c:v>-2.0758600000000001E-5</c:v>
                </c:pt>
                <c:pt idx="1156">
                  <c:v>-2.1733700000000002E-5</c:v>
                </c:pt>
                <c:pt idx="1157">
                  <c:v>-2.1099700000000001E-5</c:v>
                </c:pt>
                <c:pt idx="1158">
                  <c:v>-1.8711200000000001E-5</c:v>
                </c:pt>
                <c:pt idx="1159">
                  <c:v>-1.46435E-5</c:v>
                </c:pt>
                <c:pt idx="1160">
                  <c:v>-9.2188799999999994E-6</c:v>
                </c:pt>
                <c:pt idx="1161">
                  <c:v>-2.9779100000000002E-6</c:v>
                </c:pt>
                <c:pt idx="1162">
                  <c:v>3.4013299999999999E-6</c:v>
                </c:pt>
                <c:pt idx="1163">
                  <c:v>9.21545E-6</c:v>
                </c:pt>
                <c:pt idx="1164">
                  <c:v>1.38532E-5</c:v>
                </c:pt>
                <c:pt idx="1165">
                  <c:v>1.6891499999999999E-5</c:v>
                </c:pt>
                <c:pt idx="1166">
                  <c:v>1.8151E-5</c:v>
                </c:pt>
                <c:pt idx="1167">
                  <c:v>1.77046E-5</c:v>
                </c:pt>
                <c:pt idx="1168">
                  <c:v>1.5843999999999999E-5</c:v>
                </c:pt>
                <c:pt idx="1169">
                  <c:v>1.3017600000000001E-5</c:v>
                </c:pt>
                <c:pt idx="1170">
                  <c:v>9.7516600000000008E-6</c:v>
                </c:pt>
                <c:pt idx="1171">
                  <c:v>6.5668700000000002E-6</c:v>
                </c:pt>
                <c:pt idx="1172">
                  <c:v>3.8985699999999998E-6</c:v>
                </c:pt>
                <c:pt idx="1173">
                  <c:v>2.0291000000000002E-6</c:v>
                </c:pt>
                <c:pt idx="1174">
                  <c:v>1.0453500000000001E-6</c:v>
                </c:pt>
                <c:pt idx="1175">
                  <c:v>8.3387399999999999E-7</c:v>
                </c:pt>
                <c:pt idx="1176">
                  <c:v>1.1205600000000001E-6</c:v>
                </c:pt>
                <c:pt idx="1177">
                  <c:v>1.54941E-6</c:v>
                </c:pt>
                <c:pt idx="1178">
                  <c:v>1.78055E-6</c:v>
                </c:pt>
                <c:pt idx="1179">
                  <c:v>1.5791400000000001E-6</c:v>
                </c:pt>
                <c:pt idx="1180">
                  <c:v>8.6830500000000005E-7</c:v>
                </c:pt>
                <c:pt idx="1181">
                  <c:v>-2.6860899999999999E-7</c:v>
                </c:pt>
                <c:pt idx="1182">
                  <c:v>-1.6337600000000001E-6</c:v>
                </c:pt>
                <c:pt idx="1183">
                  <c:v>-2.9904600000000002E-6</c:v>
                </c:pt>
                <c:pt idx="1184">
                  <c:v>-4.1424200000000001E-6</c:v>
                </c:pt>
                <c:pt idx="1185">
                  <c:v>-4.9914500000000003E-6</c:v>
                </c:pt>
                <c:pt idx="1186">
                  <c:v>-5.5576699999999998E-6</c:v>
                </c:pt>
                <c:pt idx="1187">
                  <c:v>-5.9584999999999998E-6</c:v>
                </c:pt>
                <c:pt idx="1188">
                  <c:v>-6.3553699999999998E-6</c:v>
                </c:pt>
                <c:pt idx="1189">
                  <c:v>-6.8850500000000003E-6</c:v>
                </c:pt>
                <c:pt idx="1190">
                  <c:v>-7.5962899999999997E-6</c:v>
                </c:pt>
                <c:pt idx="1191">
                  <c:v>-8.4106700000000002E-6</c:v>
                </c:pt>
                <c:pt idx="1192">
                  <c:v>-9.1208200000000005E-6</c:v>
                </c:pt>
                <c:pt idx="1193">
                  <c:v>-9.4300400000000006E-6</c:v>
                </c:pt>
                <c:pt idx="1194">
                  <c:v>-9.0267499999999996E-6</c:v>
                </c:pt>
                <c:pt idx="1195">
                  <c:v>-7.6762699999999993E-6</c:v>
                </c:pt>
                <c:pt idx="1196">
                  <c:v>-5.3054000000000001E-6</c:v>
                </c:pt>
                <c:pt idx="1197">
                  <c:v>-2.0544300000000002E-6</c:v>
                </c:pt>
                <c:pt idx="1198">
                  <c:v>1.7213900000000001E-6</c:v>
                </c:pt>
                <c:pt idx="1199">
                  <c:v>5.5051E-6</c:v>
                </c:pt>
                <c:pt idx="1200">
                  <c:v>8.71451E-6</c:v>
                </c:pt>
                <c:pt idx="1201">
                  <c:v>1.08184E-5</c:v>
                </c:pt>
                <c:pt idx="1202">
                  <c:v>1.14444E-5</c:v>
                </c:pt>
                <c:pt idx="1203">
                  <c:v>1.04541E-5</c:v>
                </c:pt>
                <c:pt idx="1204">
                  <c:v>7.96988E-6</c:v>
                </c:pt>
                <c:pt idx="1205">
                  <c:v>4.3492400000000001E-6</c:v>
                </c:pt>
                <c:pt idx="1206">
                  <c:v>1.13591E-7</c:v>
                </c:pt>
                <c:pt idx="1207">
                  <c:v>-4.1525499999999997E-6</c:v>
                </c:pt>
                <c:pt idx="1208">
                  <c:v>-7.9099899999999998E-6</c:v>
                </c:pt>
                <c:pt idx="1209">
                  <c:v>-1.07576E-5</c:v>
                </c:pt>
                <c:pt idx="1210">
                  <c:v>-1.24898E-5</c:v>
                </c:pt>
                <c:pt idx="1211">
                  <c:v>-1.31085E-5</c:v>
                </c:pt>
                <c:pt idx="1212">
                  <c:v>-1.27896E-5</c:v>
                </c:pt>
                <c:pt idx="1213">
                  <c:v>-1.18168E-5</c:v>
                </c:pt>
                <c:pt idx="1214">
                  <c:v>-1.0500799999999999E-5</c:v>
                </c:pt>
                <c:pt idx="1215">
                  <c:v>-9.1059399999999998E-6</c:v>
                </c:pt>
                <c:pt idx="1216">
                  <c:v>-7.8033700000000001E-6</c:v>
                </c:pt>
                <c:pt idx="1217">
                  <c:v>-6.6587299999999999E-6</c:v>
                </c:pt>
                <c:pt idx="1218">
                  <c:v>-5.6557800000000004E-6</c:v>
                </c:pt>
                <c:pt idx="1219">
                  <c:v>-4.7422600000000001E-6</c:v>
                </c:pt>
                <c:pt idx="1220">
                  <c:v>-3.8785299999999998E-6</c:v>
                </c:pt>
                <c:pt idx="1221">
                  <c:v>-3.0690000000000002E-6</c:v>
                </c:pt>
                <c:pt idx="1222">
                  <c:v>-2.3639100000000002E-6</c:v>
                </c:pt>
                <c:pt idx="1223">
                  <c:v>-1.83279E-6</c:v>
                </c:pt>
                <c:pt idx="1224">
                  <c:v>-1.52322E-6</c:v>
                </c:pt>
                <c:pt idx="1225">
                  <c:v>-1.4250900000000001E-6</c:v>
                </c:pt>
                <c:pt idx="1226">
                  <c:v>-1.45693E-6</c:v>
                </c:pt>
                <c:pt idx="1227">
                  <c:v>-1.48072E-6</c:v>
                </c:pt>
                <c:pt idx="1228">
                  <c:v>-1.33897E-6</c:v>
                </c:pt>
                <c:pt idx="1229">
                  <c:v>-8.9935199999999997E-7</c:v>
                </c:pt>
                <c:pt idx="1230">
                  <c:v>-9.0993899999999995E-8</c:v>
                </c:pt>
                <c:pt idx="1231">
                  <c:v>1.07858E-6</c:v>
                </c:pt>
                <c:pt idx="1232">
                  <c:v>2.5284499999999999E-6</c:v>
                </c:pt>
                <c:pt idx="1233">
                  <c:v>4.1263699999999996E-6</c:v>
                </c:pt>
                <c:pt idx="1234">
                  <c:v>5.7189999999999998E-6</c:v>
                </c:pt>
                <c:pt idx="1235">
                  <c:v>7.1610300000000001E-6</c:v>
                </c:pt>
                <c:pt idx="1236">
                  <c:v>8.3368400000000006E-6</c:v>
                </c:pt>
                <c:pt idx="1237">
                  <c:v>9.1716700000000002E-6</c:v>
                </c:pt>
                <c:pt idx="1238">
                  <c:v>9.6333499999999998E-6</c:v>
                </c:pt>
                <c:pt idx="1239">
                  <c:v>9.7274900000000006E-6</c:v>
                </c:pt>
                <c:pt idx="1240">
                  <c:v>9.49004E-6</c:v>
                </c:pt>
                <c:pt idx="1241">
                  <c:v>8.9803999999999996E-6</c:v>
                </c:pt>
                <c:pt idx="1242">
                  <c:v>8.2767800000000004E-6</c:v>
                </c:pt>
                <c:pt idx="1243">
                  <c:v>7.4734299999999999E-6</c:v>
                </c:pt>
                <c:pt idx="1244">
                  <c:v>6.6777399999999999E-6</c:v>
                </c:pt>
                <c:pt idx="1245">
                  <c:v>6.0043899999999998E-6</c:v>
                </c:pt>
                <c:pt idx="1246">
                  <c:v>5.5642500000000001E-6</c:v>
                </c:pt>
                <c:pt idx="1247">
                  <c:v>5.4474999999999999E-6</c:v>
                </c:pt>
                <c:pt idx="1248">
                  <c:v>5.7024800000000003E-6</c:v>
                </c:pt>
                <c:pt idx="1249">
                  <c:v>6.3147200000000004E-6</c:v>
                </c:pt>
                <c:pt idx="1250">
                  <c:v>7.1923700000000004E-6</c:v>
                </c:pt>
                <c:pt idx="1251">
                  <c:v>8.1647899999999995E-6</c:v>
                </c:pt>
                <c:pt idx="1252">
                  <c:v>8.9996600000000002E-6</c:v>
                </c:pt>
                <c:pt idx="1253">
                  <c:v>9.4394199999999995E-6</c:v>
                </c:pt>
                <c:pt idx="1254">
                  <c:v>9.2521200000000005E-6</c:v>
                </c:pt>
                <c:pt idx="1255">
                  <c:v>8.2852199999999996E-6</c:v>
                </c:pt>
                <c:pt idx="1256">
                  <c:v>6.5077200000000001E-6</c:v>
                </c:pt>
                <c:pt idx="1257">
                  <c:v>4.0276100000000001E-6</c:v>
                </c:pt>
                <c:pt idx="1258">
                  <c:v>1.0779399999999999E-6</c:v>
                </c:pt>
                <c:pt idx="1259">
                  <c:v>-2.02495E-6</c:v>
                </c:pt>
                <c:pt idx="1260">
                  <c:v>-4.93955E-6</c:v>
                </c:pt>
                <c:pt idx="1261">
                  <c:v>-7.3575000000000003E-6</c:v>
                </c:pt>
                <c:pt idx="1262">
                  <c:v>-9.0476999999999998E-6</c:v>
                </c:pt>
                <c:pt idx="1263">
                  <c:v>-9.8776300000000005E-6</c:v>
                </c:pt>
                <c:pt idx="1264">
                  <c:v>-9.8112300000000006E-6</c:v>
                </c:pt>
                <c:pt idx="1265">
                  <c:v>-8.8893800000000003E-6</c:v>
                </c:pt>
                <c:pt idx="1266">
                  <c:v>-7.2030999999999997E-6</c:v>
                </c:pt>
                <c:pt idx="1267">
                  <c:v>-4.8701299999999997E-6</c:v>
                </c:pt>
                <c:pt idx="1268">
                  <c:v>-2.0228299999999999E-6</c:v>
                </c:pt>
                <c:pt idx="1269">
                  <c:v>1.19046E-6</c:v>
                </c:pt>
                <c:pt idx="1270">
                  <c:v>4.59426E-6</c:v>
                </c:pt>
                <c:pt idx="1271">
                  <c:v>7.9741500000000006E-6</c:v>
                </c:pt>
                <c:pt idx="1272">
                  <c:v>1.10743E-5</c:v>
                </c:pt>
                <c:pt idx="1273">
                  <c:v>1.3611099999999999E-5</c:v>
                </c:pt>
                <c:pt idx="1274">
                  <c:v>1.5304000000000001E-5</c:v>
                </c:pt>
                <c:pt idx="1275">
                  <c:v>1.59169E-5</c:v>
                </c:pt>
                <c:pt idx="1276">
                  <c:v>1.53005E-5</c:v>
                </c:pt>
                <c:pt idx="1277">
                  <c:v>1.34244E-5</c:v>
                </c:pt>
                <c:pt idx="1278">
                  <c:v>1.03919E-5</c:v>
                </c:pt>
                <c:pt idx="1279">
                  <c:v>6.4362000000000003E-6</c:v>
                </c:pt>
                <c:pt idx="1280">
                  <c:v>1.89677E-6</c:v>
                </c:pt>
                <c:pt idx="1281">
                  <c:v>-2.8157099999999998E-6</c:v>
                </c:pt>
                <c:pt idx="1282">
                  <c:v>-7.2626200000000003E-6</c:v>
                </c:pt>
                <c:pt idx="1283">
                  <c:v>-1.10225E-5</c:v>
                </c:pt>
                <c:pt idx="1284">
                  <c:v>-1.3734700000000001E-5</c:v>
                </c:pt>
                <c:pt idx="1285">
                  <c:v>-1.51379E-5</c:v>
                </c:pt>
                <c:pt idx="1286">
                  <c:v>-1.51024E-5</c:v>
                </c:pt>
                <c:pt idx="1287">
                  <c:v>-1.36507E-5</c:v>
                </c:pt>
                <c:pt idx="1288">
                  <c:v>-1.09607E-5</c:v>
                </c:pt>
                <c:pt idx="1289">
                  <c:v>-7.3452800000000001E-6</c:v>
                </c:pt>
                <c:pt idx="1290">
                  <c:v>-3.2063900000000001E-6</c:v>
                </c:pt>
                <c:pt idx="1291">
                  <c:v>1.0330699999999999E-6</c:v>
                </c:pt>
                <c:pt idx="1292">
                  <c:v>5.0044199999999996E-6</c:v>
                </c:pt>
                <c:pt idx="1293">
                  <c:v>8.4556999999999994E-6</c:v>
                </c:pt>
                <c:pt idx="1294">
                  <c:v>1.12813E-5</c:v>
                </c:pt>
                <c:pt idx="1295">
                  <c:v>1.3507E-5</c:v>
                </c:pt>
                <c:pt idx="1296">
                  <c:v>1.5234E-5</c:v>
                </c:pt>
                <c:pt idx="1297">
                  <c:v>1.6559399999999999E-5</c:v>
                </c:pt>
                <c:pt idx="1298">
                  <c:v>1.75008E-5</c:v>
                </c:pt>
                <c:pt idx="1299">
                  <c:v>1.7952200000000001E-5</c:v>
                </c:pt>
                <c:pt idx="1300">
                  <c:v>1.7687199999999999E-5</c:v>
                </c:pt>
                <c:pt idx="1301">
                  <c:v>1.6410599999999998E-5</c:v>
                </c:pt>
                <c:pt idx="1302">
                  <c:v>1.38439E-5</c:v>
                </c:pt>
                <c:pt idx="1303">
                  <c:v>9.8190899999999999E-6</c:v>
                </c:pt>
                <c:pt idx="1304">
                  <c:v>4.3530300000000001E-6</c:v>
                </c:pt>
                <c:pt idx="1305">
                  <c:v>-2.3164399999999998E-6</c:v>
                </c:pt>
                <c:pt idx="1306">
                  <c:v>-9.7442299999999994E-6</c:v>
                </c:pt>
                <c:pt idx="1307">
                  <c:v>-1.73369E-5</c:v>
                </c:pt>
                <c:pt idx="1308">
                  <c:v>-2.4442799999999999E-5</c:v>
                </c:pt>
                <c:pt idx="1309">
                  <c:v>-3.0452099999999999E-5</c:v>
                </c:pt>
                <c:pt idx="1310">
                  <c:v>-3.4884900000000002E-5</c:v>
                </c:pt>
                <c:pt idx="1311">
                  <c:v>-3.7450500000000003E-5</c:v>
                </c:pt>
                <c:pt idx="1312">
                  <c:v>-3.8068200000000003E-5</c:v>
                </c:pt>
                <c:pt idx="1313">
                  <c:v>-3.6848299999999998E-5</c:v>
                </c:pt>
                <c:pt idx="1314">
                  <c:v>-3.4042399999999998E-5</c:v>
                </c:pt>
                <c:pt idx="1315">
                  <c:v>-2.9973800000000001E-5</c:v>
                </c:pt>
                <c:pt idx="1316">
                  <c:v>-2.4967E-5</c:v>
                </c:pt>
                <c:pt idx="1317">
                  <c:v>-1.92929E-5</c:v>
                </c:pt>
                <c:pt idx="1318">
                  <c:v>-1.31454E-5</c:v>
                </c:pt>
                <c:pt idx="1319">
                  <c:v>-6.6567199999999999E-6</c:v>
                </c:pt>
                <c:pt idx="1320">
                  <c:v>5.3272100000000001E-8</c:v>
                </c:pt>
                <c:pt idx="1321">
                  <c:v>6.8110800000000002E-6</c:v>
                </c:pt>
                <c:pt idx="1322">
                  <c:v>1.3333799999999999E-5</c:v>
                </c:pt>
                <c:pt idx="1323">
                  <c:v>1.92096E-5</c:v>
                </c:pt>
                <c:pt idx="1324">
                  <c:v>2.3929899999999999E-5</c:v>
                </c:pt>
                <c:pt idx="1325">
                  <c:v>2.6971E-5</c:v>
                </c:pt>
                <c:pt idx="1326">
                  <c:v>2.7905499999999999E-5</c:v>
                </c:pt>
                <c:pt idx="1327">
                  <c:v>2.65121E-5</c:v>
                </c:pt>
                <c:pt idx="1328">
                  <c:v>2.2851900000000001E-5</c:v>
                </c:pt>
                <c:pt idx="1329">
                  <c:v>1.7289999999999999E-5</c:v>
                </c:pt>
                <c:pt idx="1330">
                  <c:v>1.0455800000000001E-5</c:v>
                </c:pt>
                <c:pt idx="1331">
                  <c:v>3.14844E-6</c:v>
                </c:pt>
                <c:pt idx="1332">
                  <c:v>-3.78883E-6</c:v>
                </c:pt>
                <c:pt idx="1333">
                  <c:v>-9.6033199999999997E-6</c:v>
                </c:pt>
                <c:pt idx="1334">
                  <c:v>-1.3747899999999999E-5</c:v>
                </c:pt>
                <c:pt idx="1335">
                  <c:v>-1.5955900000000001E-5</c:v>
                </c:pt>
                <c:pt idx="1336">
                  <c:v>-1.6262000000000001E-5</c:v>
                </c:pt>
                <c:pt idx="1337">
                  <c:v>-1.4965499999999999E-5</c:v>
                </c:pt>
                <c:pt idx="1338">
                  <c:v>-1.2544100000000001E-5</c:v>
                </c:pt>
                <c:pt idx="1339">
                  <c:v>-9.5376E-6</c:v>
                </c:pt>
                <c:pt idx="1340">
                  <c:v>-6.4281100000000002E-6</c:v>
                </c:pt>
                <c:pt idx="1341">
                  <c:v>-3.5465400000000001E-6</c:v>
                </c:pt>
                <c:pt idx="1342">
                  <c:v>-1.0289199999999999E-6</c:v>
                </c:pt>
                <c:pt idx="1343">
                  <c:v>1.1667599999999999E-6</c:v>
                </c:pt>
                <c:pt idx="1344">
                  <c:v>3.19014E-6</c:v>
                </c:pt>
                <c:pt idx="1345">
                  <c:v>5.1983699999999997E-6</c:v>
                </c:pt>
                <c:pt idx="1346">
                  <c:v>7.2593799999999998E-6</c:v>
                </c:pt>
                <c:pt idx="1347">
                  <c:v>9.2909600000000002E-6</c:v>
                </c:pt>
                <c:pt idx="1348">
                  <c:v>1.10556E-5</c:v>
                </c:pt>
                <c:pt idx="1349">
                  <c:v>1.2212600000000001E-5</c:v>
                </c:pt>
                <c:pt idx="1350">
                  <c:v>1.2410400000000001E-5</c:v>
                </c:pt>
                <c:pt idx="1351">
                  <c:v>1.13897E-5</c:v>
                </c:pt>
                <c:pt idx="1352">
                  <c:v>9.0672800000000007E-6</c:v>
                </c:pt>
                <c:pt idx="1353">
                  <c:v>5.57839E-6</c:v>
                </c:pt>
                <c:pt idx="1354">
                  <c:v>1.2682500000000001E-6</c:v>
                </c:pt>
                <c:pt idx="1355">
                  <c:v>-3.3611700000000001E-6</c:v>
                </c:pt>
                <c:pt idx="1356">
                  <c:v>-7.7346399999999999E-6</c:v>
                </c:pt>
                <c:pt idx="1357">
                  <c:v>-1.12978E-5</c:v>
                </c:pt>
                <c:pt idx="1358">
                  <c:v>-1.36038E-5</c:v>
                </c:pt>
                <c:pt idx="1359">
                  <c:v>-1.4377400000000001E-5</c:v>
                </c:pt>
                <c:pt idx="1360">
                  <c:v>-1.3547799999999999E-5</c:v>
                </c:pt>
                <c:pt idx="1361">
                  <c:v>-1.12465E-5</c:v>
                </c:pt>
                <c:pt idx="1362">
                  <c:v>-7.7730199999999997E-6</c:v>
                </c:pt>
                <c:pt idx="1363">
                  <c:v>-3.53664E-6</c:v>
                </c:pt>
                <c:pt idx="1364">
                  <c:v>1.01226E-6</c:v>
                </c:pt>
                <c:pt idx="1365">
                  <c:v>5.4477499999999996E-6</c:v>
                </c:pt>
                <c:pt idx="1366">
                  <c:v>9.4171699999999998E-6</c:v>
                </c:pt>
                <c:pt idx="1367">
                  <c:v>1.26659E-5</c:v>
                </c:pt>
                <c:pt idx="1368">
                  <c:v>1.50371E-5</c:v>
                </c:pt>
                <c:pt idx="1369">
                  <c:v>1.6453E-5</c:v>
                </c:pt>
                <c:pt idx="1370">
                  <c:v>1.6889200000000001E-5</c:v>
                </c:pt>
                <c:pt idx="1371">
                  <c:v>1.6352299999999999E-5</c:v>
                </c:pt>
                <c:pt idx="1372">
                  <c:v>1.48708E-5</c:v>
                </c:pt>
                <c:pt idx="1373">
                  <c:v>1.2499399999999999E-5</c:v>
                </c:pt>
                <c:pt idx="1374">
                  <c:v>9.3342299999999999E-6</c:v>
                </c:pt>
                <c:pt idx="1375">
                  <c:v>5.5290099999999998E-6</c:v>
                </c:pt>
                <c:pt idx="1376">
                  <c:v>1.3051400000000001E-6</c:v>
                </c:pt>
                <c:pt idx="1377">
                  <c:v>-3.0511599999999999E-6</c:v>
                </c:pt>
                <c:pt idx="1378">
                  <c:v>-7.2059199999999996E-6</c:v>
                </c:pt>
                <c:pt idx="1379">
                  <c:v>-1.08071E-5</c:v>
                </c:pt>
                <c:pt idx="1380">
                  <c:v>-1.3523099999999999E-5</c:v>
                </c:pt>
                <c:pt idx="1381">
                  <c:v>-1.5083600000000001E-5</c:v>
                </c:pt>
                <c:pt idx="1382">
                  <c:v>-1.5319600000000002E-5</c:v>
                </c:pt>
                <c:pt idx="1383">
                  <c:v>-1.4192099999999999E-5</c:v>
                </c:pt>
                <c:pt idx="1384">
                  <c:v>-1.18067E-5</c:v>
                </c:pt>
                <c:pt idx="1385">
                  <c:v>-8.4068299999999993E-6</c:v>
                </c:pt>
                <c:pt idx="1386">
                  <c:v>-4.34511E-6</c:v>
                </c:pt>
                <c:pt idx="1387">
                  <c:v>-3.6332499999999998E-8</c:v>
                </c:pt>
                <c:pt idx="1388">
                  <c:v>4.0980800000000001E-6</c:v>
                </c:pt>
                <c:pt idx="1389">
                  <c:v>7.6830599999999999E-6</c:v>
                </c:pt>
                <c:pt idx="1390">
                  <c:v>1.04294E-5</c:v>
                </c:pt>
                <c:pt idx="1391">
                  <c:v>1.2154099999999999E-5</c:v>
                </c:pt>
                <c:pt idx="1392">
                  <c:v>1.27834E-5</c:v>
                </c:pt>
                <c:pt idx="1393">
                  <c:v>1.23421E-5</c:v>
                </c:pt>
                <c:pt idx="1394">
                  <c:v>1.0939400000000001E-5</c:v>
                </c:pt>
                <c:pt idx="1395">
                  <c:v>8.7522799999999995E-6</c:v>
                </c:pt>
                <c:pt idx="1396">
                  <c:v>6.0097399999999997E-6</c:v>
                </c:pt>
                <c:pt idx="1397">
                  <c:v>2.9724199999999998E-6</c:v>
                </c:pt>
                <c:pt idx="1398">
                  <c:v>-9.2882100000000003E-8</c:v>
                </c:pt>
                <c:pt idx="1399">
                  <c:v>-2.94378E-6</c:v>
                </c:pt>
                <c:pt idx="1400">
                  <c:v>-5.3919199999999997E-6</c:v>
                </c:pt>
                <c:pt idx="1401">
                  <c:v>-7.3238500000000002E-6</c:v>
                </c:pt>
                <c:pt idx="1402">
                  <c:v>-8.7064300000000006E-6</c:v>
                </c:pt>
                <c:pt idx="1403">
                  <c:v>-9.5746199999999995E-6</c:v>
                </c:pt>
                <c:pt idx="1404">
                  <c:v>-1.00059E-5</c:v>
                </c:pt>
                <c:pt idx="1405">
                  <c:v>-1.00899E-5</c:v>
                </c:pt>
                <c:pt idx="1406">
                  <c:v>-9.9039300000000006E-6</c:v>
                </c:pt>
                <c:pt idx="1407">
                  <c:v>-9.5007799999999992E-6</c:v>
                </c:pt>
                <c:pt idx="1408">
                  <c:v>-8.9113799999999994E-6</c:v>
                </c:pt>
                <c:pt idx="1409">
                  <c:v>-8.1573999999999992E-6</c:v>
                </c:pt>
                <c:pt idx="1410">
                  <c:v>-7.2663299999999998E-6</c:v>
                </c:pt>
                <c:pt idx="1411">
                  <c:v>-6.2817100000000002E-6</c:v>
                </c:pt>
                <c:pt idx="1412">
                  <c:v>-5.2648799999999996E-6</c:v>
                </c:pt>
                <c:pt idx="1413">
                  <c:v>-4.2892000000000004E-6</c:v>
                </c:pt>
                <c:pt idx="1414">
                  <c:v>-3.43007E-6</c:v>
                </c:pt>
                <c:pt idx="1415">
                  <c:v>-2.7538300000000002E-6</c:v>
                </c:pt>
                <c:pt idx="1416">
                  <c:v>-2.3056899999999999E-6</c:v>
                </c:pt>
                <c:pt idx="1417">
                  <c:v>-2.09611E-6</c:v>
                </c:pt>
                <c:pt idx="1418">
                  <c:v>-2.0858800000000001E-6</c:v>
                </c:pt>
                <c:pt idx="1419">
                  <c:v>-2.1747900000000001E-6</c:v>
                </c:pt>
                <c:pt idx="1420">
                  <c:v>-2.2021200000000002E-6</c:v>
                </c:pt>
                <c:pt idx="1421">
                  <c:v>-1.9670800000000001E-6</c:v>
                </c:pt>
                <c:pt idx="1422">
                  <c:v>-1.2715100000000001E-6</c:v>
                </c:pt>
                <c:pt idx="1423">
                  <c:v>2.2401899999999999E-8</c:v>
                </c:pt>
                <c:pt idx="1424">
                  <c:v>1.9352300000000001E-6</c:v>
                </c:pt>
                <c:pt idx="1425">
                  <c:v>4.3339600000000001E-6</c:v>
                </c:pt>
                <c:pt idx="1426">
                  <c:v>6.9319200000000002E-6</c:v>
                </c:pt>
                <c:pt idx="1427">
                  <c:v>9.3310299999999997E-6</c:v>
                </c:pt>
                <c:pt idx="1428">
                  <c:v>1.1099300000000001E-5</c:v>
                </c:pt>
                <c:pt idx="1429">
                  <c:v>1.1865199999999999E-5</c:v>
                </c:pt>
                <c:pt idx="1430">
                  <c:v>1.14049E-5</c:v>
                </c:pt>
                <c:pt idx="1431">
                  <c:v>9.6982100000000004E-6</c:v>
                </c:pt>
                <c:pt idx="1432">
                  <c:v>6.93791E-6</c:v>
                </c:pt>
                <c:pt idx="1433">
                  <c:v>3.48989E-6</c:v>
                </c:pt>
                <c:pt idx="1434">
                  <c:v>-1.85321E-7</c:v>
                </c:pt>
                <c:pt idx="1435">
                  <c:v>-3.6272900000000001E-6</c:v>
                </c:pt>
                <c:pt idx="1436">
                  <c:v>-6.46092E-6</c:v>
                </c:pt>
                <c:pt idx="1437">
                  <c:v>-8.4503900000000006E-6</c:v>
                </c:pt>
                <c:pt idx="1438">
                  <c:v>-9.5108500000000006E-6</c:v>
                </c:pt>
                <c:pt idx="1439">
                  <c:v>-9.6809200000000005E-6</c:v>
                </c:pt>
                <c:pt idx="1440">
                  <c:v>-9.0705500000000008E-6</c:v>
                </c:pt>
                <c:pt idx="1441">
                  <c:v>-7.8048300000000006E-6</c:v>
                </c:pt>
                <c:pt idx="1442">
                  <c:v>-5.9830400000000004E-6</c:v>
                </c:pt>
                <c:pt idx="1443">
                  <c:v>-3.66472E-6</c:v>
                </c:pt>
                <c:pt idx="1444">
                  <c:v>-8.8365699999999998E-7</c:v>
                </c:pt>
                <c:pt idx="1445">
                  <c:v>2.3191200000000001E-6</c:v>
                </c:pt>
                <c:pt idx="1446">
                  <c:v>5.8577499999999999E-6</c:v>
                </c:pt>
                <c:pt idx="1447">
                  <c:v>9.5743599999999999E-6</c:v>
                </c:pt>
                <c:pt idx="1448">
                  <c:v>1.3231899999999999E-5</c:v>
                </c:pt>
                <c:pt idx="1449">
                  <c:v>1.6529699999999999E-5</c:v>
                </c:pt>
                <c:pt idx="1450">
                  <c:v>1.9137999999999999E-5</c:v>
                </c:pt>
                <c:pt idx="1451">
                  <c:v>2.0743000000000001E-5</c:v>
                </c:pt>
                <c:pt idx="1452">
                  <c:v>2.10947E-5</c:v>
                </c:pt>
                <c:pt idx="1453">
                  <c:v>2.0049400000000002E-5</c:v>
                </c:pt>
                <c:pt idx="1454">
                  <c:v>1.7601600000000001E-5</c:v>
                </c:pt>
                <c:pt idx="1455">
                  <c:v>1.39003E-5</c:v>
                </c:pt>
                <c:pt idx="1456">
                  <c:v>9.2435099999999995E-6</c:v>
                </c:pt>
                <c:pt idx="1457">
                  <c:v>4.0494200000000003E-6</c:v>
                </c:pt>
                <c:pt idx="1458">
                  <c:v>-1.1955E-6</c:v>
                </c:pt>
                <c:pt idx="1459">
                  <c:v>-6.0047500000000004E-6</c:v>
                </c:pt>
                <c:pt idx="1460">
                  <c:v>-9.9632300000000002E-6</c:v>
                </c:pt>
                <c:pt idx="1461">
                  <c:v>-1.27864E-5</c:v>
                </c:pt>
                <c:pt idx="1462">
                  <c:v>-1.43531E-5</c:v>
                </c:pt>
                <c:pt idx="1463">
                  <c:v>-1.4705800000000001E-5</c:v>
                </c:pt>
                <c:pt idx="1464">
                  <c:v>-1.40186E-5</c:v>
                </c:pt>
                <c:pt idx="1465">
                  <c:v>-1.25446E-5</c:v>
                </c:pt>
                <c:pt idx="1466">
                  <c:v>-1.0558500000000001E-5</c:v>
                </c:pt>
                <c:pt idx="1467">
                  <c:v>-8.3070800000000008E-6</c:v>
                </c:pt>
                <c:pt idx="1468">
                  <c:v>-5.9808999999999998E-6</c:v>
                </c:pt>
                <c:pt idx="1469">
                  <c:v>-3.7081499999999998E-6</c:v>
                </c:pt>
                <c:pt idx="1470">
                  <c:v>-1.56875E-6</c:v>
                </c:pt>
                <c:pt idx="1471">
                  <c:v>3.80709E-7</c:v>
                </c:pt>
                <c:pt idx="1472">
                  <c:v>2.08109E-6</c:v>
                </c:pt>
                <c:pt idx="1473">
                  <c:v>3.4533099999999999E-6</c:v>
                </c:pt>
                <c:pt idx="1474">
                  <c:v>4.3952800000000004E-6</c:v>
                </c:pt>
                <c:pt idx="1475">
                  <c:v>4.7949999999999998E-6</c:v>
                </c:pt>
                <c:pt idx="1476">
                  <c:v>4.5568299999999997E-6</c:v>
                </c:pt>
                <c:pt idx="1477">
                  <c:v>3.6344400000000001E-6</c:v>
                </c:pt>
                <c:pt idx="1478">
                  <c:v>2.0610900000000002E-6</c:v>
                </c:pt>
                <c:pt idx="1479">
                  <c:v>-3.2176399999999998E-8</c:v>
                </c:pt>
                <c:pt idx="1480">
                  <c:v>-2.41823E-6</c:v>
                </c:pt>
                <c:pt idx="1481">
                  <c:v>-4.7988499999999998E-6</c:v>
                </c:pt>
                <c:pt idx="1482">
                  <c:v>-6.8508499999999998E-6</c:v>
                </c:pt>
                <c:pt idx="1483">
                  <c:v>-8.2849700000000007E-6</c:v>
                </c:pt>
                <c:pt idx="1484">
                  <c:v>-8.90485E-6</c:v>
                </c:pt>
                <c:pt idx="1485">
                  <c:v>-8.6514199999999996E-6</c:v>
                </c:pt>
                <c:pt idx="1486">
                  <c:v>-7.6205199999999998E-6</c:v>
                </c:pt>
                <c:pt idx="1487">
                  <c:v>-6.0475600000000001E-6</c:v>
                </c:pt>
                <c:pt idx="1488">
                  <c:v>-4.2613600000000001E-6</c:v>
                </c:pt>
                <c:pt idx="1489">
                  <c:v>-2.6174600000000001E-6</c:v>
                </c:pt>
                <c:pt idx="1490">
                  <c:v>-1.4264499999999999E-6</c:v>
                </c:pt>
                <c:pt idx="1491">
                  <c:v>-8.9362099999999995E-7</c:v>
                </c:pt>
                <c:pt idx="1492">
                  <c:v>-1.0825E-6</c:v>
                </c:pt>
                <c:pt idx="1493">
                  <c:v>-1.9080799999999999E-6</c:v>
                </c:pt>
                <c:pt idx="1494">
                  <c:v>-3.1588900000000001E-6</c:v>
                </c:pt>
                <c:pt idx="1495">
                  <c:v>-4.5411100000000003E-6</c:v>
                </c:pt>
                <c:pt idx="1496">
                  <c:v>-5.7350299999999997E-6</c:v>
                </c:pt>
                <c:pt idx="1497">
                  <c:v>-6.4529399999999999E-6</c:v>
                </c:pt>
                <c:pt idx="1498">
                  <c:v>-6.4882699999999998E-6</c:v>
                </c:pt>
                <c:pt idx="1499">
                  <c:v>-5.74776E-6</c:v>
                </c:pt>
                <c:pt idx="1500">
                  <c:v>-4.2621999999999996E-6</c:v>
                </c:pt>
                <c:pt idx="1501">
                  <c:v>-2.1750899999999999E-6</c:v>
                </c:pt>
                <c:pt idx="1502">
                  <c:v>2.8659199999999998E-7</c:v>
                </c:pt>
                <c:pt idx="1503">
                  <c:v>2.8525100000000001E-6</c:v>
                </c:pt>
                <c:pt idx="1504">
                  <c:v>5.2515999999999998E-6</c:v>
                </c:pt>
                <c:pt idx="1505">
                  <c:v>7.2496900000000004E-6</c:v>
                </c:pt>
                <c:pt idx="1506">
                  <c:v>8.6767600000000003E-6</c:v>
                </c:pt>
                <c:pt idx="1507">
                  <c:v>9.4414400000000002E-6</c:v>
                </c:pt>
                <c:pt idx="1508">
                  <c:v>9.5326099999999999E-6</c:v>
                </c:pt>
                <c:pt idx="1509">
                  <c:v>9.0100500000000002E-6</c:v>
                </c:pt>
                <c:pt idx="1510">
                  <c:v>7.98751E-6</c:v>
                </c:pt>
                <c:pt idx="1511">
                  <c:v>6.6114599999999999E-6</c:v>
                </c:pt>
                <c:pt idx="1512">
                  <c:v>5.0390700000000002E-6</c:v>
                </c:pt>
                <c:pt idx="1513">
                  <c:v>3.4178699999999999E-6</c:v>
                </c:pt>
                <c:pt idx="1514">
                  <c:v>1.8691799999999999E-6</c:v>
                </c:pt>
                <c:pt idx="1515">
                  <c:v>4.7705099999999997E-7</c:v>
                </c:pt>
                <c:pt idx="1516">
                  <c:v>-7.1605800000000002E-7</c:v>
                </c:pt>
                <c:pt idx="1517">
                  <c:v>-1.7064399999999999E-6</c:v>
                </c:pt>
                <c:pt idx="1518">
                  <c:v>-2.5205799999999999E-6</c:v>
                </c:pt>
                <c:pt idx="1519">
                  <c:v>-3.2041700000000002E-6</c:v>
                </c:pt>
                <c:pt idx="1520">
                  <c:v>-3.81241E-6</c:v>
                </c:pt>
                <c:pt idx="1521">
                  <c:v>-4.4044100000000004E-6</c:v>
                </c:pt>
                <c:pt idx="1522">
                  <c:v>-5.0408400000000003E-6</c:v>
                </c:pt>
                <c:pt idx="1523">
                  <c:v>-5.7817500000000002E-6</c:v>
                </c:pt>
                <c:pt idx="1524">
                  <c:v>-6.6798199999999997E-6</c:v>
                </c:pt>
                <c:pt idx="1525">
                  <c:v>-7.7667100000000004E-6</c:v>
                </c:pt>
                <c:pt idx="1526">
                  <c:v>-9.0341700000000003E-6</c:v>
                </c:pt>
                <c:pt idx="1527">
                  <c:v>-1.0415699999999999E-5</c:v>
                </c:pt>
                <c:pt idx="1528">
                  <c:v>-1.1776E-5</c:v>
                </c:pt>
                <c:pt idx="1529">
                  <c:v>-1.2915099999999999E-5</c:v>
                </c:pt>
                <c:pt idx="1530">
                  <c:v>-1.35891E-5</c:v>
                </c:pt>
                <c:pt idx="1531">
                  <c:v>-1.3544600000000001E-5</c:v>
                </c:pt>
                <c:pt idx="1532">
                  <c:v>-1.25629E-5</c:v>
                </c:pt>
                <c:pt idx="1533">
                  <c:v>-1.05033E-5</c:v>
                </c:pt>
                <c:pt idx="1534">
                  <c:v>-7.3398999999999998E-6</c:v>
                </c:pt>
                <c:pt idx="1535">
                  <c:v>-3.1824400000000001E-6</c:v>
                </c:pt>
                <c:pt idx="1536">
                  <c:v>1.7211699999999999E-6</c:v>
                </c:pt>
                <c:pt idx="1537">
                  <c:v>7.0045499999999997E-6</c:v>
                </c:pt>
                <c:pt idx="1538">
                  <c:v>1.2222799999999999E-5</c:v>
                </c:pt>
                <c:pt idx="1539">
                  <c:v>1.6907900000000001E-5</c:v>
                </c:pt>
                <c:pt idx="1540">
                  <c:v>2.0631900000000001E-5</c:v>
                </c:pt>
                <c:pt idx="1541">
                  <c:v>2.30664E-5</c:v>
                </c:pt>
                <c:pt idx="1542">
                  <c:v>2.4028200000000001E-5</c:v>
                </c:pt>
                <c:pt idx="1543">
                  <c:v>2.3500299999999999E-5</c:v>
                </c:pt>
                <c:pt idx="1544">
                  <c:v>2.1627499999999999E-5</c:v>
                </c:pt>
                <c:pt idx="1545">
                  <c:v>1.8685299999999999E-5</c:v>
                </c:pt>
                <c:pt idx="1546">
                  <c:v>1.5031800000000001E-5</c:v>
                </c:pt>
                <c:pt idx="1547">
                  <c:v>1.1053700000000001E-5</c:v>
                </c:pt>
                <c:pt idx="1548">
                  <c:v>7.1152199999999998E-6</c:v>
                </c:pt>
                <c:pt idx="1549">
                  <c:v>3.5182399999999999E-6</c:v>
                </c:pt>
                <c:pt idx="1550">
                  <c:v>4.7801699999999996E-7</c:v>
                </c:pt>
                <c:pt idx="1551">
                  <c:v>-1.8861499999999999E-6</c:v>
                </c:pt>
                <c:pt idx="1552">
                  <c:v>-3.5460800000000001E-6</c:v>
                </c:pt>
                <c:pt idx="1553">
                  <c:v>-4.5483000000000001E-6</c:v>
                </c:pt>
                <c:pt idx="1554">
                  <c:v>-4.9896100000000003E-6</c:v>
                </c:pt>
                <c:pt idx="1555">
                  <c:v>-4.9891999999999996E-6</c:v>
                </c:pt>
                <c:pt idx="1556">
                  <c:v>-4.6628200000000002E-6</c:v>
                </c:pt>
                <c:pt idx="1557">
                  <c:v>-4.1048099999999999E-6</c:v>
                </c:pt>
                <c:pt idx="1558">
                  <c:v>-3.3813600000000001E-6</c:v>
                </c:pt>
                <c:pt idx="1559">
                  <c:v>-2.53562E-6</c:v>
                </c:pt>
                <c:pt idx="1560">
                  <c:v>-1.6013400000000001E-6</c:v>
                </c:pt>
                <c:pt idx="1561">
                  <c:v>-6.18953E-7</c:v>
                </c:pt>
                <c:pt idx="1562">
                  <c:v>3.5212899999999999E-7</c:v>
                </c:pt>
                <c:pt idx="1563">
                  <c:v>1.2296499999999999E-6</c:v>
                </c:pt>
                <c:pt idx="1564">
                  <c:v>1.9142600000000002E-6</c:v>
                </c:pt>
                <c:pt idx="1565">
                  <c:v>2.3030799999999999E-6</c:v>
                </c:pt>
                <c:pt idx="1566">
                  <c:v>2.3075299999999999E-6</c:v>
                </c:pt>
                <c:pt idx="1567">
                  <c:v>1.87199E-6</c:v>
                </c:pt>
                <c:pt idx="1568">
                  <c:v>9.906230000000001E-7</c:v>
                </c:pt>
                <c:pt idx="1569">
                  <c:v>-2.79493E-7</c:v>
                </c:pt>
                <c:pt idx="1570">
                  <c:v>-1.8117900000000001E-6</c:v>
                </c:pt>
                <c:pt idx="1571">
                  <c:v>-3.4139800000000001E-6</c:v>
                </c:pt>
                <c:pt idx="1572">
                  <c:v>-4.8464800000000004E-6</c:v>
                </c:pt>
                <c:pt idx="1573">
                  <c:v>-5.8569800000000003E-6</c:v>
                </c:pt>
                <c:pt idx="1574">
                  <c:v>-6.2275099999999999E-6</c:v>
                </c:pt>
                <c:pt idx="1575">
                  <c:v>-5.8235899999999998E-6</c:v>
                </c:pt>
                <c:pt idx="1576">
                  <c:v>-4.6313500000000001E-6</c:v>
                </c:pt>
                <c:pt idx="1577">
                  <c:v>-2.7695700000000001E-6</c:v>
                </c:pt>
                <c:pt idx="1578">
                  <c:v>-4.7103600000000001E-7</c:v>
                </c:pt>
                <c:pt idx="1579">
                  <c:v>1.9623299999999998E-6</c:v>
                </c:pt>
                <c:pt idx="1580">
                  <c:v>4.2166899999999999E-6</c:v>
                </c:pt>
                <c:pt idx="1581">
                  <c:v>6.0185799999999997E-6</c:v>
                </c:pt>
                <c:pt idx="1582">
                  <c:v>7.16839E-6</c:v>
                </c:pt>
                <c:pt idx="1583">
                  <c:v>7.5496599999999996E-6</c:v>
                </c:pt>
                <c:pt idx="1584">
                  <c:v>7.1190500000000001E-6</c:v>
                </c:pt>
                <c:pt idx="1585">
                  <c:v>5.8880999999999996E-6</c:v>
                </c:pt>
                <c:pt idx="1586">
                  <c:v>3.9087499999999996E-6</c:v>
                </c:pt>
                <c:pt idx="1587">
                  <c:v>1.2695300000000001E-6</c:v>
                </c:pt>
                <c:pt idx="1588">
                  <c:v>-1.8982300000000001E-6</c:v>
                </c:pt>
                <c:pt idx="1589">
                  <c:v>-5.4113299999999997E-6</c:v>
                </c:pt>
                <c:pt idx="1590">
                  <c:v>-9.0320799999999998E-6</c:v>
                </c:pt>
                <c:pt idx="1591">
                  <c:v>-1.24787E-5</c:v>
                </c:pt>
                <c:pt idx="1592">
                  <c:v>-1.5449499999999998E-5</c:v>
                </c:pt>
                <c:pt idx="1593">
                  <c:v>-1.7656199999999999E-5</c:v>
                </c:pt>
                <c:pt idx="1594">
                  <c:v>-1.88588E-5</c:v>
                </c:pt>
                <c:pt idx="1595">
                  <c:v>-1.88958E-5</c:v>
                </c:pt>
                <c:pt idx="1596">
                  <c:v>-1.7706600000000001E-5</c:v>
                </c:pt>
                <c:pt idx="1597">
                  <c:v>-1.5344200000000001E-5</c:v>
                </c:pt>
                <c:pt idx="1598">
                  <c:v>-1.1980100000000001E-5</c:v>
                </c:pt>
                <c:pt idx="1599">
                  <c:v>-7.8963600000000001E-6</c:v>
                </c:pt>
                <c:pt idx="1600">
                  <c:v>-3.4635500000000001E-6</c:v>
                </c:pt>
                <c:pt idx="1601">
                  <c:v>9.0014000000000001E-7</c:v>
                </c:pt>
                <c:pt idx="1602">
                  <c:v>4.7858699999999998E-6</c:v>
                </c:pt>
                <c:pt idx="1603">
                  <c:v>7.8590000000000005E-6</c:v>
                </c:pt>
                <c:pt idx="1604">
                  <c:v>9.9173200000000005E-6</c:v>
                </c:pt>
                <c:pt idx="1605">
                  <c:v>1.09269E-5</c:v>
                </c:pt>
                <c:pt idx="1606">
                  <c:v>1.10232E-5</c:v>
                </c:pt>
                <c:pt idx="1607">
                  <c:v>1.04746E-5</c:v>
                </c:pt>
                <c:pt idx="1608">
                  <c:v>9.6143300000000008E-6</c:v>
                </c:pt>
                <c:pt idx="1609">
                  <c:v>8.75638E-6</c:v>
                </c:pt>
                <c:pt idx="1610">
                  <c:v>8.11605E-6</c:v>
                </c:pt>
                <c:pt idx="1611">
                  <c:v>7.7543999999999998E-6</c:v>
                </c:pt>
                <c:pt idx="1612">
                  <c:v>7.56158E-6</c:v>
                </c:pt>
                <c:pt idx="1613">
                  <c:v>7.2846700000000003E-6</c:v>
                </c:pt>
                <c:pt idx="1614">
                  <c:v>6.5947900000000001E-6</c:v>
                </c:pt>
                <c:pt idx="1615">
                  <c:v>5.1780999999999996E-6</c:v>
                </c:pt>
                <c:pt idx="1616">
                  <c:v>2.8281099999999999E-6</c:v>
                </c:pt>
                <c:pt idx="1617">
                  <c:v>-4.8426000000000002E-7</c:v>
                </c:pt>
                <c:pt idx="1618">
                  <c:v>-4.5814800000000004E-6</c:v>
                </c:pt>
                <c:pt idx="1619">
                  <c:v>-9.0989500000000004E-6</c:v>
                </c:pt>
                <c:pt idx="1620">
                  <c:v>-1.3548E-5</c:v>
                </c:pt>
                <c:pt idx="1621">
                  <c:v>-1.7405400000000001E-5</c:v>
                </c:pt>
                <c:pt idx="1622">
                  <c:v>-2.02063E-5</c:v>
                </c:pt>
                <c:pt idx="1623">
                  <c:v>-2.1617700000000001E-5</c:v>
                </c:pt>
                <c:pt idx="1624">
                  <c:v>-2.1478899999999999E-5</c:v>
                </c:pt>
                <c:pt idx="1625">
                  <c:v>-1.9803400000000001E-5</c:v>
                </c:pt>
                <c:pt idx="1626">
                  <c:v>-1.6750799999999999E-5</c:v>
                </c:pt>
                <c:pt idx="1627">
                  <c:v>-1.25826E-5</c:v>
                </c:pt>
                <c:pt idx="1628">
                  <c:v>-7.6153900000000001E-6</c:v>
                </c:pt>
                <c:pt idx="1629">
                  <c:v>-2.1828099999999999E-6</c:v>
                </c:pt>
                <c:pt idx="1630">
                  <c:v>3.38892E-6</c:v>
                </c:pt>
                <c:pt idx="1631">
                  <c:v>8.7942199999999993E-6</c:v>
                </c:pt>
                <c:pt idx="1632">
                  <c:v>1.37538E-5</c:v>
                </c:pt>
                <c:pt idx="1633">
                  <c:v>1.8017799999999999E-5</c:v>
                </c:pt>
                <c:pt idx="1634">
                  <c:v>2.13696E-5</c:v>
                </c:pt>
                <c:pt idx="1635">
                  <c:v>2.3631599999999999E-5</c:v>
                </c:pt>
                <c:pt idx="1636">
                  <c:v>2.4674499999999999E-5</c:v>
                </c:pt>
                <c:pt idx="1637">
                  <c:v>2.4428500000000002E-5</c:v>
                </c:pt>
                <c:pt idx="1638">
                  <c:v>2.28963E-5</c:v>
                </c:pt>
                <c:pt idx="1639">
                  <c:v>2.01661E-5</c:v>
                </c:pt>
                <c:pt idx="1640">
                  <c:v>1.64192E-5</c:v>
                </c:pt>
                <c:pt idx="1641">
                  <c:v>1.19295E-5</c:v>
                </c:pt>
                <c:pt idx="1642">
                  <c:v>7.0473700000000001E-6</c:v>
                </c:pt>
                <c:pt idx="1643">
                  <c:v>2.1695300000000001E-6</c:v>
                </c:pt>
                <c:pt idx="1644">
                  <c:v>-2.3050599999999999E-6</c:v>
                </c:pt>
                <c:pt idx="1645">
                  <c:v>-6.02396E-6</c:v>
                </c:pt>
                <c:pt idx="1646">
                  <c:v>-8.7255199999999994E-6</c:v>
                </c:pt>
                <c:pt idx="1647">
                  <c:v>-1.02687E-5</c:v>
                </c:pt>
                <c:pt idx="1648">
                  <c:v>-1.0642700000000001E-5</c:v>
                </c:pt>
                <c:pt idx="1649">
                  <c:v>-9.9554999999999998E-6</c:v>
                </c:pt>
                <c:pt idx="1650">
                  <c:v>-8.4065399999999993E-6</c:v>
                </c:pt>
                <c:pt idx="1651">
                  <c:v>-6.2505200000000003E-6</c:v>
                </c:pt>
                <c:pt idx="1652">
                  <c:v>-3.7600999999999998E-6</c:v>
                </c:pt>
                <c:pt idx="1653">
                  <c:v>-1.19332E-6</c:v>
                </c:pt>
                <c:pt idx="1654">
                  <c:v>1.2306299999999999E-6</c:v>
                </c:pt>
                <c:pt idx="1655">
                  <c:v>3.3461E-6</c:v>
                </c:pt>
                <c:pt idx="1656">
                  <c:v>5.0452999999999998E-6</c:v>
                </c:pt>
                <c:pt idx="1657">
                  <c:v>6.2729399999999999E-6</c:v>
                </c:pt>
                <c:pt idx="1658">
                  <c:v>7.0130800000000001E-6</c:v>
                </c:pt>
                <c:pt idx="1659">
                  <c:v>7.2718700000000002E-6</c:v>
                </c:pt>
                <c:pt idx="1660">
                  <c:v>7.0621599999999997E-6</c:v>
                </c:pt>
                <c:pt idx="1661">
                  <c:v>6.3956399999999996E-6</c:v>
                </c:pt>
                <c:pt idx="1662">
                  <c:v>5.2866100000000002E-6</c:v>
                </c:pt>
                <c:pt idx="1663">
                  <c:v>3.7668699999999999E-6</c:v>
                </c:pt>
                <c:pt idx="1664">
                  <c:v>1.9060799999999999E-6</c:v>
                </c:pt>
                <c:pt idx="1665">
                  <c:v>-1.7184899999999999E-7</c:v>
                </c:pt>
                <c:pt idx="1666">
                  <c:v>-2.2862499999999999E-6</c:v>
                </c:pt>
                <c:pt idx="1667">
                  <c:v>-4.2172099999999999E-6</c:v>
                </c:pt>
                <c:pt idx="1668">
                  <c:v>-5.7424399999999997E-6</c:v>
                </c:pt>
                <c:pt idx="1669">
                  <c:v>-6.6851700000000004E-6</c:v>
                </c:pt>
                <c:pt idx="1670">
                  <c:v>-6.9595099999999999E-6</c:v>
                </c:pt>
                <c:pt idx="1671">
                  <c:v>-6.5988899999999998E-6</c:v>
                </c:pt>
                <c:pt idx="1672">
                  <c:v>-5.7573599999999999E-6</c:v>
                </c:pt>
                <c:pt idx="1673">
                  <c:v>-4.6809700000000002E-6</c:v>
                </c:pt>
                <c:pt idx="1674">
                  <c:v>-3.6552799999999998E-6</c:v>
                </c:pt>
                <c:pt idx="1675">
                  <c:v>-2.94165E-6</c:v>
                </c:pt>
                <c:pt idx="1676">
                  <c:v>-2.7178500000000002E-6</c:v>
                </c:pt>
                <c:pt idx="1677">
                  <c:v>-3.0375799999999998E-6</c:v>
                </c:pt>
                <c:pt idx="1678">
                  <c:v>-3.8183299999999999E-6</c:v>
                </c:pt>
                <c:pt idx="1679">
                  <c:v>-4.8606800000000002E-6</c:v>
                </c:pt>
                <c:pt idx="1680">
                  <c:v>-5.8944800000000004E-6</c:v>
                </c:pt>
                <c:pt idx="1681">
                  <c:v>-6.6415900000000002E-6</c:v>
                </c:pt>
                <c:pt idx="1682">
                  <c:v>-6.88116E-6</c:v>
                </c:pt>
                <c:pt idx="1683">
                  <c:v>-6.5025699999999998E-6</c:v>
                </c:pt>
                <c:pt idx="1684">
                  <c:v>-5.5336300000000002E-6</c:v>
                </c:pt>
                <c:pt idx="1685">
                  <c:v>-4.1370999999999997E-6</c:v>
                </c:pt>
                <c:pt idx="1686">
                  <c:v>-2.5757799999999998E-6</c:v>
                </c:pt>
                <c:pt idx="1687">
                  <c:v>-1.15376E-6</c:v>
                </c:pt>
                <c:pt idx="1688">
                  <c:v>-1.4749799999999999E-7</c:v>
                </c:pt>
                <c:pt idx="1689">
                  <c:v>2.5730600000000001E-7</c:v>
                </c:pt>
                <c:pt idx="1690">
                  <c:v>8.4625999999999993E-9</c:v>
                </c:pt>
                <c:pt idx="1691">
                  <c:v>-7.99426E-7</c:v>
                </c:pt>
                <c:pt idx="1692">
                  <c:v>-1.9429800000000002E-6</c:v>
                </c:pt>
                <c:pt idx="1693">
                  <c:v>-3.1138900000000001E-6</c:v>
                </c:pt>
                <c:pt idx="1694">
                  <c:v>-3.9783200000000002E-6</c:v>
                </c:pt>
                <c:pt idx="1695">
                  <c:v>-4.2394499999999997E-6</c:v>
                </c:pt>
                <c:pt idx="1696">
                  <c:v>-3.6925100000000001E-6</c:v>
                </c:pt>
                <c:pt idx="1697">
                  <c:v>-2.2637E-6</c:v>
                </c:pt>
                <c:pt idx="1698">
                  <c:v>-2.8326300000000001E-8</c:v>
                </c:pt>
                <c:pt idx="1699">
                  <c:v>2.7942700000000001E-6</c:v>
                </c:pt>
                <c:pt idx="1700">
                  <c:v>5.8685300000000002E-6</c:v>
                </c:pt>
                <c:pt idx="1701">
                  <c:v>8.7902999999999995E-6</c:v>
                </c:pt>
                <c:pt idx="1702">
                  <c:v>1.1148199999999999E-5</c:v>
                </c:pt>
                <c:pt idx="1703">
                  <c:v>1.2588900000000001E-5</c:v>
                </c:pt>
                <c:pt idx="1704">
                  <c:v>1.2875599999999999E-5</c:v>
                </c:pt>
                <c:pt idx="1705">
                  <c:v>1.19263E-5</c:v>
                </c:pt>
                <c:pt idx="1706">
                  <c:v>9.8257300000000002E-6</c:v>
                </c:pt>
                <c:pt idx="1707">
                  <c:v>6.8056499999999998E-6</c:v>
                </c:pt>
                <c:pt idx="1708">
                  <c:v>3.1999399999999999E-6</c:v>
                </c:pt>
                <c:pt idx="1709">
                  <c:v>-6.1651999999999996E-7</c:v>
                </c:pt>
                <c:pt idx="1710">
                  <c:v>-4.2903299999999998E-6</c:v>
                </c:pt>
                <c:pt idx="1711">
                  <c:v>-7.5396699999999996E-6</c:v>
                </c:pt>
                <c:pt idx="1712">
                  <c:v>-1.01821E-5</c:v>
                </c:pt>
                <c:pt idx="1713">
                  <c:v>-1.2136200000000001E-5</c:v>
                </c:pt>
                <c:pt idx="1714">
                  <c:v>-1.3401099999999999E-5</c:v>
                </c:pt>
                <c:pt idx="1715">
                  <c:v>-1.4020699999999999E-5</c:v>
                </c:pt>
                <c:pt idx="1716">
                  <c:v>-1.40471E-5</c:v>
                </c:pt>
                <c:pt idx="1717">
                  <c:v>-1.35109E-5</c:v>
                </c:pt>
                <c:pt idx="1718">
                  <c:v>-1.24085E-5</c:v>
                </c:pt>
                <c:pt idx="1719">
                  <c:v>-1.07089E-5</c:v>
                </c:pt>
                <c:pt idx="1720">
                  <c:v>-8.3773700000000001E-6</c:v>
                </c:pt>
                <c:pt idx="1721">
                  <c:v>-5.4101600000000001E-6</c:v>
                </c:pt>
                <c:pt idx="1722">
                  <c:v>-1.8696700000000001E-6</c:v>
                </c:pt>
                <c:pt idx="1723">
                  <c:v>2.09034E-6</c:v>
                </c:pt>
                <c:pt idx="1724">
                  <c:v>6.21849E-6</c:v>
                </c:pt>
                <c:pt idx="1725">
                  <c:v>1.01834E-5</c:v>
                </c:pt>
                <c:pt idx="1726">
                  <c:v>1.36139E-5</c:v>
                </c:pt>
                <c:pt idx="1727">
                  <c:v>1.6155300000000001E-5</c:v>
                </c:pt>
                <c:pt idx="1728">
                  <c:v>1.75301E-5</c:v>
                </c:pt>
                <c:pt idx="1729">
                  <c:v>1.7588199999999999E-5</c:v>
                </c:pt>
                <c:pt idx="1730">
                  <c:v>1.6338099999999999E-5</c:v>
                </c:pt>
                <c:pt idx="1731">
                  <c:v>1.3947900000000001E-5</c:v>
                </c:pt>
                <c:pt idx="1732">
                  <c:v>1.07189E-5</c:v>
                </c:pt>
                <c:pt idx="1733">
                  <c:v>7.0349199999999999E-6</c:v>
                </c:pt>
                <c:pt idx="1734">
                  <c:v>3.30165E-6</c:v>
                </c:pt>
                <c:pt idx="1735">
                  <c:v>-1.13803E-7</c:v>
                </c:pt>
                <c:pt idx="1736">
                  <c:v>-2.9290700000000001E-6</c:v>
                </c:pt>
                <c:pt idx="1737">
                  <c:v>-4.9720400000000003E-6</c:v>
                </c:pt>
                <c:pt idx="1738">
                  <c:v>-6.1838400000000002E-6</c:v>
                </c:pt>
                <c:pt idx="1739">
                  <c:v>-6.6029599999999999E-6</c:v>
                </c:pt>
                <c:pt idx="1740">
                  <c:v>-6.3378900000000001E-6</c:v>
                </c:pt>
                <c:pt idx="1741">
                  <c:v>-5.5361000000000002E-6</c:v>
                </c:pt>
                <c:pt idx="1742">
                  <c:v>-4.3563899999999996E-6</c:v>
                </c:pt>
                <c:pt idx="1743">
                  <c:v>-2.9487400000000001E-6</c:v>
                </c:pt>
                <c:pt idx="1744">
                  <c:v>-1.44307E-6</c:v>
                </c:pt>
                <c:pt idx="1745">
                  <c:v>5.3953900000000002E-8</c:v>
                </c:pt>
                <c:pt idx="1746">
                  <c:v>1.4567599999999999E-6</c:v>
                </c:pt>
                <c:pt idx="1747">
                  <c:v>2.6970000000000002E-6</c:v>
                </c:pt>
                <c:pt idx="1748">
                  <c:v>3.72135E-6</c:v>
                </c:pt>
                <c:pt idx="1749">
                  <c:v>4.4934299999999996E-6</c:v>
                </c:pt>
                <c:pt idx="1750">
                  <c:v>4.9998099999999998E-6</c:v>
                </c:pt>
                <c:pt idx="1751">
                  <c:v>5.2580100000000002E-6</c:v>
                </c:pt>
                <c:pt idx="1752">
                  <c:v>5.3217000000000002E-6</c:v>
                </c:pt>
                <c:pt idx="1753">
                  <c:v>5.2783799999999996E-6</c:v>
                </c:pt>
                <c:pt idx="1754">
                  <c:v>5.2362400000000002E-6</c:v>
                </c:pt>
                <c:pt idx="1755">
                  <c:v>5.30041E-6</c:v>
                </c:pt>
                <c:pt idx="1756">
                  <c:v>5.5439800000000001E-6</c:v>
                </c:pt>
                <c:pt idx="1757">
                  <c:v>5.9820800000000002E-6</c:v>
                </c:pt>
                <c:pt idx="1758">
                  <c:v>6.5588599999999997E-6</c:v>
                </c:pt>
                <c:pt idx="1759">
                  <c:v>7.1543700000000001E-6</c:v>
                </c:pt>
                <c:pt idx="1760">
                  <c:v>7.6122700000000004E-6</c:v>
                </c:pt>
                <c:pt idx="1761">
                  <c:v>7.7823600000000008E-6</c:v>
                </c:pt>
                <c:pt idx="1762">
                  <c:v>7.5658200000000002E-6</c:v>
                </c:pt>
                <c:pt idx="1763">
                  <c:v>6.9489300000000001E-6</c:v>
                </c:pt>
                <c:pt idx="1764">
                  <c:v>6.0141499999999998E-6</c:v>
                </c:pt>
                <c:pt idx="1765">
                  <c:v>4.9239000000000004E-6</c:v>
                </c:pt>
                <c:pt idx="1766">
                  <c:v>3.8811799999999997E-6</c:v>
                </c:pt>
                <c:pt idx="1767">
                  <c:v>3.0776500000000001E-6</c:v>
                </c:pt>
                <c:pt idx="1768">
                  <c:v>2.6432099999999998E-6</c:v>
                </c:pt>
                <c:pt idx="1769">
                  <c:v>2.6094500000000001E-6</c:v>
                </c:pt>
                <c:pt idx="1770">
                  <c:v>2.8950199999999999E-6</c:v>
                </c:pt>
                <c:pt idx="1771">
                  <c:v>3.3151400000000001E-6</c:v>
                </c:pt>
                <c:pt idx="1772">
                  <c:v>3.6128899999999999E-6</c:v>
                </c:pt>
                <c:pt idx="1773">
                  <c:v>3.5065900000000002E-6</c:v>
                </c:pt>
                <c:pt idx="1774">
                  <c:v>2.7459499999999999E-6</c:v>
                </c:pt>
                <c:pt idx="1775">
                  <c:v>1.1682600000000001E-6</c:v>
                </c:pt>
                <c:pt idx="1776">
                  <c:v>-1.2551700000000001E-6</c:v>
                </c:pt>
                <c:pt idx="1777">
                  <c:v>-4.3926199999999998E-6</c:v>
                </c:pt>
                <c:pt idx="1778">
                  <c:v>-7.9542400000000003E-6</c:v>
                </c:pt>
                <c:pt idx="1779">
                  <c:v>-1.1527300000000001E-5</c:v>
                </c:pt>
                <c:pt idx="1780">
                  <c:v>-1.4640999999999999E-5</c:v>
                </c:pt>
                <c:pt idx="1781">
                  <c:v>-1.6849799999999999E-5</c:v>
                </c:pt>
                <c:pt idx="1782">
                  <c:v>-1.7816999999999999E-5</c:v>
                </c:pt>
                <c:pt idx="1783">
                  <c:v>-1.7379599999999999E-5</c:v>
                </c:pt>
                <c:pt idx="1784">
                  <c:v>-1.5579299999999998E-5</c:v>
                </c:pt>
                <c:pt idx="1785">
                  <c:v>-1.26533E-5</c:v>
                </c:pt>
                <c:pt idx="1786">
                  <c:v>-8.9885500000000005E-6</c:v>
                </c:pt>
                <c:pt idx="1787">
                  <c:v>-5.0512699999999998E-6</c:v>
                </c:pt>
                <c:pt idx="1788">
                  <c:v>-1.3094900000000001E-6</c:v>
                </c:pt>
                <c:pt idx="1789">
                  <c:v>1.8372299999999999E-6</c:v>
                </c:pt>
                <c:pt idx="1790">
                  <c:v>4.1089700000000004E-6</c:v>
                </c:pt>
                <c:pt idx="1791">
                  <c:v>5.3720700000000002E-6</c:v>
                </c:pt>
                <c:pt idx="1792">
                  <c:v>5.6410300000000003E-6</c:v>
                </c:pt>
                <c:pt idx="1793">
                  <c:v>5.0586899999999997E-6</c:v>
                </c:pt>
                <c:pt idx="1794">
                  <c:v>3.86002E-6</c:v>
                </c:pt>
                <c:pt idx="1795">
                  <c:v>2.3256600000000002E-6</c:v>
                </c:pt>
                <c:pt idx="1796">
                  <c:v>7.3252800000000001E-7</c:v>
                </c:pt>
                <c:pt idx="1797">
                  <c:v>-6.9079600000000001E-7</c:v>
                </c:pt>
                <c:pt idx="1798">
                  <c:v>-1.79616E-6</c:v>
                </c:pt>
                <c:pt idx="1799">
                  <c:v>-2.52982E-6</c:v>
                </c:pt>
                <c:pt idx="1800">
                  <c:v>-2.92603E-6</c:v>
                </c:pt>
                <c:pt idx="1801">
                  <c:v>-3.0829000000000002E-6</c:v>
                </c:pt>
                <c:pt idx="1802">
                  <c:v>-3.12728E-6</c:v>
                </c:pt>
                <c:pt idx="1803">
                  <c:v>-3.1779600000000001E-6</c:v>
                </c:pt>
                <c:pt idx="1804">
                  <c:v>-3.3161400000000002E-6</c:v>
                </c:pt>
                <c:pt idx="1805">
                  <c:v>-3.5693700000000001E-6</c:v>
                </c:pt>
                <c:pt idx="1806">
                  <c:v>-3.9105899999999996E-6</c:v>
                </c:pt>
                <c:pt idx="1807">
                  <c:v>-4.2704099999999997E-6</c:v>
                </c:pt>
                <c:pt idx="1808">
                  <c:v>-4.5575699999999998E-6</c:v>
                </c:pt>
                <c:pt idx="1809">
                  <c:v>-4.68236E-6</c:v>
                </c:pt>
                <c:pt idx="1810">
                  <c:v>-4.5781700000000001E-6</c:v>
                </c:pt>
                <c:pt idx="1811">
                  <c:v>-4.2175200000000004E-6</c:v>
                </c:pt>
                <c:pt idx="1812">
                  <c:v>-3.6203700000000001E-6</c:v>
                </c:pt>
                <c:pt idx="1813">
                  <c:v>-2.8529799999999999E-6</c:v>
                </c:pt>
                <c:pt idx="1814">
                  <c:v>-2.0165800000000002E-6</c:v>
                </c:pt>
                <c:pt idx="1815">
                  <c:v>-1.2265400000000001E-6</c:v>
                </c:pt>
                <c:pt idx="1816">
                  <c:v>-5.8461300000000002E-7</c:v>
                </c:pt>
                <c:pt idx="1817">
                  <c:v>-1.49629E-7</c:v>
                </c:pt>
                <c:pt idx="1818">
                  <c:v>8.6229900000000006E-8</c:v>
                </c:pt>
                <c:pt idx="1819">
                  <c:v>2.0807000000000001E-7</c:v>
                </c:pt>
                <c:pt idx="1820">
                  <c:v>3.7035799999999999E-7</c:v>
                </c:pt>
                <c:pt idx="1821">
                  <c:v>7.6908899999999999E-7</c:v>
                </c:pt>
                <c:pt idx="1822">
                  <c:v>1.598E-6</c:v>
                </c:pt>
                <c:pt idx="1823">
                  <c:v>2.9974700000000001E-6</c:v>
                </c:pt>
                <c:pt idx="1824">
                  <c:v>5.0076600000000001E-6</c:v>
                </c:pt>
                <c:pt idx="1825">
                  <c:v>7.53706E-6</c:v>
                </c:pt>
                <c:pt idx="1826">
                  <c:v>1.0355300000000001E-5</c:v>
                </c:pt>
                <c:pt idx="1827">
                  <c:v>1.31141E-5</c:v>
                </c:pt>
                <c:pt idx="1828">
                  <c:v>1.5393999999999999E-5</c:v>
                </c:pt>
                <c:pt idx="1829">
                  <c:v>1.6770600000000002E-5</c:v>
                </c:pt>
                <c:pt idx="1830">
                  <c:v>1.6887900000000001E-5</c:v>
                </c:pt>
                <c:pt idx="1831">
                  <c:v>1.5525299999999999E-5</c:v>
                </c:pt>
                <c:pt idx="1832">
                  <c:v>1.26442E-5</c:v>
                </c:pt>
                <c:pt idx="1833">
                  <c:v>8.4038799999999996E-6</c:v>
                </c:pt>
                <c:pt idx="1834">
                  <c:v>3.1426100000000001E-6</c:v>
                </c:pt>
                <c:pt idx="1835">
                  <c:v>-2.6724399999999999E-6</c:v>
                </c:pt>
                <c:pt idx="1836">
                  <c:v>-8.51533E-6</c:v>
                </c:pt>
                <c:pt idx="1837">
                  <c:v>-1.3876000000000001E-5</c:v>
                </c:pt>
                <c:pt idx="1838">
                  <c:v>-1.8323400000000001E-5</c:v>
                </c:pt>
                <c:pt idx="1839">
                  <c:v>-2.15462E-5</c:v>
                </c:pt>
                <c:pt idx="1840">
                  <c:v>-2.3365799999999999E-5</c:v>
                </c:pt>
                <c:pt idx="1841">
                  <c:v>-2.3726800000000001E-5</c:v>
                </c:pt>
                <c:pt idx="1842">
                  <c:v>-2.2671999999999999E-5</c:v>
                </c:pt>
                <c:pt idx="1843">
                  <c:v>-2.0313799999999999E-5</c:v>
                </c:pt>
                <c:pt idx="1844">
                  <c:v>-1.6809499999999999E-5</c:v>
                </c:pt>
                <c:pt idx="1845">
                  <c:v>-1.2346499999999999E-5</c:v>
                </c:pt>
                <c:pt idx="1846">
                  <c:v>-7.1370399999999999E-6</c:v>
                </c:pt>
                <c:pt idx="1847">
                  <c:v>-1.41965E-6</c:v>
                </c:pt>
                <c:pt idx="1848">
                  <c:v>4.5360500000000004E-6</c:v>
                </c:pt>
                <c:pt idx="1849">
                  <c:v>1.04259E-5</c:v>
                </c:pt>
                <c:pt idx="1850">
                  <c:v>1.5912800000000001E-5</c:v>
                </c:pt>
                <c:pt idx="1851">
                  <c:v>2.0636899999999999E-5</c:v>
                </c:pt>
                <c:pt idx="1852">
                  <c:v>2.4236500000000001E-5</c:v>
                </c:pt>
                <c:pt idx="1853">
                  <c:v>2.6381699999999998E-5</c:v>
                </c:pt>
                <c:pt idx="1854">
                  <c:v>2.68165E-5</c:v>
                </c:pt>
                <c:pt idx="1855">
                  <c:v>2.54058E-5</c:v>
                </c:pt>
                <c:pt idx="1856">
                  <c:v>2.21747E-5</c:v>
                </c:pt>
                <c:pt idx="1857">
                  <c:v>1.7330199999999999E-5</c:v>
                </c:pt>
                <c:pt idx="1858">
                  <c:v>1.12552E-5</c:v>
                </c:pt>
                <c:pt idx="1859">
                  <c:v>4.4705499999999999E-6</c:v>
                </c:pt>
                <c:pt idx="1860">
                  <c:v>-2.4291799999999998E-6</c:v>
                </c:pt>
                <c:pt idx="1861">
                  <c:v>-8.8551499999999994E-6</c:v>
                </c:pt>
                <c:pt idx="1862">
                  <c:v>-1.43014E-5</c:v>
                </c:pt>
                <c:pt idx="1863">
                  <c:v>-1.8403600000000001E-5</c:v>
                </c:pt>
                <c:pt idx="1864">
                  <c:v>-2.0969900000000001E-5</c:v>
                </c:pt>
                <c:pt idx="1865">
                  <c:v>-2.19804E-5</c:v>
                </c:pt>
                <c:pt idx="1866">
                  <c:v>-2.15616E-5</c:v>
                </c:pt>
                <c:pt idx="1867">
                  <c:v>-1.9947599999999999E-5</c:v>
                </c:pt>
                <c:pt idx="1868">
                  <c:v>-1.7436699999999999E-5</c:v>
                </c:pt>
                <c:pt idx="1869">
                  <c:v>-1.43547E-5</c:v>
                </c:pt>
                <c:pt idx="1870">
                  <c:v>-1.1025900000000001E-5</c:v>
                </c:pt>
                <c:pt idx="1871">
                  <c:v>-7.7526299999999997E-6</c:v>
                </c:pt>
                <c:pt idx="1872">
                  <c:v>-4.8010600000000002E-6</c:v>
                </c:pt>
                <c:pt idx="1873">
                  <c:v>-2.3882599999999998E-6</c:v>
                </c:pt>
                <c:pt idx="1874">
                  <c:v>-6.7049800000000003E-7</c:v>
                </c:pt>
                <c:pt idx="1875">
                  <c:v>2.6865699999999999E-7</c:v>
                </c:pt>
                <c:pt idx="1876">
                  <c:v>4.2897800000000002E-7</c:v>
                </c:pt>
                <c:pt idx="1877">
                  <c:v>-9.9316100000000006E-8</c:v>
                </c:pt>
                <c:pt idx="1878">
                  <c:v>-1.1356800000000001E-6</c:v>
                </c:pt>
                <c:pt idx="1879">
                  <c:v>-2.4209699999999998E-6</c:v>
                </c:pt>
                <c:pt idx="1880">
                  <c:v>-3.6446900000000002E-6</c:v>
                </c:pt>
                <c:pt idx="1881">
                  <c:v>-4.4893100000000002E-6</c:v>
                </c:pt>
                <c:pt idx="1882">
                  <c:v>-4.6882100000000001E-6</c:v>
                </c:pt>
                <c:pt idx="1883">
                  <c:v>-4.0875999999999996E-6</c:v>
                </c:pt>
                <c:pt idx="1884">
                  <c:v>-2.69721E-6</c:v>
                </c:pt>
                <c:pt idx="1885">
                  <c:v>-7.1280799999999999E-7</c:v>
                </c:pt>
                <c:pt idx="1886">
                  <c:v>1.5026400000000001E-6</c:v>
                </c:pt>
                <c:pt idx="1887">
                  <c:v>3.48251E-6</c:v>
                </c:pt>
                <c:pt idx="1888">
                  <c:v>4.7551700000000002E-6</c:v>
                </c:pt>
                <c:pt idx="1889">
                  <c:v>4.9560800000000002E-6</c:v>
                </c:pt>
                <c:pt idx="1890">
                  <c:v>3.9246800000000002E-6</c:v>
                </c:pt>
                <c:pt idx="1891">
                  <c:v>1.75952E-6</c:v>
                </c:pt>
                <c:pt idx="1892">
                  <c:v>-1.1852300000000001E-6</c:v>
                </c:pt>
                <c:pt idx="1893">
                  <c:v>-4.3635300000000002E-6</c:v>
                </c:pt>
                <c:pt idx="1894">
                  <c:v>-7.1472699999999998E-6</c:v>
                </c:pt>
                <c:pt idx="1895">
                  <c:v>-8.9564699999999993E-6</c:v>
                </c:pt>
                <c:pt idx="1896">
                  <c:v>-9.3800199999999997E-6</c:v>
                </c:pt>
                <c:pt idx="1897">
                  <c:v>-8.2603100000000002E-6</c:v>
                </c:pt>
                <c:pt idx="1898">
                  <c:v>-5.7246500000000003E-6</c:v>
                </c:pt>
                <c:pt idx="1899">
                  <c:v>-2.1588800000000001E-6</c:v>
                </c:pt>
                <c:pt idx="1900">
                  <c:v>1.8691700000000001E-6</c:v>
                </c:pt>
                <c:pt idx="1901">
                  <c:v>5.7185700000000002E-6</c:v>
                </c:pt>
                <c:pt idx="1902">
                  <c:v>8.7934600000000003E-6</c:v>
                </c:pt>
                <c:pt idx="1903">
                  <c:v>1.0647E-5</c:v>
                </c:pt>
                <c:pt idx="1904">
                  <c:v>1.1052299999999999E-5</c:v>
                </c:pt>
                <c:pt idx="1905">
                  <c:v>1.0028500000000001E-5</c:v>
                </c:pt>
                <c:pt idx="1906">
                  <c:v>7.8224399999999993E-6</c:v>
                </c:pt>
                <c:pt idx="1907">
                  <c:v>4.8525800000000002E-6</c:v>
                </c:pt>
                <c:pt idx="1908">
                  <c:v>1.6299400000000001E-6</c:v>
                </c:pt>
                <c:pt idx="1909">
                  <c:v>-1.3268900000000001E-6</c:v>
                </c:pt>
                <c:pt idx="1910">
                  <c:v>-3.5678399999999998E-6</c:v>
                </c:pt>
                <c:pt idx="1911">
                  <c:v>-4.7676300000000003E-6</c:v>
                </c:pt>
                <c:pt idx="1912">
                  <c:v>-4.7571599999999997E-6</c:v>
                </c:pt>
                <c:pt idx="1913">
                  <c:v>-3.5298699999999999E-6</c:v>
                </c:pt>
                <c:pt idx="1914">
                  <c:v>-1.22666E-6</c:v>
                </c:pt>
                <c:pt idx="1915">
                  <c:v>1.8951300000000001E-6</c:v>
                </c:pt>
                <c:pt idx="1916">
                  <c:v>5.5024500000000001E-6</c:v>
                </c:pt>
                <c:pt idx="1917">
                  <c:v>9.2307900000000008E-6</c:v>
                </c:pt>
                <c:pt idx="1918">
                  <c:v>1.27259E-5</c:v>
                </c:pt>
                <c:pt idx="1919">
                  <c:v>1.5677900000000001E-5</c:v>
                </c:pt>
                <c:pt idx="1920">
                  <c:v>1.7843399999999999E-5</c:v>
                </c:pt>
                <c:pt idx="1921">
                  <c:v>1.90553E-5</c:v>
                </c:pt>
                <c:pt idx="1922">
                  <c:v>1.9221799999999999E-5</c:v>
                </c:pt>
                <c:pt idx="1923">
                  <c:v>1.83195E-5</c:v>
                </c:pt>
                <c:pt idx="1924">
                  <c:v>1.6385500000000001E-5</c:v>
                </c:pt>
                <c:pt idx="1925">
                  <c:v>1.3513600000000001E-5</c:v>
                </c:pt>
                <c:pt idx="1926">
                  <c:v>9.8544199999999997E-6</c:v>
                </c:pt>
                <c:pt idx="1927">
                  <c:v>5.6155699999999997E-6</c:v>
                </c:pt>
                <c:pt idx="1928">
                  <c:v>1.05707E-6</c:v>
                </c:pt>
                <c:pt idx="1929">
                  <c:v>-3.5237100000000001E-6</c:v>
                </c:pt>
                <c:pt idx="1930">
                  <c:v>-7.8184400000000007E-6</c:v>
                </c:pt>
                <c:pt idx="1931">
                  <c:v>-1.15418E-5</c:v>
                </c:pt>
                <c:pt idx="1932">
                  <c:v>-1.44653E-5</c:v>
                </c:pt>
                <c:pt idx="1933">
                  <c:v>-1.6441300000000001E-5</c:v>
                </c:pt>
                <c:pt idx="1934">
                  <c:v>-1.7411600000000001E-5</c:v>
                </c:pt>
                <c:pt idx="1935">
                  <c:v>-1.7399699999999999E-5</c:v>
                </c:pt>
                <c:pt idx="1936">
                  <c:v>-1.64888E-5</c:v>
                </c:pt>
                <c:pt idx="1937">
                  <c:v>-1.47966E-5</c:v>
                </c:pt>
                <c:pt idx="1938">
                  <c:v>-1.2452100000000001E-5</c:v>
                </c:pt>
                <c:pt idx="1939">
                  <c:v>-9.5819399999999999E-6</c:v>
                </c:pt>
                <c:pt idx="1940">
                  <c:v>-6.3074E-6</c:v>
                </c:pt>
                <c:pt idx="1941">
                  <c:v>-2.7496899999999998E-6</c:v>
                </c:pt>
                <c:pt idx="1942">
                  <c:v>9.6097800000000002E-7</c:v>
                </c:pt>
                <c:pt idx="1943">
                  <c:v>4.6779800000000002E-6</c:v>
                </c:pt>
                <c:pt idx="1944">
                  <c:v>8.2366E-6</c:v>
                </c:pt>
                <c:pt idx="1945">
                  <c:v>1.1460200000000001E-5</c:v>
                </c:pt>
                <c:pt idx="1946">
                  <c:v>1.41741E-5</c:v>
                </c:pt>
                <c:pt idx="1947">
                  <c:v>1.6225599999999999E-5</c:v>
                </c:pt>
                <c:pt idx="1948">
                  <c:v>1.7506199999999999E-5</c:v>
                </c:pt>
                <c:pt idx="1949">
                  <c:v>1.79721E-5</c:v>
                </c:pt>
                <c:pt idx="1950">
                  <c:v>1.7657599999999998E-5</c:v>
                </c:pt>
                <c:pt idx="1951">
                  <c:v>1.6675199999999999E-5</c:v>
                </c:pt>
                <c:pt idx="1952">
                  <c:v>1.52006E-5</c:v>
                </c:pt>
                <c:pt idx="1953">
                  <c:v>1.34407E-5</c:v>
                </c:pt>
                <c:pt idx="1954">
                  <c:v>1.15913E-5</c:v>
                </c:pt>
                <c:pt idx="1955">
                  <c:v>9.7927099999999993E-6</c:v>
                </c:pt>
                <c:pt idx="1956">
                  <c:v>8.0956400000000003E-6</c:v>
                </c:pt>
                <c:pt idx="1957">
                  <c:v>6.4493700000000001E-6</c:v>
                </c:pt>
                <c:pt idx="1958">
                  <c:v>4.7180100000000003E-6</c:v>
                </c:pt>
                <c:pt idx="1959">
                  <c:v>2.72366E-6</c:v>
                </c:pt>
                <c:pt idx="1960">
                  <c:v>3.06665E-7</c:v>
                </c:pt>
                <c:pt idx="1961">
                  <c:v>-2.6129099999999999E-6</c:v>
                </c:pt>
                <c:pt idx="1962">
                  <c:v>-5.9900999999999996E-6</c:v>
                </c:pt>
                <c:pt idx="1963">
                  <c:v>-9.6397300000000006E-6</c:v>
                </c:pt>
                <c:pt idx="1964">
                  <c:v>-1.3256599999999999E-5</c:v>
                </c:pt>
                <c:pt idx="1965">
                  <c:v>-1.64669E-5</c:v>
                </c:pt>
                <c:pt idx="1966">
                  <c:v>-1.8897800000000001E-5</c:v>
                </c:pt>
                <c:pt idx="1967">
                  <c:v>-2.0248400000000001E-5</c:v>
                </c:pt>
                <c:pt idx="1968">
                  <c:v>-2.03455E-5</c:v>
                </c:pt>
                <c:pt idx="1969">
                  <c:v>-1.9171500000000001E-5</c:v>
                </c:pt>
                <c:pt idx="1970">
                  <c:v>-1.6863200000000001E-5</c:v>
                </c:pt>
                <c:pt idx="1971">
                  <c:v>-1.36833E-5</c:v>
                </c:pt>
                <c:pt idx="1972">
                  <c:v>-9.9750399999999996E-6</c:v>
                </c:pt>
                <c:pt idx="1973">
                  <c:v>-6.1106600000000004E-6</c:v>
                </c:pt>
                <c:pt idx="1974">
                  <c:v>-2.4427200000000001E-6</c:v>
                </c:pt>
                <c:pt idx="1975">
                  <c:v>7.3526300000000001E-7</c:v>
                </c:pt>
                <c:pt idx="1976">
                  <c:v>3.2158300000000002E-6</c:v>
                </c:pt>
                <c:pt idx="1977">
                  <c:v>4.8911700000000003E-6</c:v>
                </c:pt>
                <c:pt idx="1978">
                  <c:v>5.7533599999999996E-6</c:v>
                </c:pt>
                <c:pt idx="1979">
                  <c:v>5.8818199999999999E-6</c:v>
                </c:pt>
                <c:pt idx="1980">
                  <c:v>5.4200099999999996E-6</c:v>
                </c:pt>
                <c:pt idx="1981">
                  <c:v>4.5445999999999997E-6</c:v>
                </c:pt>
                <c:pt idx="1982">
                  <c:v>3.4326299999999999E-6</c:v>
                </c:pt>
                <c:pt idx="1983">
                  <c:v>2.2327299999999998E-6</c:v>
                </c:pt>
                <c:pt idx="1984">
                  <c:v>1.04566E-6</c:v>
                </c:pt>
                <c:pt idx="1985">
                  <c:v>-8.2648500000000001E-8</c:v>
                </c:pt>
                <c:pt idx="1986">
                  <c:v>-1.15583E-6</c:v>
                </c:pt>
                <c:pt idx="1987">
                  <c:v>-2.2124000000000002E-6</c:v>
                </c:pt>
                <c:pt idx="1988">
                  <c:v>-3.3060499999999999E-6</c:v>
                </c:pt>
                <c:pt idx="1989">
                  <c:v>-4.4850999999999996E-6</c:v>
                </c:pt>
                <c:pt idx="1990">
                  <c:v>-5.7745899999999999E-6</c:v>
                </c:pt>
                <c:pt idx="1991">
                  <c:v>-7.1630599999999998E-6</c:v>
                </c:pt>
                <c:pt idx="1992">
                  <c:v>-8.5956999999999997E-6</c:v>
                </c:pt>
                <c:pt idx="1993">
                  <c:v>-9.9748699999999996E-6</c:v>
                </c:pt>
                <c:pt idx="1994">
                  <c:v>-1.11692E-5</c:v>
                </c:pt>
                <c:pt idx="1995">
                  <c:v>-1.20306E-5</c:v>
                </c:pt>
                <c:pt idx="1996">
                  <c:v>-1.24185E-5</c:v>
                </c:pt>
                <c:pt idx="1997">
                  <c:v>-1.22249E-5</c:v>
                </c:pt>
                <c:pt idx="1998">
                  <c:v>-1.1397500000000001E-5</c:v>
                </c:pt>
                <c:pt idx="1999">
                  <c:v>-9.9513099999999998E-6</c:v>
                </c:pt>
                <c:pt idx="2000">
                  <c:v>-7.9683100000000003E-6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E66-461D-9A50-E69565F4D339}"/>
            </c:ext>
          </c:extLst>
        </c:ser>
        <c:ser>
          <c:idx val="2"/>
          <c:order val="2"/>
          <c:tx>
            <c:v>E = 205 GPa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'Impact Young'!$B$10:$B$2010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Young'!$E$10:$E$2010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1.89814E-10</c:v>
                </c:pt>
                <c:pt idx="2">
                  <c:v>-1.9577500000000001E-8</c:v>
                </c:pt>
                <c:pt idx="3">
                  <c:v>2.8759299999999999E-8</c:v>
                </c:pt>
                <c:pt idx="4">
                  <c:v>8.4455100000000003E-8</c:v>
                </c:pt>
                <c:pt idx="5">
                  <c:v>-1.66371E-7</c:v>
                </c:pt>
                <c:pt idx="6">
                  <c:v>-7.6035900000000001E-8</c:v>
                </c:pt>
                <c:pt idx="7">
                  <c:v>3.2478599999999998E-7</c:v>
                </c:pt>
                <c:pt idx="8">
                  <c:v>-1.5214499999999999E-7</c:v>
                </c:pt>
                <c:pt idx="9">
                  <c:v>-2.2593799999999999E-7</c:v>
                </c:pt>
                <c:pt idx="10">
                  <c:v>3.1859800000000001E-7</c:v>
                </c:pt>
                <c:pt idx="11">
                  <c:v>-5.17541E-8</c:v>
                </c:pt>
                <c:pt idx="12">
                  <c:v>-2.2280499999999999E-7</c:v>
                </c:pt>
                <c:pt idx="13">
                  <c:v>1.9887599999999999E-7</c:v>
                </c:pt>
                <c:pt idx="14">
                  <c:v>4.9705600000000003E-7</c:v>
                </c:pt>
                <c:pt idx="15">
                  <c:v>1.95175E-7</c:v>
                </c:pt>
                <c:pt idx="16">
                  <c:v>-2.84163E-7</c:v>
                </c:pt>
                <c:pt idx="17">
                  <c:v>8.0009500000000006E-9</c:v>
                </c:pt>
                <c:pt idx="18">
                  <c:v>-4.7428100000000001E-7</c:v>
                </c:pt>
                <c:pt idx="19">
                  <c:v>-1.31755E-6</c:v>
                </c:pt>
                <c:pt idx="20">
                  <c:v>-1.22871E-6</c:v>
                </c:pt>
                <c:pt idx="21">
                  <c:v>-1.0966100000000001E-6</c:v>
                </c:pt>
                <c:pt idx="22">
                  <c:v>-3.1770300000000002E-7</c:v>
                </c:pt>
                <c:pt idx="23">
                  <c:v>7.3337700000000004E-7</c:v>
                </c:pt>
                <c:pt idx="24">
                  <c:v>1.9318299999999998E-6</c:v>
                </c:pt>
                <c:pt idx="25">
                  <c:v>3.33318E-6</c:v>
                </c:pt>
                <c:pt idx="26">
                  <c:v>3.38375E-6</c:v>
                </c:pt>
                <c:pt idx="27">
                  <c:v>2.9618799999999998E-6</c:v>
                </c:pt>
                <c:pt idx="28">
                  <c:v>2.41619E-6</c:v>
                </c:pt>
                <c:pt idx="29">
                  <c:v>1.6042199999999999E-6</c:v>
                </c:pt>
                <c:pt idx="30">
                  <c:v>8.8371300000000005E-7</c:v>
                </c:pt>
                <c:pt idx="31">
                  <c:v>-1.72717E-7</c:v>
                </c:pt>
                <c:pt idx="32">
                  <c:v>-9.6529599999999999E-7</c:v>
                </c:pt>
                <c:pt idx="33">
                  <c:v>-1.81184E-6</c:v>
                </c:pt>
                <c:pt idx="34">
                  <c:v>-2.7018000000000001E-6</c:v>
                </c:pt>
                <c:pt idx="35">
                  <c:v>-2.8836600000000002E-6</c:v>
                </c:pt>
                <c:pt idx="36">
                  <c:v>-2.5735999999999998E-6</c:v>
                </c:pt>
                <c:pt idx="37">
                  <c:v>-2.3259699999999999E-6</c:v>
                </c:pt>
                <c:pt idx="38">
                  <c:v>-2.5111399999999998E-6</c:v>
                </c:pt>
                <c:pt idx="39">
                  <c:v>-2.7768400000000001E-6</c:v>
                </c:pt>
                <c:pt idx="40">
                  <c:v>-3.2826300000000001E-6</c:v>
                </c:pt>
                <c:pt idx="41">
                  <c:v>-3.7841400000000002E-6</c:v>
                </c:pt>
                <c:pt idx="42">
                  <c:v>-3.4567899999999998E-6</c:v>
                </c:pt>
                <c:pt idx="43">
                  <c:v>-2.34058E-6</c:v>
                </c:pt>
                <c:pt idx="44">
                  <c:v>-8.6531799999999997E-7</c:v>
                </c:pt>
                <c:pt idx="45">
                  <c:v>6.31822E-7</c:v>
                </c:pt>
                <c:pt idx="46">
                  <c:v>1.75221E-6</c:v>
                </c:pt>
                <c:pt idx="47">
                  <c:v>2.1604399999999999E-6</c:v>
                </c:pt>
                <c:pt idx="48">
                  <c:v>2.1676600000000002E-6</c:v>
                </c:pt>
                <c:pt idx="49">
                  <c:v>2.0422300000000001E-6</c:v>
                </c:pt>
                <c:pt idx="50">
                  <c:v>2.1649199999999999E-6</c:v>
                </c:pt>
                <c:pt idx="51">
                  <c:v>2.45708E-6</c:v>
                </c:pt>
                <c:pt idx="52">
                  <c:v>2.4471400000000001E-6</c:v>
                </c:pt>
                <c:pt idx="53">
                  <c:v>2.4151899999999999E-6</c:v>
                </c:pt>
                <c:pt idx="54">
                  <c:v>2.3392599999999999E-6</c:v>
                </c:pt>
                <c:pt idx="55">
                  <c:v>2.0827E-6</c:v>
                </c:pt>
                <c:pt idx="56">
                  <c:v>1.85154E-6</c:v>
                </c:pt>
                <c:pt idx="57">
                  <c:v>1.92369E-6</c:v>
                </c:pt>
                <c:pt idx="58">
                  <c:v>1.97257E-6</c:v>
                </c:pt>
                <c:pt idx="59">
                  <c:v>1.5818700000000001E-6</c:v>
                </c:pt>
                <c:pt idx="60">
                  <c:v>1.21812E-6</c:v>
                </c:pt>
                <c:pt idx="61">
                  <c:v>1.01447E-6</c:v>
                </c:pt>
                <c:pt idx="62">
                  <c:v>7.3898999999999998E-7</c:v>
                </c:pt>
                <c:pt idx="63">
                  <c:v>3.7173800000000002E-7</c:v>
                </c:pt>
                <c:pt idx="64">
                  <c:v>-1.8667099999999999E-7</c:v>
                </c:pt>
                <c:pt idx="65">
                  <c:v>-1.10414E-6</c:v>
                </c:pt>
                <c:pt idx="66">
                  <c:v>-2.46613E-6</c:v>
                </c:pt>
                <c:pt idx="67">
                  <c:v>-3.7809699999999999E-6</c:v>
                </c:pt>
                <c:pt idx="68">
                  <c:v>-4.4751800000000002E-6</c:v>
                </c:pt>
                <c:pt idx="69">
                  <c:v>-4.7041600000000004E-6</c:v>
                </c:pt>
                <c:pt idx="70">
                  <c:v>-4.6962299999999996E-6</c:v>
                </c:pt>
                <c:pt idx="71">
                  <c:v>-4.4255399999999996E-6</c:v>
                </c:pt>
                <c:pt idx="72">
                  <c:v>-3.9186400000000003E-6</c:v>
                </c:pt>
                <c:pt idx="73">
                  <c:v>-3.2913900000000001E-6</c:v>
                </c:pt>
                <c:pt idx="74">
                  <c:v>-2.5911699999999999E-6</c:v>
                </c:pt>
                <c:pt idx="75">
                  <c:v>-1.86699E-6</c:v>
                </c:pt>
                <c:pt idx="76">
                  <c:v>-1.29973E-6</c:v>
                </c:pt>
                <c:pt idx="77">
                  <c:v>-1.01661E-6</c:v>
                </c:pt>
                <c:pt idx="78">
                  <c:v>-9.6918000000000005E-7</c:v>
                </c:pt>
                <c:pt idx="79">
                  <c:v>-9.16326E-7</c:v>
                </c:pt>
                <c:pt idx="80">
                  <c:v>-6.4832400000000003E-7</c:v>
                </c:pt>
                <c:pt idx="81">
                  <c:v>-2.6469399999999997E-7</c:v>
                </c:pt>
                <c:pt idx="82">
                  <c:v>2.5175100000000001E-8</c:v>
                </c:pt>
                <c:pt idx="83">
                  <c:v>1.65035E-7</c:v>
                </c:pt>
                <c:pt idx="84">
                  <c:v>9.9750799999999993E-8</c:v>
                </c:pt>
                <c:pt idx="85">
                  <c:v>-2.2959400000000001E-7</c:v>
                </c:pt>
                <c:pt idx="86">
                  <c:v>-7.1258400000000005E-7</c:v>
                </c:pt>
                <c:pt idx="87">
                  <c:v>-1.1589100000000001E-6</c:v>
                </c:pt>
                <c:pt idx="88">
                  <c:v>-1.51489E-6</c:v>
                </c:pt>
                <c:pt idx="89">
                  <c:v>-1.8193300000000001E-6</c:v>
                </c:pt>
                <c:pt idx="90">
                  <c:v>-2.0089700000000002E-6</c:v>
                </c:pt>
                <c:pt idx="91">
                  <c:v>-1.89551E-6</c:v>
                </c:pt>
                <c:pt idx="92">
                  <c:v>-1.3403300000000001E-6</c:v>
                </c:pt>
                <c:pt idx="93">
                  <c:v>-3.62062E-7</c:v>
                </c:pt>
                <c:pt idx="94">
                  <c:v>9.9843599999999998E-7</c:v>
                </c:pt>
                <c:pt idx="95">
                  <c:v>2.62281E-6</c:v>
                </c:pt>
                <c:pt idx="96">
                  <c:v>4.1233099999999998E-6</c:v>
                </c:pt>
                <c:pt idx="97">
                  <c:v>5.0536399999999996E-6</c:v>
                </c:pt>
                <c:pt idx="98">
                  <c:v>5.3146099999999998E-6</c:v>
                </c:pt>
                <c:pt idx="99">
                  <c:v>5.1117499999999998E-6</c:v>
                </c:pt>
                <c:pt idx="100">
                  <c:v>4.6389099999999996E-6</c:v>
                </c:pt>
                <c:pt idx="101">
                  <c:v>4.0092300000000001E-6</c:v>
                </c:pt>
                <c:pt idx="102">
                  <c:v>3.3079000000000001E-6</c:v>
                </c:pt>
                <c:pt idx="103">
                  <c:v>2.51885E-6</c:v>
                </c:pt>
                <c:pt idx="104">
                  <c:v>1.56792E-6</c:v>
                </c:pt>
                <c:pt idx="105">
                  <c:v>5.6827099999999997E-7</c:v>
                </c:pt>
                <c:pt idx="106">
                  <c:v>-1.45778E-7</c:v>
                </c:pt>
                <c:pt idx="107">
                  <c:v>-3.2181300000000002E-7</c:v>
                </c:pt>
                <c:pt idx="108">
                  <c:v>-3.3197299999999999E-8</c:v>
                </c:pt>
                <c:pt idx="109">
                  <c:v>4.0141100000000002E-7</c:v>
                </c:pt>
                <c:pt idx="110">
                  <c:v>6.3950600000000004E-7</c:v>
                </c:pt>
                <c:pt idx="111">
                  <c:v>4.9056099999999999E-7</c:v>
                </c:pt>
                <c:pt idx="112">
                  <c:v>1.02635E-8</c:v>
                </c:pt>
                <c:pt idx="113">
                  <c:v>-5.3728199999999995E-7</c:v>
                </c:pt>
                <c:pt idx="114">
                  <c:v>-8.7463000000000004E-7</c:v>
                </c:pt>
                <c:pt idx="115">
                  <c:v>-8.81667E-7</c:v>
                </c:pt>
                <c:pt idx="116">
                  <c:v>-5.6644999999999999E-7</c:v>
                </c:pt>
                <c:pt idx="117">
                  <c:v>3.8984199999999998E-8</c:v>
                </c:pt>
                <c:pt idx="118">
                  <c:v>8.7917699999999999E-7</c:v>
                </c:pt>
                <c:pt idx="119">
                  <c:v>1.8147599999999999E-6</c:v>
                </c:pt>
                <c:pt idx="120">
                  <c:v>2.6114600000000001E-6</c:v>
                </c:pt>
                <c:pt idx="121">
                  <c:v>3.0326899999999999E-6</c:v>
                </c:pt>
                <c:pt idx="122">
                  <c:v>3.0227100000000002E-6</c:v>
                </c:pt>
                <c:pt idx="123">
                  <c:v>2.7965100000000001E-6</c:v>
                </c:pt>
                <c:pt idx="124">
                  <c:v>2.69184E-6</c:v>
                </c:pt>
                <c:pt idx="125">
                  <c:v>2.9058100000000001E-6</c:v>
                </c:pt>
                <c:pt idx="126">
                  <c:v>3.3310200000000001E-6</c:v>
                </c:pt>
                <c:pt idx="127">
                  <c:v>3.5876499999999999E-6</c:v>
                </c:pt>
                <c:pt idx="128">
                  <c:v>3.2395500000000002E-6</c:v>
                </c:pt>
                <c:pt idx="129">
                  <c:v>2.0827099999999998E-6</c:v>
                </c:pt>
                <c:pt idx="130">
                  <c:v>2.8754699999999997E-7</c:v>
                </c:pt>
                <c:pt idx="131">
                  <c:v>-1.7276599999999999E-6</c:v>
                </c:pt>
                <c:pt idx="132">
                  <c:v>-3.55077E-6</c:v>
                </c:pt>
                <c:pt idx="133">
                  <c:v>-4.9463000000000004E-6</c:v>
                </c:pt>
                <c:pt idx="134">
                  <c:v>-5.8776299999999998E-6</c:v>
                </c:pt>
                <c:pt idx="135">
                  <c:v>-6.4195699999999999E-6</c:v>
                </c:pt>
                <c:pt idx="136">
                  <c:v>-6.6341599999999997E-6</c:v>
                </c:pt>
                <c:pt idx="137">
                  <c:v>-6.5023000000000004E-6</c:v>
                </c:pt>
                <c:pt idx="138">
                  <c:v>-5.9392900000000002E-6</c:v>
                </c:pt>
                <c:pt idx="139">
                  <c:v>-4.8618300000000002E-6</c:v>
                </c:pt>
                <c:pt idx="140">
                  <c:v>-3.2872099999999999E-6</c:v>
                </c:pt>
                <c:pt idx="141">
                  <c:v>-1.40311E-6</c:v>
                </c:pt>
                <c:pt idx="142">
                  <c:v>4.7519000000000001E-7</c:v>
                </c:pt>
                <c:pt idx="143">
                  <c:v>2.03448E-6</c:v>
                </c:pt>
                <c:pt idx="144">
                  <c:v>3.0940700000000002E-6</c:v>
                </c:pt>
                <c:pt idx="145">
                  <c:v>3.6949099999999998E-6</c:v>
                </c:pt>
                <c:pt idx="146">
                  <c:v>4.0955799999999997E-6</c:v>
                </c:pt>
                <c:pt idx="147">
                  <c:v>4.6029200000000001E-6</c:v>
                </c:pt>
                <c:pt idx="148">
                  <c:v>5.3064200000000003E-6</c:v>
                </c:pt>
                <c:pt idx="149">
                  <c:v>5.9551E-6</c:v>
                </c:pt>
                <c:pt idx="150">
                  <c:v>6.1160700000000002E-6</c:v>
                </c:pt>
                <c:pt idx="151">
                  <c:v>5.4627199999999999E-6</c:v>
                </c:pt>
                <c:pt idx="152">
                  <c:v>3.9572900000000004E-6</c:v>
                </c:pt>
                <c:pt idx="153">
                  <c:v>1.8730900000000001E-6</c:v>
                </c:pt>
                <c:pt idx="154">
                  <c:v>-3.0723500000000001E-7</c:v>
                </c:pt>
                <c:pt idx="155">
                  <c:v>-2.1128899999999999E-6</c:v>
                </c:pt>
                <c:pt idx="156">
                  <c:v>-3.3111200000000001E-6</c:v>
                </c:pt>
                <c:pt idx="157">
                  <c:v>-3.9324599999999998E-6</c:v>
                </c:pt>
                <c:pt idx="158">
                  <c:v>-4.1109599999999999E-6</c:v>
                </c:pt>
                <c:pt idx="159">
                  <c:v>-3.9729499999999998E-6</c:v>
                </c:pt>
                <c:pt idx="160">
                  <c:v>-3.64367E-6</c:v>
                </c:pt>
                <c:pt idx="161">
                  <c:v>-3.2395800000000002E-6</c:v>
                </c:pt>
                <c:pt idx="162">
                  <c:v>-2.8302099999999999E-6</c:v>
                </c:pt>
                <c:pt idx="163">
                  <c:v>-2.4611699999999998E-6</c:v>
                </c:pt>
                <c:pt idx="164">
                  <c:v>-2.19619E-6</c:v>
                </c:pt>
                <c:pt idx="165">
                  <c:v>-2.0857600000000002E-6</c:v>
                </c:pt>
                <c:pt idx="166">
                  <c:v>-2.11644E-6</c:v>
                </c:pt>
                <c:pt idx="167">
                  <c:v>-2.2190799999999999E-6</c:v>
                </c:pt>
                <c:pt idx="168">
                  <c:v>-2.2912799999999999E-6</c:v>
                </c:pt>
                <c:pt idx="169">
                  <c:v>-2.2034599999999999E-6</c:v>
                </c:pt>
                <c:pt idx="170">
                  <c:v>-1.84867E-6</c:v>
                </c:pt>
                <c:pt idx="171">
                  <c:v>-1.2311E-6</c:v>
                </c:pt>
                <c:pt idx="172">
                  <c:v>-4.8270499999999998E-7</c:v>
                </c:pt>
                <c:pt idx="173">
                  <c:v>2.32223E-7</c:v>
                </c:pt>
                <c:pt idx="174">
                  <c:v>8.2331600000000004E-7</c:v>
                </c:pt>
                <c:pt idx="175">
                  <c:v>1.28777E-6</c:v>
                </c:pt>
                <c:pt idx="176">
                  <c:v>1.6455E-6</c:v>
                </c:pt>
                <c:pt idx="177">
                  <c:v>1.8773499999999999E-6</c:v>
                </c:pt>
                <c:pt idx="178">
                  <c:v>1.9134300000000002E-6</c:v>
                </c:pt>
                <c:pt idx="179">
                  <c:v>1.6725300000000001E-6</c:v>
                </c:pt>
                <c:pt idx="180">
                  <c:v>1.13471E-6</c:v>
                </c:pt>
                <c:pt idx="181">
                  <c:v>3.9454300000000001E-7</c:v>
                </c:pt>
                <c:pt idx="182">
                  <c:v>-3.7067799999999998E-7</c:v>
                </c:pt>
                <c:pt idx="183">
                  <c:v>-1.0014099999999999E-6</c:v>
                </c:pt>
                <c:pt idx="184">
                  <c:v>-1.4201800000000001E-6</c:v>
                </c:pt>
                <c:pt idx="185">
                  <c:v>-1.60627E-6</c:v>
                </c:pt>
                <c:pt idx="186">
                  <c:v>-1.5497200000000001E-6</c:v>
                </c:pt>
                <c:pt idx="187">
                  <c:v>-1.25994E-6</c:v>
                </c:pt>
                <c:pt idx="188">
                  <c:v>-8.04278E-7</c:v>
                </c:pt>
                <c:pt idx="189">
                  <c:v>-3.14676E-7</c:v>
                </c:pt>
                <c:pt idx="190">
                  <c:v>5.1794099999999999E-8</c:v>
                </c:pt>
                <c:pt idx="191">
                  <c:v>1.8038200000000001E-7</c:v>
                </c:pt>
                <c:pt idx="192">
                  <c:v>6.8632899999999998E-8</c:v>
                </c:pt>
                <c:pt idx="193">
                  <c:v>-1.5316900000000001E-7</c:v>
                </c:pt>
                <c:pt idx="194">
                  <c:v>-2.9473300000000002E-7</c:v>
                </c:pt>
                <c:pt idx="195">
                  <c:v>-2.28254E-7</c:v>
                </c:pt>
                <c:pt idx="196">
                  <c:v>4.7167799999999998E-8</c:v>
                </c:pt>
                <c:pt idx="197">
                  <c:v>4.48992E-7</c:v>
                </c:pt>
                <c:pt idx="198">
                  <c:v>9.0431400000000003E-7</c:v>
                </c:pt>
                <c:pt idx="199">
                  <c:v>1.4073099999999999E-6</c:v>
                </c:pt>
                <c:pt idx="200">
                  <c:v>2.0093500000000001E-6</c:v>
                </c:pt>
                <c:pt idx="201">
                  <c:v>2.7580199999999998E-6</c:v>
                </c:pt>
                <c:pt idx="202">
                  <c:v>3.6238700000000002E-6</c:v>
                </c:pt>
                <c:pt idx="203">
                  <c:v>4.4731899999999999E-6</c:v>
                </c:pt>
                <c:pt idx="204">
                  <c:v>5.1271100000000003E-6</c:v>
                </c:pt>
                <c:pt idx="205">
                  <c:v>5.47007E-6</c:v>
                </c:pt>
                <c:pt idx="206">
                  <c:v>5.5174099999999997E-6</c:v>
                </c:pt>
                <c:pt idx="207">
                  <c:v>5.3922099999999997E-6</c:v>
                </c:pt>
                <c:pt idx="208">
                  <c:v>5.2441100000000002E-6</c:v>
                </c:pt>
                <c:pt idx="209">
                  <c:v>5.1733799999999998E-6</c:v>
                </c:pt>
                <c:pt idx="210">
                  <c:v>5.1969500000000003E-6</c:v>
                </c:pt>
                <c:pt idx="211">
                  <c:v>5.2595000000000002E-6</c:v>
                </c:pt>
                <c:pt idx="212">
                  <c:v>5.2741799999999997E-6</c:v>
                </c:pt>
                <c:pt idx="213">
                  <c:v>5.1655099999999998E-6</c:v>
                </c:pt>
                <c:pt idx="214">
                  <c:v>4.8845999999999998E-6</c:v>
                </c:pt>
                <c:pt idx="215">
                  <c:v>4.3908100000000002E-6</c:v>
                </c:pt>
                <c:pt idx="216">
                  <c:v>3.6324300000000001E-6</c:v>
                </c:pt>
                <c:pt idx="217">
                  <c:v>2.5648699999999998E-6</c:v>
                </c:pt>
                <c:pt idx="218">
                  <c:v>1.19902E-6</c:v>
                </c:pt>
                <c:pt idx="219">
                  <c:v>-3.7040799999999999E-7</c:v>
                </c:pt>
                <c:pt idx="220">
                  <c:v>-1.9890299999999999E-6</c:v>
                </c:pt>
                <c:pt idx="221">
                  <c:v>-3.5011100000000001E-6</c:v>
                </c:pt>
                <c:pt idx="222">
                  <c:v>-4.8022499999999996E-6</c:v>
                </c:pt>
                <c:pt idx="223">
                  <c:v>-5.8552899999999998E-6</c:v>
                </c:pt>
                <c:pt idx="224">
                  <c:v>-6.6551E-6</c:v>
                </c:pt>
                <c:pt idx="225">
                  <c:v>-7.1641700000000004E-6</c:v>
                </c:pt>
                <c:pt idx="226">
                  <c:v>-7.2844099999999999E-6</c:v>
                </c:pt>
                <c:pt idx="227">
                  <c:v>-6.9095800000000002E-6</c:v>
                </c:pt>
                <c:pt idx="228">
                  <c:v>-6.0154500000000001E-6</c:v>
                </c:pt>
                <c:pt idx="229">
                  <c:v>-4.7025100000000001E-6</c:v>
                </c:pt>
                <c:pt idx="230">
                  <c:v>-3.1635299999999998E-6</c:v>
                </c:pt>
                <c:pt idx="231">
                  <c:v>-1.6155100000000001E-6</c:v>
                </c:pt>
                <c:pt idx="232">
                  <c:v>-2.36607E-7</c:v>
                </c:pt>
                <c:pt idx="233">
                  <c:v>8.7218200000000002E-7</c:v>
                </c:pt>
                <c:pt idx="234">
                  <c:v>1.6834799999999999E-6</c:v>
                </c:pt>
                <c:pt idx="235">
                  <c:v>2.2026599999999998E-6</c:v>
                </c:pt>
                <c:pt idx="236">
                  <c:v>2.4306099999999999E-6</c:v>
                </c:pt>
                <c:pt idx="237">
                  <c:v>2.35993E-6</c:v>
                </c:pt>
                <c:pt idx="238">
                  <c:v>1.9866600000000001E-6</c:v>
                </c:pt>
                <c:pt idx="239">
                  <c:v>1.3169E-6</c:v>
                </c:pt>
                <c:pt idx="240">
                  <c:v>3.8276400000000003E-7</c:v>
                </c:pt>
                <c:pt idx="241">
                  <c:v>-7.2505099999999997E-7</c:v>
                </c:pt>
                <c:pt idx="242">
                  <c:v>-1.8433199999999999E-6</c:v>
                </c:pt>
                <c:pt idx="243">
                  <c:v>-2.7713200000000002E-6</c:v>
                </c:pt>
                <c:pt idx="244">
                  <c:v>-3.3331299999999999E-6</c:v>
                </c:pt>
                <c:pt idx="245">
                  <c:v>-3.4237700000000002E-6</c:v>
                </c:pt>
                <c:pt idx="246">
                  <c:v>-3.0225299999999998E-6</c:v>
                </c:pt>
                <c:pt idx="247">
                  <c:v>-2.17939E-6</c:v>
                </c:pt>
                <c:pt idx="248">
                  <c:v>-9.8538300000000008E-7</c:v>
                </c:pt>
                <c:pt idx="249">
                  <c:v>4.5058400000000001E-7</c:v>
                </c:pt>
                <c:pt idx="250">
                  <c:v>1.99376E-6</c:v>
                </c:pt>
                <c:pt idx="251">
                  <c:v>3.4554699999999998E-6</c:v>
                </c:pt>
                <c:pt idx="252">
                  <c:v>4.5929700000000003E-6</c:v>
                </c:pt>
                <c:pt idx="253">
                  <c:v>5.1633000000000002E-6</c:v>
                </c:pt>
                <c:pt idx="254">
                  <c:v>5.00106E-6</c:v>
                </c:pt>
                <c:pt idx="255">
                  <c:v>4.0731699999999998E-6</c:v>
                </c:pt>
                <c:pt idx="256">
                  <c:v>2.48873E-6</c:v>
                </c:pt>
                <c:pt idx="257">
                  <c:v>4.6244E-7</c:v>
                </c:pt>
                <c:pt idx="258">
                  <c:v>-1.7569799999999999E-6</c:v>
                </c:pt>
                <c:pt idx="259">
                  <c:v>-3.9552099999999997E-6</c:v>
                </c:pt>
                <c:pt idx="260">
                  <c:v>-5.9721900000000003E-6</c:v>
                </c:pt>
                <c:pt idx="261">
                  <c:v>-7.6721599999999997E-6</c:v>
                </c:pt>
                <c:pt idx="262">
                  <c:v>-8.90967E-6</c:v>
                </c:pt>
                <c:pt idx="263">
                  <c:v>-9.5294299999999993E-6</c:v>
                </c:pt>
                <c:pt idx="264">
                  <c:v>-9.4019799999999994E-6</c:v>
                </c:pt>
                <c:pt idx="265">
                  <c:v>-8.4789100000000001E-6</c:v>
                </c:pt>
                <c:pt idx="266">
                  <c:v>-6.8439599999999998E-6</c:v>
                </c:pt>
                <c:pt idx="267">
                  <c:v>-4.7229699999999999E-6</c:v>
                </c:pt>
                <c:pt idx="268">
                  <c:v>-2.4284599999999999E-6</c:v>
                </c:pt>
                <c:pt idx="269">
                  <c:v>-2.6318899999999999E-7</c:v>
                </c:pt>
                <c:pt idx="270">
                  <c:v>1.5590100000000001E-6</c:v>
                </c:pt>
                <c:pt idx="271">
                  <c:v>2.9378000000000001E-6</c:v>
                </c:pt>
                <c:pt idx="272">
                  <c:v>3.8630899999999996E-6</c:v>
                </c:pt>
                <c:pt idx="273">
                  <c:v>4.3745399999999996E-6</c:v>
                </c:pt>
                <c:pt idx="274">
                  <c:v>4.5326100000000003E-6</c:v>
                </c:pt>
                <c:pt idx="275">
                  <c:v>4.4127500000000002E-6</c:v>
                </c:pt>
                <c:pt idx="276">
                  <c:v>4.1077499999999998E-6</c:v>
                </c:pt>
                <c:pt idx="277">
                  <c:v>3.7092800000000001E-6</c:v>
                </c:pt>
                <c:pt idx="278">
                  <c:v>3.2647899999999998E-6</c:v>
                </c:pt>
                <c:pt idx="279">
                  <c:v>2.74767E-6</c:v>
                </c:pt>
                <c:pt idx="280">
                  <c:v>2.08399E-6</c:v>
                </c:pt>
                <c:pt idx="281">
                  <c:v>1.2311200000000001E-6</c:v>
                </c:pt>
                <c:pt idx="282">
                  <c:v>2.5267499999999998E-7</c:v>
                </c:pt>
                <c:pt idx="283">
                  <c:v>-6.6888499999999997E-7</c:v>
                </c:pt>
                <c:pt idx="284">
                  <c:v>-1.2981699999999999E-6</c:v>
                </c:pt>
                <c:pt idx="285">
                  <c:v>-1.4559999999999999E-6</c:v>
                </c:pt>
                <c:pt idx="286">
                  <c:v>-1.1089099999999999E-6</c:v>
                </c:pt>
                <c:pt idx="287">
                  <c:v>-3.87132E-7</c:v>
                </c:pt>
                <c:pt idx="288">
                  <c:v>4.74647E-7</c:v>
                </c:pt>
                <c:pt idx="289">
                  <c:v>1.2299300000000001E-6</c:v>
                </c:pt>
                <c:pt idx="290">
                  <c:v>1.6919099999999999E-6</c:v>
                </c:pt>
                <c:pt idx="291">
                  <c:v>1.7615899999999999E-6</c:v>
                </c:pt>
                <c:pt idx="292">
                  <c:v>1.4255900000000001E-6</c:v>
                </c:pt>
                <c:pt idx="293">
                  <c:v>7.4106899999999998E-7</c:v>
                </c:pt>
                <c:pt idx="294">
                  <c:v>-1.8768E-7</c:v>
                </c:pt>
                <c:pt idx="295">
                  <c:v>-1.2374499999999999E-6</c:v>
                </c:pt>
                <c:pt idx="296">
                  <c:v>-2.28619E-6</c:v>
                </c:pt>
                <c:pt idx="297">
                  <c:v>-3.2131900000000001E-6</c:v>
                </c:pt>
                <c:pt idx="298">
                  <c:v>-3.8840600000000004E-6</c:v>
                </c:pt>
                <c:pt idx="299">
                  <c:v>-4.14346E-6</c:v>
                </c:pt>
                <c:pt idx="300">
                  <c:v>-3.8412800000000003E-6</c:v>
                </c:pt>
                <c:pt idx="301">
                  <c:v>-2.8993299999999999E-6</c:v>
                </c:pt>
                <c:pt idx="302">
                  <c:v>-1.38736E-6</c:v>
                </c:pt>
                <c:pt idx="303">
                  <c:v>4.5150900000000002E-7</c:v>
                </c:pt>
                <c:pt idx="304">
                  <c:v>2.2676699999999999E-6</c:v>
                </c:pt>
                <c:pt idx="305">
                  <c:v>3.7406299999999998E-6</c:v>
                </c:pt>
                <c:pt idx="306">
                  <c:v>4.7022200000000002E-6</c:v>
                </c:pt>
                <c:pt idx="307">
                  <c:v>5.1702699999999999E-6</c:v>
                </c:pt>
                <c:pt idx="308">
                  <c:v>5.2791699999999998E-6</c:v>
                </c:pt>
                <c:pt idx="309">
                  <c:v>5.1640199999999997E-6</c:v>
                </c:pt>
                <c:pt idx="310">
                  <c:v>4.8799999999999999E-6</c:v>
                </c:pt>
                <c:pt idx="311">
                  <c:v>4.4059700000000003E-6</c:v>
                </c:pt>
                <c:pt idx="312">
                  <c:v>3.7138599999999999E-6</c:v>
                </c:pt>
                <c:pt idx="313">
                  <c:v>2.83778E-6</c:v>
                </c:pt>
                <c:pt idx="314">
                  <c:v>1.88547E-6</c:v>
                </c:pt>
                <c:pt idx="315">
                  <c:v>9.9107099999999997E-7</c:v>
                </c:pt>
                <c:pt idx="316">
                  <c:v>2.5563200000000002E-7</c:v>
                </c:pt>
                <c:pt idx="317">
                  <c:v>-2.7945100000000001E-7</c:v>
                </c:pt>
                <c:pt idx="318">
                  <c:v>-6.1719400000000004E-7</c:v>
                </c:pt>
                <c:pt idx="319">
                  <c:v>-7.6982499999999997E-7</c:v>
                </c:pt>
                <c:pt idx="320">
                  <c:v>-7.3096099999999995E-7</c:v>
                </c:pt>
                <c:pt idx="321">
                  <c:v>-4.7106399999999999E-7</c:v>
                </c:pt>
                <c:pt idx="322">
                  <c:v>4.2498799999999998E-8</c:v>
                </c:pt>
                <c:pt idx="323">
                  <c:v>8.1047499999999996E-7</c:v>
                </c:pt>
                <c:pt idx="324">
                  <c:v>1.7660699999999999E-6</c:v>
                </c:pt>
                <c:pt idx="325">
                  <c:v>2.7536300000000002E-6</c:v>
                </c:pt>
                <c:pt idx="326">
                  <c:v>3.5376600000000002E-6</c:v>
                </c:pt>
                <c:pt idx="327">
                  <c:v>3.8542299999999999E-6</c:v>
                </c:pt>
                <c:pt idx="328">
                  <c:v>3.4978100000000001E-6</c:v>
                </c:pt>
                <c:pt idx="329">
                  <c:v>2.4100400000000001E-6</c:v>
                </c:pt>
                <c:pt idx="330">
                  <c:v>7.2648400000000004E-7</c:v>
                </c:pt>
                <c:pt idx="331">
                  <c:v>-1.2443600000000001E-6</c:v>
                </c:pt>
                <c:pt idx="332">
                  <c:v>-3.10235E-6</c:v>
                </c:pt>
                <c:pt idx="333">
                  <c:v>-4.4659699999999997E-6</c:v>
                </c:pt>
                <c:pt idx="334">
                  <c:v>-5.0732799999999996E-6</c:v>
                </c:pt>
                <c:pt idx="335">
                  <c:v>-4.8426500000000001E-6</c:v>
                </c:pt>
                <c:pt idx="336">
                  <c:v>-3.87834E-6</c:v>
                </c:pt>
                <c:pt idx="337">
                  <c:v>-2.4247299999999998E-6</c:v>
                </c:pt>
                <c:pt idx="338">
                  <c:v>-7.8693800000000003E-7</c:v>
                </c:pt>
                <c:pt idx="339">
                  <c:v>7.5547400000000003E-7</c:v>
                </c:pt>
                <c:pt idx="340">
                  <c:v>2.00927E-6</c:v>
                </c:pt>
                <c:pt idx="341">
                  <c:v>2.87718E-6</c:v>
                </c:pt>
                <c:pt idx="342">
                  <c:v>3.3174799999999999E-6</c:v>
                </c:pt>
                <c:pt idx="343">
                  <c:v>3.2892799999999999E-6</c:v>
                </c:pt>
                <c:pt idx="344">
                  <c:v>2.7321399999999999E-6</c:v>
                </c:pt>
                <c:pt idx="345">
                  <c:v>1.6003500000000001E-6</c:v>
                </c:pt>
                <c:pt idx="346">
                  <c:v>-7.5458899999999996E-8</c:v>
                </c:pt>
                <c:pt idx="347">
                  <c:v>-2.1546399999999999E-6</c:v>
                </c:pt>
                <c:pt idx="348">
                  <c:v>-4.4179599999999996E-6</c:v>
                </c:pt>
                <c:pt idx="349">
                  <c:v>-6.6491600000000004E-6</c:v>
                </c:pt>
                <c:pt idx="350">
                  <c:v>-8.7064199999999999E-6</c:v>
                </c:pt>
                <c:pt idx="351">
                  <c:v>-1.05248E-5</c:v>
                </c:pt>
                <c:pt idx="352">
                  <c:v>-1.2044E-5</c:v>
                </c:pt>
                <c:pt idx="353">
                  <c:v>-1.31202E-5</c:v>
                </c:pt>
                <c:pt idx="354">
                  <c:v>-1.3503600000000001E-5</c:v>
                </c:pt>
                <c:pt idx="355">
                  <c:v>-1.29156E-5</c:v>
                </c:pt>
                <c:pt idx="356">
                  <c:v>-1.11849E-5</c:v>
                </c:pt>
                <c:pt idx="357">
                  <c:v>-8.3574900000000002E-6</c:v>
                </c:pt>
                <c:pt idx="358">
                  <c:v>-4.70884E-6</c:v>
                </c:pt>
                <c:pt idx="359">
                  <c:v>-6.5699799999999996E-7</c:v>
                </c:pt>
                <c:pt idx="360">
                  <c:v>3.3668699999999999E-6</c:v>
                </c:pt>
                <c:pt idx="361">
                  <c:v>7.01349E-6</c:v>
                </c:pt>
                <c:pt idx="362">
                  <c:v>1.0037099999999999E-5</c:v>
                </c:pt>
                <c:pt idx="363">
                  <c:v>1.22619E-5</c:v>
                </c:pt>
                <c:pt idx="364">
                  <c:v>1.35459E-5</c:v>
                </c:pt>
                <c:pt idx="365">
                  <c:v>1.37837E-5</c:v>
                </c:pt>
                <c:pt idx="366">
                  <c:v>1.2950500000000001E-5</c:v>
                </c:pt>
                <c:pt idx="367">
                  <c:v>1.1156500000000001E-5</c:v>
                </c:pt>
                <c:pt idx="368">
                  <c:v>8.6671500000000005E-6</c:v>
                </c:pt>
                <c:pt idx="369">
                  <c:v>5.8672499999999996E-6</c:v>
                </c:pt>
                <c:pt idx="370">
                  <c:v>3.17113E-6</c:v>
                </c:pt>
                <c:pt idx="371">
                  <c:v>9.1591499999999998E-7</c:v>
                </c:pt>
                <c:pt idx="372">
                  <c:v>-7.1814999999999996E-7</c:v>
                </c:pt>
                <c:pt idx="373">
                  <c:v>-1.72741E-6</c:v>
                </c:pt>
                <c:pt idx="374">
                  <c:v>-2.2410199999999999E-6</c:v>
                </c:pt>
                <c:pt idx="375">
                  <c:v>-2.4402400000000002E-6</c:v>
                </c:pt>
                <c:pt idx="376">
                  <c:v>-2.4832199999999999E-6</c:v>
                </c:pt>
                <c:pt idx="377">
                  <c:v>-2.4695499999999999E-6</c:v>
                </c:pt>
                <c:pt idx="378">
                  <c:v>-2.4495999999999998E-6</c:v>
                </c:pt>
                <c:pt idx="379">
                  <c:v>-2.45286E-6</c:v>
                </c:pt>
                <c:pt idx="380">
                  <c:v>-2.5005999999999998E-6</c:v>
                </c:pt>
                <c:pt idx="381">
                  <c:v>-2.5889899999999998E-6</c:v>
                </c:pt>
                <c:pt idx="382">
                  <c:v>-2.6621400000000001E-6</c:v>
                </c:pt>
                <c:pt idx="383">
                  <c:v>-2.6096399999999998E-6</c:v>
                </c:pt>
                <c:pt idx="384">
                  <c:v>-2.3066800000000002E-6</c:v>
                </c:pt>
                <c:pt idx="385">
                  <c:v>-1.67868E-6</c:v>
                </c:pt>
                <c:pt idx="386">
                  <c:v>-7.47092E-7</c:v>
                </c:pt>
                <c:pt idx="387">
                  <c:v>3.7820500000000002E-7</c:v>
                </c:pt>
                <c:pt idx="388">
                  <c:v>1.55639E-6</c:v>
                </c:pt>
                <c:pt idx="389">
                  <c:v>2.68251E-6</c:v>
                </c:pt>
                <c:pt idx="390">
                  <c:v>3.7181200000000002E-6</c:v>
                </c:pt>
                <c:pt idx="391">
                  <c:v>4.6702800000000003E-6</c:v>
                </c:pt>
                <c:pt idx="392">
                  <c:v>5.5418199999999997E-6</c:v>
                </c:pt>
                <c:pt idx="393">
                  <c:v>6.2903599999999997E-6</c:v>
                </c:pt>
                <c:pt idx="394">
                  <c:v>6.8190000000000003E-6</c:v>
                </c:pt>
                <c:pt idx="395">
                  <c:v>6.9958199999999997E-6</c:v>
                </c:pt>
                <c:pt idx="396">
                  <c:v>6.6864699999999999E-6</c:v>
                </c:pt>
                <c:pt idx="397">
                  <c:v>5.7891199999999999E-6</c:v>
                </c:pt>
                <c:pt idx="398">
                  <c:v>4.2706399999999997E-6</c:v>
                </c:pt>
                <c:pt idx="399">
                  <c:v>2.2005599999999999E-6</c:v>
                </c:pt>
                <c:pt idx="400">
                  <c:v>-2.31806E-7</c:v>
                </c:pt>
                <c:pt idx="401">
                  <c:v>-2.73644E-6</c:v>
                </c:pt>
                <c:pt idx="402">
                  <c:v>-4.9806000000000002E-6</c:v>
                </c:pt>
                <c:pt idx="403">
                  <c:v>-6.6619599999999997E-6</c:v>
                </c:pt>
                <c:pt idx="404">
                  <c:v>-7.5621599999999999E-6</c:v>
                </c:pt>
                <c:pt idx="405">
                  <c:v>-7.56348E-6</c:v>
                </c:pt>
                <c:pt idx="406">
                  <c:v>-6.6429100000000002E-6</c:v>
                </c:pt>
                <c:pt idx="407">
                  <c:v>-4.8717000000000003E-6</c:v>
                </c:pt>
                <c:pt idx="408">
                  <c:v>-2.43115E-6</c:v>
                </c:pt>
                <c:pt idx="409">
                  <c:v>3.7712199999999998E-7</c:v>
                </c:pt>
                <c:pt idx="410">
                  <c:v>3.1623600000000002E-6</c:v>
                </c:pt>
                <c:pt idx="411">
                  <c:v>5.5308399999999999E-6</c:v>
                </c:pt>
                <c:pt idx="412">
                  <c:v>7.1965700000000003E-6</c:v>
                </c:pt>
                <c:pt idx="413">
                  <c:v>8.05781E-6</c:v>
                </c:pt>
                <c:pt idx="414">
                  <c:v>8.1953600000000001E-6</c:v>
                </c:pt>
                <c:pt idx="415">
                  <c:v>7.7967200000000008E-6</c:v>
                </c:pt>
                <c:pt idx="416">
                  <c:v>7.0544300000000002E-6</c:v>
                </c:pt>
                <c:pt idx="417">
                  <c:v>6.0950600000000001E-6</c:v>
                </c:pt>
                <c:pt idx="418">
                  <c:v>4.96528E-6</c:v>
                </c:pt>
                <c:pt idx="419">
                  <c:v>3.6623800000000002E-6</c:v>
                </c:pt>
                <c:pt idx="420">
                  <c:v>2.1763199999999999E-6</c:v>
                </c:pt>
                <c:pt idx="421">
                  <c:v>5.1767700000000004E-7</c:v>
                </c:pt>
                <c:pt idx="422">
                  <c:v>-1.27387E-6</c:v>
                </c:pt>
                <c:pt idx="423">
                  <c:v>-3.1305299999999999E-6</c:v>
                </c:pt>
                <c:pt idx="424">
                  <c:v>-4.9564399999999999E-6</c:v>
                </c:pt>
                <c:pt idx="425">
                  <c:v>-6.6250199999999998E-6</c:v>
                </c:pt>
                <c:pt idx="426">
                  <c:v>-7.9799400000000007E-6</c:v>
                </c:pt>
                <c:pt idx="427">
                  <c:v>-8.8477699999999998E-6</c:v>
                </c:pt>
                <c:pt idx="428">
                  <c:v>-9.0664000000000001E-6</c:v>
                </c:pt>
                <c:pt idx="429">
                  <c:v>-8.5255399999999994E-6</c:v>
                </c:pt>
                <c:pt idx="430">
                  <c:v>-7.2067300000000004E-6</c:v>
                </c:pt>
                <c:pt idx="431">
                  <c:v>-5.2050799999999998E-6</c:v>
                </c:pt>
                <c:pt idx="432">
                  <c:v>-2.7201099999999999E-6</c:v>
                </c:pt>
                <c:pt idx="433">
                  <c:v>-1.89091E-8</c:v>
                </c:pt>
                <c:pt idx="434">
                  <c:v>2.60971E-6</c:v>
                </c:pt>
                <c:pt idx="435">
                  <c:v>4.8890799999999998E-6</c:v>
                </c:pt>
                <c:pt idx="436">
                  <c:v>6.57027E-6</c:v>
                </c:pt>
                <c:pt idx="437">
                  <c:v>7.4421999999999997E-6</c:v>
                </c:pt>
                <c:pt idx="438">
                  <c:v>7.3544299999999998E-6</c:v>
                </c:pt>
                <c:pt idx="439">
                  <c:v>6.25611E-6</c:v>
                </c:pt>
                <c:pt idx="440">
                  <c:v>4.2316299999999998E-6</c:v>
                </c:pt>
                <c:pt idx="441">
                  <c:v>1.50427E-6</c:v>
                </c:pt>
                <c:pt idx="442">
                  <c:v>-1.60521E-6</c:v>
                </c:pt>
                <c:pt idx="443">
                  <c:v>-4.7491799999999996E-6</c:v>
                </c:pt>
                <c:pt idx="444">
                  <c:v>-7.6194999999999996E-6</c:v>
                </c:pt>
                <c:pt idx="445">
                  <c:v>-9.9845599999999998E-6</c:v>
                </c:pt>
                <c:pt idx="446">
                  <c:v>-1.1696600000000001E-5</c:v>
                </c:pt>
                <c:pt idx="447">
                  <c:v>-1.26868E-5</c:v>
                </c:pt>
                <c:pt idx="448">
                  <c:v>-1.2960599999999999E-5</c:v>
                </c:pt>
                <c:pt idx="449">
                  <c:v>-1.25908E-5</c:v>
                </c:pt>
                <c:pt idx="450">
                  <c:v>-1.1693400000000001E-5</c:v>
                </c:pt>
                <c:pt idx="451">
                  <c:v>-1.0385599999999999E-5</c:v>
                </c:pt>
                <c:pt idx="452">
                  <c:v>-8.7440400000000007E-6</c:v>
                </c:pt>
                <c:pt idx="453">
                  <c:v>-6.7969099999999999E-6</c:v>
                </c:pt>
                <c:pt idx="454">
                  <c:v>-4.5616700000000003E-6</c:v>
                </c:pt>
                <c:pt idx="455">
                  <c:v>-2.1106300000000002E-6</c:v>
                </c:pt>
                <c:pt idx="456">
                  <c:v>3.8150999999999998E-7</c:v>
                </c:pt>
                <c:pt idx="457">
                  <c:v>2.64874E-6</c:v>
                </c:pt>
                <c:pt idx="458">
                  <c:v>4.4094800000000002E-6</c:v>
                </c:pt>
                <c:pt idx="459">
                  <c:v>5.47271E-6</c:v>
                </c:pt>
                <c:pt idx="460">
                  <c:v>5.8192299999999997E-6</c:v>
                </c:pt>
                <c:pt idx="461">
                  <c:v>5.6149500000000003E-6</c:v>
                </c:pt>
                <c:pt idx="462">
                  <c:v>5.1493799999999996E-6</c:v>
                </c:pt>
                <c:pt idx="463">
                  <c:v>4.7302099999999999E-6</c:v>
                </c:pt>
                <c:pt idx="464">
                  <c:v>4.5822900000000003E-6</c:v>
                </c:pt>
                <c:pt idx="465">
                  <c:v>4.7897299999999996E-6</c:v>
                </c:pt>
                <c:pt idx="466">
                  <c:v>5.2937499999999999E-6</c:v>
                </c:pt>
                <c:pt idx="467">
                  <c:v>5.9330200000000003E-6</c:v>
                </c:pt>
                <c:pt idx="468">
                  <c:v>6.5017799999999996E-6</c:v>
                </c:pt>
                <c:pt idx="469">
                  <c:v>6.8040000000000004E-6</c:v>
                </c:pt>
                <c:pt idx="470">
                  <c:v>6.6929300000000003E-6</c:v>
                </c:pt>
                <c:pt idx="471">
                  <c:v>6.0933499999999999E-6</c:v>
                </c:pt>
                <c:pt idx="472">
                  <c:v>5.0060500000000001E-6</c:v>
                </c:pt>
                <c:pt idx="473">
                  <c:v>3.4938299999999999E-6</c:v>
                </c:pt>
                <c:pt idx="474">
                  <c:v>1.6521700000000001E-6</c:v>
                </c:pt>
                <c:pt idx="475">
                  <c:v>-4.23404E-7</c:v>
                </c:pt>
                <c:pt idx="476">
                  <c:v>-2.6553199999999999E-6</c:v>
                </c:pt>
                <c:pt idx="477">
                  <c:v>-4.9742900000000001E-6</c:v>
                </c:pt>
                <c:pt idx="478">
                  <c:v>-7.2857999999999998E-6</c:v>
                </c:pt>
                <c:pt idx="479">
                  <c:v>-9.4352599999999999E-6</c:v>
                </c:pt>
                <c:pt idx="480">
                  <c:v>-1.1199999999999999E-5</c:v>
                </c:pt>
                <c:pt idx="481">
                  <c:v>-1.23234E-5</c:v>
                </c:pt>
                <c:pt idx="482">
                  <c:v>-1.2581200000000001E-5</c:v>
                </c:pt>
                <c:pt idx="483">
                  <c:v>-1.1848700000000001E-5</c:v>
                </c:pt>
                <c:pt idx="484">
                  <c:v>-1.01377E-5</c:v>
                </c:pt>
                <c:pt idx="485">
                  <c:v>-7.5911299999999996E-6</c:v>
                </c:pt>
                <c:pt idx="486">
                  <c:v>-4.4452799999999999E-6</c:v>
                </c:pt>
                <c:pt idx="487">
                  <c:v>-9.8550500000000006E-7</c:v>
                </c:pt>
                <c:pt idx="488">
                  <c:v>2.4884300000000002E-6</c:v>
                </c:pt>
                <c:pt idx="489">
                  <c:v>5.6835699999999997E-6</c:v>
                </c:pt>
                <c:pt idx="490">
                  <c:v>8.3311299999999993E-6</c:v>
                </c:pt>
                <c:pt idx="491">
                  <c:v>1.02092E-5</c:v>
                </c:pt>
                <c:pt idx="492">
                  <c:v>1.1171399999999999E-5</c:v>
                </c:pt>
                <c:pt idx="493">
                  <c:v>1.11738E-5</c:v>
                </c:pt>
                <c:pt idx="494">
                  <c:v>1.0290400000000001E-5</c:v>
                </c:pt>
                <c:pt idx="495">
                  <c:v>8.7097400000000001E-6</c:v>
                </c:pt>
                <c:pt idx="496">
                  <c:v>6.7111699999999998E-6</c:v>
                </c:pt>
                <c:pt idx="497">
                  <c:v>4.6194000000000002E-6</c:v>
                </c:pt>
                <c:pt idx="498">
                  <c:v>2.7429399999999999E-6</c:v>
                </c:pt>
                <c:pt idx="499">
                  <c:v>1.30908E-6</c:v>
                </c:pt>
                <c:pt idx="500">
                  <c:v>4.15681E-7</c:v>
                </c:pt>
                <c:pt idx="501">
                  <c:v>2.0374800000000001E-8</c:v>
                </c:pt>
                <c:pt idx="502">
                  <c:v>-2.5643099999999999E-8</c:v>
                </c:pt>
                <c:pt idx="503">
                  <c:v>8.7728500000000004E-8</c:v>
                </c:pt>
                <c:pt idx="504">
                  <c:v>1.9707800000000001E-7</c:v>
                </c:pt>
                <c:pt idx="505">
                  <c:v>2.06101E-7</c:v>
                </c:pt>
                <c:pt idx="506">
                  <c:v>8.7306500000000002E-8</c:v>
                </c:pt>
                <c:pt idx="507">
                  <c:v>-1.4361600000000001E-7</c:v>
                </c:pt>
                <c:pt idx="508">
                  <c:v>-4.5528700000000002E-7</c:v>
                </c:pt>
                <c:pt idx="509">
                  <c:v>-8.0904300000000003E-7</c:v>
                </c:pt>
                <c:pt idx="510">
                  <c:v>-1.14591E-6</c:v>
                </c:pt>
                <c:pt idx="511">
                  <c:v>-1.36888E-6</c:v>
                </c:pt>
                <c:pt idx="512">
                  <c:v>-1.3432699999999999E-6</c:v>
                </c:pt>
                <c:pt idx="513">
                  <c:v>-9.2682600000000004E-7</c:v>
                </c:pt>
                <c:pt idx="514">
                  <c:v>-2.1167200000000001E-8</c:v>
                </c:pt>
                <c:pt idx="515">
                  <c:v>1.38014E-6</c:v>
                </c:pt>
                <c:pt idx="516">
                  <c:v>3.1733300000000002E-6</c:v>
                </c:pt>
                <c:pt idx="517">
                  <c:v>5.1686500000000001E-6</c:v>
                </c:pt>
                <c:pt idx="518">
                  <c:v>7.14806E-6</c:v>
                </c:pt>
                <c:pt idx="519">
                  <c:v>8.9301999999999996E-6</c:v>
                </c:pt>
                <c:pt idx="520">
                  <c:v>1.04124E-5</c:v>
                </c:pt>
                <c:pt idx="521">
                  <c:v>1.15696E-5</c:v>
                </c:pt>
                <c:pt idx="522">
                  <c:v>1.24118E-5</c:v>
                </c:pt>
                <c:pt idx="523">
                  <c:v>1.2920300000000001E-5</c:v>
                </c:pt>
                <c:pt idx="524">
                  <c:v>1.2998400000000001E-5</c:v>
                </c:pt>
                <c:pt idx="525">
                  <c:v>1.24648E-5</c:v>
                </c:pt>
                <c:pt idx="526">
                  <c:v>1.10997E-5</c:v>
                </c:pt>
                <c:pt idx="527">
                  <c:v>8.7303399999999995E-6</c:v>
                </c:pt>
                <c:pt idx="528">
                  <c:v>5.3196300000000003E-6</c:v>
                </c:pt>
                <c:pt idx="529">
                  <c:v>1.02069E-6</c:v>
                </c:pt>
                <c:pt idx="530">
                  <c:v>-3.8247500000000001E-6</c:v>
                </c:pt>
                <c:pt idx="531">
                  <c:v>-8.7424699999999993E-6</c:v>
                </c:pt>
                <c:pt idx="532">
                  <c:v>-1.32136E-5</c:v>
                </c:pt>
                <c:pt idx="533">
                  <c:v>-1.67653E-5</c:v>
                </c:pt>
                <c:pt idx="534">
                  <c:v>-1.9042399999999999E-5</c:v>
                </c:pt>
                <c:pt idx="535">
                  <c:v>-1.98523E-5</c:v>
                </c:pt>
                <c:pt idx="536">
                  <c:v>-1.9182500000000001E-5</c:v>
                </c:pt>
                <c:pt idx="537">
                  <c:v>-1.71933E-5</c:v>
                </c:pt>
                <c:pt idx="538">
                  <c:v>-1.41842E-5</c:v>
                </c:pt>
                <c:pt idx="539">
                  <c:v>-1.0535400000000001E-5</c:v>
                </c:pt>
                <c:pt idx="540">
                  <c:v>-6.6316500000000003E-6</c:v>
                </c:pt>
                <c:pt idx="541">
                  <c:v>-2.7896099999999998E-6</c:v>
                </c:pt>
                <c:pt idx="542">
                  <c:v>7.8640199999999995E-7</c:v>
                </c:pt>
                <c:pt idx="543">
                  <c:v>4.0027800000000003E-6</c:v>
                </c:pt>
                <c:pt idx="544">
                  <c:v>6.8309400000000004E-6</c:v>
                </c:pt>
                <c:pt idx="545">
                  <c:v>9.2404099999999995E-6</c:v>
                </c:pt>
                <c:pt idx="546">
                  <c:v>1.11445E-5</c:v>
                </c:pt>
                <c:pt idx="547">
                  <c:v>1.23856E-5</c:v>
                </c:pt>
                <c:pt idx="548">
                  <c:v>1.27687E-5</c:v>
                </c:pt>
                <c:pt idx="549">
                  <c:v>1.21265E-5</c:v>
                </c:pt>
                <c:pt idx="550">
                  <c:v>1.03899E-5</c:v>
                </c:pt>
                <c:pt idx="551">
                  <c:v>7.6358799999999995E-6</c:v>
                </c:pt>
                <c:pt idx="552">
                  <c:v>4.0973599999999997E-6</c:v>
                </c:pt>
                <c:pt idx="553">
                  <c:v>1.32309E-7</c:v>
                </c:pt>
                <c:pt idx="554">
                  <c:v>-3.8364899999999998E-6</c:v>
                </c:pt>
                <c:pt idx="555">
                  <c:v>-7.3953400000000004E-6</c:v>
                </c:pt>
                <c:pt idx="556">
                  <c:v>-1.02083E-5</c:v>
                </c:pt>
                <c:pt idx="557">
                  <c:v>-1.2063699999999999E-5</c:v>
                </c:pt>
                <c:pt idx="558">
                  <c:v>-1.28892E-5</c:v>
                </c:pt>
                <c:pt idx="559">
                  <c:v>-1.27347E-5</c:v>
                </c:pt>
                <c:pt idx="560">
                  <c:v>-1.1733700000000001E-5</c:v>
                </c:pt>
                <c:pt idx="561">
                  <c:v>-1.0057800000000001E-5</c:v>
                </c:pt>
                <c:pt idx="562">
                  <c:v>-7.8804E-6</c:v>
                </c:pt>
                <c:pt idx="563">
                  <c:v>-5.3556699999999998E-6</c:v>
                </c:pt>
                <c:pt idx="564">
                  <c:v>-2.6159900000000002E-6</c:v>
                </c:pt>
                <c:pt idx="565">
                  <c:v>2.17628E-7</c:v>
                </c:pt>
                <c:pt idx="566">
                  <c:v>3.0181299999999999E-6</c:v>
                </c:pt>
                <c:pt idx="567">
                  <c:v>5.6366100000000002E-6</c:v>
                </c:pt>
                <c:pt idx="568">
                  <c:v>7.8975300000000006E-6</c:v>
                </c:pt>
                <c:pt idx="569">
                  <c:v>9.6124999999999999E-6</c:v>
                </c:pt>
                <c:pt idx="570">
                  <c:v>1.0613E-5</c:v>
                </c:pt>
                <c:pt idx="571">
                  <c:v>1.07923E-5</c:v>
                </c:pt>
                <c:pt idx="572">
                  <c:v>1.0139800000000001E-5</c:v>
                </c:pt>
                <c:pt idx="573">
                  <c:v>8.7507599999999999E-6</c:v>
                </c:pt>
                <c:pt idx="574">
                  <c:v>6.8086700000000002E-6</c:v>
                </c:pt>
                <c:pt idx="575">
                  <c:v>4.5480000000000003E-6</c:v>
                </c:pt>
                <c:pt idx="576">
                  <c:v>2.21457E-6</c:v>
                </c:pt>
                <c:pt idx="577">
                  <c:v>3.4800199999999998E-8</c:v>
                </c:pt>
                <c:pt idx="578">
                  <c:v>-1.8059599999999999E-6</c:v>
                </c:pt>
                <c:pt idx="579">
                  <c:v>-3.1824600000000002E-6</c:v>
                </c:pt>
                <c:pt idx="580">
                  <c:v>-4.0482200000000002E-6</c:v>
                </c:pt>
                <c:pt idx="581">
                  <c:v>-4.4449700000000002E-6</c:v>
                </c:pt>
                <c:pt idx="582">
                  <c:v>-4.4881799999999999E-6</c:v>
                </c:pt>
                <c:pt idx="583">
                  <c:v>-4.3222900000000003E-6</c:v>
                </c:pt>
                <c:pt idx="584">
                  <c:v>-4.0584599999999999E-6</c:v>
                </c:pt>
                <c:pt idx="585">
                  <c:v>-3.72439E-6</c:v>
                </c:pt>
                <c:pt idx="586">
                  <c:v>-3.2545400000000002E-6</c:v>
                </c:pt>
                <c:pt idx="587">
                  <c:v>-2.52919E-6</c:v>
                </c:pt>
                <c:pt idx="588">
                  <c:v>-1.4435799999999999E-6</c:v>
                </c:pt>
                <c:pt idx="589">
                  <c:v>2.7877100000000001E-8</c:v>
                </c:pt>
                <c:pt idx="590">
                  <c:v>1.8024999999999999E-6</c:v>
                </c:pt>
                <c:pt idx="591">
                  <c:v>3.7046800000000002E-6</c:v>
                </c:pt>
                <c:pt idx="592">
                  <c:v>5.5124799999999996E-6</c:v>
                </c:pt>
                <c:pt idx="593">
                  <c:v>7.0113799999999998E-6</c:v>
                </c:pt>
                <c:pt idx="594">
                  <c:v>8.0345299999999995E-6</c:v>
                </c:pt>
                <c:pt idx="595">
                  <c:v>8.4808800000000007E-6</c:v>
                </c:pt>
                <c:pt idx="596">
                  <c:v>8.3139800000000007E-6</c:v>
                </c:pt>
                <c:pt idx="597">
                  <c:v>7.5497199999999996E-6</c:v>
                </c:pt>
                <c:pt idx="598">
                  <c:v>6.2419000000000003E-6</c:v>
                </c:pt>
                <c:pt idx="599">
                  <c:v>4.4725099999999998E-6</c:v>
                </c:pt>
                <c:pt idx="600">
                  <c:v>2.3497300000000001E-6</c:v>
                </c:pt>
                <c:pt idx="601">
                  <c:v>1.1840499999999999E-8</c:v>
                </c:pt>
                <c:pt idx="602">
                  <c:v>-2.3703899999999999E-6</c:v>
                </c:pt>
                <c:pt idx="603">
                  <c:v>-4.6019699999999997E-6</c:v>
                </c:pt>
                <c:pt idx="604">
                  <c:v>-6.4881200000000003E-6</c:v>
                </c:pt>
                <c:pt idx="605">
                  <c:v>-7.8711600000000007E-6</c:v>
                </c:pt>
                <c:pt idx="606">
                  <c:v>-8.6666499999999994E-6</c:v>
                </c:pt>
                <c:pt idx="607">
                  <c:v>-8.8826399999999997E-6</c:v>
                </c:pt>
                <c:pt idx="608">
                  <c:v>-8.6117099999999999E-6</c:v>
                </c:pt>
                <c:pt idx="609">
                  <c:v>-7.9979100000000008E-6</c:v>
                </c:pt>
                <c:pt idx="610">
                  <c:v>-7.1921299999999997E-6</c:v>
                </c:pt>
                <c:pt idx="611">
                  <c:v>-6.3144199999999998E-6</c:v>
                </c:pt>
                <c:pt idx="612">
                  <c:v>-5.4372199999999999E-6</c:v>
                </c:pt>
                <c:pt idx="613">
                  <c:v>-4.5923000000000001E-6</c:v>
                </c:pt>
                <c:pt idx="614">
                  <c:v>-3.7917699999999999E-6</c:v>
                </c:pt>
                <c:pt idx="615">
                  <c:v>-3.0473399999999999E-6</c:v>
                </c:pt>
                <c:pt idx="616">
                  <c:v>-2.3743599999999998E-6</c:v>
                </c:pt>
                <c:pt idx="617">
                  <c:v>-1.7786100000000001E-6</c:v>
                </c:pt>
                <c:pt idx="618">
                  <c:v>-1.23667E-6</c:v>
                </c:pt>
                <c:pt idx="619">
                  <c:v>-6.8635100000000003E-7</c:v>
                </c:pt>
                <c:pt idx="620">
                  <c:v>-3.8364800000000002E-8</c:v>
                </c:pt>
                <c:pt idx="621">
                  <c:v>7.9383699999999999E-7</c:v>
                </c:pt>
                <c:pt idx="622">
                  <c:v>1.8612000000000001E-6</c:v>
                </c:pt>
                <c:pt idx="623">
                  <c:v>3.1596600000000002E-6</c:v>
                </c:pt>
                <c:pt idx="624">
                  <c:v>4.6299000000000003E-6</c:v>
                </c:pt>
                <c:pt idx="625">
                  <c:v>6.16852E-6</c:v>
                </c:pt>
                <c:pt idx="626">
                  <c:v>7.6375600000000001E-6</c:v>
                </c:pt>
                <c:pt idx="627">
                  <c:v>8.8671899999999997E-6</c:v>
                </c:pt>
                <c:pt idx="628">
                  <c:v>9.6593299999999996E-6</c:v>
                </c:pt>
                <c:pt idx="629">
                  <c:v>9.8061799999999997E-6</c:v>
                </c:pt>
                <c:pt idx="630">
                  <c:v>9.1299000000000005E-6</c:v>
                </c:pt>
                <c:pt idx="631">
                  <c:v>7.5343900000000004E-6</c:v>
                </c:pt>
                <c:pt idx="632">
                  <c:v>5.04827E-6</c:v>
                </c:pt>
                <c:pt idx="633">
                  <c:v>1.8405100000000001E-6</c:v>
                </c:pt>
                <c:pt idx="634">
                  <c:v>-1.79731E-6</c:v>
                </c:pt>
                <c:pt idx="635">
                  <c:v>-5.4939099999999999E-6</c:v>
                </c:pt>
                <c:pt idx="636">
                  <c:v>-8.8532500000000003E-6</c:v>
                </c:pt>
                <c:pt idx="637">
                  <c:v>-1.15106E-5</c:v>
                </c:pt>
                <c:pt idx="638">
                  <c:v>-1.3183899999999999E-5</c:v>
                </c:pt>
                <c:pt idx="639">
                  <c:v>-1.3713899999999999E-5</c:v>
                </c:pt>
                <c:pt idx="640">
                  <c:v>-1.30862E-5</c:v>
                </c:pt>
                <c:pt idx="641">
                  <c:v>-1.14259E-5</c:v>
                </c:pt>
                <c:pt idx="642">
                  <c:v>-8.9640799999999997E-6</c:v>
                </c:pt>
                <c:pt idx="643">
                  <c:v>-5.9834600000000001E-6</c:v>
                </c:pt>
                <c:pt idx="644">
                  <c:v>-2.7596900000000002E-6</c:v>
                </c:pt>
                <c:pt idx="645">
                  <c:v>4.8672200000000001E-7</c:v>
                </c:pt>
                <c:pt idx="646">
                  <c:v>3.61544E-6</c:v>
                </c:pt>
                <c:pt idx="647">
                  <c:v>6.5620099999999999E-6</c:v>
                </c:pt>
                <c:pt idx="648">
                  <c:v>9.3037799999999992E-6</c:v>
                </c:pt>
                <c:pt idx="649">
                  <c:v>1.18036E-5</c:v>
                </c:pt>
                <c:pt idx="650">
                  <c:v>1.395E-5</c:v>
                </c:pt>
                <c:pt idx="651">
                  <c:v>1.55215E-5</c:v>
                </c:pt>
                <c:pt idx="652">
                  <c:v>1.6200799999999999E-5</c:v>
                </c:pt>
                <c:pt idx="653">
                  <c:v>1.56449E-5</c:v>
                </c:pt>
                <c:pt idx="654">
                  <c:v>1.3594099999999999E-5</c:v>
                </c:pt>
                <c:pt idx="655">
                  <c:v>9.9767000000000005E-6</c:v>
                </c:pt>
                <c:pt idx="656">
                  <c:v>4.9694899999999997E-6</c:v>
                </c:pt>
                <c:pt idx="657">
                  <c:v>-1.01049E-6</c:v>
                </c:pt>
                <c:pt idx="658">
                  <c:v>-7.3750900000000001E-6</c:v>
                </c:pt>
                <c:pt idx="659">
                  <c:v>-1.34671E-5</c:v>
                </c:pt>
                <c:pt idx="660">
                  <c:v>-1.8661600000000001E-5</c:v>
                </c:pt>
                <c:pt idx="661">
                  <c:v>-2.2444100000000001E-5</c:v>
                </c:pt>
                <c:pt idx="662">
                  <c:v>-2.4457999999999999E-5</c:v>
                </c:pt>
                <c:pt idx="663">
                  <c:v>-2.4525E-5</c:v>
                </c:pt>
                <c:pt idx="664">
                  <c:v>-2.2645200000000001E-5</c:v>
                </c:pt>
                <c:pt idx="665">
                  <c:v>-1.8981899999999999E-5</c:v>
                </c:pt>
                <c:pt idx="666">
                  <c:v>-1.3835100000000001E-5</c:v>
                </c:pt>
                <c:pt idx="667">
                  <c:v>-7.6072499999999999E-6</c:v>
                </c:pt>
                <c:pt idx="668">
                  <c:v>-7.6330099999999999E-7</c:v>
                </c:pt>
                <c:pt idx="669">
                  <c:v>6.2104599999999998E-6</c:v>
                </c:pt>
                <c:pt idx="670">
                  <c:v>1.2847899999999999E-5</c:v>
                </c:pt>
                <c:pt idx="671">
                  <c:v>1.8740600000000001E-5</c:v>
                </c:pt>
                <c:pt idx="672">
                  <c:v>2.3566499999999999E-5</c:v>
                </c:pt>
                <c:pt idx="673">
                  <c:v>2.7103200000000002E-5</c:v>
                </c:pt>
                <c:pt idx="674">
                  <c:v>2.9223100000000001E-5</c:v>
                </c:pt>
                <c:pt idx="675">
                  <c:v>2.9878399999999998E-5</c:v>
                </c:pt>
                <c:pt idx="676">
                  <c:v>2.90847E-5</c:v>
                </c:pt>
                <c:pt idx="677">
                  <c:v>2.6917899999999999E-5</c:v>
                </c:pt>
                <c:pt idx="678">
                  <c:v>2.3526199999999998E-5</c:v>
                </c:pt>
                <c:pt idx="679">
                  <c:v>1.91495E-5</c:v>
                </c:pt>
                <c:pt idx="680">
                  <c:v>1.4127E-5</c:v>
                </c:pt>
                <c:pt idx="681">
                  <c:v>8.8762699999999996E-6</c:v>
                </c:pt>
                <c:pt idx="682">
                  <c:v>3.8368899999999998E-6</c:v>
                </c:pt>
                <c:pt idx="683">
                  <c:v>-6.0951100000000004E-7</c:v>
                </c:pt>
                <c:pt idx="684">
                  <c:v>-4.2146999999999996E-6</c:v>
                </c:pt>
                <c:pt idx="685">
                  <c:v>-6.9052700000000002E-6</c:v>
                </c:pt>
                <c:pt idx="686">
                  <c:v>-8.7717400000000005E-6</c:v>
                </c:pt>
                <c:pt idx="687">
                  <c:v>-1.0010000000000001E-5</c:v>
                </c:pt>
                <c:pt idx="688">
                  <c:v>-1.08404E-5</c:v>
                </c:pt>
                <c:pt idx="689">
                  <c:v>-1.14375E-5</c:v>
                </c:pt>
                <c:pt idx="690">
                  <c:v>-1.1893699999999999E-5</c:v>
                </c:pt>
                <c:pt idx="691">
                  <c:v>-1.22206E-5</c:v>
                </c:pt>
                <c:pt idx="692">
                  <c:v>-1.23701E-5</c:v>
                </c:pt>
                <c:pt idx="693">
                  <c:v>-1.2256799999999999E-5</c:v>
                </c:pt>
                <c:pt idx="694">
                  <c:v>-1.17679E-5</c:v>
                </c:pt>
                <c:pt idx="695">
                  <c:v>-1.0768099999999999E-5</c:v>
                </c:pt>
                <c:pt idx="696">
                  <c:v>-9.11224E-6</c:v>
                </c:pt>
                <c:pt idx="697">
                  <c:v>-6.6817099999999998E-6</c:v>
                </c:pt>
                <c:pt idx="698">
                  <c:v>-3.4409400000000002E-6</c:v>
                </c:pt>
                <c:pt idx="699">
                  <c:v>5.0353199999999996E-7</c:v>
                </c:pt>
                <c:pt idx="700">
                  <c:v>4.8690999999999997E-6</c:v>
                </c:pt>
                <c:pt idx="701">
                  <c:v>9.2099300000000001E-6</c:v>
                </c:pt>
                <c:pt idx="702">
                  <c:v>1.29819E-5</c:v>
                </c:pt>
                <c:pt idx="703">
                  <c:v>1.56449E-5</c:v>
                </c:pt>
                <c:pt idx="704">
                  <c:v>1.6772399999999999E-5</c:v>
                </c:pt>
                <c:pt idx="705">
                  <c:v>1.6138799999999999E-5</c:v>
                </c:pt>
                <c:pt idx="706">
                  <c:v>1.37608E-5</c:v>
                </c:pt>
                <c:pt idx="707">
                  <c:v>9.8881299999999998E-6</c:v>
                </c:pt>
                <c:pt idx="708">
                  <c:v>4.9527400000000003E-6</c:v>
                </c:pt>
                <c:pt idx="709">
                  <c:v>-5.0541999999999998E-7</c:v>
                </c:pt>
                <c:pt idx="710">
                  <c:v>-5.9181299999999997E-6</c:v>
                </c:pt>
                <c:pt idx="711">
                  <c:v>-1.076E-5</c:v>
                </c:pt>
                <c:pt idx="712">
                  <c:v>-1.46033E-5</c:v>
                </c:pt>
                <c:pt idx="713">
                  <c:v>-1.7152399999999999E-5</c:v>
                </c:pt>
                <c:pt idx="714">
                  <c:v>-1.8255799999999999E-5</c:v>
                </c:pt>
                <c:pt idx="715">
                  <c:v>-1.7896900000000001E-5</c:v>
                </c:pt>
                <c:pt idx="716">
                  <c:v>-1.61686E-5</c:v>
                </c:pt>
                <c:pt idx="717">
                  <c:v>-1.3241000000000001E-5</c:v>
                </c:pt>
                <c:pt idx="718">
                  <c:v>-9.3353300000000006E-6</c:v>
                </c:pt>
                <c:pt idx="719">
                  <c:v>-4.7114899999999998E-6</c:v>
                </c:pt>
                <c:pt idx="720">
                  <c:v>3.31409E-7</c:v>
                </c:pt>
                <c:pt idx="721">
                  <c:v>5.4491799999999997E-6</c:v>
                </c:pt>
                <c:pt idx="722">
                  <c:v>1.02546E-5</c:v>
                </c:pt>
                <c:pt idx="723">
                  <c:v>1.43369E-5</c:v>
                </c:pt>
                <c:pt idx="724">
                  <c:v>1.7300899999999999E-5</c:v>
                </c:pt>
                <c:pt idx="725">
                  <c:v>1.8819799999999999E-5</c:v>
                </c:pt>
                <c:pt idx="726">
                  <c:v>1.8688399999999999E-5</c:v>
                </c:pt>
                <c:pt idx="727">
                  <c:v>1.68658E-5</c:v>
                </c:pt>
                <c:pt idx="728">
                  <c:v>1.34947E-5</c:v>
                </c:pt>
                <c:pt idx="729">
                  <c:v>8.8927200000000001E-6</c:v>
                </c:pt>
                <c:pt idx="730">
                  <c:v>3.5149999999999998E-6</c:v>
                </c:pt>
                <c:pt idx="731">
                  <c:v>-2.10731E-6</c:v>
                </c:pt>
                <c:pt idx="732">
                  <c:v>-7.4409399999999996E-6</c:v>
                </c:pt>
                <c:pt idx="733">
                  <c:v>-1.20238E-5</c:v>
                </c:pt>
                <c:pt idx="734">
                  <c:v>-1.5523300000000001E-5</c:v>
                </c:pt>
                <c:pt idx="735">
                  <c:v>-1.7768700000000002E-5</c:v>
                </c:pt>
                <c:pt idx="736">
                  <c:v>-1.8754300000000001E-5</c:v>
                </c:pt>
                <c:pt idx="737">
                  <c:v>-1.8614199999999999E-5</c:v>
                </c:pt>
                <c:pt idx="738">
                  <c:v>-1.7578600000000001E-5</c:v>
                </c:pt>
                <c:pt idx="739">
                  <c:v>-1.5920799999999998E-5</c:v>
                </c:pt>
                <c:pt idx="740">
                  <c:v>-1.3908699999999999E-5</c:v>
                </c:pt>
                <c:pt idx="741">
                  <c:v>-1.17702E-5</c:v>
                </c:pt>
                <c:pt idx="742">
                  <c:v>-9.6775100000000008E-6</c:v>
                </c:pt>
                <c:pt idx="743">
                  <c:v>-7.7506600000000008E-6</c:v>
                </c:pt>
                <c:pt idx="744">
                  <c:v>-6.0709300000000002E-6</c:v>
                </c:pt>
                <c:pt idx="745">
                  <c:v>-4.6945100000000004E-6</c:v>
                </c:pt>
                <c:pt idx="746">
                  <c:v>-3.6559500000000001E-6</c:v>
                </c:pt>
                <c:pt idx="747">
                  <c:v>-2.9584899999999999E-6</c:v>
                </c:pt>
                <c:pt idx="748">
                  <c:v>-2.5567699999999998E-6</c:v>
                </c:pt>
                <c:pt idx="749">
                  <c:v>-2.3442100000000002E-6</c:v>
                </c:pt>
                <c:pt idx="750">
                  <c:v>-2.1578100000000002E-6</c:v>
                </c:pt>
                <c:pt idx="751">
                  <c:v>-1.80686E-6</c:v>
                </c:pt>
                <c:pt idx="752">
                  <c:v>-1.12216E-6</c:v>
                </c:pt>
                <c:pt idx="753">
                  <c:v>-1.2358000000000001E-8</c:v>
                </c:pt>
                <c:pt idx="754">
                  <c:v>1.491E-6</c:v>
                </c:pt>
                <c:pt idx="755">
                  <c:v>3.2161200000000001E-6</c:v>
                </c:pt>
                <c:pt idx="756">
                  <c:v>4.8700900000000003E-6</c:v>
                </c:pt>
                <c:pt idx="757">
                  <c:v>6.0926400000000002E-6</c:v>
                </c:pt>
                <c:pt idx="758">
                  <c:v>6.5328000000000004E-6</c:v>
                </c:pt>
                <c:pt idx="759">
                  <c:v>5.9309100000000001E-6</c:v>
                </c:pt>
                <c:pt idx="760">
                  <c:v>4.1866800000000004E-6</c:v>
                </c:pt>
                <c:pt idx="761">
                  <c:v>1.3984100000000001E-6</c:v>
                </c:pt>
                <c:pt idx="762">
                  <c:v>-2.1355600000000001E-6</c:v>
                </c:pt>
                <c:pt idx="763">
                  <c:v>-5.9533799999999999E-6</c:v>
                </c:pt>
                <c:pt idx="764">
                  <c:v>-9.4974899999999994E-6</c:v>
                </c:pt>
                <c:pt idx="765">
                  <c:v>-1.2201100000000001E-5</c:v>
                </c:pt>
                <c:pt idx="766">
                  <c:v>-1.3577899999999999E-5</c:v>
                </c:pt>
                <c:pt idx="767">
                  <c:v>-1.3300500000000001E-5</c:v>
                </c:pt>
                <c:pt idx="768">
                  <c:v>-1.1254699999999999E-5</c:v>
                </c:pt>
                <c:pt idx="769">
                  <c:v>-7.5624599999999998E-6</c:v>
                </c:pt>
                <c:pt idx="770">
                  <c:v>-2.5711400000000001E-6</c:v>
                </c:pt>
                <c:pt idx="771">
                  <c:v>3.1891600000000001E-6</c:v>
                </c:pt>
                <c:pt idx="772">
                  <c:v>9.0746699999999993E-6</c:v>
                </c:pt>
                <c:pt idx="773">
                  <c:v>1.4414699999999999E-5</c:v>
                </c:pt>
                <c:pt idx="774">
                  <c:v>1.8605199999999999E-5</c:v>
                </c:pt>
                <c:pt idx="775">
                  <c:v>2.1194699999999999E-5</c:v>
                </c:pt>
                <c:pt idx="776">
                  <c:v>2.1948599999999999E-5</c:v>
                </c:pt>
                <c:pt idx="777">
                  <c:v>2.0878199999999999E-5</c:v>
                </c:pt>
                <c:pt idx="778">
                  <c:v>1.8227E-5</c:v>
                </c:pt>
                <c:pt idx="779">
                  <c:v>1.44166E-5</c:v>
                </c:pt>
                <c:pt idx="780">
                  <c:v>9.9642000000000002E-6</c:v>
                </c:pt>
                <c:pt idx="781">
                  <c:v>5.3899699999999997E-6</c:v>
                </c:pt>
                <c:pt idx="782">
                  <c:v>1.13643E-6</c:v>
                </c:pt>
                <c:pt idx="783">
                  <c:v>-2.4830900000000001E-6</c:v>
                </c:pt>
                <c:pt idx="784">
                  <c:v>-5.2985799999999998E-6</c:v>
                </c:pt>
                <c:pt idx="785">
                  <c:v>-7.2630099999999996E-6</c:v>
                </c:pt>
                <c:pt idx="786">
                  <c:v>-8.41074E-6</c:v>
                </c:pt>
                <c:pt idx="787">
                  <c:v>-8.8134799999999999E-6</c:v>
                </c:pt>
                <c:pt idx="788">
                  <c:v>-8.5512000000000004E-6</c:v>
                </c:pt>
                <c:pt idx="789">
                  <c:v>-7.7068399999999999E-6</c:v>
                </c:pt>
                <c:pt idx="790">
                  <c:v>-6.3813399999999996E-6</c:v>
                </c:pt>
                <c:pt idx="791">
                  <c:v>-4.7147799999999996E-6</c:v>
                </c:pt>
                <c:pt idx="792">
                  <c:v>-2.89513E-6</c:v>
                </c:pt>
                <c:pt idx="793">
                  <c:v>-1.14193E-6</c:v>
                </c:pt>
                <c:pt idx="794">
                  <c:v>3.3490099999999999E-7</c:v>
                </c:pt>
                <c:pt idx="795">
                  <c:v>1.3869199999999999E-6</c:v>
                </c:pt>
                <c:pt idx="796">
                  <c:v>1.9683599999999998E-6</c:v>
                </c:pt>
                <c:pt idx="797">
                  <c:v>2.1488000000000001E-6</c:v>
                </c:pt>
                <c:pt idx="798">
                  <c:v>2.0918200000000002E-6</c:v>
                </c:pt>
                <c:pt idx="799">
                  <c:v>2.00904E-6</c:v>
                </c:pt>
                <c:pt idx="800">
                  <c:v>2.10685E-6</c:v>
                </c:pt>
                <c:pt idx="801">
                  <c:v>2.5423300000000002E-6</c:v>
                </c:pt>
                <c:pt idx="802">
                  <c:v>3.39567E-6</c:v>
                </c:pt>
                <c:pt idx="803">
                  <c:v>4.6578300000000001E-6</c:v>
                </c:pt>
                <c:pt idx="804">
                  <c:v>6.2289300000000002E-6</c:v>
                </c:pt>
                <c:pt idx="805">
                  <c:v>7.9262799999999993E-6</c:v>
                </c:pt>
                <c:pt idx="806">
                  <c:v>9.5058499999999998E-6</c:v>
                </c:pt>
                <c:pt idx="807">
                  <c:v>1.07018E-5</c:v>
                </c:pt>
                <c:pt idx="808">
                  <c:v>1.12805E-5</c:v>
                </c:pt>
                <c:pt idx="809">
                  <c:v>1.10959E-5</c:v>
                </c:pt>
                <c:pt idx="810">
                  <c:v>1.0123600000000001E-5</c:v>
                </c:pt>
                <c:pt idx="811">
                  <c:v>8.4573900000000007E-6</c:v>
                </c:pt>
                <c:pt idx="812">
                  <c:v>6.2650199999999999E-6</c:v>
                </c:pt>
                <c:pt idx="813">
                  <c:v>3.7194299999999999E-6</c:v>
                </c:pt>
                <c:pt idx="814">
                  <c:v>9.3642700000000005E-7</c:v>
                </c:pt>
                <c:pt idx="815">
                  <c:v>-2.0513199999999999E-6</c:v>
                </c:pt>
                <c:pt idx="816">
                  <c:v>-5.2677700000000002E-6</c:v>
                </c:pt>
                <c:pt idx="817">
                  <c:v>-8.7220599999999996E-6</c:v>
                </c:pt>
                <c:pt idx="818">
                  <c:v>-1.2322E-5</c:v>
                </c:pt>
                <c:pt idx="819">
                  <c:v>-1.5812999999999999E-5</c:v>
                </c:pt>
                <c:pt idx="820">
                  <c:v>-1.87769E-5</c:v>
                </c:pt>
                <c:pt idx="821">
                  <c:v>-2.07006E-5</c:v>
                </c:pt>
                <c:pt idx="822">
                  <c:v>-2.1096600000000001E-5</c:v>
                </c:pt>
                <c:pt idx="823">
                  <c:v>-1.9634199999999999E-5</c:v>
                </c:pt>
                <c:pt idx="824">
                  <c:v>-1.6234499999999998E-5</c:v>
                </c:pt>
                <c:pt idx="825">
                  <c:v>-1.1100299999999999E-5</c:v>
                </c:pt>
                <c:pt idx="826">
                  <c:v>-4.68127E-6</c:v>
                </c:pt>
                <c:pt idx="827">
                  <c:v>2.4035700000000002E-6</c:v>
                </c:pt>
                <c:pt idx="828">
                  <c:v>9.45139E-6</c:v>
                </c:pt>
                <c:pt idx="829">
                  <c:v>1.5750700000000002E-5</c:v>
                </c:pt>
                <c:pt idx="830">
                  <c:v>2.0645600000000001E-5</c:v>
                </c:pt>
                <c:pt idx="831">
                  <c:v>2.3601700000000001E-5</c:v>
                </c:pt>
                <c:pt idx="832">
                  <c:v>2.42827E-5</c:v>
                </c:pt>
                <c:pt idx="833">
                  <c:v>2.2625499999999999E-5</c:v>
                </c:pt>
                <c:pt idx="834">
                  <c:v>1.8884899999999999E-5</c:v>
                </c:pt>
                <c:pt idx="835">
                  <c:v>1.3615799999999999E-5</c:v>
                </c:pt>
                <c:pt idx="836">
                  <c:v>7.5794099999999997E-6</c:v>
                </c:pt>
                <c:pt idx="837">
                  <c:v>1.5904099999999999E-6</c:v>
                </c:pt>
                <c:pt idx="838">
                  <c:v>-3.6484399999999999E-6</c:v>
                </c:pt>
                <c:pt idx="839">
                  <c:v>-7.6739499999999996E-6</c:v>
                </c:pt>
                <c:pt idx="840">
                  <c:v>-1.03149E-5</c:v>
                </c:pt>
                <c:pt idx="841">
                  <c:v>-1.1663E-5</c:v>
                </c:pt>
                <c:pt idx="842">
                  <c:v>-1.19844E-5</c:v>
                </c:pt>
                <c:pt idx="843">
                  <c:v>-1.1613199999999999E-5</c:v>
                </c:pt>
                <c:pt idx="844">
                  <c:v>-1.08624E-5</c:v>
                </c:pt>
                <c:pt idx="845">
                  <c:v>-9.9743700000000002E-6</c:v>
                </c:pt>
                <c:pt idx="846">
                  <c:v>-9.1116400000000004E-6</c:v>
                </c:pt>
                <c:pt idx="847">
                  <c:v>-8.3706799999999996E-6</c:v>
                </c:pt>
                <c:pt idx="848">
                  <c:v>-7.7992499999999999E-6</c:v>
                </c:pt>
                <c:pt idx="849">
                  <c:v>-7.4029300000000003E-6</c:v>
                </c:pt>
                <c:pt idx="850">
                  <c:v>-7.1408500000000004E-6</c:v>
                </c:pt>
                <c:pt idx="851">
                  <c:v>-6.9202500000000004E-6</c:v>
                </c:pt>
                <c:pt idx="852">
                  <c:v>-6.6016399999999999E-6</c:v>
                </c:pt>
                <c:pt idx="853">
                  <c:v>-6.0198999999999997E-6</c:v>
                </c:pt>
                <c:pt idx="854">
                  <c:v>-5.0165299999999997E-6</c:v>
                </c:pt>
                <c:pt idx="855">
                  <c:v>-3.47246E-6</c:v>
                </c:pt>
                <c:pt idx="856">
                  <c:v>-1.33182E-6</c:v>
                </c:pt>
                <c:pt idx="857">
                  <c:v>1.3854999999999999E-6</c:v>
                </c:pt>
                <c:pt idx="858">
                  <c:v>4.5783900000000002E-6</c:v>
                </c:pt>
                <c:pt idx="859">
                  <c:v>8.0616499999999993E-6</c:v>
                </c:pt>
                <c:pt idx="860">
                  <c:v>1.1566199999999999E-5</c:v>
                </c:pt>
                <c:pt idx="861">
                  <c:v>1.47488E-5</c:v>
                </c:pt>
                <c:pt idx="862">
                  <c:v>1.7219900000000001E-5</c:v>
                </c:pt>
                <c:pt idx="863">
                  <c:v>1.85918E-5</c:v>
                </c:pt>
                <c:pt idx="864">
                  <c:v>1.8541300000000002E-5</c:v>
                </c:pt>
                <c:pt idx="865">
                  <c:v>1.68749E-5</c:v>
                </c:pt>
                <c:pt idx="866">
                  <c:v>1.3579300000000001E-5</c:v>
                </c:pt>
                <c:pt idx="867">
                  <c:v>8.8473900000000003E-6</c:v>
                </c:pt>
                <c:pt idx="868">
                  <c:v>3.0707399999999999E-6</c:v>
                </c:pt>
                <c:pt idx="869">
                  <c:v>-3.2009799999999998E-6</c:v>
                </c:pt>
                <c:pt idx="870">
                  <c:v>-9.3309099999999997E-6</c:v>
                </c:pt>
                <c:pt idx="871">
                  <c:v>-1.4684100000000001E-5</c:v>
                </c:pt>
                <c:pt idx="872">
                  <c:v>-1.8717100000000001E-5</c:v>
                </c:pt>
                <c:pt idx="873">
                  <c:v>-2.10485E-5</c:v>
                </c:pt>
                <c:pt idx="874">
                  <c:v>-2.1494499999999999E-5</c:v>
                </c:pt>
                <c:pt idx="875">
                  <c:v>-2.0069899999999999E-5</c:v>
                </c:pt>
                <c:pt idx="876">
                  <c:v>-1.6962299999999999E-5</c:v>
                </c:pt>
                <c:pt idx="877">
                  <c:v>-1.2496100000000001E-5</c:v>
                </c:pt>
                <c:pt idx="878">
                  <c:v>-7.0974099999999999E-6</c:v>
                </c:pt>
                <c:pt idx="879">
                  <c:v>-1.25716E-6</c:v>
                </c:pt>
                <c:pt idx="880">
                  <c:v>4.5117200000000001E-6</c:v>
                </c:pt>
                <c:pt idx="881">
                  <c:v>9.7278399999999997E-6</c:v>
                </c:pt>
                <c:pt idx="882">
                  <c:v>1.39963E-5</c:v>
                </c:pt>
                <c:pt idx="883">
                  <c:v>1.7048200000000001E-5</c:v>
                </c:pt>
                <c:pt idx="884">
                  <c:v>1.87491E-5</c:v>
                </c:pt>
                <c:pt idx="885">
                  <c:v>1.90782E-5</c:v>
                </c:pt>
                <c:pt idx="886">
                  <c:v>1.8093000000000001E-5</c:v>
                </c:pt>
                <c:pt idx="887">
                  <c:v>1.5905399999999999E-5</c:v>
                </c:pt>
                <c:pt idx="888">
                  <c:v>1.26813E-5</c:v>
                </c:pt>
                <c:pt idx="889">
                  <c:v>8.6589200000000008E-6</c:v>
                </c:pt>
                <c:pt idx="890">
                  <c:v>4.1657499999999999E-6</c:v>
                </c:pt>
                <c:pt idx="891">
                  <c:v>-3.9079799999999998E-7</c:v>
                </c:pt>
                <c:pt idx="892">
                  <c:v>-4.5674100000000004E-6</c:v>
                </c:pt>
                <c:pt idx="893">
                  <c:v>-7.9545399999999992E-6</c:v>
                </c:pt>
                <c:pt idx="894">
                  <c:v>-1.0248899999999999E-5</c:v>
                </c:pt>
                <c:pt idx="895">
                  <c:v>-1.1306400000000001E-5</c:v>
                </c:pt>
                <c:pt idx="896">
                  <c:v>-1.11616E-5</c:v>
                </c:pt>
                <c:pt idx="897">
                  <c:v>-1.00137E-5</c:v>
                </c:pt>
                <c:pt idx="898">
                  <c:v>-8.1849399999999996E-6</c:v>
                </c:pt>
                <c:pt idx="899">
                  <c:v>-6.0640800000000004E-6</c:v>
                </c:pt>
                <c:pt idx="900">
                  <c:v>-4.0449900000000004E-6</c:v>
                </c:pt>
                <c:pt idx="901">
                  <c:v>-2.46848E-6</c:v>
                </c:pt>
                <c:pt idx="902">
                  <c:v>-1.5742600000000001E-6</c:v>
                </c:pt>
                <c:pt idx="903">
                  <c:v>-1.46853E-6</c:v>
                </c:pt>
                <c:pt idx="904">
                  <c:v>-2.1094000000000001E-6</c:v>
                </c:pt>
                <c:pt idx="905">
                  <c:v>-3.31118E-6</c:v>
                </c:pt>
                <c:pt idx="906">
                  <c:v>-4.7693799999999999E-6</c:v>
                </c:pt>
                <c:pt idx="907">
                  <c:v>-6.1063899999999998E-6</c:v>
                </c:pt>
                <c:pt idx="908">
                  <c:v>-6.9340900000000004E-6</c:v>
                </c:pt>
                <c:pt idx="909">
                  <c:v>-6.9251500000000001E-6</c:v>
                </c:pt>
                <c:pt idx="910">
                  <c:v>-5.8810400000000004E-6</c:v>
                </c:pt>
                <c:pt idx="911">
                  <c:v>-3.7818899999999999E-6</c:v>
                </c:pt>
                <c:pt idx="912">
                  <c:v>-8.0514900000000001E-7</c:v>
                </c:pt>
                <c:pt idx="913">
                  <c:v>2.69239E-6</c:v>
                </c:pt>
                <c:pt idx="914">
                  <c:v>6.2261999999999998E-6</c:v>
                </c:pt>
                <c:pt idx="915">
                  <c:v>9.2608499999999996E-6</c:v>
                </c:pt>
                <c:pt idx="916">
                  <c:v>1.1298700000000001E-5</c:v>
                </c:pt>
                <c:pt idx="917">
                  <c:v>1.1963299999999999E-5</c:v>
                </c:pt>
                <c:pt idx="918">
                  <c:v>1.10603E-5</c:v>
                </c:pt>
                <c:pt idx="919">
                  <c:v>8.6055799999999997E-6</c:v>
                </c:pt>
                <c:pt idx="920">
                  <c:v>4.8168399999999996E-6</c:v>
                </c:pt>
                <c:pt idx="921">
                  <c:v>7.5425000000000002E-8</c:v>
                </c:pt>
                <c:pt idx="922">
                  <c:v>-5.1285899999999996E-6</c:v>
                </c:pt>
                <c:pt idx="923">
                  <c:v>-1.0252799999999999E-5</c:v>
                </c:pt>
                <c:pt idx="924">
                  <c:v>-1.47526E-5</c:v>
                </c:pt>
                <c:pt idx="925">
                  <c:v>-1.8127499999999999E-5</c:v>
                </c:pt>
                <c:pt idx="926">
                  <c:v>-1.99668E-5</c:v>
                </c:pt>
                <c:pt idx="927">
                  <c:v>-1.9999700000000001E-5</c:v>
                </c:pt>
                <c:pt idx="928">
                  <c:v>-1.81421E-5</c:v>
                </c:pt>
                <c:pt idx="929">
                  <c:v>-1.4525000000000001E-5</c:v>
                </c:pt>
                <c:pt idx="930">
                  <c:v>-9.4906399999999997E-6</c:v>
                </c:pt>
                <c:pt idx="931">
                  <c:v>-3.54629E-6</c:v>
                </c:pt>
                <c:pt idx="932">
                  <c:v>2.7139800000000001E-6</c:v>
                </c:pt>
                <c:pt idx="933">
                  <c:v>8.6980599999999995E-6</c:v>
                </c:pt>
                <c:pt idx="934">
                  <c:v>1.3889900000000001E-5</c:v>
                </c:pt>
                <c:pt idx="935">
                  <c:v>1.7894399999999999E-5</c:v>
                </c:pt>
                <c:pt idx="936">
                  <c:v>2.0453299999999999E-5</c:v>
                </c:pt>
                <c:pt idx="937">
                  <c:v>2.1443000000000001E-5</c:v>
                </c:pt>
                <c:pt idx="938">
                  <c:v>2.0868799999999999E-5</c:v>
                </c:pt>
                <c:pt idx="939">
                  <c:v>1.8859300000000001E-5</c:v>
                </c:pt>
                <c:pt idx="940">
                  <c:v>1.5658399999999999E-5</c:v>
                </c:pt>
                <c:pt idx="941">
                  <c:v>1.1600099999999999E-5</c:v>
                </c:pt>
                <c:pt idx="942">
                  <c:v>7.0651600000000003E-6</c:v>
                </c:pt>
                <c:pt idx="943">
                  <c:v>2.4270499999999999E-6</c:v>
                </c:pt>
                <c:pt idx="944">
                  <c:v>-1.9957600000000002E-6</c:v>
                </c:pt>
                <c:pt idx="945">
                  <c:v>-5.9652099999999999E-6</c:v>
                </c:pt>
                <c:pt idx="946">
                  <c:v>-9.3193299999999994E-6</c:v>
                </c:pt>
                <c:pt idx="947">
                  <c:v>-1.1943800000000001E-5</c:v>
                </c:pt>
                <c:pt idx="948">
                  <c:v>-1.37397E-5</c:v>
                </c:pt>
                <c:pt idx="949">
                  <c:v>-1.46095E-5</c:v>
                </c:pt>
                <c:pt idx="950">
                  <c:v>-1.4470900000000001E-5</c:v>
                </c:pt>
                <c:pt idx="951">
                  <c:v>-1.32948E-5</c:v>
                </c:pt>
                <c:pt idx="952">
                  <c:v>-1.11502E-5</c:v>
                </c:pt>
                <c:pt idx="953">
                  <c:v>-8.2313700000000001E-6</c:v>
                </c:pt>
                <c:pt idx="954">
                  <c:v>-4.8434400000000003E-6</c:v>
                </c:pt>
                <c:pt idx="955">
                  <c:v>-1.3471599999999999E-6</c:v>
                </c:pt>
                <c:pt idx="956">
                  <c:v>1.9182300000000001E-6</c:v>
                </c:pt>
                <c:pt idx="957">
                  <c:v>4.7063299999999997E-6</c:v>
                </c:pt>
                <c:pt idx="958">
                  <c:v>6.9042099999999997E-6</c:v>
                </c:pt>
                <c:pt idx="959">
                  <c:v>8.5281500000000007E-6</c:v>
                </c:pt>
                <c:pt idx="960">
                  <c:v>9.6834199999999992E-6</c:v>
                </c:pt>
                <c:pt idx="961">
                  <c:v>1.0513099999999999E-5</c:v>
                </c:pt>
                <c:pt idx="962">
                  <c:v>1.11552E-5</c:v>
                </c:pt>
                <c:pt idx="963">
                  <c:v>1.17138E-5</c:v>
                </c:pt>
                <c:pt idx="964">
                  <c:v>1.22417E-5</c:v>
                </c:pt>
                <c:pt idx="965">
                  <c:v>1.27321E-5</c:v>
                </c:pt>
                <c:pt idx="966">
                  <c:v>1.31093E-5</c:v>
                </c:pt>
                <c:pt idx="967">
                  <c:v>1.32228E-5</c:v>
                </c:pt>
                <c:pt idx="968">
                  <c:v>1.28622E-5</c:v>
                </c:pt>
                <c:pt idx="969">
                  <c:v>1.1804000000000001E-5</c:v>
                </c:pt>
                <c:pt idx="970">
                  <c:v>9.8784199999999999E-6</c:v>
                </c:pt>
                <c:pt idx="971">
                  <c:v>7.0321900000000003E-6</c:v>
                </c:pt>
                <c:pt idx="972">
                  <c:v>3.3666500000000002E-6</c:v>
                </c:pt>
                <c:pt idx="973">
                  <c:v>-8.6784999999999998E-7</c:v>
                </c:pt>
                <c:pt idx="974">
                  <c:v>-5.3239199999999997E-6</c:v>
                </c:pt>
                <c:pt idx="975">
                  <c:v>-9.6197899999999999E-6</c:v>
                </c:pt>
                <c:pt idx="976">
                  <c:v>-1.33703E-5</c:v>
                </c:pt>
                <c:pt idx="977">
                  <c:v>-1.6181700000000001E-5</c:v>
                </c:pt>
                <c:pt idx="978">
                  <c:v>-1.7635900000000002E-5</c:v>
                </c:pt>
                <c:pt idx="979">
                  <c:v>-1.7289799999999998E-5</c:v>
                </c:pt>
                <c:pt idx="980">
                  <c:v>-1.4720500000000001E-5</c:v>
                </c:pt>
                <c:pt idx="981">
                  <c:v>-9.6284799999999997E-6</c:v>
                </c:pt>
                <c:pt idx="982">
                  <c:v>-1.96421E-6</c:v>
                </c:pt>
                <c:pt idx="983">
                  <c:v>7.9913900000000004E-6</c:v>
                </c:pt>
                <c:pt idx="984">
                  <c:v>1.9618799999999999E-5</c:v>
                </c:pt>
                <c:pt idx="985">
                  <c:v>3.2014799999999997E-5</c:v>
                </c:pt>
                <c:pt idx="986">
                  <c:v>4.40964E-5</c:v>
                </c:pt>
                <c:pt idx="987">
                  <c:v>5.4726199999999998E-5</c:v>
                </c:pt>
                <c:pt idx="988">
                  <c:v>6.2818999999999996E-5</c:v>
                </c:pt>
                <c:pt idx="989">
                  <c:v>6.7421499999999998E-5</c:v>
                </c:pt>
                <c:pt idx="990">
                  <c:v>6.7789900000000006E-5</c:v>
                </c:pt>
                <c:pt idx="991">
                  <c:v>6.3477800000000004E-5</c:v>
                </c:pt>
                <c:pt idx="992">
                  <c:v>5.4425300000000002E-5</c:v>
                </c:pt>
                <c:pt idx="993">
                  <c:v>4.1035200000000003E-5</c:v>
                </c:pt>
                <c:pt idx="994">
                  <c:v>2.4217900000000001E-5</c:v>
                </c:pt>
                <c:pt idx="995">
                  <c:v>5.35411E-6</c:v>
                </c:pt>
                <c:pt idx="996">
                  <c:v>-1.3858200000000001E-5</c:v>
                </c:pt>
                <c:pt idx="997">
                  <c:v>-3.1652700000000003E-5</c:v>
                </c:pt>
                <c:pt idx="998">
                  <c:v>-4.64729E-5</c:v>
                </c:pt>
                <c:pt idx="999">
                  <c:v>-5.7210100000000003E-5</c:v>
                </c:pt>
                <c:pt idx="1000">
                  <c:v>-6.3336499999999999E-5</c:v>
                </c:pt>
                <c:pt idx="1001">
                  <c:v>-6.4891600000000001E-5</c:v>
                </c:pt>
                <c:pt idx="1002">
                  <c:v>-6.2353899999999999E-5</c:v>
                </c:pt>
                <c:pt idx="1003">
                  <c:v>-5.6480600000000003E-5</c:v>
                </c:pt>
                <c:pt idx="1004">
                  <c:v>-4.8170999999999997E-5</c:v>
                </c:pt>
                <c:pt idx="1005">
                  <c:v>-3.8365899999999998E-5</c:v>
                </c:pt>
                <c:pt idx="1006">
                  <c:v>-2.79831E-5</c:v>
                </c:pt>
                <c:pt idx="1007">
                  <c:v>-1.7871199999999999E-5</c:v>
                </c:pt>
                <c:pt idx="1008">
                  <c:v>-8.75466E-6</c:v>
                </c:pt>
                <c:pt idx="1009">
                  <c:v>-1.17036E-6</c:v>
                </c:pt>
                <c:pt idx="1010">
                  <c:v>4.5739999999999997E-6</c:v>
                </c:pt>
                <c:pt idx="1011">
                  <c:v>8.4029599999999996E-6</c:v>
                </c:pt>
                <c:pt idx="1012">
                  <c:v>1.04437E-5</c:v>
                </c:pt>
                <c:pt idx="1013">
                  <c:v>1.0970399999999999E-5</c:v>
                </c:pt>
                <c:pt idx="1014">
                  <c:v>1.0331599999999999E-5</c:v>
                </c:pt>
                <c:pt idx="1015">
                  <c:v>8.8791600000000002E-6</c:v>
                </c:pt>
                <c:pt idx="1016">
                  <c:v>6.9184100000000004E-6</c:v>
                </c:pt>
                <c:pt idx="1017">
                  <c:v>4.6860100000000004E-6</c:v>
                </c:pt>
                <c:pt idx="1018">
                  <c:v>2.3531200000000001E-6</c:v>
                </c:pt>
                <c:pt idx="1019">
                  <c:v>5.0255899999999998E-8</c:v>
                </c:pt>
                <c:pt idx="1020">
                  <c:v>-2.10208E-6</c:v>
                </c:pt>
                <c:pt idx="1021">
                  <c:v>-3.9806399999999999E-6</c:v>
                </c:pt>
                <c:pt idx="1022">
                  <c:v>-5.4740800000000001E-6</c:v>
                </c:pt>
                <c:pt idx="1023">
                  <c:v>-6.51272E-6</c:v>
                </c:pt>
                <c:pt idx="1024">
                  <c:v>-7.0940000000000002E-6</c:v>
                </c:pt>
                <c:pt idx="1025">
                  <c:v>-7.2884999999999998E-6</c:v>
                </c:pt>
                <c:pt idx="1026">
                  <c:v>-7.2191199999999998E-6</c:v>
                </c:pt>
                <c:pt idx="1027">
                  <c:v>-7.0196700000000003E-6</c:v>
                </c:pt>
                <c:pt idx="1028">
                  <c:v>-6.793E-6</c:v>
                </c:pt>
                <c:pt idx="1029">
                  <c:v>-6.5863500000000001E-6</c:v>
                </c:pt>
                <c:pt idx="1030">
                  <c:v>-6.3864399999999998E-6</c:v>
                </c:pt>
                <c:pt idx="1031">
                  <c:v>-6.1282099999999999E-6</c:v>
                </c:pt>
                <c:pt idx="1032">
                  <c:v>-5.7113200000000004E-6</c:v>
                </c:pt>
                <c:pt idx="1033">
                  <c:v>-5.01881E-6</c:v>
                </c:pt>
                <c:pt idx="1034">
                  <c:v>-3.9372799999999999E-6</c:v>
                </c:pt>
                <c:pt idx="1035">
                  <c:v>-2.3841499999999999E-6</c:v>
                </c:pt>
                <c:pt idx="1036">
                  <c:v>-3.4359599999999998E-7</c:v>
                </c:pt>
                <c:pt idx="1037">
                  <c:v>2.09783E-6</c:v>
                </c:pt>
                <c:pt idx="1038">
                  <c:v>4.73095E-6</c:v>
                </c:pt>
                <c:pt idx="1039">
                  <c:v>7.2316000000000004E-6</c:v>
                </c:pt>
                <c:pt idx="1040">
                  <c:v>9.2023600000000008E-6</c:v>
                </c:pt>
                <c:pt idx="1041">
                  <c:v>1.02428E-5</c:v>
                </c:pt>
                <c:pt idx="1042">
                  <c:v>1.0030800000000001E-5</c:v>
                </c:pt>
                <c:pt idx="1043">
                  <c:v>8.3933600000000006E-6</c:v>
                </c:pt>
                <c:pt idx="1044">
                  <c:v>5.3499399999999996E-6</c:v>
                </c:pt>
                <c:pt idx="1045">
                  <c:v>1.1230699999999999E-6</c:v>
                </c:pt>
                <c:pt idx="1046">
                  <c:v>-3.8842699999999998E-6</c:v>
                </c:pt>
                <c:pt idx="1047">
                  <c:v>-9.1391500000000004E-6</c:v>
                </c:pt>
                <c:pt idx="1048">
                  <c:v>-1.40488E-5</c:v>
                </c:pt>
                <c:pt idx="1049">
                  <c:v>-1.8040600000000001E-5</c:v>
                </c:pt>
                <c:pt idx="1050">
                  <c:v>-2.0642E-5</c:v>
                </c:pt>
                <c:pt idx="1051">
                  <c:v>-2.1546E-5</c:v>
                </c:pt>
                <c:pt idx="1052">
                  <c:v>-2.06499E-5</c:v>
                </c:pt>
                <c:pt idx="1053">
                  <c:v>-1.8060400000000001E-5</c:v>
                </c:pt>
                <c:pt idx="1054">
                  <c:v>-1.4066800000000001E-5</c:v>
                </c:pt>
                <c:pt idx="1055">
                  <c:v>-9.0896000000000002E-6</c:v>
                </c:pt>
                <c:pt idx="1056">
                  <c:v>-3.6204000000000001E-6</c:v>
                </c:pt>
                <c:pt idx="1057">
                  <c:v>1.8391600000000001E-6</c:v>
                </c:pt>
                <c:pt idx="1058">
                  <c:v>6.8299700000000003E-6</c:v>
                </c:pt>
                <c:pt idx="1059">
                  <c:v>1.0977E-5</c:v>
                </c:pt>
                <c:pt idx="1060">
                  <c:v>1.4016799999999999E-5</c:v>
                </c:pt>
                <c:pt idx="1061">
                  <c:v>1.58102E-5</c:v>
                </c:pt>
                <c:pt idx="1062">
                  <c:v>1.63385E-5</c:v>
                </c:pt>
                <c:pt idx="1063">
                  <c:v>1.5687599999999999E-5</c:v>
                </c:pt>
                <c:pt idx="1064">
                  <c:v>1.40249E-5</c:v>
                </c:pt>
                <c:pt idx="1065">
                  <c:v>1.1575200000000001E-5</c:v>
                </c:pt>
                <c:pt idx="1066">
                  <c:v>8.6018600000000003E-6</c:v>
                </c:pt>
                <c:pt idx="1067">
                  <c:v>5.3902999999999999E-6</c:v>
                </c:pt>
                <c:pt idx="1068">
                  <c:v>2.2317199999999999E-6</c:v>
                </c:pt>
                <c:pt idx="1069">
                  <c:v>-5.9696100000000005E-7</c:v>
                </c:pt>
                <c:pt idx="1070">
                  <c:v>-2.8583100000000001E-6</c:v>
                </c:pt>
                <c:pt idx="1071">
                  <c:v>-4.3829E-6</c:v>
                </c:pt>
                <c:pt idx="1072">
                  <c:v>-5.0955300000000002E-6</c:v>
                </c:pt>
                <c:pt idx="1073">
                  <c:v>-5.0320799999999999E-6</c:v>
                </c:pt>
                <c:pt idx="1074">
                  <c:v>-4.3407499999999999E-6</c:v>
                </c:pt>
                <c:pt idx="1075">
                  <c:v>-3.26291E-6</c:v>
                </c:pt>
                <c:pt idx="1076">
                  <c:v>-2.0913600000000002E-6</c:v>
                </c:pt>
                <c:pt idx="1077">
                  <c:v>-1.11077E-6</c:v>
                </c:pt>
                <c:pt idx="1078">
                  <c:v>-5.3333999999999998E-7</c:v>
                </c:pt>
                <c:pt idx="1079">
                  <c:v>-4.4634200000000001E-7</c:v>
                </c:pt>
                <c:pt idx="1080">
                  <c:v>-7.8713999999999999E-7</c:v>
                </c:pt>
                <c:pt idx="1081">
                  <c:v>-1.3549900000000001E-6</c:v>
                </c:pt>
                <c:pt idx="1082">
                  <c:v>-1.8586000000000001E-6</c:v>
                </c:pt>
                <c:pt idx="1083">
                  <c:v>-1.9875500000000001E-6</c:v>
                </c:pt>
                <c:pt idx="1084">
                  <c:v>-1.4893000000000001E-6</c:v>
                </c:pt>
                <c:pt idx="1085">
                  <c:v>-2.3349300000000001E-7</c:v>
                </c:pt>
                <c:pt idx="1086">
                  <c:v>1.75152E-6</c:v>
                </c:pt>
                <c:pt idx="1087">
                  <c:v>4.27883E-6</c:v>
                </c:pt>
                <c:pt idx="1088">
                  <c:v>7.0391000000000001E-6</c:v>
                </c:pt>
                <c:pt idx="1089">
                  <c:v>9.6618499999999997E-6</c:v>
                </c:pt>
                <c:pt idx="1090">
                  <c:v>1.17845E-5</c:v>
                </c:pt>
                <c:pt idx="1091">
                  <c:v>1.3111E-5</c:v>
                </c:pt>
                <c:pt idx="1092">
                  <c:v>1.3447300000000001E-5</c:v>
                </c:pt>
                <c:pt idx="1093">
                  <c:v>1.27114E-5</c:v>
                </c:pt>
                <c:pt idx="1094">
                  <c:v>1.0927199999999999E-5</c:v>
                </c:pt>
                <c:pt idx="1095">
                  <c:v>8.2123799999999998E-6</c:v>
                </c:pt>
                <c:pt idx="1096">
                  <c:v>4.7661799999999997E-6</c:v>
                </c:pt>
                <c:pt idx="1097">
                  <c:v>8.5645600000000003E-7</c:v>
                </c:pt>
                <c:pt idx="1098">
                  <c:v>-3.2018800000000001E-6</c:v>
                </c:pt>
                <c:pt idx="1099">
                  <c:v>-7.07931E-6</c:v>
                </c:pt>
                <c:pt idx="1100">
                  <c:v>-1.0471E-5</c:v>
                </c:pt>
                <c:pt idx="1101">
                  <c:v>-1.3131399999999999E-5</c:v>
                </c:pt>
                <c:pt idx="1102">
                  <c:v>-1.4892199999999999E-5</c:v>
                </c:pt>
                <c:pt idx="1103">
                  <c:v>-1.5661000000000001E-5</c:v>
                </c:pt>
                <c:pt idx="1104">
                  <c:v>-1.54069E-5</c:v>
                </c:pt>
                <c:pt idx="1105">
                  <c:v>-1.41475E-5</c:v>
                </c:pt>
                <c:pt idx="1106">
                  <c:v>-1.19456E-5</c:v>
                </c:pt>
                <c:pt idx="1107">
                  <c:v>-8.9188599999999992E-6</c:v>
                </c:pt>
                <c:pt idx="1108">
                  <c:v>-5.25107E-6</c:v>
                </c:pt>
                <c:pt idx="1109">
                  <c:v>-1.1938300000000001E-6</c:v>
                </c:pt>
                <c:pt idx="1110">
                  <c:v>2.9501899999999999E-6</c:v>
                </c:pt>
                <c:pt idx="1111">
                  <c:v>6.8609200000000004E-6</c:v>
                </c:pt>
                <c:pt idx="1112">
                  <c:v>1.02413E-5</c:v>
                </c:pt>
                <c:pt idx="1113">
                  <c:v>1.2850899999999999E-5</c:v>
                </c:pt>
                <c:pt idx="1114">
                  <c:v>1.45224E-5</c:v>
                </c:pt>
                <c:pt idx="1115">
                  <c:v>1.5161699999999999E-5</c:v>
                </c:pt>
                <c:pt idx="1116">
                  <c:v>1.4736799999999999E-5</c:v>
                </c:pt>
                <c:pt idx="1117">
                  <c:v>1.3268700000000001E-5</c:v>
                </c:pt>
                <c:pt idx="1118">
                  <c:v>1.0831300000000001E-5</c:v>
                </c:pt>
                <c:pt idx="1119">
                  <c:v>7.5627100000000003E-6</c:v>
                </c:pt>
                <c:pt idx="1120">
                  <c:v>3.6774199999999999E-6</c:v>
                </c:pt>
                <c:pt idx="1121">
                  <c:v>-5.3210499999999999E-7</c:v>
                </c:pt>
                <c:pt idx="1122">
                  <c:v>-4.7158200000000004E-6</c:v>
                </c:pt>
                <c:pt idx="1123">
                  <c:v>-8.5095099999999994E-6</c:v>
                </c:pt>
                <c:pt idx="1124">
                  <c:v>-1.1591400000000001E-5</c:v>
                </c:pt>
                <c:pt idx="1125">
                  <c:v>-1.37352E-5</c:v>
                </c:pt>
                <c:pt idx="1126">
                  <c:v>-1.4842600000000001E-5</c:v>
                </c:pt>
                <c:pt idx="1127">
                  <c:v>-1.49498E-5</c:v>
                </c:pt>
                <c:pt idx="1128">
                  <c:v>-1.42077E-5</c:v>
                </c:pt>
                <c:pt idx="1129">
                  <c:v>-1.2847899999999999E-5</c:v>
                </c:pt>
                <c:pt idx="1130">
                  <c:v>-1.1141199999999999E-5</c:v>
                </c:pt>
                <c:pt idx="1131">
                  <c:v>-9.3542299999999997E-6</c:v>
                </c:pt>
                <c:pt idx="1132">
                  <c:v>-7.7057300000000002E-6</c:v>
                </c:pt>
                <c:pt idx="1133">
                  <c:v>-6.3244599999999999E-6</c:v>
                </c:pt>
                <c:pt idx="1134">
                  <c:v>-5.2170399999999996E-6</c:v>
                </c:pt>
                <c:pt idx="1135">
                  <c:v>-4.2589300000000004E-6</c:v>
                </c:pt>
                <c:pt idx="1136">
                  <c:v>-3.2198200000000002E-6</c:v>
                </c:pt>
                <c:pt idx="1137">
                  <c:v>-1.8250399999999999E-6</c:v>
                </c:pt>
                <c:pt idx="1138">
                  <c:v>1.59714E-7</c:v>
                </c:pt>
                <c:pt idx="1139">
                  <c:v>2.8446799999999999E-6</c:v>
                </c:pt>
                <c:pt idx="1140">
                  <c:v>6.1601599999999996E-6</c:v>
                </c:pt>
                <c:pt idx="1141">
                  <c:v>9.8469700000000004E-6</c:v>
                </c:pt>
                <c:pt idx="1142">
                  <c:v>1.34965E-5</c:v>
                </c:pt>
                <c:pt idx="1143">
                  <c:v>1.66293E-5</c:v>
                </c:pt>
                <c:pt idx="1144">
                  <c:v>1.87911E-5</c:v>
                </c:pt>
                <c:pt idx="1145">
                  <c:v>1.9644400000000001E-5</c:v>
                </c:pt>
                <c:pt idx="1146">
                  <c:v>1.9034299999999998E-5</c:v>
                </c:pt>
                <c:pt idx="1147">
                  <c:v>1.7017E-5</c:v>
                </c:pt>
                <c:pt idx="1148">
                  <c:v>1.3842800000000001E-5</c:v>
                </c:pt>
                <c:pt idx="1149">
                  <c:v>9.8997999999999996E-6</c:v>
                </c:pt>
                <c:pt idx="1150">
                  <c:v>5.6293700000000003E-6</c:v>
                </c:pt>
                <c:pt idx="1151">
                  <c:v>1.4364699999999999E-6</c:v>
                </c:pt>
                <c:pt idx="1152">
                  <c:v>-2.38121E-6</c:v>
                </c:pt>
                <c:pt idx="1153">
                  <c:v>-5.6653300000000002E-6</c:v>
                </c:pt>
                <c:pt idx="1154">
                  <c:v>-8.3830299999999996E-6</c:v>
                </c:pt>
                <c:pt idx="1155">
                  <c:v>-1.05753E-5</c:v>
                </c:pt>
                <c:pt idx="1156">
                  <c:v>-1.22894E-5</c:v>
                </c:pt>
                <c:pt idx="1157">
                  <c:v>-1.3520799999999999E-5</c:v>
                </c:pt>
                <c:pt idx="1158">
                  <c:v>-1.4188100000000001E-5</c:v>
                </c:pt>
                <c:pt idx="1159">
                  <c:v>-1.41492E-5</c:v>
                </c:pt>
                <c:pt idx="1160">
                  <c:v>-1.3252500000000001E-5</c:v>
                </c:pt>
                <c:pt idx="1161">
                  <c:v>-1.14051E-5</c:v>
                </c:pt>
                <c:pt idx="1162">
                  <c:v>-8.6331899999999999E-6</c:v>
                </c:pt>
                <c:pt idx="1163">
                  <c:v>-5.1120999999999997E-6</c:v>
                </c:pt>
                <c:pt idx="1164">
                  <c:v>-1.15699E-6</c:v>
                </c:pt>
                <c:pt idx="1165">
                  <c:v>2.8239900000000001E-6</c:v>
                </c:pt>
                <c:pt idx="1166">
                  <c:v>6.3996599999999996E-6</c:v>
                </c:pt>
                <c:pt idx="1167">
                  <c:v>9.1906100000000004E-6</c:v>
                </c:pt>
                <c:pt idx="1168">
                  <c:v>1.09329E-5</c:v>
                </c:pt>
                <c:pt idx="1169">
                  <c:v>1.1519699999999999E-5</c:v>
                </c:pt>
                <c:pt idx="1170">
                  <c:v>1.1016799999999999E-5</c:v>
                </c:pt>
                <c:pt idx="1171">
                  <c:v>9.6492099999999997E-6</c:v>
                </c:pt>
                <c:pt idx="1172">
                  <c:v>7.7595900000000004E-6</c:v>
                </c:pt>
                <c:pt idx="1173">
                  <c:v>5.7434599999999999E-6</c:v>
                </c:pt>
                <c:pt idx="1174">
                  <c:v>3.9705200000000001E-6</c:v>
                </c:pt>
                <c:pt idx="1175">
                  <c:v>2.70979E-6</c:v>
                </c:pt>
                <c:pt idx="1176">
                  <c:v>2.0778700000000001E-6</c:v>
                </c:pt>
                <c:pt idx="1177">
                  <c:v>2.02544E-6</c:v>
                </c:pt>
                <c:pt idx="1178">
                  <c:v>2.3660899999999998E-6</c:v>
                </c:pt>
                <c:pt idx="1179">
                  <c:v>2.83813E-6</c:v>
                </c:pt>
                <c:pt idx="1180">
                  <c:v>3.17992E-6</c:v>
                </c:pt>
                <c:pt idx="1181">
                  <c:v>3.19643E-6</c:v>
                </c:pt>
                <c:pt idx="1182">
                  <c:v>2.79979E-6</c:v>
                </c:pt>
                <c:pt idx="1183">
                  <c:v>2.01599E-6</c:v>
                </c:pt>
                <c:pt idx="1184">
                  <c:v>9.6070599999999992E-7</c:v>
                </c:pt>
                <c:pt idx="1185">
                  <c:v>-2.0463500000000001E-7</c:v>
                </c:pt>
                <c:pt idx="1186">
                  <c:v>-1.3223799999999999E-6</c:v>
                </c:pt>
                <c:pt idx="1187">
                  <c:v>-2.28036E-6</c:v>
                </c:pt>
                <c:pt idx="1188">
                  <c:v>-3.0364799999999999E-6</c:v>
                </c:pt>
                <c:pt idx="1189">
                  <c:v>-3.62153E-6</c:v>
                </c:pt>
                <c:pt idx="1190">
                  <c:v>-4.1201099999999996E-6</c:v>
                </c:pt>
                <c:pt idx="1191">
                  <c:v>-4.6339900000000002E-6</c:v>
                </c:pt>
                <c:pt idx="1192">
                  <c:v>-5.2362500000000001E-6</c:v>
                </c:pt>
                <c:pt idx="1193">
                  <c:v>-5.9293799999999998E-6</c:v>
                </c:pt>
                <c:pt idx="1194">
                  <c:v>-6.6223400000000004E-6</c:v>
                </c:pt>
                <c:pt idx="1195">
                  <c:v>-7.1392199999999999E-6</c:v>
                </c:pt>
                <c:pt idx="1196">
                  <c:v>-7.2622499999999998E-6</c:v>
                </c:pt>
                <c:pt idx="1197">
                  <c:v>-6.7990399999999999E-6</c:v>
                </c:pt>
                <c:pt idx="1198">
                  <c:v>-5.6518200000000004E-6</c:v>
                </c:pt>
                <c:pt idx="1199">
                  <c:v>-3.8641900000000004E-6</c:v>
                </c:pt>
                <c:pt idx="1200">
                  <c:v>-1.6281999999999999E-6</c:v>
                </c:pt>
                <c:pt idx="1201">
                  <c:v>7.4942E-7</c:v>
                </c:pt>
                <c:pt idx="1202">
                  <c:v>2.9086899999999999E-6</c:v>
                </c:pt>
                <c:pt idx="1203">
                  <c:v>4.5050000000000001E-6</c:v>
                </c:pt>
                <c:pt idx="1204">
                  <c:v>5.2678499999999999E-6</c:v>
                </c:pt>
                <c:pt idx="1205">
                  <c:v>5.04201E-6</c:v>
                </c:pt>
                <c:pt idx="1206">
                  <c:v>3.8118500000000002E-6</c:v>
                </c:pt>
                <c:pt idx="1207">
                  <c:v>1.7117000000000001E-6</c:v>
                </c:pt>
                <c:pt idx="1208">
                  <c:v>-9.7860100000000007E-7</c:v>
                </c:pt>
                <c:pt idx="1209">
                  <c:v>-3.8601399999999999E-6</c:v>
                </c:pt>
                <c:pt idx="1210">
                  <c:v>-6.4710600000000003E-6</c:v>
                </c:pt>
                <c:pt idx="1211">
                  <c:v>-8.3727300000000007E-6</c:v>
                </c:pt>
                <c:pt idx="1212">
                  <c:v>-9.2515600000000002E-6</c:v>
                </c:pt>
                <c:pt idx="1213">
                  <c:v>-9.0079799999999994E-6</c:v>
                </c:pt>
                <c:pt idx="1214">
                  <c:v>-7.7987200000000001E-6</c:v>
                </c:pt>
                <c:pt idx="1215">
                  <c:v>-6.0088099999999998E-6</c:v>
                </c:pt>
                <c:pt idx="1216">
                  <c:v>-4.1526599999999998E-6</c:v>
                </c:pt>
                <c:pt idx="1217">
                  <c:v>-2.73182E-6</c:v>
                </c:pt>
                <c:pt idx="1218">
                  <c:v>-2.0963499999999998E-6</c:v>
                </c:pt>
                <c:pt idx="1219">
                  <c:v>-2.35686E-6</c:v>
                </c:pt>
                <c:pt idx="1220">
                  <c:v>-3.3749800000000002E-6</c:v>
                </c:pt>
                <c:pt idx="1221">
                  <c:v>-4.8288999999999996E-6</c:v>
                </c:pt>
                <c:pt idx="1222">
                  <c:v>-6.3234000000000003E-6</c:v>
                </c:pt>
                <c:pt idx="1223">
                  <c:v>-7.5017399999999999E-6</c:v>
                </c:pt>
                <c:pt idx="1224">
                  <c:v>-8.1239000000000003E-6</c:v>
                </c:pt>
                <c:pt idx="1225">
                  <c:v>-8.0957600000000002E-6</c:v>
                </c:pt>
                <c:pt idx="1226">
                  <c:v>-7.4548000000000002E-6</c:v>
                </c:pt>
                <c:pt idx="1227">
                  <c:v>-6.3302799999999996E-6</c:v>
                </c:pt>
                <c:pt idx="1228">
                  <c:v>-4.8968399999999997E-6</c:v>
                </c:pt>
                <c:pt idx="1229">
                  <c:v>-3.3337400000000002E-6</c:v>
                </c:pt>
                <c:pt idx="1230">
                  <c:v>-1.7938699999999999E-6</c:v>
                </c:pt>
                <c:pt idx="1231">
                  <c:v>-3.8288699999999998E-7</c:v>
                </c:pt>
                <c:pt idx="1232">
                  <c:v>8.5112500000000005E-7</c:v>
                </c:pt>
                <c:pt idx="1233">
                  <c:v>1.9154599999999999E-6</c:v>
                </c:pt>
                <c:pt idx="1234">
                  <c:v>2.8568899999999998E-6</c:v>
                </c:pt>
                <c:pt idx="1235">
                  <c:v>3.7347999999999998E-6</c:v>
                </c:pt>
                <c:pt idx="1236">
                  <c:v>4.5916399999999996E-6</c:v>
                </c:pt>
                <c:pt idx="1237">
                  <c:v>5.4318500000000003E-6</c:v>
                </c:pt>
                <c:pt idx="1238">
                  <c:v>6.2190299999999996E-6</c:v>
                </c:pt>
                <c:pt idx="1239">
                  <c:v>6.8935799999999998E-6</c:v>
                </c:pt>
                <c:pt idx="1240">
                  <c:v>7.4039899999999999E-6</c:v>
                </c:pt>
                <c:pt idx="1241">
                  <c:v>7.7378999999999992E-6</c:v>
                </c:pt>
                <c:pt idx="1242">
                  <c:v>7.9375199999999995E-6</c:v>
                </c:pt>
                <c:pt idx="1243">
                  <c:v>8.0904800000000002E-6</c:v>
                </c:pt>
                <c:pt idx="1244">
                  <c:v>8.2978099999999994E-6</c:v>
                </c:pt>
                <c:pt idx="1245">
                  <c:v>8.6313800000000004E-6</c:v>
                </c:pt>
                <c:pt idx="1246">
                  <c:v>9.0989300000000007E-6</c:v>
                </c:pt>
                <c:pt idx="1247">
                  <c:v>9.6325199999999994E-6</c:v>
                </c:pt>
                <c:pt idx="1248">
                  <c:v>1.0106600000000001E-5</c:v>
                </c:pt>
                <c:pt idx="1249">
                  <c:v>1.03791E-5</c:v>
                </c:pt>
                <c:pt idx="1250">
                  <c:v>1.0338499999999999E-5</c:v>
                </c:pt>
                <c:pt idx="1251">
                  <c:v>9.9384499999999997E-6</c:v>
                </c:pt>
                <c:pt idx="1252">
                  <c:v>9.2055000000000002E-6</c:v>
                </c:pt>
                <c:pt idx="1253">
                  <c:v>8.2188800000000005E-6</c:v>
                </c:pt>
                <c:pt idx="1254">
                  <c:v>7.0734599999999999E-6</c:v>
                </c:pt>
                <c:pt idx="1255">
                  <c:v>5.84293E-6</c:v>
                </c:pt>
                <c:pt idx="1256">
                  <c:v>4.5590400000000001E-6</c:v>
                </c:pt>
                <c:pt idx="1257">
                  <c:v>3.21426E-6</c:v>
                </c:pt>
                <c:pt idx="1258">
                  <c:v>1.7842800000000001E-6</c:v>
                </c:pt>
                <c:pt idx="1259">
                  <c:v>2.5945299999999999E-7</c:v>
                </c:pt>
                <c:pt idx="1260">
                  <c:v>-1.3281E-6</c:v>
                </c:pt>
                <c:pt idx="1261">
                  <c:v>-2.8914399999999998E-6</c:v>
                </c:pt>
                <c:pt idx="1262">
                  <c:v>-4.2940300000000003E-6</c:v>
                </c:pt>
                <c:pt idx="1263">
                  <c:v>-5.3720200000000001E-6</c:v>
                </c:pt>
                <c:pt idx="1264">
                  <c:v>-5.9680899999999998E-6</c:v>
                </c:pt>
                <c:pt idx="1265">
                  <c:v>-5.9690400000000002E-6</c:v>
                </c:pt>
                <c:pt idx="1266">
                  <c:v>-5.3371899999999996E-6</c:v>
                </c:pt>
                <c:pt idx="1267">
                  <c:v>-4.1260500000000001E-6</c:v>
                </c:pt>
                <c:pt idx="1268">
                  <c:v>-2.4737900000000001E-6</c:v>
                </c:pt>
                <c:pt idx="1269">
                  <c:v>-5.7410800000000005E-7</c:v>
                </c:pt>
                <c:pt idx="1270">
                  <c:v>1.3679099999999999E-6</c:v>
                </c:pt>
                <c:pt idx="1271">
                  <c:v>3.1811299999999999E-6</c:v>
                </c:pt>
                <c:pt idx="1272">
                  <c:v>4.75984E-6</c:v>
                </c:pt>
                <c:pt idx="1273">
                  <c:v>6.0707399999999996E-6</c:v>
                </c:pt>
                <c:pt idx="1274">
                  <c:v>7.1341099999999999E-6</c:v>
                </c:pt>
                <c:pt idx="1275">
                  <c:v>7.9875900000000005E-6</c:v>
                </c:pt>
                <c:pt idx="1276">
                  <c:v>8.6473200000000008E-6</c:v>
                </c:pt>
                <c:pt idx="1277">
                  <c:v>9.0816699999999994E-6</c:v>
                </c:pt>
                <c:pt idx="1278">
                  <c:v>9.2070599999999992E-6</c:v>
                </c:pt>
                <c:pt idx="1279">
                  <c:v>8.9071499999999999E-6</c:v>
                </c:pt>
                <c:pt idx="1280">
                  <c:v>8.0683399999999997E-6</c:v>
                </c:pt>
                <c:pt idx="1281">
                  <c:v>6.6199300000000003E-6</c:v>
                </c:pt>
                <c:pt idx="1282">
                  <c:v>4.5672000000000001E-6</c:v>
                </c:pt>
                <c:pt idx="1283">
                  <c:v>2.0091299999999999E-6</c:v>
                </c:pt>
                <c:pt idx="1284">
                  <c:v>-8.6309600000000004E-7</c:v>
                </c:pt>
                <c:pt idx="1285">
                  <c:v>-3.7863000000000001E-6</c:v>
                </c:pt>
                <c:pt idx="1286">
                  <c:v>-6.46057E-6</c:v>
                </c:pt>
                <c:pt idx="1287">
                  <c:v>-8.5937000000000004E-6</c:v>
                </c:pt>
                <c:pt idx="1288">
                  <c:v>-9.9467700000000007E-6</c:v>
                </c:pt>
                <c:pt idx="1289">
                  <c:v>-1.03718E-5</c:v>
                </c:pt>
                <c:pt idx="1290">
                  <c:v>-9.8326499999999998E-6</c:v>
                </c:pt>
                <c:pt idx="1291">
                  <c:v>-8.4047499999999994E-6</c:v>
                </c:pt>
                <c:pt idx="1292">
                  <c:v>-6.2521300000000002E-6</c:v>
                </c:pt>
                <c:pt idx="1293">
                  <c:v>-3.58942E-6</c:v>
                </c:pt>
                <c:pt idx="1294">
                  <c:v>-6.3810200000000003E-7</c:v>
                </c:pt>
                <c:pt idx="1295">
                  <c:v>2.4105999999999998E-6</c:v>
                </c:pt>
                <c:pt idx="1296">
                  <c:v>5.4167899999999997E-6</c:v>
                </c:pt>
                <c:pt idx="1297">
                  <c:v>8.2917200000000003E-6</c:v>
                </c:pt>
                <c:pt idx="1298">
                  <c:v>1.09776E-5</c:v>
                </c:pt>
                <c:pt idx="1299">
                  <c:v>1.34145E-5</c:v>
                </c:pt>
                <c:pt idx="1300">
                  <c:v>1.55058E-5</c:v>
                </c:pt>
                <c:pt idx="1301">
                  <c:v>1.7095099999999998E-5</c:v>
                </c:pt>
                <c:pt idx="1302">
                  <c:v>1.7964500000000001E-5</c:v>
                </c:pt>
                <c:pt idx="1303">
                  <c:v>1.7859E-5</c:v>
                </c:pt>
                <c:pt idx="1304">
                  <c:v>1.6532500000000001E-5</c:v>
                </c:pt>
                <c:pt idx="1305">
                  <c:v>1.38061E-5</c:v>
                </c:pt>
                <c:pt idx="1306">
                  <c:v>9.6225699999999996E-6</c:v>
                </c:pt>
                <c:pt idx="1307">
                  <c:v>4.0845499999999997E-6</c:v>
                </c:pt>
                <c:pt idx="1308">
                  <c:v>-2.5339E-6</c:v>
                </c:pt>
                <c:pt idx="1309">
                  <c:v>-9.8040499999999998E-6</c:v>
                </c:pt>
                <c:pt idx="1310">
                  <c:v>-1.7184799999999999E-5</c:v>
                </c:pt>
                <c:pt idx="1311">
                  <c:v>-2.4082599999999999E-5</c:v>
                </c:pt>
                <c:pt idx="1312">
                  <c:v>-2.9921500000000001E-5</c:v>
                </c:pt>
                <c:pt idx="1313">
                  <c:v>-3.4212499999999998E-5</c:v>
                </c:pt>
                <c:pt idx="1314">
                  <c:v>-3.6615500000000002E-5</c:v>
                </c:pt>
                <c:pt idx="1315">
                  <c:v>-3.69825E-5</c:v>
                </c:pt>
                <c:pt idx="1316">
                  <c:v>-3.5372700000000001E-5</c:v>
                </c:pt>
                <c:pt idx="1317">
                  <c:v>-3.2033299999999997E-5</c:v>
                </c:pt>
                <c:pt idx="1318">
                  <c:v>-2.7345999999999999E-5</c:v>
                </c:pt>
                <c:pt idx="1319">
                  <c:v>-2.1750700000000002E-5</c:v>
                </c:pt>
                <c:pt idx="1320">
                  <c:v>-1.5667599999999999E-5</c:v>
                </c:pt>
                <c:pt idx="1321">
                  <c:v>-9.4408400000000006E-6</c:v>
                </c:pt>
                <c:pt idx="1322">
                  <c:v>-3.31974E-6</c:v>
                </c:pt>
                <c:pt idx="1323">
                  <c:v>2.5192200000000001E-6</c:v>
                </c:pt>
                <c:pt idx="1324">
                  <c:v>7.9246099999999993E-6</c:v>
                </c:pt>
                <c:pt idx="1325">
                  <c:v>1.27205E-5</c:v>
                </c:pt>
                <c:pt idx="1326">
                  <c:v>1.6679799999999999E-5</c:v>
                </c:pt>
                <c:pt idx="1327">
                  <c:v>1.9534600000000001E-5</c:v>
                </c:pt>
                <c:pt idx="1328">
                  <c:v>2.1021300000000001E-5</c:v>
                </c:pt>
                <c:pt idx="1329">
                  <c:v>2.09463E-5</c:v>
                </c:pt>
                <c:pt idx="1330">
                  <c:v>1.9249000000000002E-5</c:v>
                </c:pt>
                <c:pt idx="1331">
                  <c:v>1.6043900000000001E-5</c:v>
                </c:pt>
                <c:pt idx="1332">
                  <c:v>1.16289E-5</c:v>
                </c:pt>
                <c:pt idx="1333">
                  <c:v>6.4596300000000004E-6</c:v>
                </c:pt>
                <c:pt idx="1334">
                  <c:v>1.0949000000000001E-6</c:v>
                </c:pt>
                <c:pt idx="1335">
                  <c:v>-3.8775499999999998E-6</c:v>
                </c:pt>
                <c:pt idx="1336">
                  <c:v>-7.9231799999999992E-6</c:v>
                </c:pt>
                <c:pt idx="1337">
                  <c:v>-1.064E-5</c:v>
                </c:pt>
                <c:pt idx="1338">
                  <c:v>-1.18222E-5</c:v>
                </c:pt>
                <c:pt idx="1339">
                  <c:v>-1.14947E-5</c:v>
                </c:pt>
                <c:pt idx="1340">
                  <c:v>-9.9061899999999994E-6</c:v>
                </c:pt>
                <c:pt idx="1341">
                  <c:v>-7.4778699999999996E-6</c:v>
                </c:pt>
                <c:pt idx="1342">
                  <c:v>-4.7128400000000003E-6</c:v>
                </c:pt>
                <c:pt idx="1343">
                  <c:v>-2.0872999999999999E-6</c:v>
                </c:pt>
                <c:pt idx="1344">
                  <c:v>4.9279500000000001E-8</c:v>
                </c:pt>
                <c:pt idx="1345">
                  <c:v>1.5375300000000001E-6</c:v>
                </c:pt>
                <c:pt idx="1346">
                  <c:v>2.4178299999999999E-6</c:v>
                </c:pt>
                <c:pt idx="1347">
                  <c:v>2.88534E-6</c:v>
                </c:pt>
                <c:pt idx="1348">
                  <c:v>3.2059999999999999E-6</c:v>
                </c:pt>
                <c:pt idx="1349">
                  <c:v>3.6200500000000002E-6</c:v>
                </c:pt>
                <c:pt idx="1350">
                  <c:v>4.2613899999999997E-6</c:v>
                </c:pt>
                <c:pt idx="1351">
                  <c:v>5.1142899999999996E-6</c:v>
                </c:pt>
                <c:pt idx="1352">
                  <c:v>6.0167999999999997E-6</c:v>
                </c:pt>
                <c:pt idx="1353">
                  <c:v>6.7064900000000002E-6</c:v>
                </c:pt>
                <c:pt idx="1354">
                  <c:v>6.8940000000000004E-6</c:v>
                </c:pt>
                <c:pt idx="1355">
                  <c:v>6.3435100000000002E-6</c:v>
                </c:pt>
                <c:pt idx="1356">
                  <c:v>4.9394800000000002E-6</c:v>
                </c:pt>
                <c:pt idx="1357">
                  <c:v>2.7236000000000001E-6</c:v>
                </c:pt>
                <c:pt idx="1358">
                  <c:v>-1.05511E-7</c:v>
                </c:pt>
                <c:pt idx="1359">
                  <c:v>-3.2277800000000001E-6</c:v>
                </c:pt>
                <c:pt idx="1360">
                  <c:v>-6.26116E-6</c:v>
                </c:pt>
                <c:pt idx="1361">
                  <c:v>-8.8291600000000007E-6</c:v>
                </c:pt>
                <c:pt idx="1362">
                  <c:v>-1.06199E-5</c:v>
                </c:pt>
                <c:pt idx="1363">
                  <c:v>-1.1425400000000001E-5</c:v>
                </c:pt>
                <c:pt idx="1364">
                  <c:v>-1.11562E-5</c:v>
                </c:pt>
                <c:pt idx="1365">
                  <c:v>-9.8347099999999999E-6</c:v>
                </c:pt>
                <c:pt idx="1366">
                  <c:v>-7.5736099999999996E-6</c:v>
                </c:pt>
                <c:pt idx="1367">
                  <c:v>-4.5485099999999996E-6</c:v>
                </c:pt>
                <c:pt idx="1368">
                  <c:v>-9.7156500000000003E-7</c:v>
                </c:pt>
                <c:pt idx="1369">
                  <c:v>2.9288900000000002E-6</c:v>
                </c:pt>
                <c:pt idx="1370">
                  <c:v>6.9202600000000002E-6</c:v>
                </c:pt>
                <c:pt idx="1371">
                  <c:v>1.07691E-5</c:v>
                </c:pt>
                <c:pt idx="1372">
                  <c:v>1.42387E-5</c:v>
                </c:pt>
                <c:pt idx="1373">
                  <c:v>1.7086199999999999E-5</c:v>
                </c:pt>
                <c:pt idx="1374">
                  <c:v>1.9066600000000001E-5</c:v>
                </c:pt>
                <c:pt idx="1375">
                  <c:v>1.9948700000000001E-5</c:v>
                </c:pt>
                <c:pt idx="1376">
                  <c:v>1.9545400000000001E-5</c:v>
                </c:pt>
                <c:pt idx="1377">
                  <c:v>1.7754500000000001E-5</c:v>
                </c:pt>
                <c:pt idx="1378">
                  <c:v>1.4596999999999999E-5</c:v>
                </c:pt>
                <c:pt idx="1379">
                  <c:v>1.02423E-5</c:v>
                </c:pt>
                <c:pt idx="1380">
                  <c:v>5.0081899999999999E-6</c:v>
                </c:pt>
                <c:pt idx="1381">
                  <c:v>-6.6837000000000005E-7</c:v>
                </c:pt>
                <c:pt idx="1382">
                  <c:v>-6.2833700000000003E-6</c:v>
                </c:pt>
                <c:pt idx="1383">
                  <c:v>-1.13301E-5</c:v>
                </c:pt>
                <c:pt idx="1384">
                  <c:v>-1.53604E-5</c:v>
                </c:pt>
                <c:pt idx="1385">
                  <c:v>-1.8031200000000001E-5</c:v>
                </c:pt>
                <c:pt idx="1386">
                  <c:v>-1.9131500000000001E-5</c:v>
                </c:pt>
                <c:pt idx="1387">
                  <c:v>-1.8590600000000001E-5</c:v>
                </c:pt>
                <c:pt idx="1388">
                  <c:v>-1.64746E-5</c:v>
                </c:pt>
                <c:pt idx="1389">
                  <c:v>-1.29766E-5</c:v>
                </c:pt>
                <c:pt idx="1390">
                  <c:v>-8.4057899999999994E-6</c:v>
                </c:pt>
                <c:pt idx="1391">
                  <c:v>-3.17196E-6</c:v>
                </c:pt>
                <c:pt idx="1392">
                  <c:v>2.23889E-6</c:v>
                </c:pt>
                <c:pt idx="1393">
                  <c:v>7.3038999999999996E-6</c:v>
                </c:pt>
                <c:pt idx="1394">
                  <c:v>1.15193E-5</c:v>
                </c:pt>
                <c:pt idx="1395">
                  <c:v>1.44675E-5</c:v>
                </c:pt>
                <c:pt idx="1396">
                  <c:v>1.5880899999999999E-5</c:v>
                </c:pt>
                <c:pt idx="1397">
                  <c:v>1.5687100000000001E-5</c:v>
                </c:pt>
                <c:pt idx="1398">
                  <c:v>1.40185E-5</c:v>
                </c:pt>
                <c:pt idx="1399">
                  <c:v>1.1182199999999999E-5</c:v>
                </c:pt>
                <c:pt idx="1400">
                  <c:v>7.5964699999999996E-6</c:v>
                </c:pt>
                <c:pt idx="1401">
                  <c:v>3.7104000000000001E-6</c:v>
                </c:pt>
                <c:pt idx="1402">
                  <c:v>-7.0441099999999994E-8</c:v>
                </c:pt>
                <c:pt idx="1403">
                  <c:v>-3.4359699999999998E-6</c:v>
                </c:pt>
                <c:pt idx="1404">
                  <c:v>-6.1922800000000003E-6</c:v>
                </c:pt>
                <c:pt idx="1405">
                  <c:v>-8.2540499999999993E-6</c:v>
                </c:pt>
                <c:pt idx="1406">
                  <c:v>-9.6195600000000008E-6</c:v>
                </c:pt>
                <c:pt idx="1407">
                  <c:v>-1.03411E-5</c:v>
                </c:pt>
                <c:pt idx="1408">
                  <c:v>-1.0500500000000001E-5</c:v>
                </c:pt>
                <c:pt idx="1409">
                  <c:v>-1.0195E-5</c:v>
                </c:pt>
                <c:pt idx="1410">
                  <c:v>-9.5305600000000004E-6</c:v>
                </c:pt>
                <c:pt idx="1411">
                  <c:v>-8.6205800000000004E-6</c:v>
                </c:pt>
                <c:pt idx="1412">
                  <c:v>-7.5840300000000001E-6</c:v>
                </c:pt>
                <c:pt idx="1413">
                  <c:v>-6.5408600000000001E-6</c:v>
                </c:pt>
                <c:pt idx="1414">
                  <c:v>-5.6042599999999996E-6</c:v>
                </c:pt>
                <c:pt idx="1415">
                  <c:v>-4.8704900000000004E-6</c:v>
                </c:pt>
                <c:pt idx="1416">
                  <c:v>-4.4076500000000001E-6</c:v>
                </c:pt>
                <c:pt idx="1417">
                  <c:v>-4.2440000000000004E-6</c:v>
                </c:pt>
                <c:pt idx="1418">
                  <c:v>-4.3571000000000002E-6</c:v>
                </c:pt>
                <c:pt idx="1419">
                  <c:v>-4.6658999999999997E-6</c:v>
                </c:pt>
                <c:pt idx="1420">
                  <c:v>-5.0302200000000003E-6</c:v>
                </c:pt>
                <c:pt idx="1421">
                  <c:v>-5.2624599999999998E-6</c:v>
                </c:pt>
                <c:pt idx="1422">
                  <c:v>-5.1544899999999997E-6</c:v>
                </c:pt>
                <c:pt idx="1423">
                  <c:v>-4.5176700000000004E-6</c:v>
                </c:pt>
                <c:pt idx="1424">
                  <c:v>-3.22805E-6</c:v>
                </c:pt>
                <c:pt idx="1425">
                  <c:v>-1.26511E-6</c:v>
                </c:pt>
                <c:pt idx="1426">
                  <c:v>1.26691E-6</c:v>
                </c:pt>
                <c:pt idx="1427">
                  <c:v>4.1414800000000004E-6</c:v>
                </c:pt>
                <c:pt idx="1428">
                  <c:v>7.0358800000000001E-6</c:v>
                </c:pt>
                <c:pt idx="1429">
                  <c:v>9.5755300000000005E-6</c:v>
                </c:pt>
                <c:pt idx="1430">
                  <c:v>1.13889E-5</c:v>
                </c:pt>
                <c:pt idx="1431">
                  <c:v>1.2165500000000001E-5</c:v>
                </c:pt>
                <c:pt idx="1432">
                  <c:v>1.17093E-5</c:v>
                </c:pt>
                <c:pt idx="1433">
                  <c:v>9.9800799999999998E-6</c:v>
                </c:pt>
                <c:pt idx="1434">
                  <c:v>7.1149000000000003E-6</c:v>
                </c:pt>
                <c:pt idx="1435">
                  <c:v>3.4205800000000002E-6</c:v>
                </c:pt>
                <c:pt idx="1436">
                  <c:v>-6.64893E-7</c:v>
                </c:pt>
                <c:pt idx="1437">
                  <c:v>-4.6388499999999996E-6</c:v>
                </c:pt>
                <c:pt idx="1438">
                  <c:v>-8.0158599999999995E-6</c:v>
                </c:pt>
                <c:pt idx="1439">
                  <c:v>-1.0407100000000001E-5</c:v>
                </c:pt>
                <c:pt idx="1440">
                  <c:v>-1.1579E-5</c:v>
                </c:pt>
                <c:pt idx="1441">
                  <c:v>-1.14776E-5</c:v>
                </c:pt>
                <c:pt idx="1442">
                  <c:v>-1.0216E-5</c:v>
                </c:pt>
                <c:pt idx="1443">
                  <c:v>-8.0308499999999995E-6</c:v>
                </c:pt>
                <c:pt idx="1444">
                  <c:v>-5.22115E-6</c:v>
                </c:pt>
                <c:pt idx="1445">
                  <c:v>-2.0862099999999999E-6</c:v>
                </c:pt>
                <c:pt idx="1446">
                  <c:v>1.1230600000000001E-6</c:v>
                </c:pt>
                <c:pt idx="1447">
                  <c:v>4.2305200000000001E-6</c:v>
                </c:pt>
                <c:pt idx="1448">
                  <c:v>7.1362899999999999E-6</c:v>
                </c:pt>
                <c:pt idx="1449">
                  <c:v>9.7966099999999994E-6</c:v>
                </c:pt>
                <c:pt idx="1450">
                  <c:v>1.2190300000000001E-5</c:v>
                </c:pt>
                <c:pt idx="1451">
                  <c:v>1.4282400000000001E-5</c:v>
                </c:pt>
                <c:pt idx="1452">
                  <c:v>1.59959E-5</c:v>
                </c:pt>
                <c:pt idx="1453">
                  <c:v>1.72024E-5</c:v>
                </c:pt>
                <c:pt idx="1454">
                  <c:v>1.77354E-5</c:v>
                </c:pt>
                <c:pt idx="1455">
                  <c:v>1.7427399999999999E-5</c:v>
                </c:pt>
                <c:pt idx="1456">
                  <c:v>1.61609E-5</c:v>
                </c:pt>
                <c:pt idx="1457">
                  <c:v>1.3919499999999999E-5</c:v>
                </c:pt>
                <c:pt idx="1458">
                  <c:v>1.08202E-5</c:v>
                </c:pt>
                <c:pt idx="1459">
                  <c:v>7.1147800000000003E-6</c:v>
                </c:pt>
                <c:pt idx="1460">
                  <c:v>3.15396E-6</c:v>
                </c:pt>
                <c:pt idx="1461">
                  <c:v>-6.7679300000000004E-7</c:v>
                </c:pt>
                <c:pt idx="1462">
                  <c:v>-4.0328900000000001E-6</c:v>
                </c:pt>
                <c:pt idx="1463">
                  <c:v>-6.6752299999999996E-6</c:v>
                </c:pt>
                <c:pt idx="1464">
                  <c:v>-8.5048500000000004E-6</c:v>
                </c:pt>
                <c:pt idx="1465">
                  <c:v>-9.5591899999999992E-6</c:v>
                </c:pt>
                <c:pt idx="1466">
                  <c:v>-9.9738200000000007E-6</c:v>
                </c:pt>
                <c:pt idx="1467">
                  <c:v>-9.9246699999999996E-6</c:v>
                </c:pt>
                <c:pt idx="1468">
                  <c:v>-9.5699999999999999E-6</c:v>
                </c:pt>
                <c:pt idx="1469">
                  <c:v>-9.00995E-6</c:v>
                </c:pt>
                <c:pt idx="1470">
                  <c:v>-8.2731399999999999E-6</c:v>
                </c:pt>
                <c:pt idx="1471">
                  <c:v>-7.3308199999999999E-6</c:v>
                </c:pt>
                <c:pt idx="1472">
                  <c:v>-6.1303499999999997E-6</c:v>
                </c:pt>
                <c:pt idx="1473">
                  <c:v>-4.6359199999999997E-6</c:v>
                </c:pt>
                <c:pt idx="1474">
                  <c:v>-2.8640099999999999E-6</c:v>
                </c:pt>
                <c:pt idx="1475">
                  <c:v>-9.0435600000000003E-7</c:v>
                </c:pt>
                <c:pt idx="1476">
                  <c:v>1.0784699999999999E-6</c:v>
                </c:pt>
                <c:pt idx="1477">
                  <c:v>2.8634E-6</c:v>
                </c:pt>
                <c:pt idx="1478">
                  <c:v>4.2078099999999996E-6</c:v>
                </c:pt>
                <c:pt idx="1479">
                  <c:v>4.8926399999999998E-6</c:v>
                </c:pt>
                <c:pt idx="1480">
                  <c:v>4.7688199999999997E-6</c:v>
                </c:pt>
                <c:pt idx="1481">
                  <c:v>3.7948500000000002E-6</c:v>
                </c:pt>
                <c:pt idx="1482">
                  <c:v>2.0558899999999998E-6</c:v>
                </c:pt>
                <c:pt idx="1483">
                  <c:v>-2.4183100000000002E-7</c:v>
                </c:pt>
                <c:pt idx="1484">
                  <c:v>-2.8020399999999999E-6</c:v>
                </c:pt>
                <c:pt idx="1485">
                  <c:v>-5.2889700000000001E-6</c:v>
                </c:pt>
                <c:pt idx="1486">
                  <c:v>-7.3863099999999998E-6</c:v>
                </c:pt>
                <c:pt idx="1487">
                  <c:v>-8.8508600000000008E-6</c:v>
                </c:pt>
                <c:pt idx="1488">
                  <c:v>-9.5489799999999998E-6</c:v>
                </c:pt>
                <c:pt idx="1489">
                  <c:v>-9.4689500000000002E-6</c:v>
                </c:pt>
                <c:pt idx="1490">
                  <c:v>-8.7090000000000008E-6</c:v>
                </c:pt>
                <c:pt idx="1491">
                  <c:v>-7.4467299999999998E-6</c:v>
                </c:pt>
                <c:pt idx="1492">
                  <c:v>-5.8993600000000004E-6</c:v>
                </c:pt>
                <c:pt idx="1493">
                  <c:v>-4.2842499999999997E-6</c:v>
                </c:pt>
                <c:pt idx="1494">
                  <c:v>-2.78747E-6</c:v>
                </c:pt>
                <c:pt idx="1495">
                  <c:v>-1.5443599999999999E-6</c:v>
                </c:pt>
                <c:pt idx="1496">
                  <c:v>-6.3289899999999998E-7</c:v>
                </c:pt>
                <c:pt idx="1497">
                  <c:v>-7.8016599999999995E-8</c:v>
                </c:pt>
                <c:pt idx="1498">
                  <c:v>1.3706699999999999E-7</c:v>
                </c:pt>
                <c:pt idx="1499">
                  <c:v>5.7363999999999997E-8</c:v>
                </c:pt>
                <c:pt idx="1500">
                  <c:v>-2.54745E-7</c:v>
                </c:pt>
                <c:pt idx="1501">
                  <c:v>-7.2478900000000005E-7</c:v>
                </c:pt>
                <c:pt idx="1502">
                  <c:v>-1.2662099999999999E-6</c:v>
                </c:pt>
                <c:pt idx="1503">
                  <c:v>-1.7790499999999999E-6</c:v>
                </c:pt>
                <c:pt idx="1504">
                  <c:v>-2.153E-6</c:v>
                </c:pt>
                <c:pt idx="1505">
                  <c:v>-2.2794600000000001E-6</c:v>
                </c:pt>
                <c:pt idx="1506">
                  <c:v>-2.0722799999999999E-6</c:v>
                </c:pt>
                <c:pt idx="1507">
                  <c:v>-1.4915499999999999E-6</c:v>
                </c:pt>
                <c:pt idx="1508">
                  <c:v>-5.6096600000000002E-7</c:v>
                </c:pt>
                <c:pt idx="1509">
                  <c:v>6.2986799999999996E-7</c:v>
                </c:pt>
                <c:pt idx="1510">
                  <c:v>1.9419500000000001E-6</c:v>
                </c:pt>
                <c:pt idx="1511">
                  <c:v>3.2184299999999999E-6</c:v>
                </c:pt>
                <c:pt idx="1512">
                  <c:v>4.32127E-6</c:v>
                </c:pt>
                <c:pt idx="1513">
                  <c:v>5.1610000000000002E-6</c:v>
                </c:pt>
                <c:pt idx="1514">
                  <c:v>5.7095799999999998E-6</c:v>
                </c:pt>
                <c:pt idx="1515">
                  <c:v>5.9927000000000002E-6</c:v>
                </c:pt>
                <c:pt idx="1516">
                  <c:v>6.0652599999999999E-6</c:v>
                </c:pt>
                <c:pt idx="1517">
                  <c:v>5.9793399999999999E-6</c:v>
                </c:pt>
                <c:pt idx="1518">
                  <c:v>5.7567600000000003E-6</c:v>
                </c:pt>
                <c:pt idx="1519">
                  <c:v>5.3761199999999998E-6</c:v>
                </c:pt>
                <c:pt idx="1520">
                  <c:v>4.7787499999999998E-6</c:v>
                </c:pt>
                <c:pt idx="1521">
                  <c:v>3.8908400000000003E-6</c:v>
                </c:pt>
                <c:pt idx="1522">
                  <c:v>2.65339E-6</c:v>
                </c:pt>
                <c:pt idx="1523">
                  <c:v>1.04932E-6</c:v>
                </c:pt>
                <c:pt idx="1524">
                  <c:v>-8.8086399999999997E-7</c:v>
                </c:pt>
                <c:pt idx="1525">
                  <c:v>-3.0387400000000001E-6</c:v>
                </c:pt>
                <c:pt idx="1526">
                  <c:v>-5.2818099999999998E-6</c:v>
                </c:pt>
                <c:pt idx="1527">
                  <c:v>-7.44666E-6</c:v>
                </c:pt>
                <c:pt idx="1528">
                  <c:v>-9.3753399999999992E-6</c:v>
                </c:pt>
                <c:pt idx="1529">
                  <c:v>-1.09393E-5</c:v>
                </c:pt>
                <c:pt idx="1530">
                  <c:v>-1.2055999999999999E-5</c:v>
                </c:pt>
                <c:pt idx="1531">
                  <c:v>-1.26942E-5</c:v>
                </c:pt>
                <c:pt idx="1532">
                  <c:v>-1.28661E-5</c:v>
                </c:pt>
                <c:pt idx="1533">
                  <c:v>-1.2608200000000001E-5</c:v>
                </c:pt>
                <c:pt idx="1534">
                  <c:v>-1.1954600000000001E-5</c:v>
                </c:pt>
                <c:pt idx="1535">
                  <c:v>-1.09136E-5</c:v>
                </c:pt>
                <c:pt idx="1536">
                  <c:v>-9.4556800000000002E-6</c:v>
                </c:pt>
                <c:pt idx="1537">
                  <c:v>-7.5227699999999998E-6</c:v>
                </c:pt>
                <c:pt idx="1538">
                  <c:v>-5.0566799999999997E-6</c:v>
                </c:pt>
                <c:pt idx="1539">
                  <c:v>-2.0407600000000002E-6</c:v>
                </c:pt>
                <c:pt idx="1540">
                  <c:v>1.4602800000000001E-6</c:v>
                </c:pt>
                <c:pt idx="1541">
                  <c:v>5.2780199999999998E-6</c:v>
                </c:pt>
                <c:pt idx="1542">
                  <c:v>9.1463499999999993E-6</c:v>
                </c:pt>
                <c:pt idx="1543">
                  <c:v>1.27375E-5</c:v>
                </c:pt>
                <c:pt idx="1544">
                  <c:v>1.5719E-5</c:v>
                </c:pt>
                <c:pt idx="1545">
                  <c:v>1.7816400000000001E-5</c:v>
                </c:pt>
                <c:pt idx="1546">
                  <c:v>1.8862400000000001E-5</c:v>
                </c:pt>
                <c:pt idx="1547">
                  <c:v>1.88233E-5</c:v>
                </c:pt>
                <c:pt idx="1548">
                  <c:v>1.7796100000000001E-5</c:v>
                </c:pt>
                <c:pt idx="1549">
                  <c:v>1.5982599999999998E-5</c:v>
                </c:pt>
                <c:pt idx="1550">
                  <c:v>1.3648999999999999E-5</c:v>
                </c:pt>
                <c:pt idx="1551">
                  <c:v>1.10804E-5</c:v>
                </c:pt>
                <c:pt idx="1552">
                  <c:v>8.53773E-6</c:v>
                </c:pt>
                <c:pt idx="1553">
                  <c:v>6.2228799999999996E-6</c:v>
                </c:pt>
                <c:pt idx="1554">
                  <c:v>4.2546300000000003E-6</c:v>
                </c:pt>
                <c:pt idx="1555">
                  <c:v>2.6605499999999999E-6</c:v>
                </c:pt>
                <c:pt idx="1556">
                  <c:v>1.3871E-6</c:v>
                </c:pt>
                <c:pt idx="1557">
                  <c:v>3.28237E-7</c:v>
                </c:pt>
                <c:pt idx="1558">
                  <c:v>-6.3248600000000002E-7</c:v>
                </c:pt>
                <c:pt idx="1559">
                  <c:v>-1.5768300000000001E-6</c:v>
                </c:pt>
                <c:pt idx="1560">
                  <c:v>-2.5174799999999999E-6</c:v>
                </c:pt>
                <c:pt idx="1561">
                  <c:v>-3.3863399999999999E-6</c:v>
                </c:pt>
                <c:pt idx="1562">
                  <c:v>-4.0510400000000001E-6</c:v>
                </c:pt>
                <c:pt idx="1563">
                  <c:v>-4.3558099999999997E-6</c:v>
                </c:pt>
                <c:pt idx="1564">
                  <c:v>-4.1739599999999999E-6</c:v>
                </c:pt>
                <c:pt idx="1565">
                  <c:v>-3.4552500000000001E-6</c:v>
                </c:pt>
                <c:pt idx="1566">
                  <c:v>-2.25319E-6</c:v>
                </c:pt>
                <c:pt idx="1567">
                  <c:v>-7.2455999999999997E-7</c:v>
                </c:pt>
                <c:pt idx="1568">
                  <c:v>8.9722500000000002E-7</c:v>
                </c:pt>
                <c:pt idx="1569">
                  <c:v>2.3458999999999999E-6</c:v>
                </c:pt>
                <c:pt idx="1570">
                  <c:v>3.3713499999999999E-6</c:v>
                </c:pt>
                <c:pt idx="1571">
                  <c:v>3.7834200000000002E-6</c:v>
                </c:pt>
                <c:pt idx="1572">
                  <c:v>3.4839600000000002E-6</c:v>
                </c:pt>
                <c:pt idx="1573">
                  <c:v>2.4843500000000002E-6</c:v>
                </c:pt>
                <c:pt idx="1574">
                  <c:v>9.0718799999999996E-7</c:v>
                </c:pt>
                <c:pt idx="1575">
                  <c:v>-1.0282899999999999E-6</c:v>
                </c:pt>
                <c:pt idx="1576">
                  <c:v>-3.03699E-6</c:v>
                </c:pt>
                <c:pt idx="1577">
                  <c:v>-4.8124400000000001E-6</c:v>
                </c:pt>
                <c:pt idx="1578">
                  <c:v>-6.0784199999999998E-6</c:v>
                </c:pt>
                <c:pt idx="1579">
                  <c:v>-6.6377500000000001E-6</c:v>
                </c:pt>
                <c:pt idx="1580">
                  <c:v>-6.4070099999999997E-6</c:v>
                </c:pt>
                <c:pt idx="1581">
                  <c:v>-5.42854E-6</c:v>
                </c:pt>
                <c:pt idx="1582">
                  <c:v>-3.8565399999999997E-6</c:v>
                </c:pt>
                <c:pt idx="1583">
                  <c:v>-1.92148E-6</c:v>
                </c:pt>
                <c:pt idx="1584">
                  <c:v>1.17393E-7</c:v>
                </c:pt>
                <c:pt idx="1585">
                  <c:v>2.0187299999999998E-6</c:v>
                </c:pt>
                <c:pt idx="1586">
                  <c:v>3.5932600000000001E-6</c:v>
                </c:pt>
                <c:pt idx="1587">
                  <c:v>4.7182799999999997E-6</c:v>
                </c:pt>
                <c:pt idx="1588">
                  <c:v>5.3319100000000004E-6</c:v>
                </c:pt>
                <c:pt idx="1589">
                  <c:v>5.4129600000000003E-6</c:v>
                </c:pt>
                <c:pt idx="1590">
                  <c:v>4.9567600000000003E-6</c:v>
                </c:pt>
                <c:pt idx="1591">
                  <c:v>3.9577600000000002E-6</c:v>
                </c:pt>
                <c:pt idx="1592">
                  <c:v>2.4066899999999999E-6</c:v>
                </c:pt>
                <c:pt idx="1593">
                  <c:v>3.0426299999999998E-7</c:v>
                </c:pt>
                <c:pt idx="1594">
                  <c:v>-2.3130000000000001E-6</c:v>
                </c:pt>
                <c:pt idx="1595">
                  <c:v>-5.3439800000000003E-6</c:v>
                </c:pt>
                <c:pt idx="1596">
                  <c:v>-8.6023200000000003E-6</c:v>
                </c:pt>
                <c:pt idx="1597">
                  <c:v>-1.18138E-5</c:v>
                </c:pt>
                <c:pt idx="1598">
                  <c:v>-1.46375E-5</c:v>
                </c:pt>
                <c:pt idx="1599">
                  <c:v>-1.6711700000000001E-5</c:v>
                </c:pt>
                <c:pt idx="1600">
                  <c:v>-1.77155E-5</c:v>
                </c:pt>
                <c:pt idx="1601">
                  <c:v>-1.74359E-5</c:v>
                </c:pt>
                <c:pt idx="1602">
                  <c:v>-1.5821999999999999E-5</c:v>
                </c:pt>
                <c:pt idx="1603">
                  <c:v>-1.30103E-5</c:v>
                </c:pt>
                <c:pt idx="1604">
                  <c:v>-9.3127600000000006E-6</c:v>
                </c:pt>
                <c:pt idx="1605">
                  <c:v>-5.1650999999999999E-6</c:v>
                </c:pt>
                <c:pt idx="1606">
                  <c:v>-1.0481E-6</c:v>
                </c:pt>
                <c:pt idx="1607">
                  <c:v>2.6012300000000002E-6</c:v>
                </c:pt>
                <c:pt idx="1608">
                  <c:v>5.4663200000000002E-6</c:v>
                </c:pt>
                <c:pt idx="1609">
                  <c:v>7.3980299999999997E-6</c:v>
                </c:pt>
                <c:pt idx="1610">
                  <c:v>8.4225699999999992E-6</c:v>
                </c:pt>
                <c:pt idx="1611">
                  <c:v>8.7110899999999996E-6</c:v>
                </c:pt>
                <c:pt idx="1612">
                  <c:v>8.5210199999999999E-6</c:v>
                </c:pt>
                <c:pt idx="1613">
                  <c:v>8.1244999999999999E-6</c:v>
                </c:pt>
                <c:pt idx="1614">
                  <c:v>7.7407500000000004E-6</c:v>
                </c:pt>
                <c:pt idx="1615">
                  <c:v>7.4862700000000002E-6</c:v>
                </c:pt>
                <c:pt idx="1616">
                  <c:v>7.35212E-6</c:v>
                </c:pt>
                <c:pt idx="1617">
                  <c:v>7.2109400000000001E-6</c:v>
                </c:pt>
                <c:pt idx="1618">
                  <c:v>6.8516700000000004E-6</c:v>
                </c:pt>
                <c:pt idx="1619">
                  <c:v>6.0343199999999997E-6</c:v>
                </c:pt>
                <c:pt idx="1620">
                  <c:v>4.5543800000000003E-6</c:v>
                </c:pt>
                <c:pt idx="1621">
                  <c:v>2.3036899999999998E-6</c:v>
                </c:pt>
                <c:pt idx="1622">
                  <c:v>-6.8572799999999998E-7</c:v>
                </c:pt>
                <c:pt idx="1623">
                  <c:v>-4.2262399999999997E-6</c:v>
                </c:pt>
                <c:pt idx="1624">
                  <c:v>-7.9936200000000006E-6</c:v>
                </c:pt>
                <c:pt idx="1625">
                  <c:v>-1.1578499999999999E-5</c:v>
                </c:pt>
                <c:pt idx="1626">
                  <c:v>-1.4559199999999999E-5</c:v>
                </c:pt>
                <c:pt idx="1627">
                  <c:v>-1.6579199999999999E-5</c:v>
                </c:pt>
                <c:pt idx="1628">
                  <c:v>-1.7408799999999998E-5</c:v>
                </c:pt>
                <c:pt idx="1629">
                  <c:v>-1.6977300000000001E-5</c:v>
                </c:pt>
                <c:pt idx="1630">
                  <c:v>-1.5368900000000001E-5</c:v>
                </c:pt>
                <c:pt idx="1631">
                  <c:v>-1.27857E-5</c:v>
                </c:pt>
                <c:pt idx="1632">
                  <c:v>-9.4932499999999993E-6</c:v>
                </c:pt>
                <c:pt idx="1633">
                  <c:v>-5.7629299999999999E-6</c:v>
                </c:pt>
                <c:pt idx="1634">
                  <c:v>-1.82907E-6</c:v>
                </c:pt>
                <c:pt idx="1635">
                  <c:v>2.1309799999999999E-6</c:v>
                </c:pt>
                <c:pt idx="1636">
                  <c:v>5.9917900000000001E-6</c:v>
                </c:pt>
                <c:pt idx="1637">
                  <c:v>9.6564900000000008E-6</c:v>
                </c:pt>
                <c:pt idx="1638">
                  <c:v>1.30268E-5</c:v>
                </c:pt>
                <c:pt idx="1639">
                  <c:v>1.59787E-5</c:v>
                </c:pt>
                <c:pt idx="1640">
                  <c:v>1.8354899999999999E-5</c:v>
                </c:pt>
                <c:pt idx="1641">
                  <c:v>1.9976999999999999E-5</c:v>
                </c:pt>
                <c:pt idx="1642">
                  <c:v>2.06759E-5</c:v>
                </c:pt>
                <c:pt idx="1643">
                  <c:v>2.0332699999999999E-5</c:v>
                </c:pt>
                <c:pt idx="1644">
                  <c:v>1.8916500000000001E-5</c:v>
                </c:pt>
                <c:pt idx="1645">
                  <c:v>1.6509200000000001E-5</c:v>
                </c:pt>
                <c:pt idx="1646">
                  <c:v>1.33072E-5</c:v>
                </c:pt>
                <c:pt idx="1647">
                  <c:v>9.5991700000000008E-6</c:v>
                </c:pt>
                <c:pt idx="1648">
                  <c:v>5.7232999999999999E-6</c:v>
                </c:pt>
                <c:pt idx="1649">
                  <c:v>2.0139100000000002E-6</c:v>
                </c:pt>
                <c:pt idx="1650">
                  <c:v>-1.24856E-6</c:v>
                </c:pt>
                <c:pt idx="1651">
                  <c:v>-3.87277E-6</c:v>
                </c:pt>
                <c:pt idx="1652">
                  <c:v>-5.76901E-6</c:v>
                </c:pt>
                <c:pt idx="1653">
                  <c:v>-6.9380999999999997E-6</c:v>
                </c:pt>
                <c:pt idx="1654">
                  <c:v>-7.4430700000000004E-6</c:v>
                </c:pt>
                <c:pt idx="1655">
                  <c:v>-7.3742499999999997E-6</c:v>
                </c:pt>
                <c:pt idx="1656">
                  <c:v>-6.8200799999999996E-6</c:v>
                </c:pt>
                <c:pt idx="1657">
                  <c:v>-5.8521100000000001E-6</c:v>
                </c:pt>
                <c:pt idx="1658">
                  <c:v>-4.5271600000000002E-6</c:v>
                </c:pt>
                <c:pt idx="1659">
                  <c:v>-2.9028E-6</c:v>
                </c:pt>
                <c:pt idx="1660">
                  <c:v>-1.0575400000000001E-6</c:v>
                </c:pt>
                <c:pt idx="1661">
                  <c:v>8.9358799999999999E-7</c:v>
                </c:pt>
                <c:pt idx="1662">
                  <c:v>2.7955900000000001E-6</c:v>
                </c:pt>
                <c:pt idx="1663">
                  <c:v>4.4648400000000003E-6</c:v>
                </c:pt>
                <c:pt idx="1664">
                  <c:v>5.7131800000000001E-6</c:v>
                </c:pt>
                <c:pt idx="1665">
                  <c:v>6.3794799999999999E-6</c:v>
                </c:pt>
                <c:pt idx="1666">
                  <c:v>6.3612299999999997E-6</c:v>
                </c:pt>
                <c:pt idx="1667">
                  <c:v>5.6393000000000004E-6</c:v>
                </c:pt>
                <c:pt idx="1668">
                  <c:v>4.2894500000000001E-6</c:v>
                </c:pt>
                <c:pt idx="1669">
                  <c:v>2.4768799999999998E-6</c:v>
                </c:pt>
                <c:pt idx="1670">
                  <c:v>4.3284499999999998E-7</c:v>
                </c:pt>
                <c:pt idx="1671">
                  <c:v>-1.5834500000000001E-6</c:v>
                </c:pt>
                <c:pt idx="1672">
                  <c:v>-3.3301600000000001E-6</c:v>
                </c:pt>
                <c:pt idx="1673">
                  <c:v>-4.6253499999999997E-6</c:v>
                </c:pt>
                <c:pt idx="1674">
                  <c:v>-5.3763399999999999E-6</c:v>
                </c:pt>
                <c:pt idx="1675">
                  <c:v>-5.5889199999999997E-6</c:v>
                </c:pt>
                <c:pt idx="1676">
                  <c:v>-5.3551300000000002E-6</c:v>
                </c:pt>
                <c:pt idx="1677">
                  <c:v>-4.8240699999999997E-6</c:v>
                </c:pt>
                <c:pt idx="1678">
                  <c:v>-4.1648000000000003E-6</c:v>
                </c:pt>
                <c:pt idx="1679">
                  <c:v>-3.5310499999999998E-6</c:v>
                </c:pt>
                <c:pt idx="1680">
                  <c:v>-3.0352300000000002E-6</c:v>
                </c:pt>
                <c:pt idx="1681">
                  <c:v>-2.7355299999999999E-6</c:v>
                </c:pt>
                <c:pt idx="1682">
                  <c:v>-2.6357999999999998E-6</c:v>
                </c:pt>
                <c:pt idx="1683">
                  <c:v>-2.69552E-6</c:v>
                </c:pt>
                <c:pt idx="1684">
                  <c:v>-2.84657E-6</c:v>
                </c:pt>
                <c:pt idx="1685">
                  <c:v>-3.0133699999999998E-6</c:v>
                </c:pt>
                <c:pt idx="1686">
                  <c:v>-3.1333999999999999E-6</c:v>
                </c:pt>
                <c:pt idx="1687">
                  <c:v>-3.1743499999999999E-6</c:v>
                </c:pt>
                <c:pt idx="1688">
                  <c:v>-3.14405E-6</c:v>
                </c:pt>
                <c:pt idx="1689">
                  <c:v>-3.08963E-6</c:v>
                </c:pt>
                <c:pt idx="1690">
                  <c:v>-3.08426E-6</c:v>
                </c:pt>
                <c:pt idx="1691">
                  <c:v>-3.2039400000000002E-6</c:v>
                </c:pt>
                <c:pt idx="1692">
                  <c:v>-3.5003300000000002E-6</c:v>
                </c:pt>
                <c:pt idx="1693">
                  <c:v>-3.9780800000000004E-6</c:v>
                </c:pt>
                <c:pt idx="1694">
                  <c:v>-4.5844499999999998E-6</c:v>
                </c:pt>
                <c:pt idx="1695">
                  <c:v>-5.2149400000000001E-6</c:v>
                </c:pt>
                <c:pt idx="1696">
                  <c:v>-5.7331600000000002E-6</c:v>
                </c:pt>
                <c:pt idx="1697">
                  <c:v>-5.9984E-6</c:v>
                </c:pt>
                <c:pt idx="1698">
                  <c:v>-5.8923299999999999E-6</c:v>
                </c:pt>
                <c:pt idx="1699">
                  <c:v>-5.3377499999999998E-6</c:v>
                </c:pt>
                <c:pt idx="1700">
                  <c:v>-4.3064500000000001E-6</c:v>
                </c:pt>
                <c:pt idx="1701">
                  <c:v>-2.8177900000000001E-6</c:v>
                </c:pt>
                <c:pt idx="1702">
                  <c:v>-9.3250300000000005E-7</c:v>
                </c:pt>
                <c:pt idx="1703">
                  <c:v>1.2534299999999999E-6</c:v>
                </c:pt>
                <c:pt idx="1704">
                  <c:v>3.6121499999999998E-6</c:v>
                </c:pt>
                <c:pt idx="1705">
                  <c:v>5.9851599999999996E-6</c:v>
                </c:pt>
                <c:pt idx="1706">
                  <c:v>8.1857599999999994E-6</c:v>
                </c:pt>
                <c:pt idx="1707">
                  <c:v>1.00073E-5</c:v>
                </c:pt>
                <c:pt idx="1708">
                  <c:v>1.12403E-5</c:v>
                </c:pt>
                <c:pt idx="1709">
                  <c:v>1.16994E-5</c:v>
                </c:pt>
                <c:pt idx="1710">
                  <c:v>1.1256100000000001E-5</c:v>
                </c:pt>
                <c:pt idx="1711">
                  <c:v>9.8697199999999994E-6</c:v>
                </c:pt>
                <c:pt idx="1712">
                  <c:v>7.6094399999999998E-6</c:v>
                </c:pt>
                <c:pt idx="1713">
                  <c:v>4.6578999999999999E-6</c:v>
                </c:pt>
                <c:pt idx="1714">
                  <c:v>1.29353E-6</c:v>
                </c:pt>
                <c:pt idx="1715">
                  <c:v>-2.1473600000000001E-6</c:v>
                </c:pt>
                <c:pt idx="1716">
                  <c:v>-5.3216500000000001E-6</c:v>
                </c:pt>
                <c:pt idx="1717">
                  <c:v>-7.9330800000000006E-6</c:v>
                </c:pt>
                <c:pt idx="1718">
                  <c:v>-9.77681E-6</c:v>
                </c:pt>
                <c:pt idx="1719">
                  <c:v>-1.0765600000000001E-5</c:v>
                </c:pt>
                <c:pt idx="1720">
                  <c:v>-1.0932400000000001E-5</c:v>
                </c:pt>
                <c:pt idx="1721">
                  <c:v>-1.0410200000000001E-5</c:v>
                </c:pt>
                <c:pt idx="1722">
                  <c:v>-9.3930899999999992E-6</c:v>
                </c:pt>
                <c:pt idx="1723">
                  <c:v>-8.0889800000000003E-6</c:v>
                </c:pt>
                <c:pt idx="1724">
                  <c:v>-6.6730499999999996E-6</c:v>
                </c:pt>
                <c:pt idx="1725">
                  <c:v>-5.2531599999999997E-6</c:v>
                </c:pt>
                <c:pt idx="1726">
                  <c:v>-3.8550600000000003E-6</c:v>
                </c:pt>
                <c:pt idx="1727">
                  <c:v>-2.4314699999999999E-6</c:v>
                </c:pt>
                <c:pt idx="1728">
                  <c:v>-8.9344800000000005E-7</c:v>
                </c:pt>
                <c:pt idx="1729">
                  <c:v>8.4330199999999999E-7</c:v>
                </c:pt>
                <c:pt idx="1730">
                  <c:v>2.8100499999999999E-6</c:v>
                </c:pt>
                <c:pt idx="1731">
                  <c:v>4.9490700000000002E-6</c:v>
                </c:pt>
                <c:pt idx="1732">
                  <c:v>7.1029399999999996E-6</c:v>
                </c:pt>
                <c:pt idx="1733">
                  <c:v>9.0352400000000006E-6</c:v>
                </c:pt>
                <c:pt idx="1734">
                  <c:v>1.04796E-5</c:v>
                </c:pt>
                <c:pt idx="1735">
                  <c:v>1.12043E-5</c:v>
                </c:pt>
                <c:pt idx="1736">
                  <c:v>1.1074600000000001E-5</c:v>
                </c:pt>
                <c:pt idx="1737">
                  <c:v>1.0092600000000001E-5</c:v>
                </c:pt>
                <c:pt idx="1738">
                  <c:v>8.4038000000000008E-6</c:v>
                </c:pt>
                <c:pt idx="1739">
                  <c:v>6.2669799999999998E-6</c:v>
                </c:pt>
                <c:pt idx="1740">
                  <c:v>3.9964899999999999E-6</c:v>
                </c:pt>
                <c:pt idx="1741">
                  <c:v>1.8943100000000001E-6</c:v>
                </c:pt>
                <c:pt idx="1742">
                  <c:v>1.8993599999999999E-7</c:v>
                </c:pt>
                <c:pt idx="1743">
                  <c:v>-9.96542E-7</c:v>
                </c:pt>
                <c:pt idx="1744">
                  <c:v>-1.6615300000000001E-6</c:v>
                </c:pt>
                <c:pt idx="1745">
                  <c:v>-1.89707E-6</c:v>
                </c:pt>
                <c:pt idx="1746">
                  <c:v>-1.85098E-6</c:v>
                </c:pt>
                <c:pt idx="1747">
                  <c:v>-1.6802799999999999E-6</c:v>
                </c:pt>
                <c:pt idx="1748">
                  <c:v>-1.5095699999999999E-6</c:v>
                </c:pt>
                <c:pt idx="1749">
                  <c:v>-1.40318E-6</c:v>
                </c:pt>
                <c:pt idx="1750">
                  <c:v>-1.35543E-6</c:v>
                </c:pt>
                <c:pt idx="1751">
                  <c:v>-1.29946E-6</c:v>
                </c:pt>
                <c:pt idx="1752">
                  <c:v>-1.1310799999999999E-6</c:v>
                </c:pt>
                <c:pt idx="1753">
                  <c:v>-7.4130199999999995E-7</c:v>
                </c:pt>
                <c:pt idx="1754">
                  <c:v>-4.9430099999999999E-8</c:v>
                </c:pt>
                <c:pt idx="1755">
                  <c:v>9.7175299999999993E-7</c:v>
                </c:pt>
                <c:pt idx="1756">
                  <c:v>2.2853299999999999E-6</c:v>
                </c:pt>
                <c:pt idx="1757">
                  <c:v>3.7965899999999999E-6</c:v>
                </c:pt>
                <c:pt idx="1758">
                  <c:v>5.3737599999999999E-6</c:v>
                </c:pt>
                <c:pt idx="1759">
                  <c:v>6.8759200000000002E-6</c:v>
                </c:pt>
                <c:pt idx="1760">
                  <c:v>8.1788700000000002E-6</c:v>
                </c:pt>
                <c:pt idx="1761">
                  <c:v>9.1912400000000005E-6</c:v>
                </c:pt>
                <c:pt idx="1762">
                  <c:v>9.8575800000000006E-6</c:v>
                </c:pt>
                <c:pt idx="1763">
                  <c:v>1.0150699999999999E-5</c:v>
                </c:pt>
                <c:pt idx="1764">
                  <c:v>1.00597E-5</c:v>
                </c:pt>
                <c:pt idx="1765">
                  <c:v>9.5820000000000008E-6</c:v>
                </c:pt>
                <c:pt idx="1766">
                  <c:v>8.7230600000000001E-6</c:v>
                </c:pt>
                <c:pt idx="1767">
                  <c:v>7.5066000000000003E-6</c:v>
                </c:pt>
                <c:pt idx="1768">
                  <c:v>5.9891300000000004E-6</c:v>
                </c:pt>
                <c:pt idx="1769">
                  <c:v>4.2726600000000004E-6</c:v>
                </c:pt>
                <c:pt idx="1770">
                  <c:v>2.5075699999999999E-6</c:v>
                </c:pt>
                <c:pt idx="1771">
                  <c:v>8.81015E-7</c:v>
                </c:pt>
                <c:pt idx="1772">
                  <c:v>-4.0968899999999998E-7</c:v>
                </c:pt>
                <c:pt idx="1773">
                  <c:v>-1.1943599999999999E-6</c:v>
                </c:pt>
                <c:pt idx="1774">
                  <c:v>-1.37017E-6</c:v>
                </c:pt>
                <c:pt idx="1775">
                  <c:v>-9.3511999999999997E-7</c:v>
                </c:pt>
                <c:pt idx="1776">
                  <c:v>-5.5251800000000001E-9</c:v>
                </c:pt>
                <c:pt idx="1777">
                  <c:v>1.1891500000000001E-6</c:v>
                </c:pt>
                <c:pt idx="1778">
                  <c:v>2.3367399999999998E-6</c:v>
                </c:pt>
                <c:pt idx="1779">
                  <c:v>3.09517E-6</c:v>
                </c:pt>
                <c:pt idx="1780">
                  <c:v>3.15887E-6</c:v>
                </c:pt>
                <c:pt idx="1781">
                  <c:v>2.3255800000000001E-6</c:v>
                </c:pt>
                <c:pt idx="1782">
                  <c:v>5.4820100000000003E-7</c:v>
                </c:pt>
                <c:pt idx="1783">
                  <c:v>-2.04192E-6</c:v>
                </c:pt>
                <c:pt idx="1784">
                  <c:v>-5.1480999999999999E-6</c:v>
                </c:pt>
                <c:pt idx="1785">
                  <c:v>-8.3572300000000006E-6</c:v>
                </c:pt>
                <c:pt idx="1786">
                  <c:v>-1.12147E-5</c:v>
                </c:pt>
                <c:pt idx="1787">
                  <c:v>-1.33088E-5</c:v>
                </c:pt>
                <c:pt idx="1788">
                  <c:v>-1.43468E-5</c:v>
                </c:pt>
                <c:pt idx="1789">
                  <c:v>-1.4204599999999999E-5</c:v>
                </c:pt>
                <c:pt idx="1790">
                  <c:v>-1.29422E-5</c:v>
                </c:pt>
                <c:pt idx="1791">
                  <c:v>-1.07838E-5</c:v>
                </c:pt>
                <c:pt idx="1792">
                  <c:v>-8.0682899999999996E-6</c:v>
                </c:pt>
                <c:pt idx="1793">
                  <c:v>-5.1838100000000001E-6</c:v>
                </c:pt>
                <c:pt idx="1794">
                  <c:v>-2.49947E-6</c:v>
                </c:pt>
                <c:pt idx="1795">
                  <c:v>-3.07996E-7</c:v>
                </c:pt>
                <c:pt idx="1796">
                  <c:v>1.2120899999999999E-6</c:v>
                </c:pt>
                <c:pt idx="1797">
                  <c:v>2.0100400000000001E-6</c:v>
                </c:pt>
                <c:pt idx="1798">
                  <c:v>2.1526400000000002E-6</c:v>
                </c:pt>
                <c:pt idx="1799">
                  <c:v>1.79455E-6</c:v>
                </c:pt>
                <c:pt idx="1800">
                  <c:v>1.1368399999999999E-6</c:v>
                </c:pt>
                <c:pt idx="1801">
                  <c:v>3.8265099999999998E-7</c:v>
                </c:pt>
                <c:pt idx="1802">
                  <c:v>-3.01105E-7</c:v>
                </c:pt>
                <c:pt idx="1803">
                  <c:v>-8.0892000000000002E-7</c:v>
                </c:pt>
                <c:pt idx="1804">
                  <c:v>-1.10509E-6</c:v>
                </c:pt>
                <c:pt idx="1805">
                  <c:v>-1.21553E-6</c:v>
                </c:pt>
                <c:pt idx="1806">
                  <c:v>-1.20703E-6</c:v>
                </c:pt>
                <c:pt idx="1807">
                  <c:v>-1.1605299999999999E-6</c:v>
                </c:pt>
                <c:pt idx="1808">
                  <c:v>-1.1456600000000001E-6</c:v>
                </c:pt>
                <c:pt idx="1809">
                  <c:v>-1.20271E-6</c:v>
                </c:pt>
                <c:pt idx="1810">
                  <c:v>-1.3355800000000001E-6</c:v>
                </c:pt>
                <c:pt idx="1811">
                  <c:v>-1.5163E-6</c:v>
                </c:pt>
                <c:pt idx="1812">
                  <c:v>-1.6987600000000001E-6</c:v>
                </c:pt>
                <c:pt idx="1813">
                  <c:v>-1.8372800000000001E-6</c:v>
                </c:pt>
                <c:pt idx="1814">
                  <c:v>-1.9044999999999999E-6</c:v>
                </c:pt>
                <c:pt idx="1815">
                  <c:v>-1.90356E-6</c:v>
                </c:pt>
                <c:pt idx="1816">
                  <c:v>-1.8708299999999999E-6</c:v>
                </c:pt>
                <c:pt idx="1817">
                  <c:v>-1.86781E-6</c:v>
                </c:pt>
                <c:pt idx="1818">
                  <c:v>-1.96407E-6</c:v>
                </c:pt>
                <c:pt idx="1819">
                  <c:v>-2.2151300000000002E-6</c:v>
                </c:pt>
                <c:pt idx="1820">
                  <c:v>-2.6412799999999999E-6</c:v>
                </c:pt>
                <c:pt idx="1821">
                  <c:v>-3.2128700000000002E-6</c:v>
                </c:pt>
                <c:pt idx="1822">
                  <c:v>-3.8458999999999999E-6</c:v>
                </c:pt>
                <c:pt idx="1823">
                  <c:v>-4.4091300000000003E-6</c:v>
                </c:pt>
                <c:pt idx="1824">
                  <c:v>-4.7409699999999996E-6</c:v>
                </c:pt>
                <c:pt idx="1825">
                  <c:v>-4.6726099999999998E-6</c:v>
                </c:pt>
                <c:pt idx="1826">
                  <c:v>-4.0533499999999999E-6</c:v>
                </c:pt>
                <c:pt idx="1827">
                  <c:v>-2.7751599999999999E-6</c:v>
                </c:pt>
                <c:pt idx="1828">
                  <c:v>-7.94309E-7</c:v>
                </c:pt>
                <c:pt idx="1829">
                  <c:v>1.8512E-6</c:v>
                </c:pt>
                <c:pt idx="1830">
                  <c:v>5.0300799999999998E-6</c:v>
                </c:pt>
                <c:pt idx="1831">
                  <c:v>8.5151499999999993E-6</c:v>
                </c:pt>
                <c:pt idx="1832">
                  <c:v>1.1993299999999999E-5</c:v>
                </c:pt>
                <c:pt idx="1833">
                  <c:v>1.5091E-5</c:v>
                </c:pt>
                <c:pt idx="1834">
                  <c:v>1.7416200000000001E-5</c:v>
                </c:pt>
                <c:pt idx="1835">
                  <c:v>1.8612100000000001E-5</c:v>
                </c:pt>
                <c:pt idx="1836">
                  <c:v>1.84137E-5</c:v>
                </c:pt>
                <c:pt idx="1837">
                  <c:v>1.6696899999999999E-5</c:v>
                </c:pt>
                <c:pt idx="1838">
                  <c:v>1.35079E-5</c:v>
                </c:pt>
                <c:pt idx="1839">
                  <c:v>9.0651700000000005E-6</c:v>
                </c:pt>
                <c:pt idx="1840">
                  <c:v>3.7336000000000001E-6</c:v>
                </c:pt>
                <c:pt idx="1841">
                  <c:v>-2.0247899999999998E-6</c:v>
                </c:pt>
                <c:pt idx="1842">
                  <c:v>-7.7135800000000004E-6</c:v>
                </c:pt>
                <c:pt idx="1843">
                  <c:v>-1.2865599999999999E-5</c:v>
                </c:pt>
                <c:pt idx="1844">
                  <c:v>-1.7096200000000001E-5</c:v>
                </c:pt>
                <c:pt idx="1845">
                  <c:v>-2.01383E-5</c:v>
                </c:pt>
                <c:pt idx="1846">
                  <c:v>-2.1854499999999999E-5</c:v>
                </c:pt>
                <c:pt idx="1847">
                  <c:v>-2.2228499999999999E-5</c:v>
                </c:pt>
                <c:pt idx="1848">
                  <c:v>-2.1339899999999999E-5</c:v>
                </c:pt>
                <c:pt idx="1849">
                  <c:v>-1.9329699999999999E-5</c:v>
                </c:pt>
                <c:pt idx="1850">
                  <c:v>-1.63665E-5</c:v>
                </c:pt>
                <c:pt idx="1851">
                  <c:v>-1.2620699999999999E-5</c:v>
                </c:pt>
                <c:pt idx="1852">
                  <c:v>-8.2525799999999999E-6</c:v>
                </c:pt>
                <c:pt idx="1853">
                  <c:v>-3.4161100000000001E-6</c:v>
                </c:pt>
                <c:pt idx="1854">
                  <c:v>1.72447E-6</c:v>
                </c:pt>
                <c:pt idx="1855">
                  <c:v>6.9732700000000002E-6</c:v>
                </c:pt>
                <c:pt idx="1856">
                  <c:v>1.20856E-5</c:v>
                </c:pt>
                <c:pt idx="1857">
                  <c:v>1.6764400000000002E-5</c:v>
                </c:pt>
                <c:pt idx="1858">
                  <c:v>2.0674900000000001E-5</c:v>
                </c:pt>
                <c:pt idx="1859">
                  <c:v>2.3478699999999999E-5</c:v>
                </c:pt>
                <c:pt idx="1860">
                  <c:v>2.4879600000000001E-5</c:v>
                </c:pt>
                <c:pt idx="1861">
                  <c:v>2.4672999999999999E-5</c:v>
                </c:pt>
                <c:pt idx="1862">
                  <c:v>2.2785600000000001E-5</c:v>
                </c:pt>
                <c:pt idx="1863">
                  <c:v>1.92992E-5</c:v>
                </c:pt>
                <c:pt idx="1864">
                  <c:v>1.44498E-5</c:v>
                </c:pt>
                <c:pt idx="1865">
                  <c:v>8.6066199999999996E-6</c:v>
                </c:pt>
                <c:pt idx="1866">
                  <c:v>2.23217E-6</c:v>
                </c:pt>
                <c:pt idx="1867">
                  <c:v>-4.1679700000000002E-6</c:v>
                </c:pt>
                <c:pt idx="1868">
                  <c:v>-1.00987E-5</c:v>
                </c:pt>
                <c:pt idx="1869">
                  <c:v>-1.51256E-5</c:v>
                </c:pt>
                <c:pt idx="1870">
                  <c:v>-1.8916700000000001E-5</c:v>
                </c:pt>
                <c:pt idx="1871">
                  <c:v>-2.1271600000000001E-5</c:v>
                </c:pt>
                <c:pt idx="1872">
                  <c:v>-2.21345E-5</c:v>
                </c:pt>
                <c:pt idx="1873">
                  <c:v>-2.15908E-5</c:v>
                </c:pt>
                <c:pt idx="1874">
                  <c:v>-1.9846800000000001E-5</c:v>
                </c:pt>
                <c:pt idx="1875">
                  <c:v>-1.7196900000000001E-5</c:v>
                </c:pt>
                <c:pt idx="1876">
                  <c:v>-1.39838E-5</c:v>
                </c:pt>
                <c:pt idx="1877">
                  <c:v>-1.0558500000000001E-5</c:v>
                </c:pt>
                <c:pt idx="1878">
                  <c:v>-7.24736E-6</c:v>
                </c:pt>
                <c:pt idx="1879">
                  <c:v>-4.3282600000000003E-6</c:v>
                </c:pt>
                <c:pt idx="1880">
                  <c:v>-2.0155399999999998E-6</c:v>
                </c:pt>
                <c:pt idx="1881">
                  <c:v>-4.5080500000000002E-7</c:v>
                </c:pt>
                <c:pt idx="1882">
                  <c:v>3.04705E-7</c:v>
                </c:pt>
                <c:pt idx="1883">
                  <c:v>2.7782700000000002E-7</c:v>
                </c:pt>
                <c:pt idx="1884">
                  <c:v>-4.1124999999999998E-7</c:v>
                </c:pt>
                <c:pt idx="1885">
                  <c:v>-1.55195E-6</c:v>
                </c:pt>
                <c:pt idx="1886">
                  <c:v>-2.86142E-6</c:v>
                </c:pt>
                <c:pt idx="1887">
                  <c:v>-4.0218299999999997E-6</c:v>
                </c:pt>
                <c:pt idx="1888">
                  <c:v>-4.73451E-6</c:v>
                </c:pt>
                <c:pt idx="1889">
                  <c:v>-4.7815300000000003E-6</c:v>
                </c:pt>
                <c:pt idx="1890">
                  <c:v>-4.0795100000000004E-6</c:v>
                </c:pt>
                <c:pt idx="1891">
                  <c:v>-2.7099199999999998E-6</c:v>
                </c:pt>
                <c:pt idx="1892">
                  <c:v>-9.1400300000000004E-7</c:v>
                </c:pt>
                <c:pt idx="1893">
                  <c:v>9.5016900000000002E-7</c:v>
                </c:pt>
                <c:pt idx="1894">
                  <c:v>2.4815599999999998E-6</c:v>
                </c:pt>
                <c:pt idx="1895">
                  <c:v>3.3248599999999999E-6</c:v>
                </c:pt>
                <c:pt idx="1896">
                  <c:v>3.2539299999999999E-6</c:v>
                </c:pt>
                <c:pt idx="1897">
                  <c:v>2.2304299999999998E-6</c:v>
                </c:pt>
                <c:pt idx="1898">
                  <c:v>4.2340899999999998E-7</c:v>
                </c:pt>
                <c:pt idx="1899">
                  <c:v>-1.81582E-6</c:v>
                </c:pt>
                <c:pt idx="1900">
                  <c:v>-4.0200100000000003E-6</c:v>
                </c:pt>
                <c:pt idx="1901">
                  <c:v>-5.7004100000000004E-6</c:v>
                </c:pt>
                <c:pt idx="1902">
                  <c:v>-6.4500299999999996E-6</c:v>
                </c:pt>
                <c:pt idx="1903">
                  <c:v>-6.03292E-6</c:v>
                </c:pt>
                <c:pt idx="1904">
                  <c:v>-4.4390899999999997E-6</c:v>
                </c:pt>
                <c:pt idx="1905">
                  <c:v>-1.89127E-6</c:v>
                </c:pt>
                <c:pt idx="1906">
                  <c:v>1.1992399999999999E-6</c:v>
                </c:pt>
                <c:pt idx="1907">
                  <c:v>4.3180099999999998E-6</c:v>
                </c:pt>
                <c:pt idx="1908">
                  <c:v>6.9544599999999998E-6</c:v>
                </c:pt>
                <c:pt idx="1909">
                  <c:v>8.7053600000000003E-6</c:v>
                </c:pt>
                <c:pt idx="1910">
                  <c:v>9.3511600000000001E-6</c:v>
                </c:pt>
                <c:pt idx="1911">
                  <c:v>8.8893100000000004E-6</c:v>
                </c:pt>
                <c:pt idx="1912">
                  <c:v>7.5196799999999996E-6</c:v>
                </c:pt>
                <c:pt idx="1913">
                  <c:v>5.5893799999999997E-6</c:v>
                </c:pt>
                <c:pt idx="1914">
                  <c:v>3.5125400000000001E-6</c:v>
                </c:pt>
                <c:pt idx="1915">
                  <c:v>1.6848900000000001E-6</c:v>
                </c:pt>
                <c:pt idx="1916">
                  <c:v>4.1153799999999999E-7</c:v>
                </c:pt>
                <c:pt idx="1917">
                  <c:v>-1.3848200000000001E-7</c:v>
                </c:pt>
                <c:pt idx="1918">
                  <c:v>5.5069600000000001E-8</c:v>
                </c:pt>
                <c:pt idx="1919">
                  <c:v>8.8258000000000001E-7</c:v>
                </c:pt>
                <c:pt idx="1920">
                  <c:v>2.1475799999999999E-6</c:v>
                </c:pt>
                <c:pt idx="1921">
                  <c:v>3.62196E-6</c:v>
                </c:pt>
                <c:pt idx="1922">
                  <c:v>5.0998300000000003E-6</c:v>
                </c:pt>
                <c:pt idx="1923">
                  <c:v>6.4370600000000003E-6</c:v>
                </c:pt>
                <c:pt idx="1924">
                  <c:v>7.5678800000000003E-6</c:v>
                </c:pt>
                <c:pt idx="1925">
                  <c:v>8.4956500000000006E-6</c:v>
                </c:pt>
                <c:pt idx="1926">
                  <c:v>9.2624199999999993E-6</c:v>
                </c:pt>
                <c:pt idx="1927">
                  <c:v>9.9084699999999997E-6</c:v>
                </c:pt>
                <c:pt idx="1928">
                  <c:v>1.0435600000000001E-5</c:v>
                </c:pt>
                <c:pt idx="1929">
                  <c:v>1.07871E-5</c:v>
                </c:pt>
                <c:pt idx="1930">
                  <c:v>1.08512E-5</c:v>
                </c:pt>
                <c:pt idx="1931">
                  <c:v>1.0486600000000001E-5</c:v>
                </c:pt>
                <c:pt idx="1932">
                  <c:v>9.5625200000000001E-6</c:v>
                </c:pt>
                <c:pt idx="1933">
                  <c:v>7.9990299999999995E-6</c:v>
                </c:pt>
                <c:pt idx="1934">
                  <c:v>5.7971900000000003E-6</c:v>
                </c:pt>
                <c:pt idx="1935">
                  <c:v>3.0504399999999999E-6</c:v>
                </c:pt>
                <c:pt idx="1936">
                  <c:v>-6.3884700000000003E-8</c:v>
                </c:pt>
                <c:pt idx="1937">
                  <c:v>-3.3089199999999999E-6</c:v>
                </c:pt>
                <c:pt idx="1938">
                  <c:v>-6.4213900000000002E-6</c:v>
                </c:pt>
                <c:pt idx="1939">
                  <c:v>-9.14607E-6</c:v>
                </c:pt>
                <c:pt idx="1940">
                  <c:v>-1.12659E-5</c:v>
                </c:pt>
                <c:pt idx="1941">
                  <c:v>-1.2624599999999999E-5</c:v>
                </c:pt>
                <c:pt idx="1942">
                  <c:v>-1.31395E-5</c:v>
                </c:pt>
                <c:pt idx="1943">
                  <c:v>-1.28057E-5</c:v>
                </c:pt>
                <c:pt idx="1944">
                  <c:v>-1.1690300000000001E-5</c:v>
                </c:pt>
                <c:pt idx="1945">
                  <c:v>-9.9177899999999994E-6</c:v>
                </c:pt>
                <c:pt idx="1946">
                  <c:v>-7.6503500000000004E-6</c:v>
                </c:pt>
                <c:pt idx="1947">
                  <c:v>-5.0635900000000003E-6</c:v>
                </c:pt>
                <c:pt idx="1948">
                  <c:v>-2.3242900000000001E-6</c:v>
                </c:pt>
                <c:pt idx="1949">
                  <c:v>4.2640299999999998E-7</c:v>
                </c:pt>
                <c:pt idx="1950">
                  <c:v>3.08093E-6</c:v>
                </c:pt>
                <c:pt idx="1951">
                  <c:v>5.5634500000000001E-6</c:v>
                </c:pt>
                <c:pt idx="1952">
                  <c:v>7.8203000000000003E-6</c:v>
                </c:pt>
                <c:pt idx="1953">
                  <c:v>9.8073000000000001E-6</c:v>
                </c:pt>
                <c:pt idx="1954">
                  <c:v>1.1479400000000001E-5</c:v>
                </c:pt>
                <c:pt idx="1955">
                  <c:v>1.2787599999999999E-5</c:v>
                </c:pt>
                <c:pt idx="1956">
                  <c:v>1.3684400000000001E-5</c:v>
                </c:pt>
                <c:pt idx="1957">
                  <c:v>1.41368E-5</c:v>
                </c:pt>
                <c:pt idx="1958">
                  <c:v>1.41401E-5</c:v>
                </c:pt>
                <c:pt idx="1959">
                  <c:v>1.37274E-5</c:v>
                </c:pt>
                <c:pt idx="1960">
                  <c:v>1.29662E-5</c:v>
                </c:pt>
                <c:pt idx="1961">
                  <c:v>1.19425E-5</c:v>
                </c:pt>
                <c:pt idx="1962">
                  <c:v>1.07344E-5</c:v>
                </c:pt>
                <c:pt idx="1963">
                  <c:v>9.3835999999999994E-6</c:v>
                </c:pt>
                <c:pt idx="1964">
                  <c:v>7.8758300000000005E-6</c:v>
                </c:pt>
                <c:pt idx="1965">
                  <c:v>6.1402099999999999E-6</c:v>
                </c:pt>
                <c:pt idx="1966">
                  <c:v>4.0713100000000002E-6</c:v>
                </c:pt>
                <c:pt idx="1967">
                  <c:v>1.57082E-6</c:v>
                </c:pt>
                <c:pt idx="1968">
                  <c:v>-1.4021699999999999E-6</c:v>
                </c:pt>
                <c:pt idx="1969">
                  <c:v>-4.7878400000000004E-6</c:v>
                </c:pt>
                <c:pt idx="1970">
                  <c:v>-8.4044399999999998E-6</c:v>
                </c:pt>
                <c:pt idx="1971">
                  <c:v>-1.1959E-5</c:v>
                </c:pt>
                <c:pt idx="1972">
                  <c:v>-1.5090500000000001E-5</c:v>
                </c:pt>
                <c:pt idx="1973">
                  <c:v>-1.7437099999999999E-5</c:v>
                </c:pt>
                <c:pt idx="1974">
                  <c:v>-1.8710099999999999E-5</c:v>
                </c:pt>
                <c:pt idx="1975">
                  <c:v>-1.8756299999999999E-5</c:v>
                </c:pt>
                <c:pt idx="1976">
                  <c:v>-1.75936E-5</c:v>
                </c:pt>
                <c:pt idx="1977">
                  <c:v>-1.54087E-5</c:v>
                </c:pt>
                <c:pt idx="1978">
                  <c:v>-1.25205E-5</c:v>
                </c:pt>
                <c:pt idx="1979">
                  <c:v>-9.3158100000000005E-6</c:v>
                </c:pt>
                <c:pt idx="1980">
                  <c:v>-6.1760900000000002E-6</c:v>
                </c:pt>
                <c:pt idx="1981">
                  <c:v>-3.4092899999999998E-6</c:v>
                </c:pt>
                <c:pt idx="1982">
                  <c:v>-1.2041700000000001E-6</c:v>
                </c:pt>
                <c:pt idx="1983">
                  <c:v>3.85588E-7</c:v>
                </c:pt>
                <c:pt idx="1984">
                  <c:v>1.4262199999999999E-6</c:v>
                </c:pt>
                <c:pt idx="1985">
                  <c:v>2.06406E-6</c:v>
                </c:pt>
                <c:pt idx="1986">
                  <c:v>2.4729800000000002E-6</c:v>
                </c:pt>
                <c:pt idx="1987">
                  <c:v>2.80255E-6</c:v>
                </c:pt>
                <c:pt idx="1988">
                  <c:v>3.13917E-6</c:v>
                </c:pt>
                <c:pt idx="1989">
                  <c:v>3.4878400000000001E-6</c:v>
                </c:pt>
                <c:pt idx="1990">
                  <c:v>3.7766899999999999E-6</c:v>
                </c:pt>
                <c:pt idx="1991">
                  <c:v>3.8807699999999998E-6</c:v>
                </c:pt>
                <c:pt idx="1992">
                  <c:v>3.6577000000000001E-6</c:v>
                </c:pt>
                <c:pt idx="1993">
                  <c:v>2.9857699999999999E-6</c:v>
                </c:pt>
                <c:pt idx="1994">
                  <c:v>1.79593E-6</c:v>
                </c:pt>
                <c:pt idx="1995">
                  <c:v>9.1324599999999997E-8</c:v>
                </c:pt>
                <c:pt idx="1996">
                  <c:v>-2.0485E-6</c:v>
                </c:pt>
                <c:pt idx="1997">
                  <c:v>-4.4777700000000002E-6</c:v>
                </c:pt>
                <c:pt idx="1998">
                  <c:v>-7.0056100000000002E-6</c:v>
                </c:pt>
                <c:pt idx="1999">
                  <c:v>-9.4227200000000001E-6</c:v>
                </c:pt>
                <c:pt idx="2000">
                  <c:v>-1.1528100000000001E-5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E66-461D-9A50-E69565F4D339}"/>
            </c:ext>
          </c:extLst>
        </c:ser>
        <c:ser>
          <c:idx val="4"/>
          <c:order val="3"/>
          <c:tx>
            <c:v>E = 203 GPa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'Impact Young'!$B$10:$B$2010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Young'!$G$10:$G$2010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2.4170499999999999E-10</c:v>
                </c:pt>
                <c:pt idx="2">
                  <c:v>-1.97422E-8</c:v>
                </c:pt>
                <c:pt idx="3">
                  <c:v>2.8011600000000001E-8</c:v>
                </c:pt>
                <c:pt idx="4">
                  <c:v>8.6530400000000003E-8</c:v>
                </c:pt>
                <c:pt idx="5">
                  <c:v>-1.6467100000000001E-7</c:v>
                </c:pt>
                <c:pt idx="6">
                  <c:v>-8.3421399999999998E-8</c:v>
                </c:pt>
                <c:pt idx="7">
                  <c:v>3.2677499999999999E-7</c:v>
                </c:pt>
                <c:pt idx="8">
                  <c:v>-1.41856E-7</c:v>
                </c:pt>
                <c:pt idx="9">
                  <c:v>-2.36682E-7</c:v>
                </c:pt>
                <c:pt idx="10">
                  <c:v>3.1530900000000001E-7</c:v>
                </c:pt>
                <c:pt idx="11">
                  <c:v>-3.7691299999999999E-8</c:v>
                </c:pt>
                <c:pt idx="12">
                  <c:v>-2.3041300000000001E-7</c:v>
                </c:pt>
                <c:pt idx="13">
                  <c:v>1.7644200000000001E-7</c:v>
                </c:pt>
                <c:pt idx="14">
                  <c:v>4.97427E-7</c:v>
                </c:pt>
                <c:pt idx="15">
                  <c:v>2.23699E-7</c:v>
                </c:pt>
                <c:pt idx="16">
                  <c:v>-2.7800399999999998E-7</c:v>
                </c:pt>
                <c:pt idx="17">
                  <c:v>1.6463399999999998E-8</c:v>
                </c:pt>
                <c:pt idx="18">
                  <c:v>-4.1686300000000002E-7</c:v>
                </c:pt>
                <c:pt idx="19">
                  <c:v>-1.2841999999999999E-6</c:v>
                </c:pt>
                <c:pt idx="20">
                  <c:v>-1.2378700000000001E-6</c:v>
                </c:pt>
                <c:pt idx="21">
                  <c:v>-1.14252E-6</c:v>
                </c:pt>
                <c:pt idx="22">
                  <c:v>-4.1315800000000003E-7</c:v>
                </c:pt>
                <c:pt idx="23">
                  <c:v>6.1121899999999996E-7</c:v>
                </c:pt>
                <c:pt idx="24">
                  <c:v>1.78262E-6</c:v>
                </c:pt>
                <c:pt idx="25">
                  <c:v>3.24901E-6</c:v>
                </c:pt>
                <c:pt idx="26">
                  <c:v>3.40885E-6</c:v>
                </c:pt>
                <c:pt idx="27">
                  <c:v>3.02737E-6</c:v>
                </c:pt>
                <c:pt idx="28">
                  <c:v>2.50889E-6</c:v>
                </c:pt>
                <c:pt idx="29">
                  <c:v>1.7058700000000001E-6</c:v>
                </c:pt>
                <c:pt idx="30">
                  <c:v>1.0017000000000001E-6</c:v>
                </c:pt>
                <c:pt idx="31">
                  <c:v>-5.2949199999999997E-8</c:v>
                </c:pt>
                <c:pt idx="32">
                  <c:v>-8.6171E-7</c:v>
                </c:pt>
                <c:pt idx="33">
                  <c:v>-1.69795E-6</c:v>
                </c:pt>
                <c:pt idx="34">
                  <c:v>-2.6365800000000002E-6</c:v>
                </c:pt>
                <c:pt idx="35">
                  <c:v>-2.91276E-6</c:v>
                </c:pt>
                <c:pt idx="36">
                  <c:v>-2.6368599999999999E-6</c:v>
                </c:pt>
                <c:pt idx="37">
                  <c:v>-2.3387799999999998E-6</c:v>
                </c:pt>
                <c:pt idx="38">
                  <c:v>-2.4663899999999999E-6</c:v>
                </c:pt>
                <c:pt idx="39">
                  <c:v>-2.6866299999999998E-6</c:v>
                </c:pt>
                <c:pt idx="40">
                  <c:v>-3.1526000000000001E-6</c:v>
                </c:pt>
                <c:pt idx="41">
                  <c:v>-3.72089E-6</c:v>
                </c:pt>
                <c:pt idx="42">
                  <c:v>-3.5499199999999998E-6</c:v>
                </c:pt>
                <c:pt idx="43">
                  <c:v>-2.5588500000000001E-6</c:v>
                </c:pt>
                <c:pt idx="44">
                  <c:v>-1.13851E-6</c:v>
                </c:pt>
                <c:pt idx="45">
                  <c:v>3.80335E-7</c:v>
                </c:pt>
                <c:pt idx="46">
                  <c:v>1.60884E-6</c:v>
                </c:pt>
                <c:pt idx="47">
                  <c:v>2.1373799999999999E-6</c:v>
                </c:pt>
                <c:pt idx="48">
                  <c:v>2.20825E-6</c:v>
                </c:pt>
                <c:pt idx="49">
                  <c:v>2.0699400000000001E-6</c:v>
                </c:pt>
                <c:pt idx="50">
                  <c:v>2.1360099999999998E-6</c:v>
                </c:pt>
                <c:pt idx="51">
                  <c:v>2.4350599999999999E-6</c:v>
                </c:pt>
                <c:pt idx="52">
                  <c:v>2.4571199999999999E-6</c:v>
                </c:pt>
                <c:pt idx="53">
                  <c:v>2.4274700000000001E-6</c:v>
                </c:pt>
                <c:pt idx="54">
                  <c:v>2.37357E-6</c:v>
                </c:pt>
                <c:pt idx="55">
                  <c:v>2.1333099999999998E-6</c:v>
                </c:pt>
                <c:pt idx="56">
                  <c:v>1.85226E-6</c:v>
                </c:pt>
                <c:pt idx="57">
                  <c:v>1.87229E-6</c:v>
                </c:pt>
                <c:pt idx="58">
                  <c:v>1.9729499999999999E-6</c:v>
                </c:pt>
                <c:pt idx="59">
                  <c:v>1.6362999999999999E-6</c:v>
                </c:pt>
                <c:pt idx="60">
                  <c:v>1.24353E-6</c:v>
                </c:pt>
                <c:pt idx="61">
                  <c:v>1.0179400000000001E-6</c:v>
                </c:pt>
                <c:pt idx="62">
                  <c:v>7.5401399999999996E-7</c:v>
                </c:pt>
                <c:pt idx="63">
                  <c:v>4.1735400000000002E-7</c:v>
                </c:pt>
                <c:pt idx="64">
                  <c:v>-6.72574E-8</c:v>
                </c:pt>
                <c:pt idx="65">
                  <c:v>-8.5713999999999996E-7</c:v>
                </c:pt>
                <c:pt idx="66">
                  <c:v>-2.13281E-6</c:v>
                </c:pt>
                <c:pt idx="67">
                  <c:v>-3.5221499999999998E-6</c:v>
                </c:pt>
                <c:pt idx="68">
                  <c:v>-4.3663E-6</c:v>
                </c:pt>
                <c:pt idx="69">
                  <c:v>-4.6875600000000004E-6</c:v>
                </c:pt>
                <c:pt idx="70">
                  <c:v>-4.7329199999999997E-6</c:v>
                </c:pt>
                <c:pt idx="71">
                  <c:v>-4.5132000000000003E-6</c:v>
                </c:pt>
                <c:pt idx="72">
                  <c:v>-4.0378800000000002E-6</c:v>
                </c:pt>
                <c:pt idx="73">
                  <c:v>-3.4219799999999999E-6</c:v>
                </c:pt>
                <c:pt idx="74">
                  <c:v>-2.72929E-6</c:v>
                </c:pt>
                <c:pt idx="75">
                  <c:v>-1.9885300000000001E-6</c:v>
                </c:pt>
                <c:pt idx="76">
                  <c:v>-1.362E-6</c:v>
                </c:pt>
                <c:pt idx="77">
                  <c:v>-1.0089100000000001E-6</c:v>
                </c:pt>
                <c:pt idx="78">
                  <c:v>-9.4531800000000005E-7</c:v>
                </c:pt>
                <c:pt idx="79">
                  <c:v>-9.6714600000000002E-7</c:v>
                </c:pt>
                <c:pt idx="80">
                  <c:v>-8.0445299999999996E-7</c:v>
                </c:pt>
                <c:pt idx="81">
                  <c:v>-4.65098E-7</c:v>
                </c:pt>
                <c:pt idx="82">
                  <c:v>-1.5125899999999999E-7</c:v>
                </c:pt>
                <c:pt idx="83">
                  <c:v>5.5840299999999999E-8</c:v>
                </c:pt>
                <c:pt idx="84">
                  <c:v>1.02234E-7</c:v>
                </c:pt>
                <c:pt idx="85">
                  <c:v>-1.0401399999999999E-7</c:v>
                </c:pt>
                <c:pt idx="86">
                  <c:v>-5.1289400000000004E-7</c:v>
                </c:pt>
                <c:pt idx="87">
                  <c:v>-9.3879899999999999E-7</c:v>
                </c:pt>
                <c:pt idx="88">
                  <c:v>-1.28737E-6</c:v>
                </c:pt>
                <c:pt idx="89">
                  <c:v>-1.5961700000000001E-6</c:v>
                </c:pt>
                <c:pt idx="90">
                  <c:v>-1.85144E-6</c:v>
                </c:pt>
                <c:pt idx="91">
                  <c:v>-1.8914199999999999E-6</c:v>
                </c:pt>
                <c:pt idx="92">
                  <c:v>-1.53772E-6</c:v>
                </c:pt>
                <c:pt idx="93">
                  <c:v>-7.6513300000000005E-7</c:v>
                </c:pt>
                <c:pt idx="94">
                  <c:v>4.0934599999999999E-7</c:v>
                </c:pt>
                <c:pt idx="95">
                  <c:v>1.9469700000000002E-6</c:v>
                </c:pt>
                <c:pt idx="96">
                  <c:v>3.55436E-6</c:v>
                </c:pt>
                <c:pt idx="97">
                  <c:v>4.7463699999999996E-6</c:v>
                </c:pt>
                <c:pt idx="98">
                  <c:v>5.27554E-6</c:v>
                </c:pt>
                <c:pt idx="99">
                  <c:v>5.2577100000000004E-6</c:v>
                </c:pt>
                <c:pt idx="100">
                  <c:v>4.8911499999999997E-6</c:v>
                </c:pt>
                <c:pt idx="101">
                  <c:v>4.3091500000000001E-6</c:v>
                </c:pt>
                <c:pt idx="102">
                  <c:v>3.6277E-6</c:v>
                </c:pt>
                <c:pt idx="103">
                  <c:v>2.8804200000000001E-6</c:v>
                </c:pt>
                <c:pt idx="104">
                  <c:v>1.9814799999999999E-6</c:v>
                </c:pt>
                <c:pt idx="105">
                  <c:v>9.47077E-7</c:v>
                </c:pt>
                <c:pt idx="106">
                  <c:v>5.3601700000000003E-8</c:v>
                </c:pt>
                <c:pt idx="107">
                  <c:v>-3.6901100000000002E-7</c:v>
                </c:pt>
                <c:pt idx="108">
                  <c:v>-2.4962300000000001E-7</c:v>
                </c:pt>
                <c:pt idx="109">
                  <c:v>1.8307399999999999E-7</c:v>
                </c:pt>
                <c:pt idx="110">
                  <c:v>5.7705799999999995E-7</c:v>
                </c:pt>
                <c:pt idx="111">
                  <c:v>6.4991799999999998E-7</c:v>
                </c:pt>
                <c:pt idx="112">
                  <c:v>3.2992300000000001E-7</c:v>
                </c:pt>
                <c:pt idx="113">
                  <c:v>-2.02782E-7</c:v>
                </c:pt>
                <c:pt idx="114">
                  <c:v>-6.5597600000000002E-7</c:v>
                </c:pt>
                <c:pt idx="115">
                  <c:v>-8.3779399999999999E-7</c:v>
                </c:pt>
                <c:pt idx="116">
                  <c:v>-7.06844E-7</c:v>
                </c:pt>
                <c:pt idx="117">
                  <c:v>-2.7632700000000001E-7</c:v>
                </c:pt>
                <c:pt idx="118">
                  <c:v>4.28613E-7</c:v>
                </c:pt>
                <c:pt idx="119">
                  <c:v>1.3233300000000001E-6</c:v>
                </c:pt>
                <c:pt idx="120">
                  <c:v>2.2179500000000001E-6</c:v>
                </c:pt>
                <c:pt idx="121">
                  <c:v>2.8484300000000001E-6</c:v>
                </c:pt>
                <c:pt idx="122">
                  <c:v>3.0381300000000002E-6</c:v>
                </c:pt>
                <c:pt idx="123">
                  <c:v>2.86667E-6</c:v>
                </c:pt>
                <c:pt idx="124">
                  <c:v>2.6368899999999998E-6</c:v>
                </c:pt>
                <c:pt idx="125">
                  <c:v>2.6476400000000001E-6</c:v>
                </c:pt>
                <c:pt idx="126">
                  <c:v>2.9666000000000001E-6</c:v>
                </c:pt>
                <c:pt idx="127">
                  <c:v>3.3513E-6</c:v>
                </c:pt>
                <c:pt idx="128">
                  <c:v>3.3658200000000002E-6</c:v>
                </c:pt>
                <c:pt idx="129">
                  <c:v>2.6548099999999998E-6</c:v>
                </c:pt>
                <c:pt idx="130">
                  <c:v>1.1893500000000001E-6</c:v>
                </c:pt>
                <c:pt idx="131">
                  <c:v>-7.2537600000000005E-7</c:v>
                </c:pt>
                <c:pt idx="132">
                  <c:v>-2.6582299999999998E-6</c:v>
                </c:pt>
                <c:pt idx="133">
                  <c:v>-4.2724099999999998E-6</c:v>
                </c:pt>
                <c:pt idx="134">
                  <c:v>-5.4270699999999997E-6</c:v>
                </c:pt>
                <c:pt idx="135">
                  <c:v>-6.1489200000000002E-6</c:v>
                </c:pt>
                <c:pt idx="136">
                  <c:v>-6.5186700000000004E-6</c:v>
                </c:pt>
                <c:pt idx="137">
                  <c:v>-6.5669700000000004E-6</c:v>
                </c:pt>
                <c:pt idx="138">
                  <c:v>-6.2454899999999999E-6</c:v>
                </c:pt>
                <c:pt idx="139">
                  <c:v>-5.4592299999999997E-6</c:v>
                </c:pt>
                <c:pt idx="140">
                  <c:v>-4.1510099999999996E-6</c:v>
                </c:pt>
                <c:pt idx="141">
                  <c:v>-2.4049E-6</c:v>
                </c:pt>
                <c:pt idx="142">
                  <c:v>-4.7047400000000001E-7</c:v>
                </c:pt>
                <c:pt idx="143">
                  <c:v>1.32381E-6</c:v>
                </c:pt>
                <c:pt idx="144">
                  <c:v>2.6989900000000001E-6</c:v>
                </c:pt>
                <c:pt idx="145">
                  <c:v>3.5445300000000001E-6</c:v>
                </c:pt>
                <c:pt idx="146">
                  <c:v>3.9930599999999997E-6</c:v>
                </c:pt>
                <c:pt idx="147">
                  <c:v>4.3578199999999997E-6</c:v>
                </c:pt>
                <c:pt idx="148">
                  <c:v>4.8951199999999996E-6</c:v>
                </c:pt>
                <c:pt idx="149">
                  <c:v>5.5638199999999997E-6</c:v>
                </c:pt>
                <c:pt idx="150">
                  <c:v>6.0221999999999997E-6</c:v>
                </c:pt>
                <c:pt idx="151">
                  <c:v>5.8633000000000003E-6</c:v>
                </c:pt>
                <c:pt idx="152">
                  <c:v>4.8626699999999996E-6</c:v>
                </c:pt>
                <c:pt idx="153">
                  <c:v>3.0952999999999998E-6</c:v>
                </c:pt>
                <c:pt idx="154">
                  <c:v>9.2800700000000003E-7</c:v>
                </c:pt>
                <c:pt idx="155">
                  <c:v>-1.1288699999999999E-6</c:v>
                </c:pt>
                <c:pt idx="156">
                  <c:v>-2.6817099999999999E-6</c:v>
                </c:pt>
                <c:pt idx="157">
                  <c:v>-3.61627E-6</c:v>
                </c:pt>
                <c:pt idx="158">
                  <c:v>-4.0207700000000001E-6</c:v>
                </c:pt>
                <c:pt idx="159">
                  <c:v>-4.0318199999999998E-6</c:v>
                </c:pt>
                <c:pt idx="160">
                  <c:v>-3.7892699999999999E-6</c:v>
                </c:pt>
                <c:pt idx="161">
                  <c:v>-3.43553E-6</c:v>
                </c:pt>
                <c:pt idx="162">
                  <c:v>-3.0704599999999998E-6</c:v>
                </c:pt>
                <c:pt idx="163">
                  <c:v>-2.7389600000000001E-6</c:v>
                </c:pt>
                <c:pt idx="164">
                  <c:v>-2.4828799999999999E-6</c:v>
                </c:pt>
                <c:pt idx="165">
                  <c:v>-2.3524000000000001E-6</c:v>
                </c:pt>
                <c:pt idx="166">
                  <c:v>-2.3562200000000001E-6</c:v>
                </c:pt>
                <c:pt idx="167">
                  <c:v>-2.4445699999999999E-6</c:v>
                </c:pt>
                <c:pt idx="168">
                  <c:v>-2.5327700000000001E-6</c:v>
                </c:pt>
                <c:pt idx="169">
                  <c:v>-2.5046799999999998E-6</c:v>
                </c:pt>
                <c:pt idx="170">
                  <c:v>-2.2278199999999998E-6</c:v>
                </c:pt>
                <c:pt idx="171">
                  <c:v>-1.6340900000000001E-6</c:v>
                </c:pt>
                <c:pt idx="172">
                  <c:v>-7.9681100000000003E-7</c:v>
                </c:pt>
                <c:pt idx="173">
                  <c:v>1.016E-7</c:v>
                </c:pt>
                <c:pt idx="174">
                  <c:v>8.8813599999999995E-7</c:v>
                </c:pt>
                <c:pt idx="175">
                  <c:v>1.4832499999999999E-6</c:v>
                </c:pt>
                <c:pt idx="176">
                  <c:v>1.88784E-6</c:v>
                </c:pt>
                <c:pt idx="177">
                  <c:v>2.1186100000000002E-6</c:v>
                </c:pt>
                <c:pt idx="178">
                  <c:v>2.1593499999999999E-6</c:v>
                </c:pt>
                <c:pt idx="179">
                  <c:v>1.9556399999999998E-6</c:v>
                </c:pt>
                <c:pt idx="180">
                  <c:v>1.4596E-6</c:v>
                </c:pt>
                <c:pt idx="181">
                  <c:v>7.0410099999999999E-7</c:v>
                </c:pt>
                <c:pt idx="182">
                  <c:v>-1.6614400000000001E-7</c:v>
                </c:pt>
                <c:pt idx="183">
                  <c:v>-9.5973299999999996E-7</c:v>
                </c:pt>
                <c:pt idx="184">
                  <c:v>-1.5403699999999999E-6</c:v>
                </c:pt>
                <c:pt idx="185">
                  <c:v>-1.85845E-6</c:v>
                </c:pt>
                <c:pt idx="186">
                  <c:v>-1.9074900000000001E-6</c:v>
                </c:pt>
                <c:pt idx="187">
                  <c:v>-1.6929699999999999E-6</c:v>
                </c:pt>
                <c:pt idx="188">
                  <c:v>-1.2528000000000001E-6</c:v>
                </c:pt>
                <c:pt idx="189">
                  <c:v>-6.8418000000000003E-7</c:v>
                </c:pt>
                <c:pt idx="190">
                  <c:v>-1.3596300000000001E-7</c:v>
                </c:pt>
                <c:pt idx="191">
                  <c:v>2.3457299999999999E-7</c:v>
                </c:pt>
                <c:pt idx="192">
                  <c:v>3.3234900000000001E-7</c:v>
                </c:pt>
                <c:pt idx="193">
                  <c:v>1.9198999999999999E-7</c:v>
                </c:pt>
                <c:pt idx="194">
                  <c:v>-2.3500799999999999E-8</c:v>
                </c:pt>
                <c:pt idx="195">
                  <c:v>-1.2029900000000001E-7</c:v>
                </c:pt>
                <c:pt idx="196">
                  <c:v>6.2592400000000004E-9</c:v>
                </c:pt>
                <c:pt idx="197">
                  <c:v>3.33298E-7</c:v>
                </c:pt>
                <c:pt idx="198">
                  <c:v>7.7078200000000003E-7</c:v>
                </c:pt>
                <c:pt idx="199">
                  <c:v>1.24945E-6</c:v>
                </c:pt>
                <c:pt idx="200">
                  <c:v>1.7677400000000001E-6</c:v>
                </c:pt>
                <c:pt idx="201">
                  <c:v>2.3772400000000001E-6</c:v>
                </c:pt>
                <c:pt idx="202">
                  <c:v>3.1182399999999999E-6</c:v>
                </c:pt>
                <c:pt idx="203">
                  <c:v>3.9470999999999999E-6</c:v>
                </c:pt>
                <c:pt idx="204">
                  <c:v>4.72222E-6</c:v>
                </c:pt>
                <c:pt idx="205">
                  <c:v>5.2774100000000003E-6</c:v>
                </c:pt>
                <c:pt idx="206">
                  <c:v>5.5264400000000004E-6</c:v>
                </c:pt>
                <c:pt idx="207">
                  <c:v>5.5109199999999997E-6</c:v>
                </c:pt>
                <c:pt idx="208">
                  <c:v>5.3629300000000003E-6</c:v>
                </c:pt>
                <c:pt idx="209">
                  <c:v>5.2240700000000001E-6</c:v>
                </c:pt>
                <c:pt idx="210">
                  <c:v>5.1768000000000001E-6</c:v>
                </c:pt>
                <c:pt idx="211">
                  <c:v>5.2173199999999997E-6</c:v>
                </c:pt>
                <c:pt idx="212">
                  <c:v>5.2732200000000003E-6</c:v>
                </c:pt>
                <c:pt idx="213">
                  <c:v>5.2501599999999999E-6</c:v>
                </c:pt>
                <c:pt idx="214">
                  <c:v>5.07584E-6</c:v>
                </c:pt>
                <c:pt idx="215">
                  <c:v>4.7088900000000001E-6</c:v>
                </c:pt>
                <c:pt idx="216">
                  <c:v>4.1134700000000001E-6</c:v>
                </c:pt>
                <c:pt idx="217">
                  <c:v>3.2408700000000002E-6</c:v>
                </c:pt>
                <c:pt idx="218">
                  <c:v>2.0542199999999999E-6</c:v>
                </c:pt>
                <c:pt idx="219">
                  <c:v>5.7783200000000004E-7</c:v>
                </c:pt>
                <c:pt idx="220">
                  <c:v>-1.0799400000000001E-6</c:v>
                </c:pt>
                <c:pt idx="221">
                  <c:v>-2.75307E-6</c:v>
                </c:pt>
                <c:pt idx="222">
                  <c:v>-4.27441E-6</c:v>
                </c:pt>
                <c:pt idx="223">
                  <c:v>-5.5298599999999999E-6</c:v>
                </c:pt>
                <c:pt idx="224">
                  <c:v>-6.4775999999999996E-6</c:v>
                </c:pt>
                <c:pt idx="225">
                  <c:v>-7.1111399999999998E-6</c:v>
                </c:pt>
                <c:pt idx="226">
                  <c:v>-7.3943300000000001E-6</c:v>
                </c:pt>
                <c:pt idx="227">
                  <c:v>-7.2415299999999996E-6</c:v>
                </c:pt>
                <c:pt idx="228">
                  <c:v>-6.5769399999999999E-6</c:v>
                </c:pt>
                <c:pt idx="229">
                  <c:v>-5.4163000000000001E-6</c:v>
                </c:pt>
                <c:pt idx="230">
                  <c:v>-3.8949599999999997E-6</c:v>
                </c:pt>
                <c:pt idx="231">
                  <c:v>-2.2309699999999999E-6</c:v>
                </c:pt>
                <c:pt idx="232">
                  <c:v>-6.5904999999999996E-7</c:v>
                </c:pt>
                <c:pt idx="233">
                  <c:v>6.3589300000000004E-7</c:v>
                </c:pt>
                <c:pt idx="234">
                  <c:v>1.5614E-6</c:v>
                </c:pt>
                <c:pt idx="235">
                  <c:v>2.1111899999999999E-6</c:v>
                </c:pt>
                <c:pt idx="236">
                  <c:v>2.3213300000000001E-6</c:v>
                </c:pt>
                <c:pt idx="237">
                  <c:v>2.23467E-6</c:v>
                </c:pt>
                <c:pt idx="238">
                  <c:v>1.8930600000000001E-6</c:v>
                </c:pt>
                <c:pt idx="239">
                  <c:v>1.33439E-6</c:v>
                </c:pt>
                <c:pt idx="240">
                  <c:v>5.87328E-7</c:v>
                </c:pt>
                <c:pt idx="241">
                  <c:v>-3.1244000000000001E-7</c:v>
                </c:pt>
                <c:pt idx="242">
                  <c:v>-1.28557E-6</c:v>
                </c:pt>
                <c:pt idx="243">
                  <c:v>-2.1942399999999999E-6</c:v>
                </c:pt>
                <c:pt idx="244">
                  <c:v>-2.87336E-6</c:v>
                </c:pt>
                <c:pt idx="245">
                  <c:v>-3.18319E-6</c:v>
                </c:pt>
                <c:pt idx="246">
                  <c:v>-3.04839E-6</c:v>
                </c:pt>
                <c:pt idx="247">
                  <c:v>-2.4716199999999999E-6</c:v>
                </c:pt>
                <c:pt idx="248">
                  <c:v>-1.52094E-6</c:v>
                </c:pt>
                <c:pt idx="249">
                  <c:v>-2.9747599999999998E-7</c:v>
                </c:pt>
                <c:pt idx="250">
                  <c:v>1.08915E-6</c:v>
                </c:pt>
                <c:pt idx="251">
                  <c:v>2.5097700000000001E-6</c:v>
                </c:pt>
                <c:pt idx="252">
                  <c:v>3.78576E-6</c:v>
                </c:pt>
                <c:pt idx="253">
                  <c:v>4.6902100000000003E-6</c:v>
                </c:pt>
                <c:pt idx="254">
                  <c:v>5.0005499999999999E-6</c:v>
                </c:pt>
                <c:pt idx="255">
                  <c:v>4.5716700000000002E-6</c:v>
                </c:pt>
                <c:pt idx="256">
                  <c:v>3.3898199999999998E-6</c:v>
                </c:pt>
                <c:pt idx="257">
                  <c:v>1.5872E-6</c:v>
                </c:pt>
                <c:pt idx="258">
                  <c:v>-5.9310699999999997E-7</c:v>
                </c:pt>
                <c:pt idx="259">
                  <c:v>-2.8746E-6</c:v>
                </c:pt>
                <c:pt idx="260">
                  <c:v>-5.0230199999999997E-6</c:v>
                </c:pt>
                <c:pt idx="261">
                  <c:v>-6.8719100000000001E-6</c:v>
                </c:pt>
                <c:pt idx="262">
                  <c:v>-8.2982100000000003E-6</c:v>
                </c:pt>
                <c:pt idx="263">
                  <c:v>-9.1903099999999998E-6</c:v>
                </c:pt>
                <c:pt idx="264">
                  <c:v>-9.4402199999999995E-6</c:v>
                </c:pt>
                <c:pt idx="265">
                  <c:v>-8.9650600000000005E-6</c:v>
                </c:pt>
                <c:pt idx="266">
                  <c:v>-7.7521800000000004E-6</c:v>
                </c:pt>
                <c:pt idx="267">
                  <c:v>-5.9078399999999998E-6</c:v>
                </c:pt>
                <c:pt idx="268">
                  <c:v>-3.6684899999999998E-6</c:v>
                </c:pt>
                <c:pt idx="269">
                  <c:v>-1.3478499999999999E-6</c:v>
                </c:pt>
                <c:pt idx="270">
                  <c:v>7.5578100000000004E-7</c:v>
                </c:pt>
                <c:pt idx="271">
                  <c:v>2.4370999999999999E-6</c:v>
                </c:pt>
                <c:pt idx="272">
                  <c:v>3.6101800000000001E-6</c:v>
                </c:pt>
                <c:pt idx="273">
                  <c:v>4.2865399999999998E-6</c:v>
                </c:pt>
                <c:pt idx="274">
                  <c:v>4.5310299999999999E-6</c:v>
                </c:pt>
                <c:pt idx="275">
                  <c:v>4.4272200000000003E-6</c:v>
                </c:pt>
                <c:pt idx="276">
                  <c:v>4.0694499999999996E-6</c:v>
                </c:pt>
                <c:pt idx="277">
                  <c:v>3.5677199999999999E-6</c:v>
                </c:pt>
                <c:pt idx="278">
                  <c:v>3.0325000000000002E-6</c:v>
                </c:pt>
                <c:pt idx="279">
                  <c:v>2.5313199999999999E-6</c:v>
                </c:pt>
                <c:pt idx="280">
                  <c:v>2.0537100000000002E-6</c:v>
                </c:pt>
                <c:pt idx="281">
                  <c:v>1.52938E-6</c:v>
                </c:pt>
                <c:pt idx="282">
                  <c:v>9.0036899999999998E-7</c:v>
                </c:pt>
                <c:pt idx="283">
                  <c:v>1.9785499999999999E-7</c:v>
                </c:pt>
                <c:pt idx="284">
                  <c:v>-4.3440999999999998E-7</c:v>
                </c:pt>
                <c:pt idx="285">
                  <c:v>-7.9334099999999996E-7</c:v>
                </c:pt>
                <c:pt idx="286">
                  <c:v>-7.2087799999999998E-7</c:v>
                </c:pt>
                <c:pt idx="287">
                  <c:v>-1.99025E-7</c:v>
                </c:pt>
                <c:pt idx="288">
                  <c:v>6.2274999999999999E-7</c:v>
                </c:pt>
                <c:pt idx="289">
                  <c:v>1.48243E-6</c:v>
                </c:pt>
                <c:pt idx="290">
                  <c:v>2.1036099999999999E-6</c:v>
                </c:pt>
                <c:pt idx="291">
                  <c:v>2.2803200000000001E-6</c:v>
                </c:pt>
                <c:pt idx="292">
                  <c:v>1.9201399999999999E-6</c:v>
                </c:pt>
                <c:pt idx="293">
                  <c:v>1.05071E-6</c:v>
                </c:pt>
                <c:pt idx="294">
                  <c:v>-1.97769E-7</c:v>
                </c:pt>
                <c:pt idx="295">
                  <c:v>-1.62926E-6</c:v>
                </c:pt>
                <c:pt idx="296">
                  <c:v>-3.0305200000000002E-6</c:v>
                </c:pt>
                <c:pt idx="297">
                  <c:v>-4.2134500000000003E-6</c:v>
                </c:pt>
                <c:pt idx="298">
                  <c:v>-5.0331400000000004E-6</c:v>
                </c:pt>
                <c:pt idx="299">
                  <c:v>-5.37909E-6</c:v>
                </c:pt>
                <c:pt idx="300">
                  <c:v>-5.1572899999999999E-6</c:v>
                </c:pt>
                <c:pt idx="301">
                  <c:v>-4.2930100000000001E-6</c:v>
                </c:pt>
                <c:pt idx="302">
                  <c:v>-2.77389E-6</c:v>
                </c:pt>
                <c:pt idx="303">
                  <c:v>-7.1548700000000003E-7</c:v>
                </c:pt>
                <c:pt idx="304">
                  <c:v>1.6068100000000001E-6</c:v>
                </c:pt>
                <c:pt idx="305">
                  <c:v>3.8101900000000001E-6</c:v>
                </c:pt>
                <c:pt idx="306">
                  <c:v>5.5328200000000003E-6</c:v>
                </c:pt>
                <c:pt idx="307">
                  <c:v>6.56671E-6</c:v>
                </c:pt>
                <c:pt idx="308">
                  <c:v>6.91321E-6</c:v>
                </c:pt>
                <c:pt idx="309">
                  <c:v>6.7306899999999999E-6</c:v>
                </c:pt>
                <c:pt idx="310">
                  <c:v>6.2151300000000004E-6</c:v>
                </c:pt>
                <c:pt idx="311">
                  <c:v>5.4952899999999999E-6</c:v>
                </c:pt>
                <c:pt idx="312">
                  <c:v>4.6067299999999999E-6</c:v>
                </c:pt>
                <c:pt idx="313">
                  <c:v>3.5462200000000002E-6</c:v>
                </c:pt>
                <c:pt idx="314">
                  <c:v>2.3482100000000001E-6</c:v>
                </c:pt>
                <c:pt idx="315">
                  <c:v>1.1174699999999999E-6</c:v>
                </c:pt>
                <c:pt idx="316">
                  <c:v>-1.81022E-10</c:v>
                </c:pt>
                <c:pt idx="317">
                  <c:v>-8.7507299999999999E-7</c:v>
                </c:pt>
                <c:pt idx="318">
                  <c:v>-1.43364E-6</c:v>
                </c:pt>
                <c:pt idx="319">
                  <c:v>-1.6620999999999999E-6</c:v>
                </c:pt>
                <c:pt idx="320">
                  <c:v>-1.5841199999999999E-6</c:v>
                </c:pt>
                <c:pt idx="321">
                  <c:v>-1.2342200000000001E-6</c:v>
                </c:pt>
                <c:pt idx="322">
                  <c:v>-6.4361099999999995E-7</c:v>
                </c:pt>
                <c:pt idx="323">
                  <c:v>1.5618099999999999E-7</c:v>
                </c:pt>
                <c:pt idx="324">
                  <c:v>1.1168400000000001E-6</c:v>
                </c:pt>
                <c:pt idx="325">
                  <c:v>2.1525499999999998E-6</c:v>
                </c:pt>
                <c:pt idx="326">
                  <c:v>3.12366E-6</c:v>
                </c:pt>
                <c:pt idx="327">
                  <c:v>3.8372500000000004E-6</c:v>
                </c:pt>
                <c:pt idx="328">
                  <c:v>4.0792800000000004E-6</c:v>
                </c:pt>
                <c:pt idx="329">
                  <c:v>3.6803799999999998E-6</c:v>
                </c:pt>
                <c:pt idx="330">
                  <c:v>2.5918100000000002E-6</c:v>
                </c:pt>
                <c:pt idx="331">
                  <c:v>9.3291899999999999E-7</c:v>
                </c:pt>
                <c:pt idx="332">
                  <c:v>-1.0177100000000001E-6</c:v>
                </c:pt>
                <c:pt idx="333">
                  <c:v>-2.8876600000000001E-6</c:v>
                </c:pt>
                <c:pt idx="334">
                  <c:v>-4.3090099999999996E-6</c:v>
                </c:pt>
                <c:pt idx="335">
                  <c:v>-5.0152900000000002E-6</c:v>
                </c:pt>
                <c:pt idx="336">
                  <c:v>-4.9059400000000002E-6</c:v>
                </c:pt>
                <c:pt idx="337">
                  <c:v>-4.0612899999999997E-6</c:v>
                </c:pt>
                <c:pt idx="338">
                  <c:v>-2.7076000000000001E-6</c:v>
                </c:pt>
                <c:pt idx="339">
                  <c:v>-1.14503E-6</c:v>
                </c:pt>
                <c:pt idx="340">
                  <c:v>3.4009599999999998E-7</c:v>
                </c:pt>
                <c:pt idx="341">
                  <c:v>1.5474800000000001E-6</c:v>
                </c:pt>
                <c:pt idx="342">
                  <c:v>2.38733E-6</c:v>
                </c:pt>
                <c:pt idx="343">
                  <c:v>2.8451800000000002E-6</c:v>
                </c:pt>
                <c:pt idx="344">
                  <c:v>2.9136599999999999E-6</c:v>
                </c:pt>
                <c:pt idx="345">
                  <c:v>2.5441100000000002E-6</c:v>
                </c:pt>
                <c:pt idx="346">
                  <c:v>1.6575E-6</c:v>
                </c:pt>
                <c:pt idx="347">
                  <c:v>2.08573E-7</c:v>
                </c:pt>
                <c:pt idx="348">
                  <c:v>-1.7470599999999999E-6</c:v>
                </c:pt>
                <c:pt idx="349">
                  <c:v>-4.0378700000000004E-6</c:v>
                </c:pt>
                <c:pt idx="350">
                  <c:v>-6.4293899999999999E-6</c:v>
                </c:pt>
                <c:pt idx="351">
                  <c:v>-8.7057500000000005E-6</c:v>
                </c:pt>
                <c:pt idx="352">
                  <c:v>-1.07143E-5</c:v>
                </c:pt>
                <c:pt idx="353">
                  <c:v>-1.2337899999999999E-5</c:v>
                </c:pt>
                <c:pt idx="354">
                  <c:v>-1.34236E-5</c:v>
                </c:pt>
                <c:pt idx="355">
                  <c:v>-1.3741699999999999E-5</c:v>
                </c:pt>
                <c:pt idx="356">
                  <c:v>-1.3030100000000001E-5</c:v>
                </c:pt>
                <c:pt idx="357">
                  <c:v>-1.11147E-5</c:v>
                </c:pt>
                <c:pt idx="358">
                  <c:v>-8.0331799999999999E-6</c:v>
                </c:pt>
                <c:pt idx="359">
                  <c:v>-4.0805600000000001E-6</c:v>
                </c:pt>
                <c:pt idx="360">
                  <c:v>2.5791299999999999E-7</c:v>
                </c:pt>
                <c:pt idx="361">
                  <c:v>4.4497699999999997E-6</c:v>
                </c:pt>
                <c:pt idx="362">
                  <c:v>8.0553799999999994E-6</c:v>
                </c:pt>
                <c:pt idx="363">
                  <c:v>1.0798800000000001E-5</c:v>
                </c:pt>
                <c:pt idx="364">
                  <c:v>1.2557200000000001E-5</c:v>
                </c:pt>
                <c:pt idx="365">
                  <c:v>1.3306799999999999E-5</c:v>
                </c:pt>
                <c:pt idx="366">
                  <c:v>1.3078099999999999E-5</c:v>
                </c:pt>
                <c:pt idx="367">
                  <c:v>1.19488E-5</c:v>
                </c:pt>
                <c:pt idx="368">
                  <c:v>1.00662E-5</c:v>
                </c:pt>
                <c:pt idx="369">
                  <c:v>7.6690700000000004E-6</c:v>
                </c:pt>
                <c:pt idx="370">
                  <c:v>5.07521E-6</c:v>
                </c:pt>
                <c:pt idx="371">
                  <c:v>2.6270200000000001E-6</c:v>
                </c:pt>
                <c:pt idx="372">
                  <c:v>6.0968899999999997E-7</c:v>
                </c:pt>
                <c:pt idx="373">
                  <c:v>-8.20695E-7</c:v>
                </c:pt>
                <c:pt idx="374">
                  <c:v>-1.6650999999999999E-6</c:v>
                </c:pt>
                <c:pt idx="375">
                  <c:v>-2.0511799999999998E-6</c:v>
                </c:pt>
                <c:pt idx="376">
                  <c:v>-2.1594200000000002E-6</c:v>
                </c:pt>
                <c:pt idx="377">
                  <c:v>-2.1434800000000002E-6</c:v>
                </c:pt>
                <c:pt idx="378">
                  <c:v>-2.0854500000000001E-6</c:v>
                </c:pt>
                <c:pt idx="379">
                  <c:v>-2.00453E-6</c:v>
                </c:pt>
                <c:pt idx="380">
                  <c:v>-1.90122E-6</c:v>
                </c:pt>
                <c:pt idx="381">
                  <c:v>-1.7958499999999999E-6</c:v>
                </c:pt>
                <c:pt idx="382">
                  <c:v>-1.72852E-6</c:v>
                </c:pt>
                <c:pt idx="383">
                  <c:v>-1.72184E-6</c:v>
                </c:pt>
                <c:pt idx="384">
                  <c:v>-1.7407699999999999E-6</c:v>
                </c:pt>
                <c:pt idx="385">
                  <c:v>-1.6884E-6</c:v>
                </c:pt>
                <c:pt idx="386">
                  <c:v>-1.4482200000000001E-6</c:v>
                </c:pt>
                <c:pt idx="387">
                  <c:v>-9.4534199999999997E-7</c:v>
                </c:pt>
                <c:pt idx="388">
                  <c:v>-1.8234200000000001E-7</c:v>
                </c:pt>
                <c:pt idx="389">
                  <c:v>7.7468300000000003E-7</c:v>
                </c:pt>
                <c:pt idx="390">
                  <c:v>1.8438199999999999E-6</c:v>
                </c:pt>
                <c:pt idx="391">
                  <c:v>2.96744E-6</c:v>
                </c:pt>
                <c:pt idx="392">
                  <c:v>4.1134999999999997E-6</c:v>
                </c:pt>
                <c:pt idx="393">
                  <c:v>5.2416900000000003E-6</c:v>
                </c:pt>
                <c:pt idx="394">
                  <c:v>6.2652700000000004E-6</c:v>
                </c:pt>
                <c:pt idx="395">
                  <c:v>7.0396100000000002E-6</c:v>
                </c:pt>
                <c:pt idx="396">
                  <c:v>7.3849500000000003E-6</c:v>
                </c:pt>
                <c:pt idx="397">
                  <c:v>7.1296100000000002E-6</c:v>
                </c:pt>
                <c:pt idx="398">
                  <c:v>6.1552199999999997E-6</c:v>
                </c:pt>
                <c:pt idx="399">
                  <c:v>4.4355799999999998E-6</c:v>
                </c:pt>
                <c:pt idx="400">
                  <c:v>2.0671699999999999E-6</c:v>
                </c:pt>
                <c:pt idx="401">
                  <c:v>-7.1671500000000005E-7</c:v>
                </c:pt>
                <c:pt idx="402">
                  <c:v>-3.5654000000000002E-6</c:v>
                </c:pt>
                <c:pt idx="403">
                  <c:v>-6.0742199999999999E-6</c:v>
                </c:pt>
                <c:pt idx="404">
                  <c:v>-7.8764400000000008E-6</c:v>
                </c:pt>
                <c:pt idx="405">
                  <c:v>-8.7247899999999992E-6</c:v>
                </c:pt>
                <c:pt idx="406">
                  <c:v>-8.5271000000000001E-6</c:v>
                </c:pt>
                <c:pt idx="407">
                  <c:v>-7.3309999999999998E-6</c:v>
                </c:pt>
                <c:pt idx="408">
                  <c:v>-5.2860300000000003E-6</c:v>
                </c:pt>
                <c:pt idx="409">
                  <c:v>-2.6170500000000002E-6</c:v>
                </c:pt>
                <c:pt idx="410">
                  <c:v>3.8266299999999999E-7</c:v>
                </c:pt>
                <c:pt idx="411">
                  <c:v>3.3621899999999999E-6</c:v>
                </c:pt>
                <c:pt idx="412">
                  <c:v>5.9579299999999997E-6</c:v>
                </c:pt>
                <c:pt idx="413">
                  <c:v>7.8751399999999996E-6</c:v>
                </c:pt>
                <c:pt idx="414">
                  <c:v>8.9691500000000003E-6</c:v>
                </c:pt>
                <c:pt idx="415">
                  <c:v>9.2754299999999997E-6</c:v>
                </c:pt>
                <c:pt idx="416">
                  <c:v>8.9648999999999995E-6</c:v>
                </c:pt>
                <c:pt idx="417">
                  <c:v>8.2479799999999999E-6</c:v>
                </c:pt>
                <c:pt idx="418">
                  <c:v>7.2816699999999997E-6</c:v>
                </c:pt>
                <c:pt idx="419">
                  <c:v>6.1257599999999996E-6</c:v>
                </c:pt>
                <c:pt idx="420">
                  <c:v>4.75944E-6</c:v>
                </c:pt>
                <c:pt idx="421">
                  <c:v>3.1345199999999999E-6</c:v>
                </c:pt>
                <c:pt idx="422">
                  <c:v>1.23028E-6</c:v>
                </c:pt>
                <c:pt idx="423">
                  <c:v>-9.1338500000000002E-7</c:v>
                </c:pt>
                <c:pt idx="424">
                  <c:v>-3.1886299999999998E-6</c:v>
                </c:pt>
                <c:pt idx="425">
                  <c:v>-5.43015E-6</c:v>
                </c:pt>
                <c:pt idx="426">
                  <c:v>-7.4350099999999998E-6</c:v>
                </c:pt>
                <c:pt idx="427">
                  <c:v>-8.9878200000000003E-6</c:v>
                </c:pt>
                <c:pt idx="428">
                  <c:v>-9.8902500000000007E-6</c:v>
                </c:pt>
                <c:pt idx="429">
                  <c:v>-9.99362E-6</c:v>
                </c:pt>
                <c:pt idx="430">
                  <c:v>-9.2319399999999999E-6</c:v>
                </c:pt>
                <c:pt idx="431">
                  <c:v>-7.6483799999999998E-6</c:v>
                </c:pt>
                <c:pt idx="432">
                  <c:v>-5.4046599999999999E-6</c:v>
                </c:pt>
                <c:pt idx="433">
                  <c:v>-2.7624500000000001E-6</c:v>
                </c:pt>
                <c:pt idx="434">
                  <c:v>-3.6660300000000002E-8</c:v>
                </c:pt>
                <c:pt idx="435">
                  <c:v>2.4644300000000001E-6</c:v>
                </c:pt>
                <c:pt idx="436">
                  <c:v>4.4871900000000001E-6</c:v>
                </c:pt>
                <c:pt idx="437">
                  <c:v>5.8516E-6</c:v>
                </c:pt>
                <c:pt idx="438">
                  <c:v>6.4444300000000001E-6</c:v>
                </c:pt>
                <c:pt idx="439">
                  <c:v>6.2082400000000004E-6</c:v>
                </c:pt>
                <c:pt idx="440">
                  <c:v>5.1471000000000002E-6</c:v>
                </c:pt>
                <c:pt idx="441">
                  <c:v>3.3487499999999999E-6</c:v>
                </c:pt>
                <c:pt idx="442">
                  <c:v>1.00037E-6</c:v>
                </c:pt>
                <c:pt idx="443">
                  <c:v>-1.6284500000000001E-6</c:v>
                </c:pt>
                <c:pt idx="444">
                  <c:v>-4.23966E-6</c:v>
                </c:pt>
                <c:pt idx="445">
                  <c:v>-6.5733899999999998E-6</c:v>
                </c:pt>
                <c:pt idx="446">
                  <c:v>-8.4528100000000005E-6</c:v>
                </c:pt>
                <c:pt idx="447">
                  <c:v>-9.7900400000000005E-6</c:v>
                </c:pt>
                <c:pt idx="448">
                  <c:v>-1.05643E-5</c:v>
                </c:pt>
                <c:pt idx="449">
                  <c:v>-1.0798199999999999E-5</c:v>
                </c:pt>
                <c:pt idx="450">
                  <c:v>-1.0548699999999999E-5</c:v>
                </c:pt>
                <c:pt idx="451">
                  <c:v>-9.9044800000000001E-6</c:v>
                </c:pt>
                <c:pt idx="452">
                  <c:v>-8.9736300000000003E-6</c:v>
                </c:pt>
                <c:pt idx="453">
                  <c:v>-7.8526800000000005E-6</c:v>
                </c:pt>
                <c:pt idx="454">
                  <c:v>-6.5937899999999996E-6</c:v>
                </c:pt>
                <c:pt idx="455">
                  <c:v>-5.1971599999999997E-6</c:v>
                </c:pt>
                <c:pt idx="456">
                  <c:v>-3.6427400000000001E-6</c:v>
                </c:pt>
                <c:pt idx="457">
                  <c:v>-1.9457599999999998E-6</c:v>
                </c:pt>
                <c:pt idx="458">
                  <c:v>-1.98838E-7</c:v>
                </c:pt>
                <c:pt idx="459">
                  <c:v>1.4327399999999999E-6</c:v>
                </c:pt>
                <c:pt idx="460">
                  <c:v>2.7680399999999998E-6</c:v>
                </c:pt>
                <c:pt idx="461">
                  <c:v>3.6916599999999999E-6</c:v>
                </c:pt>
                <c:pt idx="462">
                  <c:v>4.2139200000000001E-6</c:v>
                </c:pt>
                <c:pt idx="463">
                  <c:v>4.4755200000000003E-6</c:v>
                </c:pt>
                <c:pt idx="464">
                  <c:v>4.6923400000000002E-6</c:v>
                </c:pt>
                <c:pt idx="465">
                  <c:v>5.0672000000000004E-6</c:v>
                </c:pt>
                <c:pt idx="466">
                  <c:v>5.7094699999999997E-6</c:v>
                </c:pt>
                <c:pt idx="467">
                  <c:v>6.5943200000000002E-6</c:v>
                </c:pt>
                <c:pt idx="468">
                  <c:v>7.5715700000000001E-6</c:v>
                </c:pt>
                <c:pt idx="469">
                  <c:v>8.4120100000000008E-6</c:v>
                </c:pt>
                <c:pt idx="470">
                  <c:v>8.8696200000000003E-6</c:v>
                </c:pt>
                <c:pt idx="471">
                  <c:v>8.7402699999999996E-6</c:v>
                </c:pt>
                <c:pt idx="472">
                  <c:v>7.9061899999999999E-6</c:v>
                </c:pt>
                <c:pt idx="473">
                  <c:v>6.3602999999999999E-6</c:v>
                </c:pt>
                <c:pt idx="474">
                  <c:v>4.2059800000000003E-6</c:v>
                </c:pt>
                <c:pt idx="475">
                  <c:v>1.6298E-6</c:v>
                </c:pt>
                <c:pt idx="476">
                  <c:v>-1.1472800000000001E-6</c:v>
                </c:pt>
                <c:pt idx="477">
                  <c:v>-3.9220300000000003E-6</c:v>
                </c:pt>
                <c:pt idx="478">
                  <c:v>-6.5402300000000001E-6</c:v>
                </c:pt>
                <c:pt idx="479">
                  <c:v>-8.8911300000000007E-6</c:v>
                </c:pt>
                <c:pt idx="480">
                  <c:v>-1.08712E-5</c:v>
                </c:pt>
                <c:pt idx="481">
                  <c:v>-1.2344800000000001E-5</c:v>
                </c:pt>
                <c:pt idx="482">
                  <c:v>-1.3136099999999999E-5</c:v>
                </c:pt>
                <c:pt idx="483">
                  <c:v>-1.30661E-5</c:v>
                </c:pt>
                <c:pt idx="484">
                  <c:v>-1.2021800000000001E-5</c:v>
                </c:pt>
                <c:pt idx="485">
                  <c:v>-1.00183E-5</c:v>
                </c:pt>
                <c:pt idx="486">
                  <c:v>-7.2194800000000004E-6</c:v>
                </c:pt>
                <c:pt idx="487">
                  <c:v>-3.9068999999999998E-6</c:v>
                </c:pt>
                <c:pt idx="488">
                  <c:v>-4.1357000000000002E-7</c:v>
                </c:pt>
                <c:pt idx="489">
                  <c:v>2.9428200000000001E-6</c:v>
                </c:pt>
                <c:pt idx="490">
                  <c:v>5.9029099999999997E-6</c:v>
                </c:pt>
                <c:pt idx="491">
                  <c:v>8.2793200000000002E-6</c:v>
                </c:pt>
                <c:pt idx="492">
                  <c:v>9.9520299999999993E-6</c:v>
                </c:pt>
                <c:pt idx="493">
                  <c:v>1.08605E-5</c:v>
                </c:pt>
                <c:pt idx="494">
                  <c:v>1.1000599999999999E-5</c:v>
                </c:pt>
                <c:pt idx="495">
                  <c:v>1.0424999999999999E-5</c:v>
                </c:pt>
                <c:pt idx="496">
                  <c:v>9.2442200000000001E-6</c:v>
                </c:pt>
                <c:pt idx="497">
                  <c:v>7.6223300000000003E-6</c:v>
                </c:pt>
                <c:pt idx="498">
                  <c:v>5.7657499999999998E-6</c:v>
                </c:pt>
                <c:pt idx="499">
                  <c:v>3.9003900000000001E-6</c:v>
                </c:pt>
                <c:pt idx="500">
                  <c:v>2.23685E-6</c:v>
                </c:pt>
                <c:pt idx="501">
                  <c:v>9.2966700000000001E-7</c:v>
                </c:pt>
                <c:pt idx="502">
                  <c:v>4.4732300000000003E-8</c:v>
                </c:pt>
                <c:pt idx="503">
                  <c:v>-4.4889700000000003E-7</c:v>
                </c:pt>
                <c:pt idx="504">
                  <c:v>-6.5582099999999998E-7</c:v>
                </c:pt>
                <c:pt idx="505">
                  <c:v>-7.0880999999999995E-7</c:v>
                </c:pt>
                <c:pt idx="506">
                  <c:v>-7.2285100000000002E-7</c:v>
                </c:pt>
                <c:pt idx="507">
                  <c:v>-7.6986500000000002E-7</c:v>
                </c:pt>
                <c:pt idx="508">
                  <c:v>-8.8054999999999998E-7</c:v>
                </c:pt>
                <c:pt idx="509">
                  <c:v>-1.06141E-6</c:v>
                </c:pt>
                <c:pt idx="510">
                  <c:v>-1.30608E-6</c:v>
                </c:pt>
                <c:pt idx="511">
                  <c:v>-1.5873400000000001E-6</c:v>
                </c:pt>
                <c:pt idx="512">
                  <c:v>-1.8343299999999999E-6</c:v>
                </c:pt>
                <c:pt idx="513">
                  <c:v>-1.91505E-6</c:v>
                </c:pt>
                <c:pt idx="514">
                  <c:v>-1.64643E-6</c:v>
                </c:pt>
                <c:pt idx="515">
                  <c:v>-8.4044799999999998E-7</c:v>
                </c:pt>
                <c:pt idx="516">
                  <c:v>6.2646500000000004E-7</c:v>
                </c:pt>
                <c:pt idx="517">
                  <c:v>2.7495999999999999E-6</c:v>
                </c:pt>
                <c:pt idx="518">
                  <c:v>5.3672199999999997E-6</c:v>
                </c:pt>
                <c:pt idx="519">
                  <c:v>8.1825100000000007E-6</c:v>
                </c:pt>
                <c:pt idx="520">
                  <c:v>1.0829899999999999E-5</c:v>
                </c:pt>
                <c:pt idx="521">
                  <c:v>1.29619E-5</c:v>
                </c:pt>
                <c:pt idx="522">
                  <c:v>1.4324199999999999E-5</c:v>
                </c:pt>
                <c:pt idx="523">
                  <c:v>1.47944E-5</c:v>
                </c:pt>
                <c:pt idx="524">
                  <c:v>1.4375299999999999E-5</c:v>
                </c:pt>
                <c:pt idx="525">
                  <c:v>1.31516E-5</c:v>
                </c:pt>
                <c:pt idx="526">
                  <c:v>1.12348E-5</c:v>
                </c:pt>
                <c:pt idx="527">
                  <c:v>8.7226100000000008E-6</c:v>
                </c:pt>
                <c:pt idx="528">
                  <c:v>5.6902000000000002E-6</c:v>
                </c:pt>
                <c:pt idx="529">
                  <c:v>2.2133399999999999E-6</c:v>
                </c:pt>
                <c:pt idx="530">
                  <c:v>-1.5936300000000001E-6</c:v>
                </c:pt>
                <c:pt idx="531">
                  <c:v>-5.5486599999999997E-6</c:v>
                </c:pt>
                <c:pt idx="532">
                  <c:v>-9.3987599999999994E-6</c:v>
                </c:pt>
                <c:pt idx="533">
                  <c:v>-1.28452E-5</c:v>
                </c:pt>
                <c:pt idx="534">
                  <c:v>-1.55862E-5</c:v>
                </c:pt>
                <c:pt idx="535">
                  <c:v>-1.73617E-5</c:v>
                </c:pt>
                <c:pt idx="536">
                  <c:v>-1.7989899999999999E-5</c:v>
                </c:pt>
                <c:pt idx="537">
                  <c:v>-1.7393599999999999E-5</c:v>
                </c:pt>
                <c:pt idx="538">
                  <c:v>-1.5616599999999999E-5</c:v>
                </c:pt>
                <c:pt idx="539">
                  <c:v>-1.2829100000000001E-5</c:v>
                </c:pt>
                <c:pt idx="540">
                  <c:v>-9.3142300000000001E-6</c:v>
                </c:pt>
                <c:pt idx="541">
                  <c:v>-5.4289800000000003E-6</c:v>
                </c:pt>
                <c:pt idx="542">
                  <c:v>-1.5425799999999999E-6</c:v>
                </c:pt>
                <c:pt idx="543">
                  <c:v>2.0317299999999999E-6</c:v>
                </c:pt>
                <c:pt idx="544">
                  <c:v>5.0858399999999999E-6</c:v>
                </c:pt>
                <c:pt idx="545">
                  <c:v>7.5256700000000002E-6</c:v>
                </c:pt>
                <c:pt idx="546">
                  <c:v>9.3373400000000006E-6</c:v>
                </c:pt>
                <c:pt idx="547">
                  <c:v>1.0529299999999999E-5</c:v>
                </c:pt>
                <c:pt idx="548">
                  <c:v>1.10826E-5</c:v>
                </c:pt>
                <c:pt idx="549">
                  <c:v>1.0935699999999999E-5</c:v>
                </c:pt>
                <c:pt idx="550">
                  <c:v>1.00111E-5</c:v>
                </c:pt>
                <c:pt idx="551">
                  <c:v>8.2699300000000006E-6</c:v>
                </c:pt>
                <c:pt idx="552">
                  <c:v>5.7641899999999999E-6</c:v>
                </c:pt>
                <c:pt idx="553">
                  <c:v>2.6636600000000002E-6</c:v>
                </c:pt>
                <c:pt idx="554">
                  <c:v>-7.5528699999999995E-7</c:v>
                </c:pt>
                <c:pt idx="555">
                  <c:v>-4.15397E-6</c:v>
                </c:pt>
                <c:pt idx="556">
                  <c:v>-7.1935599999999998E-6</c:v>
                </c:pt>
                <c:pt idx="557">
                  <c:v>-9.5961600000000003E-6</c:v>
                </c:pt>
                <c:pt idx="558">
                  <c:v>-1.1188200000000001E-5</c:v>
                </c:pt>
                <c:pt idx="559">
                  <c:v>-1.19158E-5</c:v>
                </c:pt>
                <c:pt idx="560">
                  <c:v>-1.1830299999999999E-5</c:v>
                </c:pt>
                <c:pt idx="561">
                  <c:v>-1.10511E-5</c:v>
                </c:pt>
                <c:pt idx="562">
                  <c:v>-9.7220200000000008E-6</c:v>
                </c:pt>
                <c:pt idx="563">
                  <c:v>-7.9743099999999999E-6</c:v>
                </c:pt>
                <c:pt idx="564">
                  <c:v>-5.9088799999999997E-6</c:v>
                </c:pt>
                <c:pt idx="565">
                  <c:v>-3.5968999999999998E-6</c:v>
                </c:pt>
                <c:pt idx="566">
                  <c:v>-1.09387E-6</c:v>
                </c:pt>
                <c:pt idx="567">
                  <c:v>1.5401699999999999E-6</c:v>
                </c:pt>
                <c:pt idx="568">
                  <c:v>4.2194800000000003E-6</c:v>
                </c:pt>
                <c:pt idx="569">
                  <c:v>6.8146500000000001E-6</c:v>
                </c:pt>
                <c:pt idx="570">
                  <c:v>9.1443100000000005E-6</c:v>
                </c:pt>
                <c:pt idx="571">
                  <c:v>1.09854E-5</c:v>
                </c:pt>
                <c:pt idx="572">
                  <c:v>1.21078E-5</c:v>
                </c:pt>
                <c:pt idx="573">
                  <c:v>1.23289E-5</c:v>
                </c:pt>
                <c:pt idx="574">
                  <c:v>1.1569999999999999E-5</c:v>
                </c:pt>
                <c:pt idx="575">
                  <c:v>9.8906899999999993E-6</c:v>
                </c:pt>
                <c:pt idx="576">
                  <c:v>7.4861100000000001E-6</c:v>
                </c:pt>
                <c:pt idx="577">
                  <c:v>4.6467599999999999E-6</c:v>
                </c:pt>
                <c:pt idx="578">
                  <c:v>1.6984900000000001E-6</c:v>
                </c:pt>
                <c:pt idx="579">
                  <c:v>-1.05661E-6</c:v>
                </c:pt>
                <c:pt idx="580">
                  <c:v>-3.3845200000000001E-6</c:v>
                </c:pt>
                <c:pt idx="581">
                  <c:v>-5.1455299999999997E-6</c:v>
                </c:pt>
                <c:pt idx="582">
                  <c:v>-6.3035400000000001E-6</c:v>
                </c:pt>
                <c:pt idx="583">
                  <c:v>-6.9165200000000003E-6</c:v>
                </c:pt>
                <c:pt idx="584">
                  <c:v>-7.1032900000000004E-6</c:v>
                </c:pt>
                <c:pt idx="585">
                  <c:v>-6.98839E-6</c:v>
                </c:pt>
                <c:pt idx="586">
                  <c:v>-6.6411099999999997E-6</c:v>
                </c:pt>
                <c:pt idx="587">
                  <c:v>-6.0373300000000002E-6</c:v>
                </c:pt>
                <c:pt idx="588">
                  <c:v>-5.0689200000000004E-6</c:v>
                </c:pt>
                <c:pt idx="589">
                  <c:v>-3.6042799999999998E-6</c:v>
                </c:pt>
                <c:pt idx="590">
                  <c:v>-1.57438E-6</c:v>
                </c:pt>
                <c:pt idx="591">
                  <c:v>9.5754200000000004E-7</c:v>
                </c:pt>
                <c:pt idx="592">
                  <c:v>3.77789E-6</c:v>
                </c:pt>
                <c:pt idx="593">
                  <c:v>6.5646499999999999E-6</c:v>
                </c:pt>
                <c:pt idx="594">
                  <c:v>8.9684099999999994E-6</c:v>
                </c:pt>
                <c:pt idx="595">
                  <c:v>1.0696100000000001E-5</c:v>
                </c:pt>
                <c:pt idx="596">
                  <c:v>1.1566099999999999E-5</c:v>
                </c:pt>
                <c:pt idx="597">
                  <c:v>1.1522000000000001E-5</c:v>
                </c:pt>
                <c:pt idx="598">
                  <c:v>1.0613400000000001E-5</c:v>
                </c:pt>
                <c:pt idx="599">
                  <c:v>8.9594299999999997E-6</c:v>
                </c:pt>
                <c:pt idx="600">
                  <c:v>6.71489E-6</c:v>
                </c:pt>
                <c:pt idx="601">
                  <c:v>4.0486499999999998E-6</c:v>
                </c:pt>
                <c:pt idx="602">
                  <c:v>1.13673E-6</c:v>
                </c:pt>
                <c:pt idx="603">
                  <c:v>-1.8345500000000001E-6</c:v>
                </c:pt>
                <c:pt idx="604">
                  <c:v>-4.6648300000000002E-6</c:v>
                </c:pt>
                <c:pt idx="605">
                  <c:v>-7.1454199999999999E-6</c:v>
                </c:pt>
                <c:pt idx="606">
                  <c:v>-9.0803500000000002E-6</c:v>
                </c:pt>
                <c:pt idx="607">
                  <c:v>-1.03203E-5</c:v>
                </c:pt>
                <c:pt idx="608">
                  <c:v>-1.0798099999999999E-5</c:v>
                </c:pt>
                <c:pt idx="609">
                  <c:v>-1.0550899999999999E-5</c:v>
                </c:pt>
                <c:pt idx="610">
                  <c:v>-9.7164599999999998E-6</c:v>
                </c:pt>
                <c:pt idx="611">
                  <c:v>-8.5017899999999998E-6</c:v>
                </c:pt>
                <c:pt idx="612">
                  <c:v>-7.1335700000000002E-6</c:v>
                </c:pt>
                <c:pt idx="613">
                  <c:v>-5.8074100000000004E-6</c:v>
                </c:pt>
                <c:pt idx="614">
                  <c:v>-4.6527200000000001E-6</c:v>
                </c:pt>
                <c:pt idx="615">
                  <c:v>-3.7219599999999999E-6</c:v>
                </c:pt>
                <c:pt idx="616">
                  <c:v>-3.00233E-6</c:v>
                </c:pt>
                <c:pt idx="617">
                  <c:v>-2.4382100000000001E-6</c:v>
                </c:pt>
                <c:pt idx="618">
                  <c:v>-1.95103E-6</c:v>
                </c:pt>
                <c:pt idx="619">
                  <c:v>-1.4497000000000001E-6</c:v>
                </c:pt>
                <c:pt idx="620">
                  <c:v>-8.3517200000000004E-7</c:v>
                </c:pt>
                <c:pt idx="621">
                  <c:v>-9.9074200000000005E-9</c:v>
                </c:pt>
                <c:pt idx="622">
                  <c:v>1.0996400000000001E-6</c:v>
                </c:pt>
                <c:pt idx="623">
                  <c:v>2.5109E-6</c:v>
                </c:pt>
                <c:pt idx="624">
                  <c:v>4.1590000000000003E-6</c:v>
                </c:pt>
                <c:pt idx="625">
                  <c:v>5.8946100000000001E-6</c:v>
                </c:pt>
                <c:pt idx="626">
                  <c:v>7.5127199999999998E-6</c:v>
                </c:pt>
                <c:pt idx="627">
                  <c:v>8.8012499999999998E-6</c:v>
                </c:pt>
                <c:pt idx="628">
                  <c:v>9.5870199999999996E-6</c:v>
                </c:pt>
                <c:pt idx="629">
                  <c:v>9.7598900000000005E-6</c:v>
                </c:pt>
                <c:pt idx="630">
                  <c:v>9.2716699999999993E-6</c:v>
                </c:pt>
                <c:pt idx="631">
                  <c:v>8.1220400000000006E-6</c:v>
                </c:pt>
                <c:pt idx="632">
                  <c:v>6.3474800000000001E-6</c:v>
                </c:pt>
                <c:pt idx="633">
                  <c:v>4.0206000000000001E-6</c:v>
                </c:pt>
                <c:pt idx="634">
                  <c:v>1.2550400000000001E-6</c:v>
                </c:pt>
                <c:pt idx="635">
                  <c:v>-1.7932700000000001E-6</c:v>
                </c:pt>
                <c:pt idx="636">
                  <c:v>-4.93243E-6</c:v>
                </c:pt>
                <c:pt idx="637">
                  <c:v>-7.9448000000000006E-6</c:v>
                </c:pt>
                <c:pt idx="638">
                  <c:v>-1.05959E-5</c:v>
                </c:pt>
                <c:pt idx="639">
                  <c:v>-1.2643700000000001E-5</c:v>
                </c:pt>
                <c:pt idx="640">
                  <c:v>-1.3855200000000001E-5</c:v>
                </c:pt>
                <c:pt idx="641">
                  <c:v>-1.40393E-5</c:v>
                </c:pt>
                <c:pt idx="642">
                  <c:v>-1.3088199999999999E-5</c:v>
                </c:pt>
                <c:pt idx="643">
                  <c:v>-1.1015900000000001E-5</c:v>
                </c:pt>
                <c:pt idx="644">
                  <c:v>-7.9730999999999999E-6</c:v>
                </c:pt>
                <c:pt idx="645">
                  <c:v>-4.2310099999999997E-6</c:v>
                </c:pt>
                <c:pt idx="646">
                  <c:v>-1.3761700000000001E-7</c:v>
                </c:pt>
                <c:pt idx="647">
                  <c:v>3.93957E-6</c:v>
                </c:pt>
                <c:pt idx="648">
                  <c:v>7.6687399999999994E-6</c:v>
                </c:pt>
                <c:pt idx="649">
                  <c:v>1.0794200000000001E-5</c:v>
                </c:pt>
                <c:pt idx="650">
                  <c:v>1.3152900000000001E-5</c:v>
                </c:pt>
                <c:pt idx="651">
                  <c:v>1.46639E-5</c:v>
                </c:pt>
                <c:pt idx="652">
                  <c:v>1.5293400000000002E-5</c:v>
                </c:pt>
                <c:pt idx="653">
                  <c:v>1.5012599999999999E-5</c:v>
                </c:pt>
                <c:pt idx="654">
                  <c:v>1.3770900000000001E-5</c:v>
                </c:pt>
                <c:pt idx="655">
                  <c:v>1.15061E-5</c:v>
                </c:pt>
                <c:pt idx="656">
                  <c:v>8.1927599999999995E-6</c:v>
                </c:pt>
                <c:pt idx="657">
                  <c:v>3.9100499999999999E-6</c:v>
                </c:pt>
                <c:pt idx="658">
                  <c:v>-1.1076199999999999E-6</c:v>
                </c:pt>
                <c:pt idx="659">
                  <c:v>-6.4659199999999999E-6</c:v>
                </c:pt>
                <c:pt idx="660">
                  <c:v>-1.16598E-5</c:v>
                </c:pt>
                <c:pt idx="661">
                  <c:v>-1.6158300000000001E-5</c:v>
                </c:pt>
                <c:pt idx="662">
                  <c:v>-1.9493000000000001E-5</c:v>
                </c:pt>
                <c:pt idx="663">
                  <c:v>-2.1322400000000001E-5</c:v>
                </c:pt>
                <c:pt idx="664">
                  <c:v>-2.14612E-5</c:v>
                </c:pt>
                <c:pt idx="665">
                  <c:v>-1.98801E-5</c:v>
                </c:pt>
                <c:pt idx="666">
                  <c:v>-1.66897E-5</c:v>
                </c:pt>
                <c:pt idx="667">
                  <c:v>-1.21202E-5</c:v>
                </c:pt>
                <c:pt idx="668">
                  <c:v>-6.5018600000000001E-6</c:v>
                </c:pt>
                <c:pt idx="669">
                  <c:v>-2.4459100000000002E-7</c:v>
                </c:pt>
                <c:pt idx="670">
                  <c:v>6.1878000000000003E-6</c:v>
                </c:pt>
                <c:pt idx="671">
                  <c:v>1.23129E-5</c:v>
                </c:pt>
                <c:pt idx="672">
                  <c:v>1.7676000000000002E-5</c:v>
                </c:pt>
                <c:pt idx="673">
                  <c:v>2.1901099999999999E-5</c:v>
                </c:pt>
                <c:pt idx="674">
                  <c:v>2.4737699999999999E-5</c:v>
                </c:pt>
                <c:pt idx="675">
                  <c:v>2.6086999999999999E-5</c:v>
                </c:pt>
                <c:pt idx="676">
                  <c:v>2.5997900000000001E-5</c:v>
                </c:pt>
                <c:pt idx="677">
                  <c:v>2.4635899999999999E-5</c:v>
                </c:pt>
                <c:pt idx="678">
                  <c:v>2.2235999999999999E-5</c:v>
                </c:pt>
                <c:pt idx="679">
                  <c:v>1.9060899999999999E-5</c:v>
                </c:pt>
                <c:pt idx="680">
                  <c:v>1.5378499999999999E-5</c:v>
                </c:pt>
                <c:pt idx="681">
                  <c:v>1.1457899999999999E-5</c:v>
                </c:pt>
                <c:pt idx="682">
                  <c:v>7.5702199999999997E-6</c:v>
                </c:pt>
                <c:pt idx="683">
                  <c:v>3.9767000000000004E-6</c:v>
                </c:pt>
                <c:pt idx="684">
                  <c:v>8.9471899999999998E-7</c:v>
                </c:pt>
                <c:pt idx="685">
                  <c:v>-1.5496899999999999E-6</c:v>
                </c:pt>
                <c:pt idx="686">
                  <c:v>-3.3593499999999999E-6</c:v>
                </c:pt>
                <c:pt idx="687">
                  <c:v>-4.6679900000000002E-6</c:v>
                </c:pt>
                <c:pt idx="688">
                  <c:v>-5.6950999999999999E-6</c:v>
                </c:pt>
                <c:pt idx="689">
                  <c:v>-6.66538E-6</c:v>
                </c:pt>
                <c:pt idx="690">
                  <c:v>-7.7243699999999997E-6</c:v>
                </c:pt>
                <c:pt idx="691">
                  <c:v>-8.8865799999999992E-6</c:v>
                </c:pt>
                <c:pt idx="692">
                  <c:v>-1.00375E-5</c:v>
                </c:pt>
                <c:pt idx="693">
                  <c:v>-1.09841E-5</c:v>
                </c:pt>
                <c:pt idx="694">
                  <c:v>-1.1525800000000001E-5</c:v>
                </c:pt>
                <c:pt idx="695">
                  <c:v>-1.1509799999999999E-5</c:v>
                </c:pt>
                <c:pt idx="696">
                  <c:v>-1.0850600000000001E-5</c:v>
                </c:pt>
                <c:pt idx="697">
                  <c:v>-9.5167300000000003E-6</c:v>
                </c:pt>
                <c:pt idx="698">
                  <c:v>-7.5084699999999998E-6</c:v>
                </c:pt>
                <c:pt idx="699">
                  <c:v>-4.85277E-6</c:v>
                </c:pt>
                <c:pt idx="700">
                  <c:v>-1.6260200000000001E-6</c:v>
                </c:pt>
                <c:pt idx="701">
                  <c:v>2.0075299999999998E-6</c:v>
                </c:pt>
                <c:pt idx="702">
                  <c:v>5.7693E-6</c:v>
                </c:pt>
                <c:pt idx="703">
                  <c:v>9.2772199999999996E-6</c:v>
                </c:pt>
                <c:pt idx="704">
                  <c:v>1.21012E-5</c:v>
                </c:pt>
                <c:pt idx="705">
                  <c:v>1.38471E-5</c:v>
                </c:pt>
                <c:pt idx="706">
                  <c:v>1.42397E-5</c:v>
                </c:pt>
                <c:pt idx="707">
                  <c:v>1.31744E-5</c:v>
                </c:pt>
                <c:pt idx="708">
                  <c:v>1.07272E-5</c:v>
                </c:pt>
                <c:pt idx="709">
                  <c:v>7.1278800000000003E-6</c:v>
                </c:pt>
                <c:pt idx="710">
                  <c:v>2.7157499999999998E-6</c:v>
                </c:pt>
                <c:pt idx="711">
                  <c:v>-2.1019900000000001E-6</c:v>
                </c:pt>
                <c:pt idx="712">
                  <c:v>-6.8833699999999996E-6</c:v>
                </c:pt>
                <c:pt idx="713">
                  <c:v>-1.118E-5</c:v>
                </c:pt>
                <c:pt idx="714">
                  <c:v>-1.45711E-5</c:v>
                </c:pt>
                <c:pt idx="715">
                  <c:v>-1.6708300000000001E-5</c:v>
                </c:pt>
                <c:pt idx="716">
                  <c:v>-1.7365100000000001E-5</c:v>
                </c:pt>
                <c:pt idx="717">
                  <c:v>-1.64745E-5</c:v>
                </c:pt>
                <c:pt idx="718">
                  <c:v>-1.41406E-5</c:v>
                </c:pt>
                <c:pt idx="719">
                  <c:v>-1.06155E-5</c:v>
                </c:pt>
                <c:pt idx="720">
                  <c:v>-6.2510099999999998E-6</c:v>
                </c:pt>
                <c:pt idx="721">
                  <c:v>-1.4410099999999999E-6</c:v>
                </c:pt>
                <c:pt idx="722">
                  <c:v>3.42522E-6</c:v>
                </c:pt>
                <c:pt idx="723">
                  <c:v>7.9888299999999992E-6</c:v>
                </c:pt>
                <c:pt idx="724">
                  <c:v>1.1927699999999999E-5</c:v>
                </c:pt>
                <c:pt idx="725">
                  <c:v>1.49548E-5</c:v>
                </c:pt>
                <c:pt idx="726">
                  <c:v>1.68225E-5</c:v>
                </c:pt>
                <c:pt idx="727">
                  <c:v>1.73414E-5</c:v>
                </c:pt>
                <c:pt idx="728">
                  <c:v>1.64128E-5</c:v>
                </c:pt>
                <c:pt idx="729">
                  <c:v>1.4063199999999999E-5</c:v>
                </c:pt>
                <c:pt idx="730">
                  <c:v>1.0466799999999999E-5</c:v>
                </c:pt>
                <c:pt idx="731">
                  <c:v>5.9433299999999999E-6</c:v>
                </c:pt>
                <c:pt idx="732">
                  <c:v>9.2428300000000005E-7</c:v>
                </c:pt>
                <c:pt idx="733">
                  <c:v>-4.1056799999999998E-6</c:v>
                </c:pt>
                <c:pt idx="734">
                  <c:v>-8.6816699999999998E-6</c:v>
                </c:pt>
                <c:pt idx="735">
                  <c:v>-1.2428299999999999E-5</c:v>
                </c:pt>
                <c:pt idx="736">
                  <c:v>-1.5110600000000001E-5</c:v>
                </c:pt>
                <c:pt idx="737">
                  <c:v>-1.6656499999999999E-5</c:v>
                </c:pt>
                <c:pt idx="738">
                  <c:v>-1.7147E-5</c:v>
                </c:pt>
                <c:pt idx="739">
                  <c:v>-1.6778599999999999E-5</c:v>
                </c:pt>
                <c:pt idx="740">
                  <c:v>-1.58089E-5</c:v>
                </c:pt>
                <c:pt idx="741">
                  <c:v>-1.4497299999999999E-5</c:v>
                </c:pt>
                <c:pt idx="742">
                  <c:v>-1.3055699999999999E-5</c:v>
                </c:pt>
                <c:pt idx="743">
                  <c:v>-1.1619300000000001E-5</c:v>
                </c:pt>
                <c:pt idx="744">
                  <c:v>-1.02451E-5</c:v>
                </c:pt>
                <c:pt idx="745">
                  <c:v>-8.9335000000000001E-6</c:v>
                </c:pt>
                <c:pt idx="746">
                  <c:v>-7.6641E-6</c:v>
                </c:pt>
                <c:pt idx="747">
                  <c:v>-6.4262499999999997E-6</c:v>
                </c:pt>
                <c:pt idx="748">
                  <c:v>-5.2314399999999998E-6</c:v>
                </c:pt>
                <c:pt idx="749">
                  <c:v>-4.1019100000000003E-6</c:v>
                </c:pt>
                <c:pt idx="750">
                  <c:v>-3.0446500000000001E-6</c:v>
                </c:pt>
                <c:pt idx="751">
                  <c:v>-2.0292899999999999E-6</c:v>
                </c:pt>
                <c:pt idx="752">
                  <c:v>-9.8690200000000008E-7</c:v>
                </c:pt>
                <c:pt idx="753">
                  <c:v>1.6448600000000001E-7</c:v>
                </c:pt>
                <c:pt idx="754">
                  <c:v>1.4773700000000001E-6</c:v>
                </c:pt>
                <c:pt idx="755">
                  <c:v>2.93436E-6</c:v>
                </c:pt>
                <c:pt idx="756">
                  <c:v>4.4274000000000002E-6</c:v>
                </c:pt>
                <c:pt idx="757">
                  <c:v>5.7642699999999996E-6</c:v>
                </c:pt>
                <c:pt idx="758">
                  <c:v>6.6986999999999999E-6</c:v>
                </c:pt>
                <c:pt idx="759">
                  <c:v>6.9749599999999999E-6</c:v>
                </c:pt>
                <c:pt idx="760">
                  <c:v>6.37873E-6</c:v>
                </c:pt>
                <c:pt idx="761">
                  <c:v>4.7890000000000002E-6</c:v>
                </c:pt>
                <c:pt idx="762">
                  <c:v>2.2253199999999998E-6</c:v>
                </c:pt>
                <c:pt idx="763">
                  <c:v>-1.1199000000000001E-6</c:v>
                </c:pt>
                <c:pt idx="764">
                  <c:v>-4.8785099999999998E-6</c:v>
                </c:pt>
                <c:pt idx="765">
                  <c:v>-8.5447800000000002E-6</c:v>
                </c:pt>
                <c:pt idx="766">
                  <c:v>-1.1555299999999999E-5</c:v>
                </c:pt>
                <c:pt idx="767">
                  <c:v>-1.33953E-5</c:v>
                </c:pt>
                <c:pt idx="768">
                  <c:v>-1.37032E-5</c:v>
                </c:pt>
                <c:pt idx="769">
                  <c:v>-1.2343299999999999E-5</c:v>
                </c:pt>
                <c:pt idx="770">
                  <c:v>-9.4259700000000005E-6</c:v>
                </c:pt>
                <c:pt idx="771">
                  <c:v>-5.2726199999999998E-6</c:v>
                </c:pt>
                <c:pt idx="772">
                  <c:v>-3.4190699999999999E-7</c:v>
                </c:pt>
                <c:pt idx="773">
                  <c:v>4.8547700000000001E-6</c:v>
                </c:pt>
                <c:pt idx="774">
                  <c:v>9.8229200000000001E-6</c:v>
                </c:pt>
                <c:pt idx="775">
                  <c:v>1.41266E-5</c:v>
                </c:pt>
                <c:pt idx="776">
                  <c:v>1.7406700000000001E-5</c:v>
                </c:pt>
                <c:pt idx="777">
                  <c:v>1.93935E-5</c:v>
                </c:pt>
                <c:pt idx="778">
                  <c:v>1.9927200000000001E-5</c:v>
                </c:pt>
                <c:pt idx="779">
                  <c:v>1.89889E-5</c:v>
                </c:pt>
                <c:pt idx="780">
                  <c:v>1.6724699999999999E-5</c:v>
                </c:pt>
                <c:pt idx="781">
                  <c:v>1.3441000000000001E-5</c:v>
                </c:pt>
                <c:pt idx="782">
                  <c:v>9.5569300000000003E-6</c:v>
                </c:pt>
                <c:pt idx="783">
                  <c:v>5.5227200000000002E-6</c:v>
                </c:pt>
                <c:pt idx="784">
                  <c:v>1.7324600000000001E-6</c:v>
                </c:pt>
                <c:pt idx="785">
                  <c:v>-1.5368799999999999E-6</c:v>
                </c:pt>
                <c:pt idx="786">
                  <c:v>-4.1405700000000002E-6</c:v>
                </c:pt>
                <c:pt idx="787">
                  <c:v>-6.0396099999999996E-6</c:v>
                </c:pt>
                <c:pt idx="788">
                  <c:v>-7.255E-6</c:v>
                </c:pt>
                <c:pt idx="789">
                  <c:v>-7.8287899999999996E-6</c:v>
                </c:pt>
                <c:pt idx="790">
                  <c:v>-7.8079899999999998E-6</c:v>
                </c:pt>
                <c:pt idx="791">
                  <c:v>-7.2509399999999997E-6</c:v>
                </c:pt>
                <c:pt idx="792">
                  <c:v>-6.24382E-6</c:v>
                </c:pt>
                <c:pt idx="793">
                  <c:v>-4.9121199999999997E-6</c:v>
                </c:pt>
                <c:pt idx="794">
                  <c:v>-3.4169899999999998E-6</c:v>
                </c:pt>
                <c:pt idx="795">
                  <c:v>-1.93521E-6</c:v>
                </c:pt>
                <c:pt idx="796">
                  <c:v>-6.2869099999999997E-7</c:v>
                </c:pt>
                <c:pt idx="797">
                  <c:v>3.8629899999999998E-7</c:v>
                </c:pt>
                <c:pt idx="798">
                  <c:v>1.0610399999999999E-6</c:v>
                </c:pt>
                <c:pt idx="799">
                  <c:v>1.42176E-6</c:v>
                </c:pt>
                <c:pt idx="800">
                  <c:v>1.5623400000000001E-6</c:v>
                </c:pt>
                <c:pt idx="801">
                  <c:v>1.62591E-6</c:v>
                </c:pt>
                <c:pt idx="802">
                  <c:v>1.7797399999999999E-6</c:v>
                </c:pt>
                <c:pt idx="803">
                  <c:v>2.1863000000000001E-6</c:v>
                </c:pt>
                <c:pt idx="804">
                  <c:v>2.97172E-6</c:v>
                </c:pt>
                <c:pt idx="805">
                  <c:v>4.19348E-6</c:v>
                </c:pt>
                <c:pt idx="806">
                  <c:v>5.8132700000000003E-6</c:v>
                </c:pt>
                <c:pt idx="807">
                  <c:v>7.6844599999999996E-6</c:v>
                </c:pt>
                <c:pt idx="808">
                  <c:v>9.5637199999999993E-6</c:v>
                </c:pt>
                <c:pt idx="809">
                  <c:v>1.11501E-5</c:v>
                </c:pt>
                <c:pt idx="810">
                  <c:v>1.21445E-5</c:v>
                </c:pt>
                <c:pt idx="811">
                  <c:v>1.23143E-5</c:v>
                </c:pt>
                <c:pt idx="812">
                  <c:v>1.1541E-5</c:v>
                </c:pt>
                <c:pt idx="813">
                  <c:v>9.83815E-6</c:v>
                </c:pt>
                <c:pt idx="814">
                  <c:v>7.3329800000000002E-6</c:v>
                </c:pt>
                <c:pt idx="815">
                  <c:v>4.2215899999999997E-6</c:v>
                </c:pt>
                <c:pt idx="816">
                  <c:v>7.1674500000000003E-7</c:v>
                </c:pt>
                <c:pt idx="817">
                  <c:v>-2.9901500000000001E-6</c:v>
                </c:pt>
                <c:pt idx="818">
                  <c:v>-6.7378799999999998E-6</c:v>
                </c:pt>
                <c:pt idx="819">
                  <c:v>-1.03744E-5</c:v>
                </c:pt>
                <c:pt idx="820">
                  <c:v>-1.37202E-5</c:v>
                </c:pt>
                <c:pt idx="821">
                  <c:v>-1.6540000000000001E-5</c:v>
                </c:pt>
                <c:pt idx="822">
                  <c:v>-1.8542500000000001E-5</c:v>
                </c:pt>
                <c:pt idx="823">
                  <c:v>-1.9417499999999998E-5</c:v>
                </c:pt>
                <c:pt idx="824">
                  <c:v>-1.8901000000000001E-5</c:v>
                </c:pt>
                <c:pt idx="825">
                  <c:v>-1.6846000000000001E-5</c:v>
                </c:pt>
                <c:pt idx="826">
                  <c:v>-1.32777E-5</c:v>
                </c:pt>
                <c:pt idx="827">
                  <c:v>-8.4131099999999998E-6</c:v>
                </c:pt>
                <c:pt idx="828">
                  <c:v>-2.6458199999999999E-6</c:v>
                </c:pt>
                <c:pt idx="829">
                  <c:v>3.4998299999999999E-6</c:v>
                </c:pt>
                <c:pt idx="830">
                  <c:v>9.4314900000000004E-6</c:v>
                </c:pt>
                <c:pt idx="831">
                  <c:v>1.45581E-5</c:v>
                </c:pt>
                <c:pt idx="832">
                  <c:v>1.8358900000000001E-5</c:v>
                </c:pt>
                <c:pt idx="833">
                  <c:v>2.04472E-5</c:v>
                </c:pt>
                <c:pt idx="834">
                  <c:v>2.0624499999999999E-5</c:v>
                </c:pt>
                <c:pt idx="835">
                  <c:v>1.8916500000000001E-5</c:v>
                </c:pt>
                <c:pt idx="836">
                  <c:v>1.558E-5</c:v>
                </c:pt>
                <c:pt idx="837">
                  <c:v>1.1072399999999999E-5</c:v>
                </c:pt>
                <c:pt idx="838">
                  <c:v>5.9824700000000003E-6</c:v>
                </c:pt>
                <c:pt idx="839">
                  <c:v>9.3216599999999996E-7</c:v>
                </c:pt>
                <c:pt idx="840">
                  <c:v>-3.5302000000000001E-6</c:v>
                </c:pt>
                <c:pt idx="841">
                  <c:v>-7.01768E-6</c:v>
                </c:pt>
                <c:pt idx="842">
                  <c:v>-9.3516599999999995E-6</c:v>
                </c:pt>
                <c:pt idx="843">
                  <c:v>-1.0558599999999999E-5</c:v>
                </c:pt>
                <c:pt idx="844">
                  <c:v>-1.08233E-5</c:v>
                </c:pt>
                <c:pt idx="845">
                  <c:v>-1.0418600000000001E-5</c:v>
                </c:pt>
                <c:pt idx="846">
                  <c:v>-9.6355400000000006E-6</c:v>
                </c:pt>
                <c:pt idx="847">
                  <c:v>-8.7307700000000008E-6</c:v>
                </c:pt>
                <c:pt idx="848">
                  <c:v>-7.8960000000000003E-6</c:v>
                </c:pt>
                <c:pt idx="849">
                  <c:v>-7.2439899999999997E-6</c:v>
                </c:pt>
                <c:pt idx="850">
                  <c:v>-6.8039199999999999E-6</c:v>
                </c:pt>
                <c:pt idx="851">
                  <c:v>-6.5237599999999999E-6</c:v>
                </c:pt>
                <c:pt idx="852">
                  <c:v>-6.2839500000000002E-6</c:v>
                </c:pt>
                <c:pt idx="853">
                  <c:v>-5.9275600000000004E-6</c:v>
                </c:pt>
                <c:pt idx="854">
                  <c:v>-5.3045800000000003E-6</c:v>
                </c:pt>
                <c:pt idx="855">
                  <c:v>-4.3167999999999999E-6</c:v>
                </c:pt>
                <c:pt idx="856">
                  <c:v>-2.9436399999999999E-6</c:v>
                </c:pt>
                <c:pt idx="857">
                  <c:v>-1.2363699999999999E-6</c:v>
                </c:pt>
                <c:pt idx="858">
                  <c:v>7.1506199999999995E-7</c:v>
                </c:pt>
                <c:pt idx="859">
                  <c:v>2.8217500000000001E-6</c:v>
                </c:pt>
                <c:pt idx="860">
                  <c:v>5.0165500000000003E-6</c:v>
                </c:pt>
                <c:pt idx="861">
                  <c:v>7.2420399999999997E-6</c:v>
                </c:pt>
                <c:pt idx="862">
                  <c:v>9.4138900000000008E-6</c:v>
                </c:pt>
                <c:pt idx="863">
                  <c:v>1.13849E-5</c:v>
                </c:pt>
                <c:pt idx="864">
                  <c:v>1.29368E-5</c:v>
                </c:pt>
                <c:pt idx="865">
                  <c:v>1.38107E-5</c:v>
                </c:pt>
                <c:pt idx="866">
                  <c:v>1.3766E-5</c:v>
                </c:pt>
                <c:pt idx="867">
                  <c:v>1.26425E-5</c:v>
                </c:pt>
                <c:pt idx="868">
                  <c:v>1.04023E-5</c:v>
                </c:pt>
                <c:pt idx="869">
                  <c:v>7.1390900000000001E-6</c:v>
                </c:pt>
                <c:pt idx="870">
                  <c:v>3.0621599999999998E-6</c:v>
                </c:pt>
                <c:pt idx="871">
                  <c:v>-1.5319399999999999E-6</c:v>
                </c:pt>
                <c:pt idx="872">
                  <c:v>-6.2856200000000001E-6</c:v>
                </c:pt>
                <c:pt idx="873">
                  <c:v>-1.0800400000000001E-5</c:v>
                </c:pt>
                <c:pt idx="874">
                  <c:v>-1.46561E-5</c:v>
                </c:pt>
                <c:pt idx="875">
                  <c:v>-1.74387E-5</c:v>
                </c:pt>
                <c:pt idx="876">
                  <c:v>-1.8785000000000001E-5</c:v>
                </c:pt>
                <c:pt idx="877">
                  <c:v>-1.8442599999999999E-5</c:v>
                </c:pt>
                <c:pt idx="878">
                  <c:v>-1.6331999999999999E-5</c:v>
                </c:pt>
                <c:pt idx="879">
                  <c:v>-1.25915E-5</c:v>
                </c:pt>
                <c:pt idx="880">
                  <c:v>-7.58042E-6</c:v>
                </c:pt>
                <c:pt idx="881">
                  <c:v>-1.8321E-6</c:v>
                </c:pt>
                <c:pt idx="882">
                  <c:v>4.0366600000000004E-6</c:v>
                </c:pt>
                <c:pt idx="883">
                  <c:v>9.4329099999999998E-6</c:v>
                </c:pt>
                <c:pt idx="884">
                  <c:v>1.38773E-5</c:v>
                </c:pt>
                <c:pt idx="885">
                  <c:v>1.7051E-5</c:v>
                </c:pt>
                <c:pt idx="886">
                  <c:v>1.87956E-5</c:v>
                </c:pt>
                <c:pt idx="887">
                  <c:v>1.90828E-5</c:v>
                </c:pt>
                <c:pt idx="888">
                  <c:v>1.7978600000000001E-5</c:v>
                </c:pt>
                <c:pt idx="889">
                  <c:v>1.56232E-5</c:v>
                </c:pt>
                <c:pt idx="890">
                  <c:v>1.22308E-5</c:v>
                </c:pt>
                <c:pt idx="891">
                  <c:v>8.0961000000000003E-6</c:v>
                </c:pt>
                <c:pt idx="892">
                  <c:v>3.5904899999999999E-6</c:v>
                </c:pt>
                <c:pt idx="893">
                  <c:v>-8.6439500000000001E-7</c:v>
                </c:pt>
                <c:pt idx="894">
                  <c:v>-4.84714E-6</c:v>
                </c:pt>
                <c:pt idx="895">
                  <c:v>-7.9996500000000006E-6</c:v>
                </c:pt>
                <c:pt idx="896">
                  <c:v>-1.0086500000000001E-5</c:v>
                </c:pt>
                <c:pt idx="897">
                  <c:v>-1.10328E-5</c:v>
                </c:pt>
                <c:pt idx="898">
                  <c:v>-1.0930200000000001E-5</c:v>
                </c:pt>
                <c:pt idx="899">
                  <c:v>-1.0008599999999999E-5</c:v>
                </c:pt>
                <c:pt idx="900">
                  <c:v>-8.5837200000000002E-6</c:v>
                </c:pt>
                <c:pt idx="901">
                  <c:v>-6.9923599999999999E-6</c:v>
                </c:pt>
                <c:pt idx="902">
                  <c:v>-5.5320900000000001E-6</c:v>
                </c:pt>
                <c:pt idx="903">
                  <c:v>-4.4179200000000002E-6</c:v>
                </c:pt>
                <c:pt idx="904">
                  <c:v>-3.7600399999999998E-6</c:v>
                </c:pt>
                <c:pt idx="905">
                  <c:v>-3.56056E-6</c:v>
                </c:pt>
                <c:pt idx="906">
                  <c:v>-3.7254500000000001E-6</c:v>
                </c:pt>
                <c:pt idx="907">
                  <c:v>-4.0875799999999999E-6</c:v>
                </c:pt>
                <c:pt idx="908">
                  <c:v>-4.43706E-6</c:v>
                </c:pt>
                <c:pt idx="909">
                  <c:v>-4.5560199999999998E-6</c:v>
                </c:pt>
                <c:pt idx="910">
                  <c:v>-4.2558099999999998E-6</c:v>
                </c:pt>
                <c:pt idx="911">
                  <c:v>-3.4124799999999998E-6</c:v>
                </c:pt>
                <c:pt idx="912">
                  <c:v>-1.9948200000000001E-6</c:v>
                </c:pt>
                <c:pt idx="913">
                  <c:v>-8.0141300000000006E-8</c:v>
                </c:pt>
                <c:pt idx="914">
                  <c:v>2.1456100000000001E-6</c:v>
                </c:pt>
                <c:pt idx="915">
                  <c:v>4.4074399999999998E-6</c:v>
                </c:pt>
                <c:pt idx="916">
                  <c:v>6.3817000000000002E-6</c:v>
                </c:pt>
                <c:pt idx="917">
                  <c:v>7.7519100000000001E-6</c:v>
                </c:pt>
                <c:pt idx="918">
                  <c:v>8.2681999999999999E-6</c:v>
                </c:pt>
                <c:pt idx="919">
                  <c:v>7.7954899999999995E-6</c:v>
                </c:pt>
                <c:pt idx="920">
                  <c:v>6.3361299999999998E-6</c:v>
                </c:pt>
                <c:pt idx="921">
                  <c:v>4.0193900000000002E-6</c:v>
                </c:pt>
                <c:pt idx="922">
                  <c:v>1.0635399999999999E-6</c:v>
                </c:pt>
                <c:pt idx="923">
                  <c:v>-2.2721199999999999E-6</c:v>
                </c:pt>
                <c:pt idx="924">
                  <c:v>-5.7243000000000004E-6</c:v>
                </c:pt>
                <c:pt idx="925">
                  <c:v>-9.0384199999999994E-6</c:v>
                </c:pt>
                <c:pt idx="926">
                  <c:v>-1.1958400000000001E-5</c:v>
                </c:pt>
                <c:pt idx="927">
                  <c:v>-1.42104E-5</c:v>
                </c:pt>
                <c:pt idx="928">
                  <c:v>-1.5505000000000001E-5</c:v>
                </c:pt>
                <c:pt idx="929">
                  <c:v>-1.5573099999999998E-5</c:v>
                </c:pt>
                <c:pt idx="930">
                  <c:v>-1.42342E-5</c:v>
                </c:pt>
                <c:pt idx="931">
                  <c:v>-1.14675E-5</c:v>
                </c:pt>
                <c:pt idx="932">
                  <c:v>-7.4556000000000002E-6</c:v>
                </c:pt>
                <c:pt idx="933">
                  <c:v>-2.5731899999999999E-6</c:v>
                </c:pt>
                <c:pt idx="934">
                  <c:v>2.6768200000000001E-6</c:v>
                </c:pt>
                <c:pt idx="935">
                  <c:v>7.7589999999999997E-6</c:v>
                </c:pt>
                <c:pt idx="936">
                  <c:v>1.2198000000000001E-5</c:v>
                </c:pt>
                <c:pt idx="937">
                  <c:v>1.5639000000000001E-5</c:v>
                </c:pt>
                <c:pt idx="938">
                  <c:v>1.7867300000000001E-5</c:v>
                </c:pt>
                <c:pt idx="939">
                  <c:v>1.8796200000000001E-5</c:v>
                </c:pt>
                <c:pt idx="940">
                  <c:v>1.8442200000000001E-5</c:v>
                </c:pt>
                <c:pt idx="941">
                  <c:v>1.6900799999999999E-5</c:v>
                </c:pt>
                <c:pt idx="942">
                  <c:v>1.43309E-5</c:v>
                </c:pt>
                <c:pt idx="943">
                  <c:v>1.09462E-5</c:v>
                </c:pt>
                <c:pt idx="944">
                  <c:v>7.00729E-6</c:v>
                </c:pt>
                <c:pt idx="945">
                  <c:v>2.8061999999999999E-6</c:v>
                </c:pt>
                <c:pt idx="946">
                  <c:v>-1.3588400000000001E-6</c:v>
                </c:pt>
                <c:pt idx="947">
                  <c:v>-5.2130300000000003E-6</c:v>
                </c:pt>
                <c:pt idx="948">
                  <c:v>-8.5332899999999994E-6</c:v>
                </c:pt>
                <c:pt idx="949">
                  <c:v>-1.1166600000000001E-5</c:v>
                </c:pt>
                <c:pt idx="950">
                  <c:v>-1.3029300000000001E-5</c:v>
                </c:pt>
                <c:pt idx="951">
                  <c:v>-1.4087799999999999E-5</c:v>
                </c:pt>
                <c:pt idx="952">
                  <c:v>-1.4332699999999999E-5</c:v>
                </c:pt>
                <c:pt idx="953">
                  <c:v>-1.37607E-5</c:v>
                </c:pt>
                <c:pt idx="954">
                  <c:v>-1.2373300000000001E-5</c:v>
                </c:pt>
                <c:pt idx="955">
                  <c:v>-1.0195599999999999E-5</c:v>
                </c:pt>
                <c:pt idx="956">
                  <c:v>-7.3077000000000004E-6</c:v>
                </c:pt>
                <c:pt idx="957">
                  <c:v>-3.8686599999999997E-6</c:v>
                </c:pt>
                <c:pt idx="958">
                  <c:v>-1.1813699999999999E-7</c:v>
                </c:pt>
                <c:pt idx="959">
                  <c:v>3.64892E-6</c:v>
                </c:pt>
                <c:pt idx="960">
                  <c:v>7.1268799999999998E-6</c:v>
                </c:pt>
                <c:pt idx="961">
                  <c:v>1.0053200000000001E-5</c:v>
                </c:pt>
                <c:pt idx="962">
                  <c:v>1.2255E-5</c:v>
                </c:pt>
                <c:pt idx="963">
                  <c:v>1.36719E-5</c:v>
                </c:pt>
                <c:pt idx="964">
                  <c:v>1.4353E-5</c:v>
                </c:pt>
                <c:pt idx="965">
                  <c:v>1.4432300000000001E-5</c:v>
                </c:pt>
                <c:pt idx="966">
                  <c:v>1.40868E-5</c:v>
                </c:pt>
                <c:pt idx="967">
                  <c:v>1.34815E-5</c:v>
                </c:pt>
                <c:pt idx="968">
                  <c:v>1.27216E-5</c:v>
                </c:pt>
                <c:pt idx="969">
                  <c:v>1.1827299999999999E-5</c:v>
                </c:pt>
                <c:pt idx="970">
                  <c:v>1.07368E-5</c:v>
                </c:pt>
                <c:pt idx="971">
                  <c:v>9.3328699999999996E-6</c:v>
                </c:pt>
                <c:pt idx="972">
                  <c:v>7.4905700000000003E-6</c:v>
                </c:pt>
                <c:pt idx="973">
                  <c:v>5.1272499999999999E-6</c:v>
                </c:pt>
                <c:pt idx="974">
                  <c:v>2.2351500000000001E-6</c:v>
                </c:pt>
                <c:pt idx="975">
                  <c:v>-1.09996E-6</c:v>
                </c:pt>
                <c:pt idx="976">
                  <c:v>-4.6769299999999996E-6</c:v>
                </c:pt>
                <c:pt idx="977">
                  <c:v>-8.16119E-6</c:v>
                </c:pt>
                <c:pt idx="978">
                  <c:v>-1.10905E-5</c:v>
                </c:pt>
                <c:pt idx="979">
                  <c:v>-1.2914900000000001E-5</c:v>
                </c:pt>
                <c:pt idx="980">
                  <c:v>-1.30791E-5</c:v>
                </c:pt>
                <c:pt idx="981">
                  <c:v>-1.1149699999999999E-5</c:v>
                </c:pt>
                <c:pt idx="982">
                  <c:v>-6.9495000000000001E-6</c:v>
                </c:pt>
                <c:pt idx="983">
                  <c:v>-6.3339299999999996E-7</c:v>
                </c:pt>
                <c:pt idx="984">
                  <c:v>7.3190300000000001E-6</c:v>
                </c:pt>
                <c:pt idx="985">
                  <c:v>1.6178999999999999E-5</c:v>
                </c:pt>
                <c:pt idx="986">
                  <c:v>2.5093199999999999E-5</c:v>
                </c:pt>
                <c:pt idx="987">
                  <c:v>3.32244E-5</c:v>
                </c:pt>
                <c:pt idx="988">
                  <c:v>3.9861899999999999E-5</c:v>
                </c:pt>
                <c:pt idx="989">
                  <c:v>4.4480100000000001E-5</c:v>
                </c:pt>
                <c:pt idx="990">
                  <c:v>4.67569E-5</c:v>
                </c:pt>
                <c:pt idx="991">
                  <c:v>4.6566600000000002E-5</c:v>
                </c:pt>
                <c:pt idx="992">
                  <c:v>4.3946100000000003E-5</c:v>
                </c:pt>
                <c:pt idx="993">
                  <c:v>3.9054000000000003E-5</c:v>
                </c:pt>
                <c:pt idx="994">
                  <c:v>3.21492E-5</c:v>
                </c:pt>
                <c:pt idx="995">
                  <c:v>2.3586699999999999E-5</c:v>
                </c:pt>
                <c:pt idx="996">
                  <c:v>1.38114E-5</c:v>
                </c:pt>
                <c:pt idx="997">
                  <c:v>3.3428800000000001E-6</c:v>
                </c:pt>
                <c:pt idx="998">
                  <c:v>-7.2461900000000003E-6</c:v>
                </c:pt>
                <c:pt idx="999">
                  <c:v>-1.73663E-5</c:v>
                </c:pt>
                <c:pt idx="1000">
                  <c:v>-2.64583E-5</c:v>
                </c:pt>
                <c:pt idx="1001">
                  <c:v>-3.40248E-5</c:v>
                </c:pt>
                <c:pt idx="1002">
                  <c:v>-3.9645899999999999E-5</c:v>
                </c:pt>
                <c:pt idx="1003">
                  <c:v>-4.3009300000000002E-5</c:v>
                </c:pt>
                <c:pt idx="1004">
                  <c:v>-4.3957500000000001E-5</c:v>
                </c:pt>
                <c:pt idx="1005">
                  <c:v>-4.2533400000000002E-5</c:v>
                </c:pt>
                <c:pt idx="1006">
                  <c:v>-3.9007600000000002E-5</c:v>
                </c:pt>
                <c:pt idx="1007">
                  <c:v>-3.3867900000000001E-5</c:v>
                </c:pt>
                <c:pt idx="1008">
                  <c:v>-2.7752399999999999E-5</c:v>
                </c:pt>
                <c:pt idx="1009">
                  <c:v>-2.13328E-5</c:v>
                </c:pt>
                <c:pt idx="1010">
                  <c:v>-1.5196499999999999E-5</c:v>
                </c:pt>
                <c:pt idx="1011">
                  <c:v>-9.7652700000000008E-6</c:v>
                </c:pt>
                <c:pt idx="1012">
                  <c:v>-5.26675E-6</c:v>
                </c:pt>
                <c:pt idx="1013">
                  <c:v>-1.75521E-6</c:v>
                </c:pt>
                <c:pt idx="1014">
                  <c:v>8.3117999999999996E-7</c:v>
                </c:pt>
                <c:pt idx="1015">
                  <c:v>2.6068300000000002E-6</c:v>
                </c:pt>
                <c:pt idx="1016">
                  <c:v>3.6955800000000001E-6</c:v>
                </c:pt>
                <c:pt idx="1017">
                  <c:v>4.2115500000000004E-6</c:v>
                </c:pt>
                <c:pt idx="1018">
                  <c:v>4.2529200000000001E-6</c:v>
                </c:pt>
                <c:pt idx="1019">
                  <c:v>3.9009299999999998E-6</c:v>
                </c:pt>
                <c:pt idx="1020">
                  <c:v>3.2202800000000002E-6</c:v>
                </c:pt>
                <c:pt idx="1021">
                  <c:v>2.2575399999999998E-6</c:v>
                </c:pt>
                <c:pt idx="1022">
                  <c:v>1.0433E-6</c:v>
                </c:pt>
                <c:pt idx="1023">
                  <c:v>-3.91562E-7</c:v>
                </c:pt>
                <c:pt idx="1024">
                  <c:v>-1.9878599999999998E-6</c:v>
                </c:pt>
                <c:pt idx="1025">
                  <c:v>-3.6355900000000001E-6</c:v>
                </c:pt>
                <c:pt idx="1026">
                  <c:v>-5.1739800000000002E-6</c:v>
                </c:pt>
                <c:pt idx="1027">
                  <c:v>-6.41928E-6</c:v>
                </c:pt>
                <c:pt idx="1028">
                  <c:v>-7.21411E-6</c:v>
                </c:pt>
                <c:pt idx="1029">
                  <c:v>-7.4790199999999996E-6</c:v>
                </c:pt>
                <c:pt idx="1030">
                  <c:v>-7.2388900000000004E-6</c:v>
                </c:pt>
                <c:pt idx="1031">
                  <c:v>-6.60864E-6</c:v>
                </c:pt>
                <c:pt idx="1032">
                  <c:v>-5.7457099999999997E-6</c:v>
                </c:pt>
                <c:pt idx="1033">
                  <c:v>-4.7907999999999999E-6</c:v>
                </c:pt>
                <c:pt idx="1034">
                  <c:v>-3.8214600000000003E-6</c:v>
                </c:pt>
                <c:pt idx="1035">
                  <c:v>-2.8376799999999998E-6</c:v>
                </c:pt>
                <c:pt idx="1036">
                  <c:v>-1.78403E-6</c:v>
                </c:pt>
                <c:pt idx="1037">
                  <c:v>-5.9449899999999996E-7</c:v>
                </c:pt>
                <c:pt idx="1038">
                  <c:v>7.61184E-7</c:v>
                </c:pt>
                <c:pt idx="1039">
                  <c:v>2.2466600000000002E-6</c:v>
                </c:pt>
                <c:pt idx="1040">
                  <c:v>3.7516100000000001E-6</c:v>
                </c:pt>
                <c:pt idx="1041">
                  <c:v>5.1063100000000004E-6</c:v>
                </c:pt>
                <c:pt idx="1042">
                  <c:v>6.1080599999999998E-6</c:v>
                </c:pt>
                <c:pt idx="1043">
                  <c:v>6.5485099999999999E-6</c:v>
                </c:pt>
                <c:pt idx="1044">
                  <c:v>6.2383299999999996E-6</c:v>
                </c:pt>
                <c:pt idx="1045">
                  <c:v>5.0333900000000001E-6</c:v>
                </c:pt>
                <c:pt idx="1046">
                  <c:v>2.86713E-6</c:v>
                </c:pt>
                <c:pt idx="1047">
                  <c:v>-2.1310900000000001E-7</c:v>
                </c:pt>
                <c:pt idx="1048">
                  <c:v>-4.0159799999999996E-6</c:v>
                </c:pt>
                <c:pt idx="1049">
                  <c:v>-8.1987E-6</c:v>
                </c:pt>
                <c:pt idx="1050">
                  <c:v>-1.2296199999999999E-5</c:v>
                </c:pt>
                <c:pt idx="1051">
                  <c:v>-1.5788099999999999E-5</c:v>
                </c:pt>
                <c:pt idx="1052">
                  <c:v>-1.8188700000000001E-5</c:v>
                </c:pt>
                <c:pt idx="1053">
                  <c:v>-1.9136299999999998E-5</c:v>
                </c:pt>
                <c:pt idx="1054">
                  <c:v>-1.84587E-5</c:v>
                </c:pt>
                <c:pt idx="1055">
                  <c:v>-1.6202299999999999E-5</c:v>
                </c:pt>
                <c:pt idx="1056">
                  <c:v>-1.26216E-5</c:v>
                </c:pt>
                <c:pt idx="1057">
                  <c:v>-8.1346600000000008E-6</c:v>
                </c:pt>
                <c:pt idx="1058">
                  <c:v>-3.2560700000000001E-6</c:v>
                </c:pt>
                <c:pt idx="1059">
                  <c:v>1.4836399999999999E-6</c:v>
                </c:pt>
                <c:pt idx="1060">
                  <c:v>5.61756E-6</c:v>
                </c:pt>
                <c:pt idx="1061">
                  <c:v>8.8066699999999995E-6</c:v>
                </c:pt>
                <c:pt idx="1062">
                  <c:v>1.08765E-5</c:v>
                </c:pt>
                <c:pt idx="1063">
                  <c:v>1.1820200000000001E-5</c:v>
                </c:pt>
                <c:pt idx="1064">
                  <c:v>1.1770899999999999E-5</c:v>
                </c:pt>
                <c:pt idx="1065">
                  <c:v>1.09547E-5</c:v>
                </c:pt>
                <c:pt idx="1066">
                  <c:v>9.6391799999999994E-6</c:v>
                </c:pt>
                <c:pt idx="1067">
                  <c:v>8.0867699999999998E-6</c:v>
                </c:pt>
                <c:pt idx="1068">
                  <c:v>6.5186200000000003E-6</c:v>
                </c:pt>
                <c:pt idx="1069">
                  <c:v>5.0931000000000004E-6</c:v>
                </c:pt>
                <c:pt idx="1070">
                  <c:v>3.8993199999999998E-6</c:v>
                </c:pt>
                <c:pt idx="1071">
                  <c:v>2.9650699999999998E-6</c:v>
                </c:pt>
                <c:pt idx="1072">
                  <c:v>2.2753200000000002E-6</c:v>
                </c:pt>
                <c:pt idx="1073">
                  <c:v>1.7935399999999999E-6</c:v>
                </c:pt>
                <c:pt idx="1074">
                  <c:v>1.4753300000000001E-6</c:v>
                </c:pt>
                <c:pt idx="1075">
                  <c:v>1.2683199999999999E-6</c:v>
                </c:pt>
                <c:pt idx="1076">
                  <c:v>1.1019199999999999E-6</c:v>
                </c:pt>
                <c:pt idx="1077">
                  <c:v>8.7870899999999998E-7</c:v>
                </c:pt>
                <c:pt idx="1078">
                  <c:v>4.80201E-7</c:v>
                </c:pt>
                <c:pt idx="1079">
                  <c:v>-2.0711300000000001E-7</c:v>
                </c:pt>
                <c:pt idx="1080">
                  <c:v>-1.2499300000000001E-6</c:v>
                </c:pt>
                <c:pt idx="1081">
                  <c:v>-2.6258100000000002E-6</c:v>
                </c:pt>
                <c:pt idx="1082">
                  <c:v>-4.1989900000000001E-6</c:v>
                </c:pt>
                <c:pt idx="1083">
                  <c:v>-5.7268599999999999E-6</c:v>
                </c:pt>
                <c:pt idx="1084">
                  <c:v>-6.89862E-6</c:v>
                </c:pt>
                <c:pt idx="1085">
                  <c:v>-7.3972799999999998E-6</c:v>
                </c:pt>
                <c:pt idx="1086">
                  <c:v>-6.9696000000000002E-6</c:v>
                </c:pt>
                <c:pt idx="1087">
                  <c:v>-5.4857599999999998E-6</c:v>
                </c:pt>
                <c:pt idx="1088">
                  <c:v>-2.97476E-6</c:v>
                </c:pt>
                <c:pt idx="1089">
                  <c:v>3.7109999999999998E-7</c:v>
                </c:pt>
                <c:pt idx="1090">
                  <c:v>4.2208999999999997E-6</c:v>
                </c:pt>
                <c:pt idx="1091">
                  <c:v>8.1514800000000001E-6</c:v>
                </c:pt>
                <c:pt idx="1092">
                  <c:v>1.1704499999999999E-5</c:v>
                </c:pt>
                <c:pt idx="1093">
                  <c:v>1.4444700000000001E-5</c:v>
                </c:pt>
                <c:pt idx="1094">
                  <c:v>1.6013799999999999E-5</c:v>
                </c:pt>
                <c:pt idx="1095">
                  <c:v>1.6177699999999999E-5</c:v>
                </c:pt>
                <c:pt idx="1096">
                  <c:v>1.48621E-5</c:v>
                </c:pt>
                <c:pt idx="1097">
                  <c:v>1.2170200000000001E-5</c:v>
                </c:pt>
                <c:pt idx="1098">
                  <c:v>8.3737799999999996E-6</c:v>
                </c:pt>
                <c:pt idx="1099">
                  <c:v>3.873E-6</c:v>
                </c:pt>
                <c:pt idx="1100">
                  <c:v>-8.6857600000000001E-7</c:v>
                </c:pt>
                <c:pt idx="1101">
                  <c:v>-5.3988900000000002E-6</c:v>
                </c:pt>
                <c:pt idx="1102">
                  <c:v>-9.3399300000000005E-6</c:v>
                </c:pt>
                <c:pt idx="1103">
                  <c:v>-1.2421300000000001E-5</c:v>
                </c:pt>
                <c:pt idx="1104">
                  <c:v>-1.44813E-5</c:v>
                </c:pt>
                <c:pt idx="1105">
                  <c:v>-1.54458E-5</c:v>
                </c:pt>
                <c:pt idx="1106">
                  <c:v>-1.53036E-5</c:v>
                </c:pt>
                <c:pt idx="1107">
                  <c:v>-1.4093100000000001E-5</c:v>
                </c:pt>
                <c:pt idx="1108">
                  <c:v>-1.1902999999999999E-5</c:v>
                </c:pt>
                <c:pt idx="1109">
                  <c:v>-8.88245E-6</c:v>
                </c:pt>
                <c:pt idx="1110">
                  <c:v>-5.2454099999999996E-6</c:v>
                </c:pt>
                <c:pt idx="1111">
                  <c:v>-1.2624E-6</c:v>
                </c:pt>
                <c:pt idx="1112">
                  <c:v>2.7620500000000001E-6</c:v>
                </c:pt>
                <c:pt idx="1113">
                  <c:v>6.5192799999999999E-6</c:v>
                </c:pt>
                <c:pt idx="1114">
                  <c:v>9.7252499999999998E-6</c:v>
                </c:pt>
                <c:pt idx="1115">
                  <c:v>1.21428E-5</c:v>
                </c:pt>
                <c:pt idx="1116">
                  <c:v>1.35967E-5</c:v>
                </c:pt>
                <c:pt idx="1117">
                  <c:v>1.3985000000000001E-5</c:v>
                </c:pt>
                <c:pt idx="1118">
                  <c:v>1.3288100000000001E-5</c:v>
                </c:pt>
                <c:pt idx="1119">
                  <c:v>1.1576000000000001E-5</c:v>
                </c:pt>
                <c:pt idx="1120">
                  <c:v>9.0091699999999997E-6</c:v>
                </c:pt>
                <c:pt idx="1121">
                  <c:v>5.8290399999999998E-6</c:v>
                </c:pt>
                <c:pt idx="1122">
                  <c:v>2.3359500000000001E-6</c:v>
                </c:pt>
                <c:pt idx="1123">
                  <c:v>-1.14582E-6</c:v>
                </c:pt>
                <c:pt idx="1124">
                  <c:v>-4.3102900000000002E-6</c:v>
                </c:pt>
                <c:pt idx="1125">
                  <c:v>-6.9119300000000002E-6</c:v>
                </c:pt>
                <c:pt idx="1126">
                  <c:v>-8.7989300000000001E-6</c:v>
                </c:pt>
                <c:pt idx="1127">
                  <c:v>-9.9305700000000007E-6</c:v>
                </c:pt>
                <c:pt idx="1128">
                  <c:v>-1.0375E-5</c:v>
                </c:pt>
                <c:pt idx="1129">
                  <c:v>-1.02879E-5</c:v>
                </c:pt>
                <c:pt idx="1130">
                  <c:v>-9.87617E-6</c:v>
                </c:pt>
                <c:pt idx="1131">
                  <c:v>-9.3541900000000003E-6</c:v>
                </c:pt>
                <c:pt idx="1132">
                  <c:v>-8.89979E-6</c:v>
                </c:pt>
                <c:pt idx="1133">
                  <c:v>-8.61733E-6</c:v>
                </c:pt>
                <c:pt idx="1134">
                  <c:v>-8.5137999999999997E-6</c:v>
                </c:pt>
                <c:pt idx="1135">
                  <c:v>-8.4932099999999993E-6</c:v>
                </c:pt>
                <c:pt idx="1136">
                  <c:v>-8.3716800000000001E-6</c:v>
                </c:pt>
                <c:pt idx="1137">
                  <c:v>-7.9127699999999995E-6</c:v>
                </c:pt>
                <c:pt idx="1138">
                  <c:v>-6.8786300000000001E-6</c:v>
                </c:pt>
                <c:pt idx="1139">
                  <c:v>-5.0878200000000004E-6</c:v>
                </c:pt>
                <c:pt idx="1140">
                  <c:v>-2.46831E-6</c:v>
                </c:pt>
                <c:pt idx="1141">
                  <c:v>9.0659200000000002E-7</c:v>
                </c:pt>
                <c:pt idx="1142">
                  <c:v>4.8084000000000004E-6</c:v>
                </c:pt>
                <c:pt idx="1143">
                  <c:v>8.8742200000000002E-6</c:v>
                </c:pt>
                <c:pt idx="1144">
                  <c:v>1.26567E-5</c:v>
                </c:pt>
                <c:pt idx="1145">
                  <c:v>1.5695399999999999E-5</c:v>
                </c:pt>
                <c:pt idx="1146">
                  <c:v>1.7597200000000002E-5</c:v>
                </c:pt>
                <c:pt idx="1147">
                  <c:v>1.8107599999999999E-5</c:v>
                </c:pt>
                <c:pt idx="1148">
                  <c:v>1.7158699999999999E-5</c:v>
                </c:pt>
                <c:pt idx="1149">
                  <c:v>1.48808E-5</c:v>
                </c:pt>
                <c:pt idx="1150">
                  <c:v>1.1574699999999999E-5</c:v>
                </c:pt>
                <c:pt idx="1151">
                  <c:v>7.6531999999999998E-6</c:v>
                </c:pt>
                <c:pt idx="1152">
                  <c:v>3.5661099999999999E-6</c:v>
                </c:pt>
                <c:pt idx="1153">
                  <c:v>-2.7153499999999998E-7</c:v>
                </c:pt>
                <c:pt idx="1154">
                  <c:v>-3.5345499999999999E-6</c:v>
                </c:pt>
                <c:pt idx="1155">
                  <c:v>-6.0180200000000004E-6</c:v>
                </c:pt>
                <c:pt idx="1156">
                  <c:v>-7.6434700000000002E-6</c:v>
                </c:pt>
                <c:pt idx="1157">
                  <c:v>-8.4455200000000004E-6</c:v>
                </c:pt>
                <c:pt idx="1158">
                  <c:v>-8.5449100000000008E-6</c:v>
                </c:pt>
                <c:pt idx="1159">
                  <c:v>-8.1133400000000001E-6</c:v>
                </c:pt>
                <c:pt idx="1160">
                  <c:v>-7.3349800000000004E-6</c:v>
                </c:pt>
                <c:pt idx="1161">
                  <c:v>-6.3704799999999997E-6</c:v>
                </c:pt>
                <c:pt idx="1162">
                  <c:v>-5.3302299999999998E-6</c:v>
                </c:pt>
                <c:pt idx="1163">
                  <c:v>-4.2628699999999999E-6</c:v>
                </c:pt>
                <c:pt idx="1164">
                  <c:v>-3.1626200000000001E-6</c:v>
                </c:pt>
                <c:pt idx="1165">
                  <c:v>-1.9941199999999998E-6</c:v>
                </c:pt>
                <c:pt idx="1166">
                  <c:v>-7.2834899999999995E-7</c:v>
                </c:pt>
                <c:pt idx="1167">
                  <c:v>6.2137999999999997E-7</c:v>
                </c:pt>
                <c:pt idx="1168">
                  <c:v>1.9767699999999999E-6</c:v>
                </c:pt>
                <c:pt idx="1169">
                  <c:v>3.1964200000000001E-6</c:v>
                </c:pt>
                <c:pt idx="1170">
                  <c:v>4.1069700000000003E-6</c:v>
                </c:pt>
                <c:pt idx="1171">
                  <c:v>4.5569999999999997E-6</c:v>
                </c:pt>
                <c:pt idx="1172">
                  <c:v>4.47629E-6</c:v>
                </c:pt>
                <c:pt idx="1173">
                  <c:v>3.9169700000000004E-6</c:v>
                </c:pt>
                <c:pt idx="1174">
                  <c:v>3.0567899999999998E-6</c:v>
                </c:pt>
                <c:pt idx="1175">
                  <c:v>2.15817E-6</c:v>
                </c:pt>
                <c:pt idx="1176">
                  <c:v>1.4944100000000001E-6</c:v>
                </c:pt>
                <c:pt idx="1177">
                  <c:v>1.2683500000000001E-6</c:v>
                </c:pt>
                <c:pt idx="1178">
                  <c:v>1.55211E-6</c:v>
                </c:pt>
                <c:pt idx="1179">
                  <c:v>2.2681299999999999E-6</c:v>
                </c:pt>
                <c:pt idx="1180">
                  <c:v>3.2153899999999999E-6</c:v>
                </c:pt>
                <c:pt idx="1181">
                  <c:v>4.1292100000000001E-6</c:v>
                </c:pt>
                <c:pt idx="1182">
                  <c:v>4.7533300000000003E-6</c:v>
                </c:pt>
                <c:pt idx="1183">
                  <c:v>4.9029600000000001E-6</c:v>
                </c:pt>
                <c:pt idx="1184">
                  <c:v>4.5037300000000002E-6</c:v>
                </c:pt>
                <c:pt idx="1185">
                  <c:v>3.6009000000000001E-6</c:v>
                </c:pt>
                <c:pt idx="1186">
                  <c:v>2.3411599999999999E-6</c:v>
                </c:pt>
                <c:pt idx="1187">
                  <c:v>9.3432999999999998E-7</c:v>
                </c:pt>
                <c:pt idx="1188">
                  <c:v>-3.9628099999999997E-7</c:v>
                </c:pt>
                <c:pt idx="1189">
                  <c:v>-1.46464E-6</c:v>
                </c:pt>
                <c:pt idx="1190">
                  <c:v>-2.1635300000000001E-6</c:v>
                </c:pt>
                <c:pt idx="1191">
                  <c:v>-2.48646E-6</c:v>
                </c:pt>
                <c:pt idx="1192">
                  <c:v>-2.5220199999999999E-6</c:v>
                </c:pt>
                <c:pt idx="1193">
                  <c:v>-2.41981E-6</c:v>
                </c:pt>
                <c:pt idx="1194">
                  <c:v>-2.3364499999999999E-6</c:v>
                </c:pt>
                <c:pt idx="1195">
                  <c:v>-2.3793900000000002E-6</c:v>
                </c:pt>
                <c:pt idx="1196">
                  <c:v>-2.56931E-6</c:v>
                </c:pt>
                <c:pt idx="1197">
                  <c:v>-2.8358699999999998E-6</c:v>
                </c:pt>
                <c:pt idx="1198">
                  <c:v>-3.0485300000000001E-6</c:v>
                </c:pt>
                <c:pt idx="1199">
                  <c:v>-3.07002E-6</c:v>
                </c:pt>
                <c:pt idx="1200">
                  <c:v>-2.81162E-6</c:v>
                </c:pt>
                <c:pt idx="1201">
                  <c:v>-2.2701800000000002E-6</c:v>
                </c:pt>
                <c:pt idx="1202">
                  <c:v>-1.5361899999999999E-6</c:v>
                </c:pt>
                <c:pt idx="1203">
                  <c:v>-7.7358900000000001E-7</c:v>
                </c:pt>
                <c:pt idx="1204">
                  <c:v>-1.8045899999999999E-7</c:v>
                </c:pt>
                <c:pt idx="1205">
                  <c:v>5.7076500000000002E-8</c:v>
                </c:pt>
                <c:pt idx="1206">
                  <c:v>-1.9291800000000001E-7</c:v>
                </c:pt>
                <c:pt idx="1207">
                  <c:v>-9.7711100000000002E-7</c:v>
                </c:pt>
                <c:pt idx="1208">
                  <c:v>-2.2411200000000002E-6</c:v>
                </c:pt>
                <c:pt idx="1209">
                  <c:v>-3.8309400000000003E-6</c:v>
                </c:pt>
                <c:pt idx="1210">
                  <c:v>-5.5119300000000001E-6</c:v>
                </c:pt>
                <c:pt idx="1211">
                  <c:v>-7.0039400000000002E-6</c:v>
                </c:pt>
                <c:pt idx="1212">
                  <c:v>-8.0289700000000001E-6</c:v>
                </c:pt>
                <c:pt idx="1213">
                  <c:v>-8.3650500000000005E-6</c:v>
                </c:pt>
                <c:pt idx="1214">
                  <c:v>-7.8969299999999993E-6</c:v>
                </c:pt>
                <c:pt idx="1215">
                  <c:v>-6.6521899999999997E-6</c:v>
                </c:pt>
                <c:pt idx="1216">
                  <c:v>-4.8113E-6</c:v>
                </c:pt>
                <c:pt idx="1217">
                  <c:v>-2.6842999999999999E-6</c:v>
                </c:pt>
                <c:pt idx="1218">
                  <c:v>-6.5536600000000002E-7</c:v>
                </c:pt>
                <c:pt idx="1219">
                  <c:v>8.9383400000000001E-7</c:v>
                </c:pt>
                <c:pt idx="1220">
                  <c:v>1.6632400000000001E-6</c:v>
                </c:pt>
                <c:pt idx="1221">
                  <c:v>1.4959500000000001E-6</c:v>
                </c:pt>
                <c:pt idx="1222">
                  <c:v>4.0749299999999998E-7</c:v>
                </c:pt>
                <c:pt idx="1223">
                  <c:v>-1.4217000000000001E-6</c:v>
                </c:pt>
                <c:pt idx="1224">
                  <c:v>-3.6853399999999999E-6</c:v>
                </c:pt>
                <c:pt idx="1225">
                  <c:v>-6.0103300000000003E-6</c:v>
                </c:pt>
                <c:pt idx="1226">
                  <c:v>-8.02255E-6</c:v>
                </c:pt>
                <c:pt idx="1227">
                  <c:v>-9.4083100000000001E-6</c:v>
                </c:pt>
                <c:pt idx="1228">
                  <c:v>-9.9626699999999999E-6</c:v>
                </c:pt>
                <c:pt idx="1229">
                  <c:v>-9.6183400000000001E-6</c:v>
                </c:pt>
                <c:pt idx="1230">
                  <c:v>-8.4507099999999993E-6</c:v>
                </c:pt>
                <c:pt idx="1231">
                  <c:v>-6.6571000000000002E-6</c:v>
                </c:pt>
                <c:pt idx="1232">
                  <c:v>-4.5129800000000001E-6</c:v>
                </c:pt>
                <c:pt idx="1233">
                  <c:v>-2.3133899999999999E-6</c:v>
                </c:pt>
                <c:pt idx="1234">
                  <c:v>-3.12871E-7</c:v>
                </c:pt>
                <c:pt idx="1235">
                  <c:v>1.32095E-6</c:v>
                </c:pt>
                <c:pt idx="1236">
                  <c:v>2.5279700000000002E-6</c:v>
                </c:pt>
                <c:pt idx="1237">
                  <c:v>3.3461500000000001E-6</c:v>
                </c:pt>
                <c:pt idx="1238">
                  <c:v>3.8772400000000002E-6</c:v>
                </c:pt>
                <c:pt idx="1239">
                  <c:v>4.2417399999999998E-6</c:v>
                </c:pt>
                <c:pt idx="1240">
                  <c:v>4.5395600000000003E-6</c:v>
                </c:pt>
                <c:pt idx="1241">
                  <c:v>4.8293800000000002E-6</c:v>
                </c:pt>
                <c:pt idx="1242">
                  <c:v>5.1308899999999996E-6</c:v>
                </c:pt>
                <c:pt idx="1243">
                  <c:v>5.4442899999999998E-6</c:v>
                </c:pt>
                <c:pt idx="1244">
                  <c:v>5.77493E-6</c:v>
                </c:pt>
                <c:pt idx="1245">
                  <c:v>6.1506E-6</c:v>
                </c:pt>
                <c:pt idx="1246">
                  <c:v>6.6232100000000002E-6</c:v>
                </c:pt>
                <c:pt idx="1247">
                  <c:v>7.25448E-6</c:v>
                </c:pt>
                <c:pt idx="1248">
                  <c:v>8.0910999999999995E-6</c:v>
                </c:pt>
                <c:pt idx="1249">
                  <c:v>9.1381399999999992E-6</c:v>
                </c:pt>
                <c:pt idx="1250">
                  <c:v>1.03394E-5</c:v>
                </c:pt>
                <c:pt idx="1251">
                  <c:v>1.15704E-5</c:v>
                </c:pt>
                <c:pt idx="1252">
                  <c:v>1.2647699999999999E-5</c:v>
                </c:pt>
                <c:pt idx="1253">
                  <c:v>1.33535E-5</c:v>
                </c:pt>
                <c:pt idx="1254">
                  <c:v>1.34738E-5</c:v>
                </c:pt>
                <c:pt idx="1255">
                  <c:v>1.2844600000000001E-5</c:v>
                </c:pt>
                <c:pt idx="1256">
                  <c:v>1.1394599999999999E-5</c:v>
                </c:pt>
                <c:pt idx="1257">
                  <c:v>9.17479E-6</c:v>
                </c:pt>
                <c:pt idx="1258">
                  <c:v>6.3617800000000001E-6</c:v>
                </c:pt>
                <c:pt idx="1259">
                  <c:v>3.2310500000000002E-6</c:v>
                </c:pt>
                <c:pt idx="1260">
                  <c:v>1.0428199999999999E-7</c:v>
                </c:pt>
                <c:pt idx="1261">
                  <c:v>-2.7137E-6</c:v>
                </c:pt>
                <c:pt idx="1262">
                  <c:v>-4.9886500000000001E-6</c:v>
                </c:pt>
                <c:pt idx="1263">
                  <c:v>-6.5848E-6</c:v>
                </c:pt>
                <c:pt idx="1264">
                  <c:v>-7.4613500000000001E-6</c:v>
                </c:pt>
                <c:pt idx="1265">
                  <c:v>-7.6451299999999994E-6</c:v>
                </c:pt>
                <c:pt idx="1266">
                  <c:v>-7.1957200000000001E-6</c:v>
                </c:pt>
                <c:pt idx="1267">
                  <c:v>-6.1798999999999999E-6</c:v>
                </c:pt>
                <c:pt idx="1268">
                  <c:v>-4.6649500000000001E-6</c:v>
                </c:pt>
                <c:pt idx="1269">
                  <c:v>-2.7293400000000001E-6</c:v>
                </c:pt>
                <c:pt idx="1270">
                  <c:v>-4.8121000000000001E-7</c:v>
                </c:pt>
                <c:pt idx="1271">
                  <c:v>1.9281600000000002E-6</c:v>
                </c:pt>
                <c:pt idx="1272">
                  <c:v>4.3053500000000002E-6</c:v>
                </c:pt>
                <c:pt idx="1273">
                  <c:v>6.4333699999999997E-6</c:v>
                </c:pt>
                <c:pt idx="1274">
                  <c:v>8.1041200000000006E-6</c:v>
                </c:pt>
                <c:pt idx="1275">
                  <c:v>9.1561800000000008E-6</c:v>
                </c:pt>
                <c:pt idx="1276">
                  <c:v>9.5076700000000001E-6</c:v>
                </c:pt>
                <c:pt idx="1277">
                  <c:v>9.1748200000000004E-6</c:v>
                </c:pt>
                <c:pt idx="1278">
                  <c:v>8.27009E-6</c:v>
                </c:pt>
                <c:pt idx="1279">
                  <c:v>6.9788199999999997E-6</c:v>
                </c:pt>
                <c:pt idx="1280">
                  <c:v>5.5187000000000002E-6</c:v>
                </c:pt>
                <c:pt idx="1281">
                  <c:v>4.0915599999999997E-6</c:v>
                </c:pt>
                <c:pt idx="1282">
                  <c:v>2.8395000000000001E-6</c:v>
                </c:pt>
                <c:pt idx="1283">
                  <c:v>1.81748E-6</c:v>
                </c:pt>
                <c:pt idx="1284">
                  <c:v>9.9070199999999995E-7</c:v>
                </c:pt>
                <c:pt idx="1285">
                  <c:v>2.58416E-7</c:v>
                </c:pt>
                <c:pt idx="1286">
                  <c:v>-5.0214799999999998E-7</c:v>
                </c:pt>
                <c:pt idx="1287">
                  <c:v>-1.3848000000000001E-6</c:v>
                </c:pt>
                <c:pt idx="1288">
                  <c:v>-2.4126200000000001E-6</c:v>
                </c:pt>
                <c:pt idx="1289">
                  <c:v>-3.5194600000000001E-6</c:v>
                </c:pt>
                <c:pt idx="1290">
                  <c:v>-4.56129E-6</c:v>
                </c:pt>
                <c:pt idx="1291">
                  <c:v>-5.3538000000000003E-6</c:v>
                </c:pt>
                <c:pt idx="1292">
                  <c:v>-5.7234199999999998E-6</c:v>
                </c:pt>
                <c:pt idx="1293">
                  <c:v>-5.5538899999999996E-6</c:v>
                </c:pt>
                <c:pt idx="1294">
                  <c:v>-4.8128400000000002E-6</c:v>
                </c:pt>
                <c:pt idx="1295">
                  <c:v>-3.55034E-6</c:v>
                </c:pt>
                <c:pt idx="1296">
                  <c:v>-1.87285E-6</c:v>
                </c:pt>
                <c:pt idx="1297">
                  <c:v>9.4946200000000006E-8</c:v>
                </c:pt>
                <c:pt idx="1298">
                  <c:v>2.24343E-6</c:v>
                </c:pt>
                <c:pt idx="1299">
                  <c:v>4.49294E-6</c:v>
                </c:pt>
                <c:pt idx="1300">
                  <c:v>6.78542E-6</c:v>
                </c:pt>
                <c:pt idx="1301">
                  <c:v>9.0587500000000003E-6</c:v>
                </c:pt>
                <c:pt idx="1302">
                  <c:v>1.1216899999999999E-5</c:v>
                </c:pt>
                <c:pt idx="1303">
                  <c:v>1.3110599999999999E-5</c:v>
                </c:pt>
                <c:pt idx="1304">
                  <c:v>1.4538200000000001E-5</c:v>
                </c:pt>
                <c:pt idx="1305">
                  <c:v>1.5267499999999999E-5</c:v>
                </c:pt>
                <c:pt idx="1306">
                  <c:v>1.50726E-5</c:v>
                </c:pt>
                <c:pt idx="1307">
                  <c:v>1.37737E-5</c:v>
                </c:pt>
                <c:pt idx="1308">
                  <c:v>1.12723E-5</c:v>
                </c:pt>
                <c:pt idx="1309">
                  <c:v>7.5729500000000001E-6</c:v>
                </c:pt>
                <c:pt idx="1310">
                  <c:v>2.7919899999999998E-6</c:v>
                </c:pt>
                <c:pt idx="1311">
                  <c:v>-2.8447500000000002E-6</c:v>
                </c:pt>
                <c:pt idx="1312">
                  <c:v>-9.0137199999999995E-6</c:v>
                </c:pt>
                <c:pt idx="1313">
                  <c:v>-1.53129E-5</c:v>
                </c:pt>
                <c:pt idx="1314">
                  <c:v>-2.1290100000000001E-5</c:v>
                </c:pt>
                <c:pt idx="1315">
                  <c:v>-2.6481900000000001E-5</c:v>
                </c:pt>
                <c:pt idx="1316">
                  <c:v>-3.0462000000000001E-5</c:v>
                </c:pt>
                <c:pt idx="1317">
                  <c:v>-3.2894100000000001E-5</c:v>
                </c:pt>
                <c:pt idx="1318">
                  <c:v>-3.3578100000000003E-5</c:v>
                </c:pt>
                <c:pt idx="1319">
                  <c:v>-3.24764E-5</c:v>
                </c:pt>
                <c:pt idx="1320">
                  <c:v>-2.97137E-5</c:v>
                </c:pt>
                <c:pt idx="1321">
                  <c:v>-2.5548300000000001E-5</c:v>
                </c:pt>
                <c:pt idx="1322">
                  <c:v>-2.03254E-5</c:v>
                </c:pt>
                <c:pt idx="1323">
                  <c:v>-1.4426999999999999E-5</c:v>
                </c:pt>
                <c:pt idx="1324">
                  <c:v>-8.2313000000000003E-6</c:v>
                </c:pt>
                <c:pt idx="1325">
                  <c:v>-2.09097E-6</c:v>
                </c:pt>
                <c:pt idx="1326">
                  <c:v>3.6741800000000002E-6</c:v>
                </c:pt>
                <c:pt idx="1327">
                  <c:v>8.7750600000000007E-6</c:v>
                </c:pt>
                <c:pt idx="1328">
                  <c:v>1.29519E-5</c:v>
                </c:pt>
                <c:pt idx="1329">
                  <c:v>1.5979699999999999E-5</c:v>
                </c:pt>
                <c:pt idx="1330">
                  <c:v>1.7682100000000001E-5</c:v>
                </c:pt>
                <c:pt idx="1331">
                  <c:v>1.7952500000000001E-5</c:v>
                </c:pt>
                <c:pt idx="1332">
                  <c:v>1.6778000000000001E-5</c:v>
                </c:pt>
                <c:pt idx="1333">
                  <c:v>1.4260899999999999E-5</c:v>
                </c:pt>
                <c:pt idx="1334">
                  <c:v>1.0630599999999999E-5</c:v>
                </c:pt>
                <c:pt idx="1335">
                  <c:v>6.2404600000000004E-6</c:v>
                </c:pt>
                <c:pt idx="1336">
                  <c:v>1.54408E-6</c:v>
                </c:pt>
                <c:pt idx="1337">
                  <c:v>-2.9511800000000001E-6</c:v>
                </c:pt>
                <c:pt idx="1338">
                  <c:v>-6.7482199999999997E-6</c:v>
                </c:pt>
                <c:pt idx="1339">
                  <c:v>-9.4321700000000005E-6</c:v>
                </c:pt>
                <c:pt idx="1340">
                  <c:v>-1.07357E-5</c:v>
                </c:pt>
                <c:pt idx="1341">
                  <c:v>-1.0583200000000001E-5</c:v>
                </c:pt>
                <c:pt idx="1342">
                  <c:v>-9.1030700000000006E-6</c:v>
                </c:pt>
                <c:pt idx="1343">
                  <c:v>-6.6047800000000001E-6</c:v>
                </c:pt>
                <c:pt idx="1344">
                  <c:v>-3.5244500000000002E-6</c:v>
                </c:pt>
                <c:pt idx="1345">
                  <c:v>-3.49897E-7</c:v>
                </c:pt>
                <c:pt idx="1346">
                  <c:v>2.4610199999999999E-6</c:v>
                </c:pt>
                <c:pt idx="1347">
                  <c:v>4.5537400000000004E-6</c:v>
                </c:pt>
                <c:pt idx="1348">
                  <c:v>5.7293899999999999E-6</c:v>
                </c:pt>
                <c:pt idx="1349">
                  <c:v>5.96687E-6</c:v>
                </c:pt>
                <c:pt idx="1350">
                  <c:v>5.41108E-6</c:v>
                </c:pt>
                <c:pt idx="1351">
                  <c:v>4.3295599999999998E-6</c:v>
                </c:pt>
                <c:pt idx="1352">
                  <c:v>3.0467599999999999E-6</c:v>
                </c:pt>
                <c:pt idx="1353">
                  <c:v>1.8702699999999999E-6</c:v>
                </c:pt>
                <c:pt idx="1354">
                  <c:v>1.02538E-6</c:v>
                </c:pt>
                <c:pt idx="1355">
                  <c:v>6.1260099999999999E-7</c:v>
                </c:pt>
                <c:pt idx="1356">
                  <c:v>5.9686599999999997E-7</c:v>
                </c:pt>
                <c:pt idx="1357">
                  <c:v>8.2895199999999997E-7</c:v>
                </c:pt>
                <c:pt idx="1358">
                  <c:v>1.0920399999999999E-6</c:v>
                </c:pt>
                <c:pt idx="1359">
                  <c:v>1.1606900000000001E-6</c:v>
                </c:pt>
                <c:pt idx="1360">
                  <c:v>8.5749299999999996E-7</c:v>
                </c:pt>
                <c:pt idx="1361">
                  <c:v>9.4785400000000006E-8</c:v>
                </c:pt>
                <c:pt idx="1362">
                  <c:v>-1.10718E-6</c:v>
                </c:pt>
                <c:pt idx="1363">
                  <c:v>-2.62746E-6</c:v>
                </c:pt>
                <c:pt idx="1364">
                  <c:v>-4.2730700000000002E-6</c:v>
                </c:pt>
                <c:pt idx="1365">
                  <c:v>-5.8198099999999996E-6</c:v>
                </c:pt>
                <c:pt idx="1366">
                  <c:v>-7.0537699999999997E-6</c:v>
                </c:pt>
                <c:pt idx="1367">
                  <c:v>-7.8028200000000006E-6</c:v>
                </c:pt>
                <c:pt idx="1368">
                  <c:v>-7.9515699999999998E-6</c:v>
                </c:pt>
                <c:pt idx="1369">
                  <c:v>-7.4394999999999997E-6</c:v>
                </c:pt>
                <c:pt idx="1370">
                  <c:v>-6.2482300000000001E-6</c:v>
                </c:pt>
                <c:pt idx="1371">
                  <c:v>-4.3874300000000001E-6</c:v>
                </c:pt>
                <c:pt idx="1372">
                  <c:v>-1.8885800000000001E-6</c:v>
                </c:pt>
                <c:pt idx="1373">
                  <c:v>1.18844E-6</c:v>
                </c:pt>
                <c:pt idx="1374">
                  <c:v>4.7378699999999996E-6</c:v>
                </c:pt>
                <c:pt idx="1375">
                  <c:v>8.5872999999999999E-6</c:v>
                </c:pt>
                <c:pt idx="1376">
                  <c:v>1.2484600000000001E-5</c:v>
                </c:pt>
                <c:pt idx="1377">
                  <c:v>1.6101599999999998E-5</c:v>
                </c:pt>
                <c:pt idx="1378">
                  <c:v>1.90597E-5</c:v>
                </c:pt>
                <c:pt idx="1379">
                  <c:v>2.0974700000000001E-5</c:v>
                </c:pt>
                <c:pt idx="1380">
                  <c:v>2.1513900000000001E-5</c:v>
                </c:pt>
                <c:pt idx="1381">
                  <c:v>2.0453800000000001E-5</c:v>
                </c:pt>
                <c:pt idx="1382">
                  <c:v>1.77279E-5</c:v>
                </c:pt>
                <c:pt idx="1383">
                  <c:v>1.34547E-5</c:v>
                </c:pt>
                <c:pt idx="1384">
                  <c:v>7.9411400000000003E-6</c:v>
                </c:pt>
                <c:pt idx="1385">
                  <c:v>1.6578499999999999E-6</c:v>
                </c:pt>
                <c:pt idx="1386">
                  <c:v>-4.8091500000000004E-6</c:v>
                </c:pt>
                <c:pt idx="1387">
                  <c:v>-1.0827E-5</c:v>
                </c:pt>
                <c:pt idx="1388">
                  <c:v>-1.5794499999999999E-5</c:v>
                </c:pt>
                <c:pt idx="1389">
                  <c:v>-1.9218399999999999E-5</c:v>
                </c:pt>
                <c:pt idx="1390">
                  <c:v>-2.0777100000000001E-5</c:v>
                </c:pt>
                <c:pt idx="1391">
                  <c:v>-2.0358000000000001E-5</c:v>
                </c:pt>
                <c:pt idx="1392">
                  <c:v>-1.80663E-5</c:v>
                </c:pt>
                <c:pt idx="1393">
                  <c:v>-1.42032E-5</c:v>
                </c:pt>
                <c:pt idx="1394">
                  <c:v>-9.2206200000000008E-6</c:v>
                </c:pt>
                <c:pt idx="1395">
                  <c:v>-3.6621000000000001E-6</c:v>
                </c:pt>
                <c:pt idx="1396">
                  <c:v>1.9014999999999999E-6</c:v>
                </c:pt>
                <c:pt idx="1397">
                  <c:v>6.93337E-6</c:v>
                </c:pt>
                <c:pt idx="1398">
                  <c:v>1.0984E-5</c:v>
                </c:pt>
                <c:pt idx="1399">
                  <c:v>1.37328E-5</c:v>
                </c:pt>
                <c:pt idx="1400">
                  <c:v>1.50138E-5</c:v>
                </c:pt>
                <c:pt idx="1401">
                  <c:v>1.4824199999999999E-5</c:v>
                </c:pt>
                <c:pt idx="1402">
                  <c:v>1.33124E-5</c:v>
                </c:pt>
                <c:pt idx="1403">
                  <c:v>1.07481E-5</c:v>
                </c:pt>
                <c:pt idx="1404">
                  <c:v>7.4770599999999997E-6</c:v>
                </c:pt>
                <c:pt idx="1405">
                  <c:v>3.8711500000000002E-6</c:v>
                </c:pt>
                <c:pt idx="1406">
                  <c:v>2.7945999999999999E-7</c:v>
                </c:pt>
                <c:pt idx="1407">
                  <c:v>-3.0080700000000001E-6</c:v>
                </c:pt>
                <c:pt idx="1408">
                  <c:v>-5.7803000000000004E-6</c:v>
                </c:pt>
                <c:pt idx="1409">
                  <c:v>-7.9069099999999995E-6</c:v>
                </c:pt>
                <c:pt idx="1410">
                  <c:v>-9.3276899999999998E-6</c:v>
                </c:pt>
                <c:pt idx="1411">
                  <c:v>-1.00373E-5</c:v>
                </c:pt>
                <c:pt idx="1412">
                  <c:v>-1.0073400000000001E-5</c:v>
                </c:pt>
                <c:pt idx="1413">
                  <c:v>-9.5126200000000008E-6</c:v>
                </c:pt>
                <c:pt idx="1414">
                  <c:v>-8.4733299999999994E-6</c:v>
                </c:pt>
                <c:pt idx="1415">
                  <c:v>-7.1184999999999997E-6</c:v>
                </c:pt>
                <c:pt idx="1416">
                  <c:v>-5.6524999999999997E-6</c:v>
                </c:pt>
                <c:pt idx="1417">
                  <c:v>-4.3059200000000003E-6</c:v>
                </c:pt>
                <c:pt idx="1418">
                  <c:v>-3.3072400000000001E-6</c:v>
                </c:pt>
                <c:pt idx="1419">
                  <c:v>-2.8448799999999999E-6</c:v>
                </c:pt>
                <c:pt idx="1420">
                  <c:v>-3.0259300000000001E-6</c:v>
                </c:pt>
                <c:pt idx="1421">
                  <c:v>-3.8402899999999996E-6</c:v>
                </c:pt>
                <c:pt idx="1422">
                  <c:v>-5.1400900000000003E-6</c:v>
                </c:pt>
                <c:pt idx="1423">
                  <c:v>-6.6433899999999999E-6</c:v>
                </c:pt>
                <c:pt idx="1424">
                  <c:v>-7.9683600000000004E-6</c:v>
                </c:pt>
                <c:pt idx="1425">
                  <c:v>-8.6973799999999994E-6</c:v>
                </c:pt>
                <c:pt idx="1426">
                  <c:v>-8.4617099999999997E-6</c:v>
                </c:pt>
                <c:pt idx="1427">
                  <c:v>-7.0291600000000001E-6</c:v>
                </c:pt>
                <c:pt idx="1428">
                  <c:v>-4.3727999999999999E-6</c:v>
                </c:pt>
                <c:pt idx="1429">
                  <c:v>-7.0143799999999996E-7</c:v>
                </c:pt>
                <c:pt idx="1430">
                  <c:v>3.5590499999999998E-6</c:v>
                </c:pt>
                <c:pt idx="1431">
                  <c:v>7.8315999999999997E-6</c:v>
                </c:pt>
                <c:pt idx="1432">
                  <c:v>1.14876E-5</c:v>
                </c:pt>
                <c:pt idx="1433">
                  <c:v>1.3958899999999999E-5</c:v>
                </c:pt>
                <c:pt idx="1434">
                  <c:v>1.48383E-5</c:v>
                </c:pt>
                <c:pt idx="1435">
                  <c:v>1.39489E-5</c:v>
                </c:pt>
                <c:pt idx="1436">
                  <c:v>1.13696E-5</c:v>
                </c:pt>
                <c:pt idx="1437">
                  <c:v>7.4161400000000003E-6</c:v>
                </c:pt>
                <c:pt idx="1438">
                  <c:v>2.5820699999999998E-6</c:v>
                </c:pt>
                <c:pt idx="1439">
                  <c:v>-2.54312E-6</c:v>
                </c:pt>
                <c:pt idx="1440">
                  <c:v>-7.3632400000000003E-6</c:v>
                </c:pt>
                <c:pt idx="1441">
                  <c:v>-1.1355100000000001E-5</c:v>
                </c:pt>
                <c:pt idx="1442">
                  <c:v>-1.4126300000000001E-5</c:v>
                </c:pt>
                <c:pt idx="1443">
                  <c:v>-1.5446499999999999E-5</c:v>
                </c:pt>
                <c:pt idx="1444">
                  <c:v>-1.5251200000000001E-5</c:v>
                </c:pt>
                <c:pt idx="1445">
                  <c:v>-1.36247E-5</c:v>
                </c:pt>
                <c:pt idx="1446">
                  <c:v>-1.0769599999999999E-5</c:v>
                </c:pt>
                <c:pt idx="1447">
                  <c:v>-6.97139E-6</c:v>
                </c:pt>
                <c:pt idx="1448">
                  <c:v>-2.56405E-6</c:v>
                </c:pt>
                <c:pt idx="1449">
                  <c:v>2.1001200000000001E-6</c:v>
                </c:pt>
                <c:pt idx="1450">
                  <c:v>6.67658E-6</c:v>
                </c:pt>
                <c:pt idx="1451">
                  <c:v>1.08518E-5</c:v>
                </c:pt>
                <c:pt idx="1452">
                  <c:v>1.4364300000000001E-5</c:v>
                </c:pt>
                <c:pt idx="1453">
                  <c:v>1.70217E-5</c:v>
                </c:pt>
                <c:pt idx="1454">
                  <c:v>1.8711000000000001E-5</c:v>
                </c:pt>
                <c:pt idx="1455">
                  <c:v>1.93982E-5</c:v>
                </c:pt>
                <c:pt idx="1456">
                  <c:v>1.9117200000000001E-5</c:v>
                </c:pt>
                <c:pt idx="1457">
                  <c:v>1.7952400000000001E-5</c:v>
                </c:pt>
                <c:pt idx="1458">
                  <c:v>1.6020099999999999E-5</c:v>
                </c:pt>
                <c:pt idx="1459">
                  <c:v>1.3458199999999999E-5</c:v>
                </c:pt>
                <c:pt idx="1460">
                  <c:v>1.04246E-5</c:v>
                </c:pt>
                <c:pt idx="1461">
                  <c:v>7.10343E-6</c:v>
                </c:pt>
                <c:pt idx="1462">
                  <c:v>3.70963E-6</c:v>
                </c:pt>
                <c:pt idx="1463">
                  <c:v>4.83235E-7</c:v>
                </c:pt>
                <c:pt idx="1464">
                  <c:v>-2.3331000000000002E-6</c:v>
                </c:pt>
                <c:pt idx="1465">
                  <c:v>-4.5316699999999998E-6</c:v>
                </c:pt>
                <c:pt idx="1466">
                  <c:v>-5.9827100000000002E-6</c:v>
                </c:pt>
                <c:pt idx="1467">
                  <c:v>-6.6685300000000002E-6</c:v>
                </c:pt>
                <c:pt idx="1468">
                  <c:v>-6.6945099999999999E-6</c:v>
                </c:pt>
                <c:pt idx="1469">
                  <c:v>-6.2694700000000003E-6</c:v>
                </c:pt>
                <c:pt idx="1470">
                  <c:v>-5.6572400000000001E-6</c:v>
                </c:pt>
                <c:pt idx="1471">
                  <c:v>-5.1115000000000001E-6</c:v>
                </c:pt>
                <c:pt idx="1472">
                  <c:v>-4.8115200000000001E-6</c:v>
                </c:pt>
                <c:pt idx="1473">
                  <c:v>-4.8175400000000003E-6</c:v>
                </c:pt>
                <c:pt idx="1474">
                  <c:v>-5.0585599999999999E-6</c:v>
                </c:pt>
                <c:pt idx="1475">
                  <c:v>-5.3563599999999998E-6</c:v>
                </c:pt>
                <c:pt idx="1476">
                  <c:v>-5.4791900000000001E-6</c:v>
                </c:pt>
                <c:pt idx="1477">
                  <c:v>-5.2104799999999998E-6</c:v>
                </c:pt>
                <c:pt idx="1478">
                  <c:v>-4.4142099999999999E-6</c:v>
                </c:pt>
                <c:pt idx="1479">
                  <c:v>-3.0797100000000002E-6</c:v>
                </c:pt>
                <c:pt idx="1480">
                  <c:v>-1.3349999999999999E-6</c:v>
                </c:pt>
                <c:pt idx="1481">
                  <c:v>5.7426500000000004E-7</c:v>
                </c:pt>
                <c:pt idx="1482">
                  <c:v>2.3340999999999998E-6</c:v>
                </c:pt>
                <c:pt idx="1483">
                  <c:v>3.6272600000000001E-6</c:v>
                </c:pt>
                <c:pt idx="1484">
                  <c:v>4.1986599999999999E-6</c:v>
                </c:pt>
                <c:pt idx="1485">
                  <c:v>3.9068499999999997E-6</c:v>
                </c:pt>
                <c:pt idx="1486">
                  <c:v>2.75094E-6</c:v>
                </c:pt>
                <c:pt idx="1487">
                  <c:v>8.6881400000000001E-7</c:v>
                </c:pt>
                <c:pt idx="1488">
                  <c:v>-1.4915400000000001E-6</c:v>
                </c:pt>
                <c:pt idx="1489">
                  <c:v>-4.0200700000000003E-6</c:v>
                </c:pt>
                <c:pt idx="1490">
                  <c:v>-6.4007200000000001E-6</c:v>
                </c:pt>
                <c:pt idx="1491">
                  <c:v>-8.3629999999999994E-6</c:v>
                </c:pt>
                <c:pt idx="1492">
                  <c:v>-9.7185099999999992E-6</c:v>
                </c:pt>
                <c:pt idx="1493">
                  <c:v>-1.0376E-5</c:v>
                </c:pt>
                <c:pt idx="1494">
                  <c:v>-1.0335300000000001E-5</c:v>
                </c:pt>
                <c:pt idx="1495">
                  <c:v>-9.6651199999999997E-6</c:v>
                </c:pt>
                <c:pt idx="1496">
                  <c:v>-8.4750299999999997E-6</c:v>
                </c:pt>
                <c:pt idx="1497">
                  <c:v>-6.8895900000000002E-6</c:v>
                </c:pt>
                <c:pt idx="1498">
                  <c:v>-5.0326400000000002E-6</c:v>
                </c:pt>
                <c:pt idx="1499">
                  <c:v>-3.0230800000000002E-6</c:v>
                </c:pt>
                <c:pt idx="1500">
                  <c:v>-9.798299999999999E-7</c:v>
                </c:pt>
                <c:pt idx="1501">
                  <c:v>9.7015799999999994E-7</c:v>
                </c:pt>
                <c:pt idx="1502">
                  <c:v>2.6875600000000001E-6</c:v>
                </c:pt>
                <c:pt idx="1503">
                  <c:v>4.0254700000000003E-6</c:v>
                </c:pt>
                <c:pt idx="1504">
                  <c:v>4.8453199999999997E-6</c:v>
                </c:pt>
                <c:pt idx="1505">
                  <c:v>5.0414200000000003E-6</c:v>
                </c:pt>
                <c:pt idx="1506">
                  <c:v>4.5681100000000002E-6</c:v>
                </c:pt>
                <c:pt idx="1507">
                  <c:v>3.4615299999999998E-6</c:v>
                </c:pt>
                <c:pt idx="1508">
                  <c:v>1.8483200000000001E-6</c:v>
                </c:pt>
                <c:pt idx="1509">
                  <c:v>-6.3221999999999995E-8</c:v>
                </c:pt>
                <c:pt idx="1510">
                  <c:v>-2.0100199999999999E-6</c:v>
                </c:pt>
                <c:pt idx="1511">
                  <c:v>-3.7144700000000002E-6</c:v>
                </c:pt>
                <c:pt idx="1512">
                  <c:v>-4.92996E-6</c:v>
                </c:pt>
                <c:pt idx="1513">
                  <c:v>-5.4814700000000004E-6</c:v>
                </c:pt>
                <c:pt idx="1514">
                  <c:v>-5.2917499999999998E-6</c:v>
                </c:pt>
                <c:pt idx="1515">
                  <c:v>-4.3869999999999997E-6</c:v>
                </c:pt>
                <c:pt idx="1516">
                  <c:v>-2.8819100000000002E-6</c:v>
                </c:pt>
                <c:pt idx="1517">
                  <c:v>-9.4972599999999996E-7</c:v>
                </c:pt>
                <c:pt idx="1518">
                  <c:v>1.2125E-6</c:v>
                </c:pt>
                <c:pt idx="1519">
                  <c:v>3.4128600000000001E-6</c:v>
                </c:pt>
                <c:pt idx="1520">
                  <c:v>5.4807900000000003E-6</c:v>
                </c:pt>
                <c:pt idx="1521">
                  <c:v>7.2695700000000003E-6</c:v>
                </c:pt>
                <c:pt idx="1522">
                  <c:v>8.6503700000000007E-6</c:v>
                </c:pt>
                <c:pt idx="1523">
                  <c:v>9.5057299999999999E-6</c:v>
                </c:pt>
                <c:pt idx="1524">
                  <c:v>9.7295700000000004E-6</c:v>
                </c:pt>
                <c:pt idx="1525">
                  <c:v>9.2366799999999995E-6</c:v>
                </c:pt>
                <c:pt idx="1526">
                  <c:v>7.9799199999999993E-6</c:v>
                </c:pt>
                <c:pt idx="1527">
                  <c:v>5.9694699999999998E-6</c:v>
                </c:pt>
                <c:pt idx="1528">
                  <c:v>3.2878399999999999E-6</c:v>
                </c:pt>
                <c:pt idx="1529">
                  <c:v>9.4814700000000003E-8</c:v>
                </c:pt>
                <c:pt idx="1530">
                  <c:v>-3.3805099999999999E-6</c:v>
                </c:pt>
                <c:pt idx="1531">
                  <c:v>-6.8605900000000002E-6</c:v>
                </c:pt>
                <c:pt idx="1532">
                  <c:v>-1.0050299999999999E-5</c:v>
                </c:pt>
                <c:pt idx="1533">
                  <c:v>-1.26729E-5</c:v>
                </c:pt>
                <c:pt idx="1534">
                  <c:v>-1.45045E-5</c:v>
                </c:pt>
                <c:pt idx="1535">
                  <c:v>-1.5401999999999999E-5</c:v>
                </c:pt>
                <c:pt idx="1536">
                  <c:v>-1.5318199999999998E-5</c:v>
                </c:pt>
                <c:pt idx="1537">
                  <c:v>-1.43031E-5</c:v>
                </c:pt>
                <c:pt idx="1538">
                  <c:v>-1.24903E-5</c:v>
                </c:pt>
                <c:pt idx="1539">
                  <c:v>-1.00717E-5</c:v>
                </c:pt>
                <c:pt idx="1540">
                  <c:v>-7.2666199999999997E-6</c:v>
                </c:pt>
                <c:pt idx="1541">
                  <c:v>-4.2895899999999997E-6</c:v>
                </c:pt>
                <c:pt idx="1542">
                  <c:v>-1.3258399999999999E-6</c:v>
                </c:pt>
                <c:pt idx="1543">
                  <c:v>1.48316E-6</c:v>
                </c:pt>
                <c:pt idx="1544">
                  <c:v>4.0421200000000004E-6</c:v>
                </c:pt>
                <c:pt idx="1545">
                  <c:v>6.2944799999999999E-6</c:v>
                </c:pt>
                <c:pt idx="1546">
                  <c:v>8.2098799999999994E-6</c:v>
                </c:pt>
                <c:pt idx="1547">
                  <c:v>9.7716199999999995E-6</c:v>
                </c:pt>
                <c:pt idx="1548">
                  <c:v>1.0968099999999999E-5</c:v>
                </c:pt>
                <c:pt idx="1549">
                  <c:v>1.17906E-5</c:v>
                </c:pt>
                <c:pt idx="1550">
                  <c:v>1.22362E-5</c:v>
                </c:pt>
                <c:pt idx="1551">
                  <c:v>1.23152E-5</c:v>
                </c:pt>
                <c:pt idx="1552">
                  <c:v>1.20578E-5</c:v>
                </c:pt>
                <c:pt idx="1553">
                  <c:v>1.1518199999999999E-5</c:v>
                </c:pt>
                <c:pt idx="1554">
                  <c:v>1.0771199999999999E-5</c:v>
                </c:pt>
                <c:pt idx="1555">
                  <c:v>9.9022100000000005E-6</c:v>
                </c:pt>
                <c:pt idx="1556">
                  <c:v>8.9896900000000007E-6</c:v>
                </c:pt>
                <c:pt idx="1557">
                  <c:v>8.0870799999999995E-6</c:v>
                </c:pt>
                <c:pt idx="1558">
                  <c:v>7.2084100000000002E-6</c:v>
                </c:pt>
                <c:pt idx="1559">
                  <c:v>6.32474E-6</c:v>
                </c:pt>
                <c:pt idx="1560">
                  <c:v>5.3742000000000001E-6</c:v>
                </c:pt>
                <c:pt idx="1561">
                  <c:v>4.28486E-6</c:v>
                </c:pt>
                <c:pt idx="1562">
                  <c:v>3.0047900000000002E-6</c:v>
                </c:pt>
                <c:pt idx="1563">
                  <c:v>1.5306199999999999E-6</c:v>
                </c:pt>
                <c:pt idx="1564">
                  <c:v>-7.4449900000000003E-8</c:v>
                </c:pt>
                <c:pt idx="1565">
                  <c:v>-1.6800100000000001E-6</c:v>
                </c:pt>
                <c:pt idx="1566">
                  <c:v>-3.1068699999999999E-6</c:v>
                </c:pt>
                <c:pt idx="1567">
                  <c:v>-4.1609999999999996E-6</c:v>
                </c:pt>
                <c:pt idx="1568">
                  <c:v>-4.6747700000000001E-6</c:v>
                </c:pt>
                <c:pt idx="1569">
                  <c:v>-4.5455099999999998E-6</c:v>
                </c:pt>
                <c:pt idx="1570">
                  <c:v>-3.76276E-6</c:v>
                </c:pt>
                <c:pt idx="1571">
                  <c:v>-2.41857E-6</c:v>
                </c:pt>
                <c:pt idx="1572">
                  <c:v>-6.9918900000000003E-7</c:v>
                </c:pt>
                <c:pt idx="1573">
                  <c:v>1.14032E-6</c:v>
                </c:pt>
                <c:pt idx="1574">
                  <c:v>2.8148000000000001E-6</c:v>
                </c:pt>
                <c:pt idx="1575">
                  <c:v>4.0554899999999997E-6</c:v>
                </c:pt>
                <c:pt idx="1576">
                  <c:v>4.6566999999999998E-6</c:v>
                </c:pt>
                <c:pt idx="1577">
                  <c:v>4.51368E-6</c:v>
                </c:pt>
                <c:pt idx="1578">
                  <c:v>3.64246E-6</c:v>
                </c:pt>
                <c:pt idx="1579">
                  <c:v>2.1757199999999999E-6</c:v>
                </c:pt>
                <c:pt idx="1580">
                  <c:v>3.3417700000000002E-7</c:v>
                </c:pt>
                <c:pt idx="1581">
                  <c:v>-1.61935E-6</c:v>
                </c:pt>
                <c:pt idx="1582">
                  <c:v>-3.4306900000000002E-6</c:v>
                </c:pt>
                <c:pt idx="1583">
                  <c:v>-4.89596E-6</c:v>
                </c:pt>
                <c:pt idx="1584">
                  <c:v>-5.8840699999999997E-6</c:v>
                </c:pt>
                <c:pt idx="1585">
                  <c:v>-6.33778E-6</c:v>
                </c:pt>
                <c:pt idx="1586">
                  <c:v>-6.2590300000000001E-6</c:v>
                </c:pt>
                <c:pt idx="1587">
                  <c:v>-5.6891100000000002E-6</c:v>
                </c:pt>
                <c:pt idx="1588">
                  <c:v>-4.6939299999999996E-6</c:v>
                </c:pt>
                <c:pt idx="1589">
                  <c:v>-3.3594899999999999E-6</c:v>
                </c:pt>
                <c:pt idx="1590">
                  <c:v>-1.79557E-6</c:v>
                </c:pt>
                <c:pt idx="1591">
                  <c:v>-1.4038199999999999E-7</c:v>
                </c:pt>
                <c:pt idx="1592">
                  <c:v>1.44202E-6</c:v>
                </c:pt>
                <c:pt idx="1593">
                  <c:v>2.77561E-6</c:v>
                </c:pt>
                <c:pt idx="1594">
                  <c:v>3.6951200000000001E-6</c:v>
                </c:pt>
                <c:pt idx="1595">
                  <c:v>4.0699300000000002E-6</c:v>
                </c:pt>
                <c:pt idx="1596">
                  <c:v>3.8206700000000001E-6</c:v>
                </c:pt>
                <c:pt idx="1597">
                  <c:v>2.9244400000000002E-6</c:v>
                </c:pt>
                <c:pt idx="1598">
                  <c:v>1.4108600000000001E-6</c:v>
                </c:pt>
                <c:pt idx="1599">
                  <c:v>-6.4371400000000004E-7</c:v>
                </c:pt>
                <c:pt idx="1600">
                  <c:v>-3.11737E-6</c:v>
                </c:pt>
                <c:pt idx="1601">
                  <c:v>-5.83793E-6</c:v>
                </c:pt>
                <c:pt idx="1602">
                  <c:v>-8.5787600000000005E-6</c:v>
                </c:pt>
                <c:pt idx="1603">
                  <c:v>-1.10656E-5</c:v>
                </c:pt>
                <c:pt idx="1604">
                  <c:v>-1.30026E-5</c:v>
                </c:pt>
                <c:pt idx="1605">
                  <c:v>-1.41192E-5</c:v>
                </c:pt>
                <c:pt idx="1606">
                  <c:v>-1.4225399999999999E-5</c:v>
                </c:pt>
                <c:pt idx="1607">
                  <c:v>-1.32609E-5</c:v>
                </c:pt>
                <c:pt idx="1608">
                  <c:v>-1.1318899999999999E-5</c:v>
                </c:pt>
                <c:pt idx="1609">
                  <c:v>-8.6353500000000003E-6</c:v>
                </c:pt>
                <c:pt idx="1610">
                  <c:v>-5.5439000000000004E-6</c:v>
                </c:pt>
                <c:pt idx="1611">
                  <c:v>-2.4100600000000002E-6</c:v>
                </c:pt>
                <c:pt idx="1612">
                  <c:v>4.3792699999999997E-7</c:v>
                </c:pt>
                <c:pt idx="1613">
                  <c:v>2.7632300000000001E-6</c:v>
                </c:pt>
                <c:pt idx="1614">
                  <c:v>4.4477599999999997E-6</c:v>
                </c:pt>
                <c:pt idx="1615">
                  <c:v>5.4899499999999998E-6</c:v>
                </c:pt>
                <c:pt idx="1616">
                  <c:v>5.9784399999999996E-6</c:v>
                </c:pt>
                <c:pt idx="1617">
                  <c:v>6.0523200000000002E-6</c:v>
                </c:pt>
                <c:pt idx="1618">
                  <c:v>5.8597E-6</c:v>
                </c:pt>
                <c:pt idx="1619">
                  <c:v>5.5240400000000002E-6</c:v>
                </c:pt>
                <c:pt idx="1620">
                  <c:v>5.1233300000000001E-6</c:v>
                </c:pt>
                <c:pt idx="1621">
                  <c:v>4.6832299999999999E-6</c:v>
                </c:pt>
                <c:pt idx="1622">
                  <c:v>4.18234E-6</c:v>
                </c:pt>
                <c:pt idx="1623">
                  <c:v>3.56602E-6</c:v>
                </c:pt>
                <c:pt idx="1624">
                  <c:v>2.76533E-6</c:v>
                </c:pt>
                <c:pt idx="1625">
                  <c:v>1.71756E-6</c:v>
                </c:pt>
                <c:pt idx="1626">
                  <c:v>3.8570799999999998E-7</c:v>
                </c:pt>
                <c:pt idx="1627">
                  <c:v>-1.2258E-6</c:v>
                </c:pt>
                <c:pt idx="1628">
                  <c:v>-3.0614399999999999E-6</c:v>
                </c:pt>
                <c:pt idx="1629">
                  <c:v>-5.0129099999999997E-6</c:v>
                </c:pt>
                <c:pt idx="1630">
                  <c:v>-6.9269900000000001E-6</c:v>
                </c:pt>
                <c:pt idx="1631">
                  <c:v>-8.6230399999999997E-6</c:v>
                </c:pt>
                <c:pt idx="1632">
                  <c:v>-9.9181900000000003E-6</c:v>
                </c:pt>
                <c:pt idx="1633">
                  <c:v>-1.0655800000000001E-5</c:v>
                </c:pt>
                <c:pt idx="1634">
                  <c:v>-1.07313E-5</c:v>
                </c:pt>
                <c:pt idx="1635">
                  <c:v>-1.01078E-5</c:v>
                </c:pt>
                <c:pt idx="1636">
                  <c:v>-8.8187499999999992E-6</c:v>
                </c:pt>
                <c:pt idx="1637">
                  <c:v>-6.9556300000000004E-6</c:v>
                </c:pt>
                <c:pt idx="1638">
                  <c:v>-4.6457700000000001E-6</c:v>
                </c:pt>
                <c:pt idx="1639">
                  <c:v>-2.0282400000000002E-6</c:v>
                </c:pt>
                <c:pt idx="1640">
                  <c:v>7.6464699999999998E-7</c:v>
                </c:pt>
                <c:pt idx="1641">
                  <c:v>3.61475E-6</c:v>
                </c:pt>
                <c:pt idx="1642">
                  <c:v>6.4142999999999997E-6</c:v>
                </c:pt>
                <c:pt idx="1643">
                  <c:v>9.0557399999999998E-6</c:v>
                </c:pt>
                <c:pt idx="1644">
                  <c:v>1.1422499999999999E-5</c:v>
                </c:pt>
                <c:pt idx="1645">
                  <c:v>1.33881E-5</c:v>
                </c:pt>
                <c:pt idx="1646">
                  <c:v>1.48267E-5</c:v>
                </c:pt>
                <c:pt idx="1647">
                  <c:v>1.5633300000000002E-5</c:v>
                </c:pt>
                <c:pt idx="1648">
                  <c:v>1.5747E-5</c:v>
                </c:pt>
                <c:pt idx="1649">
                  <c:v>1.51689E-5</c:v>
                </c:pt>
                <c:pt idx="1650">
                  <c:v>1.39667E-5</c:v>
                </c:pt>
                <c:pt idx="1651">
                  <c:v>1.22639E-5</c:v>
                </c:pt>
                <c:pt idx="1652">
                  <c:v>1.02161E-5</c:v>
                </c:pt>
                <c:pt idx="1653">
                  <c:v>7.9815300000000001E-6</c:v>
                </c:pt>
                <c:pt idx="1654">
                  <c:v>5.6965499999999997E-6</c:v>
                </c:pt>
                <c:pt idx="1655">
                  <c:v>3.4616200000000002E-6</c:v>
                </c:pt>
                <c:pt idx="1656">
                  <c:v>1.3419100000000001E-6</c:v>
                </c:pt>
                <c:pt idx="1657">
                  <c:v>-6.2005E-7</c:v>
                </c:pt>
                <c:pt idx="1658">
                  <c:v>-2.3858300000000001E-6</c:v>
                </c:pt>
                <c:pt idx="1659">
                  <c:v>-3.9040299999999998E-6</c:v>
                </c:pt>
                <c:pt idx="1660">
                  <c:v>-5.1015399999999996E-6</c:v>
                </c:pt>
                <c:pt idx="1661">
                  <c:v>-5.8866300000000001E-6</c:v>
                </c:pt>
                <c:pt idx="1662">
                  <c:v>-6.1647399999999999E-6</c:v>
                </c:pt>
                <c:pt idx="1663">
                  <c:v>-5.8635099999999997E-6</c:v>
                </c:pt>
                <c:pt idx="1664">
                  <c:v>-4.9617500000000004E-6</c:v>
                </c:pt>
                <c:pt idx="1665">
                  <c:v>-3.5142799999999998E-6</c:v>
                </c:pt>
                <c:pt idx="1666">
                  <c:v>-1.6646900000000001E-6</c:v>
                </c:pt>
                <c:pt idx="1667">
                  <c:v>3.6075299999999997E-7</c:v>
                </c:pt>
                <c:pt idx="1668">
                  <c:v>2.28093E-6</c:v>
                </c:pt>
                <c:pt idx="1669">
                  <c:v>3.8065899999999998E-6</c:v>
                </c:pt>
                <c:pt idx="1670">
                  <c:v>4.69695E-6</c:v>
                </c:pt>
                <c:pt idx="1671">
                  <c:v>4.8124699999999997E-6</c:v>
                </c:pt>
                <c:pt idx="1672">
                  <c:v>4.1490499999999997E-6</c:v>
                </c:pt>
                <c:pt idx="1673">
                  <c:v>2.8425299999999999E-6</c:v>
                </c:pt>
                <c:pt idx="1674">
                  <c:v>1.14022E-6</c:v>
                </c:pt>
                <c:pt idx="1675">
                  <c:v>-6.5421799999999999E-7</c:v>
                </c:pt>
                <c:pt idx="1676">
                  <c:v>-2.2484599999999999E-6</c:v>
                </c:pt>
                <c:pt idx="1677">
                  <c:v>-3.42338E-6</c:v>
                </c:pt>
                <c:pt idx="1678">
                  <c:v>-4.0729700000000002E-6</c:v>
                </c:pt>
                <c:pt idx="1679">
                  <c:v>-4.2129400000000002E-6</c:v>
                </c:pt>
                <c:pt idx="1680">
                  <c:v>-3.9579900000000002E-6</c:v>
                </c:pt>
                <c:pt idx="1681">
                  <c:v>-3.4768599999999999E-6</c:v>
                </c:pt>
                <c:pt idx="1682">
                  <c:v>-2.9398100000000001E-6</c:v>
                </c:pt>
                <c:pt idx="1683">
                  <c:v>-2.4740599999999999E-6</c:v>
                </c:pt>
                <c:pt idx="1684">
                  <c:v>-2.1387200000000001E-6</c:v>
                </c:pt>
                <c:pt idx="1685">
                  <c:v>-1.92401E-6</c:v>
                </c:pt>
                <c:pt idx="1686">
                  <c:v>-1.7718999999999999E-6</c:v>
                </c:pt>
                <c:pt idx="1687">
                  <c:v>-1.60943E-6</c:v>
                </c:pt>
                <c:pt idx="1688">
                  <c:v>-1.3834200000000001E-6</c:v>
                </c:pt>
                <c:pt idx="1689">
                  <c:v>-1.0860000000000001E-6</c:v>
                </c:pt>
                <c:pt idx="1690">
                  <c:v>-7.6421699999999997E-7</c:v>
                </c:pt>
                <c:pt idx="1691">
                  <c:v>-5.1165699999999999E-7</c:v>
                </c:pt>
                <c:pt idx="1692">
                  <c:v>-4.45394E-7</c:v>
                </c:pt>
                <c:pt idx="1693">
                  <c:v>-6.7466300000000001E-7</c:v>
                </c:pt>
                <c:pt idx="1694">
                  <c:v>-1.2697000000000001E-6</c:v>
                </c:pt>
                <c:pt idx="1695">
                  <c:v>-2.23863E-6</c:v>
                </c:pt>
                <c:pt idx="1696">
                  <c:v>-3.5180200000000002E-6</c:v>
                </c:pt>
                <c:pt idx="1697">
                  <c:v>-4.9790699999999999E-6</c:v>
                </c:pt>
                <c:pt idx="1698">
                  <c:v>-6.4476599999999999E-6</c:v>
                </c:pt>
                <c:pt idx="1699">
                  <c:v>-7.7329699999999999E-6</c:v>
                </c:pt>
                <c:pt idx="1700">
                  <c:v>-8.6581400000000004E-6</c:v>
                </c:pt>
                <c:pt idx="1701">
                  <c:v>-9.0863800000000002E-6</c:v>
                </c:pt>
                <c:pt idx="1702">
                  <c:v>-8.9382599999999994E-6</c:v>
                </c:pt>
                <c:pt idx="1703">
                  <c:v>-8.1982599999999997E-6</c:v>
                </c:pt>
                <c:pt idx="1704">
                  <c:v>-6.9111800000000003E-6</c:v>
                </c:pt>
                <c:pt idx="1705">
                  <c:v>-5.17072E-6</c:v>
                </c:pt>
                <c:pt idx="1706">
                  <c:v>-3.1033899999999999E-6</c:v>
                </c:pt>
                <c:pt idx="1707">
                  <c:v>-8.5102900000000004E-7</c:v>
                </c:pt>
                <c:pt idx="1708">
                  <c:v>1.4446600000000001E-6</c:v>
                </c:pt>
                <c:pt idx="1709">
                  <c:v>3.6530699999999998E-6</c:v>
                </c:pt>
                <c:pt idx="1710">
                  <c:v>5.6596099999999998E-6</c:v>
                </c:pt>
                <c:pt idx="1711">
                  <c:v>7.3647799999999996E-6</c:v>
                </c:pt>
                <c:pt idx="1712">
                  <c:v>8.6798999999999997E-6</c:v>
                </c:pt>
                <c:pt idx="1713">
                  <c:v>9.5232099999999996E-6</c:v>
                </c:pt>
                <c:pt idx="1714">
                  <c:v>9.8205300000000007E-6</c:v>
                </c:pt>
                <c:pt idx="1715">
                  <c:v>9.51319E-6</c:v>
                </c:pt>
                <c:pt idx="1716">
                  <c:v>8.5729799999999994E-6</c:v>
                </c:pt>
                <c:pt idx="1717">
                  <c:v>7.0207999999999998E-6</c:v>
                </c:pt>
                <c:pt idx="1718">
                  <c:v>4.9427500000000002E-6</c:v>
                </c:pt>
                <c:pt idx="1719">
                  <c:v>2.4965999999999999E-6</c:v>
                </c:pt>
                <c:pt idx="1720">
                  <c:v>-9.6636099999999998E-8</c:v>
                </c:pt>
                <c:pt idx="1721">
                  <c:v>-2.5776399999999999E-6</c:v>
                </c:pt>
                <c:pt idx="1722">
                  <c:v>-4.6870799999999999E-6</c:v>
                </c:pt>
                <c:pt idx="1723">
                  <c:v>-6.2095499999999997E-6</c:v>
                </c:pt>
                <c:pt idx="1724">
                  <c:v>-7.0130700000000003E-6</c:v>
                </c:pt>
                <c:pt idx="1725">
                  <c:v>-7.0745499999999999E-6</c:v>
                </c:pt>
                <c:pt idx="1726">
                  <c:v>-6.4844799999999998E-6</c:v>
                </c:pt>
                <c:pt idx="1727">
                  <c:v>-5.4288800000000001E-6</c:v>
                </c:pt>
                <c:pt idx="1728">
                  <c:v>-4.1517700000000002E-6</c:v>
                </c:pt>
                <c:pt idx="1729">
                  <c:v>-2.9055500000000001E-6</c:v>
                </c:pt>
                <c:pt idx="1730">
                  <c:v>-1.8994800000000001E-6</c:v>
                </c:pt>
                <c:pt idx="1731">
                  <c:v>-1.25756E-6</c:v>
                </c:pt>
                <c:pt idx="1732">
                  <c:v>-9.950420000000001E-7</c:v>
                </c:pt>
                <c:pt idx="1733">
                  <c:v>-1.01991E-6</c:v>
                </c:pt>
                <c:pt idx="1734">
                  <c:v>-1.15991E-6</c:v>
                </c:pt>
                <c:pt idx="1735">
                  <c:v>-1.2095499999999999E-6</c:v>
                </c:pt>
                <c:pt idx="1736">
                  <c:v>-9.8592600000000004E-7</c:v>
                </c:pt>
                <c:pt idx="1737">
                  <c:v>-3.7916099999999999E-7</c:v>
                </c:pt>
                <c:pt idx="1738">
                  <c:v>6.1614700000000004E-7</c:v>
                </c:pt>
                <c:pt idx="1739">
                  <c:v>1.89746E-6</c:v>
                </c:pt>
                <c:pt idx="1740">
                  <c:v>3.2800899999999999E-6</c:v>
                </c:pt>
                <c:pt idx="1741">
                  <c:v>4.54521E-6</c:v>
                </c:pt>
                <c:pt idx="1742">
                  <c:v>5.4964800000000001E-6</c:v>
                </c:pt>
                <c:pt idx="1743">
                  <c:v>6.0089799999999999E-6</c:v>
                </c:pt>
                <c:pt idx="1744">
                  <c:v>6.05647E-6</c:v>
                </c:pt>
                <c:pt idx="1745">
                  <c:v>5.7093700000000004E-6</c:v>
                </c:pt>
                <c:pt idx="1746">
                  <c:v>5.1052400000000001E-6</c:v>
                </c:pt>
                <c:pt idx="1747">
                  <c:v>4.4018199999999996E-6</c:v>
                </c:pt>
                <c:pt idx="1748">
                  <c:v>3.7282300000000001E-6</c:v>
                </c:pt>
                <c:pt idx="1749">
                  <c:v>3.1501600000000001E-6</c:v>
                </c:pt>
                <c:pt idx="1750">
                  <c:v>2.6595600000000001E-6</c:v>
                </c:pt>
                <c:pt idx="1751">
                  <c:v>2.1910400000000001E-6</c:v>
                </c:pt>
                <c:pt idx="1752">
                  <c:v>1.65786E-6</c:v>
                </c:pt>
                <c:pt idx="1753">
                  <c:v>9.9442899999999991E-7</c:v>
                </c:pt>
                <c:pt idx="1754">
                  <c:v>1.90713E-7</c:v>
                </c:pt>
                <c:pt idx="1755">
                  <c:v>-6.9221299999999995E-7</c:v>
                </c:pt>
                <c:pt idx="1756">
                  <c:v>-1.5292900000000001E-6</c:v>
                </c:pt>
                <c:pt idx="1757">
                  <c:v>-2.1576599999999999E-6</c:v>
                </c:pt>
                <c:pt idx="1758">
                  <c:v>-2.4131499999999999E-6</c:v>
                </c:pt>
                <c:pt idx="1759">
                  <c:v>-2.1666300000000001E-6</c:v>
                </c:pt>
                <c:pt idx="1760">
                  <c:v>-1.35172E-6</c:v>
                </c:pt>
                <c:pt idx="1761">
                  <c:v>2.0687199999999999E-8</c:v>
                </c:pt>
                <c:pt idx="1762">
                  <c:v>1.86182E-6</c:v>
                </c:pt>
                <c:pt idx="1763">
                  <c:v>4.0162499999999999E-6</c:v>
                </c:pt>
                <c:pt idx="1764">
                  <c:v>6.2815699999999997E-6</c:v>
                </c:pt>
                <c:pt idx="1765">
                  <c:v>8.4334100000000003E-6</c:v>
                </c:pt>
                <c:pt idx="1766">
                  <c:v>1.0252699999999999E-5</c:v>
                </c:pt>
                <c:pt idx="1767">
                  <c:v>1.1552100000000001E-5</c:v>
                </c:pt>
                <c:pt idx="1768">
                  <c:v>1.2198700000000001E-5</c:v>
                </c:pt>
                <c:pt idx="1769">
                  <c:v>1.2128499999999999E-5</c:v>
                </c:pt>
                <c:pt idx="1770">
                  <c:v>1.13516E-5</c:v>
                </c:pt>
                <c:pt idx="1771">
                  <c:v>9.9471399999999994E-6</c:v>
                </c:pt>
                <c:pt idx="1772">
                  <c:v>8.0490200000000001E-6</c:v>
                </c:pt>
                <c:pt idx="1773">
                  <c:v>5.8285000000000002E-6</c:v>
                </c:pt>
                <c:pt idx="1774">
                  <c:v>3.4761999999999999E-6</c:v>
                </c:pt>
                <c:pt idx="1775">
                  <c:v>1.1873799999999999E-6</c:v>
                </c:pt>
                <c:pt idx="1776">
                  <c:v>-8.4985299999999998E-7</c:v>
                </c:pt>
                <c:pt idx="1777">
                  <c:v>-2.4659399999999998E-6</c:v>
                </c:pt>
                <c:pt idx="1778">
                  <c:v>-3.5242399999999999E-6</c:v>
                </c:pt>
                <c:pt idx="1779">
                  <c:v>-3.9398199999999997E-6</c:v>
                </c:pt>
                <c:pt idx="1780">
                  <c:v>-3.7003800000000001E-6</c:v>
                </c:pt>
                <c:pt idx="1781">
                  <c:v>-2.88255E-6</c:v>
                </c:pt>
                <c:pt idx="1782">
                  <c:v>-1.6554700000000001E-6</c:v>
                </c:pt>
                <c:pt idx="1783">
                  <c:v>-2.6482699999999999E-7</c:v>
                </c:pt>
                <c:pt idx="1784">
                  <c:v>1.0034499999999999E-6</c:v>
                </c:pt>
                <c:pt idx="1785">
                  <c:v>1.8740899999999999E-6</c:v>
                </c:pt>
                <c:pt idx="1786">
                  <c:v>2.13614E-6</c:v>
                </c:pt>
                <c:pt idx="1787">
                  <c:v>1.6857400000000001E-6</c:v>
                </c:pt>
                <c:pt idx="1788">
                  <c:v>5.4719099999999999E-7</c:v>
                </c:pt>
                <c:pt idx="1789">
                  <c:v>-1.1327500000000001E-6</c:v>
                </c:pt>
                <c:pt idx="1790">
                  <c:v>-3.1148600000000002E-6</c:v>
                </c:pt>
                <c:pt idx="1791">
                  <c:v>-5.1138000000000001E-6</c:v>
                </c:pt>
                <c:pt idx="1792">
                  <c:v>-6.8502299999999996E-6</c:v>
                </c:pt>
                <c:pt idx="1793">
                  <c:v>-8.0981699999999994E-6</c:v>
                </c:pt>
                <c:pt idx="1794">
                  <c:v>-8.71974E-6</c:v>
                </c:pt>
                <c:pt idx="1795">
                  <c:v>-8.68252E-6</c:v>
                </c:pt>
                <c:pt idx="1796">
                  <c:v>-8.0579400000000006E-6</c:v>
                </c:pt>
                <c:pt idx="1797">
                  <c:v>-7.0020099999999999E-6</c:v>
                </c:pt>
                <c:pt idx="1798">
                  <c:v>-5.7223700000000001E-6</c:v>
                </c:pt>
                <c:pt idx="1799">
                  <c:v>-4.4376999999999999E-6</c:v>
                </c:pt>
                <c:pt idx="1800">
                  <c:v>-3.3374800000000001E-6</c:v>
                </c:pt>
                <c:pt idx="1801">
                  <c:v>-2.5499599999999999E-6</c:v>
                </c:pt>
                <c:pt idx="1802">
                  <c:v>-2.1246899999999999E-6</c:v>
                </c:pt>
                <c:pt idx="1803">
                  <c:v>-2.0327500000000001E-6</c:v>
                </c:pt>
                <c:pt idx="1804">
                  <c:v>-2.18324E-6</c:v>
                </c:pt>
                <c:pt idx="1805">
                  <c:v>-2.45056E-6</c:v>
                </c:pt>
                <c:pt idx="1806">
                  <c:v>-2.7050400000000002E-6</c:v>
                </c:pt>
                <c:pt idx="1807">
                  <c:v>-2.8392799999999999E-6</c:v>
                </c:pt>
                <c:pt idx="1808">
                  <c:v>-2.7849900000000002E-6</c:v>
                </c:pt>
                <c:pt idx="1809">
                  <c:v>-2.5188299999999999E-6</c:v>
                </c:pt>
                <c:pt idx="1810">
                  <c:v>-2.0585799999999999E-6</c:v>
                </c:pt>
                <c:pt idx="1811">
                  <c:v>-1.4530999999999999E-6</c:v>
                </c:pt>
                <c:pt idx="1812">
                  <c:v>-7.6942599999999997E-7</c:v>
                </c:pt>
                <c:pt idx="1813">
                  <c:v>-7.9681699999999995E-8</c:v>
                </c:pt>
                <c:pt idx="1814">
                  <c:v>5.5067500000000003E-7</c:v>
                </c:pt>
                <c:pt idx="1815">
                  <c:v>1.07209E-6</c:v>
                </c:pt>
                <c:pt idx="1816">
                  <c:v>1.4563600000000001E-6</c:v>
                </c:pt>
                <c:pt idx="1817">
                  <c:v>1.6967800000000001E-6</c:v>
                </c:pt>
                <c:pt idx="1818">
                  <c:v>1.8023000000000001E-6</c:v>
                </c:pt>
                <c:pt idx="1819">
                  <c:v>1.7864200000000001E-6</c:v>
                </c:pt>
                <c:pt idx="1820">
                  <c:v>1.6542200000000001E-6</c:v>
                </c:pt>
                <c:pt idx="1821">
                  <c:v>1.3920899999999999E-6</c:v>
                </c:pt>
                <c:pt idx="1822">
                  <c:v>9.65588E-7</c:v>
                </c:pt>
                <c:pt idx="1823">
                  <c:v>3.2816300000000002E-7</c:v>
                </c:pt>
                <c:pt idx="1824">
                  <c:v>-5.5993000000000001E-7</c:v>
                </c:pt>
                <c:pt idx="1825">
                  <c:v>-1.7074200000000001E-6</c:v>
                </c:pt>
                <c:pt idx="1826">
                  <c:v>-3.0702400000000001E-6</c:v>
                </c:pt>
                <c:pt idx="1827">
                  <c:v>-4.5399600000000003E-6</c:v>
                </c:pt>
                <c:pt idx="1828">
                  <c:v>-5.9476600000000004E-6</c:v>
                </c:pt>
                <c:pt idx="1829">
                  <c:v>-7.0836799999999999E-6</c:v>
                </c:pt>
                <c:pt idx="1830">
                  <c:v>-7.7293599999999998E-6</c:v>
                </c:pt>
                <c:pt idx="1831">
                  <c:v>-7.6932600000000003E-6</c:v>
                </c:pt>
                <c:pt idx="1832">
                  <c:v>-6.8445700000000001E-6</c:v>
                </c:pt>
                <c:pt idx="1833">
                  <c:v>-5.1374600000000001E-6</c:v>
                </c:pt>
                <c:pt idx="1834">
                  <c:v>-2.6236600000000001E-6</c:v>
                </c:pt>
                <c:pt idx="1835">
                  <c:v>5.4720000000000003E-7</c:v>
                </c:pt>
                <c:pt idx="1836">
                  <c:v>4.1381899999999998E-6</c:v>
                </c:pt>
                <c:pt idx="1837">
                  <c:v>7.8452099999999997E-6</c:v>
                </c:pt>
                <c:pt idx="1838">
                  <c:v>1.13252E-5</c:v>
                </c:pt>
                <c:pt idx="1839">
                  <c:v>1.4230600000000001E-5</c:v>
                </c:pt>
                <c:pt idx="1840">
                  <c:v>1.62474E-5</c:v>
                </c:pt>
                <c:pt idx="1841">
                  <c:v>1.7132599999999999E-5</c:v>
                </c:pt>
                <c:pt idx="1842">
                  <c:v>1.6745400000000001E-5</c:v>
                </c:pt>
                <c:pt idx="1843">
                  <c:v>1.5067400000000001E-5</c:v>
                </c:pt>
                <c:pt idx="1844">
                  <c:v>1.22083E-5</c:v>
                </c:pt>
                <c:pt idx="1845">
                  <c:v>8.3948100000000004E-6</c:v>
                </c:pt>
                <c:pt idx="1846">
                  <c:v>3.9453500000000003E-6</c:v>
                </c:pt>
                <c:pt idx="1847">
                  <c:v>-7.6767600000000005E-7</c:v>
                </c:pt>
                <c:pt idx="1848">
                  <c:v>-5.3615000000000003E-6</c:v>
                </c:pt>
                <c:pt idx="1849">
                  <c:v>-9.4874100000000007E-6</c:v>
                </c:pt>
                <c:pt idx="1850">
                  <c:v>-1.2869E-5</c:v>
                </c:pt>
                <c:pt idx="1851">
                  <c:v>-1.53283E-5</c:v>
                </c:pt>
                <c:pt idx="1852">
                  <c:v>-1.6793799999999998E-5</c:v>
                </c:pt>
                <c:pt idx="1853">
                  <c:v>-1.72906E-5</c:v>
                </c:pt>
                <c:pt idx="1854">
                  <c:v>-1.6912300000000001E-5</c:v>
                </c:pt>
                <c:pt idx="1855">
                  <c:v>-1.57842E-5</c:v>
                </c:pt>
                <c:pt idx="1856">
                  <c:v>-1.4025900000000001E-5</c:v>
                </c:pt>
                <c:pt idx="1857">
                  <c:v>-1.1726099999999999E-5</c:v>
                </c:pt>
                <c:pt idx="1858">
                  <c:v>-8.9357600000000007E-6</c:v>
                </c:pt>
                <c:pt idx="1859">
                  <c:v>-5.6822200000000001E-6</c:v>
                </c:pt>
                <c:pt idx="1860">
                  <c:v>-1.9998299999999999E-6</c:v>
                </c:pt>
                <c:pt idx="1861">
                  <c:v>2.0349100000000001E-6</c:v>
                </c:pt>
                <c:pt idx="1862">
                  <c:v>6.2757800000000004E-6</c:v>
                </c:pt>
                <c:pt idx="1863">
                  <c:v>1.0497500000000001E-5</c:v>
                </c:pt>
                <c:pt idx="1864">
                  <c:v>1.44094E-5</c:v>
                </c:pt>
                <c:pt idx="1865">
                  <c:v>1.7688400000000002E-5</c:v>
                </c:pt>
                <c:pt idx="1866">
                  <c:v>2.00238E-5</c:v>
                </c:pt>
                <c:pt idx="1867">
                  <c:v>2.1161600000000001E-5</c:v>
                </c:pt>
                <c:pt idx="1868">
                  <c:v>2.0939000000000001E-5</c:v>
                </c:pt>
                <c:pt idx="1869">
                  <c:v>1.93053E-5</c:v>
                </c:pt>
                <c:pt idx="1870">
                  <c:v>1.6327299999999999E-5</c:v>
                </c:pt>
                <c:pt idx="1871">
                  <c:v>1.2183399999999999E-5</c:v>
                </c:pt>
                <c:pt idx="1872">
                  <c:v>7.1501200000000001E-6</c:v>
                </c:pt>
                <c:pt idx="1873">
                  <c:v>1.58216E-6</c:v>
                </c:pt>
                <c:pt idx="1874">
                  <c:v>-4.1141699999999999E-6</c:v>
                </c:pt>
                <c:pt idx="1875">
                  <c:v>-9.5140799999999995E-6</c:v>
                </c:pt>
                <c:pt idx="1876">
                  <c:v>-1.4213799999999999E-5</c:v>
                </c:pt>
                <c:pt idx="1877">
                  <c:v>-1.7872200000000001E-5</c:v>
                </c:pt>
                <c:pt idx="1878">
                  <c:v>-2.02479E-5</c:v>
                </c:pt>
                <c:pt idx="1879">
                  <c:v>-2.1225499999999999E-5</c:v>
                </c:pt>
                <c:pt idx="1880">
                  <c:v>-2.0825499999999999E-5</c:v>
                </c:pt>
                <c:pt idx="1881">
                  <c:v>-1.91971E-5</c:v>
                </c:pt>
                <c:pt idx="1882">
                  <c:v>-1.65983E-5</c:v>
                </c:pt>
                <c:pt idx="1883">
                  <c:v>-1.3365E-5</c:v>
                </c:pt>
                <c:pt idx="1884">
                  <c:v>-9.8764499999999993E-6</c:v>
                </c:pt>
                <c:pt idx="1885">
                  <c:v>-6.5174700000000003E-6</c:v>
                </c:pt>
                <c:pt idx="1886">
                  <c:v>-3.6389500000000001E-6</c:v>
                </c:pt>
                <c:pt idx="1887">
                  <c:v>-1.51789E-6</c:v>
                </c:pt>
                <c:pt idx="1888">
                  <c:v>-3.2056000000000001E-7</c:v>
                </c:pt>
                <c:pt idx="1889">
                  <c:v>-7.6048099999999999E-8</c:v>
                </c:pt>
                <c:pt idx="1890">
                  <c:v>-6.6823200000000005E-7</c:v>
                </c:pt>
                <c:pt idx="1891">
                  <c:v>-1.8527000000000001E-6</c:v>
                </c:pt>
                <c:pt idx="1892">
                  <c:v>-3.29915E-6</c:v>
                </c:pt>
                <c:pt idx="1893">
                  <c:v>-4.6523499999999996E-6</c:v>
                </c:pt>
                <c:pt idx="1894">
                  <c:v>-5.5985300000000003E-6</c:v>
                </c:pt>
                <c:pt idx="1895">
                  <c:v>-5.9218099999999996E-6</c:v>
                </c:pt>
                <c:pt idx="1896">
                  <c:v>-5.5383099999999998E-6</c:v>
                </c:pt>
                <c:pt idx="1897">
                  <c:v>-4.5021100000000003E-6</c:v>
                </c:pt>
                <c:pt idx="1898">
                  <c:v>-2.9851399999999998E-6</c:v>
                </c:pt>
                <c:pt idx="1899">
                  <c:v>-1.2384700000000001E-6</c:v>
                </c:pt>
                <c:pt idx="1900">
                  <c:v>4.5510699999999997E-7</c:v>
                </c:pt>
                <c:pt idx="1901">
                  <c:v>1.8291599999999999E-6</c:v>
                </c:pt>
                <c:pt idx="1902">
                  <c:v>2.6761300000000001E-6</c:v>
                </c:pt>
                <c:pt idx="1903">
                  <c:v>2.8806099999999999E-6</c:v>
                </c:pt>
                <c:pt idx="1904">
                  <c:v>2.4398100000000002E-6</c:v>
                </c:pt>
                <c:pt idx="1905">
                  <c:v>1.46744E-6</c:v>
                </c:pt>
                <c:pt idx="1906">
                  <c:v>1.7783800000000001E-7</c:v>
                </c:pt>
                <c:pt idx="1907">
                  <c:v>-1.15017E-6</c:v>
                </c:pt>
                <c:pt idx="1908">
                  <c:v>-2.2253800000000002E-6</c:v>
                </c:pt>
                <c:pt idx="1909">
                  <c:v>-2.80252E-6</c:v>
                </c:pt>
                <c:pt idx="1910">
                  <c:v>-2.7334700000000002E-6</c:v>
                </c:pt>
                <c:pt idx="1911">
                  <c:v>-1.9983800000000001E-6</c:v>
                </c:pt>
                <c:pt idx="1912">
                  <c:v>-7.0795400000000004E-7</c:v>
                </c:pt>
                <c:pt idx="1913">
                  <c:v>9.2398300000000002E-7</c:v>
                </c:pt>
                <c:pt idx="1914">
                  <c:v>2.6310899999999998E-6</c:v>
                </c:pt>
                <c:pt idx="1915">
                  <c:v>4.1552100000000003E-6</c:v>
                </c:pt>
                <c:pt idx="1916">
                  <c:v>5.3023099999999999E-6</c:v>
                </c:pt>
                <c:pt idx="1917">
                  <c:v>5.9803799999999998E-6</c:v>
                </c:pt>
                <c:pt idx="1918">
                  <c:v>6.21131E-6</c:v>
                </c:pt>
                <c:pt idx="1919">
                  <c:v>6.1150300000000003E-6</c:v>
                </c:pt>
                <c:pt idx="1920">
                  <c:v>5.8707600000000004E-6</c:v>
                </c:pt>
                <c:pt idx="1921">
                  <c:v>5.6650599999999999E-6</c:v>
                </c:pt>
                <c:pt idx="1922">
                  <c:v>5.6395E-6</c:v>
                </c:pt>
                <c:pt idx="1923">
                  <c:v>5.8506999999999997E-6</c:v>
                </c:pt>
                <c:pt idx="1924">
                  <c:v>6.2535899999999999E-6</c:v>
                </c:pt>
                <c:pt idx="1925">
                  <c:v>6.7131400000000004E-6</c:v>
                </c:pt>
                <c:pt idx="1926">
                  <c:v>7.0431700000000002E-6</c:v>
                </c:pt>
                <c:pt idx="1927">
                  <c:v>7.0628200000000001E-6</c:v>
                </c:pt>
                <c:pt idx="1928">
                  <c:v>6.6553399999999999E-6</c:v>
                </c:pt>
                <c:pt idx="1929">
                  <c:v>5.8118699999999998E-6</c:v>
                </c:pt>
                <c:pt idx="1930">
                  <c:v>4.6459200000000004E-6</c:v>
                </c:pt>
                <c:pt idx="1931">
                  <c:v>3.3725899999999998E-6</c:v>
                </c:pt>
                <c:pt idx="1932">
                  <c:v>2.2569099999999998E-6</c:v>
                </c:pt>
                <c:pt idx="1933">
                  <c:v>1.5455700000000001E-6</c:v>
                </c:pt>
                <c:pt idx="1934">
                  <c:v>1.4012E-6</c:v>
                </c:pt>
                <c:pt idx="1935">
                  <c:v>1.8575899999999999E-6</c:v>
                </c:pt>
                <c:pt idx="1936">
                  <c:v>2.80757E-6</c:v>
                </c:pt>
                <c:pt idx="1937">
                  <c:v>4.0255400000000001E-6</c:v>
                </c:pt>
                <c:pt idx="1938">
                  <c:v>5.2172099999999996E-6</c:v>
                </c:pt>
                <c:pt idx="1939">
                  <c:v>6.08277E-6</c:v>
                </c:pt>
                <c:pt idx="1940">
                  <c:v>6.3780200000000003E-6</c:v>
                </c:pt>
                <c:pt idx="1941">
                  <c:v>5.9603899999999999E-6</c:v>
                </c:pt>
                <c:pt idx="1942">
                  <c:v>4.8120200000000004E-6</c:v>
                </c:pt>
                <c:pt idx="1943">
                  <c:v>3.0378400000000002E-6</c:v>
                </c:pt>
                <c:pt idx="1944">
                  <c:v>8.4201500000000004E-7</c:v>
                </c:pt>
                <c:pt idx="1945">
                  <c:v>-1.5108100000000001E-6</c:v>
                </c:pt>
                <c:pt idx="1946">
                  <c:v>-3.7410900000000002E-6</c:v>
                </c:pt>
                <c:pt idx="1947">
                  <c:v>-5.5984700000000003E-6</c:v>
                </c:pt>
                <c:pt idx="1948">
                  <c:v>-6.8973E-6</c:v>
                </c:pt>
                <c:pt idx="1949">
                  <c:v>-7.5380999999999999E-6</c:v>
                </c:pt>
                <c:pt idx="1950">
                  <c:v>-7.5126699999999997E-6</c:v>
                </c:pt>
                <c:pt idx="1951">
                  <c:v>-6.8931400000000004E-6</c:v>
                </c:pt>
                <c:pt idx="1952">
                  <c:v>-5.8086200000000003E-6</c:v>
                </c:pt>
                <c:pt idx="1953">
                  <c:v>-4.4152100000000004E-6</c:v>
                </c:pt>
                <c:pt idx="1954">
                  <c:v>-2.8663800000000001E-6</c:v>
                </c:pt>
                <c:pt idx="1955">
                  <c:v>-1.2899200000000001E-6</c:v>
                </c:pt>
                <c:pt idx="1956">
                  <c:v>2.24679E-7</c:v>
                </c:pt>
                <c:pt idx="1957">
                  <c:v>1.62758E-6</c:v>
                </c:pt>
                <c:pt idx="1958">
                  <c:v>2.90119E-6</c:v>
                </c:pt>
                <c:pt idx="1959">
                  <c:v>4.0481700000000001E-6</c:v>
                </c:pt>
                <c:pt idx="1960">
                  <c:v>5.0796600000000004E-6</c:v>
                </c:pt>
                <c:pt idx="1961">
                  <c:v>6.0067100000000003E-6</c:v>
                </c:pt>
                <c:pt idx="1962">
                  <c:v>6.8364600000000003E-6</c:v>
                </c:pt>
                <c:pt idx="1963">
                  <c:v>7.5720399999999999E-6</c:v>
                </c:pt>
                <c:pt idx="1964">
                  <c:v>8.2141199999999995E-6</c:v>
                </c:pt>
                <c:pt idx="1965">
                  <c:v>8.7620300000000005E-6</c:v>
                </c:pt>
                <c:pt idx="1966">
                  <c:v>9.2127000000000007E-6</c:v>
                </c:pt>
                <c:pt idx="1967">
                  <c:v>9.5568699999999995E-6</c:v>
                </c:pt>
                <c:pt idx="1968">
                  <c:v>9.7733399999999995E-6</c:v>
                </c:pt>
                <c:pt idx="1969">
                  <c:v>9.8229099999999994E-6</c:v>
                </c:pt>
                <c:pt idx="1970">
                  <c:v>9.6444799999999992E-6</c:v>
                </c:pt>
                <c:pt idx="1971">
                  <c:v>9.1560800000000006E-6</c:v>
                </c:pt>
                <c:pt idx="1972">
                  <c:v>8.2631900000000001E-6</c:v>
                </c:pt>
                <c:pt idx="1973">
                  <c:v>6.8753299999999996E-6</c:v>
                </c:pt>
                <c:pt idx="1974">
                  <c:v>4.9295500000000001E-6</c:v>
                </c:pt>
                <c:pt idx="1975">
                  <c:v>2.4169300000000001E-6</c:v>
                </c:pt>
                <c:pt idx="1976">
                  <c:v>-5.9445100000000001E-7</c:v>
                </c:pt>
                <c:pt idx="1977">
                  <c:v>-3.9475599999999999E-6</c:v>
                </c:pt>
                <c:pt idx="1978">
                  <c:v>-7.4017900000000002E-6</c:v>
                </c:pt>
                <c:pt idx="1979">
                  <c:v>-1.06587E-5</c:v>
                </c:pt>
                <c:pt idx="1980">
                  <c:v>-1.3405500000000001E-5</c:v>
                </c:pt>
                <c:pt idx="1981">
                  <c:v>-1.5369000000000001E-5</c:v>
                </c:pt>
                <c:pt idx="1982">
                  <c:v>-1.6366800000000001E-5</c:v>
                </c:pt>
                <c:pt idx="1983">
                  <c:v>-1.63432E-5</c:v>
                </c:pt>
                <c:pt idx="1984">
                  <c:v>-1.5379600000000001E-5</c:v>
                </c:pt>
                <c:pt idx="1985">
                  <c:v>-1.3675E-5</c:v>
                </c:pt>
                <c:pt idx="1986">
                  <c:v>-1.1501800000000001E-5</c:v>
                </c:pt>
                <c:pt idx="1987">
                  <c:v>-9.1470200000000004E-6</c:v>
                </c:pt>
                <c:pt idx="1988">
                  <c:v>-6.85532E-6</c:v>
                </c:pt>
                <c:pt idx="1989">
                  <c:v>-4.7883700000000002E-6</c:v>
                </c:pt>
                <c:pt idx="1990">
                  <c:v>-3.0091699999999999E-6</c:v>
                </c:pt>
                <c:pt idx="1991">
                  <c:v>-1.4939100000000001E-6</c:v>
                </c:pt>
                <c:pt idx="1992">
                  <c:v>-1.65136E-7</c:v>
                </c:pt>
                <c:pt idx="1993">
                  <c:v>1.06461E-6</c:v>
                </c:pt>
                <c:pt idx="1994">
                  <c:v>2.2517200000000001E-6</c:v>
                </c:pt>
                <c:pt idx="1995">
                  <c:v>3.39363E-6</c:v>
                </c:pt>
                <c:pt idx="1996">
                  <c:v>4.4204099999999999E-6</c:v>
                </c:pt>
                <c:pt idx="1997">
                  <c:v>5.2066700000000001E-6</c:v>
                </c:pt>
                <c:pt idx="1998">
                  <c:v>5.5995299999999999E-6</c:v>
                </c:pt>
                <c:pt idx="1999">
                  <c:v>5.4552599999999998E-6</c:v>
                </c:pt>
                <c:pt idx="2000">
                  <c:v>4.6758399999999996E-6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E66-461D-9A50-E69565F4D339}"/>
            </c:ext>
          </c:extLst>
        </c:ser>
        <c:ser>
          <c:idx val="1"/>
          <c:order val="4"/>
          <c:tx>
            <c:v>E = 200 GPa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'Impact Young'!$B$10:$B$2010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Young'!$D$10:$D$2010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3.2139799999999998E-10</c:v>
                </c:pt>
                <c:pt idx="2">
                  <c:v>-1.9984799999999999E-8</c:v>
                </c:pt>
                <c:pt idx="3">
                  <c:v>2.6841900000000001E-8</c:v>
                </c:pt>
                <c:pt idx="4">
                  <c:v>8.9640500000000001E-8</c:v>
                </c:pt>
                <c:pt idx="5">
                  <c:v>-1.6185699999999999E-7</c:v>
                </c:pt>
                <c:pt idx="6">
                  <c:v>-9.4670300000000003E-8</c:v>
                </c:pt>
                <c:pt idx="7">
                  <c:v>3.2922100000000001E-7</c:v>
                </c:pt>
                <c:pt idx="8">
                  <c:v>-1.2571400000000001E-7</c:v>
                </c:pt>
                <c:pt idx="9">
                  <c:v>-2.5247700000000002E-7</c:v>
                </c:pt>
                <c:pt idx="10">
                  <c:v>3.0915199999999999E-7</c:v>
                </c:pt>
                <c:pt idx="11">
                  <c:v>-1.60671E-8</c:v>
                </c:pt>
                <c:pt idx="12">
                  <c:v>-2.3995599999999998E-7</c:v>
                </c:pt>
                <c:pt idx="13">
                  <c:v>1.41885E-7</c:v>
                </c:pt>
                <c:pt idx="14">
                  <c:v>4.94677E-7</c:v>
                </c:pt>
                <c:pt idx="15">
                  <c:v>2.6668299999999998E-7</c:v>
                </c:pt>
                <c:pt idx="16">
                  <c:v>-2.6716799999999997E-7</c:v>
                </c:pt>
                <c:pt idx="17">
                  <c:v>2.5226800000000001E-8</c:v>
                </c:pt>
                <c:pt idx="18">
                  <c:v>-3.3167E-7</c:v>
                </c:pt>
                <c:pt idx="19">
                  <c:v>-1.2279299999999999E-6</c:v>
                </c:pt>
                <c:pt idx="20">
                  <c:v>-1.24461E-6</c:v>
                </c:pt>
                <c:pt idx="21">
                  <c:v>-1.2039E-6</c:v>
                </c:pt>
                <c:pt idx="22">
                  <c:v>-5.5056400000000003E-7</c:v>
                </c:pt>
                <c:pt idx="23">
                  <c:v>4.3163800000000002E-7</c:v>
                </c:pt>
                <c:pt idx="24">
                  <c:v>1.5520600000000001E-6</c:v>
                </c:pt>
                <c:pt idx="25">
                  <c:v>3.1012200000000002E-6</c:v>
                </c:pt>
                <c:pt idx="26">
                  <c:v>3.4290199999999998E-6</c:v>
                </c:pt>
                <c:pt idx="27">
                  <c:v>3.11829E-6</c:v>
                </c:pt>
                <c:pt idx="28">
                  <c:v>2.64575E-6</c:v>
                </c:pt>
                <c:pt idx="29">
                  <c:v>1.858E-6</c:v>
                </c:pt>
                <c:pt idx="30">
                  <c:v>1.17965E-6</c:v>
                </c:pt>
                <c:pt idx="31">
                  <c:v>1.3227999999999999E-7</c:v>
                </c:pt>
                <c:pt idx="32">
                  <c:v>-7.03062E-7</c:v>
                </c:pt>
                <c:pt idx="33">
                  <c:v>-1.5196799999999999E-6</c:v>
                </c:pt>
                <c:pt idx="34">
                  <c:v>-2.5161899999999999E-6</c:v>
                </c:pt>
                <c:pt idx="35">
                  <c:v>-2.9366899999999999E-6</c:v>
                </c:pt>
                <c:pt idx="36">
                  <c:v>-2.7360600000000001E-6</c:v>
                </c:pt>
                <c:pt idx="37">
                  <c:v>-2.3783799999999998E-6</c:v>
                </c:pt>
                <c:pt idx="38">
                  <c:v>-2.41952E-6</c:v>
                </c:pt>
                <c:pt idx="39">
                  <c:v>-2.56931E-6</c:v>
                </c:pt>
                <c:pt idx="40">
                  <c:v>-2.9553299999999999E-6</c:v>
                </c:pt>
                <c:pt idx="41">
                  <c:v>-3.5867599999999999E-6</c:v>
                </c:pt>
                <c:pt idx="42">
                  <c:v>-3.6375100000000002E-6</c:v>
                </c:pt>
                <c:pt idx="43">
                  <c:v>-2.8519199999999999E-6</c:v>
                </c:pt>
                <c:pt idx="44">
                  <c:v>-1.5422499999999999E-6</c:v>
                </c:pt>
                <c:pt idx="45">
                  <c:v>-2.4500699999999999E-8</c:v>
                </c:pt>
                <c:pt idx="46">
                  <c:v>1.34453E-6</c:v>
                </c:pt>
                <c:pt idx="47">
                  <c:v>2.0614400000000001E-6</c:v>
                </c:pt>
                <c:pt idx="48">
                  <c:v>2.2564800000000002E-6</c:v>
                </c:pt>
                <c:pt idx="49">
                  <c:v>2.1281399999999998E-6</c:v>
                </c:pt>
                <c:pt idx="50">
                  <c:v>2.1070299999999999E-6</c:v>
                </c:pt>
                <c:pt idx="51">
                  <c:v>2.3961900000000002E-6</c:v>
                </c:pt>
                <c:pt idx="52">
                  <c:v>2.4664100000000001E-6</c:v>
                </c:pt>
                <c:pt idx="53">
                  <c:v>2.4420500000000002E-6</c:v>
                </c:pt>
                <c:pt idx="54">
                  <c:v>2.4168299999999999E-6</c:v>
                </c:pt>
                <c:pt idx="55">
                  <c:v>2.2181E-6</c:v>
                </c:pt>
                <c:pt idx="56">
                  <c:v>1.88221E-6</c:v>
                </c:pt>
                <c:pt idx="57">
                  <c:v>1.79992E-6</c:v>
                </c:pt>
                <c:pt idx="58">
                  <c:v>1.9479999999999998E-6</c:v>
                </c:pt>
                <c:pt idx="59">
                  <c:v>1.7112499999999999E-6</c:v>
                </c:pt>
                <c:pt idx="60">
                  <c:v>1.29702E-6</c:v>
                </c:pt>
                <c:pt idx="61">
                  <c:v>1.0306900000000001E-6</c:v>
                </c:pt>
                <c:pt idx="62">
                  <c:v>7.7103299999999997E-7</c:v>
                </c:pt>
                <c:pt idx="63">
                  <c:v>4.63834E-7</c:v>
                </c:pt>
                <c:pt idx="64">
                  <c:v>6.0380800000000006E-8</c:v>
                </c:pt>
                <c:pt idx="65">
                  <c:v>-5.4976300000000005E-7</c:v>
                </c:pt>
                <c:pt idx="66">
                  <c:v>-1.64324E-6</c:v>
                </c:pt>
                <c:pt idx="67">
                  <c:v>-3.0717300000000001E-6</c:v>
                </c:pt>
                <c:pt idx="68">
                  <c:v>-4.1303500000000002E-6</c:v>
                </c:pt>
                <c:pt idx="69">
                  <c:v>-4.6205500000000002E-6</c:v>
                </c:pt>
                <c:pt idx="70">
                  <c:v>-4.7631799999999999E-6</c:v>
                </c:pt>
                <c:pt idx="71">
                  <c:v>-4.6289900000000002E-6</c:v>
                </c:pt>
                <c:pt idx="72">
                  <c:v>-4.2138100000000001E-6</c:v>
                </c:pt>
                <c:pt idx="73">
                  <c:v>-3.6209700000000002E-6</c:v>
                </c:pt>
                <c:pt idx="74">
                  <c:v>-2.9440499999999998E-6</c:v>
                </c:pt>
                <c:pt idx="75">
                  <c:v>-2.1955399999999998E-6</c:v>
                </c:pt>
                <c:pt idx="76">
                  <c:v>-1.4969199999999999E-6</c:v>
                </c:pt>
                <c:pt idx="77">
                  <c:v>-1.0266E-6</c:v>
                </c:pt>
                <c:pt idx="78">
                  <c:v>-8.8830700000000001E-7</c:v>
                </c:pt>
                <c:pt idx="79">
                  <c:v>-9.7218800000000008E-7</c:v>
                </c:pt>
                <c:pt idx="80">
                  <c:v>-9.7040100000000009E-7</c:v>
                </c:pt>
                <c:pt idx="81">
                  <c:v>-7.4392800000000002E-7</c:v>
                </c:pt>
                <c:pt idx="82">
                  <c:v>-4.4096499999999998E-7</c:v>
                </c:pt>
                <c:pt idx="83">
                  <c:v>-1.73189E-7</c:v>
                </c:pt>
                <c:pt idx="84">
                  <c:v>1.0196700000000001E-8</c:v>
                </c:pt>
                <c:pt idx="85">
                  <c:v>-6.3303699999999999E-9</c:v>
                </c:pt>
                <c:pt idx="86">
                  <c:v>-2.6666999999999999E-7</c:v>
                </c:pt>
                <c:pt idx="87">
                  <c:v>-6.31304E-7</c:v>
                </c:pt>
                <c:pt idx="88">
                  <c:v>-9.5607800000000007E-7</c:v>
                </c:pt>
                <c:pt idx="89">
                  <c:v>-1.24432E-6</c:v>
                </c:pt>
                <c:pt idx="90">
                  <c:v>-1.53784E-6</c:v>
                </c:pt>
                <c:pt idx="91">
                  <c:v>-1.7458000000000001E-6</c:v>
                </c:pt>
                <c:pt idx="92">
                  <c:v>-1.66415E-6</c:v>
                </c:pt>
                <c:pt idx="93">
                  <c:v>-1.19794E-6</c:v>
                </c:pt>
                <c:pt idx="94">
                  <c:v>-3.3960100000000002E-7</c:v>
                </c:pt>
                <c:pt idx="95">
                  <c:v>9.538390000000001E-7</c:v>
                </c:pt>
                <c:pt idx="96">
                  <c:v>2.5638299999999999E-6</c:v>
                </c:pt>
                <c:pt idx="97">
                  <c:v>4.0539999999999996E-6</c:v>
                </c:pt>
                <c:pt idx="98">
                  <c:v>5.0002400000000003E-6</c:v>
                </c:pt>
                <c:pt idx="99">
                  <c:v>5.3299200000000001E-6</c:v>
                </c:pt>
                <c:pt idx="100">
                  <c:v>5.1933699999999997E-6</c:v>
                </c:pt>
                <c:pt idx="101">
                  <c:v>4.7351099999999996E-6</c:v>
                </c:pt>
                <c:pt idx="102">
                  <c:v>4.0968899999999998E-6</c:v>
                </c:pt>
                <c:pt idx="103">
                  <c:v>3.3933900000000001E-6</c:v>
                </c:pt>
                <c:pt idx="104">
                  <c:v>2.5873799999999999E-6</c:v>
                </c:pt>
                <c:pt idx="105">
                  <c:v>1.59326E-6</c:v>
                </c:pt>
                <c:pt idx="106">
                  <c:v>5.3989899999999998E-7</c:v>
                </c:pt>
                <c:pt idx="107">
                  <c:v>-2.29587E-7</c:v>
                </c:pt>
                <c:pt idx="108">
                  <c:v>-4.5942099999999999E-7</c:v>
                </c:pt>
                <c:pt idx="109">
                  <c:v>-1.8743500000000001E-7</c:v>
                </c:pt>
                <c:pt idx="110">
                  <c:v>3.0834099999999999E-7</c:v>
                </c:pt>
                <c:pt idx="111">
                  <c:v>6.8014999999999996E-7</c:v>
                </c:pt>
                <c:pt idx="112">
                  <c:v>6.8356799999999997E-7</c:v>
                </c:pt>
                <c:pt idx="113">
                  <c:v>3.1618200000000002E-7</c:v>
                </c:pt>
                <c:pt idx="114">
                  <c:v>-1.9354E-7</c:v>
                </c:pt>
                <c:pt idx="115">
                  <c:v>-5.8304199999999996E-7</c:v>
                </c:pt>
                <c:pt idx="116">
                  <c:v>-7.1823899999999998E-7</c:v>
                </c:pt>
                <c:pt idx="117">
                  <c:v>-5.6839200000000002E-7</c:v>
                </c:pt>
                <c:pt idx="118">
                  <c:v>-1.2709300000000001E-7</c:v>
                </c:pt>
                <c:pt idx="119">
                  <c:v>5.8775199999999995E-7</c:v>
                </c:pt>
                <c:pt idx="120">
                  <c:v>1.4806399999999999E-6</c:v>
                </c:pt>
                <c:pt idx="121">
                  <c:v>2.3311200000000001E-6</c:v>
                </c:pt>
                <c:pt idx="122">
                  <c:v>2.86251E-6</c:v>
                </c:pt>
                <c:pt idx="123">
                  <c:v>2.9406899999999998E-6</c:v>
                </c:pt>
                <c:pt idx="124">
                  <c:v>2.7032600000000002E-6</c:v>
                </c:pt>
                <c:pt idx="125">
                  <c:v>2.4677300000000001E-6</c:v>
                </c:pt>
                <c:pt idx="126">
                  <c:v>2.50194E-6</c:v>
                </c:pt>
                <c:pt idx="127">
                  <c:v>2.8262499999999998E-6</c:v>
                </c:pt>
                <c:pt idx="128">
                  <c:v>3.1580000000000001E-6</c:v>
                </c:pt>
                <c:pt idx="129">
                  <c:v>3.0607000000000002E-6</c:v>
                </c:pt>
                <c:pt idx="130">
                  <c:v>2.2350100000000001E-6</c:v>
                </c:pt>
                <c:pt idx="131">
                  <c:v>7.1906600000000004E-7</c:v>
                </c:pt>
                <c:pt idx="132">
                  <c:v>-1.1608299999999999E-6</c:v>
                </c:pt>
                <c:pt idx="133">
                  <c:v>-2.9969399999999999E-6</c:v>
                </c:pt>
                <c:pt idx="134">
                  <c:v>-4.4896799999999998E-6</c:v>
                </c:pt>
                <c:pt idx="135">
                  <c:v>-5.5310299999999996E-6</c:v>
                </c:pt>
                <c:pt idx="136">
                  <c:v>-6.1610099999999998E-6</c:v>
                </c:pt>
                <c:pt idx="137">
                  <c:v>-6.4539199999999999E-6</c:v>
                </c:pt>
                <c:pt idx="138">
                  <c:v>-6.4340599999999997E-6</c:v>
                </c:pt>
                <c:pt idx="139">
                  <c:v>-6.04866E-6</c:v>
                </c:pt>
                <c:pt idx="140">
                  <c:v>-5.1972400000000002E-6</c:v>
                </c:pt>
                <c:pt idx="141">
                  <c:v>-3.8294500000000002E-6</c:v>
                </c:pt>
                <c:pt idx="142">
                  <c:v>-2.0448700000000001E-6</c:v>
                </c:pt>
                <c:pt idx="143">
                  <c:v>-9.7425899999999996E-8</c:v>
                </c:pt>
                <c:pt idx="144">
                  <c:v>1.6882500000000001E-6</c:v>
                </c:pt>
                <c:pt idx="145">
                  <c:v>3.0310899999999998E-6</c:v>
                </c:pt>
                <c:pt idx="146">
                  <c:v>3.8211300000000001E-6</c:v>
                </c:pt>
                <c:pt idx="147">
                  <c:v>4.2060799999999997E-6</c:v>
                </c:pt>
                <c:pt idx="148">
                  <c:v>4.5114999999999999E-6</c:v>
                </c:pt>
                <c:pt idx="149">
                  <c:v>4.9810999999999996E-6</c:v>
                </c:pt>
                <c:pt idx="150">
                  <c:v>5.55524E-6</c:v>
                </c:pt>
                <c:pt idx="151">
                  <c:v>5.9043000000000004E-6</c:v>
                </c:pt>
                <c:pt idx="152">
                  <c:v>5.6542799999999997E-6</c:v>
                </c:pt>
                <c:pt idx="153">
                  <c:v>4.5977900000000004E-6</c:v>
                </c:pt>
                <c:pt idx="154">
                  <c:v>2.8133799999999999E-6</c:v>
                </c:pt>
                <c:pt idx="155">
                  <c:v>6.7716000000000001E-7</c:v>
                </c:pt>
                <c:pt idx="156">
                  <c:v>-1.30398E-6</c:v>
                </c:pt>
                <c:pt idx="157">
                  <c:v>-2.7680399999999998E-6</c:v>
                </c:pt>
                <c:pt idx="158">
                  <c:v>-3.6269299999999999E-6</c:v>
                </c:pt>
                <c:pt idx="159">
                  <c:v>-3.9682600000000004E-6</c:v>
                </c:pt>
                <c:pt idx="160">
                  <c:v>-3.9330000000000003E-6</c:v>
                </c:pt>
                <c:pt idx="161">
                  <c:v>-3.6858100000000002E-6</c:v>
                </c:pt>
                <c:pt idx="162">
                  <c:v>-3.3817600000000001E-6</c:v>
                </c:pt>
                <c:pt idx="163">
                  <c:v>-3.1070399999999999E-6</c:v>
                </c:pt>
                <c:pt idx="164">
                  <c:v>-2.8897500000000002E-6</c:v>
                </c:pt>
                <c:pt idx="165">
                  <c:v>-2.7568399999999998E-6</c:v>
                </c:pt>
                <c:pt idx="166">
                  <c:v>-2.7300199999999998E-6</c:v>
                </c:pt>
                <c:pt idx="167">
                  <c:v>-2.78638E-6</c:v>
                </c:pt>
                <c:pt idx="168">
                  <c:v>-2.8639400000000001E-6</c:v>
                </c:pt>
                <c:pt idx="169">
                  <c:v>-2.88023E-6</c:v>
                </c:pt>
                <c:pt idx="170">
                  <c:v>-2.7207500000000002E-6</c:v>
                </c:pt>
                <c:pt idx="171">
                  <c:v>-2.25888E-6</c:v>
                </c:pt>
                <c:pt idx="172">
                  <c:v>-1.4472000000000001E-6</c:v>
                </c:pt>
                <c:pt idx="173">
                  <c:v>-3.91518E-7</c:v>
                </c:pt>
                <c:pt idx="174">
                  <c:v>6.9050500000000003E-7</c:v>
                </c:pt>
                <c:pt idx="175">
                  <c:v>1.5920500000000001E-6</c:v>
                </c:pt>
                <c:pt idx="176">
                  <c:v>2.2051599999999998E-6</c:v>
                </c:pt>
                <c:pt idx="177">
                  <c:v>2.51954E-6</c:v>
                </c:pt>
                <c:pt idx="178">
                  <c:v>2.5693499999999998E-6</c:v>
                </c:pt>
                <c:pt idx="179">
                  <c:v>2.3786500000000001E-6</c:v>
                </c:pt>
                <c:pt idx="180">
                  <c:v>1.9359200000000001E-6</c:v>
                </c:pt>
                <c:pt idx="181">
                  <c:v>1.2253299999999999E-6</c:v>
                </c:pt>
                <c:pt idx="182">
                  <c:v>3.0130700000000001E-7</c:v>
                </c:pt>
                <c:pt idx="183">
                  <c:v>-6.7815800000000003E-7</c:v>
                </c:pt>
                <c:pt idx="184">
                  <c:v>-1.51775E-6</c:v>
                </c:pt>
                <c:pt idx="185">
                  <c:v>-2.0848400000000002E-6</c:v>
                </c:pt>
                <c:pt idx="186">
                  <c:v>-2.3379699999999999E-6</c:v>
                </c:pt>
                <c:pt idx="187">
                  <c:v>-2.2848300000000001E-6</c:v>
                </c:pt>
                <c:pt idx="188">
                  <c:v>-1.9512200000000002E-6</c:v>
                </c:pt>
                <c:pt idx="189">
                  <c:v>-1.39184E-6</c:v>
                </c:pt>
                <c:pt idx="190">
                  <c:v>-7.07941E-7</c:v>
                </c:pt>
                <c:pt idx="191">
                  <c:v>-4.5405600000000001E-8</c:v>
                </c:pt>
                <c:pt idx="192">
                  <c:v>4.3463000000000002E-7</c:v>
                </c:pt>
                <c:pt idx="193">
                  <c:v>6.2187799999999995E-7</c:v>
                </c:pt>
                <c:pt idx="194">
                  <c:v>5.3345099999999998E-7</c:v>
                </c:pt>
                <c:pt idx="195">
                  <c:v>3.2568300000000002E-7</c:v>
                </c:pt>
                <c:pt idx="196">
                  <c:v>2.03767E-7</c:v>
                </c:pt>
                <c:pt idx="197">
                  <c:v>2.9757799999999999E-7</c:v>
                </c:pt>
                <c:pt idx="198">
                  <c:v>6.0778100000000003E-7</c:v>
                </c:pt>
                <c:pt idx="199">
                  <c:v>1.0482599999999999E-6</c:v>
                </c:pt>
                <c:pt idx="200">
                  <c:v>1.52908E-6</c:v>
                </c:pt>
                <c:pt idx="201">
                  <c:v>2.01903E-6</c:v>
                </c:pt>
                <c:pt idx="202">
                  <c:v>2.5558000000000002E-6</c:v>
                </c:pt>
                <c:pt idx="203">
                  <c:v>3.19442E-6</c:v>
                </c:pt>
                <c:pt idx="204">
                  <c:v>3.9266599999999998E-6</c:v>
                </c:pt>
                <c:pt idx="205">
                  <c:v>4.64514E-6</c:v>
                </c:pt>
                <c:pt idx="206">
                  <c:v>5.1963300000000001E-6</c:v>
                </c:pt>
                <c:pt idx="207">
                  <c:v>5.4793500000000003E-6</c:v>
                </c:pt>
                <c:pt idx="208">
                  <c:v>5.5063500000000002E-6</c:v>
                </c:pt>
                <c:pt idx="209">
                  <c:v>5.3851600000000003E-6</c:v>
                </c:pt>
                <c:pt idx="210">
                  <c:v>5.2506899999999997E-6</c:v>
                </c:pt>
                <c:pt idx="211">
                  <c:v>5.1938899999999997E-6</c:v>
                </c:pt>
                <c:pt idx="212">
                  <c:v>5.2227E-6</c:v>
                </c:pt>
                <c:pt idx="213">
                  <c:v>5.2684100000000001E-6</c:v>
                </c:pt>
                <c:pt idx="214">
                  <c:v>5.2303900000000001E-6</c:v>
                </c:pt>
                <c:pt idx="215">
                  <c:v>5.0288199999999997E-6</c:v>
                </c:pt>
                <c:pt idx="216">
                  <c:v>4.6242800000000002E-6</c:v>
                </c:pt>
                <c:pt idx="217">
                  <c:v>3.9926999999999999E-6</c:v>
                </c:pt>
                <c:pt idx="218">
                  <c:v>3.0958200000000002E-6</c:v>
                </c:pt>
                <c:pt idx="219">
                  <c:v>1.8930900000000001E-6</c:v>
                </c:pt>
                <c:pt idx="220">
                  <c:v>3.8961699999999999E-7</c:v>
                </c:pt>
                <c:pt idx="221">
                  <c:v>-1.32697E-6</c:v>
                </c:pt>
                <c:pt idx="222">
                  <c:v>-3.0914900000000001E-6</c:v>
                </c:pt>
                <c:pt idx="223">
                  <c:v>-4.7060499999999996E-6</c:v>
                </c:pt>
                <c:pt idx="224">
                  <c:v>-6.0059899999999999E-6</c:v>
                </c:pt>
                <c:pt idx="225">
                  <c:v>-6.9098499999999996E-6</c:v>
                </c:pt>
                <c:pt idx="226">
                  <c:v>-7.4090300000000001E-6</c:v>
                </c:pt>
                <c:pt idx="227">
                  <c:v>-7.5032999999999998E-6</c:v>
                </c:pt>
                <c:pt idx="228">
                  <c:v>-7.1558299999999997E-6</c:v>
                </c:pt>
                <c:pt idx="229">
                  <c:v>-6.3234100000000002E-6</c:v>
                </c:pt>
                <c:pt idx="230">
                  <c:v>-5.0272099999999998E-6</c:v>
                </c:pt>
                <c:pt idx="231">
                  <c:v>-3.3928700000000002E-6</c:v>
                </c:pt>
                <c:pt idx="232">
                  <c:v>-1.6358700000000001E-6</c:v>
                </c:pt>
                <c:pt idx="233">
                  <c:v>-9.4387099999999996E-9</c:v>
                </c:pt>
                <c:pt idx="234">
                  <c:v>1.26731E-6</c:v>
                </c:pt>
                <c:pt idx="235">
                  <c:v>2.0726299999999998E-6</c:v>
                </c:pt>
                <c:pt idx="236">
                  <c:v>2.3970500000000002E-6</c:v>
                </c:pt>
                <c:pt idx="237">
                  <c:v>2.3072600000000001E-6</c:v>
                </c:pt>
                <c:pt idx="238">
                  <c:v>1.90343E-6</c:v>
                </c:pt>
                <c:pt idx="239">
                  <c:v>1.2964E-6</c:v>
                </c:pt>
                <c:pt idx="240">
                  <c:v>5.8707799999999998E-7</c:v>
                </c:pt>
                <c:pt idx="241">
                  <c:v>-1.58413E-7</c:v>
                </c:pt>
                <c:pt idx="242">
                  <c:v>-9.0815700000000002E-7</c:v>
                </c:pt>
                <c:pt idx="243">
                  <c:v>-1.62815E-6</c:v>
                </c:pt>
                <c:pt idx="244">
                  <c:v>-2.2479900000000001E-6</c:v>
                </c:pt>
                <c:pt idx="245">
                  <c:v>-2.6643800000000001E-6</c:v>
                </c:pt>
                <c:pt idx="246">
                  <c:v>-2.7745899999999998E-6</c:v>
                </c:pt>
                <c:pt idx="247">
                  <c:v>-2.5140500000000001E-6</c:v>
                </c:pt>
                <c:pt idx="248">
                  <c:v>-1.88306E-6</c:v>
                </c:pt>
                <c:pt idx="249">
                  <c:v>-9.5022799999999995E-7</c:v>
                </c:pt>
                <c:pt idx="250">
                  <c:v>1.7562599999999999E-7</c:v>
                </c:pt>
                <c:pt idx="251">
                  <c:v>1.3834299999999999E-6</c:v>
                </c:pt>
                <c:pt idx="252">
                  <c:v>2.5669200000000001E-6</c:v>
                </c:pt>
                <c:pt idx="253">
                  <c:v>3.5966800000000001E-6</c:v>
                </c:pt>
                <c:pt idx="254">
                  <c:v>4.30123E-6</c:v>
                </c:pt>
                <c:pt idx="255">
                  <c:v>4.4922599999999999E-6</c:v>
                </c:pt>
                <c:pt idx="256">
                  <c:v>4.0220200000000003E-6</c:v>
                </c:pt>
                <c:pt idx="257">
                  <c:v>2.8430499999999998E-6</c:v>
                </c:pt>
                <c:pt idx="258">
                  <c:v>1.04775E-6</c:v>
                </c:pt>
                <c:pt idx="259">
                  <c:v>-1.1363700000000001E-6</c:v>
                </c:pt>
                <c:pt idx="260">
                  <c:v>-3.40988E-6</c:v>
                </c:pt>
                <c:pt idx="261">
                  <c:v>-5.4927199999999996E-6</c:v>
                </c:pt>
                <c:pt idx="262">
                  <c:v>-7.1848199999999999E-6</c:v>
                </c:pt>
                <c:pt idx="263">
                  <c:v>-8.3704599999999995E-6</c:v>
                </c:pt>
                <c:pt idx="264">
                  <c:v>-8.9895499999999993E-6</c:v>
                </c:pt>
                <c:pt idx="265">
                  <c:v>-9.0075499999999998E-6</c:v>
                </c:pt>
                <c:pt idx="266">
                  <c:v>-8.4008299999999997E-6</c:v>
                </c:pt>
                <c:pt idx="267">
                  <c:v>-7.1707699999999996E-6</c:v>
                </c:pt>
                <c:pt idx="268">
                  <c:v>-5.3866299999999998E-6</c:v>
                </c:pt>
                <c:pt idx="269">
                  <c:v>-3.22308E-6</c:v>
                </c:pt>
                <c:pt idx="270">
                  <c:v>-9.4835999999999995E-7</c:v>
                </c:pt>
                <c:pt idx="271">
                  <c:v>1.14282E-6</c:v>
                </c:pt>
                <c:pt idx="272">
                  <c:v>2.8125000000000002E-6</c:v>
                </c:pt>
                <c:pt idx="273">
                  <c:v>3.9341500000000003E-6</c:v>
                </c:pt>
                <c:pt idx="274">
                  <c:v>4.4983900000000001E-6</c:v>
                </c:pt>
                <c:pt idx="275">
                  <c:v>4.5770899999999999E-6</c:v>
                </c:pt>
                <c:pt idx="276">
                  <c:v>4.2749000000000004E-6</c:v>
                </c:pt>
                <c:pt idx="277">
                  <c:v>3.7028099999999998E-6</c:v>
                </c:pt>
                <c:pt idx="278">
                  <c:v>2.9822999999999998E-6</c:v>
                </c:pt>
                <c:pt idx="279">
                  <c:v>2.2504199999999998E-6</c:v>
                </c:pt>
                <c:pt idx="280">
                  <c:v>1.6329399999999999E-6</c:v>
                </c:pt>
                <c:pt idx="281">
                  <c:v>1.1945599999999999E-6</c:v>
                </c:pt>
                <c:pt idx="282">
                  <c:v>9.1231100000000002E-7</c:v>
                </c:pt>
                <c:pt idx="283">
                  <c:v>7.0557799999999999E-7</c:v>
                </c:pt>
                <c:pt idx="284">
                  <c:v>5.0860900000000002E-7</c:v>
                </c:pt>
                <c:pt idx="285">
                  <c:v>3.3540299999999998E-7</c:v>
                </c:pt>
                <c:pt idx="286">
                  <c:v>2.8887600000000003E-7</c:v>
                </c:pt>
                <c:pt idx="287">
                  <c:v>4.9964699999999997E-7</c:v>
                </c:pt>
                <c:pt idx="288">
                  <c:v>1.0267799999999999E-6</c:v>
                </c:pt>
                <c:pt idx="289">
                  <c:v>1.7845499999999999E-6</c:v>
                </c:pt>
                <c:pt idx="290">
                  <c:v>2.54613E-6</c:v>
                </c:pt>
                <c:pt idx="291">
                  <c:v>3.0217100000000001E-6</c:v>
                </c:pt>
                <c:pt idx="292">
                  <c:v>2.9613599999999999E-6</c:v>
                </c:pt>
                <c:pt idx="293">
                  <c:v>2.2330200000000002E-6</c:v>
                </c:pt>
                <c:pt idx="294">
                  <c:v>8.5721699999999997E-7</c:v>
                </c:pt>
                <c:pt idx="295">
                  <c:v>-9.972439999999999E-7</c:v>
                </c:pt>
                <c:pt idx="296">
                  <c:v>-3.05086E-6</c:v>
                </c:pt>
                <c:pt idx="297">
                  <c:v>-4.9775500000000003E-6</c:v>
                </c:pt>
                <c:pt idx="298">
                  <c:v>-6.4781900000000002E-6</c:v>
                </c:pt>
                <c:pt idx="299">
                  <c:v>-7.3388699999999998E-6</c:v>
                </c:pt>
                <c:pt idx="300">
                  <c:v>-7.4529899999999998E-6</c:v>
                </c:pt>
                <c:pt idx="301">
                  <c:v>-6.8033499999999998E-6</c:v>
                </c:pt>
                <c:pt idx="302">
                  <c:v>-5.4243300000000003E-6</c:v>
                </c:pt>
                <c:pt idx="303">
                  <c:v>-3.3825600000000002E-6</c:v>
                </c:pt>
                <c:pt idx="304">
                  <c:v>-8.02061E-7</c:v>
                </c:pt>
                <c:pt idx="305">
                  <c:v>2.0860500000000001E-6</c:v>
                </c:pt>
                <c:pt idx="306">
                  <c:v>4.9280799999999997E-6</c:v>
                </c:pt>
                <c:pt idx="307">
                  <c:v>7.3113699999999996E-6</c:v>
                </c:pt>
                <c:pt idx="308">
                  <c:v>8.8910899999999996E-6</c:v>
                </c:pt>
                <c:pt idx="309">
                  <c:v>9.5097899999999993E-6</c:v>
                </c:pt>
                <c:pt idx="310">
                  <c:v>9.2365000000000004E-6</c:v>
                </c:pt>
                <c:pt idx="311">
                  <c:v>8.3015100000000008E-6</c:v>
                </c:pt>
                <c:pt idx="312">
                  <c:v>6.9697200000000001E-6</c:v>
                </c:pt>
                <c:pt idx="313">
                  <c:v>5.4342399999999998E-6</c:v>
                </c:pt>
                <c:pt idx="314">
                  <c:v>3.79182E-6</c:v>
                </c:pt>
                <c:pt idx="315">
                  <c:v>2.0959999999999999E-6</c:v>
                </c:pt>
                <c:pt idx="316">
                  <c:v>4.2755599999999999E-7</c:v>
                </c:pt>
                <c:pt idx="317">
                  <c:v>-1.0781999999999999E-6</c:v>
                </c:pt>
                <c:pt idx="318">
                  <c:v>-2.2601499999999999E-6</c:v>
                </c:pt>
                <c:pt idx="319">
                  <c:v>-2.9855999999999998E-6</c:v>
                </c:pt>
                <c:pt idx="320">
                  <c:v>-3.19212E-6</c:v>
                </c:pt>
                <c:pt idx="321">
                  <c:v>-2.8988300000000001E-6</c:v>
                </c:pt>
                <c:pt idx="322">
                  <c:v>-2.1906799999999999E-6</c:v>
                </c:pt>
                <c:pt idx="323">
                  <c:v>-1.1908399999999999E-6</c:v>
                </c:pt>
                <c:pt idx="324">
                  <c:v>-3.4854299999999999E-8</c:v>
                </c:pt>
                <c:pt idx="325">
                  <c:v>1.1476199999999999E-6</c:v>
                </c:pt>
                <c:pt idx="326">
                  <c:v>2.2432899999999999E-6</c:v>
                </c:pt>
                <c:pt idx="327">
                  <c:v>3.15565E-6</c:v>
                </c:pt>
                <c:pt idx="328">
                  <c:v>3.79463E-6</c:v>
                </c:pt>
                <c:pt idx="329">
                  <c:v>4.0655899999999998E-6</c:v>
                </c:pt>
                <c:pt idx="330">
                  <c:v>3.8761400000000003E-6</c:v>
                </c:pt>
                <c:pt idx="331">
                  <c:v>3.16892E-6</c:v>
                </c:pt>
                <c:pt idx="332">
                  <c:v>1.9656700000000001E-6</c:v>
                </c:pt>
                <c:pt idx="333">
                  <c:v>3.9571599999999999E-7</c:v>
                </c:pt>
                <c:pt idx="334">
                  <c:v>-1.3110799999999999E-6</c:v>
                </c:pt>
                <c:pt idx="335">
                  <c:v>-2.86946E-6</c:v>
                </c:pt>
                <c:pt idx="336">
                  <c:v>-4.0075000000000002E-6</c:v>
                </c:pt>
                <c:pt idx="337">
                  <c:v>-4.5352199999999999E-6</c:v>
                </c:pt>
                <c:pt idx="338">
                  <c:v>-4.3906599999999999E-6</c:v>
                </c:pt>
                <c:pt idx="339">
                  <c:v>-3.65151E-6</c:v>
                </c:pt>
                <c:pt idx="340">
                  <c:v>-2.5106900000000001E-6</c:v>
                </c:pt>
                <c:pt idx="341">
                  <c:v>-1.2205499999999999E-6</c:v>
                </c:pt>
                <c:pt idx="342">
                  <c:v>-1.82299E-8</c:v>
                </c:pt>
                <c:pt idx="343">
                  <c:v>9.3980399999999999E-7</c:v>
                </c:pt>
                <c:pt idx="344">
                  <c:v>1.5991399999999999E-6</c:v>
                </c:pt>
                <c:pt idx="345">
                  <c:v>1.96858E-6</c:v>
                </c:pt>
                <c:pt idx="346">
                  <c:v>2.0455300000000001E-6</c:v>
                </c:pt>
                <c:pt idx="347">
                  <c:v>1.76032E-6</c:v>
                </c:pt>
                <c:pt idx="348">
                  <c:v>9.8564799999999999E-7</c:v>
                </c:pt>
                <c:pt idx="349">
                  <c:v>-3.87314E-7</c:v>
                </c:pt>
                <c:pt idx="350">
                  <c:v>-2.3548599999999998E-6</c:v>
                </c:pt>
                <c:pt idx="351">
                  <c:v>-4.75467E-6</c:v>
                </c:pt>
                <c:pt idx="352">
                  <c:v>-7.3018799999999998E-6</c:v>
                </c:pt>
                <c:pt idx="353">
                  <c:v>-9.6809900000000003E-6</c:v>
                </c:pt>
                <c:pt idx="354">
                  <c:v>-1.16267E-5</c:v>
                </c:pt>
                <c:pt idx="355">
                  <c:v>-1.29422E-5</c:v>
                </c:pt>
                <c:pt idx="356">
                  <c:v>-1.34614E-5</c:v>
                </c:pt>
                <c:pt idx="357">
                  <c:v>-1.3013999999999999E-5</c:v>
                </c:pt>
                <c:pt idx="358">
                  <c:v>-1.14498E-5</c:v>
                </c:pt>
                <c:pt idx="359">
                  <c:v>-8.7269600000000002E-6</c:v>
                </c:pt>
                <c:pt idx="360">
                  <c:v>-5.0093999999999998E-6</c:v>
                </c:pt>
                <c:pt idx="361">
                  <c:v>-6.9922599999999999E-7</c:v>
                </c:pt>
                <c:pt idx="362">
                  <c:v>3.6378199999999998E-6</c:v>
                </c:pt>
                <c:pt idx="363">
                  <c:v>7.4263999999999997E-6</c:v>
                </c:pt>
                <c:pt idx="364">
                  <c:v>1.0239400000000001E-5</c:v>
                </c:pt>
                <c:pt idx="365">
                  <c:v>1.18847E-5</c:v>
                </c:pt>
                <c:pt idx="366">
                  <c:v>1.23954E-5</c:v>
                </c:pt>
                <c:pt idx="367">
                  <c:v>1.1950000000000001E-5</c:v>
                </c:pt>
                <c:pt idx="368">
                  <c:v>1.07793E-5</c:v>
                </c:pt>
                <c:pt idx="369">
                  <c:v>9.1043500000000003E-6</c:v>
                </c:pt>
                <c:pt idx="370">
                  <c:v>7.1205400000000001E-6</c:v>
                </c:pt>
                <c:pt idx="371">
                  <c:v>5.01226E-6</c:v>
                </c:pt>
                <c:pt idx="372">
                  <c:v>2.9677899999999999E-6</c:v>
                </c:pt>
                <c:pt idx="373">
                  <c:v>1.17204E-6</c:v>
                </c:pt>
                <c:pt idx="374">
                  <c:v>-2.2576700000000001E-7</c:v>
                </c:pt>
                <c:pt idx="375">
                  <c:v>-1.1514600000000001E-6</c:v>
                </c:pt>
                <c:pt idx="376">
                  <c:v>-1.6271799999999999E-6</c:v>
                </c:pt>
                <c:pt idx="377">
                  <c:v>-1.7563400000000001E-6</c:v>
                </c:pt>
                <c:pt idx="378">
                  <c:v>-1.67443E-6</c:v>
                </c:pt>
                <c:pt idx="379">
                  <c:v>-1.4904899999999999E-6</c:v>
                </c:pt>
                <c:pt idx="380">
                  <c:v>-1.25424E-6</c:v>
                </c:pt>
                <c:pt idx="381">
                  <c:v>-9.6993E-7</c:v>
                </c:pt>
                <c:pt idx="382">
                  <c:v>-6.4488800000000005E-7</c:v>
                </c:pt>
                <c:pt idx="383">
                  <c:v>-3.3309399999999998E-7</c:v>
                </c:pt>
                <c:pt idx="384">
                  <c:v>-1.3505200000000001E-7</c:v>
                </c:pt>
                <c:pt idx="385">
                  <c:v>-1.4642799999999999E-7</c:v>
                </c:pt>
                <c:pt idx="386">
                  <c:v>-3.8778100000000002E-7</c:v>
                </c:pt>
                <c:pt idx="387">
                  <c:v>-7.6560899999999996E-7</c:v>
                </c:pt>
                <c:pt idx="388">
                  <c:v>-1.09577E-6</c:v>
                </c:pt>
                <c:pt idx="389">
                  <c:v>-1.1771299999999999E-6</c:v>
                </c:pt>
                <c:pt idx="390">
                  <c:v>-8.6937500000000004E-7</c:v>
                </c:pt>
                <c:pt idx="391">
                  <c:v>-1.3147600000000001E-7</c:v>
                </c:pt>
                <c:pt idx="392">
                  <c:v>9.8853400000000003E-7</c:v>
                </c:pt>
                <c:pt idx="393">
                  <c:v>2.3862900000000001E-6</c:v>
                </c:pt>
                <c:pt idx="394">
                  <c:v>3.9233199999999999E-6</c:v>
                </c:pt>
                <c:pt idx="395">
                  <c:v>5.4279799999999998E-6</c:v>
                </c:pt>
                <c:pt idx="396">
                  <c:v>6.6913300000000002E-6</c:v>
                </c:pt>
                <c:pt idx="397">
                  <c:v>7.48175E-6</c:v>
                </c:pt>
                <c:pt idx="398">
                  <c:v>7.5853400000000003E-6</c:v>
                </c:pt>
                <c:pt idx="399">
                  <c:v>6.8572500000000003E-6</c:v>
                </c:pt>
                <c:pt idx="400">
                  <c:v>5.2623000000000004E-6</c:v>
                </c:pt>
                <c:pt idx="401">
                  <c:v>2.8945500000000001E-6</c:v>
                </c:pt>
                <c:pt idx="402">
                  <c:v>-2.0842400000000001E-8</c:v>
                </c:pt>
                <c:pt idx="403">
                  <c:v>-3.1411299999999999E-6</c:v>
                </c:pt>
                <c:pt idx="404">
                  <c:v>-6.0430700000000002E-6</c:v>
                </c:pt>
                <c:pt idx="405">
                  <c:v>-8.2941799999999996E-6</c:v>
                </c:pt>
                <c:pt idx="406">
                  <c:v>-9.5489499999999994E-6</c:v>
                </c:pt>
                <c:pt idx="407">
                  <c:v>-9.6347200000000008E-6</c:v>
                </c:pt>
                <c:pt idx="408">
                  <c:v>-8.5844799999999992E-6</c:v>
                </c:pt>
                <c:pt idx="409">
                  <c:v>-6.6001499999999998E-6</c:v>
                </c:pt>
                <c:pt idx="410">
                  <c:v>-3.9710900000000001E-6</c:v>
                </c:pt>
                <c:pt idx="411">
                  <c:v>-9.9733799999999995E-7</c:v>
                </c:pt>
                <c:pt idx="412">
                  <c:v>2.0459799999999998E-6</c:v>
                </c:pt>
                <c:pt idx="413">
                  <c:v>4.9057500000000004E-6</c:v>
                </c:pt>
                <c:pt idx="414">
                  <c:v>7.34437E-6</c:v>
                </c:pt>
                <c:pt idx="415">
                  <c:v>9.1609200000000004E-6</c:v>
                </c:pt>
                <c:pt idx="416">
                  <c:v>1.0237199999999999E-5</c:v>
                </c:pt>
                <c:pt idx="417">
                  <c:v>1.0573299999999999E-5</c:v>
                </c:pt>
                <c:pt idx="418">
                  <c:v>1.0277E-5</c:v>
                </c:pt>
                <c:pt idx="419">
                  <c:v>9.5041699999999992E-6</c:v>
                </c:pt>
                <c:pt idx="420">
                  <c:v>8.38231E-6</c:v>
                </c:pt>
                <c:pt idx="421">
                  <c:v>6.96295E-6</c:v>
                </c:pt>
                <c:pt idx="422">
                  <c:v>5.22758E-6</c:v>
                </c:pt>
                <c:pt idx="423">
                  <c:v>3.1384899999999998E-6</c:v>
                </c:pt>
                <c:pt idx="424">
                  <c:v>7.0288200000000001E-7</c:v>
                </c:pt>
                <c:pt idx="425">
                  <c:v>-1.98259E-6</c:v>
                </c:pt>
                <c:pt idx="426">
                  <c:v>-4.7234000000000004E-6</c:v>
                </c:pt>
                <c:pt idx="427">
                  <c:v>-7.2539400000000004E-6</c:v>
                </c:pt>
                <c:pt idx="428">
                  <c:v>-9.2875599999999996E-6</c:v>
                </c:pt>
                <c:pt idx="429">
                  <c:v>-1.0574000000000001E-5</c:v>
                </c:pt>
                <c:pt idx="430">
                  <c:v>-1.0948899999999999E-5</c:v>
                </c:pt>
                <c:pt idx="431">
                  <c:v>-1.03643E-5</c:v>
                </c:pt>
                <c:pt idx="432">
                  <c:v>-8.8961100000000001E-6</c:v>
                </c:pt>
                <c:pt idx="433">
                  <c:v>-6.7336100000000001E-6</c:v>
                </c:pt>
                <c:pt idx="434">
                  <c:v>-4.1537200000000003E-6</c:v>
                </c:pt>
                <c:pt idx="435">
                  <c:v>-1.48293E-6</c:v>
                </c:pt>
                <c:pt idx="436">
                  <c:v>9.5318400000000002E-7</c:v>
                </c:pt>
                <c:pt idx="437">
                  <c:v>2.8855499999999998E-6</c:v>
                </c:pt>
                <c:pt idx="438">
                  <c:v>4.14564E-6</c:v>
                </c:pt>
                <c:pt idx="439">
                  <c:v>4.67972E-6</c:v>
                </c:pt>
                <c:pt idx="440">
                  <c:v>4.5281099999999997E-6</c:v>
                </c:pt>
                <c:pt idx="441">
                  <c:v>3.7844499999999998E-6</c:v>
                </c:pt>
                <c:pt idx="442">
                  <c:v>2.5620300000000002E-6</c:v>
                </c:pt>
                <c:pt idx="443">
                  <c:v>9.8512800000000003E-7</c:v>
                </c:pt>
                <c:pt idx="444">
                  <c:v>-8.0095099999999996E-7</c:v>
                </c:pt>
                <c:pt idx="445">
                  <c:v>-2.6251800000000002E-6</c:v>
                </c:pt>
                <c:pt idx="446">
                  <c:v>-4.3106400000000001E-6</c:v>
                </c:pt>
                <c:pt idx="447">
                  <c:v>-5.7134799999999999E-6</c:v>
                </c:pt>
                <c:pt idx="448">
                  <c:v>-6.7549000000000003E-6</c:v>
                </c:pt>
                <c:pt idx="449">
                  <c:v>-7.4226800000000004E-6</c:v>
                </c:pt>
                <c:pt idx="450">
                  <c:v>-7.7434499999999995E-6</c:v>
                </c:pt>
                <c:pt idx="451">
                  <c:v>-7.7513300000000002E-6</c:v>
                </c:pt>
                <c:pt idx="452">
                  <c:v>-7.4800499999999996E-6</c:v>
                </c:pt>
                <c:pt idx="453">
                  <c:v>-6.9819500000000001E-6</c:v>
                </c:pt>
                <c:pt idx="454">
                  <c:v>-6.3491300000000003E-6</c:v>
                </c:pt>
                <c:pt idx="455">
                  <c:v>-5.7057100000000001E-6</c:v>
                </c:pt>
                <c:pt idx="456">
                  <c:v>-5.1624099999999998E-6</c:v>
                </c:pt>
                <c:pt idx="457">
                  <c:v>-4.7580500000000001E-6</c:v>
                </c:pt>
                <c:pt idx="458">
                  <c:v>-4.4286600000000002E-6</c:v>
                </c:pt>
                <c:pt idx="459">
                  <c:v>-4.0305499999999999E-6</c:v>
                </c:pt>
                <c:pt idx="460">
                  <c:v>-3.4088400000000001E-6</c:v>
                </c:pt>
                <c:pt idx="461">
                  <c:v>-2.4728799999999999E-6</c:v>
                </c:pt>
                <c:pt idx="462">
                  <c:v>-1.23532E-6</c:v>
                </c:pt>
                <c:pt idx="463">
                  <c:v>2.0525499999999999E-7</c:v>
                </c:pt>
                <c:pt idx="464">
                  <c:v>1.72362E-6</c:v>
                </c:pt>
                <c:pt idx="465">
                  <c:v>3.2306099999999999E-6</c:v>
                </c:pt>
                <c:pt idx="466">
                  <c:v>4.7020900000000004E-6</c:v>
                </c:pt>
                <c:pt idx="467">
                  <c:v>6.1601999999999999E-6</c:v>
                </c:pt>
                <c:pt idx="468">
                  <c:v>7.6213100000000001E-6</c:v>
                </c:pt>
                <c:pt idx="469">
                  <c:v>9.0418599999999995E-6</c:v>
                </c:pt>
                <c:pt idx="470">
                  <c:v>1.0291399999999999E-5</c:v>
                </c:pt>
                <c:pt idx="471">
                  <c:v>1.11653E-5</c:v>
                </c:pt>
                <c:pt idx="472">
                  <c:v>1.14303E-5</c:v>
                </c:pt>
                <c:pt idx="473">
                  <c:v>1.0885499999999999E-5</c:v>
                </c:pt>
                <c:pt idx="474">
                  <c:v>9.4190499999999992E-6</c:v>
                </c:pt>
                <c:pt idx="475">
                  <c:v>7.0468799999999997E-6</c:v>
                </c:pt>
                <c:pt idx="476">
                  <c:v>3.9252199999999998E-6</c:v>
                </c:pt>
                <c:pt idx="477">
                  <c:v>3.3137199999999998E-7</c:v>
                </c:pt>
                <c:pt idx="478">
                  <c:v>-3.3857200000000002E-6</c:v>
                </c:pt>
                <c:pt idx="479">
                  <c:v>-6.8732300000000001E-6</c:v>
                </c:pt>
                <c:pt idx="480">
                  <c:v>-9.8386499999999994E-6</c:v>
                </c:pt>
                <c:pt idx="481">
                  <c:v>-1.20864E-5</c:v>
                </c:pt>
                <c:pt idx="482">
                  <c:v>-1.35149E-5</c:v>
                </c:pt>
                <c:pt idx="483">
                  <c:v>-1.4083199999999999E-5</c:v>
                </c:pt>
                <c:pt idx="484">
                  <c:v>-1.37753E-5</c:v>
                </c:pt>
                <c:pt idx="485">
                  <c:v>-1.2589600000000001E-5</c:v>
                </c:pt>
                <c:pt idx="486">
                  <c:v>-1.0563100000000001E-5</c:v>
                </c:pt>
                <c:pt idx="487">
                  <c:v>-7.81194E-6</c:v>
                </c:pt>
                <c:pt idx="488">
                  <c:v>-4.5562599999999996E-6</c:v>
                </c:pt>
                <c:pt idx="489">
                  <c:v>-1.1033699999999999E-6</c:v>
                </c:pt>
                <c:pt idx="490">
                  <c:v>2.2097199999999999E-6</c:v>
                </c:pt>
                <c:pt idx="491">
                  <c:v>5.0895899999999997E-6</c:v>
                </c:pt>
                <c:pt idx="492">
                  <c:v>7.3421800000000001E-6</c:v>
                </c:pt>
                <c:pt idx="493">
                  <c:v>8.8906499999999993E-6</c:v>
                </c:pt>
                <c:pt idx="494">
                  <c:v>9.7565399999999999E-6</c:v>
                </c:pt>
                <c:pt idx="495">
                  <c:v>1.0021600000000001E-5</c:v>
                </c:pt>
                <c:pt idx="496">
                  <c:v>9.7894100000000005E-6</c:v>
                </c:pt>
                <c:pt idx="497">
                  <c:v>9.1589400000000008E-6</c:v>
                </c:pt>
                <c:pt idx="498">
                  <c:v>8.2124299999999999E-6</c:v>
                </c:pt>
                <c:pt idx="499">
                  <c:v>7.0171500000000002E-6</c:v>
                </c:pt>
                <c:pt idx="500">
                  <c:v>5.6376199999999997E-6</c:v>
                </c:pt>
                <c:pt idx="501">
                  <c:v>4.1524899999999998E-6</c:v>
                </c:pt>
                <c:pt idx="502">
                  <c:v>2.6658200000000001E-6</c:v>
                </c:pt>
                <c:pt idx="503">
                  <c:v>1.3022499999999999E-6</c:v>
                </c:pt>
                <c:pt idx="504">
                  <c:v>1.8220400000000001E-7</c:v>
                </c:pt>
                <c:pt idx="505">
                  <c:v>-6.1460100000000004E-7</c:v>
                </c:pt>
                <c:pt idx="506">
                  <c:v>-1.0789200000000001E-6</c:v>
                </c:pt>
                <c:pt idx="507">
                  <c:v>-1.2777799999999999E-6</c:v>
                </c:pt>
                <c:pt idx="508">
                  <c:v>-1.3307199999999999E-6</c:v>
                </c:pt>
                <c:pt idx="509">
                  <c:v>-1.3670499999999999E-6</c:v>
                </c:pt>
                <c:pt idx="510">
                  <c:v>-1.48336E-6</c:v>
                </c:pt>
                <c:pt idx="511">
                  <c:v>-1.7176699999999999E-6</c:v>
                </c:pt>
                <c:pt idx="512">
                  <c:v>-2.0441999999999998E-6</c:v>
                </c:pt>
                <c:pt idx="513">
                  <c:v>-2.38164E-6</c:v>
                </c:pt>
                <c:pt idx="514">
                  <c:v>-2.6043900000000001E-6</c:v>
                </c:pt>
                <c:pt idx="515">
                  <c:v>-2.5527199999999998E-6</c:v>
                </c:pt>
                <c:pt idx="516">
                  <c:v>-2.04703E-6</c:v>
                </c:pt>
                <c:pt idx="517">
                  <c:v>-9.1587500000000004E-7</c:v>
                </c:pt>
                <c:pt idx="518">
                  <c:v>9.5772500000000001E-7</c:v>
                </c:pt>
                <c:pt idx="519">
                  <c:v>3.5792500000000001E-6</c:v>
                </c:pt>
                <c:pt idx="520">
                  <c:v>6.7947899999999999E-6</c:v>
                </c:pt>
                <c:pt idx="521">
                  <c:v>1.0275800000000001E-5</c:v>
                </c:pt>
                <c:pt idx="522">
                  <c:v>1.35528E-5</c:v>
                </c:pt>
                <c:pt idx="523">
                  <c:v>1.6098499999999998E-5</c:v>
                </c:pt>
                <c:pt idx="524">
                  <c:v>1.74419E-5</c:v>
                </c:pt>
                <c:pt idx="525">
                  <c:v>1.7281900000000001E-5</c:v>
                </c:pt>
                <c:pt idx="526">
                  <c:v>1.5563500000000001E-5</c:v>
                </c:pt>
                <c:pt idx="527">
                  <c:v>1.2492300000000001E-5</c:v>
                </c:pt>
                <c:pt idx="528">
                  <c:v>8.4792199999999998E-6</c:v>
                </c:pt>
                <c:pt idx="529">
                  <c:v>4.0342399999999997E-6</c:v>
                </c:pt>
                <c:pt idx="530">
                  <c:v>-3.5432400000000002E-7</c:v>
                </c:pt>
                <c:pt idx="531">
                  <c:v>-4.3153099999999999E-6</c:v>
                </c:pt>
                <c:pt idx="532">
                  <c:v>-7.6368499999999996E-6</c:v>
                </c:pt>
                <c:pt idx="533">
                  <c:v>-1.02515E-5</c:v>
                </c:pt>
                <c:pt idx="534">
                  <c:v>-1.21831E-5</c:v>
                </c:pt>
                <c:pt idx="535">
                  <c:v>-1.3484300000000001E-5</c:v>
                </c:pt>
                <c:pt idx="536">
                  <c:v>-1.41901E-5</c:v>
                </c:pt>
                <c:pt idx="537">
                  <c:v>-1.4299E-5</c:v>
                </c:pt>
                <c:pt idx="538">
                  <c:v>-1.37792E-5</c:v>
                </c:pt>
                <c:pt idx="539">
                  <c:v>-1.2591900000000001E-5</c:v>
                </c:pt>
                <c:pt idx="540">
                  <c:v>-1.07221E-5</c:v>
                </c:pt>
                <c:pt idx="541">
                  <c:v>-8.2098799999999994E-6</c:v>
                </c:pt>
                <c:pt idx="542">
                  <c:v>-5.1752099999999999E-6</c:v>
                </c:pt>
                <c:pt idx="543">
                  <c:v>-1.8274300000000001E-6</c:v>
                </c:pt>
                <c:pt idx="544">
                  <c:v>1.5497200000000001E-6</c:v>
                </c:pt>
                <c:pt idx="545">
                  <c:v>4.6391500000000003E-6</c:v>
                </c:pt>
                <c:pt idx="546">
                  <c:v>7.1488500000000002E-6</c:v>
                </c:pt>
                <c:pt idx="547">
                  <c:v>8.8687300000000007E-6</c:v>
                </c:pt>
                <c:pt idx="548">
                  <c:v>9.7047700000000003E-6</c:v>
                </c:pt>
                <c:pt idx="549">
                  <c:v>9.6787200000000007E-6</c:v>
                </c:pt>
                <c:pt idx="550">
                  <c:v>8.8971100000000006E-6</c:v>
                </c:pt>
                <c:pt idx="551">
                  <c:v>7.5071399999999999E-6</c:v>
                </c:pt>
                <c:pt idx="552">
                  <c:v>5.6597500000000003E-6</c:v>
                </c:pt>
                <c:pt idx="553">
                  <c:v>3.4920900000000001E-6</c:v>
                </c:pt>
                <c:pt idx="554">
                  <c:v>1.12869E-6</c:v>
                </c:pt>
                <c:pt idx="555">
                  <c:v>-1.30896E-6</c:v>
                </c:pt>
                <c:pt idx="556">
                  <c:v>-3.69516E-6</c:v>
                </c:pt>
                <c:pt idx="557">
                  <c:v>-5.9003899999999996E-6</c:v>
                </c:pt>
                <c:pt idx="558">
                  <c:v>-7.7983499999999996E-6</c:v>
                </c:pt>
                <c:pt idx="559">
                  <c:v>-9.2757E-6</c:v>
                </c:pt>
                <c:pt idx="560">
                  <c:v>-1.0242E-5</c:v>
                </c:pt>
                <c:pt idx="561">
                  <c:v>-1.06386E-5</c:v>
                </c:pt>
                <c:pt idx="562">
                  <c:v>-1.04456E-5</c:v>
                </c:pt>
                <c:pt idx="563">
                  <c:v>-9.6851600000000006E-6</c:v>
                </c:pt>
                <c:pt idx="564">
                  <c:v>-8.4182899999999997E-6</c:v>
                </c:pt>
                <c:pt idx="565">
                  <c:v>-6.7349100000000004E-6</c:v>
                </c:pt>
                <c:pt idx="566">
                  <c:v>-4.7393700000000003E-6</c:v>
                </c:pt>
                <c:pt idx="567">
                  <c:v>-2.5352599999999998E-6</c:v>
                </c:pt>
                <c:pt idx="568">
                  <c:v>-2.1393599999999999E-7</c:v>
                </c:pt>
                <c:pt idx="569">
                  <c:v>2.1501500000000001E-6</c:v>
                </c:pt>
                <c:pt idx="570">
                  <c:v>4.4947999999999997E-6</c:v>
                </c:pt>
                <c:pt idx="571">
                  <c:v>6.7556299999999997E-6</c:v>
                </c:pt>
                <c:pt idx="572">
                  <c:v>8.8450799999999997E-6</c:v>
                </c:pt>
                <c:pt idx="573">
                  <c:v>1.06341E-5</c:v>
                </c:pt>
                <c:pt idx="574">
                  <c:v>1.1949399999999999E-5</c:v>
                </c:pt>
                <c:pt idx="575">
                  <c:v>1.25979E-5</c:v>
                </c:pt>
                <c:pt idx="576">
                  <c:v>1.24154E-5</c:v>
                </c:pt>
                <c:pt idx="577">
                  <c:v>1.13246E-5</c:v>
                </c:pt>
                <c:pt idx="578">
                  <c:v>9.3748500000000005E-6</c:v>
                </c:pt>
                <c:pt idx="579">
                  <c:v>6.7423200000000004E-6</c:v>
                </c:pt>
                <c:pt idx="580">
                  <c:v>3.6898499999999999E-6</c:v>
                </c:pt>
                <c:pt idx="581">
                  <c:v>5.04289E-7</c:v>
                </c:pt>
                <c:pt idx="582">
                  <c:v>-2.5588099999999998E-6</c:v>
                </c:pt>
                <c:pt idx="583">
                  <c:v>-5.3027400000000003E-6</c:v>
                </c:pt>
                <c:pt idx="584">
                  <c:v>-7.5878700000000002E-6</c:v>
                </c:pt>
                <c:pt idx="585">
                  <c:v>-9.3151600000000008E-6</c:v>
                </c:pt>
                <c:pt idx="586">
                  <c:v>-1.04124E-5</c:v>
                </c:pt>
                <c:pt idx="587">
                  <c:v>-1.0830500000000001E-5</c:v>
                </c:pt>
                <c:pt idx="588">
                  <c:v>-1.05445E-5</c:v>
                </c:pt>
                <c:pt idx="589">
                  <c:v>-9.5535499999999994E-6</c:v>
                </c:pt>
                <c:pt idx="590">
                  <c:v>-7.8769200000000005E-6</c:v>
                </c:pt>
                <c:pt idx="591">
                  <c:v>-5.5555999999999998E-6</c:v>
                </c:pt>
                <c:pt idx="592">
                  <c:v>-2.66637E-6</c:v>
                </c:pt>
                <c:pt idx="593">
                  <c:v>6.5390500000000003E-7</c:v>
                </c:pt>
                <c:pt idx="594">
                  <c:v>4.1885400000000001E-6</c:v>
                </c:pt>
                <c:pt idx="595">
                  <c:v>7.6439300000000002E-6</c:v>
                </c:pt>
                <c:pt idx="596">
                  <c:v>1.0683600000000001E-5</c:v>
                </c:pt>
                <c:pt idx="597">
                  <c:v>1.2985399999999999E-5</c:v>
                </c:pt>
                <c:pt idx="598">
                  <c:v>1.43008E-5</c:v>
                </c:pt>
                <c:pt idx="599">
                  <c:v>1.4497100000000001E-5</c:v>
                </c:pt>
                <c:pt idx="600">
                  <c:v>1.35706E-5</c:v>
                </c:pt>
                <c:pt idx="601">
                  <c:v>1.16346E-5</c:v>
                </c:pt>
                <c:pt idx="602">
                  <c:v>8.8909399999999993E-6</c:v>
                </c:pt>
                <c:pt idx="603">
                  <c:v>5.5964399999999997E-6</c:v>
                </c:pt>
                <c:pt idx="604">
                  <c:v>2.0298399999999999E-6</c:v>
                </c:pt>
                <c:pt idx="605">
                  <c:v>-1.5354500000000001E-6</c:v>
                </c:pt>
                <c:pt idx="606">
                  <c:v>-4.85116E-6</c:v>
                </c:pt>
                <c:pt idx="607">
                  <c:v>-7.7054599999999999E-6</c:v>
                </c:pt>
                <c:pt idx="608">
                  <c:v>-9.9284800000000002E-6</c:v>
                </c:pt>
                <c:pt idx="609">
                  <c:v>-1.13972E-5</c:v>
                </c:pt>
                <c:pt idx="610">
                  <c:v>-1.2045000000000001E-5</c:v>
                </c:pt>
                <c:pt idx="611">
                  <c:v>-1.18764E-5</c:v>
                </c:pt>
                <c:pt idx="612">
                  <c:v>-1.0981100000000001E-5</c:v>
                </c:pt>
                <c:pt idx="613">
                  <c:v>-9.5364799999999995E-6</c:v>
                </c:pt>
                <c:pt idx="614">
                  <c:v>-7.7901000000000002E-6</c:v>
                </c:pt>
                <c:pt idx="615">
                  <c:v>-6.01879E-6</c:v>
                </c:pt>
                <c:pt idx="616">
                  <c:v>-4.4722899999999997E-6</c:v>
                </c:pt>
                <c:pt idx="617">
                  <c:v>-3.3170600000000001E-6</c:v>
                </c:pt>
                <c:pt idx="618">
                  <c:v>-2.5986399999999998E-6</c:v>
                </c:pt>
                <c:pt idx="619">
                  <c:v>-2.23605E-6</c:v>
                </c:pt>
                <c:pt idx="620">
                  <c:v>-2.05059E-6</c:v>
                </c:pt>
                <c:pt idx="621">
                  <c:v>-1.8184199999999999E-6</c:v>
                </c:pt>
                <c:pt idx="622">
                  <c:v>-1.3287099999999999E-6</c:v>
                </c:pt>
                <c:pt idx="623">
                  <c:v>-4.3059699999999997E-7</c:v>
                </c:pt>
                <c:pt idx="624">
                  <c:v>9.3839499999999995E-7</c:v>
                </c:pt>
                <c:pt idx="625">
                  <c:v>2.7401400000000001E-6</c:v>
                </c:pt>
                <c:pt idx="626">
                  <c:v>4.8346000000000003E-6</c:v>
                </c:pt>
                <c:pt idx="627">
                  <c:v>6.9895200000000003E-6</c:v>
                </c:pt>
                <c:pt idx="628">
                  <c:v>8.9078400000000008E-6</c:v>
                </c:pt>
                <c:pt idx="629">
                  <c:v>1.0278999999999999E-5</c:v>
                </c:pt>
                <c:pt idx="630">
                  <c:v>1.08481E-5</c:v>
                </c:pt>
                <c:pt idx="631">
                  <c:v>1.04816E-5</c:v>
                </c:pt>
                <c:pt idx="632">
                  <c:v>9.2025200000000001E-6</c:v>
                </c:pt>
                <c:pt idx="633">
                  <c:v>7.1767000000000003E-6</c:v>
                </c:pt>
                <c:pt idx="634">
                  <c:v>4.6572899999999996E-6</c:v>
                </c:pt>
                <c:pt idx="635">
                  <c:v>1.9111499999999999E-6</c:v>
                </c:pt>
                <c:pt idx="636">
                  <c:v>-8.4138900000000002E-7</c:v>
                </c:pt>
                <c:pt idx="637">
                  <c:v>-3.45454E-6</c:v>
                </c:pt>
                <c:pt idx="638">
                  <c:v>-5.8514600000000004E-6</c:v>
                </c:pt>
                <c:pt idx="639">
                  <c:v>-7.9966900000000002E-6</c:v>
                </c:pt>
                <c:pt idx="640">
                  <c:v>-9.8605199999999996E-6</c:v>
                </c:pt>
                <c:pt idx="641">
                  <c:v>-1.13863E-5</c:v>
                </c:pt>
                <c:pt idx="642">
                  <c:v>-1.2469100000000001E-5</c:v>
                </c:pt>
                <c:pt idx="643">
                  <c:v>-1.2952800000000001E-5</c:v>
                </c:pt>
                <c:pt idx="644">
                  <c:v>-1.26527E-5</c:v>
                </c:pt>
                <c:pt idx="645">
                  <c:v>-1.14019E-5</c:v>
                </c:pt>
                <c:pt idx="646">
                  <c:v>-9.1098099999999994E-6</c:v>
                </c:pt>
                <c:pt idx="647">
                  <c:v>-5.8146500000000003E-6</c:v>
                </c:pt>
                <c:pt idx="648">
                  <c:v>-1.7124900000000001E-6</c:v>
                </c:pt>
                <c:pt idx="649">
                  <c:v>2.8477700000000001E-6</c:v>
                </c:pt>
                <c:pt idx="650">
                  <c:v>7.4027399999999997E-6</c:v>
                </c:pt>
                <c:pt idx="651">
                  <c:v>1.1440199999999999E-5</c:v>
                </c:pt>
                <c:pt idx="652">
                  <c:v>1.44814E-5</c:v>
                </c:pt>
                <c:pt idx="653">
                  <c:v>1.6165399999999999E-5</c:v>
                </c:pt>
                <c:pt idx="654">
                  <c:v>1.63138E-5</c:v>
                </c:pt>
                <c:pt idx="655">
                  <c:v>1.4956100000000001E-5</c:v>
                </c:pt>
                <c:pt idx="656">
                  <c:v>1.23056E-5</c:v>
                </c:pt>
                <c:pt idx="657">
                  <c:v>8.6930900000000008E-6</c:v>
                </c:pt>
                <c:pt idx="658">
                  <c:v>4.4869600000000002E-6</c:v>
                </c:pt>
                <c:pt idx="659">
                  <c:v>3.2259599999999997E-8</c:v>
                </c:pt>
                <c:pt idx="660">
                  <c:v>-4.37245E-6</c:v>
                </c:pt>
                <c:pt idx="661">
                  <c:v>-8.4641799999999997E-6</c:v>
                </c:pt>
                <c:pt idx="662">
                  <c:v>-1.1993E-5</c:v>
                </c:pt>
                <c:pt idx="663">
                  <c:v>-1.4712800000000001E-5</c:v>
                </c:pt>
                <c:pt idx="664">
                  <c:v>-1.6395499999999999E-5</c:v>
                </c:pt>
                <c:pt idx="665">
                  <c:v>-1.6863200000000001E-5</c:v>
                </c:pt>
                <c:pt idx="666">
                  <c:v>-1.6020800000000001E-5</c:v>
                </c:pt>
                <c:pt idx="667">
                  <c:v>-1.3875399999999999E-5</c:v>
                </c:pt>
                <c:pt idx="668">
                  <c:v>-1.05411E-5</c:v>
                </c:pt>
                <c:pt idx="669">
                  <c:v>-6.2308999999999999E-6</c:v>
                </c:pt>
                <c:pt idx="670">
                  <c:v>-1.2432800000000001E-6</c:v>
                </c:pt>
                <c:pt idx="671">
                  <c:v>4.05708E-6</c:v>
                </c:pt>
                <c:pt idx="672">
                  <c:v>9.2662400000000006E-6</c:v>
                </c:pt>
                <c:pt idx="673">
                  <c:v>1.3977200000000001E-5</c:v>
                </c:pt>
                <c:pt idx="674">
                  <c:v>1.7822E-5</c:v>
                </c:pt>
                <c:pt idx="675">
                  <c:v>2.0513099999999998E-5</c:v>
                </c:pt>
                <c:pt idx="676">
                  <c:v>2.18751E-5</c:v>
                </c:pt>
                <c:pt idx="677">
                  <c:v>2.18644E-5</c:v>
                </c:pt>
                <c:pt idx="678">
                  <c:v>2.05726E-5</c:v>
                </c:pt>
                <c:pt idx="679">
                  <c:v>1.8215799999999999E-5</c:v>
                </c:pt>
                <c:pt idx="680">
                  <c:v>1.5109000000000001E-5</c:v>
                </c:pt>
                <c:pt idx="681">
                  <c:v>1.1626399999999999E-5</c:v>
                </c:pt>
                <c:pt idx="682">
                  <c:v>8.1517399999999996E-6</c:v>
                </c:pt>
                <c:pt idx="683">
                  <c:v>5.02329E-6</c:v>
                </c:pt>
                <c:pt idx="684">
                  <c:v>2.4848299999999999E-6</c:v>
                </c:pt>
                <c:pt idx="685">
                  <c:v>6.5296600000000005E-7</c:v>
                </c:pt>
                <c:pt idx="686">
                  <c:v>-4.9028399999999997E-7</c:v>
                </c:pt>
                <c:pt idx="687">
                  <c:v>-1.07743E-6</c:v>
                </c:pt>
                <c:pt idx="688">
                  <c:v>-1.31403E-6</c:v>
                </c:pt>
                <c:pt idx="689">
                  <c:v>-1.4281999999999999E-6</c:v>
                </c:pt>
                <c:pt idx="690">
                  <c:v>-1.62442E-6</c:v>
                </c:pt>
                <c:pt idx="691">
                  <c:v>-2.05091E-6</c:v>
                </c:pt>
                <c:pt idx="692">
                  <c:v>-2.7820100000000001E-6</c:v>
                </c:pt>
                <c:pt idx="693">
                  <c:v>-3.81258E-6</c:v>
                </c:pt>
                <c:pt idx="694">
                  <c:v>-5.06016E-6</c:v>
                </c:pt>
                <c:pt idx="695">
                  <c:v>-6.3746599999999999E-6</c:v>
                </c:pt>
                <c:pt idx="696">
                  <c:v>-7.5573599999999996E-6</c:v>
                </c:pt>
                <c:pt idx="697">
                  <c:v>-8.3909900000000008E-6</c:v>
                </c:pt>
                <c:pt idx="698">
                  <c:v>-8.6772799999999994E-6</c:v>
                </c:pt>
                <c:pt idx="699">
                  <c:v>-8.2744199999999996E-6</c:v>
                </c:pt>
                <c:pt idx="700">
                  <c:v>-7.1251699999999996E-6</c:v>
                </c:pt>
                <c:pt idx="701">
                  <c:v>-5.26945E-6</c:v>
                </c:pt>
                <c:pt idx="702">
                  <c:v>-2.8405300000000001E-6</c:v>
                </c:pt>
                <c:pt idx="703">
                  <c:v>-4.8136000000000002E-8</c:v>
                </c:pt>
                <c:pt idx="704">
                  <c:v>2.8466500000000001E-6</c:v>
                </c:pt>
                <c:pt idx="705">
                  <c:v>5.5605499999999996E-6</c:v>
                </c:pt>
                <c:pt idx="706">
                  <c:v>7.8181099999999996E-6</c:v>
                </c:pt>
                <c:pt idx="707">
                  <c:v>9.3797999999999995E-6</c:v>
                </c:pt>
                <c:pt idx="708">
                  <c:v>1.0065699999999999E-5</c:v>
                </c:pt>
                <c:pt idx="709">
                  <c:v>9.7723199999999993E-6</c:v>
                </c:pt>
                <c:pt idx="710">
                  <c:v>8.4821499999999998E-6</c:v>
                </c:pt>
                <c:pt idx="711">
                  <c:v>6.2656599999999997E-6</c:v>
                </c:pt>
                <c:pt idx="712">
                  <c:v>3.2779399999999998E-6</c:v>
                </c:pt>
                <c:pt idx="713">
                  <c:v>-2.4878100000000001E-7</c:v>
                </c:pt>
                <c:pt idx="714">
                  <c:v>-4.0163300000000004E-6</c:v>
                </c:pt>
                <c:pt idx="715">
                  <c:v>-7.6769600000000001E-6</c:v>
                </c:pt>
                <c:pt idx="716">
                  <c:v>-1.08581E-5</c:v>
                </c:pt>
                <c:pt idx="717">
                  <c:v>-1.31987E-5</c:v>
                </c:pt>
                <c:pt idx="718">
                  <c:v>-1.43957E-5</c:v>
                </c:pt>
                <c:pt idx="719">
                  <c:v>-1.42558E-5</c:v>
                </c:pt>
                <c:pt idx="720">
                  <c:v>-1.27361E-5</c:v>
                </c:pt>
                <c:pt idx="721">
                  <c:v>-9.9625899999999994E-6</c:v>
                </c:pt>
                <c:pt idx="722">
                  <c:v>-6.2143099999999998E-6</c:v>
                </c:pt>
                <c:pt idx="723">
                  <c:v>-1.87802E-6</c:v>
                </c:pt>
                <c:pt idx="724">
                  <c:v>2.6135399999999999E-6</c:v>
                </c:pt>
                <c:pt idx="725">
                  <c:v>6.8400700000000004E-6</c:v>
                </c:pt>
                <c:pt idx="726">
                  <c:v>1.04347E-5</c:v>
                </c:pt>
                <c:pt idx="727">
                  <c:v>1.31046E-5</c:v>
                </c:pt>
                <c:pt idx="728">
                  <c:v>1.46382E-5</c:v>
                </c:pt>
                <c:pt idx="729">
                  <c:v>1.49111E-5</c:v>
                </c:pt>
                <c:pt idx="730">
                  <c:v>1.3896900000000001E-5</c:v>
                </c:pt>
                <c:pt idx="731">
                  <c:v>1.16793E-5</c:v>
                </c:pt>
                <c:pt idx="732">
                  <c:v>8.4585200000000001E-6</c:v>
                </c:pt>
                <c:pt idx="733">
                  <c:v>4.5406600000000002E-6</c:v>
                </c:pt>
                <c:pt idx="734">
                  <c:v>3.0693299999999999E-7</c:v>
                </c:pt>
                <c:pt idx="735">
                  <c:v>-3.8348299999999997E-6</c:v>
                </c:pt>
                <c:pt idx="736">
                  <c:v>-7.5066799999999999E-6</c:v>
                </c:pt>
                <c:pt idx="737">
                  <c:v>-1.0414199999999999E-5</c:v>
                </c:pt>
                <c:pt idx="738">
                  <c:v>-1.23868E-5</c:v>
                </c:pt>
                <c:pt idx="739">
                  <c:v>-1.33975E-5</c:v>
                </c:pt>
                <c:pt idx="740">
                  <c:v>-1.35575E-5</c:v>
                </c:pt>
                <c:pt idx="741">
                  <c:v>-1.30855E-5</c:v>
                </c:pt>
                <c:pt idx="742">
                  <c:v>-1.22585E-5</c:v>
                </c:pt>
                <c:pt idx="743">
                  <c:v>-1.13524E-5</c:v>
                </c:pt>
                <c:pt idx="744">
                  <c:v>-1.05867E-5</c:v>
                </c:pt>
                <c:pt idx="745">
                  <c:v>-1.00853E-5</c:v>
                </c:pt>
                <c:pt idx="746">
                  <c:v>-9.8611999999999997E-6</c:v>
                </c:pt>
                <c:pt idx="747">
                  <c:v>-9.8255699999999992E-6</c:v>
                </c:pt>
                <c:pt idx="748">
                  <c:v>-9.8172800000000003E-6</c:v>
                </c:pt>
                <c:pt idx="749">
                  <c:v>-9.6438700000000006E-6</c:v>
                </c:pt>
                <c:pt idx="750">
                  <c:v>-9.1255799999999998E-6</c:v>
                </c:pt>
                <c:pt idx="751">
                  <c:v>-8.1343400000000005E-6</c:v>
                </c:pt>
                <c:pt idx="752">
                  <c:v>-6.6216299999999998E-6</c:v>
                </c:pt>
                <c:pt idx="753">
                  <c:v>-4.6306500000000003E-6</c:v>
                </c:pt>
                <c:pt idx="754">
                  <c:v>-2.2903899999999999E-6</c:v>
                </c:pt>
                <c:pt idx="755">
                  <c:v>2.06756E-7</c:v>
                </c:pt>
                <c:pt idx="756">
                  <c:v>2.6377900000000001E-6</c:v>
                </c:pt>
                <c:pt idx="757">
                  <c:v>4.7835500000000001E-6</c:v>
                </c:pt>
                <c:pt idx="758">
                  <c:v>6.4558199999999998E-6</c:v>
                </c:pt>
                <c:pt idx="759">
                  <c:v>7.5126099999999997E-6</c:v>
                </c:pt>
                <c:pt idx="760">
                  <c:v>7.8621299999999992E-6</c:v>
                </c:pt>
                <c:pt idx="761">
                  <c:v>7.4610899999999997E-6</c:v>
                </c:pt>
                <c:pt idx="762">
                  <c:v>6.3134700000000002E-6</c:v>
                </c:pt>
                <c:pt idx="763">
                  <c:v>4.4738399999999997E-6</c:v>
                </c:pt>
                <c:pt idx="764">
                  <c:v>2.0547999999999998E-6</c:v>
                </c:pt>
                <c:pt idx="765">
                  <c:v>-7.6578100000000005E-7</c:v>
                </c:pt>
                <c:pt idx="766">
                  <c:v>-3.74415E-6</c:v>
                </c:pt>
                <c:pt idx="767">
                  <c:v>-6.5829400000000004E-6</c:v>
                </c:pt>
                <c:pt idx="768">
                  <c:v>-8.9599599999999995E-6</c:v>
                </c:pt>
                <c:pt idx="769">
                  <c:v>-1.0571700000000001E-5</c:v>
                </c:pt>
                <c:pt idx="770">
                  <c:v>-1.1183600000000001E-5</c:v>
                </c:pt>
                <c:pt idx="771">
                  <c:v>-1.06749E-5</c:v>
                </c:pt>
                <c:pt idx="772">
                  <c:v>-9.0641099999999992E-6</c:v>
                </c:pt>
                <c:pt idx="773">
                  <c:v>-6.5073399999999998E-6</c:v>
                </c:pt>
                <c:pt idx="774">
                  <c:v>-3.2685900000000001E-6</c:v>
                </c:pt>
                <c:pt idx="775">
                  <c:v>3.2865400000000003E-7</c:v>
                </c:pt>
                <c:pt idx="776">
                  <c:v>3.9557600000000001E-6</c:v>
                </c:pt>
                <c:pt idx="777">
                  <c:v>7.3253900000000003E-6</c:v>
                </c:pt>
                <c:pt idx="778">
                  <c:v>1.02208E-5</c:v>
                </c:pt>
                <c:pt idx="779">
                  <c:v>1.2503900000000001E-5</c:v>
                </c:pt>
                <c:pt idx="780">
                  <c:v>1.41042E-5</c:v>
                </c:pt>
                <c:pt idx="781">
                  <c:v>1.4994899999999999E-5</c:v>
                </c:pt>
                <c:pt idx="782">
                  <c:v>1.51675E-5</c:v>
                </c:pt>
                <c:pt idx="783">
                  <c:v>1.4615499999999999E-5</c:v>
                </c:pt>
                <c:pt idx="784">
                  <c:v>1.33365E-5</c:v>
                </c:pt>
                <c:pt idx="785">
                  <c:v>1.1352099999999999E-5</c:v>
                </c:pt>
                <c:pt idx="786">
                  <c:v>8.7379100000000005E-6</c:v>
                </c:pt>
                <c:pt idx="787">
                  <c:v>5.6489199999999999E-6</c:v>
                </c:pt>
                <c:pt idx="788">
                  <c:v>2.3247599999999999E-6</c:v>
                </c:pt>
                <c:pt idx="789">
                  <c:v>-9.32371E-7</c:v>
                </c:pt>
                <c:pt idx="790">
                  <c:v>-3.8052200000000001E-6</c:v>
                </c:pt>
                <c:pt idx="791">
                  <c:v>-6.0216000000000001E-6</c:v>
                </c:pt>
                <c:pt idx="792">
                  <c:v>-7.4087900000000003E-6</c:v>
                </c:pt>
                <c:pt idx="793">
                  <c:v>-7.9247299999999993E-6</c:v>
                </c:pt>
                <c:pt idx="794">
                  <c:v>-7.6555899999999993E-6</c:v>
                </c:pt>
                <c:pt idx="795">
                  <c:v>-6.7814E-6</c:v>
                </c:pt>
                <c:pt idx="796">
                  <c:v>-5.5229000000000001E-6</c:v>
                </c:pt>
                <c:pt idx="797">
                  <c:v>-4.0902700000000001E-6</c:v>
                </c:pt>
                <c:pt idx="798">
                  <c:v>-2.6513400000000002E-6</c:v>
                </c:pt>
                <c:pt idx="799">
                  <c:v>-1.32596E-6</c:v>
                </c:pt>
                <c:pt idx="800">
                  <c:v>-1.9828700000000001E-7</c:v>
                </c:pt>
                <c:pt idx="801">
                  <c:v>6.7041499999999996E-7</c:v>
                </c:pt>
                <c:pt idx="802">
                  <c:v>1.2433E-6</c:v>
                </c:pt>
                <c:pt idx="803">
                  <c:v>1.52618E-6</c:v>
                </c:pt>
                <c:pt idx="804">
                  <c:v>1.5897E-6</c:v>
                </c:pt>
                <c:pt idx="805">
                  <c:v>1.5759400000000001E-6</c:v>
                </c:pt>
                <c:pt idx="806">
                  <c:v>1.6756699999999999E-6</c:v>
                </c:pt>
                <c:pt idx="807">
                  <c:v>2.0784100000000001E-6</c:v>
                </c:pt>
                <c:pt idx="808">
                  <c:v>2.9127800000000002E-6</c:v>
                </c:pt>
                <c:pt idx="809">
                  <c:v>4.2008800000000002E-6</c:v>
                </c:pt>
                <c:pt idx="810">
                  <c:v>5.8442400000000001E-6</c:v>
                </c:pt>
                <c:pt idx="811">
                  <c:v>7.6443400000000001E-6</c:v>
                </c:pt>
                <c:pt idx="812">
                  <c:v>9.3463799999999994E-6</c:v>
                </c:pt>
                <c:pt idx="813">
                  <c:v>1.06878E-5</c:v>
                </c:pt>
                <c:pt idx="814">
                  <c:v>1.1436E-5</c:v>
                </c:pt>
                <c:pt idx="815">
                  <c:v>1.1409900000000001E-5</c:v>
                </c:pt>
                <c:pt idx="816">
                  <c:v>1.04902E-5</c:v>
                </c:pt>
                <c:pt idx="817">
                  <c:v>8.6290699999999997E-6</c:v>
                </c:pt>
                <c:pt idx="818">
                  <c:v>5.86699E-6</c:v>
                </c:pt>
                <c:pt idx="819">
                  <c:v>2.3534799999999999E-6</c:v>
                </c:pt>
                <c:pt idx="820">
                  <c:v>-1.6418699999999999E-6</c:v>
                </c:pt>
                <c:pt idx="821">
                  <c:v>-5.74546E-6</c:v>
                </c:pt>
                <c:pt idx="822">
                  <c:v>-9.5313300000000001E-6</c:v>
                </c:pt>
                <c:pt idx="823">
                  <c:v>-1.2599799999999999E-5</c:v>
                </c:pt>
                <c:pt idx="824">
                  <c:v>-1.4656400000000001E-5</c:v>
                </c:pt>
                <c:pt idx="825">
                  <c:v>-1.55601E-5</c:v>
                </c:pt>
                <c:pt idx="826">
                  <c:v>-1.5321000000000001E-5</c:v>
                </c:pt>
                <c:pt idx="827">
                  <c:v>-1.4052299999999999E-5</c:v>
                </c:pt>
                <c:pt idx="828">
                  <c:v>-1.19071E-5</c:v>
                </c:pt>
                <c:pt idx="829">
                  <c:v>-9.0336699999999992E-6</c:v>
                </c:pt>
                <c:pt idx="830">
                  <c:v>-5.5739600000000001E-6</c:v>
                </c:pt>
                <c:pt idx="831">
                  <c:v>-1.6989200000000001E-6</c:v>
                </c:pt>
                <c:pt idx="832">
                  <c:v>2.3480900000000002E-6</c:v>
                </c:pt>
                <c:pt idx="833">
                  <c:v>6.2363199999999996E-6</c:v>
                </c:pt>
                <c:pt idx="834">
                  <c:v>9.5816800000000004E-6</c:v>
                </c:pt>
                <c:pt idx="835">
                  <c:v>1.20222E-5</c:v>
                </c:pt>
                <c:pt idx="836">
                  <c:v>1.33039E-5</c:v>
                </c:pt>
                <c:pt idx="837">
                  <c:v>1.3339000000000001E-5</c:v>
                </c:pt>
                <c:pt idx="838">
                  <c:v>1.2214299999999999E-5</c:v>
                </c:pt>
                <c:pt idx="839">
                  <c:v>1.0150799999999999E-5</c:v>
                </c:pt>
                <c:pt idx="840">
                  <c:v>7.4387399999999999E-6</c:v>
                </c:pt>
                <c:pt idx="841">
                  <c:v>4.3776500000000003E-6</c:v>
                </c:pt>
                <c:pt idx="842">
                  <c:v>1.2416399999999999E-6</c:v>
                </c:pt>
                <c:pt idx="843">
                  <c:v>-1.72912E-6</c:v>
                </c:pt>
                <c:pt idx="844">
                  <c:v>-4.3254799999999998E-6</c:v>
                </c:pt>
                <c:pt idx="845">
                  <c:v>-6.3729499999999997E-6</c:v>
                </c:pt>
                <c:pt idx="846">
                  <c:v>-7.7515899999999998E-6</c:v>
                </c:pt>
                <c:pt idx="847">
                  <c:v>-8.4251E-6</c:v>
                </c:pt>
                <c:pt idx="848">
                  <c:v>-8.4602599999999999E-6</c:v>
                </c:pt>
                <c:pt idx="849">
                  <c:v>-8.0168499999999993E-6</c:v>
                </c:pt>
                <c:pt idx="850">
                  <c:v>-7.3023200000000001E-6</c:v>
                </c:pt>
                <c:pt idx="851">
                  <c:v>-6.5052900000000004E-6</c:v>
                </c:pt>
                <c:pt idx="852">
                  <c:v>-5.7365699999999999E-6</c:v>
                </c:pt>
                <c:pt idx="853">
                  <c:v>-5.0060099999999999E-6</c:v>
                </c:pt>
                <c:pt idx="854">
                  <c:v>-4.2463000000000003E-6</c:v>
                </c:pt>
                <c:pt idx="855">
                  <c:v>-3.3704099999999998E-6</c:v>
                </c:pt>
                <c:pt idx="856">
                  <c:v>-2.3318100000000001E-6</c:v>
                </c:pt>
                <c:pt idx="857">
                  <c:v>-1.1574600000000001E-6</c:v>
                </c:pt>
                <c:pt idx="858">
                  <c:v>5.8946100000000003E-8</c:v>
                </c:pt>
                <c:pt idx="859">
                  <c:v>1.1937399999999999E-6</c:v>
                </c:pt>
                <c:pt idx="860">
                  <c:v>2.13732E-6</c:v>
                </c:pt>
                <c:pt idx="861">
                  <c:v>2.8249900000000002E-6</c:v>
                </c:pt>
                <c:pt idx="862">
                  <c:v>3.2478800000000001E-6</c:v>
                </c:pt>
                <c:pt idx="863">
                  <c:v>3.44974E-6</c:v>
                </c:pt>
                <c:pt idx="864">
                  <c:v>3.5176800000000001E-6</c:v>
                </c:pt>
                <c:pt idx="865">
                  <c:v>3.56866E-6</c:v>
                </c:pt>
                <c:pt idx="866">
                  <c:v>3.7265600000000002E-6</c:v>
                </c:pt>
                <c:pt idx="867">
                  <c:v>4.0864399999999998E-6</c:v>
                </c:pt>
                <c:pt idx="868">
                  <c:v>4.6718400000000001E-6</c:v>
                </c:pt>
                <c:pt idx="869">
                  <c:v>5.4018499999999998E-6</c:v>
                </c:pt>
                <c:pt idx="870">
                  <c:v>6.0858000000000002E-6</c:v>
                </c:pt>
                <c:pt idx="871">
                  <c:v>6.4546699999999998E-6</c:v>
                </c:pt>
                <c:pt idx="872">
                  <c:v>6.2232300000000004E-6</c:v>
                </c:pt>
                <c:pt idx="873">
                  <c:v>5.1654200000000003E-6</c:v>
                </c:pt>
                <c:pt idx="874">
                  <c:v>3.1824499999999999E-6</c:v>
                </c:pt>
                <c:pt idx="875">
                  <c:v>3.4681999999999998E-7</c:v>
                </c:pt>
                <c:pt idx="876">
                  <c:v>-3.0876700000000001E-6</c:v>
                </c:pt>
                <c:pt idx="877">
                  <c:v>-6.7139299999999998E-6</c:v>
                </c:pt>
                <c:pt idx="878">
                  <c:v>-1.0034899999999999E-5</c:v>
                </c:pt>
                <c:pt idx="879">
                  <c:v>-1.2551000000000001E-5</c:v>
                </c:pt>
                <c:pt idx="880">
                  <c:v>-1.38512E-5</c:v>
                </c:pt>
                <c:pt idx="881">
                  <c:v>-1.36855E-5</c:v>
                </c:pt>
                <c:pt idx="882">
                  <c:v>-1.20006E-5</c:v>
                </c:pt>
                <c:pt idx="883">
                  <c:v>-8.9358699999999999E-6</c:v>
                </c:pt>
                <c:pt idx="884">
                  <c:v>-4.7905500000000002E-6</c:v>
                </c:pt>
                <c:pt idx="885">
                  <c:v>2.1961399999999999E-8</c:v>
                </c:pt>
                <c:pt idx="886">
                  <c:v>5.0206900000000002E-6</c:v>
                </c:pt>
                <c:pt idx="887">
                  <c:v>9.7034700000000008E-6</c:v>
                </c:pt>
                <c:pt idx="888">
                  <c:v>1.35966E-5</c:v>
                </c:pt>
                <c:pt idx="889">
                  <c:v>1.6309099999999999E-5</c:v>
                </c:pt>
                <c:pt idx="890">
                  <c:v>1.75843E-5</c:v>
                </c:pt>
                <c:pt idx="891">
                  <c:v>1.7334999999999999E-5</c:v>
                </c:pt>
                <c:pt idx="892">
                  <c:v>1.5651E-5</c:v>
                </c:pt>
                <c:pt idx="893">
                  <c:v>1.27746E-5</c:v>
                </c:pt>
                <c:pt idx="894">
                  <c:v>9.0544200000000006E-6</c:v>
                </c:pt>
                <c:pt idx="895">
                  <c:v>4.8906999999999996E-6</c:v>
                </c:pt>
                <c:pt idx="896">
                  <c:v>6.83688E-7</c:v>
                </c:pt>
                <c:pt idx="897">
                  <c:v>-3.2077600000000002E-6</c:v>
                </c:pt>
                <c:pt idx="898">
                  <c:v>-6.4959199999999996E-6</c:v>
                </c:pt>
                <c:pt idx="899">
                  <c:v>-8.98462E-6</c:v>
                </c:pt>
                <c:pt idx="900">
                  <c:v>-1.0581000000000001E-5</c:v>
                </c:pt>
                <c:pt idx="901">
                  <c:v>-1.1297E-5</c:v>
                </c:pt>
                <c:pt idx="902">
                  <c:v>-1.12396E-5</c:v>
                </c:pt>
                <c:pt idx="903">
                  <c:v>-1.05883E-5</c:v>
                </c:pt>
                <c:pt idx="904">
                  <c:v>-9.5619999999999993E-6</c:v>
                </c:pt>
                <c:pt idx="905">
                  <c:v>-8.3777100000000001E-6</c:v>
                </c:pt>
                <c:pt idx="906">
                  <c:v>-7.2092100000000002E-6</c:v>
                </c:pt>
                <c:pt idx="907">
                  <c:v>-6.1564299999999996E-6</c:v>
                </c:pt>
                <c:pt idx="908">
                  <c:v>-5.2335E-6</c:v>
                </c:pt>
                <c:pt idx="909">
                  <c:v>-4.3802300000000004E-6</c:v>
                </c:pt>
                <c:pt idx="910">
                  <c:v>-3.4957400000000001E-6</c:v>
                </c:pt>
                <c:pt idx="911">
                  <c:v>-2.4854400000000002E-6</c:v>
                </c:pt>
                <c:pt idx="912">
                  <c:v>-1.3058099999999999E-6</c:v>
                </c:pt>
                <c:pt idx="913">
                  <c:v>7.4836300000000006E-9</c:v>
                </c:pt>
                <c:pt idx="914">
                  <c:v>1.33758E-6</c:v>
                </c:pt>
                <c:pt idx="915">
                  <c:v>2.5135199999999999E-6</c:v>
                </c:pt>
                <c:pt idx="916">
                  <c:v>3.3602399999999999E-6</c:v>
                </c:pt>
                <c:pt idx="917">
                  <c:v>3.7553100000000001E-6</c:v>
                </c:pt>
                <c:pt idx="918">
                  <c:v>3.6718600000000001E-6</c:v>
                </c:pt>
                <c:pt idx="919">
                  <c:v>3.1907799999999999E-6</c:v>
                </c:pt>
                <c:pt idx="920">
                  <c:v>2.4748399999999998E-6</c:v>
                </c:pt>
                <c:pt idx="921">
                  <c:v>1.7107599999999999E-6</c:v>
                </c:pt>
                <c:pt idx="922">
                  <c:v>1.03974E-6</c:v>
                </c:pt>
                <c:pt idx="923">
                  <c:v>5.0455299999999998E-7</c:v>
                </c:pt>
                <c:pt idx="924">
                  <c:v>3.6740200000000001E-8</c:v>
                </c:pt>
                <c:pt idx="925">
                  <c:v>-5.0908900000000004E-7</c:v>
                </c:pt>
                <c:pt idx="926">
                  <c:v>-1.28678E-6</c:v>
                </c:pt>
                <c:pt idx="927">
                  <c:v>-2.3841300000000002E-6</c:v>
                </c:pt>
                <c:pt idx="928">
                  <c:v>-3.7737899999999999E-6</c:v>
                </c:pt>
                <c:pt idx="929">
                  <c:v>-5.3094600000000003E-6</c:v>
                </c:pt>
                <c:pt idx="930">
                  <c:v>-6.7652699999999999E-6</c:v>
                </c:pt>
                <c:pt idx="931">
                  <c:v>-7.8960099999999993E-6</c:v>
                </c:pt>
                <c:pt idx="932">
                  <c:v>-8.4904400000000003E-6</c:v>
                </c:pt>
                <c:pt idx="933">
                  <c:v>-8.4008900000000005E-6</c:v>
                </c:pt>
                <c:pt idx="934">
                  <c:v>-7.5502600000000001E-6</c:v>
                </c:pt>
                <c:pt idx="935">
                  <c:v>-5.9297199999999999E-6</c:v>
                </c:pt>
                <c:pt idx="936">
                  <c:v>-3.60088E-6</c:v>
                </c:pt>
                <c:pt idx="937">
                  <c:v>-7.0552600000000004E-7</c:v>
                </c:pt>
                <c:pt idx="938">
                  <c:v>2.52922E-6</c:v>
                </c:pt>
                <c:pt idx="939">
                  <c:v>5.8077600000000003E-6</c:v>
                </c:pt>
                <c:pt idx="940">
                  <c:v>8.8109999999999992E-6</c:v>
                </c:pt>
                <c:pt idx="941">
                  <c:v>1.1256399999999999E-5</c:v>
                </c:pt>
                <c:pt idx="942">
                  <c:v>1.29493E-5</c:v>
                </c:pt>
                <c:pt idx="943">
                  <c:v>1.38048E-5</c:v>
                </c:pt>
                <c:pt idx="944">
                  <c:v>1.38316E-5</c:v>
                </c:pt>
                <c:pt idx="945">
                  <c:v>1.3087200000000001E-5</c:v>
                </c:pt>
                <c:pt idx="946">
                  <c:v>1.1630100000000001E-5</c:v>
                </c:pt>
                <c:pt idx="947">
                  <c:v>9.4954000000000006E-6</c:v>
                </c:pt>
                <c:pt idx="948">
                  <c:v>6.7049599999999999E-6</c:v>
                </c:pt>
                <c:pt idx="949">
                  <c:v>3.30659E-6</c:v>
                </c:pt>
                <c:pt idx="950">
                  <c:v>-5.77006E-7</c:v>
                </c:pt>
                <c:pt idx="951">
                  <c:v>-4.7136400000000003E-6</c:v>
                </c:pt>
                <c:pt idx="952">
                  <c:v>-8.7645399999999999E-6</c:v>
                </c:pt>
                <c:pt idx="953">
                  <c:v>-1.2330000000000001E-5</c:v>
                </c:pt>
                <c:pt idx="954">
                  <c:v>-1.50208E-5</c:v>
                </c:pt>
                <c:pt idx="955">
                  <c:v>-1.6531399999999999E-5</c:v>
                </c:pt>
                <c:pt idx="956">
                  <c:v>-1.66925E-5</c:v>
                </c:pt>
                <c:pt idx="957">
                  <c:v>-1.5487700000000001E-5</c:v>
                </c:pt>
                <c:pt idx="958">
                  <c:v>-1.30367E-5</c:v>
                </c:pt>
                <c:pt idx="959">
                  <c:v>-9.5625300000000008E-6</c:v>
                </c:pt>
                <c:pt idx="960">
                  <c:v>-5.3619000000000003E-6</c:v>
                </c:pt>
                <c:pt idx="961">
                  <c:v>-7.8112300000000003E-7</c:v>
                </c:pt>
                <c:pt idx="962">
                  <c:v>3.8069100000000002E-6</c:v>
                </c:pt>
                <c:pt idx="963">
                  <c:v>8.0309900000000008E-6</c:v>
                </c:pt>
                <c:pt idx="964">
                  <c:v>1.1561300000000001E-5</c:v>
                </c:pt>
                <c:pt idx="965">
                  <c:v>1.41594E-5</c:v>
                </c:pt>
                <c:pt idx="966">
                  <c:v>1.57189E-5</c:v>
                </c:pt>
                <c:pt idx="967">
                  <c:v>1.6274100000000001E-5</c:v>
                </c:pt>
                <c:pt idx="968">
                  <c:v>1.5974800000000002E-5</c:v>
                </c:pt>
                <c:pt idx="969">
                  <c:v>1.5038000000000001E-5</c:v>
                </c:pt>
                <c:pt idx="970">
                  <c:v>1.3692200000000001E-5</c:v>
                </c:pt>
                <c:pt idx="971">
                  <c:v>1.21289E-5</c:v>
                </c:pt>
                <c:pt idx="972">
                  <c:v>1.0475900000000001E-5</c:v>
                </c:pt>
                <c:pt idx="973">
                  <c:v>8.7930799999999992E-6</c:v>
                </c:pt>
                <c:pt idx="974">
                  <c:v>7.0750900000000004E-6</c:v>
                </c:pt>
                <c:pt idx="975">
                  <c:v>5.2637699999999999E-6</c:v>
                </c:pt>
                <c:pt idx="976">
                  <c:v>3.2882499999999998E-6</c:v>
                </c:pt>
                <c:pt idx="977">
                  <c:v>1.1272500000000001E-6</c:v>
                </c:pt>
                <c:pt idx="978">
                  <c:v>-1.1299899999999999E-6</c:v>
                </c:pt>
                <c:pt idx="979">
                  <c:v>-3.24505E-6</c:v>
                </c:pt>
                <c:pt idx="980">
                  <c:v>-4.8377100000000001E-6</c:v>
                </c:pt>
                <c:pt idx="981">
                  <c:v>-5.4643899999999999E-6</c:v>
                </c:pt>
                <c:pt idx="982">
                  <c:v>-4.7499900000000004E-6</c:v>
                </c:pt>
                <c:pt idx="983">
                  <c:v>-2.5105700000000002E-6</c:v>
                </c:pt>
                <c:pt idx="984">
                  <c:v>1.17747E-6</c:v>
                </c:pt>
                <c:pt idx="985">
                  <c:v>5.9729299999999996E-6</c:v>
                </c:pt>
                <c:pt idx="986">
                  <c:v>1.1334299999999999E-5</c:v>
                </c:pt>
                <c:pt idx="987">
                  <c:v>1.6634E-5</c:v>
                </c:pt>
                <c:pt idx="988">
                  <c:v>2.1276799999999999E-5</c:v>
                </c:pt>
                <c:pt idx="989">
                  <c:v>2.4783800000000001E-5</c:v>
                </c:pt>
                <c:pt idx="990">
                  <c:v>2.68427E-5</c:v>
                </c:pt>
                <c:pt idx="991">
                  <c:v>2.73266E-5</c:v>
                </c:pt>
                <c:pt idx="992">
                  <c:v>2.6282600000000001E-5</c:v>
                </c:pt>
                <c:pt idx="993">
                  <c:v>2.38991E-5</c:v>
                </c:pt>
                <c:pt idx="994">
                  <c:v>2.0477200000000001E-5</c:v>
                </c:pt>
                <c:pt idx="995">
                  <c:v>1.6404100000000001E-5</c:v>
                </c:pt>
                <c:pt idx="996">
                  <c:v>1.21066E-5</c:v>
                </c:pt>
                <c:pt idx="997">
                  <c:v>7.9829799999999999E-6</c:v>
                </c:pt>
                <c:pt idx="998">
                  <c:v>4.3298600000000004E-6</c:v>
                </c:pt>
                <c:pt idx="999">
                  <c:v>1.27887E-6</c:v>
                </c:pt>
                <c:pt idx="1000">
                  <c:v>-1.2346800000000001E-6</c:v>
                </c:pt>
                <c:pt idx="1001">
                  <c:v>-3.4341400000000001E-6</c:v>
                </c:pt>
                <c:pt idx="1002">
                  <c:v>-5.5951900000000004E-6</c:v>
                </c:pt>
                <c:pt idx="1003">
                  <c:v>-7.9255599999999997E-6</c:v>
                </c:pt>
                <c:pt idx="1004">
                  <c:v>-1.0482199999999999E-5</c:v>
                </c:pt>
                <c:pt idx="1005">
                  <c:v>-1.31503E-5</c:v>
                </c:pt>
                <c:pt idx="1006">
                  <c:v>-1.56927E-5</c:v>
                </c:pt>
                <c:pt idx="1007">
                  <c:v>-1.7849100000000002E-5</c:v>
                </c:pt>
                <c:pt idx="1008">
                  <c:v>-1.94293E-5</c:v>
                </c:pt>
                <c:pt idx="1009">
                  <c:v>-2.0356700000000001E-5</c:v>
                </c:pt>
                <c:pt idx="1010">
                  <c:v>-2.0657099999999999E-5</c:v>
                </c:pt>
                <c:pt idx="1011">
                  <c:v>-2.0414199999999998E-5</c:v>
                </c:pt>
                <c:pt idx="1012">
                  <c:v>-1.9714199999999998E-5</c:v>
                </c:pt>
                <c:pt idx="1013">
                  <c:v>-1.86041E-5</c:v>
                </c:pt>
                <c:pt idx="1014">
                  <c:v>-1.70865E-5</c:v>
                </c:pt>
                <c:pt idx="1015">
                  <c:v>-1.51483E-5</c:v>
                </c:pt>
                <c:pt idx="1016">
                  <c:v>-1.2800600000000001E-5</c:v>
                </c:pt>
                <c:pt idx="1017">
                  <c:v>-1.01125E-5</c:v>
                </c:pt>
                <c:pt idx="1018">
                  <c:v>-7.2298800000000003E-6</c:v>
                </c:pt>
                <c:pt idx="1019">
                  <c:v>-4.3687000000000002E-6</c:v>
                </c:pt>
                <c:pt idx="1020">
                  <c:v>-1.78223E-6</c:v>
                </c:pt>
                <c:pt idx="1021">
                  <c:v>2.8531099999999998E-7</c:v>
                </c:pt>
                <c:pt idx="1022">
                  <c:v>1.64353E-6</c:v>
                </c:pt>
                <c:pt idx="1023">
                  <c:v>2.1918899999999999E-6</c:v>
                </c:pt>
                <c:pt idx="1024">
                  <c:v>1.94127E-6</c:v>
                </c:pt>
                <c:pt idx="1025">
                  <c:v>1.01331E-6</c:v>
                </c:pt>
                <c:pt idx="1026">
                  <c:v>-3.8391699999999998E-7</c:v>
                </c:pt>
                <c:pt idx="1027">
                  <c:v>-1.9955199999999999E-6</c:v>
                </c:pt>
                <c:pt idx="1028">
                  <c:v>-3.5650799999999998E-6</c:v>
                </c:pt>
                <c:pt idx="1029">
                  <c:v>-4.8768200000000002E-6</c:v>
                </c:pt>
                <c:pt idx="1030">
                  <c:v>-5.7836099999999998E-6</c:v>
                </c:pt>
                <c:pt idx="1031">
                  <c:v>-6.21493E-6</c:v>
                </c:pt>
                <c:pt idx="1032">
                  <c:v>-6.1700100000000001E-6</c:v>
                </c:pt>
                <c:pt idx="1033">
                  <c:v>-5.7042399999999998E-6</c:v>
                </c:pt>
                <c:pt idx="1034">
                  <c:v>-4.9130600000000002E-6</c:v>
                </c:pt>
                <c:pt idx="1035">
                  <c:v>-3.9150300000000002E-6</c:v>
                </c:pt>
                <c:pt idx="1036">
                  <c:v>-2.83511E-6</c:v>
                </c:pt>
                <c:pt idx="1037">
                  <c:v>-1.7865899999999999E-6</c:v>
                </c:pt>
                <c:pt idx="1038">
                  <c:v>-8.5245600000000005E-7</c:v>
                </c:pt>
                <c:pt idx="1039">
                  <c:v>-7.2025699999999996E-8</c:v>
                </c:pt>
                <c:pt idx="1040">
                  <c:v>5.6100299999999998E-7</c:v>
                </c:pt>
                <c:pt idx="1041">
                  <c:v>1.08728E-6</c:v>
                </c:pt>
                <c:pt idx="1042">
                  <c:v>1.55933E-6</c:v>
                </c:pt>
                <c:pt idx="1043">
                  <c:v>2.01254E-6</c:v>
                </c:pt>
                <c:pt idx="1044">
                  <c:v>2.43804E-6</c:v>
                </c:pt>
                <c:pt idx="1045">
                  <c:v>2.76843E-6</c:v>
                </c:pt>
                <c:pt idx="1046">
                  <c:v>2.8844400000000001E-6</c:v>
                </c:pt>
                <c:pt idx="1047">
                  <c:v>2.6431600000000001E-6</c:v>
                </c:pt>
                <c:pt idx="1048">
                  <c:v>1.9206700000000001E-6</c:v>
                </c:pt>
                <c:pt idx="1049">
                  <c:v>6.5484000000000001E-7</c:v>
                </c:pt>
                <c:pt idx="1050">
                  <c:v>-1.12858E-6</c:v>
                </c:pt>
                <c:pt idx="1051">
                  <c:v>-3.3160999999999999E-6</c:v>
                </c:pt>
                <c:pt idx="1052">
                  <c:v>-5.7291599999999999E-6</c:v>
                </c:pt>
                <c:pt idx="1053">
                  <c:v>-8.1553899999999992E-6</c:v>
                </c:pt>
                <c:pt idx="1054">
                  <c:v>-1.0374799999999999E-5</c:v>
                </c:pt>
                <c:pt idx="1055">
                  <c:v>-1.2174899999999999E-5</c:v>
                </c:pt>
                <c:pt idx="1056">
                  <c:v>-1.3359200000000001E-5</c:v>
                </c:pt>
                <c:pt idx="1057">
                  <c:v>-1.37613E-5</c:v>
                </c:pt>
                <c:pt idx="1058">
                  <c:v>-1.3270300000000001E-5</c:v>
                </c:pt>
                <c:pt idx="1059">
                  <c:v>-1.1862600000000001E-5</c:v>
                </c:pt>
                <c:pt idx="1060">
                  <c:v>-9.6274300000000008E-6</c:v>
                </c:pt>
                <c:pt idx="1061">
                  <c:v>-6.7705099999999997E-6</c:v>
                </c:pt>
                <c:pt idx="1062">
                  <c:v>-3.5898899999999999E-6</c:v>
                </c:pt>
                <c:pt idx="1063">
                  <c:v>-4.2694300000000001E-7</c:v>
                </c:pt>
                <c:pt idx="1064">
                  <c:v>2.3940700000000001E-6</c:v>
                </c:pt>
                <c:pt idx="1065">
                  <c:v>4.6225100000000001E-6</c:v>
                </c:pt>
                <c:pt idx="1066">
                  <c:v>6.1215300000000002E-6</c:v>
                </c:pt>
                <c:pt idx="1067">
                  <c:v>6.88352E-6</c:v>
                </c:pt>
                <c:pt idx="1068">
                  <c:v>7.0179899999999997E-6</c:v>
                </c:pt>
                <c:pt idx="1069">
                  <c:v>6.7163700000000002E-6</c:v>
                </c:pt>
                <c:pt idx="1070">
                  <c:v>6.2045499999999997E-6</c:v>
                </c:pt>
                <c:pt idx="1071">
                  <c:v>5.69584E-6</c:v>
                </c:pt>
                <c:pt idx="1072">
                  <c:v>5.3553399999999996E-6</c:v>
                </c:pt>
                <c:pt idx="1073">
                  <c:v>5.2806099999999997E-6</c:v>
                </c:pt>
                <c:pt idx="1074">
                  <c:v>5.4956899999999999E-6</c:v>
                </c:pt>
                <c:pt idx="1075">
                  <c:v>5.9515999999999999E-6</c:v>
                </c:pt>
                <c:pt idx="1076">
                  <c:v>6.5305800000000001E-6</c:v>
                </c:pt>
                <c:pt idx="1077">
                  <c:v>7.0571599999999997E-6</c:v>
                </c:pt>
                <c:pt idx="1078">
                  <c:v>7.3218099999999998E-6</c:v>
                </c:pt>
                <c:pt idx="1079">
                  <c:v>7.1187600000000001E-6</c:v>
                </c:pt>
                <c:pt idx="1080">
                  <c:v>6.2929100000000002E-6</c:v>
                </c:pt>
                <c:pt idx="1081">
                  <c:v>4.7830599999999997E-6</c:v>
                </c:pt>
                <c:pt idx="1082">
                  <c:v>2.6471099999999999E-6</c:v>
                </c:pt>
                <c:pt idx="1083">
                  <c:v>6.0339200000000006E-8</c:v>
                </c:pt>
                <c:pt idx="1084">
                  <c:v>-2.7121100000000001E-6</c:v>
                </c:pt>
                <c:pt idx="1085">
                  <c:v>-5.3601800000000002E-6</c:v>
                </c:pt>
                <c:pt idx="1086">
                  <c:v>-7.5800600000000002E-6</c:v>
                </c:pt>
                <c:pt idx="1087">
                  <c:v>-9.1203199999999994E-6</c:v>
                </c:pt>
                <c:pt idx="1088">
                  <c:v>-9.8144899999999999E-6</c:v>
                </c:pt>
                <c:pt idx="1089">
                  <c:v>-9.5955300000000003E-6</c:v>
                </c:pt>
                <c:pt idx="1090">
                  <c:v>-8.4919799999999996E-6</c:v>
                </c:pt>
                <c:pt idx="1091">
                  <c:v>-6.6099400000000003E-6</c:v>
                </c:pt>
                <c:pt idx="1092">
                  <c:v>-4.1088200000000001E-6</c:v>
                </c:pt>
                <c:pt idx="1093">
                  <c:v>-1.1806899999999999E-6</c:v>
                </c:pt>
                <c:pt idx="1094">
                  <c:v>1.9616E-6</c:v>
                </c:pt>
                <c:pt idx="1095">
                  <c:v>5.0883299999999996E-6</c:v>
                </c:pt>
                <c:pt idx="1096">
                  <c:v>7.95598E-6</c:v>
                </c:pt>
                <c:pt idx="1097">
                  <c:v>1.03172E-5</c:v>
                </c:pt>
                <c:pt idx="1098">
                  <c:v>1.19417E-5</c:v>
                </c:pt>
                <c:pt idx="1099">
                  <c:v>1.2645E-5</c:v>
                </c:pt>
                <c:pt idx="1100">
                  <c:v>1.23173E-5</c:v>
                </c:pt>
                <c:pt idx="1101">
                  <c:v>1.09446E-5</c:v>
                </c:pt>
                <c:pt idx="1102">
                  <c:v>8.6175000000000001E-6</c:v>
                </c:pt>
                <c:pt idx="1103">
                  <c:v>5.5273499999999997E-6</c:v>
                </c:pt>
                <c:pt idx="1104">
                  <c:v>1.9534199999999999E-6</c:v>
                </c:pt>
                <c:pt idx="1105">
                  <c:v>-1.7595099999999999E-6</c:v>
                </c:pt>
                <c:pt idx="1106">
                  <c:v>-5.2338699999999996E-6</c:v>
                </c:pt>
                <c:pt idx="1107">
                  <c:v>-8.1033900000000004E-6</c:v>
                </c:pt>
                <c:pt idx="1108">
                  <c:v>-1.0064800000000001E-5</c:v>
                </c:pt>
                <c:pt idx="1109">
                  <c:v>-1.09274E-5</c:v>
                </c:pt>
                <c:pt idx="1110">
                  <c:v>-1.0646699999999999E-5</c:v>
                </c:pt>
                <c:pt idx="1111">
                  <c:v>-9.3301099999999997E-6</c:v>
                </c:pt>
                <c:pt idx="1112">
                  <c:v>-7.2117799999999996E-6</c:v>
                </c:pt>
                <c:pt idx="1113">
                  <c:v>-4.6015199999999996E-6</c:v>
                </c:pt>
                <c:pt idx="1114">
                  <c:v>-1.8237100000000001E-6</c:v>
                </c:pt>
                <c:pt idx="1115">
                  <c:v>8.3782399999999997E-7</c:v>
                </c:pt>
                <c:pt idx="1116">
                  <c:v>3.1759599999999999E-6</c:v>
                </c:pt>
                <c:pt idx="1117">
                  <c:v>5.0715700000000003E-6</c:v>
                </c:pt>
                <c:pt idx="1118">
                  <c:v>6.4820400000000002E-6</c:v>
                </c:pt>
                <c:pt idx="1119">
                  <c:v>7.4147700000000002E-6</c:v>
                </c:pt>
                <c:pt idx="1120">
                  <c:v>7.8965699999999995E-6</c:v>
                </c:pt>
                <c:pt idx="1121">
                  <c:v>7.9493599999999994E-6</c:v>
                </c:pt>
                <c:pt idx="1122">
                  <c:v>7.58042E-6</c:v>
                </c:pt>
                <c:pt idx="1123">
                  <c:v>6.7892000000000002E-6</c:v>
                </c:pt>
                <c:pt idx="1124">
                  <c:v>5.5866799999999997E-6</c:v>
                </c:pt>
                <c:pt idx="1125">
                  <c:v>4.0174800000000004E-6</c:v>
                </c:pt>
                <c:pt idx="1126">
                  <c:v>2.1742100000000001E-6</c:v>
                </c:pt>
                <c:pt idx="1127">
                  <c:v>1.9613900000000001E-7</c:v>
                </c:pt>
                <c:pt idx="1128">
                  <c:v>-1.74921E-6</c:v>
                </c:pt>
                <c:pt idx="1129">
                  <c:v>-3.4966699999999999E-6</c:v>
                </c:pt>
                <c:pt idx="1130">
                  <c:v>-4.9170399999999999E-6</c:v>
                </c:pt>
                <c:pt idx="1131">
                  <c:v>-5.9445399999999998E-6</c:v>
                </c:pt>
                <c:pt idx="1132">
                  <c:v>-6.5910199999999998E-6</c:v>
                </c:pt>
                <c:pt idx="1133">
                  <c:v>-6.9429699999999999E-6</c:v>
                </c:pt>
                <c:pt idx="1134">
                  <c:v>-7.1400299999999998E-6</c:v>
                </c:pt>
                <c:pt idx="1135">
                  <c:v>-7.3374299999999998E-6</c:v>
                </c:pt>
                <c:pt idx="1136">
                  <c:v>-7.6585699999999994E-6</c:v>
                </c:pt>
                <c:pt idx="1137">
                  <c:v>-8.1484100000000005E-6</c:v>
                </c:pt>
                <c:pt idx="1138">
                  <c:v>-8.7408499999999995E-6</c:v>
                </c:pt>
                <c:pt idx="1139">
                  <c:v>-9.2531100000000002E-6</c:v>
                </c:pt>
                <c:pt idx="1140">
                  <c:v>-9.4140699999999998E-6</c:v>
                </c:pt>
                <c:pt idx="1141">
                  <c:v>-8.9238799999999997E-6</c:v>
                </c:pt>
                <c:pt idx="1142">
                  <c:v>-7.53258E-6</c:v>
                </c:pt>
                <c:pt idx="1143">
                  <c:v>-5.1182499999999997E-6</c:v>
                </c:pt>
                <c:pt idx="1144">
                  <c:v>-1.74378E-6</c:v>
                </c:pt>
                <c:pt idx="1145">
                  <c:v>2.3250799999999999E-6</c:v>
                </c:pt>
                <c:pt idx="1146">
                  <c:v>6.6478600000000001E-6</c:v>
                </c:pt>
                <c:pt idx="1147">
                  <c:v>1.06802E-5</c:v>
                </c:pt>
                <c:pt idx="1148">
                  <c:v>1.3872299999999999E-5</c:v>
                </c:pt>
                <c:pt idx="1149">
                  <c:v>1.57734E-5</c:v>
                </c:pt>
                <c:pt idx="1150">
                  <c:v>1.61164E-5</c:v>
                </c:pt>
                <c:pt idx="1151">
                  <c:v>1.48646E-5</c:v>
                </c:pt>
                <c:pt idx="1152">
                  <c:v>1.2210300000000001E-5</c:v>
                </c:pt>
                <c:pt idx="1153">
                  <c:v>8.5301800000000004E-6</c:v>
                </c:pt>
                <c:pt idx="1154">
                  <c:v>4.3111000000000001E-6</c:v>
                </c:pt>
                <c:pt idx="1155">
                  <c:v>6.6103599999999999E-8</c:v>
                </c:pt>
                <c:pt idx="1156">
                  <c:v>-3.7406400000000001E-6</c:v>
                </c:pt>
                <c:pt idx="1157">
                  <c:v>-6.7474799999999996E-6</c:v>
                </c:pt>
                <c:pt idx="1158">
                  <c:v>-8.7226399999999995E-6</c:v>
                </c:pt>
                <c:pt idx="1159">
                  <c:v>-9.5679800000000008E-6</c:v>
                </c:pt>
                <c:pt idx="1160">
                  <c:v>-9.3066100000000007E-6</c:v>
                </c:pt>
                <c:pt idx="1161">
                  <c:v>-8.0629899999999999E-6</c:v>
                </c:pt>
                <c:pt idx="1162">
                  <c:v>-6.0420199999999996E-6</c:v>
                </c:pt>
                <c:pt idx="1163">
                  <c:v>-3.5086199999999999E-6</c:v>
                </c:pt>
                <c:pt idx="1164">
                  <c:v>-7.6520599999999995E-7</c:v>
                </c:pt>
                <c:pt idx="1165">
                  <c:v>1.8771100000000001E-6</c:v>
                </c:pt>
                <c:pt idx="1166">
                  <c:v>4.1340999999999999E-6</c:v>
                </c:pt>
                <c:pt idx="1167">
                  <c:v>5.7852799999999998E-6</c:v>
                </c:pt>
                <c:pt idx="1168">
                  <c:v>6.70185E-6</c:v>
                </c:pt>
                <c:pt idx="1169">
                  <c:v>6.8560400000000003E-6</c:v>
                </c:pt>
                <c:pt idx="1170">
                  <c:v>6.3093099999999997E-6</c:v>
                </c:pt>
                <c:pt idx="1171">
                  <c:v>5.1858200000000001E-6</c:v>
                </c:pt>
                <c:pt idx="1172">
                  <c:v>3.6438300000000001E-6</c:v>
                </c:pt>
                <c:pt idx="1173">
                  <c:v>1.8556300000000001E-6</c:v>
                </c:pt>
                <c:pt idx="1174">
                  <c:v>-9.1113699999999999E-10</c:v>
                </c:pt>
                <c:pt idx="1175">
                  <c:v>-1.74506E-6</c:v>
                </c:pt>
                <c:pt idx="1176">
                  <c:v>-3.19959E-6</c:v>
                </c:pt>
                <c:pt idx="1177">
                  <c:v>-4.2069499999999996E-6</c:v>
                </c:pt>
                <c:pt idx="1178">
                  <c:v>-4.6529500000000001E-6</c:v>
                </c:pt>
                <c:pt idx="1179">
                  <c:v>-4.4893100000000002E-6</c:v>
                </c:pt>
                <c:pt idx="1180">
                  <c:v>-3.74495E-6</c:v>
                </c:pt>
                <c:pt idx="1181">
                  <c:v>-2.5211100000000002E-6</c:v>
                </c:pt>
                <c:pt idx="1182">
                  <c:v>-9.7303399999999992E-7</c:v>
                </c:pt>
                <c:pt idx="1183">
                  <c:v>7.1380300000000003E-7</c:v>
                </c:pt>
                <c:pt idx="1184">
                  <c:v>2.3446399999999998E-6</c:v>
                </c:pt>
                <c:pt idx="1185">
                  <c:v>3.7301999999999999E-6</c:v>
                </c:pt>
                <c:pt idx="1186">
                  <c:v>4.6981400000000002E-6</c:v>
                </c:pt>
                <c:pt idx="1187">
                  <c:v>5.1079599999999998E-6</c:v>
                </c:pt>
                <c:pt idx="1188">
                  <c:v>4.8737200000000002E-6</c:v>
                </c:pt>
                <c:pt idx="1189">
                  <c:v>3.9922499999999998E-6</c:v>
                </c:pt>
                <c:pt idx="1190">
                  <c:v>2.5662500000000002E-6</c:v>
                </c:pt>
                <c:pt idx="1191">
                  <c:v>8.0768100000000002E-7</c:v>
                </c:pt>
                <c:pt idx="1192">
                  <c:v>-9.8881399999999992E-7</c:v>
                </c:pt>
                <c:pt idx="1193">
                  <c:v>-2.5016700000000001E-6</c:v>
                </c:pt>
                <c:pt idx="1194">
                  <c:v>-3.4530199999999999E-6</c:v>
                </c:pt>
                <c:pt idx="1195">
                  <c:v>-3.6717200000000001E-6</c:v>
                </c:pt>
                <c:pt idx="1196">
                  <c:v>-3.1284399999999998E-6</c:v>
                </c:pt>
                <c:pt idx="1197">
                  <c:v>-1.9329199999999999E-6</c:v>
                </c:pt>
                <c:pt idx="1198">
                  <c:v>-2.9856100000000002E-7</c:v>
                </c:pt>
                <c:pt idx="1199">
                  <c:v>1.5104500000000001E-6</c:v>
                </c:pt>
                <c:pt idx="1200">
                  <c:v>3.2311299999999998E-6</c:v>
                </c:pt>
                <c:pt idx="1201">
                  <c:v>4.6398900000000004E-6</c:v>
                </c:pt>
                <c:pt idx="1202">
                  <c:v>5.5725200000000001E-6</c:v>
                </c:pt>
                <c:pt idx="1203">
                  <c:v>5.9291800000000002E-6</c:v>
                </c:pt>
                <c:pt idx="1204">
                  <c:v>5.6702999999999997E-6</c:v>
                </c:pt>
                <c:pt idx="1205">
                  <c:v>4.8090400000000003E-6</c:v>
                </c:pt>
                <c:pt idx="1206">
                  <c:v>3.4026100000000001E-6</c:v>
                </c:pt>
                <c:pt idx="1207">
                  <c:v>1.54243E-6</c:v>
                </c:pt>
                <c:pt idx="1208">
                  <c:v>-6.5707300000000002E-7</c:v>
                </c:pt>
                <c:pt idx="1209">
                  <c:v>-3.06973E-6</c:v>
                </c:pt>
                <c:pt idx="1210">
                  <c:v>-5.5647299999999998E-6</c:v>
                </c:pt>
                <c:pt idx="1211">
                  <c:v>-8.0054600000000004E-6</c:v>
                </c:pt>
                <c:pt idx="1212">
                  <c:v>-1.0239500000000001E-5</c:v>
                </c:pt>
                <c:pt idx="1213">
                  <c:v>-1.20863E-5</c:v>
                </c:pt>
                <c:pt idx="1214">
                  <c:v>-1.33351E-5</c:v>
                </c:pt>
                <c:pt idx="1215">
                  <c:v>-1.3767100000000001E-5</c:v>
                </c:pt>
                <c:pt idx="1216">
                  <c:v>-1.3206E-5</c:v>
                </c:pt>
                <c:pt idx="1217">
                  <c:v>-1.15858E-5</c:v>
                </c:pt>
                <c:pt idx="1218">
                  <c:v>-9.0116000000000003E-6</c:v>
                </c:pt>
                <c:pt idx="1219">
                  <c:v>-5.7820699999999997E-6</c:v>
                </c:pt>
                <c:pt idx="1220">
                  <c:v>-2.3545699999999999E-6</c:v>
                </c:pt>
                <c:pt idx="1221">
                  <c:v>7.4436399999999998E-7</c:v>
                </c:pt>
                <c:pt idx="1222">
                  <c:v>3.0378200000000001E-6</c:v>
                </c:pt>
                <c:pt idx="1223">
                  <c:v>4.2075799999999996E-6</c:v>
                </c:pt>
                <c:pt idx="1224">
                  <c:v>4.15833E-6</c:v>
                </c:pt>
                <c:pt idx="1225">
                  <c:v>3.0201300000000001E-6</c:v>
                </c:pt>
                <c:pt idx="1226">
                  <c:v>1.0958200000000001E-6</c:v>
                </c:pt>
                <c:pt idx="1227">
                  <c:v>-1.22218E-6</c:v>
                </c:pt>
                <c:pt idx="1228">
                  <c:v>-3.53641E-6</c:v>
                </c:pt>
                <c:pt idx="1229">
                  <c:v>-5.5083399999999997E-6</c:v>
                </c:pt>
                <c:pt idx="1230">
                  <c:v>-6.8943299999999998E-6</c:v>
                </c:pt>
                <c:pt idx="1231">
                  <c:v>-7.5583500000000002E-6</c:v>
                </c:pt>
                <c:pt idx="1232">
                  <c:v>-7.4713099999999998E-6</c:v>
                </c:pt>
                <c:pt idx="1233">
                  <c:v>-6.7038899999999996E-6</c:v>
                </c:pt>
                <c:pt idx="1234">
                  <c:v>-5.41286E-6</c:v>
                </c:pt>
                <c:pt idx="1235">
                  <c:v>-3.8169200000000004E-6</c:v>
                </c:pt>
                <c:pt idx="1236">
                  <c:v>-2.1596999999999998E-6</c:v>
                </c:pt>
                <c:pt idx="1237">
                  <c:v>-6.6436E-7</c:v>
                </c:pt>
                <c:pt idx="1238">
                  <c:v>5.0830600000000003E-7</c:v>
                </c:pt>
                <c:pt idx="1239">
                  <c:v>1.2845999999999999E-6</c:v>
                </c:pt>
                <c:pt idx="1240">
                  <c:v>1.6773799999999999E-6</c:v>
                </c:pt>
                <c:pt idx="1241">
                  <c:v>1.7628099999999999E-6</c:v>
                </c:pt>
                <c:pt idx="1242">
                  <c:v>1.64666E-6</c:v>
                </c:pt>
                <c:pt idx="1243">
                  <c:v>1.4353400000000001E-6</c:v>
                </c:pt>
                <c:pt idx="1244">
                  <c:v>1.2219900000000001E-6</c:v>
                </c:pt>
                <c:pt idx="1245">
                  <c:v>1.0875E-6</c:v>
                </c:pt>
                <c:pt idx="1246">
                  <c:v>1.1077800000000001E-6</c:v>
                </c:pt>
                <c:pt idx="1247">
                  <c:v>1.35599E-6</c:v>
                </c:pt>
                <c:pt idx="1248">
                  <c:v>1.8933200000000001E-6</c:v>
                </c:pt>
                <c:pt idx="1249">
                  <c:v>2.7512500000000001E-6</c:v>
                </c:pt>
                <c:pt idx="1250">
                  <c:v>3.91493E-6</c:v>
                </c:pt>
                <c:pt idx="1251">
                  <c:v>5.3188400000000001E-6</c:v>
                </c:pt>
                <c:pt idx="1252">
                  <c:v>6.8594599999999999E-6</c:v>
                </c:pt>
                <c:pt idx="1253">
                  <c:v>8.4203199999999994E-6</c:v>
                </c:pt>
                <c:pt idx="1254">
                  <c:v>9.8971399999999999E-6</c:v>
                </c:pt>
                <c:pt idx="1255">
                  <c:v>1.12105E-5</c:v>
                </c:pt>
                <c:pt idx="1256">
                  <c:v>1.22998E-5</c:v>
                </c:pt>
                <c:pt idx="1257">
                  <c:v>1.31039E-5</c:v>
                </c:pt>
                <c:pt idx="1258">
                  <c:v>1.35403E-5</c:v>
                </c:pt>
                <c:pt idx="1259">
                  <c:v>1.34987E-5</c:v>
                </c:pt>
                <c:pt idx="1260">
                  <c:v>1.28558E-5</c:v>
                </c:pt>
                <c:pt idx="1261">
                  <c:v>1.1509799999999999E-5</c:v>
                </c:pt>
                <c:pt idx="1262">
                  <c:v>9.4230100000000001E-6</c:v>
                </c:pt>
                <c:pt idx="1263">
                  <c:v>6.6562099999999998E-6</c:v>
                </c:pt>
                <c:pt idx="1264">
                  <c:v>3.38329E-6</c:v>
                </c:pt>
                <c:pt idx="1265">
                  <c:v>-1.1973500000000001E-7</c:v>
                </c:pt>
                <c:pt idx="1266">
                  <c:v>-3.5096299999999998E-6</c:v>
                </c:pt>
                <c:pt idx="1267">
                  <c:v>-6.4267599999999998E-6</c:v>
                </c:pt>
                <c:pt idx="1268">
                  <c:v>-8.5514299999999995E-6</c:v>
                </c:pt>
                <c:pt idx="1269">
                  <c:v>-9.6545500000000006E-6</c:v>
                </c:pt>
                <c:pt idx="1270">
                  <c:v>-9.6327800000000006E-6</c:v>
                </c:pt>
                <c:pt idx="1271">
                  <c:v>-8.5214900000000006E-6</c:v>
                </c:pt>
                <c:pt idx="1272">
                  <c:v>-6.4831400000000001E-6</c:v>
                </c:pt>
                <c:pt idx="1273">
                  <c:v>-3.7742300000000002E-6</c:v>
                </c:pt>
                <c:pt idx="1274">
                  <c:v>-6.9909499999999997E-7</c:v>
                </c:pt>
                <c:pt idx="1275">
                  <c:v>2.4384299999999998E-6</c:v>
                </c:pt>
                <c:pt idx="1276">
                  <c:v>5.3742799999999998E-6</c:v>
                </c:pt>
                <c:pt idx="1277">
                  <c:v>7.9064100000000001E-6</c:v>
                </c:pt>
                <c:pt idx="1278">
                  <c:v>9.8978300000000007E-6</c:v>
                </c:pt>
                <c:pt idx="1279">
                  <c:v>1.1264700000000001E-5</c:v>
                </c:pt>
                <c:pt idx="1280">
                  <c:v>1.19588E-5</c:v>
                </c:pt>
                <c:pt idx="1281">
                  <c:v>1.19541E-5</c:v>
                </c:pt>
                <c:pt idx="1282">
                  <c:v>1.12464E-5</c:v>
                </c:pt>
                <c:pt idx="1283">
                  <c:v>9.8639700000000004E-6</c:v>
                </c:pt>
                <c:pt idx="1284">
                  <c:v>7.8857800000000002E-6</c:v>
                </c:pt>
                <c:pt idx="1285">
                  <c:v>5.4540900000000002E-6</c:v>
                </c:pt>
                <c:pt idx="1286">
                  <c:v>2.7733900000000001E-6</c:v>
                </c:pt>
                <c:pt idx="1287">
                  <c:v>9.0770499999999999E-8</c:v>
                </c:pt>
                <c:pt idx="1288">
                  <c:v>-2.3386200000000001E-6</c:v>
                </c:pt>
                <c:pt idx="1289">
                  <c:v>-4.2923399999999998E-6</c:v>
                </c:pt>
                <c:pt idx="1290">
                  <c:v>-5.6165999999999997E-6</c:v>
                </c:pt>
                <c:pt idx="1291">
                  <c:v>-6.2485800000000001E-6</c:v>
                </c:pt>
                <c:pt idx="1292">
                  <c:v>-6.2205E-6</c:v>
                </c:pt>
                <c:pt idx="1293">
                  <c:v>-5.6454899999999997E-6</c:v>
                </c:pt>
                <c:pt idx="1294">
                  <c:v>-4.6891700000000004E-6</c:v>
                </c:pt>
                <c:pt idx="1295">
                  <c:v>-3.5331399999999999E-6</c:v>
                </c:pt>
                <c:pt idx="1296">
                  <c:v>-2.3377099999999999E-6</c:v>
                </c:pt>
                <c:pt idx="1297">
                  <c:v>-1.2114899999999999E-6</c:v>
                </c:pt>
                <c:pt idx="1298">
                  <c:v>-1.9444199999999999E-7</c:v>
                </c:pt>
                <c:pt idx="1299">
                  <c:v>7.4157300000000002E-7</c:v>
                </c:pt>
                <c:pt idx="1300">
                  <c:v>1.67404E-6</c:v>
                </c:pt>
                <c:pt idx="1301">
                  <c:v>2.6969299999999999E-6</c:v>
                </c:pt>
                <c:pt idx="1302">
                  <c:v>3.8820899999999998E-6</c:v>
                </c:pt>
                <c:pt idx="1303">
                  <c:v>5.2455400000000003E-6</c:v>
                </c:pt>
                <c:pt idx="1304">
                  <c:v>6.7290999999999997E-6</c:v>
                </c:pt>
                <c:pt idx="1305">
                  <c:v>8.2031699999999993E-6</c:v>
                </c:pt>
                <c:pt idx="1306">
                  <c:v>9.4900599999999997E-6</c:v>
                </c:pt>
                <c:pt idx="1307">
                  <c:v>1.04007E-5</c:v>
                </c:pt>
                <c:pt idx="1308">
                  <c:v>1.0773E-5</c:v>
                </c:pt>
                <c:pt idx="1309">
                  <c:v>1.05001E-5</c:v>
                </c:pt>
                <c:pt idx="1310">
                  <c:v>9.5412499999999995E-6</c:v>
                </c:pt>
                <c:pt idx="1311">
                  <c:v>7.9155500000000008E-6</c:v>
                </c:pt>
                <c:pt idx="1312">
                  <c:v>5.6829999999999996E-6</c:v>
                </c:pt>
                <c:pt idx="1313">
                  <c:v>2.9245600000000001E-6</c:v>
                </c:pt>
                <c:pt idx="1314">
                  <c:v>-2.7004499999999998E-7</c:v>
                </c:pt>
                <c:pt idx="1315">
                  <c:v>-3.80138E-6</c:v>
                </c:pt>
                <c:pt idx="1316">
                  <c:v>-7.5487700000000001E-6</c:v>
                </c:pt>
                <c:pt idx="1317">
                  <c:v>-1.1356600000000001E-5</c:v>
                </c:pt>
                <c:pt idx="1318">
                  <c:v>-1.5029E-5</c:v>
                </c:pt>
                <c:pt idx="1319">
                  <c:v>-1.8340899999999999E-5</c:v>
                </c:pt>
                <c:pt idx="1320">
                  <c:v>-2.1063399999999999E-5</c:v>
                </c:pt>
                <c:pt idx="1321">
                  <c:v>-2.2996599999999999E-5</c:v>
                </c:pt>
                <c:pt idx="1322">
                  <c:v>-2.3997499999999999E-5</c:v>
                </c:pt>
                <c:pt idx="1323">
                  <c:v>-2.39934E-5</c:v>
                </c:pt>
                <c:pt idx="1324">
                  <c:v>-2.298E-5</c:v>
                </c:pt>
                <c:pt idx="1325">
                  <c:v>-2.10099E-5</c:v>
                </c:pt>
                <c:pt idx="1326">
                  <c:v>-1.8179800000000002E-5</c:v>
                </c:pt>
                <c:pt idx="1327">
                  <c:v>-1.46234E-5</c:v>
                </c:pt>
                <c:pt idx="1328">
                  <c:v>-1.0510600000000001E-5</c:v>
                </c:pt>
                <c:pt idx="1329">
                  <c:v>-6.0481300000000001E-6</c:v>
                </c:pt>
                <c:pt idx="1330">
                  <c:v>-1.4773400000000001E-6</c:v>
                </c:pt>
                <c:pt idx="1331">
                  <c:v>2.93571E-6</c:v>
                </c:pt>
                <c:pt idx="1332">
                  <c:v>6.9163600000000001E-6</c:v>
                </c:pt>
                <c:pt idx="1333">
                  <c:v>1.0200999999999999E-5</c:v>
                </c:pt>
                <c:pt idx="1334">
                  <c:v>1.2557200000000001E-5</c:v>
                </c:pt>
                <c:pt idx="1335">
                  <c:v>1.3802699999999999E-5</c:v>
                </c:pt>
                <c:pt idx="1336">
                  <c:v>1.3824200000000001E-5</c:v>
                </c:pt>
                <c:pt idx="1337">
                  <c:v>1.25942E-5</c:v>
                </c:pt>
                <c:pt idx="1338">
                  <c:v>1.0186900000000001E-5</c:v>
                </c:pt>
                <c:pt idx="1339">
                  <c:v>6.7882599999999996E-6</c:v>
                </c:pt>
                <c:pt idx="1340">
                  <c:v>2.6958399999999999E-6</c:v>
                </c:pt>
                <c:pt idx="1341">
                  <c:v>-1.69575E-6</c:v>
                </c:pt>
                <c:pt idx="1342">
                  <c:v>-5.9263899999999999E-6</c:v>
                </c:pt>
                <c:pt idx="1343">
                  <c:v>-9.5182399999999992E-6</c:v>
                </c:pt>
                <c:pt idx="1344">
                  <c:v>-1.20352E-5</c:v>
                </c:pt>
                <c:pt idx="1345">
                  <c:v>-1.3146099999999999E-5</c:v>
                </c:pt>
                <c:pt idx="1346">
                  <c:v>-1.26821E-5</c:v>
                </c:pt>
                <c:pt idx="1347">
                  <c:v>-1.0675100000000001E-5</c:v>
                </c:pt>
                <c:pt idx="1348">
                  <c:v>-7.3691100000000002E-6</c:v>
                </c:pt>
                <c:pt idx="1349">
                  <c:v>-3.1962E-6</c:v>
                </c:pt>
                <c:pt idx="1350">
                  <c:v>1.2823599999999999E-6</c:v>
                </c:pt>
                <c:pt idx="1351">
                  <c:v>5.4622699999999998E-6</c:v>
                </c:pt>
                <c:pt idx="1352">
                  <c:v>8.7942699999999994E-6</c:v>
                </c:pt>
                <c:pt idx="1353">
                  <c:v>1.08742E-5</c:v>
                </c:pt>
                <c:pt idx="1354">
                  <c:v>1.1505700000000001E-5</c:v>
                </c:pt>
                <c:pt idx="1355">
                  <c:v>1.07226E-5</c:v>
                </c:pt>
                <c:pt idx="1356">
                  <c:v>8.7672100000000004E-6</c:v>
                </c:pt>
                <c:pt idx="1357">
                  <c:v>6.03143E-6</c:v>
                </c:pt>
                <c:pt idx="1358">
                  <c:v>2.9765600000000002E-6</c:v>
                </c:pt>
                <c:pt idx="1359">
                  <c:v>4.89105E-8</c:v>
                </c:pt>
                <c:pt idx="1360">
                  <c:v>-2.39158E-6</c:v>
                </c:pt>
                <c:pt idx="1361">
                  <c:v>-4.1183099999999999E-6</c:v>
                </c:pt>
                <c:pt idx="1362">
                  <c:v>-5.0557900000000001E-6</c:v>
                </c:pt>
                <c:pt idx="1363">
                  <c:v>-5.2690800000000004E-6</c:v>
                </c:pt>
                <c:pt idx="1364">
                  <c:v>-4.9309100000000004E-6</c:v>
                </c:pt>
                <c:pt idx="1365">
                  <c:v>-4.27458E-6</c:v>
                </c:pt>
                <c:pt idx="1366">
                  <c:v>-3.5425800000000001E-6</c:v>
                </c:pt>
                <c:pt idx="1367">
                  <c:v>-2.9400300000000002E-6</c:v>
                </c:pt>
                <c:pt idx="1368">
                  <c:v>-2.6008199999999999E-6</c:v>
                </c:pt>
                <c:pt idx="1369">
                  <c:v>-2.5714399999999999E-6</c:v>
                </c:pt>
                <c:pt idx="1370">
                  <c:v>-2.8138500000000002E-6</c:v>
                </c:pt>
                <c:pt idx="1371">
                  <c:v>-3.2245199999999999E-6</c:v>
                </c:pt>
                <c:pt idx="1372">
                  <c:v>-3.6633000000000001E-6</c:v>
                </c:pt>
                <c:pt idx="1373">
                  <c:v>-3.9835899999999996E-6</c:v>
                </c:pt>
                <c:pt idx="1374">
                  <c:v>-4.0558399999999996E-6</c:v>
                </c:pt>
                <c:pt idx="1375">
                  <c:v>-3.7797099999999998E-6</c:v>
                </c:pt>
                <c:pt idx="1376">
                  <c:v>-3.0850199999999998E-6</c:v>
                </c:pt>
                <c:pt idx="1377">
                  <c:v>-1.92668E-6</c:v>
                </c:pt>
                <c:pt idx="1378">
                  <c:v>-2.8105100000000002E-7</c:v>
                </c:pt>
                <c:pt idx="1379">
                  <c:v>1.8501000000000001E-6</c:v>
                </c:pt>
                <c:pt idx="1380">
                  <c:v>4.4265900000000003E-6</c:v>
                </c:pt>
                <c:pt idx="1381">
                  <c:v>7.3519099999999997E-6</c:v>
                </c:pt>
                <c:pt idx="1382">
                  <c:v>1.04586E-5</c:v>
                </c:pt>
                <c:pt idx="1383">
                  <c:v>1.35049E-5</c:v>
                </c:pt>
                <c:pt idx="1384">
                  <c:v>1.6187700000000001E-5</c:v>
                </c:pt>
                <c:pt idx="1385">
                  <c:v>1.8171600000000001E-5</c:v>
                </c:pt>
                <c:pt idx="1386">
                  <c:v>1.9130599999999999E-5</c:v>
                </c:pt>
                <c:pt idx="1387">
                  <c:v>1.8794799999999998E-5</c:v>
                </c:pt>
                <c:pt idx="1388">
                  <c:v>1.6999799999999999E-5</c:v>
                </c:pt>
                <c:pt idx="1389">
                  <c:v>1.37289E-5</c:v>
                </c:pt>
                <c:pt idx="1390">
                  <c:v>9.1441900000000006E-6</c:v>
                </c:pt>
                <c:pt idx="1391">
                  <c:v>3.59749E-6</c:v>
                </c:pt>
                <c:pt idx="1392">
                  <c:v>-2.3881800000000001E-6</c:v>
                </c:pt>
                <c:pt idx="1393">
                  <c:v>-8.1711200000000001E-6</c:v>
                </c:pt>
                <c:pt idx="1394">
                  <c:v>-1.3076499999999999E-5</c:v>
                </c:pt>
                <c:pt idx="1395">
                  <c:v>-1.6503499999999999E-5</c:v>
                </c:pt>
                <c:pt idx="1396">
                  <c:v>-1.8034200000000001E-5</c:v>
                </c:pt>
                <c:pt idx="1397">
                  <c:v>-1.7516999999999998E-5</c:v>
                </c:pt>
                <c:pt idx="1398">
                  <c:v>-1.5103600000000001E-5</c:v>
                </c:pt>
                <c:pt idx="1399">
                  <c:v>-1.1222900000000001E-5</c:v>
                </c:pt>
                <c:pt idx="1400">
                  <c:v>-6.49756E-6</c:v>
                </c:pt>
                <c:pt idx="1401">
                  <c:v>-1.62021E-6</c:v>
                </c:pt>
                <c:pt idx="1402">
                  <c:v>2.7779199999999998E-6</c:v>
                </c:pt>
                <c:pt idx="1403">
                  <c:v>6.2327499999999997E-6</c:v>
                </c:pt>
                <c:pt idx="1404">
                  <c:v>8.5027200000000005E-6</c:v>
                </c:pt>
                <c:pt idx="1405">
                  <c:v>9.5655099999999992E-6</c:v>
                </c:pt>
                <c:pt idx="1406">
                  <c:v>9.5662500000000001E-6</c:v>
                </c:pt>
                <c:pt idx="1407">
                  <c:v>8.7404599999999993E-6</c:v>
                </c:pt>
                <c:pt idx="1408">
                  <c:v>7.3386299999999999E-6</c:v>
                </c:pt>
                <c:pt idx="1409">
                  <c:v>5.5739500000000002E-6</c:v>
                </c:pt>
                <c:pt idx="1410">
                  <c:v>3.60283E-6</c:v>
                </c:pt>
                <c:pt idx="1411">
                  <c:v>1.53495E-6</c:v>
                </c:pt>
                <c:pt idx="1412">
                  <c:v>-5.3978500000000001E-7</c:v>
                </c:pt>
                <c:pt idx="1413">
                  <c:v>-2.52353E-6</c:v>
                </c:pt>
                <c:pt idx="1414">
                  <c:v>-4.2955300000000002E-6</c:v>
                </c:pt>
                <c:pt idx="1415">
                  <c:v>-5.7163900000000002E-6</c:v>
                </c:pt>
                <c:pt idx="1416">
                  <c:v>-6.6499200000000002E-6</c:v>
                </c:pt>
                <c:pt idx="1417">
                  <c:v>-6.9948600000000003E-6</c:v>
                </c:pt>
                <c:pt idx="1418">
                  <c:v>-6.7163200000000001E-6</c:v>
                </c:pt>
                <c:pt idx="1419">
                  <c:v>-5.8680000000000004E-6</c:v>
                </c:pt>
                <c:pt idx="1420">
                  <c:v>-4.5996599999999999E-6</c:v>
                </c:pt>
                <c:pt idx="1421">
                  <c:v>-3.1472600000000001E-6</c:v>
                </c:pt>
                <c:pt idx="1422">
                  <c:v>-1.8049700000000001E-6</c:v>
                </c:pt>
                <c:pt idx="1423">
                  <c:v>-8.8016199999999996E-7</c:v>
                </c:pt>
                <c:pt idx="1424">
                  <c:v>-6.3544700000000001E-7</c:v>
                </c:pt>
                <c:pt idx="1425">
                  <c:v>-1.2264199999999999E-6</c:v>
                </c:pt>
                <c:pt idx="1426">
                  <c:v>-2.6492699999999998E-6</c:v>
                </c:pt>
                <c:pt idx="1427">
                  <c:v>-4.7146200000000003E-6</c:v>
                </c:pt>
                <c:pt idx="1428">
                  <c:v>-7.0602700000000004E-6</c:v>
                </c:pt>
                <c:pt idx="1429">
                  <c:v>-9.2066999999999995E-6</c:v>
                </c:pt>
                <c:pt idx="1430">
                  <c:v>-1.06462E-5</c:v>
                </c:pt>
                <c:pt idx="1431">
                  <c:v>-1.09461E-5</c:v>
                </c:pt>
                <c:pt idx="1432">
                  <c:v>-9.8426400000000007E-6</c:v>
                </c:pt>
                <c:pt idx="1433">
                  <c:v>-7.3033E-6</c:v>
                </c:pt>
                <c:pt idx="1434">
                  <c:v>-3.5454099999999998E-6</c:v>
                </c:pt>
                <c:pt idx="1435">
                  <c:v>9.9143699999999991E-7</c:v>
                </c:pt>
                <c:pt idx="1436">
                  <c:v>5.7122000000000001E-6</c:v>
                </c:pt>
                <c:pt idx="1437">
                  <c:v>9.9589099999999995E-6</c:v>
                </c:pt>
                <c:pt idx="1438">
                  <c:v>1.31126E-5</c:v>
                </c:pt>
                <c:pt idx="1439">
                  <c:v>1.46887E-5</c:v>
                </c:pt>
                <c:pt idx="1440">
                  <c:v>1.44103E-5</c:v>
                </c:pt>
                <c:pt idx="1441">
                  <c:v>1.2249799999999999E-5</c:v>
                </c:pt>
                <c:pt idx="1442">
                  <c:v>8.4323299999999993E-6</c:v>
                </c:pt>
                <c:pt idx="1443">
                  <c:v>3.4010999999999999E-6</c:v>
                </c:pt>
                <c:pt idx="1444">
                  <c:v>-2.2486700000000002E-6</c:v>
                </c:pt>
                <c:pt idx="1445">
                  <c:v>-7.8554200000000008E-6</c:v>
                </c:pt>
                <c:pt idx="1446">
                  <c:v>-1.27816E-5</c:v>
                </c:pt>
                <c:pt idx="1447">
                  <c:v>-1.64933E-5</c:v>
                </c:pt>
                <c:pt idx="1448">
                  <c:v>-1.86178E-5</c:v>
                </c:pt>
                <c:pt idx="1449">
                  <c:v>-1.89716E-5</c:v>
                </c:pt>
                <c:pt idx="1450">
                  <c:v>-1.75608E-5</c:v>
                </c:pt>
                <c:pt idx="1451">
                  <c:v>-1.45579E-5</c:v>
                </c:pt>
                <c:pt idx="1452">
                  <c:v>-1.02648E-5</c:v>
                </c:pt>
                <c:pt idx="1453">
                  <c:v>-5.0688499999999998E-6</c:v>
                </c:pt>
                <c:pt idx="1454">
                  <c:v>5.9984699999999998E-7</c:v>
                </c:pt>
                <c:pt idx="1455">
                  <c:v>6.3068999999999997E-6</c:v>
                </c:pt>
                <c:pt idx="1456">
                  <c:v>1.1644800000000001E-5</c:v>
                </c:pt>
                <c:pt idx="1457">
                  <c:v>1.6255900000000001E-5</c:v>
                </c:pt>
                <c:pt idx="1458">
                  <c:v>1.98477E-5</c:v>
                </c:pt>
                <c:pt idx="1459">
                  <c:v>2.2202299999999999E-5</c:v>
                </c:pt>
                <c:pt idx="1460">
                  <c:v>2.3184E-5</c:v>
                </c:pt>
                <c:pt idx="1461">
                  <c:v>2.2747100000000001E-5</c:v>
                </c:pt>
                <c:pt idx="1462">
                  <c:v>2.0946700000000001E-5</c:v>
                </c:pt>
                <c:pt idx="1463">
                  <c:v>1.7946899999999999E-5</c:v>
                </c:pt>
                <c:pt idx="1464">
                  <c:v>1.40224E-5</c:v>
                </c:pt>
                <c:pt idx="1465">
                  <c:v>9.5426999999999993E-6</c:v>
                </c:pt>
                <c:pt idx="1466">
                  <c:v>4.9378100000000002E-6</c:v>
                </c:pt>
                <c:pt idx="1467">
                  <c:v>6.44564E-7</c:v>
                </c:pt>
                <c:pt idx="1468">
                  <c:v>-2.95475E-6</c:v>
                </c:pt>
                <c:pt idx="1469">
                  <c:v>-5.5878299999999997E-6</c:v>
                </c:pt>
                <c:pt idx="1470">
                  <c:v>-7.1273700000000002E-6</c:v>
                </c:pt>
                <c:pt idx="1471">
                  <c:v>-7.5975599999999996E-6</c:v>
                </c:pt>
                <c:pt idx="1472">
                  <c:v>-7.1525800000000002E-6</c:v>
                </c:pt>
                <c:pt idx="1473">
                  <c:v>-6.0359099999999999E-6</c:v>
                </c:pt>
                <c:pt idx="1474">
                  <c:v>-4.5331699999999997E-6</c:v>
                </c:pt>
                <c:pt idx="1475">
                  <c:v>-2.9299000000000001E-6</c:v>
                </c:pt>
                <c:pt idx="1476">
                  <c:v>-1.48019E-6</c:v>
                </c:pt>
                <c:pt idx="1477">
                  <c:v>-3.8612099999999999E-7</c:v>
                </c:pt>
                <c:pt idx="1478">
                  <c:v>2.1598000000000001E-7</c:v>
                </c:pt>
                <c:pt idx="1479">
                  <c:v>2.6583199999999999E-7</c:v>
                </c:pt>
                <c:pt idx="1480">
                  <c:v>-2.13567E-7</c:v>
                </c:pt>
                <c:pt idx="1481">
                  <c:v>-1.11547E-6</c:v>
                </c:pt>
                <c:pt idx="1482">
                  <c:v>-2.2608099999999999E-6</c:v>
                </c:pt>
                <c:pt idx="1483">
                  <c:v>-3.42453E-6</c:v>
                </c:pt>
                <c:pt idx="1484">
                  <c:v>-4.3748099999999999E-6</c:v>
                </c:pt>
                <c:pt idx="1485">
                  <c:v>-4.9175900000000003E-6</c:v>
                </c:pt>
                <c:pt idx="1486">
                  <c:v>-4.93553E-6</c:v>
                </c:pt>
                <c:pt idx="1487">
                  <c:v>-4.4114900000000002E-6</c:v>
                </c:pt>
                <c:pt idx="1488">
                  <c:v>-3.4305800000000001E-6</c:v>
                </c:pt>
                <c:pt idx="1489">
                  <c:v>-2.1617399999999998E-6</c:v>
                </c:pt>
                <c:pt idx="1490">
                  <c:v>-8.2476699999999996E-7</c:v>
                </c:pt>
                <c:pt idx="1491">
                  <c:v>3.4816999999999997E-7</c:v>
                </c:pt>
                <c:pt idx="1492">
                  <c:v>1.1485000000000001E-6</c:v>
                </c:pt>
                <c:pt idx="1493">
                  <c:v>1.41941E-6</c:v>
                </c:pt>
                <c:pt idx="1494">
                  <c:v>1.07459E-6</c:v>
                </c:pt>
                <c:pt idx="1495">
                  <c:v>1.08073E-7</c:v>
                </c:pt>
                <c:pt idx="1496">
                  <c:v>-1.4040100000000001E-6</c:v>
                </c:pt>
                <c:pt idx="1497">
                  <c:v>-3.3098200000000002E-6</c:v>
                </c:pt>
                <c:pt idx="1498">
                  <c:v>-5.3969099999999998E-6</c:v>
                </c:pt>
                <c:pt idx="1499">
                  <c:v>-7.4160400000000001E-6</c:v>
                </c:pt>
                <c:pt idx="1500">
                  <c:v>-9.1114500000000007E-6</c:v>
                </c:pt>
                <c:pt idx="1501">
                  <c:v>-1.02532E-5</c:v>
                </c:pt>
                <c:pt idx="1502">
                  <c:v>-1.0666099999999999E-5</c:v>
                </c:pt>
                <c:pt idx="1503">
                  <c:v>-1.02506E-5</c:v>
                </c:pt>
                <c:pt idx="1504">
                  <c:v>-8.9935900000000007E-6</c:v>
                </c:pt>
                <c:pt idx="1505">
                  <c:v>-6.9692400000000004E-6</c:v>
                </c:pt>
                <c:pt idx="1506">
                  <c:v>-4.3318099999999996E-6</c:v>
                </c:pt>
                <c:pt idx="1507">
                  <c:v>-1.3027799999999999E-6</c:v>
                </c:pt>
                <c:pt idx="1508">
                  <c:v>1.8470799999999999E-6</c:v>
                </c:pt>
                <c:pt idx="1509">
                  <c:v>4.8201699999999996E-6</c:v>
                </c:pt>
                <c:pt idx="1510">
                  <c:v>7.3187699999999997E-6</c:v>
                </c:pt>
                <c:pt idx="1511">
                  <c:v>9.0747199999999994E-6</c:v>
                </c:pt>
                <c:pt idx="1512">
                  <c:v>9.87927E-6</c:v>
                </c:pt>
                <c:pt idx="1513">
                  <c:v>9.6096000000000003E-6</c:v>
                </c:pt>
                <c:pt idx="1514">
                  <c:v>8.2483500000000004E-6</c:v>
                </c:pt>
                <c:pt idx="1515">
                  <c:v>5.8935800000000001E-6</c:v>
                </c:pt>
                <c:pt idx="1516">
                  <c:v>2.7572500000000002E-6</c:v>
                </c:pt>
                <c:pt idx="1517">
                  <c:v>-8.4801899999999997E-7</c:v>
                </c:pt>
                <c:pt idx="1518">
                  <c:v>-4.5342100000000004E-6</c:v>
                </c:pt>
                <c:pt idx="1519">
                  <c:v>-7.87483E-6</c:v>
                </c:pt>
                <c:pt idx="1520">
                  <c:v>-1.04522E-5</c:v>
                </c:pt>
                <c:pt idx="1521">
                  <c:v>-1.19116E-5</c:v>
                </c:pt>
                <c:pt idx="1522">
                  <c:v>-1.20159E-5</c:v>
                </c:pt>
                <c:pt idx="1523">
                  <c:v>-1.0689800000000001E-5</c:v>
                </c:pt>
                <c:pt idx="1524">
                  <c:v>-8.0437000000000006E-6</c:v>
                </c:pt>
                <c:pt idx="1525">
                  <c:v>-4.3672700000000001E-6</c:v>
                </c:pt>
                <c:pt idx="1526">
                  <c:v>-9.0668300000000005E-8</c:v>
                </c:pt>
                <c:pt idx="1527">
                  <c:v>4.2800200000000002E-6</c:v>
                </c:pt>
                <c:pt idx="1528">
                  <c:v>8.2395999999999999E-6</c:v>
                </c:pt>
                <c:pt idx="1529">
                  <c:v>1.13557E-5</c:v>
                </c:pt>
                <c:pt idx="1530">
                  <c:v>1.3321300000000001E-5</c:v>
                </c:pt>
                <c:pt idx="1531">
                  <c:v>1.39799E-5</c:v>
                </c:pt>
                <c:pt idx="1532">
                  <c:v>1.33242E-5</c:v>
                </c:pt>
                <c:pt idx="1533">
                  <c:v>1.14747E-5</c:v>
                </c:pt>
                <c:pt idx="1534">
                  <c:v>8.6475399999999992E-6</c:v>
                </c:pt>
                <c:pt idx="1535">
                  <c:v>5.1193000000000003E-6</c:v>
                </c:pt>
                <c:pt idx="1536">
                  <c:v>1.1952800000000001E-6</c:v>
                </c:pt>
                <c:pt idx="1537">
                  <c:v>-2.81722E-6</c:v>
                </c:pt>
                <c:pt idx="1538">
                  <c:v>-6.62874E-6</c:v>
                </c:pt>
                <c:pt idx="1539">
                  <c:v>-9.98093E-6</c:v>
                </c:pt>
                <c:pt idx="1540">
                  <c:v>-1.2653800000000001E-5</c:v>
                </c:pt>
                <c:pt idx="1541">
                  <c:v>-1.44691E-5</c:v>
                </c:pt>
                <c:pt idx="1542">
                  <c:v>-1.5293200000000001E-5</c:v>
                </c:pt>
                <c:pt idx="1543">
                  <c:v>-1.5044200000000001E-5</c:v>
                </c:pt>
                <c:pt idx="1544">
                  <c:v>-1.37043E-5</c:v>
                </c:pt>
                <c:pt idx="1545">
                  <c:v>-1.1339600000000001E-5</c:v>
                </c:pt>
                <c:pt idx="1546">
                  <c:v>-8.1175300000000002E-6</c:v>
                </c:pt>
                <c:pt idx="1547">
                  <c:v>-4.3157799999999997E-6</c:v>
                </c:pt>
                <c:pt idx="1548">
                  <c:v>-3.08017E-7</c:v>
                </c:pt>
                <c:pt idx="1549">
                  <c:v>3.4774299999999999E-6</c:v>
                </c:pt>
                <c:pt idx="1550">
                  <c:v>6.6242900000000004E-6</c:v>
                </c:pt>
                <c:pt idx="1551">
                  <c:v>8.8063900000000002E-6</c:v>
                </c:pt>
                <c:pt idx="1552">
                  <c:v>9.8562099999999996E-6</c:v>
                </c:pt>
                <c:pt idx="1553">
                  <c:v>9.8025699999999996E-6</c:v>
                </c:pt>
                <c:pt idx="1554">
                  <c:v>8.8641799999999992E-6</c:v>
                </c:pt>
                <c:pt idx="1555">
                  <c:v>7.3992100000000001E-6</c:v>
                </c:pt>
                <c:pt idx="1556">
                  <c:v>5.8241400000000001E-6</c:v>
                </c:pt>
                <c:pt idx="1557">
                  <c:v>4.5243099999999999E-6</c:v>
                </c:pt>
                <c:pt idx="1558">
                  <c:v>3.7784999999999999E-6</c:v>
                </c:pt>
                <c:pt idx="1559">
                  <c:v>3.71414E-6</c:v>
                </c:pt>
                <c:pt idx="1560">
                  <c:v>4.2988199999999999E-6</c:v>
                </c:pt>
                <c:pt idx="1561">
                  <c:v>5.3640499999999999E-6</c:v>
                </c:pt>
                <c:pt idx="1562">
                  <c:v>6.65068E-6</c:v>
                </c:pt>
                <c:pt idx="1563">
                  <c:v>7.8638200000000005E-6</c:v>
                </c:pt>
                <c:pt idx="1564">
                  <c:v>8.7267599999999998E-6</c:v>
                </c:pt>
                <c:pt idx="1565">
                  <c:v>9.0267499999999996E-6</c:v>
                </c:pt>
                <c:pt idx="1566">
                  <c:v>8.6482400000000007E-6</c:v>
                </c:pt>
                <c:pt idx="1567">
                  <c:v>7.5904199999999999E-6</c:v>
                </c:pt>
                <c:pt idx="1568">
                  <c:v>5.9664799999999998E-6</c:v>
                </c:pt>
                <c:pt idx="1569">
                  <c:v>3.9832500000000004E-6</c:v>
                </c:pt>
                <c:pt idx="1570">
                  <c:v>1.9032099999999999E-6</c:v>
                </c:pt>
                <c:pt idx="1571">
                  <c:v>-4.6393899999999996E-9</c:v>
                </c:pt>
                <c:pt idx="1572">
                  <c:v>-1.51416E-6</c:v>
                </c:pt>
                <c:pt idx="1573">
                  <c:v>-2.4796400000000002E-6</c:v>
                </c:pt>
                <c:pt idx="1574">
                  <c:v>-2.85243E-6</c:v>
                </c:pt>
                <c:pt idx="1575">
                  <c:v>-2.6743200000000001E-6</c:v>
                </c:pt>
                <c:pt idx="1576">
                  <c:v>-2.05272E-6</c:v>
                </c:pt>
                <c:pt idx="1577">
                  <c:v>-1.12806E-6</c:v>
                </c:pt>
                <c:pt idx="1578">
                  <c:v>-4.3989399999999999E-8</c:v>
                </c:pt>
                <c:pt idx="1579">
                  <c:v>1.07215E-6</c:v>
                </c:pt>
                <c:pt idx="1580">
                  <c:v>2.1171999999999998E-6</c:v>
                </c:pt>
                <c:pt idx="1581">
                  <c:v>3.0112000000000001E-6</c:v>
                </c:pt>
                <c:pt idx="1582">
                  <c:v>3.69266E-6</c:v>
                </c:pt>
                <c:pt idx="1583">
                  <c:v>4.1140099999999998E-6</c:v>
                </c:pt>
                <c:pt idx="1584">
                  <c:v>4.2392500000000001E-6</c:v>
                </c:pt>
                <c:pt idx="1585">
                  <c:v>4.0435999999999997E-6</c:v>
                </c:pt>
                <c:pt idx="1586">
                  <c:v>3.5145399999999998E-6</c:v>
                </c:pt>
                <c:pt idx="1587">
                  <c:v>2.6538599999999999E-6</c:v>
                </c:pt>
                <c:pt idx="1588">
                  <c:v>1.48132E-6</c:v>
                </c:pt>
                <c:pt idx="1589">
                  <c:v>4.01242E-8</c:v>
                </c:pt>
                <c:pt idx="1590">
                  <c:v>-1.59645E-6</c:v>
                </c:pt>
                <c:pt idx="1591">
                  <c:v>-3.3200699999999998E-6</c:v>
                </c:pt>
                <c:pt idx="1592">
                  <c:v>-4.9878900000000003E-6</c:v>
                </c:pt>
                <c:pt idx="1593">
                  <c:v>-6.4325499999999999E-6</c:v>
                </c:pt>
                <c:pt idx="1594">
                  <c:v>-7.4827200000000001E-6</c:v>
                </c:pt>
                <c:pt idx="1595">
                  <c:v>-7.99199E-6</c:v>
                </c:pt>
                <c:pt idx="1596">
                  <c:v>-7.8699099999999997E-6</c:v>
                </c:pt>
                <c:pt idx="1597">
                  <c:v>-7.1071899999999996E-6</c:v>
                </c:pt>
                <c:pt idx="1598">
                  <c:v>-5.78791E-6</c:v>
                </c:pt>
                <c:pt idx="1599">
                  <c:v>-4.0843400000000003E-6</c:v>
                </c:pt>
                <c:pt idx="1600">
                  <c:v>-2.2344300000000001E-6</c:v>
                </c:pt>
                <c:pt idx="1601">
                  <c:v>-5.0538499999999997E-7</c:v>
                </c:pt>
                <c:pt idx="1602">
                  <c:v>8.5020099999999995E-7</c:v>
                </c:pt>
                <c:pt idx="1603">
                  <c:v>1.63767E-6</c:v>
                </c:pt>
                <c:pt idx="1604">
                  <c:v>1.75458E-6</c:v>
                </c:pt>
                <c:pt idx="1605">
                  <c:v>1.20818E-6</c:v>
                </c:pt>
                <c:pt idx="1606">
                  <c:v>1.1119000000000001E-7</c:v>
                </c:pt>
                <c:pt idx="1607">
                  <c:v>-1.3445199999999999E-6</c:v>
                </c:pt>
                <c:pt idx="1608">
                  <c:v>-2.9301699999999999E-6</c:v>
                </c:pt>
                <c:pt idx="1609">
                  <c:v>-4.4273599999999999E-6</c:v>
                </c:pt>
                <c:pt idx="1610">
                  <c:v>-5.6671499999999996E-6</c:v>
                </c:pt>
                <c:pt idx="1611">
                  <c:v>-6.5505899999999997E-6</c:v>
                </c:pt>
                <c:pt idx="1612">
                  <c:v>-7.0467900000000002E-6</c:v>
                </c:pt>
                <c:pt idx="1613">
                  <c:v>-7.1729499999999997E-6</c:v>
                </c:pt>
                <c:pt idx="1614">
                  <c:v>-6.9664400000000002E-6</c:v>
                </c:pt>
                <c:pt idx="1615">
                  <c:v>-6.4612400000000003E-6</c:v>
                </c:pt>
                <c:pt idx="1616">
                  <c:v>-5.6778400000000003E-6</c:v>
                </c:pt>
                <c:pt idx="1617">
                  <c:v>-4.6293599999999998E-6</c:v>
                </c:pt>
                <c:pt idx="1618">
                  <c:v>-3.3400499999999999E-6</c:v>
                </c:pt>
                <c:pt idx="1619">
                  <c:v>-1.86712E-6</c:v>
                </c:pt>
                <c:pt idx="1620">
                  <c:v>-3.1553799999999998E-7</c:v>
                </c:pt>
                <c:pt idx="1621">
                  <c:v>1.1622099999999999E-6</c:v>
                </c:pt>
                <c:pt idx="1622">
                  <c:v>2.38443E-6</c:v>
                </c:pt>
                <c:pt idx="1623">
                  <c:v>3.1734599999999999E-6</c:v>
                </c:pt>
                <c:pt idx="1624">
                  <c:v>3.39555E-6</c:v>
                </c:pt>
                <c:pt idx="1625">
                  <c:v>2.9961200000000001E-6</c:v>
                </c:pt>
                <c:pt idx="1626">
                  <c:v>2.0201400000000002E-6</c:v>
                </c:pt>
                <c:pt idx="1627">
                  <c:v>6.1075199999999999E-7</c:v>
                </c:pt>
                <c:pt idx="1628">
                  <c:v>-1.01433E-6</c:v>
                </c:pt>
                <c:pt idx="1629">
                  <c:v>-2.6034200000000001E-6</c:v>
                </c:pt>
                <c:pt idx="1630">
                  <c:v>-3.9184100000000003E-6</c:v>
                </c:pt>
                <c:pt idx="1631">
                  <c:v>-4.7779200000000002E-6</c:v>
                </c:pt>
                <c:pt idx="1632">
                  <c:v>-5.08635E-6</c:v>
                </c:pt>
                <c:pt idx="1633">
                  <c:v>-4.84404E-6</c:v>
                </c:pt>
                <c:pt idx="1634">
                  <c:v>-4.1387800000000004E-6</c:v>
                </c:pt>
                <c:pt idx="1635">
                  <c:v>-3.1234099999999999E-6</c:v>
                </c:pt>
                <c:pt idx="1636">
                  <c:v>-1.9862900000000001E-6</c:v>
                </c:pt>
                <c:pt idx="1637">
                  <c:v>-9.2034899999999998E-7</c:v>
                </c:pt>
                <c:pt idx="1638">
                  <c:v>-9.4439099999999995E-8</c:v>
                </c:pt>
                <c:pt idx="1639">
                  <c:v>3.7141099999999999E-7</c:v>
                </c:pt>
                <c:pt idx="1640">
                  <c:v>4.2559599999999999E-7</c:v>
                </c:pt>
                <c:pt idx="1641">
                  <c:v>9.7099500000000002E-8</c:v>
                </c:pt>
                <c:pt idx="1642">
                  <c:v>-5.0355700000000001E-7</c:v>
                </c:pt>
                <c:pt idx="1643">
                  <c:v>-1.19826E-6</c:v>
                </c:pt>
                <c:pt idx="1644">
                  <c:v>-1.77119E-6</c:v>
                </c:pt>
                <c:pt idx="1645">
                  <c:v>-2.0111499999999998E-6</c:v>
                </c:pt>
                <c:pt idx="1646">
                  <c:v>-1.7574600000000001E-6</c:v>
                </c:pt>
                <c:pt idx="1647">
                  <c:v>-9.3810799999999997E-7</c:v>
                </c:pt>
                <c:pt idx="1648">
                  <c:v>4.1072400000000002E-7</c:v>
                </c:pt>
                <c:pt idx="1649">
                  <c:v>2.1501200000000001E-6</c:v>
                </c:pt>
                <c:pt idx="1650">
                  <c:v>4.0680800000000004E-6</c:v>
                </c:pt>
                <c:pt idx="1651">
                  <c:v>5.9258799999999998E-6</c:v>
                </c:pt>
                <c:pt idx="1652">
                  <c:v>7.5088E-6</c:v>
                </c:pt>
                <c:pt idx="1653">
                  <c:v>8.6681099999999999E-6</c:v>
                </c:pt>
                <c:pt idx="1654">
                  <c:v>9.3439599999999996E-6</c:v>
                </c:pt>
                <c:pt idx="1655">
                  <c:v>9.5648599999999994E-6</c:v>
                </c:pt>
                <c:pt idx="1656">
                  <c:v>9.4256800000000005E-6</c:v>
                </c:pt>
                <c:pt idx="1657">
                  <c:v>9.0520799999999996E-6</c:v>
                </c:pt>
                <c:pt idx="1658">
                  <c:v>8.5615499999999994E-6</c:v>
                </c:pt>
                <c:pt idx="1659">
                  <c:v>8.0317100000000004E-6</c:v>
                </c:pt>
                <c:pt idx="1660">
                  <c:v>7.4833300000000004E-6</c:v>
                </c:pt>
                <c:pt idx="1661">
                  <c:v>6.8817300000000001E-6</c:v>
                </c:pt>
                <c:pt idx="1662">
                  <c:v>6.1554299999999999E-6</c:v>
                </c:pt>
                <c:pt idx="1663">
                  <c:v>5.2270299999999997E-6</c:v>
                </c:pt>
                <c:pt idx="1664">
                  <c:v>4.0480900000000004E-6</c:v>
                </c:pt>
                <c:pt idx="1665">
                  <c:v>2.6286699999999999E-6</c:v>
                </c:pt>
                <c:pt idx="1666">
                  <c:v>1.05242E-6</c:v>
                </c:pt>
                <c:pt idx="1667">
                  <c:v>-5.2862499999999996E-7</c:v>
                </c:pt>
                <c:pt idx="1668">
                  <c:v>-1.9204400000000001E-6</c:v>
                </c:pt>
                <c:pt idx="1669">
                  <c:v>-2.9292499999999999E-6</c:v>
                </c:pt>
                <c:pt idx="1670">
                  <c:v>-3.4093000000000001E-6</c:v>
                </c:pt>
                <c:pt idx="1671">
                  <c:v>-3.3029000000000002E-6</c:v>
                </c:pt>
                <c:pt idx="1672">
                  <c:v>-2.6610500000000001E-6</c:v>
                </c:pt>
                <c:pt idx="1673">
                  <c:v>-1.6379199999999999E-6</c:v>
                </c:pt>
                <c:pt idx="1674">
                  <c:v>-4.5981100000000001E-7</c:v>
                </c:pt>
                <c:pt idx="1675">
                  <c:v>6.23272E-7</c:v>
                </c:pt>
                <c:pt idx="1676">
                  <c:v>1.3908699999999999E-6</c:v>
                </c:pt>
                <c:pt idx="1677">
                  <c:v>1.69631E-6</c:v>
                </c:pt>
                <c:pt idx="1678">
                  <c:v>1.49162E-6</c:v>
                </c:pt>
                <c:pt idx="1679">
                  <c:v>8.2878200000000004E-7</c:v>
                </c:pt>
                <c:pt idx="1680">
                  <c:v>-1.60654E-7</c:v>
                </c:pt>
                <c:pt idx="1681">
                  <c:v>-1.30002E-6</c:v>
                </c:pt>
                <c:pt idx="1682">
                  <c:v>-2.4063999999999999E-6</c:v>
                </c:pt>
                <c:pt idx="1683">
                  <c:v>-3.3245499999999998E-6</c:v>
                </c:pt>
                <c:pt idx="1684">
                  <c:v>-3.9495E-6</c:v>
                </c:pt>
                <c:pt idx="1685">
                  <c:v>-4.2349900000000003E-6</c:v>
                </c:pt>
                <c:pt idx="1686">
                  <c:v>-4.1888700000000003E-6</c:v>
                </c:pt>
                <c:pt idx="1687">
                  <c:v>-3.85887E-6</c:v>
                </c:pt>
                <c:pt idx="1688">
                  <c:v>-3.3138200000000001E-6</c:v>
                </c:pt>
                <c:pt idx="1689">
                  <c:v>-2.6253199999999998E-6</c:v>
                </c:pt>
                <c:pt idx="1690">
                  <c:v>-1.854E-6</c:v>
                </c:pt>
                <c:pt idx="1691">
                  <c:v>-1.0432400000000001E-6</c:v>
                </c:pt>
                <c:pt idx="1692">
                  <c:v>-2.20879E-7</c:v>
                </c:pt>
                <c:pt idx="1693">
                  <c:v>5.9198100000000001E-7</c:v>
                </c:pt>
                <c:pt idx="1694">
                  <c:v>1.36849E-6</c:v>
                </c:pt>
                <c:pt idx="1695">
                  <c:v>2.06435E-6</c:v>
                </c:pt>
                <c:pt idx="1696">
                  <c:v>2.6118799999999998E-6</c:v>
                </c:pt>
                <c:pt idx="1697">
                  <c:v>2.9235399999999999E-6</c:v>
                </c:pt>
                <c:pt idx="1698">
                  <c:v>2.9056900000000001E-6</c:v>
                </c:pt>
                <c:pt idx="1699">
                  <c:v>2.4802099999999998E-6</c:v>
                </c:pt>
                <c:pt idx="1700">
                  <c:v>1.60762E-6</c:v>
                </c:pt>
                <c:pt idx="1701">
                  <c:v>3.0490500000000002E-7</c:v>
                </c:pt>
                <c:pt idx="1702">
                  <c:v>-1.3483700000000001E-6</c:v>
                </c:pt>
                <c:pt idx="1703">
                  <c:v>-3.21771E-6</c:v>
                </c:pt>
                <c:pt idx="1704">
                  <c:v>-5.1333700000000003E-6</c:v>
                </c:pt>
                <c:pt idx="1705">
                  <c:v>-6.91637E-6</c:v>
                </c:pt>
                <c:pt idx="1706">
                  <c:v>-8.40425E-6</c:v>
                </c:pt>
                <c:pt idx="1707">
                  <c:v>-9.4706399999999998E-6</c:v>
                </c:pt>
                <c:pt idx="1708">
                  <c:v>-1.00361E-5</c:v>
                </c:pt>
                <c:pt idx="1709">
                  <c:v>-1.00701E-5</c:v>
                </c:pt>
                <c:pt idx="1710">
                  <c:v>-9.5860699999999992E-6</c:v>
                </c:pt>
                <c:pt idx="1711">
                  <c:v>-8.6327100000000002E-6</c:v>
                </c:pt>
                <c:pt idx="1712">
                  <c:v>-7.2839300000000002E-6</c:v>
                </c:pt>
                <c:pt idx="1713">
                  <c:v>-5.6291400000000003E-6</c:v>
                </c:pt>
                <c:pt idx="1714">
                  <c:v>-3.7656099999999998E-6</c:v>
                </c:pt>
                <c:pt idx="1715">
                  <c:v>-1.7934799999999999E-6</c:v>
                </c:pt>
                <c:pt idx="1716">
                  <c:v>1.86352E-7</c:v>
                </c:pt>
                <c:pt idx="1717">
                  <c:v>2.0723500000000002E-6</c:v>
                </c:pt>
                <c:pt idx="1718">
                  <c:v>3.7624499999999999E-6</c:v>
                </c:pt>
                <c:pt idx="1719">
                  <c:v>5.15671E-6</c:v>
                </c:pt>
                <c:pt idx="1720">
                  <c:v>6.1645900000000004E-6</c:v>
                </c:pt>
                <c:pt idx="1721">
                  <c:v>6.7169900000000004E-6</c:v>
                </c:pt>
                <c:pt idx="1722">
                  <c:v>6.7808899999999999E-6</c:v>
                </c:pt>
                <c:pt idx="1723">
                  <c:v>6.3717600000000003E-6</c:v>
                </c:pt>
                <c:pt idx="1724">
                  <c:v>5.5587200000000004E-6</c:v>
                </c:pt>
                <c:pt idx="1725">
                  <c:v>4.4587199999999999E-6</c:v>
                </c:pt>
                <c:pt idx="1726">
                  <c:v>3.21975E-6</c:v>
                </c:pt>
                <c:pt idx="1727">
                  <c:v>1.99672E-6</c:v>
                </c:pt>
                <c:pt idx="1728">
                  <c:v>9.2663000000000003E-7</c:v>
                </c:pt>
                <c:pt idx="1729">
                  <c:v>1.0911300000000001E-7</c:v>
                </c:pt>
                <c:pt idx="1730">
                  <c:v>-4.0338600000000001E-7</c:v>
                </c:pt>
                <c:pt idx="1731">
                  <c:v>-6.0566400000000004E-7</c:v>
                </c:pt>
                <c:pt idx="1732">
                  <c:v>-5.3263399999999998E-7</c:v>
                </c:pt>
                <c:pt idx="1733">
                  <c:v>-2.4888199999999999E-7</c:v>
                </c:pt>
                <c:pt idx="1734">
                  <c:v>1.6209099999999999E-7</c:v>
                </c:pt>
                <c:pt idx="1735">
                  <c:v>6.07703E-7</c:v>
                </c:pt>
                <c:pt idx="1736">
                  <c:v>9.9546499999999992E-7</c:v>
                </c:pt>
                <c:pt idx="1737">
                  <c:v>1.2420200000000001E-6</c:v>
                </c:pt>
                <c:pt idx="1738">
                  <c:v>1.2818500000000001E-6</c:v>
                </c:pt>
                <c:pt idx="1739">
                  <c:v>1.0745499999999999E-6</c:v>
                </c:pt>
                <c:pt idx="1740">
                  <c:v>6.09364E-7</c:v>
                </c:pt>
                <c:pt idx="1741">
                  <c:v>-9.3764299999999995E-8</c:v>
                </c:pt>
                <c:pt idx="1742">
                  <c:v>-9.8605999999999992E-7</c:v>
                </c:pt>
                <c:pt idx="1743">
                  <c:v>-1.99359E-6</c:v>
                </c:pt>
                <c:pt idx="1744">
                  <c:v>-3.0216800000000001E-6</c:v>
                </c:pt>
                <c:pt idx="1745">
                  <c:v>-3.9602699999999996E-6</c:v>
                </c:pt>
                <c:pt idx="1746">
                  <c:v>-4.6911599999999998E-6</c:v>
                </c:pt>
                <c:pt idx="1747">
                  <c:v>-5.09893E-6</c:v>
                </c:pt>
                <c:pt idx="1748">
                  <c:v>-5.0858300000000001E-6</c:v>
                </c:pt>
                <c:pt idx="1749">
                  <c:v>-4.5893899999999998E-6</c:v>
                </c:pt>
                <c:pt idx="1750">
                  <c:v>-3.5990000000000002E-6</c:v>
                </c:pt>
                <c:pt idx="1751">
                  <c:v>-2.1667299999999999E-6</c:v>
                </c:pt>
                <c:pt idx="1752">
                  <c:v>-4.0834000000000002E-7</c:v>
                </c:pt>
                <c:pt idx="1753">
                  <c:v>1.5078100000000001E-6</c:v>
                </c:pt>
                <c:pt idx="1754">
                  <c:v>3.3823199999999999E-6</c:v>
                </c:pt>
                <c:pt idx="1755">
                  <c:v>5.0129300000000003E-6</c:v>
                </c:pt>
                <c:pt idx="1756">
                  <c:v>6.2234499999999997E-6</c:v>
                </c:pt>
                <c:pt idx="1757">
                  <c:v>6.8882700000000002E-6</c:v>
                </c:pt>
                <c:pt idx="1758">
                  <c:v>6.9486699999999997E-6</c:v>
                </c:pt>
                <c:pt idx="1759">
                  <c:v>6.4196399999999997E-6</c:v>
                </c:pt>
                <c:pt idx="1760">
                  <c:v>5.38748E-6</c:v>
                </c:pt>
                <c:pt idx="1761">
                  <c:v>3.99941E-6</c:v>
                </c:pt>
                <c:pt idx="1762">
                  <c:v>2.44634E-6</c:v>
                </c:pt>
                <c:pt idx="1763">
                  <c:v>9.4028100000000003E-7</c:v>
                </c:pt>
                <c:pt idx="1764">
                  <c:v>-3.1149700000000003E-7</c:v>
                </c:pt>
                <c:pt idx="1765">
                  <c:v>-1.1325899999999999E-6</c:v>
                </c:pt>
                <c:pt idx="1766">
                  <c:v>-1.3995399999999999E-6</c:v>
                </c:pt>
                <c:pt idx="1767">
                  <c:v>-1.05594E-6</c:v>
                </c:pt>
                <c:pt idx="1768">
                  <c:v>-1.16002E-7</c:v>
                </c:pt>
                <c:pt idx="1769">
                  <c:v>1.3421400000000001E-6</c:v>
                </c:pt>
                <c:pt idx="1770">
                  <c:v>3.1903499999999999E-6</c:v>
                </c:pt>
                <c:pt idx="1771">
                  <c:v>5.2669100000000002E-6</c:v>
                </c:pt>
                <c:pt idx="1772">
                  <c:v>7.3914400000000003E-6</c:v>
                </c:pt>
                <c:pt idx="1773">
                  <c:v>9.3762500000000002E-6</c:v>
                </c:pt>
                <c:pt idx="1774">
                  <c:v>1.1035399999999999E-5</c:v>
                </c:pt>
                <c:pt idx="1775">
                  <c:v>1.2194199999999999E-5</c:v>
                </c:pt>
                <c:pt idx="1776">
                  <c:v>1.27028E-5</c:v>
                </c:pt>
                <c:pt idx="1777">
                  <c:v>1.2454400000000001E-5</c:v>
                </c:pt>
                <c:pt idx="1778">
                  <c:v>1.1405399999999999E-5</c:v>
                </c:pt>
                <c:pt idx="1779">
                  <c:v>9.5937400000000004E-6</c:v>
                </c:pt>
                <c:pt idx="1780">
                  <c:v>7.1477500000000003E-6</c:v>
                </c:pt>
                <c:pt idx="1781">
                  <c:v>4.2809900000000003E-6</c:v>
                </c:pt>
                <c:pt idx="1782">
                  <c:v>1.27093E-6</c:v>
                </c:pt>
                <c:pt idx="1783">
                  <c:v>-1.5769300000000001E-6</c:v>
                </c:pt>
                <c:pt idx="1784">
                  <c:v>-3.9738099999999998E-6</c:v>
                </c:pt>
                <c:pt idx="1785">
                  <c:v>-5.6930899999999999E-6</c:v>
                </c:pt>
                <c:pt idx="1786">
                  <c:v>-6.6072699999999998E-6</c:v>
                </c:pt>
                <c:pt idx="1787">
                  <c:v>-6.7084300000000004E-6</c:v>
                </c:pt>
                <c:pt idx="1788">
                  <c:v>-6.1071000000000004E-6</c:v>
                </c:pt>
                <c:pt idx="1789">
                  <c:v>-5.0089999999999998E-6</c:v>
                </c:pt>
                <c:pt idx="1790">
                  <c:v>-3.6739500000000002E-6</c:v>
                </c:pt>
                <c:pt idx="1791">
                  <c:v>-2.3655399999999999E-6</c:v>
                </c:pt>
                <c:pt idx="1792">
                  <c:v>-1.3022100000000001E-6</c:v>
                </c:pt>
                <c:pt idx="1793">
                  <c:v>-6.2034899999999999E-7</c:v>
                </c:pt>
                <c:pt idx="1794">
                  <c:v>-3.56596E-7</c:v>
                </c:pt>
                <c:pt idx="1795">
                  <c:v>-4.5218600000000002E-7</c:v>
                </c:pt>
                <c:pt idx="1796">
                  <c:v>-7.7687499999999997E-7</c:v>
                </c:pt>
                <c:pt idx="1797">
                  <c:v>-1.16582E-6</c:v>
                </c:pt>
                <c:pt idx="1798">
                  <c:v>-1.46039E-6</c:v>
                </c:pt>
                <c:pt idx="1799">
                  <c:v>-1.5439500000000001E-6</c:v>
                </c:pt>
                <c:pt idx="1800">
                  <c:v>-1.36529E-6</c:v>
                </c:pt>
                <c:pt idx="1801">
                  <c:v>-9.4619399999999998E-7</c:v>
                </c:pt>
                <c:pt idx="1802">
                  <c:v>-3.7288199999999999E-7</c:v>
                </c:pt>
                <c:pt idx="1803">
                  <c:v>2.2508600000000001E-7</c:v>
                </c:pt>
                <c:pt idx="1804">
                  <c:v>7.0296099999999996E-7</c:v>
                </c:pt>
                <c:pt idx="1805">
                  <c:v>9.2952799999999998E-7</c:v>
                </c:pt>
                <c:pt idx="1806">
                  <c:v>8.1063699999999998E-7</c:v>
                </c:pt>
                <c:pt idx="1807">
                  <c:v>3.0348000000000001E-7</c:v>
                </c:pt>
                <c:pt idx="1808">
                  <c:v>-5.8002299999999995E-7</c:v>
                </c:pt>
                <c:pt idx="1809">
                  <c:v>-1.7797300000000001E-6</c:v>
                </c:pt>
                <c:pt idx="1810">
                  <c:v>-3.20042E-6</c:v>
                </c:pt>
                <c:pt idx="1811">
                  <c:v>-4.7271E-6</c:v>
                </c:pt>
                <c:pt idx="1812">
                  <c:v>-6.2379799999999997E-6</c:v>
                </c:pt>
                <c:pt idx="1813">
                  <c:v>-7.6126599999999997E-6</c:v>
                </c:pt>
                <c:pt idx="1814">
                  <c:v>-8.7353700000000007E-6</c:v>
                </c:pt>
                <c:pt idx="1815">
                  <c:v>-9.49619E-6</c:v>
                </c:pt>
                <c:pt idx="1816">
                  <c:v>-9.7941899999999995E-6</c:v>
                </c:pt>
                <c:pt idx="1817">
                  <c:v>-9.5458600000000001E-6</c:v>
                </c:pt>
                <c:pt idx="1818">
                  <c:v>-8.6994199999999998E-6</c:v>
                </c:pt>
                <c:pt idx="1819">
                  <c:v>-7.2519900000000003E-6</c:v>
                </c:pt>
                <c:pt idx="1820">
                  <c:v>-5.2640099999999998E-6</c:v>
                </c:pt>
                <c:pt idx="1821">
                  <c:v>-2.8647299999999998E-6</c:v>
                </c:pt>
                <c:pt idx="1822">
                  <c:v>-2.4461400000000002E-7</c:v>
                </c:pt>
                <c:pt idx="1823">
                  <c:v>2.36556E-6</c:v>
                </c:pt>
                <c:pt idx="1824">
                  <c:v>4.72515E-6</c:v>
                </c:pt>
                <c:pt idx="1825">
                  <c:v>6.6169699999999999E-6</c:v>
                </c:pt>
                <c:pt idx="1826">
                  <c:v>7.8764999999999999E-6</c:v>
                </c:pt>
                <c:pt idx="1827">
                  <c:v>8.4113599999999994E-6</c:v>
                </c:pt>
                <c:pt idx="1828">
                  <c:v>8.2083999999999992E-6</c:v>
                </c:pt>
                <c:pt idx="1829">
                  <c:v>7.3287499999999999E-6</c:v>
                </c:pt>
                <c:pt idx="1830">
                  <c:v>5.89307E-6</c:v>
                </c:pt>
                <c:pt idx="1831">
                  <c:v>4.0607599999999999E-6</c:v>
                </c:pt>
                <c:pt idx="1832">
                  <c:v>2.0069100000000001E-6</c:v>
                </c:pt>
                <c:pt idx="1833">
                  <c:v>-9.8983999999999995E-8</c:v>
                </c:pt>
                <c:pt idx="1834">
                  <c:v>-2.1090999999999998E-6</c:v>
                </c:pt>
                <c:pt idx="1835">
                  <c:v>-3.9053499999999998E-6</c:v>
                </c:pt>
                <c:pt idx="1836">
                  <c:v>-5.3987300000000001E-6</c:v>
                </c:pt>
                <c:pt idx="1837">
                  <c:v>-6.5215199999999999E-6</c:v>
                </c:pt>
                <c:pt idx="1838">
                  <c:v>-7.2165899999999998E-6</c:v>
                </c:pt>
                <c:pt idx="1839">
                  <c:v>-7.4298000000000004E-6</c:v>
                </c:pt>
                <c:pt idx="1840">
                  <c:v>-7.1104599999999997E-6</c:v>
                </c:pt>
                <c:pt idx="1841">
                  <c:v>-6.2221600000000001E-6</c:v>
                </c:pt>
                <c:pt idx="1842">
                  <c:v>-4.7617200000000002E-6</c:v>
                </c:pt>
                <c:pt idx="1843">
                  <c:v>-2.77986E-6</c:v>
                </c:pt>
                <c:pt idx="1844">
                  <c:v>-3.9540499999999999E-7</c:v>
                </c:pt>
                <c:pt idx="1845">
                  <c:v>2.2040500000000001E-6</c:v>
                </c:pt>
                <c:pt idx="1846">
                  <c:v>4.7780499999999999E-6</c:v>
                </c:pt>
                <c:pt idx="1847">
                  <c:v>7.06392E-6</c:v>
                </c:pt>
                <c:pt idx="1848">
                  <c:v>8.8156400000000002E-6</c:v>
                </c:pt>
                <c:pt idx="1849">
                  <c:v>9.8427499999999999E-6</c:v>
                </c:pt>
                <c:pt idx="1850">
                  <c:v>1.00408E-5</c:v>
                </c:pt>
                <c:pt idx="1851">
                  <c:v>9.4078699999999998E-6</c:v>
                </c:pt>
                <c:pt idx="1852">
                  <c:v>8.0438400000000002E-6</c:v>
                </c:pt>
                <c:pt idx="1853">
                  <c:v>6.1333899999999997E-6</c:v>
                </c:pt>
                <c:pt idx="1854">
                  <c:v>3.9153700000000003E-6</c:v>
                </c:pt>
                <c:pt idx="1855">
                  <c:v>1.64382E-6</c:v>
                </c:pt>
                <c:pt idx="1856">
                  <c:v>-4.5243599999999999E-7</c:v>
                </c:pt>
                <c:pt idx="1857">
                  <c:v>-2.2046500000000001E-6</c:v>
                </c:pt>
                <c:pt idx="1858">
                  <c:v>-3.5264600000000002E-6</c:v>
                </c:pt>
                <c:pt idx="1859">
                  <c:v>-4.4193899999999997E-6</c:v>
                </c:pt>
                <c:pt idx="1860">
                  <c:v>-4.9600300000000003E-6</c:v>
                </c:pt>
                <c:pt idx="1861">
                  <c:v>-5.2721800000000004E-6</c:v>
                </c:pt>
                <c:pt idx="1862">
                  <c:v>-5.4899800000000002E-6</c:v>
                </c:pt>
                <c:pt idx="1863">
                  <c:v>-5.7208700000000002E-6</c:v>
                </c:pt>
                <c:pt idx="1864">
                  <c:v>-6.0165900000000003E-6</c:v>
                </c:pt>
                <c:pt idx="1865">
                  <c:v>-6.35874E-6</c:v>
                </c:pt>
                <c:pt idx="1866">
                  <c:v>-6.6612699999999997E-6</c:v>
                </c:pt>
                <c:pt idx="1867">
                  <c:v>-6.7885999999999997E-6</c:v>
                </c:pt>
                <c:pt idx="1868">
                  <c:v>-6.5843499999999999E-6</c:v>
                </c:pt>
                <c:pt idx="1869">
                  <c:v>-5.9042899999999997E-6</c:v>
                </c:pt>
                <c:pt idx="1870">
                  <c:v>-4.6468699999999999E-6</c:v>
                </c:pt>
                <c:pt idx="1871">
                  <c:v>-2.7767999999999998E-6</c:v>
                </c:pt>
                <c:pt idx="1872">
                  <c:v>-3.3875599999999999E-7</c:v>
                </c:pt>
                <c:pt idx="1873">
                  <c:v>2.5391800000000001E-6</c:v>
                </c:pt>
                <c:pt idx="1874">
                  <c:v>5.6523000000000001E-6</c:v>
                </c:pt>
                <c:pt idx="1875">
                  <c:v>8.73565E-6</c:v>
                </c:pt>
                <c:pt idx="1876">
                  <c:v>1.14892E-5</c:v>
                </c:pt>
                <c:pt idx="1877">
                  <c:v>1.36107E-5</c:v>
                </c:pt>
                <c:pt idx="1878">
                  <c:v>1.48322E-5</c:v>
                </c:pt>
                <c:pt idx="1879">
                  <c:v>1.4956900000000001E-5</c:v>
                </c:pt>
                <c:pt idx="1880">
                  <c:v>1.3888300000000001E-5</c:v>
                </c:pt>
                <c:pt idx="1881">
                  <c:v>1.16467E-5</c:v>
                </c:pt>
                <c:pt idx="1882">
                  <c:v>8.3706200000000005E-6</c:v>
                </c:pt>
                <c:pt idx="1883">
                  <c:v>4.3017200000000004E-6</c:v>
                </c:pt>
                <c:pt idx="1884">
                  <c:v>-2.4155500000000002E-7</c:v>
                </c:pt>
                <c:pt idx="1885">
                  <c:v>-4.8965999999999998E-6</c:v>
                </c:pt>
                <c:pt idx="1886">
                  <c:v>-9.2904300000000004E-6</c:v>
                </c:pt>
                <c:pt idx="1887">
                  <c:v>-1.3071800000000001E-5</c:v>
                </c:pt>
                <c:pt idx="1888">
                  <c:v>-1.59415E-5</c:v>
                </c:pt>
                <c:pt idx="1889">
                  <c:v>-1.7680700000000002E-5</c:v>
                </c:pt>
                <c:pt idx="1890">
                  <c:v>-1.8178000000000001E-5</c:v>
                </c:pt>
                <c:pt idx="1891">
                  <c:v>-1.7450400000000002E-5</c:v>
                </c:pt>
                <c:pt idx="1892">
                  <c:v>-1.5652900000000001E-5</c:v>
                </c:pt>
                <c:pt idx="1893">
                  <c:v>-1.30692E-5</c:v>
                </c:pt>
                <c:pt idx="1894">
                  <c:v>-1.0079699999999999E-5</c:v>
                </c:pt>
                <c:pt idx="1895">
                  <c:v>-7.1082099999999998E-6</c:v>
                </c:pt>
                <c:pt idx="1896">
                  <c:v>-4.55652E-6</c:v>
                </c:pt>
                <c:pt idx="1897">
                  <c:v>-2.73874E-6</c:v>
                </c:pt>
                <c:pt idx="1898">
                  <c:v>-1.8316599999999999E-6</c:v>
                </c:pt>
                <c:pt idx="1899">
                  <c:v>-1.85147E-6</c:v>
                </c:pt>
                <c:pt idx="1900">
                  <c:v>-2.6611499999999999E-6</c:v>
                </c:pt>
                <c:pt idx="1901">
                  <c:v>-4.0050200000000003E-6</c:v>
                </c:pt>
                <c:pt idx="1902">
                  <c:v>-5.5607199999999997E-6</c:v>
                </c:pt>
                <c:pt idx="1903">
                  <c:v>-6.9964599999999996E-6</c:v>
                </c:pt>
                <c:pt idx="1904">
                  <c:v>-8.0226699999999999E-6</c:v>
                </c:pt>
                <c:pt idx="1905">
                  <c:v>-8.4302499999999995E-6</c:v>
                </c:pt>
                <c:pt idx="1906">
                  <c:v>-8.1123399999999996E-6</c:v>
                </c:pt>
                <c:pt idx="1907">
                  <c:v>-7.0693799999999999E-6</c:v>
                </c:pt>
                <c:pt idx="1908">
                  <c:v>-5.39977E-6</c:v>
                </c:pt>
                <c:pt idx="1909">
                  <c:v>-3.2792299999999999E-6</c:v>
                </c:pt>
                <c:pt idx="1910">
                  <c:v>-9.3301499999999999E-7</c:v>
                </c:pt>
                <c:pt idx="1911">
                  <c:v>1.39491E-6</c:v>
                </c:pt>
                <c:pt idx="1912">
                  <c:v>3.4713999999999999E-6</c:v>
                </c:pt>
                <c:pt idx="1913">
                  <c:v>5.0988899999999997E-6</c:v>
                </c:pt>
                <c:pt idx="1914">
                  <c:v>6.1330999999999998E-6</c:v>
                </c:pt>
                <c:pt idx="1915">
                  <c:v>6.4937000000000002E-6</c:v>
                </c:pt>
                <c:pt idx="1916">
                  <c:v>6.1686399999999999E-6</c:v>
                </c:pt>
                <c:pt idx="1917">
                  <c:v>5.2141499999999999E-6</c:v>
                </c:pt>
                <c:pt idx="1918">
                  <c:v>3.7511899999999999E-6</c:v>
                </c:pt>
                <c:pt idx="1919">
                  <c:v>1.9580499999999998E-6</c:v>
                </c:pt>
                <c:pt idx="1920">
                  <c:v>5.7716800000000002E-8</c:v>
                </c:pt>
                <c:pt idx="1921">
                  <c:v>-1.7014600000000001E-6</c:v>
                </c:pt>
                <c:pt idx="1922">
                  <c:v>-3.0719499999999999E-6</c:v>
                </c:pt>
                <c:pt idx="1923">
                  <c:v>-3.8377100000000004E-6</c:v>
                </c:pt>
                <c:pt idx="1924">
                  <c:v>-3.8445399999999996E-6</c:v>
                </c:pt>
                <c:pt idx="1925">
                  <c:v>-3.02424E-6</c:v>
                </c:pt>
                <c:pt idx="1926">
                  <c:v>-1.4071700000000001E-6</c:v>
                </c:pt>
                <c:pt idx="1927">
                  <c:v>8.7963500000000003E-7</c:v>
                </c:pt>
                <c:pt idx="1928">
                  <c:v>3.6282400000000001E-6</c:v>
                </c:pt>
                <c:pt idx="1929">
                  <c:v>6.5759699999999998E-6</c:v>
                </c:pt>
                <c:pt idx="1930">
                  <c:v>9.4367299999999993E-6</c:v>
                </c:pt>
                <c:pt idx="1931">
                  <c:v>1.19326E-5</c:v>
                </c:pt>
                <c:pt idx="1932">
                  <c:v>1.38214E-5</c:v>
                </c:pt>
                <c:pt idx="1933">
                  <c:v>1.4919099999999999E-5</c:v>
                </c:pt>
                <c:pt idx="1934">
                  <c:v>1.5114699999999999E-5</c:v>
                </c:pt>
                <c:pt idx="1935">
                  <c:v>1.43793E-5</c:v>
                </c:pt>
                <c:pt idx="1936">
                  <c:v>1.27669E-5</c:v>
                </c:pt>
                <c:pt idx="1937">
                  <c:v>1.0410200000000001E-5</c:v>
                </c:pt>
                <c:pt idx="1938">
                  <c:v>7.5089899999999997E-6</c:v>
                </c:pt>
                <c:pt idx="1939">
                  <c:v>4.3141099999999998E-6</c:v>
                </c:pt>
                <c:pt idx="1940">
                  <c:v>1.1066900000000001E-6</c:v>
                </c:pt>
                <c:pt idx="1941">
                  <c:v>-1.82604E-6</c:v>
                </c:pt>
                <c:pt idx="1942">
                  <c:v>-4.2180199999999998E-6</c:v>
                </c:pt>
                <c:pt idx="1943">
                  <c:v>-5.8535199999999997E-6</c:v>
                </c:pt>
                <c:pt idx="1944">
                  <c:v>-6.5956500000000001E-6</c:v>
                </c:pt>
                <c:pt idx="1945">
                  <c:v>-6.4098099999999999E-6</c:v>
                </c:pt>
                <c:pt idx="1946">
                  <c:v>-5.3759800000000002E-6</c:v>
                </c:pt>
                <c:pt idx="1947">
                  <c:v>-3.6842400000000001E-6</c:v>
                </c:pt>
                <c:pt idx="1948">
                  <c:v>-1.6104000000000001E-6</c:v>
                </c:pt>
                <c:pt idx="1949">
                  <c:v>5.2666999999999999E-7</c:v>
                </c:pt>
                <c:pt idx="1950">
                  <c:v>2.4187600000000002E-6</c:v>
                </c:pt>
                <c:pt idx="1951">
                  <c:v>3.8220099999999999E-6</c:v>
                </c:pt>
                <c:pt idx="1952">
                  <c:v>4.5979200000000002E-6</c:v>
                </c:pt>
                <c:pt idx="1953">
                  <c:v>4.7320599999999997E-6</c:v>
                </c:pt>
                <c:pt idx="1954">
                  <c:v>4.3260200000000003E-6</c:v>
                </c:pt>
                <c:pt idx="1955">
                  <c:v>3.5655099999999999E-6</c:v>
                </c:pt>
                <c:pt idx="1956">
                  <c:v>2.6733700000000001E-6</c:v>
                </c:pt>
                <c:pt idx="1957">
                  <c:v>1.8596500000000001E-6</c:v>
                </c:pt>
                <c:pt idx="1958">
                  <c:v>1.2805700000000001E-6</c:v>
                </c:pt>
                <c:pt idx="1959">
                  <c:v>1.01467E-6</c:v>
                </c:pt>
                <c:pt idx="1960">
                  <c:v>1.05908E-6</c:v>
                </c:pt>
                <c:pt idx="1961">
                  <c:v>1.34335E-6</c:v>
                </c:pt>
                <c:pt idx="1962">
                  <c:v>1.75455E-6</c:v>
                </c:pt>
                <c:pt idx="1963">
                  <c:v>2.16563E-6</c:v>
                </c:pt>
                <c:pt idx="1964">
                  <c:v>2.46047E-6</c:v>
                </c:pt>
                <c:pt idx="1965">
                  <c:v>2.5511500000000001E-6</c:v>
                </c:pt>
                <c:pt idx="1966">
                  <c:v>2.3866000000000002E-6</c:v>
                </c:pt>
                <c:pt idx="1967">
                  <c:v>1.9541699999999999E-6</c:v>
                </c:pt>
                <c:pt idx="1968">
                  <c:v>1.27709E-6</c:v>
                </c:pt>
                <c:pt idx="1969">
                  <c:v>4.1047499999999997E-7</c:v>
                </c:pt>
                <c:pt idx="1970">
                  <c:v>-5.6234700000000003E-7</c:v>
                </c:pt>
                <c:pt idx="1971">
                  <c:v>-1.5336100000000001E-6</c:v>
                </c:pt>
                <c:pt idx="1972">
                  <c:v>-2.37659E-6</c:v>
                </c:pt>
                <c:pt idx="1973">
                  <c:v>-2.9549299999999998E-6</c:v>
                </c:pt>
                <c:pt idx="1974">
                  <c:v>-3.13736E-6</c:v>
                </c:pt>
                <c:pt idx="1975">
                  <c:v>-2.8171999999999999E-6</c:v>
                </c:pt>
                <c:pt idx="1976">
                  <c:v>-1.9339700000000001E-6</c:v>
                </c:pt>
                <c:pt idx="1977">
                  <c:v>-4.9232899999999999E-7</c:v>
                </c:pt>
                <c:pt idx="1978">
                  <c:v>1.4268400000000001E-6</c:v>
                </c:pt>
                <c:pt idx="1979">
                  <c:v>3.6671999999999998E-6</c:v>
                </c:pt>
                <c:pt idx="1980">
                  <c:v>6.0112600000000001E-6</c:v>
                </c:pt>
                <c:pt idx="1981">
                  <c:v>8.2062299999999999E-6</c:v>
                </c:pt>
                <c:pt idx="1982">
                  <c:v>9.9969900000000003E-6</c:v>
                </c:pt>
                <c:pt idx="1983">
                  <c:v>1.1159699999999999E-5</c:v>
                </c:pt>
                <c:pt idx="1984">
                  <c:v>1.15302E-5</c:v>
                </c:pt>
                <c:pt idx="1985">
                  <c:v>1.1022100000000001E-5</c:v>
                </c:pt>
                <c:pt idx="1986">
                  <c:v>9.6325499999999998E-6</c:v>
                </c:pt>
                <c:pt idx="1987">
                  <c:v>7.4378000000000002E-6</c:v>
                </c:pt>
                <c:pt idx="1988">
                  <c:v>4.5792600000000001E-6</c:v>
                </c:pt>
                <c:pt idx="1989">
                  <c:v>1.2464799999999999E-6</c:v>
                </c:pt>
                <c:pt idx="1990">
                  <c:v>-2.34026E-6</c:v>
                </c:pt>
                <c:pt idx="1991">
                  <c:v>-5.9450900000000002E-6</c:v>
                </c:pt>
                <c:pt idx="1992">
                  <c:v>-9.3292500000000005E-6</c:v>
                </c:pt>
                <c:pt idx="1993">
                  <c:v>-1.22631E-5</c:v>
                </c:pt>
                <c:pt idx="1994">
                  <c:v>-1.45395E-5</c:v>
                </c:pt>
                <c:pt idx="1995">
                  <c:v>-1.5990100000000001E-5</c:v>
                </c:pt>
                <c:pt idx="1996">
                  <c:v>-1.65039E-5</c:v>
                </c:pt>
                <c:pt idx="1997">
                  <c:v>-1.6044100000000001E-5</c:v>
                </c:pt>
                <c:pt idx="1998">
                  <c:v>-1.46593E-5</c:v>
                </c:pt>
                <c:pt idx="1999">
                  <c:v>-1.2483899999999999E-5</c:v>
                </c:pt>
                <c:pt idx="2000">
                  <c:v>-9.7256099999999995E-6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E66-461D-9A50-E69565F4D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039168"/>
        <c:axId val="641405184"/>
      </c:scatterChart>
      <c:valAx>
        <c:axId val="559039168"/>
        <c:scaling>
          <c:orientation val="minMax"/>
          <c:max val="2.0000000000000004E-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1405184"/>
        <c:crosses val="autoZero"/>
        <c:crossBetween val="midCat"/>
      </c:valAx>
      <c:valAx>
        <c:axId val="641405184"/>
        <c:scaling>
          <c:orientation val="minMax"/>
          <c:max val="1.2000000000000004E-4"/>
          <c:min val="-1.2000000000000004E-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a (m/s²)</a:t>
                </a:r>
              </a:p>
            </c:rich>
          </c:tx>
          <c:layout>
            <c:manualLayout>
              <c:xMode val="edge"/>
              <c:yMode val="edge"/>
              <c:x val="2.835592521630077E-2"/>
              <c:y val="0.358717212722395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9039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854617465061404"/>
          <c:y val="1.6669110817812974E-2"/>
          <c:w val="0.20956947004571641"/>
          <c:h val="0.329764112819990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de l'amplitude de focalisation en fonction du module d'Young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'Impact Young'!$L$44:$L$48</c:f>
              <c:numCache>
                <c:formatCode>General</c:formatCode>
                <c:ptCount val="5"/>
                <c:pt idx="0">
                  <c:v>200</c:v>
                </c:pt>
                <c:pt idx="1">
                  <c:v>203</c:v>
                </c:pt>
                <c:pt idx="2">
                  <c:v>205</c:v>
                </c:pt>
                <c:pt idx="3">
                  <c:v>207</c:v>
                </c:pt>
                <c:pt idx="4">
                  <c:v>210</c:v>
                </c:pt>
              </c:numCache>
            </c:numRef>
          </c:xVal>
          <c:yVal>
            <c:numRef>
              <c:f>'Impact Young'!$M$44:$M$48</c:f>
              <c:numCache>
                <c:formatCode>0.00E+00</c:formatCode>
                <c:ptCount val="5"/>
                <c:pt idx="0">
                  <c:v>2.6279999999999999E-5</c:v>
                </c:pt>
                <c:pt idx="1">
                  <c:v>4.6560000000000001E-5</c:v>
                </c:pt>
                <c:pt idx="2">
                  <c:v>6.7520000000000004E-5</c:v>
                </c:pt>
                <c:pt idx="3">
                  <c:v>8.9339999999999995E-5</c:v>
                </c:pt>
                <c:pt idx="4">
                  <c:v>1.03E-4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57-4936-8691-12A98F6E0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0827296"/>
        <c:axId val="431656000"/>
      </c:scatterChart>
      <c:valAx>
        <c:axId val="106082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 (GPa)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1656000"/>
        <c:crosses val="autoZero"/>
        <c:crossBetween val="midCat"/>
      </c:valAx>
      <c:valAx>
        <c:axId val="4316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</a:t>
                </a:r>
                <a:r>
                  <a:rPr lang="fr-FR" baseline="0"/>
                  <a:t> (m/s²)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0827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 sz="1100"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982471905698411"/>
          <c:y val="1.2123744333587851E-2"/>
          <c:w val="0.72931760985442773"/>
          <c:h val="0.87540183955191575"/>
        </c:manualLayout>
      </c:layout>
      <c:scatterChart>
        <c:scatterStyle val="smoothMarker"/>
        <c:varyColors val="0"/>
        <c:ser>
          <c:idx val="0"/>
          <c:order val="0"/>
          <c:tx>
            <c:v>rho = 7800 kg/m3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'Impact Rho'!$B$10:$B$2010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Rho'!$C$10:$C$2010</c:f>
              <c:numCache>
                <c:formatCode>0.00E+00</c:formatCode>
                <c:ptCount val="2001"/>
                <c:pt idx="0">
                  <c:v>0</c:v>
                </c:pt>
                <c:pt idx="1">
                  <c:v>6.4310199999999995E-11</c:v>
                </c:pt>
                <c:pt idx="2">
                  <c:v>-1.9156700000000001E-8</c:v>
                </c:pt>
                <c:pt idx="3">
                  <c:v>3.0520099999999997E-8</c:v>
                </c:pt>
                <c:pt idx="4">
                  <c:v>7.9271999999999997E-8</c:v>
                </c:pt>
                <c:pt idx="5">
                  <c:v>-1.7004100000000001E-7</c:v>
                </c:pt>
                <c:pt idx="6">
                  <c:v>-5.7999299999999998E-8</c:v>
                </c:pt>
                <c:pt idx="7">
                  <c:v>3.18663E-7</c:v>
                </c:pt>
                <c:pt idx="8">
                  <c:v>-1.76218E-7</c:v>
                </c:pt>
                <c:pt idx="9">
                  <c:v>-1.98512E-7</c:v>
                </c:pt>
                <c:pt idx="10">
                  <c:v>3.2410800000000001E-7</c:v>
                </c:pt>
                <c:pt idx="11">
                  <c:v>-8.5417000000000003E-8</c:v>
                </c:pt>
                <c:pt idx="12">
                  <c:v>-1.9976699999999999E-7</c:v>
                </c:pt>
                <c:pt idx="13">
                  <c:v>2.5232799999999998E-7</c:v>
                </c:pt>
                <c:pt idx="14">
                  <c:v>4.8887100000000004E-7</c:v>
                </c:pt>
                <c:pt idx="15">
                  <c:v>1.2492200000000001E-7</c:v>
                </c:pt>
                <c:pt idx="16">
                  <c:v>-2.9662099999999999E-7</c:v>
                </c:pt>
                <c:pt idx="17">
                  <c:v>-2.2256300000000001E-8</c:v>
                </c:pt>
                <c:pt idx="18">
                  <c:v>-6.1820300000000005E-7</c:v>
                </c:pt>
                <c:pt idx="19">
                  <c:v>-1.3855999999999999E-6</c:v>
                </c:pt>
                <c:pt idx="20">
                  <c:v>-1.1898499999999999E-6</c:v>
                </c:pt>
                <c:pt idx="21">
                  <c:v>-9.6520099999999991E-7</c:v>
                </c:pt>
                <c:pt idx="22">
                  <c:v>-6.6923900000000005E-8</c:v>
                </c:pt>
                <c:pt idx="23">
                  <c:v>1.04412E-6</c:v>
                </c:pt>
                <c:pt idx="24">
                  <c:v>2.2842699999999999E-6</c:v>
                </c:pt>
                <c:pt idx="25">
                  <c:v>3.4933300000000001E-6</c:v>
                </c:pt>
                <c:pt idx="26">
                  <c:v>3.2852599999999999E-6</c:v>
                </c:pt>
                <c:pt idx="27">
                  <c:v>2.7852999999999998E-6</c:v>
                </c:pt>
                <c:pt idx="28">
                  <c:v>2.1812E-6</c:v>
                </c:pt>
                <c:pt idx="29">
                  <c:v>1.3502100000000001E-6</c:v>
                </c:pt>
                <c:pt idx="30">
                  <c:v>5.9245400000000005E-7</c:v>
                </c:pt>
                <c:pt idx="31">
                  <c:v>-4.5929100000000001E-7</c:v>
                </c:pt>
                <c:pt idx="32">
                  <c:v>-1.2161600000000001E-6</c:v>
                </c:pt>
                <c:pt idx="33">
                  <c:v>-2.0740899999999999E-6</c:v>
                </c:pt>
                <c:pt idx="34">
                  <c:v>-2.8119000000000001E-6</c:v>
                </c:pt>
                <c:pt idx="35">
                  <c:v>-2.7764900000000002E-6</c:v>
                </c:pt>
                <c:pt idx="36">
                  <c:v>-2.4378000000000002E-6</c:v>
                </c:pt>
                <c:pt idx="37">
                  <c:v>-2.3439000000000001E-6</c:v>
                </c:pt>
                <c:pt idx="38">
                  <c:v>-2.66657E-6</c:v>
                </c:pt>
                <c:pt idx="39">
                  <c:v>-3.0326399999999998E-6</c:v>
                </c:pt>
                <c:pt idx="40">
                  <c:v>-3.5806699999999999E-6</c:v>
                </c:pt>
                <c:pt idx="41">
                  <c:v>-3.83751E-6</c:v>
                </c:pt>
                <c:pt idx="42">
                  <c:v>-3.1115600000000002E-6</c:v>
                </c:pt>
                <c:pt idx="43">
                  <c:v>-1.73703E-6</c:v>
                </c:pt>
                <c:pt idx="44">
                  <c:v>-1.9350400000000001E-7</c:v>
                </c:pt>
                <c:pt idx="45">
                  <c:v>1.1782100000000001E-6</c:v>
                </c:pt>
                <c:pt idx="46">
                  <c:v>1.9982100000000001E-6</c:v>
                </c:pt>
                <c:pt idx="47">
                  <c:v>2.14358E-6</c:v>
                </c:pt>
                <c:pt idx="48">
                  <c:v>2.0619199999999998E-6</c:v>
                </c:pt>
                <c:pt idx="49">
                  <c:v>2.0180399999999998E-6</c:v>
                </c:pt>
                <c:pt idx="50">
                  <c:v>2.2574499999999999E-6</c:v>
                </c:pt>
                <c:pt idx="51">
                  <c:v>2.49134E-6</c:v>
                </c:pt>
                <c:pt idx="52">
                  <c:v>2.4106700000000001E-6</c:v>
                </c:pt>
                <c:pt idx="53">
                  <c:v>2.3750499999999998E-6</c:v>
                </c:pt>
                <c:pt idx="54">
                  <c:v>2.24366E-6</c:v>
                </c:pt>
                <c:pt idx="55">
                  <c:v>1.9925200000000001E-6</c:v>
                </c:pt>
                <c:pt idx="56">
                  <c:v>1.9062399999999999E-6</c:v>
                </c:pt>
                <c:pt idx="57">
                  <c:v>2.0359799999999999E-6</c:v>
                </c:pt>
                <c:pt idx="58">
                  <c:v>1.91542E-6</c:v>
                </c:pt>
                <c:pt idx="59">
                  <c:v>1.45278E-6</c:v>
                </c:pt>
                <c:pt idx="60">
                  <c:v>1.1919899999999999E-6</c:v>
                </c:pt>
                <c:pt idx="61">
                  <c:v>1.0087899999999999E-6</c:v>
                </c:pt>
                <c:pt idx="62">
                  <c:v>6.70428E-7</c:v>
                </c:pt>
                <c:pt idx="63">
                  <c:v>1.8120000000000001E-7</c:v>
                </c:pt>
                <c:pt idx="64">
                  <c:v>-6.1686999999999999E-7</c:v>
                </c:pt>
                <c:pt idx="65">
                  <c:v>-1.8267100000000001E-6</c:v>
                </c:pt>
                <c:pt idx="66">
                  <c:v>-3.2494600000000001E-6</c:v>
                </c:pt>
                <c:pt idx="67">
                  <c:v>-4.2546900000000003E-6</c:v>
                </c:pt>
                <c:pt idx="68">
                  <c:v>-4.6073699999999997E-6</c:v>
                </c:pt>
                <c:pt idx="69">
                  <c:v>-4.6797999999999996E-6</c:v>
                </c:pt>
                <c:pt idx="70">
                  <c:v>-4.5632300000000002E-6</c:v>
                </c:pt>
                <c:pt idx="71">
                  <c:v>-4.1837100000000001E-6</c:v>
                </c:pt>
                <c:pt idx="72">
                  <c:v>-3.6229500000000002E-6</c:v>
                </c:pt>
                <c:pt idx="73">
                  <c:v>-2.9769700000000001E-6</c:v>
                </c:pt>
                <c:pt idx="74">
                  <c:v>-2.2768099999999998E-6</c:v>
                </c:pt>
                <c:pt idx="75">
                  <c:v>-1.63493E-6</c:v>
                </c:pt>
                <c:pt idx="76">
                  <c:v>-1.2255200000000001E-6</c:v>
                </c:pt>
                <c:pt idx="77">
                  <c:v>-1.04613E-6</c:v>
                </c:pt>
                <c:pt idx="78">
                  <c:v>-9.1676000000000001E-7</c:v>
                </c:pt>
                <c:pt idx="79">
                  <c:v>-6.1798400000000004E-7</c:v>
                </c:pt>
                <c:pt idx="80">
                  <c:v>-1.5846899999999999E-7</c:v>
                </c:pt>
                <c:pt idx="81">
                  <c:v>2.1171300000000001E-7</c:v>
                </c:pt>
                <c:pt idx="82">
                  <c:v>3.4634600000000002E-7</c:v>
                </c:pt>
                <c:pt idx="83">
                  <c:v>2.4575300000000002E-7</c:v>
                </c:pt>
                <c:pt idx="84">
                  <c:v>-1.25471E-7</c:v>
                </c:pt>
                <c:pt idx="85">
                  <c:v>-7.0347000000000004E-7</c:v>
                </c:pt>
                <c:pt idx="86">
                  <c:v>-1.2795800000000001E-6</c:v>
                </c:pt>
                <c:pt idx="87">
                  <c:v>-1.72605E-6</c:v>
                </c:pt>
                <c:pt idx="88">
                  <c:v>-2.0615399999999999E-6</c:v>
                </c:pt>
                <c:pt idx="89">
                  <c:v>-2.2540200000000001E-6</c:v>
                </c:pt>
                <c:pt idx="90">
                  <c:v>-2.1315599999999998E-6</c:v>
                </c:pt>
                <c:pt idx="91">
                  <c:v>-1.53376E-6</c:v>
                </c:pt>
                <c:pt idx="92">
                  <c:v>-4.6291400000000001E-7</c:v>
                </c:pt>
                <c:pt idx="93">
                  <c:v>9.660210000000001E-7</c:v>
                </c:pt>
                <c:pt idx="94">
                  <c:v>2.6043600000000002E-6</c:v>
                </c:pt>
                <c:pt idx="95">
                  <c:v>4.1193700000000003E-6</c:v>
                </c:pt>
                <c:pt idx="96">
                  <c:v>5.0670599999999999E-6</c:v>
                </c:pt>
                <c:pt idx="97">
                  <c:v>5.2954299999999997E-6</c:v>
                </c:pt>
                <c:pt idx="98">
                  <c:v>5.0343600000000002E-6</c:v>
                </c:pt>
                <c:pt idx="99">
                  <c:v>4.5442800000000001E-6</c:v>
                </c:pt>
                <c:pt idx="100">
                  <c:v>3.9305800000000004E-6</c:v>
                </c:pt>
                <c:pt idx="101">
                  <c:v>3.2397699999999999E-6</c:v>
                </c:pt>
                <c:pt idx="102">
                  <c:v>2.47121E-6</c:v>
                </c:pt>
                <c:pt idx="103">
                  <c:v>1.57343E-6</c:v>
                </c:pt>
                <c:pt idx="104">
                  <c:v>6.3527900000000003E-7</c:v>
                </c:pt>
                <c:pt idx="105">
                  <c:v>-3.1767899999999998E-8</c:v>
                </c:pt>
                <c:pt idx="106">
                  <c:v>-1.7536800000000001E-7</c:v>
                </c:pt>
                <c:pt idx="107">
                  <c:v>1.16691E-7</c:v>
                </c:pt>
                <c:pt idx="108">
                  <c:v>4.9243100000000005E-7</c:v>
                </c:pt>
                <c:pt idx="109">
                  <c:v>6.1274500000000005E-7</c:v>
                </c:pt>
                <c:pt idx="110">
                  <c:v>3.3485499999999999E-7</c:v>
                </c:pt>
                <c:pt idx="111">
                  <c:v>-2.34763E-7</c:v>
                </c:pt>
                <c:pt idx="112">
                  <c:v>-8.0699800000000001E-7</c:v>
                </c:pt>
                <c:pt idx="113">
                  <c:v>-1.09748E-6</c:v>
                </c:pt>
                <c:pt idx="114">
                  <c:v>-9.9681300000000007E-7</c:v>
                </c:pt>
                <c:pt idx="115">
                  <c:v>-5.4847700000000002E-7</c:v>
                </c:pt>
                <c:pt idx="116">
                  <c:v>1.7572299999999999E-7</c:v>
                </c:pt>
                <c:pt idx="117">
                  <c:v>1.0905599999999999E-6</c:v>
                </c:pt>
                <c:pt idx="118">
                  <c:v>2.0308600000000001E-6</c:v>
                </c:pt>
                <c:pt idx="119">
                  <c:v>2.76065E-6</c:v>
                </c:pt>
                <c:pt idx="120">
                  <c:v>3.09118E-6</c:v>
                </c:pt>
                <c:pt idx="121">
                  <c:v>3.0375900000000001E-6</c:v>
                </c:pt>
                <c:pt idx="122">
                  <c:v>2.8667399999999998E-6</c:v>
                </c:pt>
                <c:pt idx="123">
                  <c:v>2.91084E-6</c:v>
                </c:pt>
                <c:pt idx="124">
                  <c:v>3.2867799999999999E-6</c:v>
                </c:pt>
                <c:pt idx="125">
                  <c:v>3.7737599999999999E-6</c:v>
                </c:pt>
                <c:pt idx="126">
                  <c:v>3.92647E-6</c:v>
                </c:pt>
                <c:pt idx="127">
                  <c:v>3.3399800000000001E-6</c:v>
                </c:pt>
                <c:pt idx="128">
                  <c:v>1.9144400000000001E-6</c:v>
                </c:pt>
                <c:pt idx="129">
                  <c:v>-6.8650499999999997E-8</c:v>
                </c:pt>
                <c:pt idx="130">
                  <c:v>-2.1347099999999999E-6</c:v>
                </c:pt>
                <c:pt idx="131">
                  <c:v>-3.8956600000000004E-6</c:v>
                </c:pt>
                <c:pt idx="132">
                  <c:v>-5.1886099999999996E-6</c:v>
                </c:pt>
                <c:pt idx="133">
                  <c:v>-6.0364499999999996E-6</c:v>
                </c:pt>
                <c:pt idx="134">
                  <c:v>-6.5258000000000003E-6</c:v>
                </c:pt>
                <c:pt idx="135">
                  <c:v>-6.6905700000000004E-6</c:v>
                </c:pt>
                <c:pt idx="136">
                  <c:v>-6.4710399999999998E-6</c:v>
                </c:pt>
                <c:pt idx="137">
                  <c:v>-5.7667500000000003E-6</c:v>
                </c:pt>
                <c:pt idx="138">
                  <c:v>-4.5295200000000001E-6</c:v>
                </c:pt>
                <c:pt idx="139">
                  <c:v>-2.8478999999999999E-6</c:v>
                </c:pt>
                <c:pt idx="140">
                  <c:v>-9.7537399999999993E-7</c:v>
                </c:pt>
                <c:pt idx="141">
                  <c:v>7.5434399999999997E-7</c:v>
                </c:pt>
                <c:pt idx="142">
                  <c:v>2.0843699999999999E-6</c:v>
                </c:pt>
                <c:pt idx="143">
                  <c:v>2.9531000000000002E-6</c:v>
                </c:pt>
                <c:pt idx="144">
                  <c:v>3.52044E-6</c:v>
                </c:pt>
                <c:pt idx="145">
                  <c:v>4.07879E-6</c:v>
                </c:pt>
                <c:pt idx="146">
                  <c:v>4.8385899999999999E-6</c:v>
                </c:pt>
                <c:pt idx="147">
                  <c:v>5.70911E-6</c:v>
                </c:pt>
                <c:pt idx="148">
                  <c:v>6.2931699999999998E-6</c:v>
                </c:pt>
                <c:pt idx="149">
                  <c:v>6.1447300000000002E-6</c:v>
                </c:pt>
                <c:pt idx="150">
                  <c:v>5.0654200000000004E-6</c:v>
                </c:pt>
                <c:pt idx="151">
                  <c:v>3.2096300000000001E-6</c:v>
                </c:pt>
                <c:pt idx="152">
                  <c:v>9.9539599999999992E-7</c:v>
                </c:pt>
                <c:pt idx="153">
                  <c:v>-1.0771E-6</c:v>
                </c:pt>
                <c:pt idx="154">
                  <c:v>-2.6411899999999999E-6</c:v>
                </c:pt>
                <c:pt idx="155">
                  <c:v>-3.6032000000000001E-6</c:v>
                </c:pt>
                <c:pt idx="156">
                  <c:v>-4.0749800000000002E-6</c:v>
                </c:pt>
                <c:pt idx="157">
                  <c:v>-4.18889E-6</c:v>
                </c:pt>
                <c:pt idx="158">
                  <c:v>-4.0235599999999996E-6</c:v>
                </c:pt>
                <c:pt idx="159">
                  <c:v>-3.6538099999999999E-6</c:v>
                </c:pt>
                <c:pt idx="160">
                  <c:v>-3.1648900000000001E-6</c:v>
                </c:pt>
                <c:pt idx="161">
                  <c:v>-2.6239599999999999E-6</c:v>
                </c:pt>
                <c:pt idx="162">
                  <c:v>-2.10185E-6</c:v>
                </c:pt>
                <c:pt idx="163">
                  <c:v>-1.6959900000000001E-6</c:v>
                </c:pt>
                <c:pt idx="164">
                  <c:v>-1.4774799999999999E-6</c:v>
                </c:pt>
                <c:pt idx="165">
                  <c:v>-1.4374100000000001E-6</c:v>
                </c:pt>
                <c:pt idx="166">
                  <c:v>-1.5045299999999999E-6</c:v>
                </c:pt>
                <c:pt idx="167">
                  <c:v>-1.5785800000000001E-6</c:v>
                </c:pt>
                <c:pt idx="168">
                  <c:v>-1.5502E-6</c:v>
                </c:pt>
                <c:pt idx="169">
                  <c:v>-1.35537E-6</c:v>
                </c:pt>
                <c:pt idx="170">
                  <c:v>-1.0320100000000001E-6</c:v>
                </c:pt>
                <c:pt idx="171">
                  <c:v>-6.8229200000000001E-7</c:v>
                </c:pt>
                <c:pt idx="172">
                  <c:v>-3.6509E-7</c:v>
                </c:pt>
                <c:pt idx="173">
                  <c:v>-4.9136499999999998E-8</c:v>
                </c:pt>
                <c:pt idx="174">
                  <c:v>3.2406099999999998E-7</c:v>
                </c:pt>
                <c:pt idx="175">
                  <c:v>7.5020400000000004E-7</c:v>
                </c:pt>
                <c:pt idx="176">
                  <c:v>1.13617E-6</c:v>
                </c:pt>
                <c:pt idx="177">
                  <c:v>1.34756E-6</c:v>
                </c:pt>
                <c:pt idx="178">
                  <c:v>1.2882E-6</c:v>
                </c:pt>
                <c:pt idx="179">
                  <c:v>9.649010000000001E-7</c:v>
                </c:pt>
                <c:pt idx="180">
                  <c:v>4.9022500000000004E-7</c:v>
                </c:pt>
                <c:pt idx="181">
                  <c:v>8.2156799999999995E-9</c:v>
                </c:pt>
                <c:pt idx="182">
                  <c:v>-3.8940700000000001E-7</c:v>
                </c:pt>
                <c:pt idx="183">
                  <c:v>-6.7029500000000003E-7</c:v>
                </c:pt>
                <c:pt idx="184">
                  <c:v>-8.0973700000000002E-7</c:v>
                </c:pt>
                <c:pt idx="185">
                  <c:v>-7.7642900000000005E-7</c:v>
                </c:pt>
                <c:pt idx="186">
                  <c:v>-5.8083900000000003E-7</c:v>
                </c:pt>
                <c:pt idx="187">
                  <c:v>-3.1106900000000002E-7</c:v>
                </c:pt>
                <c:pt idx="188">
                  <c:v>-1.0184100000000001E-7</c:v>
                </c:pt>
                <c:pt idx="189">
                  <c:v>-6.2069999999999999E-8</c:v>
                </c:pt>
                <c:pt idx="190">
                  <c:v>-2.0894299999999999E-7</c:v>
                </c:pt>
                <c:pt idx="191">
                  <c:v>-4.4507E-7</c:v>
                </c:pt>
                <c:pt idx="192">
                  <c:v>-6.09057E-7</c:v>
                </c:pt>
                <c:pt idx="193">
                  <c:v>-5.821E-7</c:v>
                </c:pt>
                <c:pt idx="194">
                  <c:v>-3.6130300000000002E-7</c:v>
                </c:pt>
                <c:pt idx="195">
                  <c:v>-2.73399E-8</c:v>
                </c:pt>
                <c:pt idx="196">
                  <c:v>3.5487800000000001E-7</c:v>
                </c:pt>
                <c:pt idx="197">
                  <c:v>7.9980300000000003E-7</c:v>
                </c:pt>
                <c:pt idx="198">
                  <c:v>1.37946E-6</c:v>
                </c:pt>
                <c:pt idx="199">
                  <c:v>2.1481799999999999E-6</c:v>
                </c:pt>
                <c:pt idx="200">
                  <c:v>3.0717499999999999E-6</c:v>
                </c:pt>
                <c:pt idx="201">
                  <c:v>4.0081800000000003E-6</c:v>
                </c:pt>
                <c:pt idx="202">
                  <c:v>4.7660099999999996E-6</c:v>
                </c:pt>
                <c:pt idx="203">
                  <c:v>5.2128100000000002E-6</c:v>
                </c:pt>
                <c:pt idx="204">
                  <c:v>5.3506099999999999E-6</c:v>
                </c:pt>
                <c:pt idx="205">
                  <c:v>5.2968499999999999E-6</c:v>
                </c:pt>
                <c:pt idx="206">
                  <c:v>5.1976799999999997E-6</c:v>
                </c:pt>
                <c:pt idx="207">
                  <c:v>5.1496800000000003E-6</c:v>
                </c:pt>
                <c:pt idx="208">
                  <c:v>5.1734100000000002E-6</c:v>
                </c:pt>
                <c:pt idx="209">
                  <c:v>5.2305799999999998E-6</c:v>
                </c:pt>
                <c:pt idx="210">
                  <c:v>5.25871E-6</c:v>
                </c:pt>
                <c:pt idx="211">
                  <c:v>5.2000899999999997E-6</c:v>
                </c:pt>
                <c:pt idx="212">
                  <c:v>5.0083E-6</c:v>
                </c:pt>
                <c:pt idx="213">
                  <c:v>4.63343E-6</c:v>
                </c:pt>
                <c:pt idx="214">
                  <c:v>4.0126700000000002E-6</c:v>
                </c:pt>
                <c:pt idx="215">
                  <c:v>3.0950800000000001E-6</c:v>
                </c:pt>
                <c:pt idx="216">
                  <c:v>1.8908E-6</c:v>
                </c:pt>
                <c:pt idx="217">
                  <c:v>4.9497099999999997E-7</c:v>
                </c:pt>
                <c:pt idx="218">
                  <c:v>-9.4750899999999996E-7</c:v>
                </c:pt>
                <c:pt idx="219">
                  <c:v>-2.3112399999999998E-6</c:v>
                </c:pt>
                <c:pt idx="220">
                  <c:v>-3.5373099999999998E-6</c:v>
                </c:pt>
                <c:pt idx="221">
                  <c:v>-4.62602E-6</c:v>
                </c:pt>
                <c:pt idx="222">
                  <c:v>-5.5837499999999997E-6</c:v>
                </c:pt>
                <c:pt idx="223">
                  <c:v>-6.3612299999999997E-6</c:v>
                </c:pt>
                <c:pt idx="224">
                  <c:v>-6.8373700000000004E-6</c:v>
                </c:pt>
                <c:pt idx="225">
                  <c:v>-6.8790900000000001E-6</c:v>
                </c:pt>
                <c:pt idx="226">
                  <c:v>-6.4341699999999998E-6</c:v>
                </c:pt>
                <c:pt idx="227">
                  <c:v>-5.5711099999999998E-6</c:v>
                </c:pt>
                <c:pt idx="228">
                  <c:v>-4.4352999999999997E-6</c:v>
                </c:pt>
                <c:pt idx="229">
                  <c:v>-3.1740800000000001E-6</c:v>
                </c:pt>
                <c:pt idx="230">
                  <c:v>-1.8908599999999999E-6</c:v>
                </c:pt>
                <c:pt idx="231">
                  <c:v>-6.4076899999999996E-7</c:v>
                </c:pt>
                <c:pt idx="232">
                  <c:v>5.4280599999999997E-7</c:v>
                </c:pt>
                <c:pt idx="233">
                  <c:v>1.6058900000000001E-6</c:v>
                </c:pt>
                <c:pt idx="234">
                  <c:v>2.44792E-6</c:v>
                </c:pt>
                <c:pt idx="235">
                  <c:v>2.9396300000000002E-6</c:v>
                </c:pt>
                <c:pt idx="236">
                  <c:v>2.9687500000000002E-6</c:v>
                </c:pt>
                <c:pt idx="237">
                  <c:v>2.4790700000000001E-6</c:v>
                </c:pt>
                <c:pt idx="238">
                  <c:v>1.49855E-6</c:v>
                </c:pt>
                <c:pt idx="239">
                  <c:v>1.6236799999999999E-7</c:v>
                </c:pt>
                <c:pt idx="240">
                  <c:v>-1.2938899999999999E-6</c:v>
                </c:pt>
                <c:pt idx="241">
                  <c:v>-2.59418E-6</c:v>
                </c:pt>
                <c:pt idx="242">
                  <c:v>-3.50531E-6</c:v>
                </c:pt>
                <c:pt idx="243">
                  <c:v>-3.8885400000000004E-6</c:v>
                </c:pt>
                <c:pt idx="244">
                  <c:v>-3.7021099999999999E-6</c:v>
                </c:pt>
                <c:pt idx="245">
                  <c:v>-2.9779400000000002E-6</c:v>
                </c:pt>
                <c:pt idx="246">
                  <c:v>-1.7967099999999999E-6</c:v>
                </c:pt>
                <c:pt idx="247">
                  <c:v>-2.7705200000000001E-7</c:v>
                </c:pt>
                <c:pt idx="248">
                  <c:v>1.41391E-6</c:v>
                </c:pt>
                <c:pt idx="249">
                  <c:v>3.0468100000000001E-6</c:v>
                </c:pt>
                <c:pt idx="250">
                  <c:v>4.35263E-6</c:v>
                </c:pt>
                <c:pt idx="251">
                  <c:v>5.0934799999999999E-6</c:v>
                </c:pt>
                <c:pt idx="252">
                  <c:v>5.1386399999999996E-6</c:v>
                </c:pt>
                <c:pt idx="253">
                  <c:v>4.4935600000000002E-6</c:v>
                </c:pt>
                <c:pt idx="254">
                  <c:v>3.2726300000000002E-6</c:v>
                </c:pt>
                <c:pt idx="255">
                  <c:v>1.64077E-6</c:v>
                </c:pt>
                <c:pt idx="256">
                  <c:v>-2.4568000000000001E-7</c:v>
                </c:pt>
                <c:pt idx="257">
                  <c:v>-2.2676699999999999E-6</c:v>
                </c:pt>
                <c:pt idx="258">
                  <c:v>-4.3213399999999999E-6</c:v>
                </c:pt>
                <c:pt idx="259">
                  <c:v>-6.2662600000000002E-6</c:v>
                </c:pt>
                <c:pt idx="260">
                  <c:v>-7.8999099999999994E-6</c:v>
                </c:pt>
                <c:pt idx="261">
                  <c:v>-8.9908599999999995E-6</c:v>
                </c:pt>
                <c:pt idx="262">
                  <c:v>-9.3507100000000008E-6</c:v>
                </c:pt>
                <c:pt idx="263">
                  <c:v>-8.9043299999999992E-6</c:v>
                </c:pt>
                <c:pt idx="264">
                  <c:v>-7.7267800000000006E-6</c:v>
                </c:pt>
                <c:pt idx="265">
                  <c:v>-6.0252999999999997E-6</c:v>
                </c:pt>
                <c:pt idx="266">
                  <c:v>-4.0660700000000004E-6</c:v>
                </c:pt>
                <c:pt idx="267">
                  <c:v>-2.0861299999999998E-6</c:v>
                </c:pt>
                <c:pt idx="268">
                  <c:v>-2.4495900000000002E-7</c:v>
                </c:pt>
                <c:pt idx="269">
                  <c:v>1.36861E-6</c:v>
                </c:pt>
                <c:pt idx="270">
                  <c:v>2.70488E-6</c:v>
                </c:pt>
                <c:pt idx="271">
                  <c:v>3.7332699999999999E-6</c:v>
                </c:pt>
                <c:pt idx="272">
                  <c:v>4.4432400000000003E-6</c:v>
                </c:pt>
                <c:pt idx="273">
                  <c:v>4.8524399999999997E-6</c:v>
                </c:pt>
                <c:pt idx="274">
                  <c:v>4.9994699999999998E-6</c:v>
                </c:pt>
                <c:pt idx="275">
                  <c:v>4.9115100000000002E-6</c:v>
                </c:pt>
                <c:pt idx="276">
                  <c:v>4.5685999999999998E-6</c:v>
                </c:pt>
                <c:pt idx="277">
                  <c:v>3.9083600000000003E-6</c:v>
                </c:pt>
                <c:pt idx="278">
                  <c:v>2.8884300000000001E-6</c:v>
                </c:pt>
                <c:pt idx="279">
                  <c:v>1.56572E-6</c:v>
                </c:pt>
                <c:pt idx="280">
                  <c:v>1.25171E-7</c:v>
                </c:pt>
                <c:pt idx="281">
                  <c:v>-1.1728100000000001E-6</c:v>
                </c:pt>
                <c:pt idx="282">
                  <c:v>-2.0951200000000002E-6</c:v>
                </c:pt>
                <c:pt idx="283">
                  <c:v>-2.5248099999999998E-6</c:v>
                </c:pt>
                <c:pt idx="284">
                  <c:v>-2.4854299999999999E-6</c:v>
                </c:pt>
                <c:pt idx="285">
                  <c:v>-2.0946700000000001E-6</c:v>
                </c:pt>
                <c:pt idx="286">
                  <c:v>-1.4865699999999999E-6</c:v>
                </c:pt>
                <c:pt idx="287">
                  <c:v>-7.5796700000000003E-7</c:v>
                </c:pt>
                <c:pt idx="288">
                  <c:v>3.29101E-8</c:v>
                </c:pt>
                <c:pt idx="289">
                  <c:v>8.3358800000000004E-7</c:v>
                </c:pt>
                <c:pt idx="290">
                  <c:v>1.5680099999999999E-6</c:v>
                </c:pt>
                <c:pt idx="291">
                  <c:v>2.13083E-6</c:v>
                </c:pt>
                <c:pt idx="292">
                  <c:v>2.40289E-6</c:v>
                </c:pt>
                <c:pt idx="293">
                  <c:v>2.2821600000000001E-6</c:v>
                </c:pt>
                <c:pt idx="294">
                  <c:v>1.7280800000000001E-6</c:v>
                </c:pt>
                <c:pt idx="295">
                  <c:v>8.0587199999999995E-7</c:v>
                </c:pt>
                <c:pt idx="296">
                  <c:v>-2.9798999999999998E-7</c:v>
                </c:pt>
                <c:pt idx="297">
                  <c:v>-1.3152299999999999E-6</c:v>
                </c:pt>
                <c:pt idx="298">
                  <c:v>-1.9873999999999998E-6</c:v>
                </c:pt>
                <c:pt idx="299">
                  <c:v>-2.17017E-6</c:v>
                </c:pt>
                <c:pt idx="300">
                  <c:v>-1.88955E-6</c:v>
                </c:pt>
                <c:pt idx="301">
                  <c:v>-1.3079199999999999E-6</c:v>
                </c:pt>
                <c:pt idx="302">
                  <c:v>-6.1674100000000003E-7</c:v>
                </c:pt>
                <c:pt idx="303">
                  <c:v>6.9735400000000004E-8</c:v>
                </c:pt>
                <c:pt idx="304">
                  <c:v>7.4363099999999997E-7</c:v>
                </c:pt>
                <c:pt idx="305">
                  <c:v>1.4432800000000001E-6</c:v>
                </c:pt>
                <c:pt idx="306">
                  <c:v>2.1634299999999999E-6</c:v>
                </c:pt>
                <c:pt idx="307">
                  <c:v>2.81418E-6</c:v>
                </c:pt>
                <c:pt idx="308">
                  <c:v>3.26162E-6</c:v>
                </c:pt>
                <c:pt idx="309">
                  <c:v>3.4160699999999998E-6</c:v>
                </c:pt>
                <c:pt idx="310">
                  <c:v>3.29579E-6</c:v>
                </c:pt>
                <c:pt idx="311">
                  <c:v>3.0150299999999999E-6</c:v>
                </c:pt>
                <c:pt idx="312">
                  <c:v>2.7071299999999999E-6</c:v>
                </c:pt>
                <c:pt idx="313">
                  <c:v>2.4444599999999998E-6</c:v>
                </c:pt>
                <c:pt idx="314">
                  <c:v>2.2130199999999999E-6</c:v>
                </c:pt>
                <c:pt idx="315">
                  <c:v>1.9499600000000001E-6</c:v>
                </c:pt>
                <c:pt idx="316">
                  <c:v>1.60745E-6</c:v>
                </c:pt>
                <c:pt idx="317">
                  <c:v>1.19988E-6</c:v>
                </c:pt>
                <c:pt idx="318">
                  <c:v>8.1254999999999995E-7</c:v>
                </c:pt>
                <c:pt idx="319">
                  <c:v>5.7209800000000005E-7</c:v>
                </c:pt>
                <c:pt idx="320">
                  <c:v>5.9195699999999998E-7</c:v>
                </c:pt>
                <c:pt idx="321">
                  <c:v>9.1307800000000002E-7</c:v>
                </c:pt>
                <c:pt idx="322">
                  <c:v>1.46336E-6</c:v>
                </c:pt>
                <c:pt idx="323">
                  <c:v>2.0564700000000001E-6</c:v>
                </c:pt>
                <c:pt idx="324">
                  <c:v>2.4404299999999999E-6</c:v>
                </c:pt>
                <c:pt idx="325">
                  <c:v>2.3855599999999998E-6</c:v>
                </c:pt>
                <c:pt idx="326">
                  <c:v>1.77728E-6</c:v>
                </c:pt>
                <c:pt idx="327">
                  <c:v>6.6912500000000003E-7</c:v>
                </c:pt>
                <c:pt idx="328">
                  <c:v>-7.29582E-7</c:v>
                </c:pt>
                <c:pt idx="329">
                  <c:v>-2.1218799999999998E-6</c:v>
                </c:pt>
                <c:pt idx="330">
                  <c:v>-3.2136699999999998E-6</c:v>
                </c:pt>
                <c:pt idx="331">
                  <c:v>-3.7918700000000001E-6</c:v>
                </c:pt>
                <c:pt idx="332">
                  <c:v>-3.7682600000000002E-6</c:v>
                </c:pt>
                <c:pt idx="333">
                  <c:v>-3.1819500000000001E-6</c:v>
                </c:pt>
                <c:pt idx="334">
                  <c:v>-2.1671899999999999E-6</c:v>
                </c:pt>
                <c:pt idx="335">
                  <c:v>-9.0368800000000001E-7</c:v>
                </c:pt>
                <c:pt idx="336">
                  <c:v>4.2883800000000002E-7</c:v>
                </c:pt>
                <c:pt idx="337">
                  <c:v>1.6735599999999999E-6</c:v>
                </c:pt>
                <c:pt idx="338">
                  <c:v>2.69041E-6</c:v>
                </c:pt>
                <c:pt idx="339">
                  <c:v>3.3349200000000002E-6</c:v>
                </c:pt>
                <c:pt idx="340">
                  <c:v>3.4539399999999999E-6</c:v>
                </c:pt>
                <c:pt idx="341">
                  <c:v>2.9234900000000002E-6</c:v>
                </c:pt>
                <c:pt idx="342">
                  <c:v>1.71799E-6</c:v>
                </c:pt>
                <c:pt idx="343">
                  <c:v>-3.91371E-8</c:v>
                </c:pt>
                <c:pt idx="344">
                  <c:v>-2.0946100000000001E-6</c:v>
                </c:pt>
                <c:pt idx="345">
                  <c:v>-4.1598200000000001E-6</c:v>
                </c:pt>
                <c:pt idx="346">
                  <c:v>-6.0271799999999999E-6</c:v>
                </c:pt>
                <c:pt idx="347">
                  <c:v>-7.6305799999999997E-6</c:v>
                </c:pt>
                <c:pt idx="348">
                  <c:v>-9.0077199999999999E-6</c:v>
                </c:pt>
                <c:pt idx="349">
                  <c:v>-1.0192399999999999E-5</c:v>
                </c:pt>
                <c:pt idx="350">
                  <c:v>-1.1119599999999999E-5</c:v>
                </c:pt>
                <c:pt idx="351">
                  <c:v>-1.16159E-5</c:v>
                </c:pt>
                <c:pt idx="352">
                  <c:v>-1.1481700000000001E-5</c:v>
                </c:pt>
                <c:pt idx="353">
                  <c:v>-1.06007E-5</c:v>
                </c:pt>
                <c:pt idx="354">
                  <c:v>-8.99312E-6</c:v>
                </c:pt>
                <c:pt idx="355">
                  <c:v>-6.7847100000000003E-6</c:v>
                </c:pt>
                <c:pt idx="356">
                  <c:v>-4.1251599999999997E-6</c:v>
                </c:pt>
                <c:pt idx="357">
                  <c:v>-1.1301800000000001E-6</c:v>
                </c:pt>
                <c:pt idx="358">
                  <c:v>2.1071000000000001E-6</c:v>
                </c:pt>
                <c:pt idx="359">
                  <c:v>5.4484000000000002E-6</c:v>
                </c:pt>
                <c:pt idx="360">
                  <c:v>8.6470399999999998E-6</c:v>
                </c:pt>
                <c:pt idx="361">
                  <c:v>1.13493E-5</c:v>
                </c:pt>
                <c:pt idx="362">
                  <c:v>1.31757E-5</c:v>
                </c:pt>
                <c:pt idx="363">
                  <c:v>1.38431E-5</c:v>
                </c:pt>
                <c:pt idx="364">
                  <c:v>1.32671E-5</c:v>
                </c:pt>
                <c:pt idx="365">
                  <c:v>1.1595E-5</c:v>
                </c:pt>
                <c:pt idx="366">
                  <c:v>9.1604699999999994E-6</c:v>
                </c:pt>
                <c:pt idx="367">
                  <c:v>6.3834300000000001E-6</c:v>
                </c:pt>
                <c:pt idx="368">
                  <c:v>3.6603599999999999E-6</c:v>
                </c:pt>
                <c:pt idx="369">
                  <c:v>1.28523E-6</c:v>
                </c:pt>
                <c:pt idx="370">
                  <c:v>-5.7954700000000005E-7</c:v>
                </c:pt>
                <c:pt idx="371">
                  <c:v>-1.88989E-6</c:v>
                </c:pt>
                <c:pt idx="372">
                  <c:v>-2.6884299999999999E-6</c:v>
                </c:pt>
                <c:pt idx="373">
                  <c:v>-3.0772700000000002E-6</c:v>
                </c:pt>
                <c:pt idx="374">
                  <c:v>-3.20091E-6</c:v>
                </c:pt>
                <c:pt idx="375">
                  <c:v>-3.2271099999999998E-6</c:v>
                </c:pt>
                <c:pt idx="376">
                  <c:v>-3.3086800000000001E-6</c:v>
                </c:pt>
                <c:pt idx="377">
                  <c:v>-3.5263800000000001E-6</c:v>
                </c:pt>
                <c:pt idx="378">
                  <c:v>-3.8404499999999998E-6</c:v>
                </c:pt>
                <c:pt idx="379">
                  <c:v>-4.08947E-6</c:v>
                </c:pt>
                <c:pt idx="380">
                  <c:v>-4.0542000000000001E-6</c:v>
                </c:pt>
                <c:pt idx="381">
                  <c:v>-3.5609999999999999E-6</c:v>
                </c:pt>
                <c:pt idx="382">
                  <c:v>-2.5681399999999999E-6</c:v>
                </c:pt>
                <c:pt idx="383">
                  <c:v>-1.18498E-6</c:v>
                </c:pt>
                <c:pt idx="384">
                  <c:v>3.8346400000000002E-7</c:v>
                </c:pt>
                <c:pt idx="385">
                  <c:v>1.92685E-6</c:v>
                </c:pt>
                <c:pt idx="386">
                  <c:v>3.29786E-6</c:v>
                </c:pt>
                <c:pt idx="387">
                  <c:v>4.4265599999999998E-6</c:v>
                </c:pt>
                <c:pt idx="388">
                  <c:v>5.2917499999999998E-6</c:v>
                </c:pt>
                <c:pt idx="389">
                  <c:v>5.8855900000000002E-6</c:v>
                </c:pt>
                <c:pt idx="390">
                  <c:v>6.1984800000000003E-6</c:v>
                </c:pt>
                <c:pt idx="391">
                  <c:v>6.2240799999999997E-6</c:v>
                </c:pt>
                <c:pt idx="392">
                  <c:v>5.9671500000000001E-6</c:v>
                </c:pt>
                <c:pt idx="393">
                  <c:v>5.4429300000000004E-6</c:v>
                </c:pt>
                <c:pt idx="394">
                  <c:v>4.6722799999999996E-6</c:v>
                </c:pt>
                <c:pt idx="395">
                  <c:v>3.6829200000000001E-6</c:v>
                </c:pt>
                <c:pt idx="396">
                  <c:v>2.5175800000000001E-6</c:v>
                </c:pt>
                <c:pt idx="397">
                  <c:v>1.2389300000000001E-6</c:v>
                </c:pt>
                <c:pt idx="398">
                  <c:v>-7.6366100000000002E-8</c:v>
                </c:pt>
                <c:pt idx="399">
                  <c:v>-1.34694E-6</c:v>
                </c:pt>
                <c:pt idx="400">
                  <c:v>-2.4843699999999999E-6</c:v>
                </c:pt>
                <c:pt idx="401">
                  <c:v>-3.3768200000000001E-6</c:v>
                </c:pt>
                <c:pt idx="402">
                  <c:v>-3.8798999999999999E-6</c:v>
                </c:pt>
                <c:pt idx="403">
                  <c:v>-3.8431399999999999E-6</c:v>
                </c:pt>
                <c:pt idx="404">
                  <c:v>-3.1754799999999998E-6</c:v>
                </c:pt>
                <c:pt idx="405">
                  <c:v>-1.91508E-6</c:v>
                </c:pt>
                <c:pt idx="406">
                  <c:v>-2.5239100000000003E-7</c:v>
                </c:pt>
                <c:pt idx="407">
                  <c:v>1.51976E-6</c:v>
                </c:pt>
                <c:pt idx="408">
                  <c:v>3.1054200000000001E-6</c:v>
                </c:pt>
                <c:pt idx="409">
                  <c:v>4.2959800000000003E-6</c:v>
                </c:pt>
                <c:pt idx="410">
                  <c:v>5.0030600000000002E-6</c:v>
                </c:pt>
                <c:pt idx="411">
                  <c:v>5.2295599999999996E-6</c:v>
                </c:pt>
                <c:pt idx="412">
                  <c:v>5.0168699999999998E-6</c:v>
                </c:pt>
                <c:pt idx="413">
                  <c:v>4.4133300000000001E-6</c:v>
                </c:pt>
                <c:pt idx="414">
                  <c:v>3.4792999999999999E-6</c:v>
                </c:pt>
                <c:pt idx="415">
                  <c:v>2.30824E-6</c:v>
                </c:pt>
                <c:pt idx="416">
                  <c:v>1.0317499999999999E-6</c:v>
                </c:pt>
                <c:pt idx="417">
                  <c:v>-2.0603E-7</c:v>
                </c:pt>
                <c:pt idx="418">
                  <c:v>-1.2918099999999999E-6</c:v>
                </c:pt>
                <c:pt idx="419">
                  <c:v>-2.1779100000000002E-6</c:v>
                </c:pt>
                <c:pt idx="420">
                  <c:v>-2.8882300000000001E-6</c:v>
                </c:pt>
                <c:pt idx="421">
                  <c:v>-3.4931000000000001E-6</c:v>
                </c:pt>
                <c:pt idx="422">
                  <c:v>-4.0659399999999997E-6</c:v>
                </c:pt>
                <c:pt idx="423">
                  <c:v>-4.6401099999999997E-6</c:v>
                </c:pt>
                <c:pt idx="424">
                  <c:v>-5.1819500000000004E-6</c:v>
                </c:pt>
                <c:pt idx="425">
                  <c:v>-5.5885500000000001E-6</c:v>
                </c:pt>
                <c:pt idx="426">
                  <c:v>-5.7102599999999999E-6</c:v>
                </c:pt>
                <c:pt idx="427">
                  <c:v>-5.3893199999999999E-6</c:v>
                </c:pt>
                <c:pt idx="428">
                  <c:v>-4.5026599999999998E-6</c:v>
                </c:pt>
                <c:pt idx="429">
                  <c:v>-2.9996699999999999E-6</c:v>
                </c:pt>
                <c:pt idx="430">
                  <c:v>-9.3171600000000003E-7</c:v>
                </c:pt>
                <c:pt idx="431">
                  <c:v>1.52941E-6</c:v>
                </c:pt>
                <c:pt idx="432">
                  <c:v>4.0927300000000002E-6</c:v>
                </c:pt>
                <c:pt idx="433">
                  <c:v>6.3812799999999997E-6</c:v>
                </c:pt>
                <c:pt idx="434">
                  <c:v>8.0005700000000005E-6</c:v>
                </c:pt>
                <c:pt idx="435">
                  <c:v>8.6258899999999992E-6</c:v>
                </c:pt>
                <c:pt idx="436">
                  <c:v>8.0758899999999993E-6</c:v>
                </c:pt>
                <c:pt idx="437">
                  <c:v>6.34387E-6</c:v>
                </c:pt>
                <c:pt idx="438">
                  <c:v>3.5815299999999999E-6</c:v>
                </c:pt>
                <c:pt idx="439">
                  <c:v>5.5446599999999998E-8</c:v>
                </c:pt>
                <c:pt idx="440">
                  <c:v>-3.8963100000000001E-6</c:v>
                </c:pt>
                <c:pt idx="441">
                  <c:v>-7.8962200000000004E-6</c:v>
                </c:pt>
                <c:pt idx="442">
                  <c:v>-1.1558E-5</c:v>
                </c:pt>
                <c:pt idx="443">
                  <c:v>-1.45302E-5</c:v>
                </c:pt>
                <c:pt idx="444">
                  <c:v>-1.6548199999999999E-5</c:v>
                </c:pt>
                <c:pt idx="445">
                  <c:v>-1.7470899999999999E-5</c:v>
                </c:pt>
                <c:pt idx="446">
                  <c:v>-1.72784E-5</c:v>
                </c:pt>
                <c:pt idx="447">
                  <c:v>-1.6032099999999999E-5</c:v>
                </c:pt>
                <c:pt idx="448">
                  <c:v>-1.38308E-5</c:v>
                </c:pt>
                <c:pt idx="449">
                  <c:v>-1.07978E-5</c:v>
                </c:pt>
                <c:pt idx="450">
                  <c:v>-7.1117299999999996E-6</c:v>
                </c:pt>
                <c:pt idx="451">
                  <c:v>-3.05178E-6</c:v>
                </c:pt>
                <c:pt idx="452">
                  <c:v>9.9226699999999995E-7</c:v>
                </c:pt>
                <c:pt idx="453">
                  <c:v>4.5743200000000001E-6</c:v>
                </c:pt>
                <c:pt idx="454">
                  <c:v>7.29934E-6</c:v>
                </c:pt>
                <c:pt idx="455">
                  <c:v>8.9338799999999996E-6</c:v>
                </c:pt>
                <c:pt idx="456">
                  <c:v>9.4645900000000001E-6</c:v>
                </c:pt>
                <c:pt idx="457">
                  <c:v>9.0776400000000004E-6</c:v>
                </c:pt>
                <c:pt idx="458">
                  <c:v>8.0739799999999996E-6</c:v>
                </c:pt>
                <c:pt idx="459">
                  <c:v>6.76572E-6</c:v>
                </c:pt>
                <c:pt idx="460">
                  <c:v>5.3998100000000002E-6</c:v>
                </c:pt>
                <c:pt idx="461">
                  <c:v>4.1321599999999998E-6</c:v>
                </c:pt>
                <c:pt idx="462">
                  <c:v>3.0448999999999998E-6</c:v>
                </c:pt>
                <c:pt idx="463">
                  <c:v>2.1807000000000001E-6</c:v>
                </c:pt>
                <c:pt idx="464">
                  <c:v>1.56907E-6</c:v>
                </c:pt>
                <c:pt idx="465">
                  <c:v>1.2330000000000001E-6</c:v>
                </c:pt>
                <c:pt idx="466">
                  <c:v>1.17895E-6</c:v>
                </c:pt>
                <c:pt idx="467">
                  <c:v>1.38001E-6</c:v>
                </c:pt>
                <c:pt idx="468">
                  <c:v>1.76121E-6</c:v>
                </c:pt>
                <c:pt idx="469">
                  <c:v>2.1931100000000001E-6</c:v>
                </c:pt>
                <c:pt idx="470">
                  <c:v>2.49927E-6</c:v>
                </c:pt>
                <c:pt idx="471">
                  <c:v>2.48339E-6</c:v>
                </c:pt>
                <c:pt idx="472">
                  <c:v>1.97642E-6</c:v>
                </c:pt>
                <c:pt idx="473">
                  <c:v>8.9241900000000002E-7</c:v>
                </c:pt>
                <c:pt idx="474">
                  <c:v>-7.3001799999999997E-7</c:v>
                </c:pt>
                <c:pt idx="475">
                  <c:v>-2.7237299999999998E-6</c:v>
                </c:pt>
                <c:pt idx="476">
                  <c:v>-4.8330000000000001E-6</c:v>
                </c:pt>
                <c:pt idx="477">
                  <c:v>-6.7801499999999998E-6</c:v>
                </c:pt>
                <c:pt idx="478">
                  <c:v>-8.3259699999999992E-6</c:v>
                </c:pt>
                <c:pt idx="479">
                  <c:v>-9.2974000000000001E-6</c:v>
                </c:pt>
                <c:pt idx="480">
                  <c:v>-9.5802800000000007E-6</c:v>
                </c:pt>
                <c:pt idx="481">
                  <c:v>-9.0998700000000003E-6</c:v>
                </c:pt>
                <c:pt idx="482">
                  <c:v>-7.81831E-6</c:v>
                </c:pt>
                <c:pt idx="483">
                  <c:v>-5.7610100000000003E-6</c:v>
                </c:pt>
                <c:pt idx="484">
                  <c:v>-3.05741E-6</c:v>
                </c:pt>
                <c:pt idx="485">
                  <c:v>3.5188499999999998E-8</c:v>
                </c:pt>
                <c:pt idx="486">
                  <c:v>3.1499600000000001E-6</c:v>
                </c:pt>
                <c:pt idx="487">
                  <c:v>5.8738100000000003E-6</c:v>
                </c:pt>
                <c:pt idx="488">
                  <c:v>7.8362600000000004E-6</c:v>
                </c:pt>
                <c:pt idx="489">
                  <c:v>8.7942999999999998E-6</c:v>
                </c:pt>
                <c:pt idx="490">
                  <c:v>8.6886300000000005E-6</c:v>
                </c:pt>
                <c:pt idx="491">
                  <c:v>7.6574500000000007E-6</c:v>
                </c:pt>
                <c:pt idx="492">
                  <c:v>6.0047500000000004E-6</c:v>
                </c:pt>
                <c:pt idx="493">
                  <c:v>4.1294400000000001E-6</c:v>
                </c:pt>
                <c:pt idx="494">
                  <c:v>2.4309700000000001E-6</c:v>
                </c:pt>
                <c:pt idx="495">
                  <c:v>1.2165900000000001E-6</c:v>
                </c:pt>
                <c:pt idx="496">
                  <c:v>6.3841899999999999E-7</c:v>
                </c:pt>
                <c:pt idx="497">
                  <c:v>6.7864100000000002E-7</c:v>
                </c:pt>
                <c:pt idx="498">
                  <c:v>1.18278E-6</c:v>
                </c:pt>
                <c:pt idx="499">
                  <c:v>1.9217199999999999E-6</c:v>
                </c:pt>
                <c:pt idx="500">
                  <c:v>2.65649E-6</c:v>
                </c:pt>
                <c:pt idx="501">
                  <c:v>3.18727E-6</c:v>
                </c:pt>
                <c:pt idx="502">
                  <c:v>3.38269E-6</c:v>
                </c:pt>
                <c:pt idx="503">
                  <c:v>3.1954200000000001E-6</c:v>
                </c:pt>
                <c:pt idx="504">
                  <c:v>2.6687599999999999E-6</c:v>
                </c:pt>
                <c:pt idx="505">
                  <c:v>1.93107E-6</c:v>
                </c:pt>
                <c:pt idx="506">
                  <c:v>1.1694599999999999E-6</c:v>
                </c:pt>
                <c:pt idx="507">
                  <c:v>5.8001299999999999E-7</c:v>
                </c:pt>
                <c:pt idx="508">
                  <c:v>3.0561300000000002E-7</c:v>
                </c:pt>
                <c:pt idx="509">
                  <c:v>3.85049E-7</c:v>
                </c:pt>
                <c:pt idx="510">
                  <c:v>7.3879799999999997E-7</c:v>
                </c:pt>
                <c:pt idx="511">
                  <c:v>1.2036199999999999E-6</c:v>
                </c:pt>
                <c:pt idx="512">
                  <c:v>1.6064500000000001E-6</c:v>
                </c:pt>
                <c:pt idx="513">
                  <c:v>1.84903E-6</c:v>
                </c:pt>
                <c:pt idx="514">
                  <c:v>1.9671600000000002E-6</c:v>
                </c:pt>
                <c:pt idx="515">
                  <c:v>2.1371799999999999E-6</c:v>
                </c:pt>
                <c:pt idx="516">
                  <c:v>2.6215600000000002E-6</c:v>
                </c:pt>
                <c:pt idx="517">
                  <c:v>3.6694200000000001E-6</c:v>
                </c:pt>
                <c:pt idx="518">
                  <c:v>5.4052700000000002E-6</c:v>
                </c:pt>
                <c:pt idx="519">
                  <c:v>7.7460100000000007E-6</c:v>
                </c:pt>
                <c:pt idx="520">
                  <c:v>1.03784E-5</c:v>
                </c:pt>
                <c:pt idx="521">
                  <c:v>1.28087E-5</c:v>
                </c:pt>
                <c:pt idx="522">
                  <c:v>1.44722E-5</c:v>
                </c:pt>
                <c:pt idx="523">
                  <c:v>1.4868199999999999E-5</c:v>
                </c:pt>
                <c:pt idx="524">
                  <c:v>1.3681E-5</c:v>
                </c:pt>
                <c:pt idx="525">
                  <c:v>1.0855200000000001E-5</c:v>
                </c:pt>
                <c:pt idx="526">
                  <c:v>6.6083400000000002E-6</c:v>
                </c:pt>
                <c:pt idx="527">
                  <c:v>1.38706E-6</c:v>
                </c:pt>
                <c:pt idx="528">
                  <c:v>-4.2187599999999999E-6</c:v>
                </c:pt>
                <c:pt idx="529">
                  <c:v>-9.5832699999999998E-6</c:v>
                </c:pt>
                <c:pt idx="530">
                  <c:v>-1.4151800000000001E-5</c:v>
                </c:pt>
                <c:pt idx="531">
                  <c:v>-1.7527400000000001E-5</c:v>
                </c:pt>
                <c:pt idx="532">
                  <c:v>-1.9517E-5</c:v>
                </c:pt>
                <c:pt idx="533">
                  <c:v>-2.01275E-5</c:v>
                </c:pt>
                <c:pt idx="534">
                  <c:v>-1.9513299999999998E-5</c:v>
                </c:pt>
                <c:pt idx="535">
                  <c:v>-1.7897499999999999E-5</c:v>
                </c:pt>
                <c:pt idx="536">
                  <c:v>-1.54967E-5</c:v>
                </c:pt>
                <c:pt idx="537">
                  <c:v>-1.2479200000000001E-5</c:v>
                </c:pt>
                <c:pt idx="538">
                  <c:v>-8.9671700000000007E-6</c:v>
                </c:pt>
                <c:pt idx="539">
                  <c:v>-5.0720900000000003E-6</c:v>
                </c:pt>
                <c:pt idx="540">
                  <c:v>-9.38416E-7</c:v>
                </c:pt>
                <c:pt idx="541">
                  <c:v>3.2314999999999999E-6</c:v>
                </c:pt>
                <c:pt idx="542">
                  <c:v>7.1818200000000001E-6</c:v>
                </c:pt>
                <c:pt idx="543">
                  <c:v>1.0631E-5</c:v>
                </c:pt>
                <c:pt idx="544">
                  <c:v>1.33065E-5</c:v>
                </c:pt>
                <c:pt idx="545">
                  <c:v>1.49737E-5</c:v>
                </c:pt>
                <c:pt idx="546">
                  <c:v>1.54548E-5</c:v>
                </c:pt>
                <c:pt idx="547">
                  <c:v>1.4645599999999999E-5</c:v>
                </c:pt>
                <c:pt idx="548">
                  <c:v>1.2536499999999999E-5</c:v>
                </c:pt>
                <c:pt idx="549">
                  <c:v>9.2365500000000005E-6</c:v>
                </c:pt>
                <c:pt idx="550">
                  <c:v>4.99176E-6</c:v>
                </c:pt>
                <c:pt idx="551">
                  <c:v>1.8468599999999999E-7</c:v>
                </c:pt>
                <c:pt idx="552">
                  <c:v>-4.6935099999999999E-6</c:v>
                </c:pt>
                <c:pt idx="553">
                  <c:v>-9.0996800000000006E-6</c:v>
                </c:pt>
                <c:pt idx="554">
                  <c:v>-1.2516200000000001E-5</c:v>
                </c:pt>
                <c:pt idx="555">
                  <c:v>-1.45357E-5</c:v>
                </c:pt>
                <c:pt idx="556">
                  <c:v>-1.4934699999999999E-5</c:v>
                </c:pt>
                <c:pt idx="557">
                  <c:v>-1.3717799999999999E-5</c:v>
                </c:pt>
                <c:pt idx="558">
                  <c:v>-1.11201E-5</c:v>
                </c:pt>
                <c:pt idx="559">
                  <c:v>-7.5637199999999998E-6</c:v>
                </c:pt>
                <c:pt idx="560">
                  <c:v>-3.5792299999999999E-6</c:v>
                </c:pt>
                <c:pt idx="561">
                  <c:v>2.8781700000000002E-7</c:v>
                </c:pt>
                <c:pt idx="562">
                  <c:v>3.56455E-6</c:v>
                </c:pt>
                <c:pt idx="563">
                  <c:v>5.91679E-6</c:v>
                </c:pt>
                <c:pt idx="564">
                  <c:v>7.1862699999999997E-6</c:v>
                </c:pt>
                <c:pt idx="565">
                  <c:v>7.3972199999999998E-6</c:v>
                </c:pt>
                <c:pt idx="566">
                  <c:v>6.7327099999999998E-6</c:v>
                </c:pt>
                <c:pt idx="567">
                  <c:v>5.4836299999999999E-6</c:v>
                </c:pt>
                <c:pt idx="568">
                  <c:v>3.9793500000000003E-6</c:v>
                </c:pt>
                <c:pt idx="569">
                  <c:v>2.5169E-6</c:v>
                </c:pt>
                <c:pt idx="570">
                  <c:v>1.3086400000000001E-6</c:v>
                </c:pt>
                <c:pt idx="571">
                  <c:v>4.6191100000000001E-7</c:v>
                </c:pt>
                <c:pt idx="572">
                  <c:v>-9.7512299999999996E-9</c:v>
                </c:pt>
                <c:pt idx="573">
                  <c:v>-1.5695199999999999E-7</c:v>
                </c:pt>
                <c:pt idx="574">
                  <c:v>-6.2324299999999999E-8</c:v>
                </c:pt>
                <c:pt idx="575">
                  <c:v>1.8533799999999999E-7</c:v>
                </c:pt>
                <c:pt idx="576">
                  <c:v>5.1085499999999998E-7</c:v>
                </c:pt>
                <c:pt idx="577">
                  <c:v>8.6847799999999995E-7</c:v>
                </c:pt>
                <c:pt idx="578">
                  <c:v>1.24995E-6</c:v>
                </c:pt>
                <c:pt idx="579">
                  <c:v>1.67565E-6</c:v>
                </c:pt>
                <c:pt idx="580">
                  <c:v>2.16434E-6</c:v>
                </c:pt>
                <c:pt idx="581">
                  <c:v>2.6925099999999999E-6</c:v>
                </c:pt>
                <c:pt idx="582">
                  <c:v>3.1679900000000001E-6</c:v>
                </c:pt>
                <c:pt idx="583">
                  <c:v>3.44216E-6</c:v>
                </c:pt>
                <c:pt idx="584">
                  <c:v>3.3647000000000002E-6</c:v>
                </c:pt>
                <c:pt idx="585">
                  <c:v>2.85757E-6</c:v>
                </c:pt>
                <c:pt idx="586">
                  <c:v>1.9687100000000002E-6</c:v>
                </c:pt>
                <c:pt idx="587">
                  <c:v>8.7351799999999995E-7</c:v>
                </c:pt>
                <c:pt idx="588">
                  <c:v>-1.8026900000000001E-7</c:v>
                </c:pt>
                <c:pt idx="589">
                  <c:v>-9.5914299999999997E-7</c:v>
                </c:pt>
                <c:pt idx="590">
                  <c:v>-1.3224E-6</c:v>
                </c:pt>
                <c:pt idx="591">
                  <c:v>-1.2605499999999999E-6</c:v>
                </c:pt>
                <c:pt idx="592">
                  <c:v>-8.8305600000000002E-7</c:v>
                </c:pt>
                <c:pt idx="593">
                  <c:v>-3.67052E-7</c:v>
                </c:pt>
                <c:pt idx="594">
                  <c:v>1.08551E-7</c:v>
                </c:pt>
                <c:pt idx="595">
                  <c:v>4.1854700000000002E-7</c:v>
                </c:pt>
                <c:pt idx="596">
                  <c:v>5.1887300000000002E-7</c:v>
                </c:pt>
                <c:pt idx="597">
                  <c:v>4.4005399999999998E-7</c:v>
                </c:pt>
                <c:pt idx="598">
                  <c:v>2.5281699999999998E-7</c:v>
                </c:pt>
                <c:pt idx="599">
                  <c:v>2.21962E-8</c:v>
                </c:pt>
                <c:pt idx="600">
                  <c:v>-2.2917000000000001E-7</c:v>
                </c:pt>
                <c:pt idx="601">
                  <c:v>-5.3183899999999995E-7</c:v>
                </c:pt>
                <c:pt idx="602">
                  <c:v>-9.4973900000000001E-7</c:v>
                </c:pt>
                <c:pt idx="603">
                  <c:v>-1.5397099999999999E-6</c:v>
                </c:pt>
                <c:pt idx="604">
                  <c:v>-2.31045E-6</c:v>
                </c:pt>
                <c:pt idx="605">
                  <c:v>-3.20134E-6</c:v>
                </c:pt>
                <c:pt idx="606">
                  <c:v>-4.0916900000000003E-6</c:v>
                </c:pt>
                <c:pt idx="607">
                  <c:v>-4.8369799999999999E-6</c:v>
                </c:pt>
                <c:pt idx="608">
                  <c:v>-5.3162500000000001E-6</c:v>
                </c:pt>
                <c:pt idx="609">
                  <c:v>-5.4707599999999999E-6</c:v>
                </c:pt>
                <c:pt idx="610">
                  <c:v>-5.3190399999999996E-6</c:v>
                </c:pt>
                <c:pt idx="611">
                  <c:v>-4.9449400000000001E-6</c:v>
                </c:pt>
                <c:pt idx="612">
                  <c:v>-4.4666100000000004E-6</c:v>
                </c:pt>
                <c:pt idx="613">
                  <c:v>-3.99993E-6</c:v>
                </c:pt>
                <c:pt idx="614">
                  <c:v>-3.6273599999999999E-6</c:v>
                </c:pt>
                <c:pt idx="615">
                  <c:v>-3.3760200000000001E-6</c:v>
                </c:pt>
                <c:pt idx="616">
                  <c:v>-3.2041E-6</c:v>
                </c:pt>
                <c:pt idx="617">
                  <c:v>-2.9968299999999998E-6</c:v>
                </c:pt>
                <c:pt idx="618">
                  <c:v>-2.5789500000000001E-6</c:v>
                </c:pt>
                <c:pt idx="619">
                  <c:v>-1.7527E-6</c:v>
                </c:pt>
                <c:pt idx="620">
                  <c:v>-3.6158300000000002E-7</c:v>
                </c:pt>
                <c:pt idx="621">
                  <c:v>1.63644E-6</c:v>
                </c:pt>
                <c:pt idx="622">
                  <c:v>4.1159699999999997E-6</c:v>
                </c:pt>
                <c:pt idx="623">
                  <c:v>6.7792100000000001E-6</c:v>
                </c:pt>
                <c:pt idx="624">
                  <c:v>9.2080000000000006E-6</c:v>
                </c:pt>
                <c:pt idx="625">
                  <c:v>1.09576E-5</c:v>
                </c:pt>
                <c:pt idx="626">
                  <c:v>1.16605E-5</c:v>
                </c:pt>
                <c:pt idx="627">
                  <c:v>1.11106E-5</c:v>
                </c:pt>
                <c:pt idx="628">
                  <c:v>9.30987E-6</c:v>
                </c:pt>
                <c:pt idx="629">
                  <c:v>6.4732299999999997E-6</c:v>
                </c:pt>
                <c:pt idx="630">
                  <c:v>2.9919800000000002E-6</c:v>
                </c:pt>
                <c:pt idx="631">
                  <c:v>-6.4027799999999996E-7</c:v>
                </c:pt>
                <c:pt idx="632">
                  <c:v>-3.9309799999999996E-6</c:v>
                </c:pt>
                <c:pt idx="633">
                  <c:v>-6.4991000000000002E-6</c:v>
                </c:pt>
                <c:pt idx="634">
                  <c:v>-8.1596500000000007E-6</c:v>
                </c:pt>
                <c:pt idx="635">
                  <c:v>-8.9497100000000007E-6</c:v>
                </c:pt>
                <c:pt idx="636">
                  <c:v>-9.0819500000000003E-6</c:v>
                </c:pt>
                <c:pt idx="637">
                  <c:v>-8.8403200000000004E-6</c:v>
                </c:pt>
                <c:pt idx="638">
                  <c:v>-8.4560199999999997E-6</c:v>
                </c:pt>
                <c:pt idx="639">
                  <c:v>-8.0098999999999993E-6</c:v>
                </c:pt>
                <c:pt idx="640">
                  <c:v>-7.3963099999999997E-6</c:v>
                </c:pt>
                <c:pt idx="641">
                  <c:v>-6.3613200000000001E-6</c:v>
                </c:pt>
                <c:pt idx="642">
                  <c:v>-4.6034099999999997E-6</c:v>
                </c:pt>
                <c:pt idx="643">
                  <c:v>-1.9035000000000001E-6</c:v>
                </c:pt>
                <c:pt idx="644">
                  <c:v>1.75952E-6</c:v>
                </c:pt>
                <c:pt idx="645">
                  <c:v>6.1490900000000003E-6</c:v>
                </c:pt>
                <c:pt idx="646">
                  <c:v>1.07892E-5</c:v>
                </c:pt>
                <c:pt idx="647">
                  <c:v>1.50537E-5</c:v>
                </c:pt>
                <c:pt idx="648">
                  <c:v>1.8292500000000001E-5</c:v>
                </c:pt>
                <c:pt idx="649">
                  <c:v>1.99529E-5</c:v>
                </c:pt>
                <c:pt idx="650">
                  <c:v>1.9663599999999999E-5</c:v>
                </c:pt>
                <c:pt idx="651">
                  <c:v>1.7275500000000001E-5</c:v>
                </c:pt>
                <c:pt idx="652">
                  <c:v>1.28721E-5</c:v>
                </c:pt>
                <c:pt idx="653">
                  <c:v>6.7642200000000001E-6</c:v>
                </c:pt>
                <c:pt idx="654">
                  <c:v>-5.2641999999999997E-7</c:v>
                </c:pt>
                <c:pt idx="655">
                  <c:v>-8.3067100000000003E-6</c:v>
                </c:pt>
                <c:pt idx="656">
                  <c:v>-1.5786000000000001E-5</c:v>
                </c:pt>
                <c:pt idx="657">
                  <c:v>-2.21826E-5</c:v>
                </c:pt>
                <c:pt idx="658">
                  <c:v>-2.6840999999999999E-5</c:v>
                </c:pt>
                <c:pt idx="659">
                  <c:v>-2.9326799999999998E-5</c:v>
                </c:pt>
                <c:pt idx="660">
                  <c:v>-2.9472499999999999E-5</c:v>
                </c:pt>
                <c:pt idx="661">
                  <c:v>-2.73637E-5</c:v>
                </c:pt>
                <c:pt idx="662">
                  <c:v>-2.3279199999999999E-5</c:v>
                </c:pt>
                <c:pt idx="663">
                  <c:v>-1.7608099999999998E-5</c:v>
                </c:pt>
                <c:pt idx="664">
                  <c:v>-1.0774800000000001E-5</c:v>
                </c:pt>
                <c:pt idx="665">
                  <c:v>-3.18991E-6</c:v>
                </c:pt>
                <c:pt idx="666">
                  <c:v>4.7640499999999997E-6</c:v>
                </c:pt>
                <c:pt idx="667">
                  <c:v>1.27177E-5</c:v>
                </c:pt>
                <c:pt idx="668">
                  <c:v>2.0287499999999998E-5</c:v>
                </c:pt>
                <c:pt idx="669">
                  <c:v>2.70576E-5</c:v>
                </c:pt>
                <c:pt idx="670">
                  <c:v>3.2586100000000003E-5</c:v>
                </c:pt>
                <c:pt idx="671">
                  <c:v>3.64446E-5</c:v>
                </c:pt>
                <c:pt idx="672">
                  <c:v>3.8279299999999998E-5</c:v>
                </c:pt>
                <c:pt idx="673">
                  <c:v>3.7877799999999998E-5</c:v>
                </c:pt>
                <c:pt idx="674">
                  <c:v>3.5219499999999997E-5</c:v>
                </c:pt>
                <c:pt idx="675">
                  <c:v>3.0497900000000002E-5</c:v>
                </c:pt>
                <c:pt idx="676">
                  <c:v>2.4110599999999999E-5</c:v>
                </c:pt>
                <c:pt idx="677">
                  <c:v>1.6620999999999999E-5</c:v>
                </c:pt>
                <c:pt idx="678">
                  <c:v>8.7004000000000006E-6</c:v>
                </c:pt>
                <c:pt idx="679">
                  <c:v>1.05414E-6</c:v>
                </c:pt>
                <c:pt idx="680">
                  <c:v>-5.6647400000000004E-6</c:v>
                </c:pt>
                <c:pt idx="681">
                  <c:v>-1.0947299999999999E-5</c:v>
                </c:pt>
                <c:pt idx="682">
                  <c:v>-1.4511900000000001E-5</c:v>
                </c:pt>
                <c:pt idx="683">
                  <c:v>-1.6356000000000001E-5</c:v>
                </c:pt>
                <c:pt idx="684">
                  <c:v>-1.6750699999999999E-5</c:v>
                </c:pt>
                <c:pt idx="685">
                  <c:v>-1.6166200000000001E-5</c:v>
                </c:pt>
                <c:pt idx="686">
                  <c:v>-1.51396E-5</c:v>
                </c:pt>
                <c:pt idx="687">
                  <c:v>-1.41199E-5</c:v>
                </c:pt>
                <c:pt idx="688">
                  <c:v>-1.3343899999999999E-5</c:v>
                </c:pt>
                <c:pt idx="689">
                  <c:v>-1.2783699999999999E-5</c:v>
                </c:pt>
                <c:pt idx="690">
                  <c:v>-1.21838E-5</c:v>
                </c:pt>
                <c:pt idx="691">
                  <c:v>-1.11699E-5</c:v>
                </c:pt>
                <c:pt idx="692">
                  <c:v>-9.3878599999999993E-6</c:v>
                </c:pt>
                <c:pt idx="693">
                  <c:v>-6.6260099999999996E-6</c:v>
                </c:pt>
                <c:pt idx="694">
                  <c:v>-2.8887700000000002E-6</c:v>
                </c:pt>
                <c:pt idx="695">
                  <c:v>1.5896199999999999E-6</c:v>
                </c:pt>
                <c:pt idx="696">
                  <c:v>6.38269E-6</c:v>
                </c:pt>
                <c:pt idx="697">
                  <c:v>1.09439E-5</c:v>
                </c:pt>
                <c:pt idx="698">
                  <c:v>1.46968E-5</c:v>
                </c:pt>
                <c:pt idx="699">
                  <c:v>1.7130100000000001E-5</c:v>
                </c:pt>
                <c:pt idx="700">
                  <c:v>1.7884899999999999E-5</c:v>
                </c:pt>
                <c:pt idx="701">
                  <c:v>1.6820000000000002E-5</c:v>
                </c:pt>
                <c:pt idx="702">
                  <c:v>1.4040799999999999E-5</c:v>
                </c:pt>
                <c:pt idx="703">
                  <c:v>9.8802299999999994E-6</c:v>
                </c:pt>
                <c:pt idx="704">
                  <c:v>4.8341099999999999E-6</c:v>
                </c:pt>
                <c:pt idx="705">
                  <c:v>-5.3497799999999999E-7</c:v>
                </c:pt>
                <c:pt idx="706">
                  <c:v>-5.6964100000000001E-6</c:v>
                </c:pt>
                <c:pt idx="707">
                  <c:v>-1.0225E-5</c:v>
                </c:pt>
                <c:pt idx="708">
                  <c:v>-1.38307E-5</c:v>
                </c:pt>
                <c:pt idx="709">
                  <c:v>-1.6345E-5</c:v>
                </c:pt>
                <c:pt idx="710">
                  <c:v>-1.76817E-5</c:v>
                </c:pt>
                <c:pt idx="711">
                  <c:v>-1.7797900000000001E-5</c:v>
                </c:pt>
                <c:pt idx="712">
                  <c:v>-1.6676499999999999E-5</c:v>
                </c:pt>
                <c:pt idx="713">
                  <c:v>-1.4336699999999999E-5</c:v>
                </c:pt>
                <c:pt idx="714">
                  <c:v>-1.0865200000000001E-5</c:v>
                </c:pt>
                <c:pt idx="715">
                  <c:v>-6.44886E-6</c:v>
                </c:pt>
                <c:pt idx="716">
                  <c:v>-1.3921500000000001E-6</c:v>
                </c:pt>
                <c:pt idx="717">
                  <c:v>3.8910300000000001E-6</c:v>
                </c:pt>
                <c:pt idx="718">
                  <c:v>8.9124999999999998E-6</c:v>
                </c:pt>
                <c:pt idx="719">
                  <c:v>1.31655E-5</c:v>
                </c:pt>
                <c:pt idx="720">
                  <c:v>1.6191499999999999E-5</c:v>
                </c:pt>
                <c:pt idx="721">
                  <c:v>1.76474E-5</c:v>
                </c:pt>
                <c:pt idx="722">
                  <c:v>1.7360400000000001E-5</c:v>
                </c:pt>
                <c:pt idx="723">
                  <c:v>1.5359899999999998E-5</c:v>
                </c:pt>
                <c:pt idx="724">
                  <c:v>1.1875800000000001E-5</c:v>
                </c:pt>
                <c:pt idx="725">
                  <c:v>7.3024200000000003E-6</c:v>
                </c:pt>
                <c:pt idx="726">
                  <c:v>2.1348899999999998E-6</c:v>
                </c:pt>
                <c:pt idx="727">
                  <c:v>-3.1068699999999999E-6</c:v>
                </c:pt>
                <c:pt idx="728">
                  <c:v>-7.9473900000000005E-6</c:v>
                </c:pt>
                <c:pt idx="729">
                  <c:v>-1.2004800000000001E-5</c:v>
                </c:pt>
                <c:pt idx="730">
                  <c:v>-1.5014999999999999E-5</c:v>
                </c:pt>
                <c:pt idx="731">
                  <c:v>-1.68362E-5</c:v>
                </c:pt>
                <c:pt idx="732">
                  <c:v>-1.7442500000000001E-5</c:v>
                </c:pt>
                <c:pt idx="733">
                  <c:v>-1.69151E-5</c:v>
                </c:pt>
                <c:pt idx="734">
                  <c:v>-1.54333E-5</c:v>
                </c:pt>
                <c:pt idx="735">
                  <c:v>-1.32599E-5</c:v>
                </c:pt>
                <c:pt idx="736">
                  <c:v>-1.07159E-5</c:v>
                </c:pt>
                <c:pt idx="737">
                  <c:v>-8.1408800000000006E-6</c:v>
                </c:pt>
                <c:pt idx="738">
                  <c:v>-5.8442599999999998E-6</c:v>
                </c:pt>
                <c:pt idx="739">
                  <c:v>-4.0577899999999997E-6</c:v>
                </c:pt>
                <c:pt idx="740">
                  <c:v>-2.9044099999999999E-6</c:v>
                </c:pt>
                <c:pt idx="741">
                  <c:v>-2.3919400000000002E-6</c:v>
                </c:pt>
                <c:pt idx="742">
                  <c:v>-2.4315400000000002E-6</c:v>
                </c:pt>
                <c:pt idx="743">
                  <c:v>-2.87101E-6</c:v>
                </c:pt>
                <c:pt idx="744">
                  <c:v>-3.5288099999999998E-6</c:v>
                </c:pt>
                <c:pt idx="745">
                  <c:v>-4.2184400000000004E-6</c:v>
                </c:pt>
                <c:pt idx="746">
                  <c:v>-4.7615799999999997E-6</c:v>
                </c:pt>
                <c:pt idx="747">
                  <c:v>-4.9972399999999996E-6</c:v>
                </c:pt>
                <c:pt idx="748">
                  <c:v>-4.7960700000000001E-6</c:v>
                </c:pt>
                <c:pt idx="749">
                  <c:v>-4.0841000000000004E-6</c:v>
                </c:pt>
                <c:pt idx="750">
                  <c:v>-2.8706199999999998E-6</c:v>
                </c:pt>
                <c:pt idx="751">
                  <c:v>-1.26774E-6</c:v>
                </c:pt>
                <c:pt idx="752">
                  <c:v>5.1152500000000005E-7</c:v>
                </c:pt>
                <c:pt idx="753">
                  <c:v>2.1826500000000002E-6</c:v>
                </c:pt>
                <c:pt idx="754">
                  <c:v>3.44233E-6</c:v>
                </c:pt>
                <c:pt idx="755">
                  <c:v>4.03106E-6</c:v>
                </c:pt>
                <c:pt idx="756">
                  <c:v>3.7891899999999998E-6</c:v>
                </c:pt>
                <c:pt idx="757">
                  <c:v>2.6930400000000001E-6</c:v>
                </c:pt>
                <c:pt idx="758">
                  <c:v>8.6530199999999995E-7</c:v>
                </c:pt>
                <c:pt idx="759">
                  <c:v>-1.43905E-6</c:v>
                </c:pt>
                <c:pt idx="760">
                  <c:v>-3.8658999999999997E-6</c:v>
                </c:pt>
                <c:pt idx="761">
                  <c:v>-6.0082999999999997E-6</c:v>
                </c:pt>
                <c:pt idx="762">
                  <c:v>-7.4622399999999997E-6</c:v>
                </c:pt>
                <c:pt idx="763">
                  <c:v>-7.8881800000000004E-6</c:v>
                </c:pt>
                <c:pt idx="764">
                  <c:v>-7.0717899999999999E-6</c:v>
                </c:pt>
                <c:pt idx="765">
                  <c:v>-4.9720900000000004E-6</c:v>
                </c:pt>
                <c:pt idx="766">
                  <c:v>-1.74171E-6</c:v>
                </c:pt>
                <c:pt idx="767">
                  <c:v>2.2911899999999999E-6</c:v>
                </c:pt>
                <c:pt idx="768">
                  <c:v>6.6787899999999996E-6</c:v>
                </c:pt>
                <c:pt idx="769">
                  <c:v>1.09323E-5</c:v>
                </c:pt>
                <c:pt idx="770">
                  <c:v>1.4599299999999999E-5</c:v>
                </c:pt>
                <c:pt idx="771">
                  <c:v>1.7319000000000001E-5</c:v>
                </c:pt>
                <c:pt idx="772">
                  <c:v>1.8844599999999999E-5</c:v>
                </c:pt>
                <c:pt idx="773">
                  <c:v>1.9041500000000001E-5</c:v>
                </c:pt>
                <c:pt idx="774">
                  <c:v>1.7875200000000001E-5</c:v>
                </c:pt>
                <c:pt idx="775">
                  <c:v>1.5407E-5</c:v>
                </c:pt>
                <c:pt idx="776">
                  <c:v>1.18011E-5</c:v>
                </c:pt>
                <c:pt idx="777">
                  <c:v>7.3379800000000002E-6</c:v>
                </c:pt>
                <c:pt idx="778">
                  <c:v>2.41823E-6</c:v>
                </c:pt>
                <c:pt idx="779">
                  <c:v>-2.45987E-6</c:v>
                </c:pt>
                <c:pt idx="780">
                  <c:v>-6.7560299999999998E-6</c:v>
                </c:pt>
                <c:pt idx="781">
                  <c:v>-9.9730799999999997E-6</c:v>
                </c:pt>
                <c:pt idx="782">
                  <c:v>-1.17526E-5</c:v>
                </c:pt>
                <c:pt idx="783">
                  <c:v>-1.1953899999999999E-5</c:v>
                </c:pt>
                <c:pt idx="784">
                  <c:v>-1.0689E-5</c:v>
                </c:pt>
                <c:pt idx="785">
                  <c:v>-8.2995799999999996E-6</c:v>
                </c:pt>
                <c:pt idx="786">
                  <c:v>-5.2787099999999998E-6</c:v>
                </c:pt>
                <c:pt idx="787">
                  <c:v>-2.1612799999999998E-6</c:v>
                </c:pt>
                <c:pt idx="788">
                  <c:v>5.8624899999999997E-7</c:v>
                </c:pt>
                <c:pt idx="789">
                  <c:v>2.6476799999999999E-6</c:v>
                </c:pt>
                <c:pt idx="790">
                  <c:v>3.8952000000000004E-6</c:v>
                </c:pt>
                <c:pt idx="791">
                  <c:v>4.3833500000000001E-6</c:v>
                </c:pt>
                <c:pt idx="792">
                  <c:v>4.3086100000000004E-6</c:v>
                </c:pt>
                <c:pt idx="793">
                  <c:v>3.9476299999999997E-6</c:v>
                </c:pt>
                <c:pt idx="794">
                  <c:v>3.5863700000000001E-6</c:v>
                </c:pt>
                <c:pt idx="795">
                  <c:v>3.4517599999999999E-6</c:v>
                </c:pt>
                <c:pt idx="796">
                  <c:v>3.6588E-6</c:v>
                </c:pt>
                <c:pt idx="797">
                  <c:v>4.1870400000000001E-6</c:v>
                </c:pt>
                <c:pt idx="798">
                  <c:v>4.8959500000000001E-6</c:v>
                </c:pt>
                <c:pt idx="799">
                  <c:v>5.57839E-6</c:v>
                </c:pt>
                <c:pt idx="800">
                  <c:v>6.0365300000000001E-6</c:v>
                </c:pt>
                <c:pt idx="801">
                  <c:v>6.15319E-6</c:v>
                </c:pt>
                <c:pt idx="802">
                  <c:v>5.9305799999999999E-6</c:v>
                </c:pt>
                <c:pt idx="803">
                  <c:v>5.4801799999999999E-6</c:v>
                </c:pt>
                <c:pt idx="804">
                  <c:v>4.9677400000000001E-6</c:v>
                </c:pt>
                <c:pt idx="805">
                  <c:v>4.5365599999999996E-6</c:v>
                </c:pt>
                <c:pt idx="806">
                  <c:v>4.2412199999999999E-6</c:v>
                </c:pt>
                <c:pt idx="807">
                  <c:v>4.0172999999999996E-6</c:v>
                </c:pt>
                <c:pt idx="808">
                  <c:v>3.6961000000000001E-6</c:v>
                </c:pt>
                <c:pt idx="809">
                  <c:v>3.0539399999999999E-6</c:v>
                </c:pt>
                <c:pt idx="810">
                  <c:v>1.8752399999999999E-6</c:v>
                </c:pt>
                <c:pt idx="811">
                  <c:v>9.2516200000000004E-9</c:v>
                </c:pt>
                <c:pt idx="812">
                  <c:v>-2.5898900000000001E-6</c:v>
                </c:pt>
                <c:pt idx="813">
                  <c:v>-5.8397500000000003E-6</c:v>
                </c:pt>
                <c:pt idx="814">
                  <c:v>-9.5183300000000004E-6</c:v>
                </c:pt>
                <c:pt idx="815">
                  <c:v>-1.3264200000000001E-5</c:v>
                </c:pt>
                <c:pt idx="816">
                  <c:v>-1.6594899999999999E-5</c:v>
                </c:pt>
                <c:pt idx="817">
                  <c:v>-1.8954399999999999E-5</c:v>
                </c:pt>
                <c:pt idx="818">
                  <c:v>-1.9797100000000001E-5</c:v>
                </c:pt>
                <c:pt idx="819">
                  <c:v>-1.87027E-5</c:v>
                </c:pt>
                <c:pt idx="820">
                  <c:v>-1.5496199999999999E-5</c:v>
                </c:pt>
                <c:pt idx="821">
                  <c:v>-1.03358E-5</c:v>
                </c:pt>
                <c:pt idx="822">
                  <c:v>-3.7312700000000002E-6</c:v>
                </c:pt>
                <c:pt idx="823">
                  <c:v>3.5285900000000001E-6</c:v>
                </c:pt>
                <c:pt idx="824">
                  <c:v>1.05264E-5</c:v>
                </c:pt>
                <c:pt idx="825">
                  <c:v>1.64036E-5</c:v>
                </c:pt>
                <c:pt idx="826">
                  <c:v>2.05261E-5</c:v>
                </c:pt>
                <c:pt idx="827">
                  <c:v>2.2578E-5</c:v>
                </c:pt>
                <c:pt idx="828">
                  <c:v>2.2564600000000001E-5</c:v>
                </c:pt>
                <c:pt idx="829">
                  <c:v>2.0741600000000001E-5</c:v>
                </c:pt>
                <c:pt idx="830">
                  <c:v>1.7509399999999999E-5</c:v>
                </c:pt>
                <c:pt idx="831">
                  <c:v>1.33165E-5</c:v>
                </c:pt>
                <c:pt idx="832">
                  <c:v>8.5960500000000005E-6</c:v>
                </c:pt>
                <c:pt idx="833">
                  <c:v>3.7359000000000001E-6</c:v>
                </c:pt>
                <c:pt idx="834">
                  <c:v>-9.3158399999999999E-7</c:v>
                </c:pt>
                <c:pt idx="835">
                  <c:v>-5.1359700000000001E-6</c:v>
                </c:pt>
                <c:pt idx="836">
                  <c:v>-8.6769899999999994E-6</c:v>
                </c:pt>
                <c:pt idx="837">
                  <c:v>-1.14304E-5</c:v>
                </c:pt>
                <c:pt idx="838">
                  <c:v>-1.33449E-5</c:v>
                </c:pt>
                <c:pt idx="839">
                  <c:v>-1.44287E-5</c:v>
                </c:pt>
                <c:pt idx="840">
                  <c:v>-1.4732999999999999E-5</c:v>
                </c:pt>
                <c:pt idx="841">
                  <c:v>-1.434E-5</c:v>
                </c:pt>
                <c:pt idx="842">
                  <c:v>-1.3362300000000001E-5</c:v>
                </c:pt>
                <c:pt idx="843">
                  <c:v>-1.19473E-5</c:v>
                </c:pt>
                <c:pt idx="844">
                  <c:v>-1.0278000000000001E-5</c:v>
                </c:pt>
                <c:pt idx="845">
                  <c:v>-8.5572399999999994E-6</c:v>
                </c:pt>
                <c:pt idx="846">
                  <c:v>-6.9738199999999997E-6</c:v>
                </c:pt>
                <c:pt idx="847">
                  <c:v>-5.6573099999999999E-6</c:v>
                </c:pt>
                <c:pt idx="848">
                  <c:v>-4.6373599999999996E-6</c:v>
                </c:pt>
                <c:pt idx="849">
                  <c:v>-3.8233299999999999E-6</c:v>
                </c:pt>
                <c:pt idx="850">
                  <c:v>-3.0145699999999999E-6</c:v>
                </c:pt>
                <c:pt idx="851">
                  <c:v>-1.94236E-6</c:v>
                </c:pt>
                <c:pt idx="852">
                  <c:v>-3.3524799999999999E-7</c:v>
                </c:pt>
                <c:pt idx="853">
                  <c:v>2.00493E-6</c:v>
                </c:pt>
                <c:pt idx="854">
                  <c:v>5.1320000000000002E-6</c:v>
                </c:pt>
                <c:pt idx="855">
                  <c:v>8.9052999999999993E-6</c:v>
                </c:pt>
                <c:pt idx="856">
                  <c:v>1.2975200000000001E-5</c:v>
                </c:pt>
                <c:pt idx="857">
                  <c:v>1.6815000000000001E-5</c:v>
                </c:pt>
                <c:pt idx="858">
                  <c:v>1.98E-5</c:v>
                </c:pt>
                <c:pt idx="859">
                  <c:v>2.1322799999999999E-5</c:v>
                </c:pt>
                <c:pt idx="860">
                  <c:v>2.09218E-5</c:v>
                </c:pt>
                <c:pt idx="861">
                  <c:v>1.8390099999999999E-5</c:v>
                </c:pt>
                <c:pt idx="862">
                  <c:v>1.3839099999999999E-5</c:v>
                </c:pt>
                <c:pt idx="863">
                  <c:v>7.69684E-6</c:v>
                </c:pt>
                <c:pt idx="864">
                  <c:v>6.43954E-7</c:v>
                </c:pt>
                <c:pt idx="865">
                  <c:v>-6.5001099999999997E-6</c:v>
                </c:pt>
                <c:pt idx="866">
                  <c:v>-1.2913599999999999E-5</c:v>
                </c:pt>
                <c:pt idx="867">
                  <c:v>-1.7903599999999999E-5</c:v>
                </c:pt>
                <c:pt idx="868">
                  <c:v>-2.1005900000000002E-5</c:v>
                </c:pt>
                <c:pt idx="869">
                  <c:v>-2.2036899999999999E-5</c:v>
                </c:pt>
                <c:pt idx="870">
                  <c:v>-2.1089300000000002E-5</c:v>
                </c:pt>
                <c:pt idx="871">
                  <c:v>-1.84789E-5</c:v>
                </c:pt>
                <c:pt idx="872">
                  <c:v>-1.46554E-5</c:v>
                </c:pt>
                <c:pt idx="873">
                  <c:v>-1.0104200000000001E-5</c:v>
                </c:pt>
                <c:pt idx="874">
                  <c:v>-5.26118E-6</c:v>
                </c:pt>
                <c:pt idx="875">
                  <c:v>-4.64047E-7</c:v>
                </c:pt>
                <c:pt idx="876">
                  <c:v>4.0549400000000002E-6</c:v>
                </c:pt>
                <c:pt idx="877">
                  <c:v>8.13879E-6</c:v>
                </c:pt>
                <c:pt idx="878">
                  <c:v>1.16583E-5</c:v>
                </c:pt>
                <c:pt idx="879">
                  <c:v>1.44715E-5</c:v>
                </c:pt>
                <c:pt idx="880">
                  <c:v>1.64082E-5</c:v>
                </c:pt>
                <c:pt idx="881">
                  <c:v>1.7288699999999999E-5</c:v>
                </c:pt>
                <c:pt idx="882">
                  <c:v>1.6965399999999999E-5</c:v>
                </c:pt>
                <c:pt idx="883">
                  <c:v>1.5374299999999999E-5</c:v>
                </c:pt>
                <c:pt idx="884">
                  <c:v>1.2575000000000001E-5</c:v>
                </c:pt>
                <c:pt idx="885">
                  <c:v>8.7708799999999996E-6</c:v>
                </c:pt>
                <c:pt idx="886">
                  <c:v>4.3035899999999999E-6</c:v>
                </c:pt>
                <c:pt idx="887">
                  <c:v>-3.7472800000000002E-7</c:v>
                </c:pt>
                <c:pt idx="888">
                  <c:v>-4.7519899999999997E-6</c:v>
                </c:pt>
                <c:pt idx="889">
                  <c:v>-8.3259600000000002E-6</c:v>
                </c:pt>
                <c:pt idx="890">
                  <c:v>-1.06866E-5</c:v>
                </c:pt>
                <c:pt idx="891">
                  <c:v>-1.1596100000000001E-5</c:v>
                </c:pt>
                <c:pt idx="892">
                  <c:v>-1.10459E-5</c:v>
                </c:pt>
                <c:pt idx="893">
                  <c:v>-9.2701400000000007E-6</c:v>
                </c:pt>
                <c:pt idx="894">
                  <c:v>-6.7048900000000001E-6</c:v>
                </c:pt>
                <c:pt idx="895">
                  <c:v>-3.90235E-6</c:v>
                </c:pt>
                <c:pt idx="896">
                  <c:v>-1.4200200000000001E-6</c:v>
                </c:pt>
                <c:pt idx="897">
                  <c:v>2.8687999999999999E-7</c:v>
                </c:pt>
                <c:pt idx="898">
                  <c:v>9.4571600000000002E-7</c:v>
                </c:pt>
                <c:pt idx="899">
                  <c:v>5.04243E-7</c:v>
                </c:pt>
                <c:pt idx="900">
                  <c:v>-8.7680999999999997E-7</c:v>
                </c:pt>
                <c:pt idx="901">
                  <c:v>-2.8690800000000001E-6</c:v>
                </c:pt>
                <c:pt idx="902">
                  <c:v>-5.04638E-6</c:v>
                </c:pt>
                <c:pt idx="903">
                  <c:v>-6.9622500000000001E-6</c:v>
                </c:pt>
                <c:pt idx="904">
                  <c:v>-8.2187100000000005E-6</c:v>
                </c:pt>
                <c:pt idx="905">
                  <c:v>-8.5161400000000008E-6</c:v>
                </c:pt>
                <c:pt idx="906">
                  <c:v>-7.68323E-6</c:v>
                </c:pt>
                <c:pt idx="907">
                  <c:v>-5.6930000000000004E-6</c:v>
                </c:pt>
                <c:pt idx="908">
                  <c:v>-2.67105E-6</c:v>
                </c:pt>
                <c:pt idx="909">
                  <c:v>1.1019199999999999E-6</c:v>
                </c:pt>
                <c:pt idx="910">
                  <c:v>5.1987800000000004E-6</c:v>
                </c:pt>
                <c:pt idx="911">
                  <c:v>9.0773399999999997E-6</c:v>
                </c:pt>
                <c:pt idx="912">
                  <c:v>1.2143199999999999E-5</c:v>
                </c:pt>
                <c:pt idx="913">
                  <c:v>1.38409E-5</c:v>
                </c:pt>
                <c:pt idx="914">
                  <c:v>1.37558E-5</c:v>
                </c:pt>
                <c:pt idx="915">
                  <c:v>1.17031E-5</c:v>
                </c:pt>
                <c:pt idx="916">
                  <c:v>7.7793199999999999E-6</c:v>
                </c:pt>
                <c:pt idx="917">
                  <c:v>2.3621499999999999E-6</c:v>
                </c:pt>
                <c:pt idx="918">
                  <c:v>-3.9407199999999999E-6</c:v>
                </c:pt>
                <c:pt idx="919">
                  <c:v>-1.03798E-5</c:v>
                </c:pt>
                <c:pt idx="920">
                  <c:v>-1.6169799999999999E-5</c:v>
                </c:pt>
                <c:pt idx="921">
                  <c:v>-2.0595199999999999E-5</c:v>
                </c:pt>
                <c:pt idx="922">
                  <c:v>-2.31018E-5</c:v>
                </c:pt>
                <c:pt idx="923">
                  <c:v>-2.3365599999999999E-5</c:v>
                </c:pt>
                <c:pt idx="924">
                  <c:v>-2.1331700000000001E-5</c:v>
                </c:pt>
                <c:pt idx="925">
                  <c:v>-1.72194E-5</c:v>
                </c:pt>
                <c:pt idx="926">
                  <c:v>-1.1489E-5</c:v>
                </c:pt>
                <c:pt idx="927">
                  <c:v>-4.7724500000000004E-6</c:v>
                </c:pt>
                <c:pt idx="928">
                  <c:v>2.2242299999999998E-6</c:v>
                </c:pt>
                <c:pt idx="929">
                  <c:v>8.8261899999999996E-6</c:v>
                </c:pt>
                <c:pt idx="930">
                  <c:v>1.44816E-5</c:v>
                </c:pt>
                <c:pt idx="931">
                  <c:v>1.8817500000000001E-5</c:v>
                </c:pt>
                <c:pt idx="932">
                  <c:v>2.1647399999999999E-5</c:v>
                </c:pt>
                <c:pt idx="933">
                  <c:v>2.2935E-5</c:v>
                </c:pt>
                <c:pt idx="934">
                  <c:v>2.2733100000000001E-5</c:v>
                </c:pt>
                <c:pt idx="935">
                  <c:v>2.1129699999999999E-5</c:v>
                </c:pt>
                <c:pt idx="936">
                  <c:v>1.8226299999999999E-5</c:v>
                </c:pt>
                <c:pt idx="937">
                  <c:v>1.41576E-5</c:v>
                </c:pt>
                <c:pt idx="938">
                  <c:v>9.1380400000000007E-6</c:v>
                </c:pt>
                <c:pt idx="939">
                  <c:v>3.5052299999999999E-6</c:v>
                </c:pt>
                <c:pt idx="940">
                  <c:v>-2.2732000000000001E-6</c:v>
                </c:pt>
                <c:pt idx="941">
                  <c:v>-7.6443900000000002E-6</c:v>
                </c:pt>
                <c:pt idx="942">
                  <c:v>-1.2056799999999999E-5</c:v>
                </c:pt>
                <c:pt idx="943">
                  <c:v>-1.5057399999999999E-5</c:v>
                </c:pt>
                <c:pt idx="944">
                  <c:v>-1.6368999999999999E-5</c:v>
                </c:pt>
                <c:pt idx="945">
                  <c:v>-1.5928100000000001E-5</c:v>
                </c:pt>
                <c:pt idx="946">
                  <c:v>-1.38841E-5</c:v>
                </c:pt>
                <c:pt idx="947">
                  <c:v>-1.057E-5</c:v>
                </c:pt>
                <c:pt idx="948">
                  <c:v>-6.4574999999999996E-6</c:v>
                </c:pt>
                <c:pt idx="949">
                  <c:v>-2.1029100000000001E-6</c:v>
                </c:pt>
                <c:pt idx="950">
                  <c:v>1.9234300000000001E-6</c:v>
                </c:pt>
                <c:pt idx="951">
                  <c:v>5.1250400000000003E-6</c:v>
                </c:pt>
                <c:pt idx="952">
                  <c:v>7.1723199999999996E-6</c:v>
                </c:pt>
                <c:pt idx="953">
                  <c:v>7.9774099999999999E-6</c:v>
                </c:pt>
                <c:pt idx="954">
                  <c:v>7.7235199999999995E-6</c:v>
                </c:pt>
                <c:pt idx="955">
                  <c:v>6.8268100000000003E-6</c:v>
                </c:pt>
                <c:pt idx="956">
                  <c:v>5.8308500000000003E-6</c:v>
                </c:pt>
                <c:pt idx="957">
                  <c:v>5.2629400000000003E-6</c:v>
                </c:pt>
                <c:pt idx="958">
                  <c:v>5.4945499999999998E-6</c:v>
                </c:pt>
                <c:pt idx="959">
                  <c:v>6.6440600000000002E-6</c:v>
                </c:pt>
                <c:pt idx="960">
                  <c:v>8.5479300000000003E-6</c:v>
                </c:pt>
                <c:pt idx="961">
                  <c:v>1.0805800000000001E-5</c:v>
                </c:pt>
                <c:pt idx="962">
                  <c:v>1.2879400000000001E-5</c:v>
                </c:pt>
                <c:pt idx="963">
                  <c:v>1.4212E-5</c:v>
                </c:pt>
                <c:pt idx="964">
                  <c:v>1.4341999999999999E-5</c:v>
                </c:pt>
                <c:pt idx="965">
                  <c:v>1.2988499999999999E-5</c:v>
                </c:pt>
                <c:pt idx="966">
                  <c:v>1.0095199999999999E-5</c:v>
                </c:pt>
                <c:pt idx="967">
                  <c:v>5.8269799999999997E-6</c:v>
                </c:pt>
                <c:pt idx="968">
                  <c:v>5.3694499999999997E-7</c:v>
                </c:pt>
                <c:pt idx="969">
                  <c:v>-5.2886999999999999E-6</c:v>
                </c:pt>
                <c:pt idx="970">
                  <c:v>-1.11006E-5</c:v>
                </c:pt>
                <c:pt idx="971">
                  <c:v>-1.63588E-5</c:v>
                </c:pt>
                <c:pt idx="972">
                  <c:v>-2.0585500000000001E-5</c:v>
                </c:pt>
                <c:pt idx="973">
                  <c:v>-2.3381099999999999E-5</c:v>
                </c:pt>
                <c:pt idx="974">
                  <c:v>-2.43969E-5</c:v>
                </c:pt>
                <c:pt idx="975">
                  <c:v>-2.32672E-5</c:v>
                </c:pt>
                <c:pt idx="976">
                  <c:v>-1.9538499999999999E-5</c:v>
                </c:pt>
                <c:pt idx="977">
                  <c:v>-1.26753E-5</c:v>
                </c:pt>
                <c:pt idx="978">
                  <c:v>-2.1976200000000001E-6</c:v>
                </c:pt>
                <c:pt idx="979">
                  <c:v>1.20623E-5</c:v>
                </c:pt>
                <c:pt idx="980">
                  <c:v>2.9668200000000002E-5</c:v>
                </c:pt>
                <c:pt idx="981">
                  <c:v>4.9370000000000003E-5</c:v>
                </c:pt>
                <c:pt idx="982">
                  <c:v>6.9104500000000002E-5</c:v>
                </c:pt>
                <c:pt idx="983">
                  <c:v>8.6264600000000001E-5</c:v>
                </c:pt>
                <c:pt idx="984">
                  <c:v>9.8162499999999994E-5</c:v>
                </c:pt>
                <c:pt idx="985">
                  <c:v>1.02545E-4</c:v>
                </c:pt>
                <c:pt idx="986">
                  <c:v>9.8026699999999994E-5</c:v>
                </c:pt>
                <c:pt idx="987">
                  <c:v>8.4354699999999994E-5</c:v>
                </c:pt>
                <c:pt idx="988">
                  <c:v>6.24529E-5</c:v>
                </c:pt>
                <c:pt idx="989">
                  <c:v>3.4286799999999998E-5</c:v>
                </c:pt>
                <c:pt idx="990">
                  <c:v>2.60638E-6</c:v>
                </c:pt>
                <c:pt idx="991">
                  <c:v>-2.93895E-5</c:v>
                </c:pt>
                <c:pt idx="992">
                  <c:v>-5.8445800000000002E-5</c:v>
                </c:pt>
                <c:pt idx="993">
                  <c:v>-8.1662000000000005E-5</c:v>
                </c:pt>
                <c:pt idx="994">
                  <c:v>-9.6870699999999994E-5</c:v>
                </c:pt>
                <c:pt idx="995">
                  <c:v>-1.02942E-4</c:v>
                </c:pt>
                <c:pt idx="996">
                  <c:v>-9.99577E-5</c:v>
                </c:pt>
                <c:pt idx="997">
                  <c:v>-8.91814E-5</c:v>
                </c:pt>
                <c:pt idx="998">
                  <c:v>-7.27997E-5</c:v>
                </c:pt>
                <c:pt idx="999">
                  <c:v>-5.3477000000000003E-5</c:v>
                </c:pt>
                <c:pt idx="1000">
                  <c:v>-3.38303E-5</c:v>
                </c:pt>
                <c:pt idx="1001">
                  <c:v>-1.59554E-5</c:v>
                </c:pt>
                <c:pt idx="1002">
                  <c:v>-1.1444100000000001E-6</c:v>
                </c:pt>
                <c:pt idx="1003">
                  <c:v>1.0122999999999999E-5</c:v>
                </c:pt>
                <c:pt idx="1004">
                  <c:v>1.79659E-5</c:v>
                </c:pt>
                <c:pt idx="1005">
                  <c:v>2.2798200000000001E-5</c:v>
                </c:pt>
                <c:pt idx="1006">
                  <c:v>2.50611E-5</c:v>
                </c:pt>
                <c:pt idx="1007">
                  <c:v>2.5083799999999999E-5</c:v>
                </c:pt>
                <c:pt idx="1008">
                  <c:v>2.3096999999999999E-5</c:v>
                </c:pt>
                <c:pt idx="1009">
                  <c:v>1.93396E-5</c:v>
                </c:pt>
                <c:pt idx="1010">
                  <c:v>1.4163400000000001E-5</c:v>
                </c:pt>
                <c:pt idx="1011">
                  <c:v>8.0769500000000007E-6</c:v>
                </c:pt>
                <c:pt idx="1012">
                  <c:v>1.7179300000000001E-6</c:v>
                </c:pt>
                <c:pt idx="1013">
                  <c:v>-4.2323199999999998E-6</c:v>
                </c:pt>
                <c:pt idx="1014">
                  <c:v>-9.1603499999999995E-6</c:v>
                </c:pt>
                <c:pt idx="1015">
                  <c:v>-1.26195E-5</c:v>
                </c:pt>
                <c:pt idx="1016">
                  <c:v>-1.4394E-5</c:v>
                </c:pt>
                <c:pt idx="1017">
                  <c:v>-1.4527399999999999E-5</c:v>
                </c:pt>
                <c:pt idx="1018">
                  <c:v>-1.33149E-5</c:v>
                </c:pt>
                <c:pt idx="1019">
                  <c:v>-1.12545E-5</c:v>
                </c:pt>
                <c:pt idx="1020">
                  <c:v>-8.9573600000000006E-6</c:v>
                </c:pt>
                <c:pt idx="1021">
                  <c:v>-7.0291500000000003E-6</c:v>
                </c:pt>
                <c:pt idx="1022">
                  <c:v>-5.9394500000000004E-6</c:v>
                </c:pt>
                <c:pt idx="1023">
                  <c:v>-5.9047399999999998E-6</c:v>
                </c:pt>
                <c:pt idx="1024">
                  <c:v>-6.8229399999999998E-6</c:v>
                </c:pt>
                <c:pt idx="1025">
                  <c:v>-8.2885200000000001E-6</c:v>
                </c:pt>
                <c:pt idx="1026">
                  <c:v>-9.6902299999999995E-6</c:v>
                </c:pt>
                <c:pt idx="1027">
                  <c:v>-1.0367899999999999E-5</c:v>
                </c:pt>
                <c:pt idx="1028">
                  <c:v>-9.7874700000000003E-6</c:v>
                </c:pt>
                <c:pt idx="1029">
                  <c:v>-7.6844099999999995E-6</c:v>
                </c:pt>
                <c:pt idx="1030">
                  <c:v>-4.1336200000000002E-6</c:v>
                </c:pt>
                <c:pt idx="1031">
                  <c:v>4.68809E-7</c:v>
                </c:pt>
                <c:pt idx="1032">
                  <c:v>5.4974899999999996E-6</c:v>
                </c:pt>
                <c:pt idx="1033">
                  <c:v>1.0233399999999999E-5</c:v>
                </c:pt>
                <c:pt idx="1034">
                  <c:v>1.4005199999999999E-5</c:v>
                </c:pt>
                <c:pt idx="1035">
                  <c:v>1.6300999999999999E-5</c:v>
                </c:pt>
                <c:pt idx="1036">
                  <c:v>1.6832699999999999E-5</c:v>
                </c:pt>
                <c:pt idx="1037">
                  <c:v>1.5552900000000001E-5</c:v>
                </c:pt>
                <c:pt idx="1038">
                  <c:v>1.2631599999999999E-5</c:v>
                </c:pt>
                <c:pt idx="1039">
                  <c:v>8.4063400000000006E-6</c:v>
                </c:pt>
                <c:pt idx="1040">
                  <c:v>3.3151100000000001E-6</c:v>
                </c:pt>
                <c:pt idx="1041">
                  <c:v>-2.1718499999999998E-6</c:v>
                </c:pt>
                <c:pt idx="1042">
                  <c:v>-7.6111800000000004E-6</c:v>
                </c:pt>
                <c:pt idx="1043">
                  <c:v>-1.26239E-5</c:v>
                </c:pt>
                <c:pt idx="1044">
                  <c:v>-1.6903400000000002E-5</c:v>
                </c:pt>
                <c:pt idx="1045">
                  <c:v>-2.0196799999999999E-5</c:v>
                </c:pt>
                <c:pt idx="1046">
                  <c:v>-2.2278800000000001E-5</c:v>
                </c:pt>
                <c:pt idx="1047">
                  <c:v>-2.2938600000000001E-5</c:v>
                </c:pt>
                <c:pt idx="1048">
                  <c:v>-2.1996300000000001E-5</c:v>
                </c:pt>
                <c:pt idx="1049">
                  <c:v>-1.9346599999999999E-5</c:v>
                </c:pt>
                <c:pt idx="1050">
                  <c:v>-1.5016300000000001E-5</c:v>
                </c:pt>
                <c:pt idx="1051">
                  <c:v>-9.2122600000000005E-6</c:v>
                </c:pt>
                <c:pt idx="1052">
                  <c:v>-2.3402200000000002E-6</c:v>
                </c:pt>
                <c:pt idx="1053">
                  <c:v>5.0138399999999996E-6</c:v>
                </c:pt>
                <c:pt idx="1054">
                  <c:v>1.21373E-5</c:v>
                </c:pt>
                <c:pt idx="1055">
                  <c:v>1.8272000000000001E-5</c:v>
                </c:pt>
                <c:pt idx="1056">
                  <c:v>2.27125E-5</c:v>
                </c:pt>
                <c:pt idx="1057">
                  <c:v>2.49116E-5</c:v>
                </c:pt>
                <c:pt idx="1058">
                  <c:v>2.4573999999999999E-5</c:v>
                </c:pt>
                <c:pt idx="1059">
                  <c:v>2.1720900000000001E-5</c:v>
                </c:pt>
                <c:pt idx="1060">
                  <c:v>1.6705200000000001E-5</c:v>
                </c:pt>
                <c:pt idx="1061">
                  <c:v>1.01694E-5</c:v>
                </c:pt>
                <c:pt idx="1062">
                  <c:v>2.9490000000000001E-6</c:v>
                </c:pt>
                <c:pt idx="1063">
                  <c:v>-4.0557900000000003E-6</c:v>
                </c:pt>
                <c:pt idx="1064">
                  <c:v>-1.0015400000000001E-5</c:v>
                </c:pt>
                <c:pt idx="1065">
                  <c:v>-1.42842E-5</c:v>
                </c:pt>
                <c:pt idx="1066">
                  <c:v>-1.6474399999999999E-5</c:v>
                </c:pt>
                <c:pt idx="1067">
                  <c:v>-1.6486000000000001E-5</c:v>
                </c:pt>
                <c:pt idx="1068">
                  <c:v>-1.4491000000000001E-5</c:v>
                </c:pt>
                <c:pt idx="1069">
                  <c:v>-1.0884500000000001E-5</c:v>
                </c:pt>
                <c:pt idx="1070">
                  <c:v>-6.21217E-6</c:v>
                </c:pt>
                <c:pt idx="1071">
                  <c:v>-1.0904800000000001E-6</c:v>
                </c:pt>
                <c:pt idx="1072">
                  <c:v>3.8692199999999999E-6</c:v>
                </c:pt>
                <c:pt idx="1073">
                  <c:v>8.1234099999999999E-6</c:v>
                </c:pt>
                <c:pt idx="1074">
                  <c:v>1.1243000000000001E-5</c:v>
                </c:pt>
                <c:pt idx="1075">
                  <c:v>1.29479E-5</c:v>
                </c:pt>
                <c:pt idx="1076">
                  <c:v>1.3133500000000001E-5</c:v>
                </c:pt>
                <c:pt idx="1077">
                  <c:v>1.18888E-5</c:v>
                </c:pt>
                <c:pt idx="1078">
                  <c:v>9.4970299999999994E-6</c:v>
                </c:pt>
                <c:pt idx="1079">
                  <c:v>6.4098799999999997E-6</c:v>
                </c:pt>
                <c:pt idx="1080">
                  <c:v>3.1883399999999999E-6</c:v>
                </c:pt>
                <c:pt idx="1081">
                  <c:v>4.13391E-7</c:v>
                </c:pt>
                <c:pt idx="1082">
                  <c:v>-1.4182100000000001E-6</c:v>
                </c:pt>
                <c:pt idx="1083">
                  <c:v>-1.9903799999999999E-6</c:v>
                </c:pt>
                <c:pt idx="1084">
                  <c:v>-1.23384E-6</c:v>
                </c:pt>
                <c:pt idx="1085">
                  <c:v>6.5407499999999996E-7</c:v>
                </c:pt>
                <c:pt idx="1086">
                  <c:v>3.2432199999999998E-6</c:v>
                </c:pt>
                <c:pt idx="1087">
                  <c:v>5.9539200000000004E-6</c:v>
                </c:pt>
                <c:pt idx="1088">
                  <c:v>8.1726800000000008E-6</c:v>
                </c:pt>
                <c:pt idx="1089">
                  <c:v>9.37443E-6</c:v>
                </c:pt>
                <c:pt idx="1090">
                  <c:v>9.2226399999999998E-6</c:v>
                </c:pt>
                <c:pt idx="1091">
                  <c:v>7.6244299999999998E-6</c:v>
                </c:pt>
                <c:pt idx="1092">
                  <c:v>4.7309400000000001E-6</c:v>
                </c:pt>
                <c:pt idx="1093">
                  <c:v>8.9075199999999995E-7</c:v>
                </c:pt>
                <c:pt idx="1094">
                  <c:v>-3.4254599999999998E-6</c:v>
                </c:pt>
                <c:pt idx="1095">
                  <c:v>-7.7089199999999997E-6</c:v>
                </c:pt>
                <c:pt idx="1096">
                  <c:v>-1.14906E-5</c:v>
                </c:pt>
                <c:pt idx="1097">
                  <c:v>-1.44036E-5</c:v>
                </c:pt>
                <c:pt idx="1098">
                  <c:v>-1.6222299999999999E-5</c:v>
                </c:pt>
                <c:pt idx="1099">
                  <c:v>-1.6872400000000001E-5</c:v>
                </c:pt>
                <c:pt idx="1100">
                  <c:v>-1.6407400000000002E-5</c:v>
                </c:pt>
                <c:pt idx="1101">
                  <c:v>-1.4956800000000001E-5</c:v>
                </c:pt>
                <c:pt idx="1102">
                  <c:v>-1.2663000000000001E-5</c:v>
                </c:pt>
                <c:pt idx="1103">
                  <c:v>-9.63495E-6</c:v>
                </c:pt>
                <c:pt idx="1104">
                  <c:v>-5.9380700000000004E-6</c:v>
                </c:pt>
                <c:pt idx="1105">
                  <c:v>-1.63022E-6</c:v>
                </c:pt>
                <c:pt idx="1106">
                  <c:v>3.1738200000000001E-6</c:v>
                </c:pt>
                <c:pt idx="1107">
                  <c:v>8.2373800000000004E-6</c:v>
                </c:pt>
                <c:pt idx="1108">
                  <c:v>1.3168400000000001E-5</c:v>
                </c:pt>
                <c:pt idx="1109">
                  <c:v>1.7436999999999999E-5</c:v>
                </c:pt>
                <c:pt idx="1110">
                  <c:v>2.04473E-5</c:v>
                </c:pt>
                <c:pt idx="1111">
                  <c:v>2.16465E-5</c:v>
                </c:pt>
                <c:pt idx="1112">
                  <c:v>2.0647999999999999E-5</c:v>
                </c:pt>
                <c:pt idx="1113">
                  <c:v>1.7337200000000001E-5</c:v>
                </c:pt>
                <c:pt idx="1114">
                  <c:v>1.1932200000000001E-5</c:v>
                </c:pt>
                <c:pt idx="1115">
                  <c:v>4.9810899999999998E-6</c:v>
                </c:pt>
                <c:pt idx="1116">
                  <c:v>-2.7097099999999999E-6</c:v>
                </c:pt>
                <c:pt idx="1117">
                  <c:v>-1.02053E-5</c:v>
                </c:pt>
                <c:pt idx="1118">
                  <c:v>-1.6602000000000001E-5</c:v>
                </c:pt>
                <c:pt idx="1119">
                  <c:v>-2.11815E-5</c:v>
                </c:pt>
                <c:pt idx="1120">
                  <c:v>-2.3524699999999999E-5</c:v>
                </c:pt>
                <c:pt idx="1121">
                  <c:v>-2.3562800000000001E-5</c:v>
                </c:pt>
                <c:pt idx="1122">
                  <c:v>-2.1559599999999999E-5</c:v>
                </c:pt>
                <c:pt idx="1123">
                  <c:v>-1.8034100000000001E-5</c:v>
                </c:pt>
                <c:pt idx="1124">
                  <c:v>-1.36445E-5</c:v>
                </c:pt>
                <c:pt idx="1125">
                  <c:v>-9.05814E-6</c:v>
                </c:pt>
                <c:pt idx="1126">
                  <c:v>-4.8351200000000002E-6</c:v>
                </c:pt>
                <c:pt idx="1127">
                  <c:v>-1.34407E-6</c:v>
                </c:pt>
                <c:pt idx="1128">
                  <c:v>1.2739899999999999E-6</c:v>
                </c:pt>
                <c:pt idx="1129">
                  <c:v>3.0912999999999999E-6</c:v>
                </c:pt>
                <c:pt idx="1130">
                  <c:v>4.33569E-6</c:v>
                </c:pt>
                <c:pt idx="1131">
                  <c:v>5.3073099999999998E-6</c:v>
                </c:pt>
                <c:pt idx="1132">
                  <c:v>6.29206E-6</c:v>
                </c:pt>
                <c:pt idx="1133">
                  <c:v>7.4926500000000002E-6</c:v>
                </c:pt>
                <c:pt idx="1134">
                  <c:v>8.99111E-6</c:v>
                </c:pt>
                <c:pt idx="1135">
                  <c:v>1.0746399999999999E-5</c:v>
                </c:pt>
                <c:pt idx="1136">
                  <c:v>1.2620600000000001E-5</c:v>
                </c:pt>
                <c:pt idx="1137">
                  <c:v>1.44203E-5</c:v>
                </c:pt>
                <c:pt idx="1138">
                  <c:v>1.5936499999999999E-5</c:v>
                </c:pt>
                <c:pt idx="1139">
                  <c:v>1.6973000000000002E-5</c:v>
                </c:pt>
                <c:pt idx="1140">
                  <c:v>1.73572E-5</c:v>
                </c:pt>
                <c:pt idx="1141">
                  <c:v>1.6939099999999998E-5</c:v>
                </c:pt>
                <c:pt idx="1142">
                  <c:v>1.5590599999999999E-5</c:v>
                </c:pt>
                <c:pt idx="1143">
                  <c:v>1.32142E-5</c:v>
                </c:pt>
                <c:pt idx="1144">
                  <c:v>9.7686300000000004E-6</c:v>
                </c:pt>
                <c:pt idx="1145">
                  <c:v>5.3020600000000002E-6</c:v>
                </c:pt>
                <c:pt idx="1146">
                  <c:v>-1.80573E-8</c:v>
                </c:pt>
                <c:pt idx="1147">
                  <c:v>-5.89301E-6</c:v>
                </c:pt>
                <c:pt idx="1148">
                  <c:v>-1.1905200000000001E-5</c:v>
                </c:pt>
                <c:pt idx="1149">
                  <c:v>-1.75519E-5</c:v>
                </c:pt>
                <c:pt idx="1150">
                  <c:v>-2.2291899999999999E-5</c:v>
                </c:pt>
                <c:pt idx="1151">
                  <c:v>-2.5597900000000001E-5</c:v>
                </c:pt>
                <c:pt idx="1152">
                  <c:v>-2.7013100000000001E-5</c:v>
                </c:pt>
                <c:pt idx="1153">
                  <c:v>-2.6214999999999999E-5</c:v>
                </c:pt>
                <c:pt idx="1154">
                  <c:v>-2.3082600000000002E-5</c:v>
                </c:pt>
                <c:pt idx="1155">
                  <c:v>-1.77571E-5</c:v>
                </c:pt>
                <c:pt idx="1156">
                  <c:v>-1.06727E-5</c:v>
                </c:pt>
                <c:pt idx="1157">
                  <c:v>-2.5367199999999999E-6</c:v>
                </c:pt>
                <c:pt idx="1158">
                  <c:v>5.7547600000000001E-6</c:v>
                </c:pt>
                <c:pt idx="1159">
                  <c:v>1.32561E-5</c:v>
                </c:pt>
                <c:pt idx="1160">
                  <c:v>1.9137400000000001E-5</c:v>
                </c:pt>
                <c:pt idx="1161">
                  <c:v>2.2833899999999998E-5</c:v>
                </c:pt>
                <c:pt idx="1162">
                  <c:v>2.4142500000000001E-5</c:v>
                </c:pt>
                <c:pt idx="1163">
                  <c:v>2.3237000000000001E-5</c:v>
                </c:pt>
                <c:pt idx="1164">
                  <c:v>2.06033E-5</c:v>
                </c:pt>
                <c:pt idx="1165">
                  <c:v>1.6911399999999999E-5</c:v>
                </c:pt>
                <c:pt idx="1166">
                  <c:v>1.28628E-5</c:v>
                </c:pt>
                <c:pt idx="1167">
                  <c:v>9.0513799999999997E-6</c:v>
                </c:pt>
                <c:pt idx="1168">
                  <c:v>5.8697199999999996E-6</c:v>
                </c:pt>
                <c:pt idx="1169">
                  <c:v>3.47602E-6</c:v>
                </c:pt>
                <c:pt idx="1170">
                  <c:v>1.8176200000000001E-6</c:v>
                </c:pt>
                <c:pt idx="1171">
                  <c:v>6.9430799999999997E-7</c:v>
                </c:pt>
                <c:pt idx="1172">
                  <c:v>-1.60491E-7</c:v>
                </c:pt>
                <c:pt idx="1173">
                  <c:v>-9.9981100000000003E-7</c:v>
                </c:pt>
                <c:pt idx="1174">
                  <c:v>-1.9987399999999999E-6</c:v>
                </c:pt>
                <c:pt idx="1175">
                  <c:v>-3.2154799999999998E-6</c:v>
                </c:pt>
                <c:pt idx="1176">
                  <c:v>-4.58484E-6</c:v>
                </c:pt>
                <c:pt idx="1177">
                  <c:v>-5.9465499999999998E-6</c:v>
                </c:pt>
                <c:pt idx="1178">
                  <c:v>-7.1031099999999997E-6</c:v>
                </c:pt>
                <c:pt idx="1179">
                  <c:v>-7.8912300000000003E-6</c:v>
                </c:pt>
                <c:pt idx="1180">
                  <c:v>-8.2436199999999999E-6</c:v>
                </c:pt>
                <c:pt idx="1181">
                  <c:v>-8.2178299999999999E-6</c:v>
                </c:pt>
                <c:pt idx="1182">
                  <c:v>-7.9798600000000002E-6</c:v>
                </c:pt>
                <c:pt idx="1183">
                  <c:v>-7.7464400000000003E-6</c:v>
                </c:pt>
                <c:pt idx="1184">
                  <c:v>-7.7059800000000007E-6</c:v>
                </c:pt>
                <c:pt idx="1185">
                  <c:v>-7.9457700000000007E-6</c:v>
                </c:pt>
                <c:pt idx="1186">
                  <c:v>-8.4099000000000006E-6</c:v>
                </c:pt>
                <c:pt idx="1187">
                  <c:v>-8.9005700000000004E-6</c:v>
                </c:pt>
                <c:pt idx="1188">
                  <c:v>-9.1211300000000002E-6</c:v>
                </c:pt>
                <c:pt idx="1189">
                  <c:v>-8.7476700000000006E-6</c:v>
                </c:pt>
                <c:pt idx="1190">
                  <c:v>-7.51104E-6</c:v>
                </c:pt>
                <c:pt idx="1191">
                  <c:v>-5.2709200000000003E-6</c:v>
                </c:pt>
                <c:pt idx="1192">
                  <c:v>-2.0673800000000002E-6</c:v>
                </c:pt>
                <c:pt idx="1193">
                  <c:v>1.86139E-6</c:v>
                </c:pt>
                <c:pt idx="1194">
                  <c:v>6.1010200000000002E-6</c:v>
                </c:pt>
                <c:pt idx="1195">
                  <c:v>1.01225E-5</c:v>
                </c:pt>
                <c:pt idx="1196">
                  <c:v>1.33733E-5</c:v>
                </c:pt>
                <c:pt idx="1197">
                  <c:v>1.5377299999999999E-5</c:v>
                </c:pt>
                <c:pt idx="1198">
                  <c:v>1.5818700000000002E-5</c:v>
                </c:pt>
                <c:pt idx="1199">
                  <c:v>1.4586000000000001E-5</c:v>
                </c:pt>
                <c:pt idx="1200">
                  <c:v>1.1769100000000001E-5</c:v>
                </c:pt>
                <c:pt idx="1201">
                  <c:v>7.6179600000000003E-6</c:v>
                </c:pt>
                <c:pt idx="1202">
                  <c:v>2.48603E-6</c:v>
                </c:pt>
                <c:pt idx="1203">
                  <c:v>-3.21492E-6</c:v>
                </c:pt>
                <c:pt idx="1204">
                  <c:v>-9.0382900000000005E-6</c:v>
                </c:pt>
                <c:pt idx="1205">
                  <c:v>-1.4509600000000001E-5</c:v>
                </c:pt>
                <c:pt idx="1206">
                  <c:v>-1.91372E-5</c:v>
                </c:pt>
                <c:pt idx="1207">
                  <c:v>-2.2447200000000001E-5</c:v>
                </c:pt>
                <c:pt idx="1208">
                  <c:v>-2.4048399999999998E-5</c:v>
                </c:pt>
                <c:pt idx="1209">
                  <c:v>-2.3715800000000001E-5</c:v>
                </c:pt>
                <c:pt idx="1210">
                  <c:v>-2.1461E-5</c:v>
                </c:pt>
                <c:pt idx="1211">
                  <c:v>-1.7561500000000001E-5</c:v>
                </c:pt>
                <c:pt idx="1212">
                  <c:v>-1.2531000000000001E-5</c:v>
                </c:pt>
                <c:pt idx="1213">
                  <c:v>-7.0324499999999999E-6</c:v>
                </c:pt>
                <c:pt idx="1214">
                  <c:v>-1.7603300000000001E-6</c:v>
                </c:pt>
                <c:pt idx="1215">
                  <c:v>2.6777300000000002E-6</c:v>
                </c:pt>
                <c:pt idx="1216">
                  <c:v>5.8492400000000001E-6</c:v>
                </c:pt>
                <c:pt idx="1217">
                  <c:v>7.5411300000000001E-6</c:v>
                </c:pt>
                <c:pt idx="1218">
                  <c:v>7.7613999999999999E-6</c:v>
                </c:pt>
                <c:pt idx="1219">
                  <c:v>6.7107500000000001E-6</c:v>
                </c:pt>
                <c:pt idx="1220">
                  <c:v>4.7382200000000004E-6</c:v>
                </c:pt>
                <c:pt idx="1221">
                  <c:v>2.2891799999999999E-6</c:v>
                </c:pt>
                <c:pt idx="1222">
                  <c:v>-1.52811E-7</c:v>
                </c:pt>
                <c:pt idx="1223">
                  <c:v>-2.1308699999999998E-6</c:v>
                </c:pt>
                <c:pt idx="1224">
                  <c:v>-3.2821599999999998E-6</c:v>
                </c:pt>
                <c:pt idx="1225">
                  <c:v>-3.3963899999999999E-6</c:v>
                </c:pt>
                <c:pt idx="1226">
                  <c:v>-2.4496600000000002E-6</c:v>
                </c:pt>
                <c:pt idx="1227">
                  <c:v>-6.0184799999999995E-7</c:v>
                </c:pt>
                <c:pt idx="1228">
                  <c:v>1.8432599999999999E-6</c:v>
                </c:pt>
                <c:pt idx="1229">
                  <c:v>4.5034300000000004E-6</c:v>
                </c:pt>
                <c:pt idx="1230">
                  <c:v>6.9896099999999998E-6</c:v>
                </c:pt>
                <c:pt idx="1231">
                  <c:v>8.9659E-6</c:v>
                </c:pt>
                <c:pt idx="1232">
                  <c:v>1.0188400000000001E-5</c:v>
                </c:pt>
                <c:pt idx="1233">
                  <c:v>1.0523800000000001E-5</c:v>
                </c:pt>
                <c:pt idx="1234">
                  <c:v>9.9556600000000008E-6</c:v>
                </c:pt>
                <c:pt idx="1235">
                  <c:v>8.5841899999999992E-6</c:v>
                </c:pt>
                <c:pt idx="1236">
                  <c:v>6.6219099999999999E-6</c:v>
                </c:pt>
                <c:pt idx="1237">
                  <c:v>4.3793800000000002E-6</c:v>
                </c:pt>
                <c:pt idx="1238">
                  <c:v>2.2341599999999999E-6</c:v>
                </c:pt>
                <c:pt idx="1239">
                  <c:v>5.7963000000000001E-7</c:v>
                </c:pt>
                <c:pt idx="1240">
                  <c:v>-2.4138899999999999E-7</c:v>
                </c:pt>
                <c:pt idx="1241">
                  <c:v>-4.2789000000000002E-9</c:v>
                </c:pt>
                <c:pt idx="1242">
                  <c:v>1.34674E-6</c:v>
                </c:pt>
                <c:pt idx="1243">
                  <c:v>3.6806500000000001E-6</c:v>
                </c:pt>
                <c:pt idx="1244">
                  <c:v>6.70076E-6</c:v>
                </c:pt>
                <c:pt idx="1245">
                  <c:v>9.9987400000000008E-6</c:v>
                </c:pt>
                <c:pt idx="1246">
                  <c:v>1.31255E-5</c:v>
                </c:pt>
                <c:pt idx="1247">
                  <c:v>1.56587E-5</c:v>
                </c:pt>
                <c:pt idx="1248">
                  <c:v>1.72521E-5</c:v>
                </c:pt>
                <c:pt idx="1249">
                  <c:v>1.7660999999999999E-5</c:v>
                </c:pt>
                <c:pt idx="1250">
                  <c:v>1.67499E-5</c:v>
                </c:pt>
                <c:pt idx="1251">
                  <c:v>1.4493399999999999E-5</c:v>
                </c:pt>
                <c:pt idx="1252">
                  <c:v>1.0978999999999999E-5</c:v>
                </c:pt>
                <c:pt idx="1253">
                  <c:v>6.4145000000000002E-6</c:v>
                </c:pt>
                <c:pt idx="1254">
                  <c:v>1.1318300000000001E-6</c:v>
                </c:pt>
                <c:pt idx="1255">
                  <c:v>-4.4231400000000003E-6</c:v>
                </c:pt>
                <c:pt idx="1256">
                  <c:v>-9.7240599999999995E-6</c:v>
                </c:pt>
                <c:pt idx="1257">
                  <c:v>-1.4221E-5</c:v>
                </c:pt>
                <c:pt idx="1258">
                  <c:v>-1.74128E-5</c:v>
                </c:pt>
                <c:pt idx="1259">
                  <c:v>-1.8919800000000001E-5</c:v>
                </c:pt>
                <c:pt idx="1260">
                  <c:v>-1.8541799999999999E-5</c:v>
                </c:pt>
                <c:pt idx="1261">
                  <c:v>-1.6290299999999999E-5</c:v>
                </c:pt>
                <c:pt idx="1262">
                  <c:v>-1.23869E-5</c:v>
                </c:pt>
                <c:pt idx="1263">
                  <c:v>-7.2305100000000003E-6</c:v>
                </c:pt>
                <c:pt idx="1264">
                  <c:v>-1.3390199999999999E-6</c:v>
                </c:pt>
                <c:pt idx="1265">
                  <c:v>4.72291E-6</c:v>
                </c:pt>
                <c:pt idx="1266">
                  <c:v>1.0414100000000001E-5</c:v>
                </c:pt>
                <c:pt idx="1267">
                  <c:v>1.5271E-5</c:v>
                </c:pt>
                <c:pt idx="1268">
                  <c:v>1.8936500000000001E-5</c:v>
                </c:pt>
                <c:pt idx="1269">
                  <c:v>2.1163599999999998E-5</c:v>
                </c:pt>
                <c:pt idx="1270">
                  <c:v>2.1803599999999999E-5</c:v>
                </c:pt>
                <c:pt idx="1271">
                  <c:v>2.0794000000000001E-5</c:v>
                </c:pt>
                <c:pt idx="1272">
                  <c:v>1.8158100000000002E-5</c:v>
                </c:pt>
                <c:pt idx="1273">
                  <c:v>1.40216E-5</c:v>
                </c:pt>
                <c:pt idx="1274">
                  <c:v>8.6384599999999993E-6</c:v>
                </c:pt>
                <c:pt idx="1275">
                  <c:v>2.4106900000000002E-6</c:v>
                </c:pt>
                <c:pt idx="1276">
                  <c:v>-4.1154999999999998E-6</c:v>
                </c:pt>
                <c:pt idx="1277">
                  <c:v>-1.02902E-5</c:v>
                </c:pt>
                <c:pt idx="1278">
                  <c:v>-1.54377E-5</c:v>
                </c:pt>
                <c:pt idx="1279">
                  <c:v>-1.8958699999999999E-5</c:v>
                </c:pt>
                <c:pt idx="1280">
                  <c:v>-2.04367E-5</c:v>
                </c:pt>
                <c:pt idx="1281">
                  <c:v>-1.9718899999999999E-5</c:v>
                </c:pt>
                <c:pt idx="1282">
                  <c:v>-1.6952999999999998E-5</c:v>
                </c:pt>
                <c:pt idx="1283">
                  <c:v>-1.25655E-5</c:v>
                </c:pt>
                <c:pt idx="1284">
                  <c:v>-7.1856500000000004E-6</c:v>
                </c:pt>
                <c:pt idx="1285">
                  <c:v>-1.5310499999999999E-6</c:v>
                </c:pt>
                <c:pt idx="1286">
                  <c:v>3.72149E-6</c:v>
                </c:pt>
                <c:pt idx="1287">
                  <c:v>8.0514000000000005E-6</c:v>
                </c:pt>
                <c:pt idx="1288">
                  <c:v>1.11726E-5</c:v>
                </c:pt>
                <c:pt idx="1289">
                  <c:v>1.3059E-5</c:v>
                </c:pt>
                <c:pt idx="1290">
                  <c:v>1.39122E-5</c:v>
                </c:pt>
                <c:pt idx="1291">
                  <c:v>1.40795E-5</c:v>
                </c:pt>
                <c:pt idx="1292">
                  <c:v>1.39412E-5</c:v>
                </c:pt>
                <c:pt idx="1293">
                  <c:v>1.3794299999999999E-5</c:v>
                </c:pt>
                <c:pt idx="1294">
                  <c:v>1.3762599999999999E-5</c:v>
                </c:pt>
                <c:pt idx="1295">
                  <c:v>1.37576E-5</c:v>
                </c:pt>
                <c:pt idx="1296">
                  <c:v>1.35008E-5</c:v>
                </c:pt>
                <c:pt idx="1297">
                  <c:v>1.2602099999999999E-5</c:v>
                </c:pt>
                <c:pt idx="1298">
                  <c:v>1.06718E-5</c:v>
                </c:pt>
                <c:pt idx="1299">
                  <c:v>7.4331099999999999E-6</c:v>
                </c:pt>
                <c:pt idx="1300">
                  <c:v>2.8061699999999999E-6</c:v>
                </c:pt>
                <c:pt idx="1301">
                  <c:v>-3.0581200000000001E-6</c:v>
                </c:pt>
                <c:pt idx="1302">
                  <c:v>-9.7984900000000004E-6</c:v>
                </c:pt>
                <c:pt idx="1303">
                  <c:v>-1.6906599999999998E-5</c:v>
                </c:pt>
                <c:pt idx="1304">
                  <c:v>-2.38126E-5</c:v>
                </c:pt>
                <c:pt idx="1305">
                  <c:v>-2.9969799999999999E-5</c:v>
                </c:pt>
                <c:pt idx="1306">
                  <c:v>-3.4918900000000002E-5</c:v>
                </c:pt>
                <c:pt idx="1307">
                  <c:v>-3.8324300000000002E-5</c:v>
                </c:pt>
                <c:pt idx="1308">
                  <c:v>-3.9979499999999999E-5</c:v>
                </c:pt>
                <c:pt idx="1309">
                  <c:v>-3.97916E-5</c:v>
                </c:pt>
                <c:pt idx="1310">
                  <c:v>-3.7756499999999997E-5</c:v>
                </c:pt>
                <c:pt idx="1311">
                  <c:v>-3.3936300000000002E-5</c:v>
                </c:pt>
                <c:pt idx="1312">
                  <c:v>-2.8447999999999999E-5</c:v>
                </c:pt>
                <c:pt idx="1313">
                  <c:v>-2.14685E-5</c:v>
                </c:pt>
                <c:pt idx="1314">
                  <c:v>-1.3251999999999999E-5</c:v>
                </c:pt>
                <c:pt idx="1315">
                  <c:v>-4.1544100000000003E-6</c:v>
                </c:pt>
                <c:pt idx="1316">
                  <c:v>5.3455300000000003E-6</c:v>
                </c:pt>
                <c:pt idx="1317">
                  <c:v>1.46428E-5</c:v>
                </c:pt>
                <c:pt idx="1318">
                  <c:v>2.3031899999999999E-5</c:v>
                </c:pt>
                <c:pt idx="1319">
                  <c:v>2.97693E-5</c:v>
                </c:pt>
                <c:pt idx="1320">
                  <c:v>3.4172099999999998E-5</c:v>
                </c:pt>
                <c:pt idx="1321">
                  <c:v>3.5735200000000003E-5</c:v>
                </c:pt>
                <c:pt idx="1322">
                  <c:v>3.4241400000000001E-5</c:v>
                </c:pt>
                <c:pt idx="1323">
                  <c:v>2.9830899999999999E-5</c:v>
                </c:pt>
                <c:pt idx="1324">
                  <c:v>2.30062E-5</c:v>
                </c:pt>
                <c:pt idx="1325">
                  <c:v>1.4564E-5</c:v>
                </c:pt>
                <c:pt idx="1326">
                  <c:v>5.4689799999999999E-6</c:v>
                </c:pt>
                <c:pt idx="1327">
                  <c:v>-3.30116E-6</c:v>
                </c:pt>
                <c:pt idx="1328">
                  <c:v>-1.0899300000000001E-5</c:v>
                </c:pt>
                <c:pt idx="1329">
                  <c:v>-1.67125E-5</c:v>
                </c:pt>
                <c:pt idx="1330">
                  <c:v>-2.04101E-5</c:v>
                </c:pt>
                <c:pt idx="1331">
                  <c:v>-2.1937E-5</c:v>
                </c:pt>
                <c:pt idx="1332">
                  <c:v>-2.14671E-5</c:v>
                </c:pt>
                <c:pt idx="1333">
                  <c:v>-1.9335599999999998E-5</c:v>
                </c:pt>
                <c:pt idx="1334">
                  <c:v>-1.59649E-5</c:v>
                </c:pt>
                <c:pt idx="1335">
                  <c:v>-1.1795599999999999E-5</c:v>
                </c:pt>
                <c:pt idx="1336">
                  <c:v>-7.2314699999999997E-6</c:v>
                </c:pt>
                <c:pt idx="1337">
                  <c:v>-2.6012300000000002E-6</c:v>
                </c:pt>
                <c:pt idx="1338">
                  <c:v>1.85529E-6</c:v>
                </c:pt>
                <c:pt idx="1339">
                  <c:v>5.9757000000000002E-6</c:v>
                </c:pt>
                <c:pt idx="1340">
                  <c:v>9.6411300000000003E-6</c:v>
                </c:pt>
                <c:pt idx="1341">
                  <c:v>1.27316E-5</c:v>
                </c:pt>
                <c:pt idx="1342">
                  <c:v>1.5089099999999999E-5</c:v>
                </c:pt>
                <c:pt idx="1343">
                  <c:v>1.6506599999999999E-5</c:v>
                </c:pt>
                <c:pt idx="1344">
                  <c:v>1.6755199999999998E-5</c:v>
                </c:pt>
                <c:pt idx="1345">
                  <c:v>1.5645600000000001E-5</c:v>
                </c:pt>
                <c:pt idx="1346">
                  <c:v>1.3107499999999999E-5</c:v>
                </c:pt>
                <c:pt idx="1347">
                  <c:v>9.2577400000000006E-6</c:v>
                </c:pt>
                <c:pt idx="1348">
                  <c:v>4.4317600000000002E-6</c:v>
                </c:pt>
                <c:pt idx="1349">
                  <c:v>-8.3813899999999999E-7</c:v>
                </c:pt>
                <c:pt idx="1350">
                  <c:v>-5.8976099999999999E-6</c:v>
                </c:pt>
                <c:pt idx="1351">
                  <c:v>-1.00808E-5</c:v>
                </c:pt>
                <c:pt idx="1352">
                  <c:v>-1.2829900000000001E-5</c:v>
                </c:pt>
                <c:pt idx="1353">
                  <c:v>-1.3794900000000001E-5</c:v>
                </c:pt>
                <c:pt idx="1354">
                  <c:v>-1.28922E-5</c:v>
                </c:pt>
                <c:pt idx="1355">
                  <c:v>-1.03111E-5</c:v>
                </c:pt>
                <c:pt idx="1356">
                  <c:v>-6.47051E-6</c:v>
                </c:pt>
                <c:pt idx="1357">
                  <c:v>-1.9374299999999998E-6</c:v>
                </c:pt>
                <c:pt idx="1358">
                  <c:v>2.67263E-6</c:v>
                </c:pt>
                <c:pt idx="1359">
                  <c:v>6.7938899999999996E-6</c:v>
                </c:pt>
                <c:pt idx="1360">
                  <c:v>9.9883900000000001E-6</c:v>
                </c:pt>
                <c:pt idx="1361">
                  <c:v>1.1991899999999999E-5</c:v>
                </c:pt>
                <c:pt idx="1362">
                  <c:v>1.2724E-5</c:v>
                </c:pt>
                <c:pt idx="1363">
                  <c:v>1.22657E-5</c:v>
                </c:pt>
                <c:pt idx="1364">
                  <c:v>1.08148E-5</c:v>
                </c:pt>
                <c:pt idx="1365">
                  <c:v>8.6319199999999992E-6</c:v>
                </c:pt>
                <c:pt idx="1366">
                  <c:v>5.9889100000000002E-6</c:v>
                </c:pt>
                <c:pt idx="1367">
                  <c:v>3.1318900000000002E-6</c:v>
                </c:pt>
                <c:pt idx="1368">
                  <c:v>2.6371599999999998E-7</c:v>
                </c:pt>
                <c:pt idx="1369">
                  <c:v>-2.45283E-6</c:v>
                </c:pt>
                <c:pt idx="1370">
                  <c:v>-4.8771799999999999E-6</c:v>
                </c:pt>
                <c:pt idx="1371">
                  <c:v>-6.8697700000000003E-6</c:v>
                </c:pt>
                <c:pt idx="1372">
                  <c:v>-8.2807199999999999E-6</c:v>
                </c:pt>
                <c:pt idx="1373">
                  <c:v>-8.9584200000000002E-6</c:v>
                </c:pt>
                <c:pt idx="1374">
                  <c:v>-8.7802799999999999E-6</c:v>
                </c:pt>
                <c:pt idx="1375">
                  <c:v>-7.6971199999999992E-6</c:v>
                </c:pt>
                <c:pt idx="1376">
                  <c:v>-5.7749800000000001E-6</c:v>
                </c:pt>
                <c:pt idx="1377">
                  <c:v>-3.2150799999999998E-6</c:v>
                </c:pt>
                <c:pt idx="1378">
                  <c:v>-3.3881899999999998E-7</c:v>
                </c:pt>
                <c:pt idx="1379">
                  <c:v>2.4648699999999999E-6</c:v>
                </c:pt>
                <c:pt idx="1380">
                  <c:v>4.8180299999999998E-6</c:v>
                </c:pt>
                <c:pt idx="1381">
                  <c:v>6.43645E-6</c:v>
                </c:pt>
                <c:pt idx="1382">
                  <c:v>7.1913799999999997E-6</c:v>
                </c:pt>
                <c:pt idx="1383">
                  <c:v>7.1303600000000001E-6</c:v>
                </c:pt>
                <c:pt idx="1384">
                  <c:v>6.4498599999999996E-6</c:v>
                </c:pt>
                <c:pt idx="1385">
                  <c:v>5.4279400000000004E-6</c:v>
                </c:pt>
                <c:pt idx="1386">
                  <c:v>4.3385500000000002E-6</c:v>
                </c:pt>
                <c:pt idx="1387">
                  <c:v>3.37459E-6</c:v>
                </c:pt>
                <c:pt idx="1388">
                  <c:v>2.6034599999999999E-6</c:v>
                </c:pt>
                <c:pt idx="1389">
                  <c:v>1.96743E-6</c:v>
                </c:pt>
                <c:pt idx="1390">
                  <c:v>1.32503E-6</c:v>
                </c:pt>
                <c:pt idx="1391">
                  <c:v>5.1647799999999997E-7</c:v>
                </c:pt>
                <c:pt idx="1392">
                  <c:v>-5.7110599999999998E-7</c:v>
                </c:pt>
                <c:pt idx="1393">
                  <c:v>-1.9605900000000001E-6</c:v>
                </c:pt>
                <c:pt idx="1394">
                  <c:v>-3.5757899999999999E-6</c:v>
                </c:pt>
                <c:pt idx="1395">
                  <c:v>-5.2651499999999999E-6</c:v>
                </c:pt>
                <c:pt idx="1396">
                  <c:v>-6.84544E-6</c:v>
                </c:pt>
                <c:pt idx="1397">
                  <c:v>-8.1480700000000004E-6</c:v>
                </c:pt>
                <c:pt idx="1398">
                  <c:v>-9.05303E-6</c:v>
                </c:pt>
                <c:pt idx="1399">
                  <c:v>-9.5031599999999997E-6</c:v>
                </c:pt>
                <c:pt idx="1400">
                  <c:v>-9.5000000000000005E-6</c:v>
                </c:pt>
                <c:pt idx="1401">
                  <c:v>-9.0885400000000006E-6</c:v>
                </c:pt>
                <c:pt idx="1402">
                  <c:v>-8.3393199999999996E-6</c:v>
                </c:pt>
                <c:pt idx="1403">
                  <c:v>-7.3343399999999996E-6</c:v>
                </c:pt>
                <c:pt idx="1404">
                  <c:v>-6.1595000000000001E-6</c:v>
                </c:pt>
                <c:pt idx="1405">
                  <c:v>-4.9028199999999996E-6</c:v>
                </c:pt>
                <c:pt idx="1406">
                  <c:v>-3.6557800000000001E-6</c:v>
                </c:pt>
                <c:pt idx="1407">
                  <c:v>-2.51417E-6</c:v>
                </c:pt>
                <c:pt idx="1408">
                  <c:v>-1.5755500000000001E-6</c:v>
                </c:pt>
                <c:pt idx="1409">
                  <c:v>-9.3123399999999996E-7</c:v>
                </c:pt>
                <c:pt idx="1410">
                  <c:v>-6.52826E-7</c:v>
                </c:pt>
                <c:pt idx="1411">
                  <c:v>-7.7488200000000002E-7</c:v>
                </c:pt>
                <c:pt idx="1412">
                  <c:v>-1.2771799999999999E-6</c:v>
                </c:pt>
                <c:pt idx="1413">
                  <c:v>-2.0707899999999999E-6</c:v>
                </c:pt>
                <c:pt idx="1414">
                  <c:v>-2.9926099999999998E-6</c:v>
                </c:pt>
                <c:pt idx="1415">
                  <c:v>-3.8131299999999999E-6</c:v>
                </c:pt>
                <c:pt idx="1416">
                  <c:v>-4.2606899999999999E-6</c:v>
                </c:pt>
                <c:pt idx="1417">
                  <c:v>-4.0633100000000004E-6</c:v>
                </c:pt>
                <c:pt idx="1418">
                  <c:v>-3.0042700000000002E-6</c:v>
                </c:pt>
                <c:pt idx="1419">
                  <c:v>-9.8173900000000008E-7</c:v>
                </c:pt>
                <c:pt idx="1420">
                  <c:v>1.9420900000000002E-6</c:v>
                </c:pt>
                <c:pt idx="1421">
                  <c:v>5.5182099999999998E-6</c:v>
                </c:pt>
                <c:pt idx="1422">
                  <c:v>9.3261799999999992E-6</c:v>
                </c:pt>
                <c:pt idx="1423">
                  <c:v>1.2830799999999999E-5</c:v>
                </c:pt>
                <c:pt idx="1424">
                  <c:v>1.54717E-5</c:v>
                </c:pt>
                <c:pt idx="1425">
                  <c:v>1.6767699999999999E-5</c:v>
                </c:pt>
                <c:pt idx="1426">
                  <c:v>1.6412499999999999E-5</c:v>
                </c:pt>
                <c:pt idx="1427">
                  <c:v>1.43399E-5</c:v>
                </c:pt>
                <c:pt idx="1428">
                  <c:v>1.0740800000000001E-5</c:v>
                </c:pt>
                <c:pt idx="1429">
                  <c:v>6.03114E-6</c:v>
                </c:pt>
                <c:pt idx="1430">
                  <c:v>7.7649099999999996E-7</c:v>
                </c:pt>
                <c:pt idx="1431">
                  <c:v>-4.4065799999999997E-6</c:v>
                </c:pt>
                <c:pt idx="1432">
                  <c:v>-8.9489500000000001E-6</c:v>
                </c:pt>
                <c:pt idx="1433">
                  <c:v>-1.24061E-5</c:v>
                </c:pt>
                <c:pt idx="1434">
                  <c:v>-1.4500499999999999E-5</c:v>
                </c:pt>
                <c:pt idx="1435">
                  <c:v>-1.5126800000000001E-5</c:v>
                </c:pt>
                <c:pt idx="1436">
                  <c:v>-1.43278E-5</c:v>
                </c:pt>
                <c:pt idx="1437">
                  <c:v>-1.2253500000000001E-5</c:v>
                </c:pt>
                <c:pt idx="1438">
                  <c:v>-9.1172100000000004E-6</c:v>
                </c:pt>
                <c:pt idx="1439">
                  <c:v>-5.1600599999999997E-6</c:v>
                </c:pt>
                <c:pt idx="1440">
                  <c:v>-6.2868999999999995E-7</c:v>
                </c:pt>
                <c:pt idx="1441">
                  <c:v>4.2312100000000001E-6</c:v>
                </c:pt>
                <c:pt idx="1442">
                  <c:v>9.1685500000000005E-6</c:v>
                </c:pt>
                <c:pt idx="1443">
                  <c:v>1.39129E-5</c:v>
                </c:pt>
                <c:pt idx="1444">
                  <c:v>1.81619E-5</c:v>
                </c:pt>
                <c:pt idx="1445">
                  <c:v>2.15786E-5</c:v>
                </c:pt>
                <c:pt idx="1446">
                  <c:v>2.3810400000000002E-5</c:v>
                </c:pt>
                <c:pt idx="1447">
                  <c:v>2.4530200000000001E-5</c:v>
                </c:pt>
                <c:pt idx="1448">
                  <c:v>2.3500399999999999E-5</c:v>
                </c:pt>
                <c:pt idx="1449">
                  <c:v>2.0642500000000001E-5</c:v>
                </c:pt>
                <c:pt idx="1450">
                  <c:v>1.60946E-5</c:v>
                </c:pt>
                <c:pt idx="1451">
                  <c:v>1.0233300000000001E-5</c:v>
                </c:pt>
                <c:pt idx="1452">
                  <c:v>3.64421E-6</c:v>
                </c:pt>
                <c:pt idx="1453">
                  <c:v>-2.9602999999999998E-6</c:v>
                </c:pt>
                <c:pt idx="1454">
                  <c:v>-8.8616300000000004E-6</c:v>
                </c:pt>
                <c:pt idx="1455">
                  <c:v>-1.3463400000000001E-5</c:v>
                </c:pt>
                <c:pt idx="1456">
                  <c:v>-1.63945E-5</c:v>
                </c:pt>
                <c:pt idx="1457">
                  <c:v>-1.7558E-5</c:v>
                </c:pt>
                <c:pt idx="1458">
                  <c:v>-1.71159E-5</c:v>
                </c:pt>
                <c:pt idx="1459">
                  <c:v>-1.5418599999999998E-5</c:v>
                </c:pt>
                <c:pt idx="1460">
                  <c:v>-1.2903E-5</c:v>
                </c:pt>
                <c:pt idx="1461">
                  <c:v>-9.9936000000000003E-6</c:v>
                </c:pt>
                <c:pt idx="1462">
                  <c:v>-7.0305300000000003E-6</c:v>
                </c:pt>
                <c:pt idx="1463">
                  <c:v>-4.2396E-6</c:v>
                </c:pt>
                <c:pt idx="1464">
                  <c:v>-1.74183E-6</c:v>
                </c:pt>
                <c:pt idx="1465">
                  <c:v>4.1122E-7</c:v>
                </c:pt>
                <c:pt idx="1466">
                  <c:v>2.19438E-6</c:v>
                </c:pt>
                <c:pt idx="1467">
                  <c:v>3.57426E-6</c:v>
                </c:pt>
                <c:pt idx="1468">
                  <c:v>4.4925800000000003E-6</c:v>
                </c:pt>
                <c:pt idx="1469">
                  <c:v>4.8702100000000003E-6</c:v>
                </c:pt>
                <c:pt idx="1470">
                  <c:v>4.6290199999999998E-6</c:v>
                </c:pt>
                <c:pt idx="1471">
                  <c:v>3.7248700000000001E-6</c:v>
                </c:pt>
                <c:pt idx="1472">
                  <c:v>2.1829899999999998E-6</c:v>
                </c:pt>
                <c:pt idx="1473">
                  <c:v>1.2499499999999999E-7</c:v>
                </c:pt>
                <c:pt idx="1474">
                  <c:v>-2.2228900000000001E-6</c:v>
                </c:pt>
                <c:pt idx="1475">
                  <c:v>-4.5485700000000004E-6</c:v>
                </c:pt>
                <c:pt idx="1476">
                  <c:v>-6.5017099999999998E-6</c:v>
                </c:pt>
                <c:pt idx="1477">
                  <c:v>-7.7634499999999993E-6</c:v>
                </c:pt>
                <c:pt idx="1478">
                  <c:v>-8.1224200000000001E-6</c:v>
                </c:pt>
                <c:pt idx="1479">
                  <c:v>-7.5362199999999997E-6</c:v>
                </c:pt>
                <c:pt idx="1480">
                  <c:v>-6.15887E-6</c:v>
                </c:pt>
                <c:pt idx="1481">
                  <c:v>-4.3223199999999998E-6</c:v>
                </c:pt>
                <c:pt idx="1482">
                  <c:v>-2.47262E-6</c:v>
                </c:pt>
                <c:pt idx="1483">
                  <c:v>-1.07403E-6</c:v>
                </c:pt>
                <c:pt idx="1484">
                  <c:v>-5.0349799999999997E-7</c:v>
                </c:pt>
                <c:pt idx="1485">
                  <c:v>-9.60824E-7</c:v>
                </c:pt>
                <c:pt idx="1486">
                  <c:v>-2.4164400000000001E-6</c:v>
                </c:pt>
                <c:pt idx="1487">
                  <c:v>-4.6095100000000004E-6</c:v>
                </c:pt>
                <c:pt idx="1488">
                  <c:v>-7.0971199999999999E-6</c:v>
                </c:pt>
                <c:pt idx="1489">
                  <c:v>-9.3437500000000001E-6</c:v>
                </c:pt>
                <c:pt idx="1490">
                  <c:v>-1.08308E-5</c:v>
                </c:pt>
                <c:pt idx="1491">
                  <c:v>-1.1161900000000001E-5</c:v>
                </c:pt>
                <c:pt idx="1492">
                  <c:v>-1.01404E-5</c:v>
                </c:pt>
                <c:pt idx="1493">
                  <c:v>-7.8043099999999998E-6</c:v>
                </c:pt>
                <c:pt idx="1494">
                  <c:v>-4.4099099999999998E-6</c:v>
                </c:pt>
                <c:pt idx="1495">
                  <c:v>-3.7380900000000001E-7</c:v>
                </c:pt>
                <c:pt idx="1496">
                  <c:v>3.81258E-6</c:v>
                </c:pt>
                <c:pt idx="1497">
                  <c:v>7.6724800000000001E-6</c:v>
                </c:pt>
                <c:pt idx="1498">
                  <c:v>1.08163E-5</c:v>
                </c:pt>
                <c:pt idx="1499">
                  <c:v>1.29834E-5</c:v>
                </c:pt>
                <c:pt idx="1500">
                  <c:v>1.40513E-5</c:v>
                </c:pt>
                <c:pt idx="1501">
                  <c:v>1.4019000000000001E-5</c:v>
                </c:pt>
                <c:pt idx="1502">
                  <c:v>1.29795E-5</c:v>
                </c:pt>
                <c:pt idx="1503">
                  <c:v>1.10927E-5</c:v>
                </c:pt>
                <c:pt idx="1504">
                  <c:v>8.5667799999999993E-6</c:v>
                </c:pt>
                <c:pt idx="1505">
                  <c:v>5.6445199999999996E-6</c:v>
                </c:pt>
                <c:pt idx="1506">
                  <c:v>2.5911000000000001E-6</c:v>
                </c:pt>
                <c:pt idx="1507">
                  <c:v>-3.2362700000000002E-7</c:v>
                </c:pt>
                <c:pt idx="1508">
                  <c:v>-2.8502799999999999E-6</c:v>
                </c:pt>
                <c:pt idx="1509">
                  <c:v>-4.7895100000000003E-6</c:v>
                </c:pt>
                <c:pt idx="1510">
                  <c:v>-6.02023E-6</c:v>
                </c:pt>
                <c:pt idx="1511">
                  <c:v>-6.5196999999999996E-6</c:v>
                </c:pt>
                <c:pt idx="1512">
                  <c:v>-6.3704400000000003E-6</c:v>
                </c:pt>
                <c:pt idx="1513">
                  <c:v>-5.7517499999999996E-6</c:v>
                </c:pt>
                <c:pt idx="1514">
                  <c:v>-4.91583E-6</c:v>
                </c:pt>
                <c:pt idx="1515">
                  <c:v>-4.1511699999999998E-6</c:v>
                </c:pt>
                <c:pt idx="1516">
                  <c:v>-3.73714E-6</c:v>
                </c:pt>
                <c:pt idx="1517">
                  <c:v>-3.8956700000000003E-6</c:v>
                </c:pt>
                <c:pt idx="1518">
                  <c:v>-4.7471599999999998E-6</c:v>
                </c:pt>
                <c:pt idx="1519">
                  <c:v>-6.2786299999999999E-6</c:v>
                </c:pt>
                <c:pt idx="1520">
                  <c:v>-8.3321799999999999E-6</c:v>
                </c:pt>
                <c:pt idx="1521">
                  <c:v>-1.0618999999999999E-5</c:v>
                </c:pt>
                <c:pt idx="1522">
                  <c:v>-1.27599E-5</c:v>
                </c:pt>
                <c:pt idx="1523">
                  <c:v>-1.4346500000000001E-5</c:v>
                </c:pt>
                <c:pt idx="1524">
                  <c:v>-1.50107E-5</c:v>
                </c:pt>
                <c:pt idx="1525">
                  <c:v>-1.44862E-5</c:v>
                </c:pt>
                <c:pt idx="1526">
                  <c:v>-1.2649200000000001E-5</c:v>
                </c:pt>
                <c:pt idx="1527">
                  <c:v>-9.5301299999999992E-6</c:v>
                </c:pt>
                <c:pt idx="1528">
                  <c:v>-5.2996299999999996E-6</c:v>
                </c:pt>
                <c:pt idx="1529">
                  <c:v>-2.3740900000000001E-7</c:v>
                </c:pt>
                <c:pt idx="1530">
                  <c:v>5.3032700000000001E-6</c:v>
                </c:pt>
                <c:pt idx="1531">
                  <c:v>1.09276E-5</c:v>
                </c:pt>
                <c:pt idx="1532">
                  <c:v>1.6226300000000001E-5</c:v>
                </c:pt>
                <c:pt idx="1533">
                  <c:v>2.0800300000000001E-5</c:v>
                </c:pt>
                <c:pt idx="1534">
                  <c:v>2.4289799999999999E-5</c:v>
                </c:pt>
                <c:pt idx="1535">
                  <c:v>2.6407800000000002E-5</c:v>
                </c:pt>
                <c:pt idx="1536">
                  <c:v>2.6974E-5</c:v>
                </c:pt>
                <c:pt idx="1537">
                  <c:v>2.5941399999999999E-5</c:v>
                </c:pt>
                <c:pt idx="1538">
                  <c:v>2.34078E-5</c:v>
                </c:pt>
                <c:pt idx="1539">
                  <c:v>1.96054E-5</c:v>
                </c:pt>
                <c:pt idx="1540">
                  <c:v>1.4874900000000001E-5</c:v>
                </c:pt>
                <c:pt idx="1541">
                  <c:v>9.6264199999999996E-6</c:v>
                </c:pt>
                <c:pt idx="1542">
                  <c:v>4.2997499999999998E-6</c:v>
                </c:pt>
                <c:pt idx="1543">
                  <c:v>-6.7397099999999997E-7</c:v>
                </c:pt>
                <c:pt idx="1544">
                  <c:v>-4.9063300000000003E-6</c:v>
                </c:pt>
                <c:pt idx="1545">
                  <c:v>-8.0843800000000003E-6</c:v>
                </c:pt>
                <c:pt idx="1546">
                  <c:v>-1.0003000000000001E-5</c:v>
                </c:pt>
                <c:pt idx="1547">
                  <c:v>-1.05936E-5</c:v>
                </c:pt>
                <c:pt idx="1548">
                  <c:v>-9.9412599999999998E-6</c:v>
                </c:pt>
                <c:pt idx="1549">
                  <c:v>-8.2799100000000008E-6</c:v>
                </c:pt>
                <c:pt idx="1550">
                  <c:v>-5.9596800000000002E-6</c:v>
                </c:pt>
                <c:pt idx="1551">
                  <c:v>-3.3884200000000002E-6</c:v>
                </c:pt>
                <c:pt idx="1552">
                  <c:v>-9.595699999999999E-7</c:v>
                </c:pt>
                <c:pt idx="1553">
                  <c:v>1.01549E-6</c:v>
                </c:pt>
                <c:pt idx="1554">
                  <c:v>2.3527099999999998E-6</c:v>
                </c:pt>
                <c:pt idx="1555">
                  <c:v>3.00767E-6</c:v>
                </c:pt>
                <c:pt idx="1556">
                  <c:v>3.0551000000000002E-6</c:v>
                </c:pt>
                <c:pt idx="1557">
                  <c:v>2.64561E-6</c:v>
                </c:pt>
                <c:pt idx="1558">
                  <c:v>1.9548599999999999E-6</c:v>
                </c:pt>
                <c:pt idx="1559">
                  <c:v>1.1399399999999999E-6</c:v>
                </c:pt>
                <c:pt idx="1560">
                  <c:v>3.1234E-7</c:v>
                </c:pt>
                <c:pt idx="1561">
                  <c:v>-4.6947900000000002E-7</c:v>
                </c:pt>
                <c:pt idx="1562">
                  <c:v>-1.19068E-6</c:v>
                </c:pt>
                <c:pt idx="1563">
                  <c:v>-1.8595999999999999E-6</c:v>
                </c:pt>
                <c:pt idx="1564">
                  <c:v>-2.4827800000000001E-6</c:v>
                </c:pt>
                <c:pt idx="1565">
                  <c:v>-3.04193E-6</c:v>
                </c:pt>
                <c:pt idx="1566">
                  <c:v>-3.4786399999999999E-6</c:v>
                </c:pt>
                <c:pt idx="1567">
                  <c:v>-3.6923000000000002E-6</c:v>
                </c:pt>
                <c:pt idx="1568">
                  <c:v>-3.55496E-6</c:v>
                </c:pt>
                <c:pt idx="1569">
                  <c:v>-2.9432699999999999E-6</c:v>
                </c:pt>
                <c:pt idx="1570">
                  <c:v>-1.78242E-6</c:v>
                </c:pt>
                <c:pt idx="1571">
                  <c:v>-9.0949399999999998E-8</c:v>
                </c:pt>
                <c:pt idx="1572">
                  <c:v>1.9878599999999998E-6</c:v>
                </c:pt>
                <c:pt idx="1573">
                  <c:v>4.1818899999999999E-6</c:v>
                </c:pt>
                <c:pt idx="1574">
                  <c:v>6.1206600000000003E-6</c:v>
                </c:pt>
                <c:pt idx="1575">
                  <c:v>7.3983900000000003E-6</c:v>
                </c:pt>
                <c:pt idx="1576">
                  <c:v>7.6567999999999993E-6</c:v>
                </c:pt>
                <c:pt idx="1577">
                  <c:v>6.6678199999999996E-6</c:v>
                </c:pt>
                <c:pt idx="1578">
                  <c:v>4.3940099999999996E-6</c:v>
                </c:pt>
                <c:pt idx="1579">
                  <c:v>1.01015E-6</c:v>
                </c:pt>
                <c:pt idx="1580">
                  <c:v>-3.1212599999999998E-6</c:v>
                </c:pt>
                <c:pt idx="1581">
                  <c:v>-7.51466E-6</c:v>
                </c:pt>
                <c:pt idx="1582">
                  <c:v>-1.16499E-5</c:v>
                </c:pt>
                <c:pt idx="1583">
                  <c:v>-1.5062000000000001E-5</c:v>
                </c:pt>
                <c:pt idx="1584">
                  <c:v>-1.74109E-5</c:v>
                </c:pt>
                <c:pt idx="1585">
                  <c:v>-1.85173E-5</c:v>
                </c:pt>
                <c:pt idx="1586">
                  <c:v>-1.8361900000000001E-5</c:v>
                </c:pt>
                <c:pt idx="1587">
                  <c:v>-1.70558E-5</c:v>
                </c:pt>
                <c:pt idx="1588">
                  <c:v>-1.47959E-5</c:v>
                </c:pt>
                <c:pt idx="1589">
                  <c:v>-1.18214E-5</c:v>
                </c:pt>
                <c:pt idx="1590">
                  <c:v>-8.3808100000000001E-6</c:v>
                </c:pt>
                <c:pt idx="1591">
                  <c:v>-4.7138599999999996E-6</c:v>
                </c:pt>
                <c:pt idx="1592">
                  <c:v>-1.0458800000000001E-6</c:v>
                </c:pt>
                <c:pt idx="1593">
                  <c:v>2.4127499999999999E-6</c:v>
                </c:pt>
                <c:pt idx="1594">
                  <c:v>5.4688000000000001E-6</c:v>
                </c:pt>
                <c:pt idx="1595">
                  <c:v>7.9548099999999995E-6</c:v>
                </c:pt>
                <c:pt idx="1596">
                  <c:v>9.7450400000000001E-6</c:v>
                </c:pt>
                <c:pt idx="1597">
                  <c:v>1.0774999999999999E-5</c:v>
                </c:pt>
                <c:pt idx="1598">
                  <c:v>1.10574E-5</c:v>
                </c:pt>
                <c:pt idx="1599">
                  <c:v>1.06879E-5</c:v>
                </c:pt>
                <c:pt idx="1600">
                  <c:v>9.8342199999999995E-6</c:v>
                </c:pt>
                <c:pt idx="1601">
                  <c:v>8.7075900000000004E-6</c:v>
                </c:pt>
                <c:pt idx="1602">
                  <c:v>7.52207E-6</c:v>
                </c:pt>
                <c:pt idx="1603">
                  <c:v>6.4488199999999997E-6</c:v>
                </c:pt>
                <c:pt idx="1604">
                  <c:v>5.5770000000000001E-6</c:v>
                </c:pt>
                <c:pt idx="1605">
                  <c:v>4.8904800000000003E-6</c:v>
                </c:pt>
                <c:pt idx="1606">
                  <c:v>4.2666799999999996E-6</c:v>
                </c:pt>
                <c:pt idx="1607">
                  <c:v>3.4993600000000001E-6</c:v>
                </c:pt>
                <c:pt idx="1608">
                  <c:v>2.3424400000000001E-6</c:v>
                </c:pt>
                <c:pt idx="1609">
                  <c:v>5.6772599999999996E-7</c:v>
                </c:pt>
                <c:pt idx="1610">
                  <c:v>-1.9734E-6</c:v>
                </c:pt>
                <c:pt idx="1611">
                  <c:v>-5.2963800000000001E-6</c:v>
                </c:pt>
                <c:pt idx="1612">
                  <c:v>-9.2496099999999994E-6</c:v>
                </c:pt>
                <c:pt idx="1613">
                  <c:v>-1.3509899999999999E-5</c:v>
                </c:pt>
                <c:pt idx="1614">
                  <c:v>-1.76121E-5</c:v>
                </c:pt>
                <c:pt idx="1615">
                  <c:v>-2.10099E-5</c:v>
                </c:pt>
                <c:pt idx="1616">
                  <c:v>-2.3160399999999999E-5</c:v>
                </c:pt>
                <c:pt idx="1617">
                  <c:v>-2.3616099999999999E-5</c:v>
                </c:pt>
                <c:pt idx="1618">
                  <c:v>-2.2106199999999999E-5</c:v>
                </c:pt>
                <c:pt idx="1619">
                  <c:v>-1.8592699999999999E-5</c:v>
                </c:pt>
                <c:pt idx="1620">
                  <c:v>-1.3287499999999999E-5</c:v>
                </c:pt>
                <c:pt idx="1621">
                  <c:v>-6.6288E-6</c:v>
                </c:pt>
                <c:pt idx="1622">
                  <c:v>7.79208E-7</c:v>
                </c:pt>
                <c:pt idx="1623">
                  <c:v>8.2510200000000008E-6</c:v>
                </c:pt>
                <c:pt idx="1624">
                  <c:v>1.5113000000000001E-5</c:v>
                </c:pt>
                <c:pt idx="1625">
                  <c:v>2.07888E-5</c:v>
                </c:pt>
                <c:pt idx="1626">
                  <c:v>2.4862899999999999E-5</c:v>
                </c:pt>
                <c:pt idx="1627">
                  <c:v>2.7115100000000001E-5</c:v>
                </c:pt>
                <c:pt idx="1628">
                  <c:v>2.7520899999999999E-5</c:v>
                </c:pt>
                <c:pt idx="1629">
                  <c:v>2.62248E-5</c:v>
                </c:pt>
                <c:pt idx="1630">
                  <c:v>2.34927E-5</c:v>
                </c:pt>
                <c:pt idx="1631">
                  <c:v>1.96579E-5</c:v>
                </c:pt>
                <c:pt idx="1632">
                  <c:v>1.5073E-5</c:v>
                </c:pt>
                <c:pt idx="1633">
                  <c:v>1.0077900000000001E-5</c:v>
                </c:pt>
                <c:pt idx="1634">
                  <c:v>4.9868500000000004E-6</c:v>
                </c:pt>
                <c:pt idx="1635">
                  <c:v>9.2541600000000001E-8</c:v>
                </c:pt>
                <c:pt idx="1636">
                  <c:v>-4.3236600000000004E-6</c:v>
                </c:pt>
                <c:pt idx="1637">
                  <c:v>-7.9868499999999996E-6</c:v>
                </c:pt>
                <c:pt idx="1638">
                  <c:v>-1.0638800000000001E-5</c:v>
                </c:pt>
                <c:pt idx="1639">
                  <c:v>-1.20662E-5</c:v>
                </c:pt>
                <c:pt idx="1640">
                  <c:v>-1.21421E-5</c:v>
                </c:pt>
                <c:pt idx="1641">
                  <c:v>-1.0866800000000001E-5</c:v>
                </c:pt>
                <c:pt idx="1642">
                  <c:v>-8.3933800000000003E-6</c:v>
                </c:pt>
                <c:pt idx="1643">
                  <c:v>-5.0258199999999999E-6</c:v>
                </c:pt>
                <c:pt idx="1644">
                  <c:v>-1.18364E-6</c:v>
                </c:pt>
                <c:pt idx="1645">
                  <c:v>2.66031E-6</c:v>
                </c:pt>
                <c:pt idx="1646">
                  <c:v>6.0554200000000002E-6</c:v>
                </c:pt>
                <c:pt idx="1647">
                  <c:v>8.6440299999999993E-6</c:v>
                </c:pt>
                <c:pt idx="1648">
                  <c:v>1.02106E-5</c:v>
                </c:pt>
                <c:pt idx="1649">
                  <c:v>1.06998E-5</c:v>
                </c:pt>
                <c:pt idx="1650">
                  <c:v>1.02013E-5</c:v>
                </c:pt>
                <c:pt idx="1651">
                  <c:v>8.9105799999999993E-6</c:v>
                </c:pt>
                <c:pt idx="1652">
                  <c:v>7.0759500000000004E-6</c:v>
                </c:pt>
                <c:pt idx="1653">
                  <c:v>4.94736E-6</c:v>
                </c:pt>
                <c:pt idx="1654">
                  <c:v>2.7380100000000002E-6</c:v>
                </c:pt>
                <c:pt idx="1655">
                  <c:v>6.0531999999999997E-7</c:v>
                </c:pt>
                <c:pt idx="1656">
                  <c:v>-1.3480000000000001E-6</c:v>
                </c:pt>
                <c:pt idx="1657">
                  <c:v>-3.0580300000000002E-6</c:v>
                </c:pt>
                <c:pt idx="1658">
                  <c:v>-4.4778499999999998E-6</c:v>
                </c:pt>
                <c:pt idx="1659">
                  <c:v>-5.5600600000000001E-6</c:v>
                </c:pt>
                <c:pt idx="1660">
                  <c:v>-6.2521900000000002E-6</c:v>
                </c:pt>
                <c:pt idx="1661">
                  <c:v>-6.5081499999999997E-6</c:v>
                </c:pt>
                <c:pt idx="1662">
                  <c:v>-6.3128300000000003E-6</c:v>
                </c:pt>
                <c:pt idx="1663">
                  <c:v>-5.7104899999999999E-6</c:v>
                </c:pt>
                <c:pt idx="1664">
                  <c:v>-4.8244199999999996E-6</c:v>
                </c:pt>
                <c:pt idx="1665">
                  <c:v>-3.8564099999999999E-6</c:v>
                </c:pt>
                <c:pt idx="1666">
                  <c:v>-3.0600299999999999E-6</c:v>
                </c:pt>
                <c:pt idx="1667">
                  <c:v>-2.6903599999999999E-6</c:v>
                </c:pt>
                <c:pt idx="1668">
                  <c:v>-2.94108E-6</c:v>
                </c:pt>
                <c:pt idx="1669">
                  <c:v>-3.88558E-6</c:v>
                </c:pt>
                <c:pt idx="1670">
                  <c:v>-5.4390199999999996E-6</c:v>
                </c:pt>
                <c:pt idx="1671">
                  <c:v>-7.3542200000000004E-6</c:v>
                </c:pt>
                <c:pt idx="1672">
                  <c:v>-9.2560599999999999E-6</c:v>
                </c:pt>
                <c:pt idx="1673">
                  <c:v>-1.0710000000000001E-5</c:v>
                </c:pt>
                <c:pt idx="1674">
                  <c:v>-1.13121E-5</c:v>
                </c:pt>
                <c:pt idx="1675">
                  <c:v>-1.0781199999999999E-5</c:v>
                </c:pt>
                <c:pt idx="1676">
                  <c:v>-9.0347000000000001E-6</c:v>
                </c:pt>
                <c:pt idx="1677">
                  <c:v>-6.22647E-6</c:v>
                </c:pt>
                <c:pt idx="1678">
                  <c:v>-2.7369099999999999E-6</c:v>
                </c:pt>
                <c:pt idx="1679">
                  <c:v>8.89181E-7</c:v>
                </c:pt>
                <c:pt idx="1680">
                  <c:v>4.0471900000000001E-6</c:v>
                </c:pt>
                <c:pt idx="1681">
                  <c:v>6.1992699999999997E-6</c:v>
                </c:pt>
                <c:pt idx="1682">
                  <c:v>6.9947600000000001E-6</c:v>
                </c:pt>
                <c:pt idx="1683">
                  <c:v>6.3546400000000004E-6</c:v>
                </c:pt>
                <c:pt idx="1684">
                  <c:v>4.4974700000000002E-6</c:v>
                </c:pt>
                <c:pt idx="1685">
                  <c:v>1.89742E-6</c:v>
                </c:pt>
                <c:pt idx="1686">
                  <c:v>-8.1753699999999997E-7</c:v>
                </c:pt>
                <c:pt idx="1687">
                  <c:v>-3.00342E-6</c:v>
                </c:pt>
                <c:pt idx="1688">
                  <c:v>-4.1407400000000003E-6</c:v>
                </c:pt>
                <c:pt idx="1689">
                  <c:v>-3.9437E-6</c:v>
                </c:pt>
                <c:pt idx="1690">
                  <c:v>-2.4130999999999998E-6</c:v>
                </c:pt>
                <c:pt idx="1691">
                  <c:v>1.7647199999999999E-7</c:v>
                </c:pt>
                <c:pt idx="1692">
                  <c:v>3.3478099999999998E-6</c:v>
                </c:pt>
                <c:pt idx="1693">
                  <c:v>6.5293999999999997E-6</c:v>
                </c:pt>
                <c:pt idx="1694">
                  <c:v>9.1728600000000005E-6</c:v>
                </c:pt>
                <c:pt idx="1695">
                  <c:v>1.08527E-5</c:v>
                </c:pt>
                <c:pt idx="1696">
                  <c:v>1.13291E-5</c:v>
                </c:pt>
                <c:pt idx="1697">
                  <c:v>1.0565400000000001E-5</c:v>
                </c:pt>
                <c:pt idx="1698">
                  <c:v>8.7030199999999992E-6</c:v>
                </c:pt>
                <c:pt idx="1699">
                  <c:v>6.0057599999999999E-6</c:v>
                </c:pt>
                <c:pt idx="1700">
                  <c:v>2.79003E-6</c:v>
                </c:pt>
                <c:pt idx="1701">
                  <c:v>-6.4140599999999997E-7</c:v>
                </c:pt>
                <c:pt idx="1702">
                  <c:v>-4.0468799999999996E-6</c:v>
                </c:pt>
                <c:pt idx="1703">
                  <c:v>-7.2654699999999997E-6</c:v>
                </c:pt>
                <c:pt idx="1704">
                  <c:v>-1.02067E-5</c:v>
                </c:pt>
                <c:pt idx="1705">
                  <c:v>-1.28167E-5</c:v>
                </c:pt>
                <c:pt idx="1706">
                  <c:v>-1.50332E-5</c:v>
                </c:pt>
                <c:pt idx="1707">
                  <c:v>-1.6746299999999999E-5</c:v>
                </c:pt>
                <c:pt idx="1708">
                  <c:v>-1.7779699999999999E-5</c:v>
                </c:pt>
                <c:pt idx="1709">
                  <c:v>-1.7904400000000001E-5</c:v>
                </c:pt>
                <c:pt idx="1710">
                  <c:v>-1.6882900000000001E-5</c:v>
                </c:pt>
                <c:pt idx="1711">
                  <c:v>-1.4536699999999999E-5</c:v>
                </c:pt>
                <c:pt idx="1712">
                  <c:v>-1.0817300000000001E-5</c:v>
                </c:pt>
                <c:pt idx="1713">
                  <c:v>-5.8586299999999997E-6</c:v>
                </c:pt>
                <c:pt idx="1714">
                  <c:v>5.9725399999999997E-9</c:v>
                </c:pt>
                <c:pt idx="1715">
                  <c:v>6.2726800000000004E-6</c:v>
                </c:pt>
                <c:pt idx="1716">
                  <c:v>1.23361E-5</c:v>
                </c:pt>
                <c:pt idx="1717">
                  <c:v>1.7582900000000001E-5</c:v>
                </c:pt>
                <c:pt idx="1718">
                  <c:v>2.1488000000000002E-5</c:v>
                </c:pt>
                <c:pt idx="1719">
                  <c:v>2.36905E-5</c:v>
                </c:pt>
                <c:pt idx="1720">
                  <c:v>2.4036399999999999E-5</c:v>
                </c:pt>
                <c:pt idx="1721">
                  <c:v>2.2582199999999999E-5</c:v>
                </c:pt>
                <c:pt idx="1722">
                  <c:v>1.9565999999999999E-5</c:v>
                </c:pt>
                <c:pt idx="1723">
                  <c:v>1.5359E-5</c:v>
                </c:pt>
                <c:pt idx="1724">
                  <c:v>1.0407800000000001E-5</c:v>
                </c:pt>
                <c:pt idx="1725">
                  <c:v>5.1815700000000001E-6</c:v>
                </c:pt>
                <c:pt idx="1726">
                  <c:v>1.26752E-7</c:v>
                </c:pt>
                <c:pt idx="1727">
                  <c:v>-4.3667099999999999E-6</c:v>
                </c:pt>
                <c:pt idx="1728">
                  <c:v>-7.9890200000000006E-6</c:v>
                </c:pt>
                <c:pt idx="1729">
                  <c:v>-1.0524600000000001E-5</c:v>
                </c:pt>
                <c:pt idx="1730">
                  <c:v>-1.1857200000000001E-5</c:v>
                </c:pt>
                <c:pt idx="1731">
                  <c:v>-1.19668E-5</c:v>
                </c:pt>
                <c:pt idx="1732">
                  <c:v>-1.09213E-5</c:v>
                </c:pt>
                <c:pt idx="1733">
                  <c:v>-8.8652799999999999E-6</c:v>
                </c:pt>
                <c:pt idx="1734">
                  <c:v>-6.0098200000000002E-6</c:v>
                </c:pt>
                <c:pt idx="1735">
                  <c:v>-2.6248499999999999E-6</c:v>
                </c:pt>
                <c:pt idx="1736">
                  <c:v>9.6956200000000001E-7</c:v>
                </c:pt>
                <c:pt idx="1737">
                  <c:v>4.4181400000000004E-6</c:v>
                </c:pt>
                <c:pt idx="1738">
                  <c:v>7.3580800000000002E-6</c:v>
                </c:pt>
                <c:pt idx="1739">
                  <c:v>9.4616799999999998E-6</c:v>
                </c:pt>
                <c:pt idx="1740">
                  <c:v>1.04894E-5</c:v>
                </c:pt>
                <c:pt idx="1741">
                  <c:v>1.0341E-5</c:v>
                </c:pt>
                <c:pt idx="1742">
                  <c:v>9.08984E-6</c:v>
                </c:pt>
                <c:pt idx="1743">
                  <c:v>6.9845599999999998E-6</c:v>
                </c:pt>
                <c:pt idx="1744">
                  <c:v>4.4145499999999999E-6</c:v>
                </c:pt>
                <c:pt idx="1745">
                  <c:v>1.84235E-6</c:v>
                </c:pt>
                <c:pt idx="1746">
                  <c:v>-2.8114199999999999E-7</c:v>
                </c:pt>
                <c:pt idx="1747">
                  <c:v>-1.5986400000000001E-6</c:v>
                </c:pt>
                <c:pt idx="1748">
                  <c:v>-1.90669E-6</c:v>
                </c:pt>
                <c:pt idx="1749">
                  <c:v>-1.1819700000000001E-6</c:v>
                </c:pt>
                <c:pt idx="1750">
                  <c:v>4.2904900000000002E-7</c:v>
                </c:pt>
                <c:pt idx="1751">
                  <c:v>2.6509100000000002E-6</c:v>
                </c:pt>
                <c:pt idx="1752">
                  <c:v>5.1389400000000003E-6</c:v>
                </c:pt>
                <c:pt idx="1753">
                  <c:v>7.5441000000000003E-6</c:v>
                </c:pt>
                <c:pt idx="1754">
                  <c:v>9.5708100000000006E-6</c:v>
                </c:pt>
                <c:pt idx="1755">
                  <c:v>1.10178E-5</c:v>
                </c:pt>
                <c:pt idx="1756">
                  <c:v>1.1796299999999999E-5</c:v>
                </c:pt>
                <c:pt idx="1757">
                  <c:v>1.19232E-5</c:v>
                </c:pt>
                <c:pt idx="1758">
                  <c:v>1.14931E-5</c:v>
                </c:pt>
                <c:pt idx="1759">
                  <c:v>1.06355E-5</c:v>
                </c:pt>
                <c:pt idx="1760">
                  <c:v>9.4704500000000001E-6</c:v>
                </c:pt>
                <c:pt idx="1761">
                  <c:v>8.0734699999999995E-6</c:v>
                </c:pt>
                <c:pt idx="1762">
                  <c:v>6.4615199999999996E-6</c:v>
                </c:pt>
                <c:pt idx="1763">
                  <c:v>4.6020199999999999E-6</c:v>
                </c:pt>
                <c:pt idx="1764">
                  <c:v>2.4415499999999999E-6</c:v>
                </c:pt>
                <c:pt idx="1765">
                  <c:v>-5.6482399999999998E-8</c:v>
                </c:pt>
                <c:pt idx="1766">
                  <c:v>-2.8779699999999998E-6</c:v>
                </c:pt>
                <c:pt idx="1767">
                  <c:v>-5.9380499999999998E-6</c:v>
                </c:pt>
                <c:pt idx="1768">
                  <c:v>-9.0793699999999994E-6</c:v>
                </c:pt>
                <c:pt idx="1769">
                  <c:v>-1.2086799999999999E-5</c:v>
                </c:pt>
                <c:pt idx="1770">
                  <c:v>-1.4713E-5</c:v>
                </c:pt>
                <c:pt idx="1771">
                  <c:v>-1.6708300000000001E-5</c:v>
                </c:pt>
                <c:pt idx="1772">
                  <c:v>-1.7851199999999999E-5</c:v>
                </c:pt>
                <c:pt idx="1773">
                  <c:v>-1.7977100000000001E-5</c:v>
                </c:pt>
                <c:pt idx="1774">
                  <c:v>-1.7005599999999999E-5</c:v>
                </c:pt>
                <c:pt idx="1775">
                  <c:v>-1.4961699999999999E-5</c:v>
                </c:pt>
                <c:pt idx="1776">
                  <c:v>-1.1988799999999999E-5</c:v>
                </c:pt>
                <c:pt idx="1777">
                  <c:v>-8.3450299999999993E-6</c:v>
                </c:pt>
                <c:pt idx="1778">
                  <c:v>-4.3810699999999999E-6</c:v>
                </c:pt>
                <c:pt idx="1779">
                  <c:v>-4.9741799999999996E-7</c:v>
                </c:pt>
                <c:pt idx="1780">
                  <c:v>2.9102800000000002E-6</c:v>
                </c:pt>
                <c:pt idx="1781">
                  <c:v>5.5080499999999997E-6</c:v>
                </c:pt>
                <c:pt idx="1782">
                  <c:v>7.0701899999999998E-6</c:v>
                </c:pt>
                <c:pt idx="1783">
                  <c:v>7.5068300000000003E-6</c:v>
                </c:pt>
                <c:pt idx="1784">
                  <c:v>6.8688199999999999E-6</c:v>
                </c:pt>
                <c:pt idx="1785">
                  <c:v>5.3317299999999997E-6</c:v>
                </c:pt>
                <c:pt idx="1786">
                  <c:v>3.1642699999999999E-6</c:v>
                </c:pt>
                <c:pt idx="1787">
                  <c:v>6.8701599999999996E-7</c:v>
                </c:pt>
                <c:pt idx="1788">
                  <c:v>-1.7729499999999999E-6</c:v>
                </c:pt>
                <c:pt idx="1789">
                  <c:v>-3.9270300000000002E-6</c:v>
                </c:pt>
                <c:pt idx="1790">
                  <c:v>-5.5647600000000002E-6</c:v>
                </c:pt>
                <c:pt idx="1791">
                  <c:v>-6.5822399999999997E-6</c:v>
                </c:pt>
                <c:pt idx="1792">
                  <c:v>-6.9930300000000002E-6</c:v>
                </c:pt>
                <c:pt idx="1793">
                  <c:v>-6.9168899999999999E-6</c:v>
                </c:pt>
                <c:pt idx="1794">
                  <c:v>-6.5459399999999997E-6</c:v>
                </c:pt>
                <c:pt idx="1795">
                  <c:v>-6.09426E-6</c:v>
                </c:pt>
                <c:pt idx="1796">
                  <c:v>-5.7420299999999998E-6</c:v>
                </c:pt>
                <c:pt idx="1797">
                  <c:v>-5.5888099999999996E-6</c:v>
                </c:pt>
                <c:pt idx="1798">
                  <c:v>-5.6284500000000003E-6</c:v>
                </c:pt>
                <c:pt idx="1799">
                  <c:v>-5.7528199999999999E-6</c:v>
                </c:pt>
                <c:pt idx="1800">
                  <c:v>-5.7836E-6</c:v>
                </c:pt>
                <c:pt idx="1801">
                  <c:v>-5.5235200000000003E-6</c:v>
                </c:pt>
                <c:pt idx="1802">
                  <c:v>-4.8136699999999998E-6</c:v>
                </c:pt>
                <c:pt idx="1803">
                  <c:v>-3.5820199999999999E-6</c:v>
                </c:pt>
                <c:pt idx="1804">
                  <c:v>-1.8709599999999999E-6</c:v>
                </c:pt>
                <c:pt idx="1805">
                  <c:v>1.6280400000000001E-7</c:v>
                </c:pt>
                <c:pt idx="1806">
                  <c:v>2.2764599999999999E-6</c:v>
                </c:pt>
                <c:pt idx="1807">
                  <c:v>4.1910600000000002E-6</c:v>
                </c:pt>
                <c:pt idx="1808">
                  <c:v>5.6523299999999996E-6</c:v>
                </c:pt>
                <c:pt idx="1809">
                  <c:v>6.4884700000000002E-6</c:v>
                </c:pt>
                <c:pt idx="1810">
                  <c:v>6.6514899999999999E-6</c:v>
                </c:pt>
                <c:pt idx="1811">
                  <c:v>6.2318899999999997E-6</c:v>
                </c:pt>
                <c:pt idx="1812">
                  <c:v>5.4421400000000002E-6</c:v>
                </c:pt>
                <c:pt idx="1813">
                  <c:v>4.5716200000000001E-6</c:v>
                </c:pt>
                <c:pt idx="1814">
                  <c:v>3.9224400000000002E-6</c:v>
                </c:pt>
                <c:pt idx="1815">
                  <c:v>3.7403399999999998E-6</c:v>
                </c:pt>
                <c:pt idx="1816">
                  <c:v>4.1562000000000001E-6</c:v>
                </c:pt>
                <c:pt idx="1817">
                  <c:v>5.1516099999999998E-6</c:v>
                </c:pt>
                <c:pt idx="1818">
                  <c:v>6.5559000000000002E-6</c:v>
                </c:pt>
                <c:pt idx="1819">
                  <c:v>8.0754200000000003E-6</c:v>
                </c:pt>
                <c:pt idx="1820">
                  <c:v>9.3481199999999992E-6</c:v>
                </c:pt>
                <c:pt idx="1821">
                  <c:v>1.00119E-5</c:v>
                </c:pt>
                <c:pt idx="1822">
                  <c:v>9.7724199999999995E-6</c:v>
                </c:pt>
                <c:pt idx="1823">
                  <c:v>8.4573600000000003E-6</c:v>
                </c:pt>
                <c:pt idx="1824">
                  <c:v>6.0476499999999996E-6</c:v>
                </c:pt>
                <c:pt idx="1825">
                  <c:v>2.6809999999999998E-6</c:v>
                </c:pt>
                <c:pt idx="1826">
                  <c:v>-1.37102E-6</c:v>
                </c:pt>
                <c:pt idx="1827">
                  <c:v>-5.7461300000000003E-6</c:v>
                </c:pt>
                <c:pt idx="1828">
                  <c:v>-1.00451E-5</c:v>
                </c:pt>
                <c:pt idx="1829">
                  <c:v>-1.38849E-5</c:v>
                </c:pt>
                <c:pt idx="1830">
                  <c:v>-1.6940799999999999E-5</c:v>
                </c:pt>
                <c:pt idx="1831">
                  <c:v>-1.89718E-5</c:v>
                </c:pt>
                <c:pt idx="1832">
                  <c:v>-1.9826600000000001E-5</c:v>
                </c:pt>
                <c:pt idx="1833">
                  <c:v>-1.9436099999999998E-5</c:v>
                </c:pt>
                <c:pt idx="1834">
                  <c:v>-1.77988E-5</c:v>
                </c:pt>
                <c:pt idx="1835">
                  <c:v>-1.49699E-5</c:v>
                </c:pt>
                <c:pt idx="1836">
                  <c:v>-1.1058E-5</c:v>
                </c:pt>
                <c:pt idx="1837">
                  <c:v>-6.2322500000000003E-6</c:v>
                </c:pt>
                <c:pt idx="1838">
                  <c:v>-7.34737E-7</c:v>
                </c:pt>
                <c:pt idx="1839">
                  <c:v>5.1115500000000002E-6</c:v>
                </c:pt>
                <c:pt idx="1840">
                  <c:v>1.09074E-5</c:v>
                </c:pt>
                <c:pt idx="1841">
                  <c:v>1.6201E-5</c:v>
                </c:pt>
                <c:pt idx="1842">
                  <c:v>2.0531100000000001E-5</c:v>
                </c:pt>
                <c:pt idx="1843">
                  <c:v>2.3483199999999999E-5</c:v>
                </c:pt>
                <c:pt idx="1844">
                  <c:v>2.4747099999999999E-5</c:v>
                </c:pt>
                <c:pt idx="1845">
                  <c:v>2.4166199999999999E-5</c:v>
                </c:pt>
                <c:pt idx="1846">
                  <c:v>2.1765099999999999E-5</c:v>
                </c:pt>
                <c:pt idx="1847">
                  <c:v>1.7751999999999999E-5</c:v>
                </c:pt>
                <c:pt idx="1848">
                  <c:v>1.24951E-5</c:v>
                </c:pt>
                <c:pt idx="1849">
                  <c:v>6.4767799999999998E-6</c:v>
                </c:pt>
                <c:pt idx="1850">
                  <c:v>2.34623E-7</c:v>
                </c:pt>
                <c:pt idx="1851">
                  <c:v>-5.7021900000000004E-6</c:v>
                </c:pt>
                <c:pt idx="1852">
                  <c:v>-1.08711E-5</c:v>
                </c:pt>
                <c:pt idx="1853">
                  <c:v>-1.4921499999999999E-5</c:v>
                </c:pt>
                <c:pt idx="1854">
                  <c:v>-1.76415E-5</c:v>
                </c:pt>
                <c:pt idx="1855">
                  <c:v>-1.8964999999999999E-5</c:v>
                </c:pt>
                <c:pt idx="1856">
                  <c:v>-1.8958999999999999E-5</c:v>
                </c:pt>
                <c:pt idx="1857">
                  <c:v>-1.7798000000000001E-5</c:v>
                </c:pt>
                <c:pt idx="1858">
                  <c:v>-1.5731700000000001E-5</c:v>
                </c:pt>
                <c:pt idx="1859">
                  <c:v>-1.3052400000000001E-5</c:v>
                </c:pt>
                <c:pt idx="1860">
                  <c:v>-1.0068799999999999E-5</c:v>
                </c:pt>
                <c:pt idx="1861">
                  <c:v>-7.0861800000000003E-6</c:v>
                </c:pt>
                <c:pt idx="1862">
                  <c:v>-4.3898800000000004E-6</c:v>
                </c:pt>
                <c:pt idx="1863">
                  <c:v>-2.2287099999999998E-6</c:v>
                </c:pt>
                <c:pt idx="1864">
                  <c:v>-7.9328099999999999E-7</c:v>
                </c:pt>
                <c:pt idx="1865">
                  <c:v>-1.8953300000000001E-7</c:v>
                </c:pt>
                <c:pt idx="1866">
                  <c:v>-4.12783E-7</c:v>
                </c:pt>
                <c:pt idx="1867">
                  <c:v>-1.33149E-6</c:v>
                </c:pt>
                <c:pt idx="1868">
                  <c:v>-2.6911099999999998E-6</c:v>
                </c:pt>
                <c:pt idx="1869">
                  <c:v>-4.1445199999999996E-6</c:v>
                </c:pt>
                <c:pt idx="1870">
                  <c:v>-5.3084400000000001E-6</c:v>
                </c:pt>
                <c:pt idx="1871">
                  <c:v>-5.8363000000000003E-6</c:v>
                </c:pt>
                <c:pt idx="1872">
                  <c:v>-5.4918200000000002E-6</c:v>
                </c:pt>
                <c:pt idx="1873">
                  <c:v>-4.2052699999999998E-6</c:v>
                </c:pt>
                <c:pt idx="1874">
                  <c:v>-2.0978999999999999E-6</c:v>
                </c:pt>
                <c:pt idx="1875">
                  <c:v>5.3210700000000004E-7</c:v>
                </c:pt>
                <c:pt idx="1876">
                  <c:v>3.2596000000000001E-6</c:v>
                </c:pt>
                <c:pt idx="1877">
                  <c:v>5.6077200000000002E-6</c:v>
                </c:pt>
                <c:pt idx="1878">
                  <c:v>7.1333799999999996E-6</c:v>
                </c:pt>
                <c:pt idx="1879">
                  <c:v>7.5073500000000002E-6</c:v>
                </c:pt>
                <c:pt idx="1880">
                  <c:v>6.5757499999999997E-6</c:v>
                </c:pt>
                <c:pt idx="1881">
                  <c:v>4.3937599999999999E-6</c:v>
                </c:pt>
                <c:pt idx="1882">
                  <c:v>1.22637E-6</c:v>
                </c:pt>
                <c:pt idx="1883">
                  <c:v>-2.4848299999999999E-6</c:v>
                </c:pt>
                <c:pt idx="1884">
                  <c:v>-6.1856700000000004E-6</c:v>
                </c:pt>
                <c:pt idx="1885">
                  <c:v>-9.2961299999999994E-6</c:v>
                </c:pt>
                <c:pt idx="1886">
                  <c:v>-1.13068E-5</c:v>
                </c:pt>
                <c:pt idx="1887">
                  <c:v>-1.1868000000000001E-5</c:v>
                </c:pt>
                <c:pt idx="1888">
                  <c:v>-1.0855200000000001E-5</c:v>
                </c:pt>
                <c:pt idx="1889">
                  <c:v>-8.3946200000000006E-6</c:v>
                </c:pt>
                <c:pt idx="1890">
                  <c:v>-4.8452499999999999E-6</c:v>
                </c:pt>
                <c:pt idx="1891">
                  <c:v>-7.3785499999999999E-7</c:v>
                </c:pt>
                <c:pt idx="1892">
                  <c:v>3.31555E-6</c:v>
                </c:pt>
                <c:pt idx="1893">
                  <c:v>6.7243199999999999E-6</c:v>
                </c:pt>
                <c:pt idx="1894">
                  <c:v>9.0144400000000007E-6</c:v>
                </c:pt>
                <c:pt idx="1895">
                  <c:v>9.9001500000000004E-6</c:v>
                </c:pt>
                <c:pt idx="1896">
                  <c:v>9.3217799999999997E-6</c:v>
                </c:pt>
                <c:pt idx="1897">
                  <c:v>7.44666E-6</c:v>
                </c:pt>
                <c:pt idx="1898">
                  <c:v>4.6365100000000003E-6</c:v>
                </c:pt>
                <c:pt idx="1899">
                  <c:v>1.38933E-6</c:v>
                </c:pt>
                <c:pt idx="1900">
                  <c:v>-1.73423E-6</c:v>
                </c:pt>
                <c:pt idx="1901">
                  <c:v>-4.1889499999999999E-6</c:v>
                </c:pt>
                <c:pt idx="1902">
                  <c:v>-5.5181300000000001E-6</c:v>
                </c:pt>
                <c:pt idx="1903">
                  <c:v>-5.41298E-6</c:v>
                </c:pt>
                <c:pt idx="1904">
                  <c:v>-3.7525800000000002E-6</c:v>
                </c:pt>
                <c:pt idx="1905">
                  <c:v>-6.1998399999999997E-7</c:v>
                </c:pt>
                <c:pt idx="1906">
                  <c:v>3.7065099999999999E-6</c:v>
                </c:pt>
                <c:pt idx="1907">
                  <c:v>8.7858300000000002E-6</c:v>
                </c:pt>
                <c:pt idx="1908">
                  <c:v>1.4066100000000001E-5</c:v>
                </c:pt>
                <c:pt idx="1909">
                  <c:v>1.8949799999999999E-5</c:v>
                </c:pt>
                <c:pt idx="1910">
                  <c:v>2.28641E-5</c:v>
                </c:pt>
                <c:pt idx="1911">
                  <c:v>2.53286E-5</c:v>
                </c:pt>
                <c:pt idx="1912">
                  <c:v>2.6011299999999999E-5</c:v>
                </c:pt>
                <c:pt idx="1913">
                  <c:v>2.4768000000000001E-5</c:v>
                </c:pt>
                <c:pt idx="1914">
                  <c:v>2.1659400000000001E-5</c:v>
                </c:pt>
                <c:pt idx="1915">
                  <c:v>1.69429E-5</c:v>
                </c:pt>
                <c:pt idx="1916">
                  <c:v>1.1041499999999999E-5</c:v>
                </c:pt>
                <c:pt idx="1917">
                  <c:v>4.4908399999999997E-6</c:v>
                </c:pt>
                <c:pt idx="1918">
                  <c:v>-2.12764E-6</c:v>
                </c:pt>
                <c:pt idx="1919">
                  <c:v>-8.2589300000000002E-6</c:v>
                </c:pt>
                <c:pt idx="1920">
                  <c:v>-1.34414E-5</c:v>
                </c:pt>
                <c:pt idx="1921">
                  <c:v>-1.7357300000000001E-5</c:v>
                </c:pt>
                <c:pt idx="1922">
                  <c:v>-1.98588E-5</c:v>
                </c:pt>
                <c:pt idx="1923">
                  <c:v>-2.0963099999999999E-5</c:v>
                </c:pt>
                <c:pt idx="1924">
                  <c:v>-2.08197E-5</c:v>
                </c:pt>
                <c:pt idx="1925">
                  <c:v>-1.9655699999999999E-5</c:v>
                </c:pt>
                <c:pt idx="1926">
                  <c:v>-1.7713100000000002E-5</c:v>
                </c:pt>
                <c:pt idx="1927">
                  <c:v>-1.51939E-5</c:v>
                </c:pt>
                <c:pt idx="1928">
                  <c:v>-1.22278E-5</c:v>
                </c:pt>
                <c:pt idx="1929">
                  <c:v>-8.8707999999999998E-6</c:v>
                </c:pt>
                <c:pt idx="1930">
                  <c:v>-5.1354799999999997E-6</c:v>
                </c:pt>
                <c:pt idx="1931">
                  <c:v>-1.04122E-6</c:v>
                </c:pt>
                <c:pt idx="1932">
                  <c:v>3.3318200000000001E-6</c:v>
                </c:pt>
                <c:pt idx="1933">
                  <c:v>7.8054199999999995E-6</c:v>
                </c:pt>
                <c:pt idx="1934">
                  <c:v>1.2097699999999999E-5</c:v>
                </c:pt>
                <c:pt idx="1935">
                  <c:v>1.5855500000000001E-5</c:v>
                </c:pt>
                <c:pt idx="1936">
                  <c:v>1.8718600000000001E-5</c:v>
                </c:pt>
                <c:pt idx="1937">
                  <c:v>2.0399199999999999E-5</c:v>
                </c:pt>
                <c:pt idx="1938">
                  <c:v>2.0754299999999999E-5</c:v>
                </c:pt>
                <c:pt idx="1939">
                  <c:v>1.98293E-5</c:v>
                </c:pt>
                <c:pt idx="1940">
                  <c:v>1.7858799999999999E-5</c:v>
                </c:pt>
                <c:pt idx="1941">
                  <c:v>1.5221E-5</c:v>
                </c:pt>
                <c:pt idx="1942">
                  <c:v>1.2357999999999999E-5</c:v>
                </c:pt>
                <c:pt idx="1943">
                  <c:v>9.6799099999999993E-6</c:v>
                </c:pt>
                <c:pt idx="1944">
                  <c:v>7.4793300000000001E-6</c:v>
                </c:pt>
                <c:pt idx="1945">
                  <c:v>5.8758599999999997E-6</c:v>
                </c:pt>
                <c:pt idx="1946">
                  <c:v>4.8045000000000003E-6</c:v>
                </c:pt>
                <c:pt idx="1947">
                  <c:v>4.0478700000000003E-6</c:v>
                </c:pt>
                <c:pt idx="1948">
                  <c:v>3.30182E-6</c:v>
                </c:pt>
                <c:pt idx="1949">
                  <c:v>2.2558099999999999E-6</c:v>
                </c:pt>
                <c:pt idx="1950">
                  <c:v>6.6800999999999996E-7</c:v>
                </c:pt>
                <c:pt idx="1951">
                  <c:v>-1.5811800000000001E-6</c:v>
                </c:pt>
                <c:pt idx="1952">
                  <c:v>-4.4659300000000003E-6</c:v>
                </c:pt>
                <c:pt idx="1953">
                  <c:v>-7.8221099999999999E-6</c:v>
                </c:pt>
                <c:pt idx="1954">
                  <c:v>-1.13779E-5</c:v>
                </c:pt>
                <c:pt idx="1955">
                  <c:v>-1.47975E-5</c:v>
                </c:pt>
                <c:pt idx="1956">
                  <c:v>-1.7729099999999999E-5</c:v>
                </c:pt>
                <c:pt idx="1957">
                  <c:v>-1.9847099999999998E-5</c:v>
                </c:pt>
                <c:pt idx="1958">
                  <c:v>-2.0888999999999999E-5</c:v>
                </c:pt>
                <c:pt idx="1959">
                  <c:v>-2.0683199999999999E-5</c:v>
                </c:pt>
                <c:pt idx="1960">
                  <c:v>-1.9168500000000001E-5</c:v>
                </c:pt>
                <c:pt idx="1961">
                  <c:v>-1.6407699999999999E-5</c:v>
                </c:pt>
                <c:pt idx="1962">
                  <c:v>-1.25903E-5</c:v>
                </c:pt>
                <c:pt idx="1963">
                  <c:v>-8.0251799999999993E-6</c:v>
                </c:pt>
                <c:pt idx="1964">
                  <c:v>-3.1185299999999999E-6</c:v>
                </c:pt>
                <c:pt idx="1965">
                  <c:v>1.66313E-6</c:v>
                </c:pt>
                <c:pt idx="1966">
                  <c:v>5.8432000000000002E-6</c:v>
                </c:pt>
                <c:pt idx="1967">
                  <c:v>8.9938000000000002E-6</c:v>
                </c:pt>
                <c:pt idx="1968">
                  <c:v>1.0795099999999999E-5</c:v>
                </c:pt>
                <c:pt idx="1969">
                  <c:v>1.10853E-5</c:v>
                </c:pt>
                <c:pt idx="1970">
                  <c:v>9.8900199999999999E-6</c:v>
                </c:pt>
                <c:pt idx="1971">
                  <c:v>7.42495E-6</c:v>
                </c:pt>
                <c:pt idx="1972">
                  <c:v>4.0656700000000003E-6</c:v>
                </c:pt>
                <c:pt idx="1973">
                  <c:v>2.8940700000000002E-7</c:v>
                </c:pt>
                <c:pt idx="1974">
                  <c:v>-3.40259E-6</c:v>
                </c:pt>
                <c:pt idx="1975">
                  <c:v>-6.5669700000000004E-6</c:v>
                </c:pt>
                <c:pt idx="1976">
                  <c:v>-8.8876699999999992E-6</c:v>
                </c:pt>
                <c:pt idx="1977">
                  <c:v>-1.02183E-5</c:v>
                </c:pt>
                <c:pt idx="1978">
                  <c:v>-1.05893E-5</c:v>
                </c:pt>
                <c:pt idx="1979">
                  <c:v>-1.01805E-5</c:v>
                </c:pt>
                <c:pt idx="1980">
                  <c:v>-9.2666899999999999E-6</c:v>
                </c:pt>
                <c:pt idx="1981">
                  <c:v>-8.1511799999999994E-6</c:v>
                </c:pt>
                <c:pt idx="1982">
                  <c:v>-7.1022200000000001E-6</c:v>
                </c:pt>
                <c:pt idx="1983">
                  <c:v>-6.3056000000000002E-6</c:v>
                </c:pt>
                <c:pt idx="1984">
                  <c:v>-5.8415099999999997E-6</c:v>
                </c:pt>
                <c:pt idx="1985">
                  <c:v>-5.6872000000000004E-6</c:v>
                </c:pt>
                <c:pt idx="1986">
                  <c:v>-5.7410800000000003E-6</c:v>
                </c:pt>
                <c:pt idx="1987">
                  <c:v>-5.8597500000000001E-6</c:v>
                </c:pt>
                <c:pt idx="1988">
                  <c:v>-5.8972199999999998E-6</c:v>
                </c:pt>
                <c:pt idx="1989">
                  <c:v>-5.7364900000000002E-6</c:v>
                </c:pt>
                <c:pt idx="1990">
                  <c:v>-5.3063000000000003E-6</c:v>
                </c:pt>
                <c:pt idx="1991">
                  <c:v>-4.58047E-6</c:v>
                </c:pt>
                <c:pt idx="1992">
                  <c:v>-3.5628E-6</c:v>
                </c:pt>
                <c:pt idx="1993">
                  <c:v>-2.26485E-6</c:v>
                </c:pt>
                <c:pt idx="1994">
                  <c:v>-6.8643900000000002E-7</c:v>
                </c:pt>
                <c:pt idx="1995">
                  <c:v>1.1919500000000001E-6</c:v>
                </c:pt>
                <c:pt idx="1996">
                  <c:v>3.3997100000000001E-6</c:v>
                </c:pt>
                <c:pt idx="1997">
                  <c:v>5.9506100000000001E-6</c:v>
                </c:pt>
                <c:pt idx="1998">
                  <c:v>8.8085000000000005E-6</c:v>
                </c:pt>
                <c:pt idx="1999">
                  <c:v>1.1856E-5</c:v>
                </c:pt>
                <c:pt idx="2000">
                  <c:v>1.48787E-5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89-4CD4-B38C-12D721400A6A}"/>
            </c:ext>
          </c:extLst>
        </c:ser>
        <c:ser>
          <c:idx val="1"/>
          <c:order val="1"/>
          <c:tx>
            <c:v>rho = 7700 kg/m3</c:v>
          </c:tx>
          <c:spPr>
            <a:ln w="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'Impact Rho'!$B$10:$B$2010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Rho'!$D$10:$D$2010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-1.6857600000000001E-12</c:v>
                </c:pt>
                <c:pt idx="2">
                  <c:v>-1.9168200000000001E-8</c:v>
                </c:pt>
                <c:pt idx="3">
                  <c:v>3.1825299999999998E-8</c:v>
                </c:pt>
                <c:pt idx="4">
                  <c:v>7.7447099999999997E-8</c:v>
                </c:pt>
                <c:pt idx="5">
                  <c:v>-1.7393900000000001E-7</c:v>
                </c:pt>
                <c:pt idx="6">
                  <c:v>-4.9061800000000002E-8</c:v>
                </c:pt>
                <c:pt idx="7">
                  <c:v>3.1877399999999999E-7</c:v>
                </c:pt>
                <c:pt idx="8">
                  <c:v>-1.90808E-7</c:v>
                </c:pt>
                <c:pt idx="9">
                  <c:v>-1.8569299999999999E-7</c:v>
                </c:pt>
                <c:pt idx="10">
                  <c:v>3.2979100000000002E-7</c:v>
                </c:pt>
                <c:pt idx="11">
                  <c:v>-1.0408200000000001E-7</c:v>
                </c:pt>
                <c:pt idx="12">
                  <c:v>-1.8739299999999999E-7</c:v>
                </c:pt>
                <c:pt idx="13">
                  <c:v>2.8326200000000001E-7</c:v>
                </c:pt>
                <c:pt idx="14">
                  <c:v>4.8656399999999999E-7</c:v>
                </c:pt>
                <c:pt idx="15">
                  <c:v>8.8669999999999999E-8</c:v>
                </c:pt>
                <c:pt idx="16">
                  <c:v>-3.0602100000000001E-7</c:v>
                </c:pt>
                <c:pt idx="17">
                  <c:v>-4.4679300000000002E-8</c:v>
                </c:pt>
                <c:pt idx="18">
                  <c:v>-7.0495000000000002E-7</c:v>
                </c:pt>
                <c:pt idx="19">
                  <c:v>-1.43151E-6</c:v>
                </c:pt>
                <c:pt idx="20">
                  <c:v>-1.1743600000000001E-6</c:v>
                </c:pt>
                <c:pt idx="21">
                  <c:v>-8.9553700000000001E-7</c:v>
                </c:pt>
                <c:pt idx="22">
                  <c:v>7.7299400000000005E-8</c:v>
                </c:pt>
                <c:pt idx="23">
                  <c:v>1.2306600000000001E-6</c:v>
                </c:pt>
                <c:pt idx="24">
                  <c:v>2.4935400000000002E-6</c:v>
                </c:pt>
                <c:pt idx="25">
                  <c:v>3.5970399999999999E-6</c:v>
                </c:pt>
                <c:pt idx="26">
                  <c:v>3.2548000000000002E-6</c:v>
                </c:pt>
                <c:pt idx="27">
                  <c:v>2.7182500000000002E-6</c:v>
                </c:pt>
                <c:pt idx="28">
                  <c:v>2.0785600000000001E-6</c:v>
                </c:pt>
                <c:pt idx="29">
                  <c:v>1.22791E-6</c:v>
                </c:pt>
                <c:pt idx="30">
                  <c:v>4.4218499999999999E-7</c:v>
                </c:pt>
                <c:pt idx="31">
                  <c:v>-6.1589000000000004E-7</c:v>
                </c:pt>
                <c:pt idx="32">
                  <c:v>-1.36499E-6</c:v>
                </c:pt>
                <c:pt idx="33">
                  <c:v>-2.2294900000000001E-6</c:v>
                </c:pt>
                <c:pt idx="34">
                  <c:v>-2.8780600000000002E-6</c:v>
                </c:pt>
                <c:pt idx="35">
                  <c:v>-2.73966E-6</c:v>
                </c:pt>
                <c:pt idx="36">
                  <c:v>-2.4140699999999999E-6</c:v>
                </c:pt>
                <c:pt idx="37">
                  <c:v>-2.4148199999999999E-6</c:v>
                </c:pt>
                <c:pt idx="38">
                  <c:v>-2.81036E-6</c:v>
                </c:pt>
                <c:pt idx="39">
                  <c:v>-3.2237799999999998E-6</c:v>
                </c:pt>
                <c:pt idx="40">
                  <c:v>-3.7633E-6</c:v>
                </c:pt>
                <c:pt idx="41">
                  <c:v>-3.8484999999999997E-6</c:v>
                </c:pt>
                <c:pt idx="42">
                  <c:v>-2.9008600000000002E-6</c:v>
                </c:pt>
                <c:pt idx="43">
                  <c:v>-1.4045799999999999E-6</c:v>
                </c:pt>
                <c:pt idx="44">
                  <c:v>1.5487399999999999E-7</c:v>
                </c:pt>
                <c:pt idx="45">
                  <c:v>1.4381E-6</c:v>
                </c:pt>
                <c:pt idx="46">
                  <c:v>2.0968399999999998E-6</c:v>
                </c:pt>
                <c:pt idx="47">
                  <c:v>2.13074E-6</c:v>
                </c:pt>
                <c:pt idx="48">
                  <c:v>2.0396899999999999E-6</c:v>
                </c:pt>
                <c:pt idx="49">
                  <c:v>2.058E-6</c:v>
                </c:pt>
                <c:pt idx="50">
                  <c:v>2.34193E-6</c:v>
                </c:pt>
                <c:pt idx="51">
                  <c:v>2.52767E-6</c:v>
                </c:pt>
                <c:pt idx="52">
                  <c:v>2.4163699999999999E-6</c:v>
                </c:pt>
                <c:pt idx="53">
                  <c:v>2.37877E-6</c:v>
                </c:pt>
                <c:pt idx="54">
                  <c:v>2.2206899999999999E-6</c:v>
                </c:pt>
                <c:pt idx="55">
                  <c:v>1.9963799999999999E-6</c:v>
                </c:pt>
                <c:pt idx="56">
                  <c:v>1.9851599999999998E-6</c:v>
                </c:pt>
                <c:pt idx="57">
                  <c:v>2.1022800000000001E-6</c:v>
                </c:pt>
                <c:pt idx="58">
                  <c:v>1.8819999999999999E-6</c:v>
                </c:pt>
                <c:pt idx="59">
                  <c:v>1.4157400000000001E-6</c:v>
                </c:pt>
                <c:pt idx="60">
                  <c:v>1.21187E-6</c:v>
                </c:pt>
                <c:pt idx="61">
                  <c:v>1.01016E-6</c:v>
                </c:pt>
                <c:pt idx="62">
                  <c:v>6.1104100000000003E-7</c:v>
                </c:pt>
                <c:pt idx="63">
                  <c:v>1.9688000000000001E-8</c:v>
                </c:pt>
                <c:pt idx="64">
                  <c:v>-9.3887700000000002E-7</c:v>
                </c:pt>
                <c:pt idx="65">
                  <c:v>-2.2799699999999998E-6</c:v>
                </c:pt>
                <c:pt idx="66">
                  <c:v>-3.6576599999999999E-6</c:v>
                </c:pt>
                <c:pt idx="67">
                  <c:v>-4.4650600000000004E-6</c:v>
                </c:pt>
                <c:pt idx="68">
                  <c:v>-4.67765E-6</c:v>
                </c:pt>
                <c:pt idx="69">
                  <c:v>-4.70206E-6</c:v>
                </c:pt>
                <c:pt idx="70">
                  <c:v>-4.5305899999999996E-6</c:v>
                </c:pt>
                <c:pt idx="71">
                  <c:v>-4.0972700000000002E-6</c:v>
                </c:pt>
                <c:pt idx="72">
                  <c:v>-3.51206E-6</c:v>
                </c:pt>
                <c:pt idx="73">
                  <c:v>-2.8529600000000002E-6</c:v>
                </c:pt>
                <c:pt idx="74">
                  <c:v>-2.1594800000000001E-6</c:v>
                </c:pt>
                <c:pt idx="75">
                  <c:v>-1.5732400000000001E-6</c:v>
                </c:pt>
                <c:pt idx="76">
                  <c:v>-1.2300000000000001E-6</c:v>
                </c:pt>
                <c:pt idx="77">
                  <c:v>-1.0458E-6</c:v>
                </c:pt>
                <c:pt idx="78">
                  <c:v>-8.0933800000000002E-7</c:v>
                </c:pt>
                <c:pt idx="79">
                  <c:v>-3.7453299999999998E-7</c:v>
                </c:pt>
                <c:pt idx="80">
                  <c:v>1.26917E-7</c:v>
                </c:pt>
                <c:pt idx="81">
                  <c:v>4.2277099999999999E-7</c:v>
                </c:pt>
                <c:pt idx="82">
                  <c:v>4.28686E-7</c:v>
                </c:pt>
                <c:pt idx="83">
                  <c:v>1.6733400000000001E-7</c:v>
                </c:pt>
                <c:pt idx="84">
                  <c:v>-3.6670000000000002E-7</c:v>
                </c:pt>
                <c:pt idx="85">
                  <c:v>-1.03657E-6</c:v>
                </c:pt>
                <c:pt idx="86">
                  <c:v>-1.6228200000000001E-6</c:v>
                </c:pt>
                <c:pt idx="87">
                  <c:v>-2.0512200000000001E-6</c:v>
                </c:pt>
                <c:pt idx="88">
                  <c:v>-2.3412900000000001E-6</c:v>
                </c:pt>
                <c:pt idx="89">
                  <c:v>-2.39675E-6</c:v>
                </c:pt>
                <c:pt idx="90">
                  <c:v>-2.0228299999999999E-6</c:v>
                </c:pt>
                <c:pt idx="91">
                  <c:v>-1.12378E-6</c:v>
                </c:pt>
                <c:pt idx="92">
                  <c:v>2.15761E-7</c:v>
                </c:pt>
                <c:pt idx="93">
                  <c:v>1.8284299999999999E-6</c:v>
                </c:pt>
                <c:pt idx="94">
                  <c:v>3.4820100000000001E-6</c:v>
                </c:pt>
                <c:pt idx="95">
                  <c:v>4.7674399999999997E-6</c:v>
                </c:pt>
                <c:pt idx="96">
                  <c:v>5.3331400000000001E-6</c:v>
                </c:pt>
                <c:pt idx="97">
                  <c:v>5.23614E-6</c:v>
                </c:pt>
                <c:pt idx="98">
                  <c:v>4.8000599999999997E-6</c:v>
                </c:pt>
                <c:pt idx="99">
                  <c:v>4.2307799999999997E-6</c:v>
                </c:pt>
                <c:pt idx="100">
                  <c:v>3.5743199999999999E-6</c:v>
                </c:pt>
                <c:pt idx="101">
                  <c:v>2.8459000000000001E-6</c:v>
                </c:pt>
                <c:pt idx="102">
                  <c:v>2.0204000000000002E-6</c:v>
                </c:pt>
                <c:pt idx="103">
                  <c:v>1.0969700000000001E-6</c:v>
                </c:pt>
                <c:pt idx="104">
                  <c:v>2.8134400000000001E-7</c:v>
                </c:pt>
                <c:pt idx="105">
                  <c:v>-1.03121E-7</c:v>
                </c:pt>
                <c:pt idx="106">
                  <c:v>3.0125900000000002E-8</c:v>
                </c:pt>
                <c:pt idx="107">
                  <c:v>4.0692500000000003E-7</c:v>
                </c:pt>
                <c:pt idx="108">
                  <c:v>6.3374000000000001E-7</c:v>
                </c:pt>
                <c:pt idx="109">
                  <c:v>4.75464E-7</c:v>
                </c:pt>
                <c:pt idx="110">
                  <c:v>-4.7150399999999997E-8</c:v>
                </c:pt>
                <c:pt idx="111">
                  <c:v>-6.9059000000000004E-7</c:v>
                </c:pt>
                <c:pt idx="112">
                  <c:v>-1.13293E-6</c:v>
                </c:pt>
                <c:pt idx="113">
                  <c:v>-1.1737699999999999E-6</c:v>
                </c:pt>
                <c:pt idx="114">
                  <c:v>-8.1307299999999999E-7</c:v>
                </c:pt>
                <c:pt idx="115">
                  <c:v>-1.4366600000000001E-7</c:v>
                </c:pt>
                <c:pt idx="116">
                  <c:v>7.4396899999999998E-7</c:v>
                </c:pt>
                <c:pt idx="117">
                  <c:v>1.71634E-6</c:v>
                </c:pt>
                <c:pt idx="118">
                  <c:v>2.55538E-6</c:v>
                </c:pt>
                <c:pt idx="119">
                  <c:v>3.0437499999999999E-6</c:v>
                </c:pt>
                <c:pt idx="120">
                  <c:v>3.1199500000000001E-6</c:v>
                </c:pt>
                <c:pt idx="121">
                  <c:v>2.9755000000000001E-6</c:v>
                </c:pt>
                <c:pt idx="122">
                  <c:v>2.9563599999999999E-6</c:v>
                </c:pt>
                <c:pt idx="123">
                  <c:v>3.2797000000000001E-6</c:v>
                </c:pt>
                <c:pt idx="124">
                  <c:v>3.8223800000000003E-6</c:v>
                </c:pt>
                <c:pt idx="125">
                  <c:v>4.16718E-6</c:v>
                </c:pt>
                <c:pt idx="126">
                  <c:v>3.8509699999999997E-6</c:v>
                </c:pt>
                <c:pt idx="127">
                  <c:v>2.6538400000000002E-6</c:v>
                </c:pt>
                <c:pt idx="128">
                  <c:v>7.51917E-7</c:v>
                </c:pt>
                <c:pt idx="129">
                  <c:v>-1.39223E-6</c:v>
                </c:pt>
                <c:pt idx="130">
                  <c:v>-3.3206099999999999E-6</c:v>
                </c:pt>
                <c:pt idx="131">
                  <c:v>-4.7957700000000003E-6</c:v>
                </c:pt>
                <c:pt idx="132">
                  <c:v>-5.8042299999999998E-6</c:v>
                </c:pt>
                <c:pt idx="133">
                  <c:v>-6.4323799999999999E-6</c:v>
                </c:pt>
                <c:pt idx="134">
                  <c:v>-6.7365200000000003E-6</c:v>
                </c:pt>
                <c:pt idx="135">
                  <c:v>-6.6764600000000001E-6</c:v>
                </c:pt>
                <c:pt idx="136">
                  <c:v>-6.1471699999999998E-6</c:v>
                </c:pt>
                <c:pt idx="137">
                  <c:v>-5.07636E-6</c:v>
                </c:pt>
                <c:pt idx="138">
                  <c:v>-3.5159300000000001E-6</c:v>
                </c:pt>
                <c:pt idx="139">
                  <c:v>-1.68241E-6</c:v>
                </c:pt>
                <c:pt idx="140">
                  <c:v>9.6907799999999999E-8</c:v>
                </c:pt>
                <c:pt idx="141">
                  <c:v>1.53481E-6</c:v>
                </c:pt>
                <c:pt idx="142">
                  <c:v>2.52847E-6</c:v>
                </c:pt>
                <c:pt idx="143">
                  <c:v>3.2008700000000002E-6</c:v>
                </c:pt>
                <c:pt idx="144">
                  <c:v>3.8246699999999996E-6</c:v>
                </c:pt>
                <c:pt idx="145">
                  <c:v>4.63423E-6</c:v>
                </c:pt>
                <c:pt idx="146">
                  <c:v>5.6003899999999999E-6</c:v>
                </c:pt>
                <c:pt idx="147">
                  <c:v>6.3627199999999998E-6</c:v>
                </c:pt>
                <c:pt idx="148">
                  <c:v>6.4392299999999997E-6</c:v>
                </c:pt>
                <c:pt idx="149">
                  <c:v>5.55484E-6</c:v>
                </c:pt>
                <c:pt idx="150">
                  <c:v>3.8092599999999998E-6</c:v>
                </c:pt>
                <c:pt idx="151">
                  <c:v>1.6023699999999999E-6</c:v>
                </c:pt>
                <c:pt idx="152">
                  <c:v>-5.6028899999999997E-7</c:v>
                </c:pt>
                <c:pt idx="153">
                  <c:v>-2.2759300000000001E-6</c:v>
                </c:pt>
                <c:pt idx="154">
                  <c:v>-3.39621E-6</c:v>
                </c:pt>
                <c:pt idx="155">
                  <c:v>-4.0090199999999998E-6</c:v>
                </c:pt>
                <c:pt idx="156">
                  <c:v>-4.2584700000000004E-6</c:v>
                </c:pt>
                <c:pt idx="157">
                  <c:v>-4.2169899999999998E-6</c:v>
                </c:pt>
                <c:pt idx="158">
                  <c:v>-3.9237500000000003E-6</c:v>
                </c:pt>
                <c:pt idx="159">
                  <c:v>-3.4452099999999999E-6</c:v>
                </c:pt>
                <c:pt idx="160">
                  <c:v>-2.85579E-6</c:v>
                </c:pt>
                <c:pt idx="161">
                  <c:v>-2.22967E-6</c:v>
                </c:pt>
                <c:pt idx="162">
                  <c:v>-1.6707500000000001E-6</c:v>
                </c:pt>
                <c:pt idx="163">
                  <c:v>-1.28412E-6</c:v>
                </c:pt>
                <c:pt idx="164">
                  <c:v>-1.10365E-6</c:v>
                </c:pt>
                <c:pt idx="165">
                  <c:v>-1.08345E-6</c:v>
                </c:pt>
                <c:pt idx="166">
                  <c:v>-1.14134E-6</c:v>
                </c:pt>
                <c:pt idx="167">
                  <c:v>-1.1848300000000001E-6</c:v>
                </c:pt>
                <c:pt idx="168">
                  <c:v>-1.1438299999999999E-6</c:v>
                </c:pt>
                <c:pt idx="169">
                  <c:v>-1.0231800000000001E-6</c:v>
                </c:pt>
                <c:pt idx="170">
                  <c:v>-8.9070800000000001E-7</c:v>
                </c:pt>
                <c:pt idx="171">
                  <c:v>-7.8115499999999996E-7</c:v>
                </c:pt>
                <c:pt idx="172">
                  <c:v>-6.3660900000000001E-7</c:v>
                </c:pt>
                <c:pt idx="173">
                  <c:v>-3.6521999999999998E-7</c:v>
                </c:pt>
                <c:pt idx="174">
                  <c:v>5.3236400000000003E-8</c:v>
                </c:pt>
                <c:pt idx="175">
                  <c:v>5.27775E-7</c:v>
                </c:pt>
                <c:pt idx="176">
                  <c:v>9.0647099999999996E-7</c:v>
                </c:pt>
                <c:pt idx="177">
                  <c:v>1.0642600000000001E-6</c:v>
                </c:pt>
                <c:pt idx="178">
                  <c:v>9.7149199999999992E-7</c:v>
                </c:pt>
                <c:pt idx="179">
                  <c:v>7.0370199999999998E-7</c:v>
                </c:pt>
                <c:pt idx="180">
                  <c:v>3.8008499999999998E-7</c:v>
                </c:pt>
                <c:pt idx="181">
                  <c:v>8.20131E-8</c:v>
                </c:pt>
                <c:pt idx="182">
                  <c:v>-1.6393599999999999E-7</c:v>
                </c:pt>
                <c:pt idx="183">
                  <c:v>-3.3568600000000001E-7</c:v>
                </c:pt>
                <c:pt idx="184">
                  <c:v>-3.9075900000000001E-7</c:v>
                </c:pt>
                <c:pt idx="185">
                  <c:v>-3.1369100000000003E-7</c:v>
                </c:pt>
                <c:pt idx="186">
                  <c:v>-1.6612300000000001E-7</c:v>
                </c:pt>
                <c:pt idx="187">
                  <c:v>-6.4775199999999994E-8</c:v>
                </c:pt>
                <c:pt idx="188">
                  <c:v>-1.0603200000000001E-7</c:v>
                </c:pt>
                <c:pt idx="189">
                  <c:v>-3.0024100000000002E-7</c:v>
                </c:pt>
                <c:pt idx="190">
                  <c:v>-5.5473499999999997E-7</c:v>
                </c:pt>
                <c:pt idx="191">
                  <c:v>-7.2249100000000003E-7</c:v>
                </c:pt>
                <c:pt idx="192">
                  <c:v>-6.9933699999999998E-7</c:v>
                </c:pt>
                <c:pt idx="193">
                  <c:v>-4.9244299999999996E-7</c:v>
                </c:pt>
                <c:pt idx="194">
                  <c:v>-1.87357E-7</c:v>
                </c:pt>
                <c:pt idx="195">
                  <c:v>1.5479700000000001E-7</c:v>
                </c:pt>
                <c:pt idx="196">
                  <c:v>5.6222500000000005E-7</c:v>
                </c:pt>
                <c:pt idx="197">
                  <c:v>1.1217800000000001E-6</c:v>
                </c:pt>
                <c:pt idx="198">
                  <c:v>1.8921399999999999E-6</c:v>
                </c:pt>
                <c:pt idx="199">
                  <c:v>2.83241E-6</c:v>
                </c:pt>
                <c:pt idx="200">
                  <c:v>3.79251E-6</c:v>
                </c:pt>
                <c:pt idx="201">
                  <c:v>4.578E-6</c:v>
                </c:pt>
                <c:pt idx="202">
                  <c:v>5.0577199999999996E-6</c:v>
                </c:pt>
                <c:pt idx="203">
                  <c:v>5.2362500000000001E-6</c:v>
                </c:pt>
                <c:pt idx="204">
                  <c:v>5.2309500000000003E-6</c:v>
                </c:pt>
                <c:pt idx="205">
                  <c:v>5.1811600000000002E-6</c:v>
                </c:pt>
                <c:pt idx="206">
                  <c:v>5.1712300000000001E-6</c:v>
                </c:pt>
                <c:pt idx="207">
                  <c:v>5.2129300000000001E-6</c:v>
                </c:pt>
                <c:pt idx="208">
                  <c:v>5.2708100000000003E-6</c:v>
                </c:pt>
                <c:pt idx="209">
                  <c:v>5.2954299999999997E-6</c:v>
                </c:pt>
                <c:pt idx="210">
                  <c:v>5.24309E-6</c:v>
                </c:pt>
                <c:pt idx="211">
                  <c:v>5.0739200000000004E-6</c:v>
                </c:pt>
                <c:pt idx="212">
                  <c:v>4.7358200000000002E-6</c:v>
                </c:pt>
                <c:pt idx="213">
                  <c:v>4.1605999999999996E-6</c:v>
                </c:pt>
                <c:pt idx="214">
                  <c:v>3.29496E-6</c:v>
                </c:pt>
                <c:pt idx="215">
                  <c:v>2.1512499999999999E-6</c:v>
                </c:pt>
                <c:pt idx="216">
                  <c:v>8.27223E-7</c:v>
                </c:pt>
                <c:pt idx="217">
                  <c:v>-5.3619399999999999E-7</c:v>
                </c:pt>
                <c:pt idx="218">
                  <c:v>-1.8285299999999999E-6</c:v>
                </c:pt>
                <c:pt idx="219">
                  <c:v>-3.0121700000000002E-6</c:v>
                </c:pt>
                <c:pt idx="220">
                  <c:v>-4.10274E-6</c:v>
                </c:pt>
                <c:pt idx="221">
                  <c:v>-5.1072900000000004E-6</c:v>
                </c:pt>
                <c:pt idx="222">
                  <c:v>-5.9672799999999999E-6</c:v>
                </c:pt>
                <c:pt idx="223">
                  <c:v>-6.5545399999999999E-6</c:v>
                </c:pt>
                <c:pt idx="224">
                  <c:v>-6.7374099999999999E-6</c:v>
                </c:pt>
                <c:pt idx="225">
                  <c:v>-6.4687399999999998E-6</c:v>
                </c:pt>
                <c:pt idx="226">
                  <c:v>-5.8140900000000001E-6</c:v>
                </c:pt>
                <c:pt idx="227">
                  <c:v>-4.89665E-6</c:v>
                </c:pt>
                <c:pt idx="228">
                  <c:v>-3.8206000000000003E-6</c:v>
                </c:pt>
                <c:pt idx="229">
                  <c:v>-2.6391700000000001E-6</c:v>
                </c:pt>
                <c:pt idx="230">
                  <c:v>-1.3730700000000001E-6</c:v>
                </c:pt>
                <c:pt idx="231">
                  <c:v>-5.2970100000000003E-8</c:v>
                </c:pt>
                <c:pt idx="232">
                  <c:v>1.23757E-6</c:v>
                </c:pt>
                <c:pt idx="233">
                  <c:v>2.3460699999999999E-6</c:v>
                </c:pt>
                <c:pt idx="234">
                  <c:v>3.0835799999999999E-6</c:v>
                </c:pt>
                <c:pt idx="235">
                  <c:v>3.2874999999999999E-6</c:v>
                </c:pt>
                <c:pt idx="236">
                  <c:v>2.8754999999999998E-6</c:v>
                </c:pt>
                <c:pt idx="237">
                  <c:v>1.8785699999999999E-6</c:v>
                </c:pt>
                <c:pt idx="238">
                  <c:v>4.5729500000000002E-7</c:v>
                </c:pt>
                <c:pt idx="239">
                  <c:v>-1.11824E-6</c:v>
                </c:pt>
                <c:pt idx="240">
                  <c:v>-2.5415799999999998E-6</c:v>
                </c:pt>
                <c:pt idx="241">
                  <c:v>-3.56053E-6</c:v>
                </c:pt>
                <c:pt idx="242">
                  <c:v>-4.02698E-6</c:v>
                </c:pt>
                <c:pt idx="243">
                  <c:v>-3.8930300000000002E-6</c:v>
                </c:pt>
                <c:pt idx="244">
                  <c:v>-3.1851600000000002E-6</c:v>
                </c:pt>
                <c:pt idx="245">
                  <c:v>-1.9851100000000001E-6</c:v>
                </c:pt>
                <c:pt idx="246">
                  <c:v>-4.2594200000000002E-7</c:v>
                </c:pt>
                <c:pt idx="247">
                  <c:v>1.29966E-6</c:v>
                </c:pt>
                <c:pt idx="248">
                  <c:v>2.93964E-6</c:v>
                </c:pt>
                <c:pt idx="249">
                  <c:v>4.2223500000000003E-6</c:v>
                </c:pt>
                <c:pt idx="250">
                  <c:v>4.9345400000000002E-6</c:v>
                </c:pt>
                <c:pt idx="251">
                  <c:v>4.9873499999999998E-6</c:v>
                </c:pt>
                <c:pt idx="252">
                  <c:v>4.4219500000000001E-6</c:v>
                </c:pt>
                <c:pt idx="253">
                  <c:v>3.3591900000000001E-6</c:v>
                </c:pt>
                <c:pt idx="254">
                  <c:v>1.9336899999999999E-6</c:v>
                </c:pt>
                <c:pt idx="255">
                  <c:v>2.4860100000000002E-7</c:v>
                </c:pt>
                <c:pt idx="256">
                  <c:v>-1.6270499999999999E-6</c:v>
                </c:pt>
                <c:pt idx="257">
                  <c:v>-3.6149100000000002E-6</c:v>
                </c:pt>
                <c:pt idx="258">
                  <c:v>-5.57167E-6</c:v>
                </c:pt>
                <c:pt idx="259">
                  <c:v>-7.2770900000000003E-6</c:v>
                </c:pt>
                <c:pt idx="260">
                  <c:v>-8.4863500000000005E-6</c:v>
                </c:pt>
                <c:pt idx="261">
                  <c:v>-9.0123399999999995E-6</c:v>
                </c:pt>
                <c:pt idx="262">
                  <c:v>-8.7891599999999994E-6</c:v>
                </c:pt>
                <c:pt idx="263">
                  <c:v>-7.8902100000000001E-6</c:v>
                </c:pt>
                <c:pt idx="264">
                  <c:v>-6.4934700000000002E-6</c:v>
                </c:pt>
                <c:pt idx="265">
                  <c:v>-4.8082300000000004E-6</c:v>
                </c:pt>
                <c:pt idx="266">
                  <c:v>-3.0070300000000002E-6</c:v>
                </c:pt>
                <c:pt idx="267">
                  <c:v>-1.2058E-6</c:v>
                </c:pt>
                <c:pt idx="268">
                  <c:v>5.1097399999999998E-7</c:v>
                </c:pt>
                <c:pt idx="269">
                  <c:v>2.0620899999999999E-6</c:v>
                </c:pt>
                <c:pt idx="270">
                  <c:v>3.3686299999999998E-6</c:v>
                </c:pt>
                <c:pt idx="271">
                  <c:v>4.3729899999999996E-6</c:v>
                </c:pt>
                <c:pt idx="272">
                  <c:v>5.0520099999999999E-6</c:v>
                </c:pt>
                <c:pt idx="273">
                  <c:v>5.4046099999999997E-6</c:v>
                </c:pt>
                <c:pt idx="274">
                  <c:v>5.41872E-6</c:v>
                </c:pt>
                <c:pt idx="275">
                  <c:v>5.0497199999999998E-6</c:v>
                </c:pt>
                <c:pt idx="276">
                  <c:v>4.2468900000000001E-6</c:v>
                </c:pt>
                <c:pt idx="277">
                  <c:v>3.0232900000000001E-6</c:v>
                </c:pt>
                <c:pt idx="278">
                  <c:v>1.51271E-6</c:v>
                </c:pt>
                <c:pt idx="279">
                  <c:v>-4.42245E-8</c:v>
                </c:pt>
                <c:pt idx="280">
                  <c:v>-1.3858999999999999E-6</c:v>
                </c:pt>
                <c:pt idx="281">
                  <c:v>-2.3307699999999998E-6</c:v>
                </c:pt>
                <c:pt idx="282">
                  <c:v>-2.8284899999999998E-6</c:v>
                </c:pt>
                <c:pt idx="283">
                  <c:v>-2.9355500000000002E-6</c:v>
                </c:pt>
                <c:pt idx="284">
                  <c:v>-2.7410500000000002E-6</c:v>
                </c:pt>
                <c:pt idx="285">
                  <c:v>-2.2989900000000001E-6</c:v>
                </c:pt>
                <c:pt idx="286">
                  <c:v>-1.61332E-6</c:v>
                </c:pt>
                <c:pt idx="287">
                  <c:v>-6.78832E-7</c:v>
                </c:pt>
                <c:pt idx="288">
                  <c:v>4.6168500000000002E-7</c:v>
                </c:pt>
                <c:pt idx="289">
                  <c:v>1.6862700000000001E-6</c:v>
                </c:pt>
                <c:pt idx="290">
                  <c:v>2.8026699999999999E-6</c:v>
                </c:pt>
                <c:pt idx="291">
                  <c:v>3.5882400000000001E-6</c:v>
                </c:pt>
                <c:pt idx="292">
                  <c:v>3.8505699999999996E-6</c:v>
                </c:pt>
                <c:pt idx="293">
                  <c:v>3.4970499999999998E-6</c:v>
                </c:pt>
                <c:pt idx="294">
                  <c:v>2.5870700000000002E-6</c:v>
                </c:pt>
                <c:pt idx="295">
                  <c:v>1.3316099999999999E-6</c:v>
                </c:pt>
                <c:pt idx="296">
                  <c:v>2.5252200000000001E-8</c:v>
                </c:pt>
                <c:pt idx="297">
                  <c:v>-1.06352E-6</c:v>
                </c:pt>
                <c:pt idx="298">
                  <c:v>-1.78615E-6</c:v>
                </c:pt>
                <c:pt idx="299">
                  <c:v>-2.1363300000000002E-6</c:v>
                </c:pt>
                <c:pt idx="300">
                  <c:v>-2.18924E-6</c:v>
                </c:pt>
                <c:pt idx="301">
                  <c:v>-2.0069600000000002E-6</c:v>
                </c:pt>
                <c:pt idx="302">
                  <c:v>-1.58861E-6</c:v>
                </c:pt>
                <c:pt idx="303">
                  <c:v>-9.0548099999999995E-7</c:v>
                </c:pt>
                <c:pt idx="304">
                  <c:v>1.52769E-8</c:v>
                </c:pt>
                <c:pt idx="305">
                  <c:v>1.0395200000000001E-6</c:v>
                </c:pt>
                <c:pt idx="306">
                  <c:v>1.96051E-6</c:v>
                </c:pt>
                <c:pt idx="307">
                  <c:v>2.59986E-6</c:v>
                </c:pt>
                <c:pt idx="308">
                  <c:v>2.9015099999999999E-6</c:v>
                </c:pt>
                <c:pt idx="309">
                  <c:v>2.9497899999999998E-6</c:v>
                </c:pt>
                <c:pt idx="310">
                  <c:v>2.8993200000000001E-6</c:v>
                </c:pt>
                <c:pt idx="311">
                  <c:v>2.8704399999999999E-6</c:v>
                </c:pt>
                <c:pt idx="312">
                  <c:v>2.8846100000000002E-6</c:v>
                </c:pt>
                <c:pt idx="313">
                  <c:v>2.8759299999999998E-6</c:v>
                </c:pt>
                <c:pt idx="314">
                  <c:v>2.75545E-6</c:v>
                </c:pt>
                <c:pt idx="315">
                  <c:v>2.4775699999999998E-6</c:v>
                </c:pt>
                <c:pt idx="316">
                  <c:v>2.0724900000000002E-6</c:v>
                </c:pt>
                <c:pt idx="317">
                  <c:v>1.63756E-6</c:v>
                </c:pt>
                <c:pt idx="318">
                  <c:v>1.2973700000000001E-6</c:v>
                </c:pt>
                <c:pt idx="319">
                  <c:v>1.14861E-6</c:v>
                </c:pt>
                <c:pt idx="320">
                  <c:v>1.21045E-6</c:v>
                </c:pt>
                <c:pt idx="321">
                  <c:v>1.4023999999999999E-6</c:v>
                </c:pt>
                <c:pt idx="322">
                  <c:v>1.56467E-6</c:v>
                </c:pt>
                <c:pt idx="323">
                  <c:v>1.5192100000000001E-6</c:v>
                </c:pt>
                <c:pt idx="324">
                  <c:v>1.14776E-6</c:v>
                </c:pt>
                <c:pt idx="325">
                  <c:v>4.4832700000000001E-7</c:v>
                </c:pt>
                <c:pt idx="326">
                  <c:v>-4.60359E-7</c:v>
                </c:pt>
                <c:pt idx="327">
                  <c:v>-1.38647E-6</c:v>
                </c:pt>
                <c:pt idx="328">
                  <c:v>-2.13542E-6</c:v>
                </c:pt>
                <c:pt idx="329">
                  <c:v>-2.56822E-6</c:v>
                </c:pt>
                <c:pt idx="330">
                  <c:v>-2.6283599999999999E-6</c:v>
                </c:pt>
                <c:pt idx="331">
                  <c:v>-2.3359400000000002E-6</c:v>
                </c:pt>
                <c:pt idx="332">
                  <c:v>-1.75953E-6</c:v>
                </c:pt>
                <c:pt idx="333">
                  <c:v>-9.824380000000001E-7</c:v>
                </c:pt>
                <c:pt idx="334">
                  <c:v>-8.1179800000000005E-8</c:v>
                </c:pt>
                <c:pt idx="335">
                  <c:v>8.72442E-7</c:v>
                </c:pt>
                <c:pt idx="336">
                  <c:v>1.7873199999999999E-6</c:v>
                </c:pt>
                <c:pt idx="337">
                  <c:v>2.5251300000000002E-6</c:v>
                </c:pt>
                <c:pt idx="338">
                  <c:v>2.89823E-6</c:v>
                </c:pt>
                <c:pt idx="339">
                  <c:v>2.7168E-6</c:v>
                </c:pt>
                <c:pt idx="340">
                  <c:v>1.87506E-6</c:v>
                </c:pt>
                <c:pt idx="341">
                  <c:v>4.26509E-7</c:v>
                </c:pt>
                <c:pt idx="342">
                  <c:v>-1.4116500000000001E-6</c:v>
                </c:pt>
                <c:pt idx="343">
                  <c:v>-3.3429799999999999E-6</c:v>
                </c:pt>
                <c:pt idx="344">
                  <c:v>-5.1187099999999997E-6</c:v>
                </c:pt>
                <c:pt idx="345">
                  <c:v>-6.6250099999999999E-6</c:v>
                </c:pt>
                <c:pt idx="346">
                  <c:v>-7.8747700000000008E-6</c:v>
                </c:pt>
                <c:pt idx="347">
                  <c:v>-8.9176400000000002E-6</c:v>
                </c:pt>
                <c:pt idx="348">
                  <c:v>-9.7424199999999998E-6</c:v>
                </c:pt>
                <c:pt idx="349">
                  <c:v>-1.02484E-5</c:v>
                </c:pt>
                <c:pt idx="350">
                  <c:v>-1.0303600000000001E-5</c:v>
                </c:pt>
                <c:pt idx="351">
                  <c:v>-9.8337599999999995E-6</c:v>
                </c:pt>
                <c:pt idx="352">
                  <c:v>-8.8650400000000001E-6</c:v>
                </c:pt>
                <c:pt idx="353">
                  <c:v>-7.4843399999999999E-6</c:v>
                </c:pt>
                <c:pt idx="354">
                  <c:v>-5.7559100000000001E-6</c:v>
                </c:pt>
                <c:pt idx="355">
                  <c:v>-3.6698200000000001E-6</c:v>
                </c:pt>
                <c:pt idx="356">
                  <c:v>-1.1724E-6</c:v>
                </c:pt>
                <c:pt idx="357">
                  <c:v>1.7366700000000001E-6</c:v>
                </c:pt>
                <c:pt idx="358">
                  <c:v>4.90859E-6</c:v>
                </c:pt>
                <c:pt idx="359">
                  <c:v>8.0220099999999994E-6</c:v>
                </c:pt>
                <c:pt idx="360">
                  <c:v>1.06548E-5</c:v>
                </c:pt>
                <c:pt idx="361">
                  <c:v>1.24149E-5</c:v>
                </c:pt>
                <c:pt idx="362">
                  <c:v>1.3061899999999999E-5</c:v>
                </c:pt>
                <c:pt idx="363">
                  <c:v>1.2567399999999999E-5</c:v>
                </c:pt>
                <c:pt idx="364">
                  <c:v>1.10982E-5</c:v>
                </c:pt>
                <c:pt idx="365">
                  <c:v>8.9464499999999997E-6</c:v>
                </c:pt>
                <c:pt idx="366">
                  <c:v>6.4443600000000002E-6</c:v>
                </c:pt>
                <c:pt idx="367">
                  <c:v>3.8987100000000003E-6</c:v>
                </c:pt>
                <c:pt idx="368">
                  <c:v>1.55774E-6</c:v>
                </c:pt>
                <c:pt idx="369">
                  <c:v>-3.9781100000000001E-7</c:v>
                </c:pt>
                <c:pt idx="370">
                  <c:v>-1.8589900000000001E-6</c:v>
                </c:pt>
                <c:pt idx="371">
                  <c:v>-2.79999E-6</c:v>
                </c:pt>
                <c:pt idx="372">
                  <c:v>-3.29036E-6</c:v>
                </c:pt>
                <c:pt idx="373">
                  <c:v>-3.4869E-6</c:v>
                </c:pt>
                <c:pt idx="374">
                  <c:v>-3.5871599999999999E-6</c:v>
                </c:pt>
                <c:pt idx="375">
                  <c:v>-3.7497599999999998E-6</c:v>
                </c:pt>
                <c:pt idx="376">
                  <c:v>-4.0173399999999999E-6</c:v>
                </c:pt>
                <c:pt idx="377">
                  <c:v>-4.2895600000000001E-6</c:v>
                </c:pt>
                <c:pt idx="378">
                  <c:v>-4.3708300000000001E-6</c:v>
                </c:pt>
                <c:pt idx="379">
                  <c:v>-4.0704900000000004E-6</c:v>
                </c:pt>
                <c:pt idx="380">
                  <c:v>-3.298E-6</c:v>
                </c:pt>
                <c:pt idx="381">
                  <c:v>-2.0993200000000001E-6</c:v>
                </c:pt>
                <c:pt idx="382">
                  <c:v>-6.2226500000000005E-7</c:v>
                </c:pt>
                <c:pt idx="383">
                  <c:v>9.551589999999999E-7</c:v>
                </c:pt>
                <c:pt idx="384">
                  <c:v>2.4820900000000001E-6</c:v>
                </c:pt>
                <c:pt idx="385">
                  <c:v>3.84951E-6</c:v>
                </c:pt>
                <c:pt idx="386">
                  <c:v>4.9732600000000001E-6</c:v>
                </c:pt>
                <c:pt idx="387">
                  <c:v>5.7782799999999997E-6</c:v>
                </c:pt>
                <c:pt idx="388">
                  <c:v>6.2052000000000003E-6</c:v>
                </c:pt>
                <c:pt idx="389">
                  <c:v>6.2322100000000001E-6</c:v>
                </c:pt>
                <c:pt idx="390">
                  <c:v>5.8894300000000003E-6</c:v>
                </c:pt>
                <c:pt idx="391">
                  <c:v>5.2523399999999999E-6</c:v>
                </c:pt>
                <c:pt idx="392">
                  <c:v>4.4204899999999996E-6</c:v>
                </c:pt>
                <c:pt idx="393">
                  <c:v>3.49606E-6</c:v>
                </c:pt>
                <c:pt idx="394">
                  <c:v>2.5688599999999998E-6</c:v>
                </c:pt>
                <c:pt idx="395">
                  <c:v>1.70408E-6</c:v>
                </c:pt>
                <c:pt idx="396">
                  <c:v>9.30595E-7</c:v>
                </c:pt>
                <c:pt idx="397">
                  <c:v>2.3955100000000003E-7</c:v>
                </c:pt>
                <c:pt idx="398">
                  <c:v>-3.9370399999999999E-7</c:v>
                </c:pt>
                <c:pt idx="399">
                  <c:v>-9.6764700000000009E-7</c:v>
                </c:pt>
                <c:pt idx="400">
                  <c:v>-1.42064E-6</c:v>
                </c:pt>
                <c:pt idx="401">
                  <c:v>-1.6384700000000001E-6</c:v>
                </c:pt>
                <c:pt idx="402">
                  <c:v>-1.50974E-6</c:v>
                </c:pt>
                <c:pt idx="403">
                  <c:v>-9.9578699999999992E-7</c:v>
                </c:pt>
                <c:pt idx="404">
                  <c:v>-1.6544200000000001E-7</c:v>
                </c:pt>
                <c:pt idx="405">
                  <c:v>8.3021300000000005E-7</c:v>
                </c:pt>
                <c:pt idx="406">
                  <c:v>1.8219099999999999E-6</c:v>
                </c:pt>
                <c:pt idx="407">
                  <c:v>2.6765900000000001E-6</c:v>
                </c:pt>
                <c:pt idx="408">
                  <c:v>3.3079999999999999E-6</c:v>
                </c:pt>
                <c:pt idx="409">
                  <c:v>3.6509999999999999E-6</c:v>
                </c:pt>
                <c:pt idx="410">
                  <c:v>3.63853E-6</c:v>
                </c:pt>
                <c:pt idx="411">
                  <c:v>3.2135600000000002E-6</c:v>
                </c:pt>
                <c:pt idx="412">
                  <c:v>2.3721799999999998E-6</c:v>
                </c:pt>
                <c:pt idx="413">
                  <c:v>1.20179E-6</c:v>
                </c:pt>
                <c:pt idx="414">
                  <c:v>-1.21222E-7</c:v>
                </c:pt>
                <c:pt idx="415">
                  <c:v>-1.38041E-6</c:v>
                </c:pt>
                <c:pt idx="416">
                  <c:v>-2.3893600000000001E-6</c:v>
                </c:pt>
                <c:pt idx="417">
                  <c:v>-3.0470799999999999E-6</c:v>
                </c:pt>
                <c:pt idx="418">
                  <c:v>-3.3567E-6</c:v>
                </c:pt>
                <c:pt idx="419">
                  <c:v>-3.4071E-6</c:v>
                </c:pt>
                <c:pt idx="420">
                  <c:v>-3.3314399999999998E-6</c:v>
                </c:pt>
                <c:pt idx="421">
                  <c:v>-3.2593899999999998E-6</c:v>
                </c:pt>
                <c:pt idx="422">
                  <c:v>-3.2753300000000002E-6</c:v>
                </c:pt>
                <c:pt idx="423">
                  <c:v>-3.3906499999999999E-6</c:v>
                </c:pt>
                <c:pt idx="424">
                  <c:v>-3.5346999999999998E-6</c:v>
                </c:pt>
                <c:pt idx="425">
                  <c:v>-3.5665500000000002E-6</c:v>
                </c:pt>
                <c:pt idx="426">
                  <c:v>-3.3067399999999999E-6</c:v>
                </c:pt>
                <c:pt idx="427">
                  <c:v>-2.5862599999999999E-6</c:v>
                </c:pt>
                <c:pt idx="428">
                  <c:v>-1.3062099999999999E-6</c:v>
                </c:pt>
                <c:pt idx="429">
                  <c:v>5.06437E-7</c:v>
                </c:pt>
                <c:pt idx="430">
                  <c:v>2.6694799999999999E-6</c:v>
                </c:pt>
                <c:pt idx="431">
                  <c:v>4.8633999999999999E-6</c:v>
                </c:pt>
                <c:pt idx="432">
                  <c:v>6.6990700000000004E-6</c:v>
                </c:pt>
                <c:pt idx="433">
                  <c:v>7.8112900000000002E-6</c:v>
                </c:pt>
                <c:pt idx="434">
                  <c:v>7.9391899999999995E-6</c:v>
                </c:pt>
                <c:pt idx="435">
                  <c:v>6.9644900000000001E-6</c:v>
                </c:pt>
                <c:pt idx="436">
                  <c:v>4.9071199999999997E-6</c:v>
                </c:pt>
                <c:pt idx="437">
                  <c:v>1.9022800000000001E-6</c:v>
                </c:pt>
                <c:pt idx="438">
                  <c:v>-1.8167699999999999E-6</c:v>
                </c:pt>
                <c:pt idx="439">
                  <c:v>-5.9274399999999996E-6</c:v>
                </c:pt>
                <c:pt idx="440">
                  <c:v>-1.00365E-5</c:v>
                </c:pt>
                <c:pt idx="441">
                  <c:v>-1.3724600000000001E-5</c:v>
                </c:pt>
                <c:pt idx="442">
                  <c:v>-1.66108E-5</c:v>
                </c:pt>
                <c:pt idx="443">
                  <c:v>-1.8408000000000001E-5</c:v>
                </c:pt>
                <c:pt idx="444">
                  <c:v>-1.8946000000000001E-5</c:v>
                </c:pt>
                <c:pt idx="445">
                  <c:v>-1.8163900000000001E-5</c:v>
                </c:pt>
                <c:pt idx="446">
                  <c:v>-1.60977E-5</c:v>
                </c:pt>
                <c:pt idx="447">
                  <c:v>-1.2887900000000001E-5</c:v>
                </c:pt>
                <c:pt idx="448">
                  <c:v>-8.8031200000000002E-6</c:v>
                </c:pt>
                <c:pt idx="449">
                  <c:v>-4.2481799999999997E-6</c:v>
                </c:pt>
                <c:pt idx="450">
                  <c:v>2.7713300000000002E-7</c:v>
                </c:pt>
                <c:pt idx="451">
                  <c:v>4.2737399999999997E-6</c:v>
                </c:pt>
                <c:pt idx="452">
                  <c:v>7.3581699999999997E-6</c:v>
                </c:pt>
                <c:pt idx="453">
                  <c:v>9.3438300000000006E-6</c:v>
                </c:pt>
                <c:pt idx="454">
                  <c:v>1.0251100000000001E-5</c:v>
                </c:pt>
                <c:pt idx="455">
                  <c:v>1.02482E-5</c:v>
                </c:pt>
                <c:pt idx="456">
                  <c:v>9.5600800000000005E-6</c:v>
                </c:pt>
                <c:pt idx="457">
                  <c:v>8.3919800000000006E-6</c:v>
                </c:pt>
                <c:pt idx="458">
                  <c:v>6.8995099999999996E-6</c:v>
                </c:pt>
                <c:pt idx="459">
                  <c:v>5.2032100000000003E-6</c:v>
                </c:pt>
                <c:pt idx="460">
                  <c:v>3.4238199999999999E-6</c:v>
                </c:pt>
                <c:pt idx="461">
                  <c:v>1.70849E-6</c:v>
                </c:pt>
                <c:pt idx="462">
                  <c:v>2.3006299999999999E-7</c:v>
                </c:pt>
                <c:pt idx="463">
                  <c:v>-8.4004399999999995E-7</c:v>
                </c:pt>
                <c:pt idx="464">
                  <c:v>-1.37303E-6</c:v>
                </c:pt>
                <c:pt idx="465">
                  <c:v>-1.32269E-6</c:v>
                </c:pt>
                <c:pt idx="466">
                  <c:v>-7.5170300000000002E-7</c:v>
                </c:pt>
                <c:pt idx="467">
                  <c:v>1.6479400000000001E-7</c:v>
                </c:pt>
                <c:pt idx="468">
                  <c:v>1.16459E-6</c:v>
                </c:pt>
                <c:pt idx="469">
                  <c:v>1.9532499999999999E-6</c:v>
                </c:pt>
                <c:pt idx="470">
                  <c:v>2.2779900000000002E-6</c:v>
                </c:pt>
                <c:pt idx="471">
                  <c:v>1.99692E-6</c:v>
                </c:pt>
                <c:pt idx="472">
                  <c:v>1.11512E-6</c:v>
                </c:pt>
                <c:pt idx="473">
                  <c:v>-2.2965E-7</c:v>
                </c:pt>
                <c:pt idx="474">
                  <c:v>-1.82419E-6</c:v>
                </c:pt>
                <c:pt idx="475">
                  <c:v>-3.44905E-6</c:v>
                </c:pt>
                <c:pt idx="476">
                  <c:v>-4.9240099999999996E-6</c:v>
                </c:pt>
                <c:pt idx="477">
                  <c:v>-6.1124600000000001E-6</c:v>
                </c:pt>
                <c:pt idx="478">
                  <c:v>-6.8969799999999997E-6</c:v>
                </c:pt>
                <c:pt idx="479">
                  <c:v>-7.1582299999999999E-6</c:v>
                </c:pt>
                <c:pt idx="480">
                  <c:v>-6.78479E-6</c:v>
                </c:pt>
                <c:pt idx="481">
                  <c:v>-5.7166200000000002E-6</c:v>
                </c:pt>
                <c:pt idx="482">
                  <c:v>-3.9977300000000003E-6</c:v>
                </c:pt>
                <c:pt idx="483">
                  <c:v>-1.8046000000000001E-6</c:v>
                </c:pt>
                <c:pt idx="484">
                  <c:v>5.7071499999999999E-7</c:v>
                </c:pt>
                <c:pt idx="485">
                  <c:v>2.7800200000000002E-6</c:v>
                </c:pt>
                <c:pt idx="486">
                  <c:v>4.4993799999999999E-6</c:v>
                </c:pt>
                <c:pt idx="487">
                  <c:v>5.5040400000000004E-6</c:v>
                </c:pt>
                <c:pt idx="488">
                  <c:v>5.7174599999999996E-6</c:v>
                </c:pt>
                <c:pt idx="489">
                  <c:v>5.2238800000000004E-6</c:v>
                </c:pt>
                <c:pt idx="490">
                  <c:v>4.2424799999999999E-6</c:v>
                </c:pt>
                <c:pt idx="491">
                  <c:v>3.0699399999999999E-6</c:v>
                </c:pt>
                <c:pt idx="492">
                  <c:v>2.0068399999999998E-6</c:v>
                </c:pt>
                <c:pt idx="493">
                  <c:v>1.2897699999999999E-6</c:v>
                </c:pt>
                <c:pt idx="494">
                  <c:v>1.0486199999999999E-6</c:v>
                </c:pt>
                <c:pt idx="495">
                  <c:v>1.2969400000000001E-6</c:v>
                </c:pt>
                <c:pt idx="496">
                  <c:v>1.94879E-6</c:v>
                </c:pt>
                <c:pt idx="497">
                  <c:v>2.8476099999999999E-6</c:v>
                </c:pt>
                <c:pt idx="498">
                  <c:v>3.7965200000000001E-6</c:v>
                </c:pt>
                <c:pt idx="499">
                  <c:v>4.5895800000000004E-6</c:v>
                </c:pt>
                <c:pt idx="500">
                  <c:v>5.0490799999999999E-6</c:v>
                </c:pt>
                <c:pt idx="501">
                  <c:v>5.0685200000000004E-6</c:v>
                </c:pt>
                <c:pt idx="502">
                  <c:v>4.6485200000000002E-6</c:v>
                </c:pt>
                <c:pt idx="503">
                  <c:v>3.9049700000000003E-6</c:v>
                </c:pt>
                <c:pt idx="504">
                  <c:v>3.0351299999999999E-6</c:v>
                </c:pt>
                <c:pt idx="505">
                  <c:v>2.24759E-6</c:v>
                </c:pt>
                <c:pt idx="506">
                  <c:v>1.6836000000000001E-6</c:v>
                </c:pt>
                <c:pt idx="507">
                  <c:v>1.3667599999999999E-6</c:v>
                </c:pt>
                <c:pt idx="508">
                  <c:v>1.2066499999999999E-6</c:v>
                </c:pt>
                <c:pt idx="509">
                  <c:v>1.0570199999999999E-6</c:v>
                </c:pt>
                <c:pt idx="510">
                  <c:v>8.0216399999999998E-7</c:v>
                </c:pt>
                <c:pt idx="511">
                  <c:v>4.32071E-7</c:v>
                </c:pt>
                <c:pt idx="512">
                  <c:v>7.1926900000000001E-8</c:v>
                </c:pt>
                <c:pt idx="513">
                  <c:v>-4.7706800000000001E-8</c:v>
                </c:pt>
                <c:pt idx="514">
                  <c:v>3.3126600000000002E-7</c:v>
                </c:pt>
                <c:pt idx="515">
                  <c:v>1.3983400000000001E-6</c:v>
                </c:pt>
                <c:pt idx="516">
                  <c:v>3.1951799999999998E-6</c:v>
                </c:pt>
                <c:pt idx="517">
                  <c:v>5.5801000000000002E-6</c:v>
                </c:pt>
                <c:pt idx="518">
                  <c:v>8.2455299999999996E-6</c:v>
                </c:pt>
                <c:pt idx="519">
                  <c:v>1.0778700000000001E-5</c:v>
                </c:pt>
                <c:pt idx="520">
                  <c:v>1.27437E-5</c:v>
                </c:pt>
                <c:pt idx="521">
                  <c:v>1.3760299999999999E-5</c:v>
                </c:pt>
                <c:pt idx="522">
                  <c:v>1.3564700000000001E-5</c:v>
                </c:pt>
                <c:pt idx="523">
                  <c:v>1.20453E-5</c:v>
                </c:pt>
                <c:pt idx="524">
                  <c:v>9.2574099999999995E-6</c:v>
                </c:pt>
                <c:pt idx="525">
                  <c:v>5.4168899999999999E-6</c:v>
                </c:pt>
                <c:pt idx="526">
                  <c:v>8.7156699999999999E-7</c:v>
                </c:pt>
                <c:pt idx="527">
                  <c:v>-3.9501100000000004E-6</c:v>
                </c:pt>
                <c:pt idx="528">
                  <c:v>-8.6076700000000002E-6</c:v>
                </c:pt>
                <c:pt idx="529">
                  <c:v>-1.27169E-5</c:v>
                </c:pt>
                <c:pt idx="530">
                  <c:v>-1.5996200000000001E-5</c:v>
                </c:pt>
                <c:pt idx="531">
                  <c:v>-1.8276700000000001E-5</c:v>
                </c:pt>
                <c:pt idx="532">
                  <c:v>-1.9479599999999999E-5</c:v>
                </c:pt>
                <c:pt idx="533">
                  <c:v>-1.9580800000000001E-5</c:v>
                </c:pt>
                <c:pt idx="534">
                  <c:v>-1.8588199999999999E-5</c:v>
                </c:pt>
                <c:pt idx="535">
                  <c:v>-1.65442E-5</c:v>
                </c:pt>
                <c:pt idx="536">
                  <c:v>-1.3547799999999999E-5</c:v>
                </c:pt>
                <c:pt idx="537">
                  <c:v>-9.7758500000000006E-6</c:v>
                </c:pt>
                <c:pt idx="538">
                  <c:v>-5.4806300000000001E-6</c:v>
                </c:pt>
                <c:pt idx="539">
                  <c:v>-9.6148099999999993E-7</c:v>
                </c:pt>
                <c:pt idx="540">
                  <c:v>3.4785100000000001E-6</c:v>
                </c:pt>
                <c:pt idx="541">
                  <c:v>7.5668699999999999E-6</c:v>
                </c:pt>
                <c:pt idx="542">
                  <c:v>1.1071599999999999E-5</c:v>
                </c:pt>
                <c:pt idx="543">
                  <c:v>1.3787399999999999E-5</c:v>
                </c:pt>
                <c:pt idx="544">
                  <c:v>1.55167E-5</c:v>
                </c:pt>
                <c:pt idx="545">
                  <c:v>1.6065900000000001E-5</c:v>
                </c:pt>
                <c:pt idx="546">
                  <c:v>1.5273399999999998E-5</c:v>
                </c:pt>
                <c:pt idx="547">
                  <c:v>1.3062500000000001E-5</c:v>
                </c:pt>
                <c:pt idx="548">
                  <c:v>9.5043199999999995E-6</c:v>
                </c:pt>
                <c:pt idx="549">
                  <c:v>4.8634599999999998E-6</c:v>
                </c:pt>
                <c:pt idx="550">
                  <c:v>-3.9462900000000001E-7</c:v>
                </c:pt>
                <c:pt idx="551">
                  <c:v>-5.6476199999999996E-6</c:v>
                </c:pt>
                <c:pt idx="552">
                  <c:v>-1.02092E-5</c:v>
                </c:pt>
                <c:pt idx="553">
                  <c:v>-1.3453E-5</c:v>
                </c:pt>
                <c:pt idx="554">
                  <c:v>-1.49388E-5</c:v>
                </c:pt>
                <c:pt idx="555">
                  <c:v>-1.4506400000000001E-5</c:v>
                </c:pt>
                <c:pt idx="556">
                  <c:v>-1.23137E-5</c:v>
                </c:pt>
                <c:pt idx="557">
                  <c:v>-8.8061000000000003E-6</c:v>
                </c:pt>
                <c:pt idx="558">
                  <c:v>-4.6258599999999998E-6</c:v>
                </c:pt>
                <c:pt idx="559">
                  <c:v>-4.82744E-7</c:v>
                </c:pt>
                <c:pt idx="560">
                  <c:v>2.98527E-6</c:v>
                </c:pt>
                <c:pt idx="561">
                  <c:v>5.3308200000000004E-6</c:v>
                </c:pt>
                <c:pt idx="562">
                  <c:v>6.3689699999999999E-6</c:v>
                </c:pt>
                <c:pt idx="563">
                  <c:v>6.1855600000000003E-6</c:v>
                </c:pt>
                <c:pt idx="564">
                  <c:v>5.0815100000000002E-6</c:v>
                </c:pt>
                <c:pt idx="565">
                  <c:v>3.4720200000000001E-6</c:v>
                </c:pt>
                <c:pt idx="566">
                  <c:v>1.77439E-6</c:v>
                </c:pt>
                <c:pt idx="567">
                  <c:v>3.1967600000000001E-7</c:v>
                </c:pt>
                <c:pt idx="568">
                  <c:v>-6.9040500000000002E-7</c:v>
                </c:pt>
                <c:pt idx="569">
                  <c:v>-1.18218E-6</c:v>
                </c:pt>
                <c:pt idx="570">
                  <c:v>-1.1819799999999999E-6</c:v>
                </c:pt>
                <c:pt idx="571">
                  <c:v>-7.8122499999999998E-7</c:v>
                </c:pt>
                <c:pt idx="572">
                  <c:v>-1.04541E-7</c:v>
                </c:pt>
                <c:pt idx="573">
                  <c:v>7.2001099999999997E-7</c:v>
                </c:pt>
                <c:pt idx="574">
                  <c:v>1.59069E-6</c:v>
                </c:pt>
                <c:pt idx="575">
                  <c:v>2.4549899999999999E-6</c:v>
                </c:pt>
                <c:pt idx="576">
                  <c:v>3.3111299999999999E-6</c:v>
                </c:pt>
                <c:pt idx="577">
                  <c:v>4.17884E-6</c:v>
                </c:pt>
                <c:pt idx="578">
                  <c:v>5.0481E-6</c:v>
                </c:pt>
                <c:pt idx="579">
                  <c:v>5.8336899999999999E-6</c:v>
                </c:pt>
                <c:pt idx="580">
                  <c:v>6.3669599999999999E-6</c:v>
                </c:pt>
                <c:pt idx="581">
                  <c:v>6.4386800000000002E-6</c:v>
                </c:pt>
                <c:pt idx="582">
                  <c:v>5.87762E-6</c:v>
                </c:pt>
                <c:pt idx="583">
                  <c:v>4.62837E-6</c:v>
                </c:pt>
                <c:pt idx="584">
                  <c:v>2.79123E-6</c:v>
                </c:pt>
                <c:pt idx="585">
                  <c:v>6.0677299999999995E-7</c:v>
                </c:pt>
                <c:pt idx="586">
                  <c:v>-1.60597E-6</c:v>
                </c:pt>
                <c:pt idx="587">
                  <c:v>-3.5309299999999999E-6</c:v>
                </c:pt>
                <c:pt idx="588">
                  <c:v>-4.9264900000000003E-6</c:v>
                </c:pt>
                <c:pt idx="589">
                  <c:v>-5.6667399999999997E-6</c:v>
                </c:pt>
                <c:pt idx="590">
                  <c:v>-5.7462199999999998E-6</c:v>
                </c:pt>
                <c:pt idx="591">
                  <c:v>-5.2534800000000001E-6</c:v>
                </c:pt>
                <c:pt idx="592">
                  <c:v>-4.3277099999999999E-6</c:v>
                </c:pt>
                <c:pt idx="593">
                  <c:v>-3.1158400000000001E-6</c:v>
                </c:pt>
                <c:pt idx="594">
                  <c:v>-1.74632E-6</c:v>
                </c:pt>
                <c:pt idx="595">
                  <c:v>-3.2656900000000002E-7</c:v>
                </c:pt>
                <c:pt idx="596">
                  <c:v>1.0407799999999999E-6</c:v>
                </c:pt>
                <c:pt idx="597">
                  <c:v>2.2387900000000002E-6</c:v>
                </c:pt>
                <c:pt idx="598">
                  <c:v>3.1315800000000001E-6</c:v>
                </c:pt>
                <c:pt idx="599">
                  <c:v>3.5828299999999998E-6</c:v>
                </c:pt>
                <c:pt idx="600">
                  <c:v>3.4919800000000001E-6</c:v>
                </c:pt>
                <c:pt idx="601">
                  <c:v>2.8311700000000001E-6</c:v>
                </c:pt>
                <c:pt idx="602">
                  <c:v>1.66485E-6</c:v>
                </c:pt>
                <c:pt idx="603">
                  <c:v>1.4181700000000001E-7</c:v>
                </c:pt>
                <c:pt idx="604">
                  <c:v>-1.53739E-6</c:v>
                </c:pt>
                <c:pt idx="605">
                  <c:v>-3.16513E-6</c:v>
                </c:pt>
                <c:pt idx="606">
                  <c:v>-4.56778E-6</c:v>
                </c:pt>
                <c:pt idx="607">
                  <c:v>-5.6323700000000001E-6</c:v>
                </c:pt>
                <c:pt idx="608">
                  <c:v>-6.3154999999999999E-6</c:v>
                </c:pt>
                <c:pt idx="609">
                  <c:v>-6.6377799999999997E-6</c:v>
                </c:pt>
                <c:pt idx="610">
                  <c:v>-6.6684800000000001E-6</c:v>
                </c:pt>
                <c:pt idx="611">
                  <c:v>-6.5028300000000002E-6</c:v>
                </c:pt>
                <c:pt idx="612">
                  <c:v>-6.2322799999999999E-6</c:v>
                </c:pt>
                <c:pt idx="613">
                  <c:v>-5.9100299999999997E-6</c:v>
                </c:pt>
                <c:pt idx="614">
                  <c:v>-5.5210899999999997E-6</c:v>
                </c:pt>
                <c:pt idx="615">
                  <c:v>-4.9722399999999998E-6</c:v>
                </c:pt>
                <c:pt idx="616">
                  <c:v>-4.1151099999999996E-6</c:v>
                </c:pt>
                <c:pt idx="617">
                  <c:v>-2.8023900000000002E-6</c:v>
                </c:pt>
                <c:pt idx="618">
                  <c:v>-9.5881099999999992E-7</c:v>
                </c:pt>
                <c:pt idx="619">
                  <c:v>1.36302E-6</c:v>
                </c:pt>
                <c:pt idx="620">
                  <c:v>3.96777E-6</c:v>
                </c:pt>
                <c:pt idx="621">
                  <c:v>6.5505299999999998E-6</c:v>
                </c:pt>
                <c:pt idx="622">
                  <c:v>8.7637200000000002E-6</c:v>
                </c:pt>
                <c:pt idx="623">
                  <c:v>1.02926E-5</c:v>
                </c:pt>
                <c:pt idx="624">
                  <c:v>1.09175E-5</c:v>
                </c:pt>
                <c:pt idx="625">
                  <c:v>1.05521E-5</c:v>
                </c:pt>
                <c:pt idx="626">
                  <c:v>9.2564100000000007E-6</c:v>
                </c:pt>
                <c:pt idx="627">
                  <c:v>7.2229199999999996E-6</c:v>
                </c:pt>
                <c:pt idx="628">
                  <c:v>4.73761E-6</c:v>
                </c:pt>
                <c:pt idx="629">
                  <c:v>2.1175399999999999E-6</c:v>
                </c:pt>
                <c:pt idx="630">
                  <c:v>-3.6025299999999999E-7</c:v>
                </c:pt>
                <c:pt idx="631">
                  <c:v>-2.5167599999999999E-6</c:v>
                </c:pt>
                <c:pt idx="632">
                  <c:v>-4.2945799999999998E-6</c:v>
                </c:pt>
                <c:pt idx="633">
                  <c:v>-5.73834E-6</c:v>
                </c:pt>
                <c:pt idx="634">
                  <c:v>-6.9399100000000001E-6</c:v>
                </c:pt>
                <c:pt idx="635">
                  <c:v>-7.9690299999999998E-6</c:v>
                </c:pt>
                <c:pt idx="636">
                  <c:v>-8.8136499999999999E-6</c:v>
                </c:pt>
                <c:pt idx="637">
                  <c:v>-9.3502400000000001E-6</c:v>
                </c:pt>
                <c:pt idx="638">
                  <c:v>-9.3566900000000007E-6</c:v>
                </c:pt>
                <c:pt idx="639">
                  <c:v>-8.5688899999999995E-6</c:v>
                </c:pt>
                <c:pt idx="640">
                  <c:v>-6.7676799999999999E-6</c:v>
                </c:pt>
                <c:pt idx="641">
                  <c:v>-3.8689600000000003E-6</c:v>
                </c:pt>
                <c:pt idx="642">
                  <c:v>1.6102000000000001E-8</c:v>
                </c:pt>
                <c:pt idx="643">
                  <c:v>4.5734000000000001E-6</c:v>
                </c:pt>
                <c:pt idx="644">
                  <c:v>9.3314800000000007E-6</c:v>
                </c:pt>
                <c:pt idx="645">
                  <c:v>1.37383E-5</c:v>
                </c:pt>
                <c:pt idx="646">
                  <c:v>1.72397E-5</c:v>
                </c:pt>
                <c:pt idx="647">
                  <c:v>1.93411E-5</c:v>
                </c:pt>
                <c:pt idx="648">
                  <c:v>1.9653500000000001E-5</c:v>
                </c:pt>
                <c:pt idx="649">
                  <c:v>1.7936800000000001E-5</c:v>
                </c:pt>
                <c:pt idx="650">
                  <c:v>1.4148199999999999E-5</c:v>
                </c:pt>
                <c:pt idx="651">
                  <c:v>8.4864500000000007E-6</c:v>
                </c:pt>
                <c:pt idx="652">
                  <c:v>1.40814E-6</c:v>
                </c:pt>
                <c:pt idx="653">
                  <c:v>-6.4058999999999999E-6</c:v>
                </c:pt>
                <c:pt idx="654">
                  <c:v>-1.41386E-5</c:v>
                </c:pt>
                <c:pt idx="655">
                  <c:v>-2.09619E-5</c:v>
                </c:pt>
                <c:pt idx="656">
                  <c:v>-2.6165699999999999E-5</c:v>
                </c:pt>
                <c:pt idx="657">
                  <c:v>-2.9257699999999999E-5</c:v>
                </c:pt>
                <c:pt idx="658">
                  <c:v>-3.00105E-5</c:v>
                </c:pt>
                <c:pt idx="659">
                  <c:v>-2.8451700000000001E-5</c:v>
                </c:pt>
                <c:pt idx="660">
                  <c:v>-2.4807599999999999E-5</c:v>
                </c:pt>
                <c:pt idx="661">
                  <c:v>-1.9426400000000001E-5</c:v>
                </c:pt>
                <c:pt idx="662">
                  <c:v>-1.2707100000000001E-5</c:v>
                </c:pt>
                <c:pt idx="663">
                  <c:v>-5.0573400000000001E-6</c:v>
                </c:pt>
                <c:pt idx="664">
                  <c:v>3.1153699999999999E-6</c:v>
                </c:pt>
                <c:pt idx="665">
                  <c:v>1.1389199999999999E-5</c:v>
                </c:pt>
                <c:pt idx="666">
                  <c:v>1.9313500000000001E-5</c:v>
                </c:pt>
                <c:pt idx="667">
                  <c:v>2.64131E-5</c:v>
                </c:pt>
                <c:pt idx="668">
                  <c:v>3.2218599999999997E-5</c:v>
                </c:pt>
                <c:pt idx="669">
                  <c:v>3.6313499999999997E-5</c:v>
                </c:pt>
                <c:pt idx="670">
                  <c:v>3.8383300000000002E-5</c:v>
                </c:pt>
                <c:pt idx="671">
                  <c:v>3.8251899999999999E-5</c:v>
                </c:pt>
                <c:pt idx="672">
                  <c:v>3.5905000000000003E-5</c:v>
                </c:pt>
                <c:pt idx="673">
                  <c:v>3.1502199999999998E-5</c:v>
                </c:pt>
                <c:pt idx="674">
                  <c:v>2.5381500000000001E-5</c:v>
                </c:pt>
                <c:pt idx="675">
                  <c:v>1.8051699999999999E-5</c:v>
                </c:pt>
                <c:pt idx="676">
                  <c:v>1.01597E-5</c:v>
                </c:pt>
                <c:pt idx="677">
                  <c:v>2.4224100000000002E-6</c:v>
                </c:pt>
                <c:pt idx="678">
                  <c:v>-4.4761100000000001E-6</c:v>
                </c:pt>
                <c:pt idx="679">
                  <c:v>-1.0002399999999999E-5</c:v>
                </c:pt>
                <c:pt idx="680">
                  <c:v>-1.38725E-5</c:v>
                </c:pt>
                <c:pt idx="681">
                  <c:v>-1.6093999999999999E-5</c:v>
                </c:pt>
                <c:pt idx="682">
                  <c:v>-1.6932700000000001E-5</c:v>
                </c:pt>
                <c:pt idx="683">
                  <c:v>-1.6807899999999999E-5</c:v>
                </c:pt>
                <c:pt idx="684">
                  <c:v>-1.6154000000000002E-5</c:v>
                </c:pt>
                <c:pt idx="685">
                  <c:v>-1.5294E-5</c:v>
                </c:pt>
                <c:pt idx="686">
                  <c:v>-1.43662E-5</c:v>
                </c:pt>
                <c:pt idx="687">
                  <c:v>-1.33226E-5</c:v>
                </c:pt>
                <c:pt idx="688">
                  <c:v>-1.19874E-5</c:v>
                </c:pt>
                <c:pt idx="689">
                  <c:v>-1.0148300000000001E-5</c:v>
                </c:pt>
                <c:pt idx="690">
                  <c:v>-7.6475999999999994E-6</c:v>
                </c:pt>
                <c:pt idx="691">
                  <c:v>-4.4500700000000004E-6</c:v>
                </c:pt>
                <c:pt idx="692">
                  <c:v>-6.7424500000000001E-7</c:v>
                </c:pt>
                <c:pt idx="693">
                  <c:v>3.4131E-6</c:v>
                </c:pt>
                <c:pt idx="694">
                  <c:v>7.4349900000000001E-6</c:v>
                </c:pt>
                <c:pt idx="695">
                  <c:v>1.0965899999999999E-5</c:v>
                </c:pt>
                <c:pt idx="696">
                  <c:v>1.3604900000000001E-5</c:v>
                </c:pt>
                <c:pt idx="697">
                  <c:v>1.5046E-5</c:v>
                </c:pt>
                <c:pt idx="698">
                  <c:v>1.5128E-5</c:v>
                </c:pt>
                <c:pt idx="699">
                  <c:v>1.38549E-5</c:v>
                </c:pt>
                <c:pt idx="700">
                  <c:v>1.13808E-5</c:v>
                </c:pt>
                <c:pt idx="701">
                  <c:v>7.9693599999999992E-6</c:v>
                </c:pt>
                <c:pt idx="702">
                  <c:v>3.9423299999999999E-6</c:v>
                </c:pt>
                <c:pt idx="703">
                  <c:v>-3.65767E-7</c:v>
                </c:pt>
                <c:pt idx="704">
                  <c:v>-4.6348400000000003E-6</c:v>
                </c:pt>
                <c:pt idx="705">
                  <c:v>-8.5685900000000006E-6</c:v>
                </c:pt>
                <c:pt idx="706">
                  <c:v>-1.18949E-5</c:v>
                </c:pt>
                <c:pt idx="707">
                  <c:v>-1.43693E-5</c:v>
                </c:pt>
                <c:pt idx="708">
                  <c:v>-1.5789799999999999E-5</c:v>
                </c:pt>
                <c:pt idx="709">
                  <c:v>-1.6020800000000001E-5</c:v>
                </c:pt>
                <c:pt idx="710">
                  <c:v>-1.5018600000000001E-5</c:v>
                </c:pt>
                <c:pt idx="711">
                  <c:v>-1.2846900000000001E-5</c:v>
                </c:pt>
                <c:pt idx="712">
                  <c:v>-9.6774399999999993E-6</c:v>
                </c:pt>
                <c:pt idx="713">
                  <c:v>-5.7751799999999997E-6</c:v>
                </c:pt>
                <c:pt idx="714">
                  <c:v>-1.4740100000000001E-6</c:v>
                </c:pt>
                <c:pt idx="715">
                  <c:v>2.8526999999999998E-6</c:v>
                </c:pt>
                <c:pt idx="716">
                  <c:v>6.8234300000000002E-6</c:v>
                </c:pt>
                <c:pt idx="717">
                  <c:v>1.0081199999999999E-5</c:v>
                </c:pt>
                <c:pt idx="718">
                  <c:v>1.2326900000000001E-5</c:v>
                </c:pt>
                <c:pt idx="719">
                  <c:v>1.3350799999999999E-5</c:v>
                </c:pt>
                <c:pt idx="720">
                  <c:v>1.3057999999999999E-5</c:v>
                </c:pt>
                <c:pt idx="721">
                  <c:v>1.14832E-5</c:v>
                </c:pt>
                <c:pt idx="722">
                  <c:v>8.7911100000000003E-6</c:v>
                </c:pt>
                <c:pt idx="723">
                  <c:v>5.2601800000000003E-6</c:v>
                </c:pt>
                <c:pt idx="724">
                  <c:v>1.25038E-6</c:v>
                </c:pt>
                <c:pt idx="725">
                  <c:v>-2.8422300000000001E-6</c:v>
                </c:pt>
                <c:pt idx="726">
                  <c:v>-6.6365699999999997E-6</c:v>
                </c:pt>
                <c:pt idx="727">
                  <c:v>-9.8138400000000002E-6</c:v>
                </c:pt>
                <c:pt idx="728">
                  <c:v>-1.21515E-5</c:v>
                </c:pt>
                <c:pt idx="729">
                  <c:v>-1.35387E-5</c:v>
                </c:pt>
                <c:pt idx="730">
                  <c:v>-1.3973499999999999E-5</c:v>
                </c:pt>
                <c:pt idx="731">
                  <c:v>-1.3548E-5</c:v>
                </c:pt>
                <c:pt idx="732">
                  <c:v>-1.2426700000000001E-5</c:v>
                </c:pt>
                <c:pt idx="733">
                  <c:v>-1.0823500000000001E-5</c:v>
                </c:pt>
                <c:pt idx="734">
                  <c:v>-8.97687E-6</c:v>
                </c:pt>
                <c:pt idx="735">
                  <c:v>-7.1242499999999996E-6</c:v>
                </c:pt>
                <c:pt idx="736">
                  <c:v>-5.4749900000000002E-6</c:v>
                </c:pt>
                <c:pt idx="737">
                  <c:v>-4.1873300000000001E-6</c:v>
                </c:pt>
                <c:pt idx="738">
                  <c:v>-3.3527000000000001E-6</c:v>
                </c:pt>
                <c:pt idx="739">
                  <c:v>-2.99067E-6</c:v>
                </c:pt>
                <c:pt idx="740">
                  <c:v>-3.0538599999999998E-6</c:v>
                </c:pt>
                <c:pt idx="741">
                  <c:v>-3.4406000000000001E-6</c:v>
                </c:pt>
                <c:pt idx="742">
                  <c:v>-4.0124400000000002E-6</c:v>
                </c:pt>
                <c:pt idx="743">
                  <c:v>-4.6146800000000003E-6</c:v>
                </c:pt>
                <c:pt idx="744">
                  <c:v>-5.0979400000000002E-6</c:v>
                </c:pt>
                <c:pt idx="745">
                  <c:v>-5.3380100000000002E-6</c:v>
                </c:pt>
                <c:pt idx="746">
                  <c:v>-5.2509E-6</c:v>
                </c:pt>
                <c:pt idx="747">
                  <c:v>-4.8010500000000004E-6</c:v>
                </c:pt>
                <c:pt idx="748">
                  <c:v>-4.0039699999999997E-6</c:v>
                </c:pt>
                <c:pt idx="749">
                  <c:v>-2.9257000000000002E-6</c:v>
                </c:pt>
                <c:pt idx="750">
                  <c:v>-1.6805099999999999E-6</c:v>
                </c:pt>
                <c:pt idx="751">
                  <c:v>-4.2369600000000001E-7</c:v>
                </c:pt>
                <c:pt idx="752">
                  <c:v>6.6649599999999999E-7</c:v>
                </c:pt>
                <c:pt idx="753">
                  <c:v>1.42142E-6</c:v>
                </c:pt>
                <c:pt idx="754">
                  <c:v>1.72431E-6</c:v>
                </c:pt>
                <c:pt idx="755">
                  <c:v>1.5479E-6</c:v>
                </c:pt>
                <c:pt idx="756">
                  <c:v>9.6895900000000009E-7</c:v>
                </c:pt>
                <c:pt idx="757">
                  <c:v>1.49145E-7</c:v>
                </c:pt>
                <c:pt idx="758">
                  <c:v>-7.13215E-7</c:v>
                </c:pt>
                <c:pt idx="759">
                  <c:v>-1.43947E-6</c:v>
                </c:pt>
                <c:pt idx="760">
                  <c:v>-1.9086700000000001E-6</c:v>
                </c:pt>
                <c:pt idx="761">
                  <c:v>-2.0596999999999999E-6</c:v>
                </c:pt>
                <c:pt idx="762">
                  <c:v>-1.8601800000000001E-6</c:v>
                </c:pt>
                <c:pt idx="763">
                  <c:v>-1.2646900000000001E-6</c:v>
                </c:pt>
                <c:pt idx="764">
                  <c:v>-1.9275999999999999E-7</c:v>
                </c:pt>
                <c:pt idx="765">
                  <c:v>1.45177E-6</c:v>
                </c:pt>
                <c:pt idx="766">
                  <c:v>3.72166E-6</c:v>
                </c:pt>
                <c:pt idx="767">
                  <c:v>6.5522599999999997E-6</c:v>
                </c:pt>
                <c:pt idx="768">
                  <c:v>9.7104200000000008E-6</c:v>
                </c:pt>
                <c:pt idx="769">
                  <c:v>1.27971E-5</c:v>
                </c:pt>
                <c:pt idx="770">
                  <c:v>1.5312199999999999E-5</c:v>
                </c:pt>
                <c:pt idx="771">
                  <c:v>1.6764400000000002E-5</c:v>
                </c:pt>
                <c:pt idx="772">
                  <c:v>1.67885E-5</c:v>
                </c:pt>
                <c:pt idx="773">
                  <c:v>1.5235099999999999E-5</c:v>
                </c:pt>
                <c:pt idx="774">
                  <c:v>1.2208000000000001E-5</c:v>
                </c:pt>
                <c:pt idx="775">
                  <c:v>8.0471699999999994E-6</c:v>
                </c:pt>
                <c:pt idx="776">
                  <c:v>3.2680700000000001E-6</c:v>
                </c:pt>
                <c:pt idx="777">
                  <c:v>-1.52361E-6</c:v>
                </c:pt>
                <c:pt idx="778">
                  <c:v>-5.7266000000000004E-6</c:v>
                </c:pt>
                <c:pt idx="779">
                  <c:v>-8.8360600000000006E-6</c:v>
                </c:pt>
                <c:pt idx="780">
                  <c:v>-1.05219E-5</c:v>
                </c:pt>
                <c:pt idx="781">
                  <c:v>-1.06811E-5</c:v>
                </c:pt>
                <c:pt idx="782">
                  <c:v>-9.4511699999999998E-6</c:v>
                </c:pt>
                <c:pt idx="783">
                  <c:v>-7.1768599999999996E-6</c:v>
                </c:pt>
                <c:pt idx="784">
                  <c:v>-4.3347000000000002E-6</c:v>
                </c:pt>
                <c:pt idx="785">
                  <c:v>-1.4306900000000001E-6</c:v>
                </c:pt>
                <c:pt idx="786">
                  <c:v>1.10256E-6</c:v>
                </c:pt>
                <c:pt idx="787">
                  <c:v>2.9838799999999998E-6</c:v>
                </c:pt>
                <c:pt idx="788">
                  <c:v>4.1190099999999997E-6</c:v>
                </c:pt>
                <c:pt idx="789">
                  <c:v>4.5885399999999996E-6</c:v>
                </c:pt>
                <c:pt idx="790">
                  <c:v>4.5961300000000003E-6</c:v>
                </c:pt>
                <c:pt idx="791">
                  <c:v>4.3938600000000001E-6</c:v>
                </c:pt>
                <c:pt idx="792">
                  <c:v>4.2058200000000002E-6</c:v>
                </c:pt>
                <c:pt idx="793">
                  <c:v>4.16953E-6</c:v>
                </c:pt>
                <c:pt idx="794">
                  <c:v>4.3096600000000002E-6</c:v>
                </c:pt>
                <c:pt idx="795">
                  <c:v>4.5489800000000003E-6</c:v>
                </c:pt>
                <c:pt idx="796">
                  <c:v>4.7511600000000001E-6</c:v>
                </c:pt>
                <c:pt idx="797">
                  <c:v>4.7800599999999999E-6</c:v>
                </c:pt>
                <c:pt idx="798">
                  <c:v>4.5553700000000001E-6</c:v>
                </c:pt>
                <c:pt idx="799">
                  <c:v>4.0857300000000001E-6</c:v>
                </c:pt>
                <c:pt idx="800">
                  <c:v>3.4682600000000001E-6</c:v>
                </c:pt>
                <c:pt idx="801">
                  <c:v>2.85533E-6</c:v>
                </c:pt>
                <c:pt idx="802">
                  <c:v>2.4003000000000001E-6</c:v>
                </c:pt>
                <c:pt idx="803">
                  <c:v>2.2010199999999999E-6</c:v>
                </c:pt>
                <c:pt idx="804">
                  <c:v>2.2599600000000001E-6</c:v>
                </c:pt>
                <c:pt idx="805">
                  <c:v>2.4727000000000001E-6</c:v>
                </c:pt>
                <c:pt idx="806">
                  <c:v>2.64696E-6</c:v>
                </c:pt>
                <c:pt idx="807">
                  <c:v>2.5443899999999999E-6</c:v>
                </c:pt>
                <c:pt idx="808">
                  <c:v>1.9329300000000001E-6</c:v>
                </c:pt>
                <c:pt idx="809">
                  <c:v>6.3854600000000001E-7</c:v>
                </c:pt>
                <c:pt idx="810">
                  <c:v>-1.41026E-6</c:v>
                </c:pt>
                <c:pt idx="811">
                  <c:v>-4.14805E-6</c:v>
                </c:pt>
                <c:pt idx="812">
                  <c:v>-7.3525600000000003E-6</c:v>
                </c:pt>
                <c:pt idx="813">
                  <c:v>-1.06477E-5</c:v>
                </c:pt>
                <c:pt idx="814">
                  <c:v>-1.35412E-5</c:v>
                </c:pt>
                <c:pt idx="815">
                  <c:v>-1.55014E-5</c:v>
                </c:pt>
                <c:pt idx="816">
                  <c:v>-1.60666E-5</c:v>
                </c:pt>
                <c:pt idx="817">
                  <c:v>-1.4957799999999999E-5</c:v>
                </c:pt>
                <c:pt idx="818">
                  <c:v>-1.21598E-5</c:v>
                </c:pt>
                <c:pt idx="819">
                  <c:v>-7.9393500000000005E-6</c:v>
                </c:pt>
                <c:pt idx="820">
                  <c:v>-2.79215E-6</c:v>
                </c:pt>
                <c:pt idx="821">
                  <c:v>2.66551E-6</c:v>
                </c:pt>
                <c:pt idx="822">
                  <c:v>7.8221799999999997E-6</c:v>
                </c:pt>
                <c:pt idx="823">
                  <c:v>1.2176300000000001E-5</c:v>
                </c:pt>
                <c:pt idx="824">
                  <c:v>1.5395699999999999E-5</c:v>
                </c:pt>
                <c:pt idx="825">
                  <c:v>1.7326500000000001E-5</c:v>
                </c:pt>
                <c:pt idx="826">
                  <c:v>1.79642E-5</c:v>
                </c:pt>
                <c:pt idx="827">
                  <c:v>1.7405999999999999E-5</c:v>
                </c:pt>
                <c:pt idx="828">
                  <c:v>1.5803300000000002E-5</c:v>
                </c:pt>
                <c:pt idx="829">
                  <c:v>1.33254E-5</c:v>
                </c:pt>
                <c:pt idx="830">
                  <c:v>1.01409E-5</c:v>
                </c:pt>
                <c:pt idx="831">
                  <c:v>6.41543E-6</c:v>
                </c:pt>
                <c:pt idx="832">
                  <c:v>2.3225000000000002E-6</c:v>
                </c:pt>
                <c:pt idx="833">
                  <c:v>-1.9413200000000001E-6</c:v>
                </c:pt>
                <c:pt idx="834">
                  <c:v>-6.1446100000000003E-6</c:v>
                </c:pt>
                <c:pt idx="835">
                  <c:v>-1.0020999999999999E-5</c:v>
                </c:pt>
                <c:pt idx="836">
                  <c:v>-1.32856E-5</c:v>
                </c:pt>
                <c:pt idx="837">
                  <c:v>-1.5669099999999999E-5</c:v>
                </c:pt>
                <c:pt idx="838">
                  <c:v>-1.69629E-5</c:v>
                </c:pt>
                <c:pt idx="839">
                  <c:v>-1.70666E-5</c:v>
                </c:pt>
                <c:pt idx="840">
                  <c:v>-1.6022500000000001E-5</c:v>
                </c:pt>
                <c:pt idx="841">
                  <c:v>-1.4023699999999999E-5</c:v>
                </c:pt>
                <c:pt idx="842">
                  <c:v>-1.1388399999999999E-5</c:v>
                </c:pt>
                <c:pt idx="843">
                  <c:v>-8.5036400000000005E-6</c:v>
                </c:pt>
                <c:pt idx="844">
                  <c:v>-5.7498600000000004E-6</c:v>
                </c:pt>
                <c:pt idx="845">
                  <c:v>-3.4251E-6</c:v>
                </c:pt>
                <c:pt idx="846">
                  <c:v>-1.6860499999999999E-6</c:v>
                </c:pt>
                <c:pt idx="847">
                  <c:v>-5.1890499999999995E-7</c:v>
                </c:pt>
                <c:pt idx="848">
                  <c:v>2.5382399999999998E-7</c:v>
                </c:pt>
                <c:pt idx="849">
                  <c:v>9.2984599999999997E-7</c:v>
                </c:pt>
                <c:pt idx="850">
                  <c:v>1.8519400000000001E-6</c:v>
                </c:pt>
                <c:pt idx="851">
                  <c:v>3.3133600000000001E-6</c:v>
                </c:pt>
                <c:pt idx="852">
                  <c:v>5.4646600000000001E-6</c:v>
                </c:pt>
                <c:pt idx="853">
                  <c:v>8.2475199999999999E-6</c:v>
                </c:pt>
                <c:pt idx="854">
                  <c:v>1.1378399999999999E-5</c:v>
                </c:pt>
                <c:pt idx="855">
                  <c:v>1.4392E-5</c:v>
                </c:pt>
                <c:pt idx="856">
                  <c:v>1.6735499999999999E-5</c:v>
                </c:pt>
                <c:pt idx="857">
                  <c:v>1.78885E-5</c:v>
                </c:pt>
                <c:pt idx="858">
                  <c:v>1.7475200000000002E-5</c:v>
                </c:pt>
                <c:pt idx="859">
                  <c:v>1.53438E-5</c:v>
                </c:pt>
                <c:pt idx="860">
                  <c:v>1.1597099999999999E-5</c:v>
                </c:pt>
                <c:pt idx="861">
                  <c:v>6.5754800000000003E-6</c:v>
                </c:pt>
                <c:pt idx="862">
                  <c:v>8.0048500000000001E-7</c:v>
                </c:pt>
                <c:pt idx="863">
                  <c:v>-5.1081500000000004E-6</c:v>
                </c:pt>
                <c:pt idx="864">
                  <c:v>-1.05258E-5</c:v>
                </c:pt>
                <c:pt idx="865">
                  <c:v>-1.49119E-5</c:v>
                </c:pt>
                <c:pt idx="866">
                  <c:v>-1.7878000000000001E-5</c:v>
                </c:pt>
                <c:pt idx="867">
                  <c:v>-1.9225700000000001E-5</c:v>
                </c:pt>
                <c:pt idx="868">
                  <c:v>-1.8948299999999999E-5</c:v>
                </c:pt>
                <c:pt idx="869">
                  <c:v>-1.7203499999999999E-5</c:v>
                </c:pt>
                <c:pt idx="870">
                  <c:v>-1.42667E-5</c:v>
                </c:pt>
                <c:pt idx="871">
                  <c:v>-1.0478E-5</c:v>
                </c:pt>
                <c:pt idx="872">
                  <c:v>-6.1908000000000001E-6</c:v>
                </c:pt>
                <c:pt idx="873">
                  <c:v>-1.7318099999999999E-6</c:v>
                </c:pt>
                <c:pt idx="874">
                  <c:v>2.6251200000000002E-6</c:v>
                </c:pt>
                <c:pt idx="875">
                  <c:v>6.6639800000000004E-6</c:v>
                </c:pt>
                <c:pt idx="876">
                  <c:v>1.02107E-5</c:v>
                </c:pt>
                <c:pt idx="877">
                  <c:v>1.3104E-5</c:v>
                </c:pt>
                <c:pt idx="878">
                  <c:v>1.51692E-5</c:v>
                </c:pt>
                <c:pt idx="879">
                  <c:v>1.62165E-5</c:v>
                </c:pt>
                <c:pt idx="880">
                  <c:v>1.6073200000000001E-5</c:v>
                </c:pt>
                <c:pt idx="881">
                  <c:v>1.4644899999999999E-5</c:v>
                </c:pt>
                <c:pt idx="882">
                  <c:v>1.1980100000000001E-5</c:v>
                </c:pt>
                <c:pt idx="883">
                  <c:v>8.3066900000000006E-6</c:v>
                </c:pt>
                <c:pt idx="884">
                  <c:v>4.01911E-6</c:v>
                </c:pt>
                <c:pt idx="885">
                  <c:v>-3.8594900000000001E-7</c:v>
                </c:pt>
                <c:pt idx="886">
                  <c:v>-4.4023399999999996E-6</c:v>
                </c:pt>
                <c:pt idx="887">
                  <c:v>-7.6058600000000001E-6</c:v>
                </c:pt>
                <c:pt idx="888">
                  <c:v>-9.71857E-6</c:v>
                </c:pt>
                <c:pt idx="889">
                  <c:v>-1.06353E-5</c:v>
                </c:pt>
                <c:pt idx="890">
                  <c:v>-1.0415699999999999E-5</c:v>
                </c:pt>
                <c:pt idx="891">
                  <c:v>-9.2543500000000006E-6</c:v>
                </c:pt>
                <c:pt idx="892">
                  <c:v>-7.4389500000000002E-6</c:v>
                </c:pt>
                <c:pt idx="893">
                  <c:v>-5.3064200000000003E-6</c:v>
                </c:pt>
                <c:pt idx="894">
                  <c:v>-3.1989500000000001E-6</c:v>
                </c:pt>
                <c:pt idx="895">
                  <c:v>-1.42419E-6</c:v>
                </c:pt>
                <c:pt idx="896">
                  <c:v>-2.2102700000000001E-7</c:v>
                </c:pt>
                <c:pt idx="897">
                  <c:v>2.6848799999999999E-7</c:v>
                </c:pt>
                <c:pt idx="898">
                  <c:v>1.9676E-8</c:v>
                </c:pt>
                <c:pt idx="899">
                  <c:v>-8.6513200000000002E-7</c:v>
                </c:pt>
                <c:pt idx="900">
                  <c:v>-2.16328E-6</c:v>
                </c:pt>
                <c:pt idx="901">
                  <c:v>-3.5601099999999999E-6</c:v>
                </c:pt>
                <c:pt idx="902">
                  <c:v>-4.70034E-6</c:v>
                </c:pt>
                <c:pt idx="903">
                  <c:v>-5.2553499999999996E-6</c:v>
                </c:pt>
                <c:pt idx="904">
                  <c:v>-4.9903299999999999E-6</c:v>
                </c:pt>
                <c:pt idx="905">
                  <c:v>-3.8137200000000001E-6</c:v>
                </c:pt>
                <c:pt idx="906">
                  <c:v>-1.79741E-6</c:v>
                </c:pt>
                <c:pt idx="907">
                  <c:v>8.34066E-7</c:v>
                </c:pt>
                <c:pt idx="908">
                  <c:v>3.7388800000000002E-6</c:v>
                </c:pt>
                <c:pt idx="909">
                  <c:v>6.50623E-6</c:v>
                </c:pt>
                <c:pt idx="910">
                  <c:v>8.7077400000000008E-6</c:v>
                </c:pt>
                <c:pt idx="911">
                  <c:v>9.9480599999999994E-6</c:v>
                </c:pt>
                <c:pt idx="912">
                  <c:v>9.9145600000000005E-6</c:v>
                </c:pt>
                <c:pt idx="913">
                  <c:v>8.4257100000000003E-6</c:v>
                </c:pt>
                <c:pt idx="914">
                  <c:v>5.4737599999999997E-6</c:v>
                </c:pt>
                <c:pt idx="915">
                  <c:v>1.25413E-6</c:v>
                </c:pt>
                <c:pt idx="916">
                  <c:v>-3.8307100000000003E-6</c:v>
                </c:pt>
                <c:pt idx="917">
                  <c:v>-9.2050400000000002E-6</c:v>
                </c:pt>
                <c:pt idx="918">
                  <c:v>-1.4195199999999999E-5</c:v>
                </c:pt>
                <c:pt idx="919">
                  <c:v>-1.8136000000000001E-5</c:v>
                </c:pt>
                <c:pt idx="920">
                  <c:v>-2.0485399999999999E-5</c:v>
                </c:pt>
                <c:pt idx="921">
                  <c:v>-2.0916699999999999E-5</c:v>
                </c:pt>
                <c:pt idx="922">
                  <c:v>-1.9360799999999999E-5</c:v>
                </c:pt>
                <c:pt idx="923">
                  <c:v>-1.5991300000000001E-5</c:v>
                </c:pt>
                <c:pt idx="924">
                  <c:v>-1.1164E-5</c:v>
                </c:pt>
                <c:pt idx="925">
                  <c:v>-5.3401099999999998E-6</c:v>
                </c:pt>
                <c:pt idx="926">
                  <c:v>9.7919000000000002E-7</c:v>
                </c:pt>
                <c:pt idx="927">
                  <c:v>7.2919800000000001E-6</c:v>
                </c:pt>
                <c:pt idx="928">
                  <c:v>1.3113599999999999E-5</c:v>
                </c:pt>
                <c:pt idx="929">
                  <c:v>1.7989899999999999E-5</c:v>
                </c:pt>
                <c:pt idx="930">
                  <c:v>2.1522299999999999E-5</c:v>
                </c:pt>
                <c:pt idx="931">
                  <c:v>2.34081E-5</c:v>
                </c:pt>
                <c:pt idx="932">
                  <c:v>2.3484499999999999E-5</c:v>
                </c:pt>
                <c:pt idx="933">
                  <c:v>2.1759800000000001E-5</c:v>
                </c:pt>
                <c:pt idx="934">
                  <c:v>1.8416699999999999E-5</c:v>
                </c:pt>
                <c:pt idx="935">
                  <c:v>1.3788099999999999E-5</c:v>
                </c:pt>
                <c:pt idx="936">
                  <c:v>8.3150200000000006E-6</c:v>
                </c:pt>
                <c:pt idx="937">
                  <c:v>2.49973E-6</c:v>
                </c:pt>
                <c:pt idx="938">
                  <c:v>-3.1373800000000001E-6</c:v>
                </c:pt>
                <c:pt idx="939">
                  <c:v>-8.0951899999999993E-6</c:v>
                </c:pt>
                <c:pt idx="940">
                  <c:v>-1.19297E-5</c:v>
                </c:pt>
                <c:pt idx="941">
                  <c:v>-1.4297999999999999E-5</c:v>
                </c:pt>
                <c:pt idx="942">
                  <c:v>-1.5005699999999999E-5</c:v>
                </c:pt>
                <c:pt idx="943">
                  <c:v>-1.4047500000000001E-5</c:v>
                </c:pt>
                <c:pt idx="944">
                  <c:v>-1.1625500000000001E-5</c:v>
                </c:pt>
                <c:pt idx="945">
                  <c:v>-8.1338300000000004E-6</c:v>
                </c:pt>
                <c:pt idx="946">
                  <c:v>-4.1029199999999998E-6</c:v>
                </c:pt>
                <c:pt idx="947">
                  <c:v>-1.1030300000000001E-7</c:v>
                </c:pt>
                <c:pt idx="948">
                  <c:v>3.3225700000000002E-6</c:v>
                </c:pt>
                <c:pt idx="949">
                  <c:v>5.8228499999999997E-6</c:v>
                </c:pt>
                <c:pt idx="950">
                  <c:v>7.22812E-6</c:v>
                </c:pt>
                <c:pt idx="951">
                  <c:v>7.6044700000000002E-6</c:v>
                </c:pt>
                <c:pt idx="952">
                  <c:v>7.2166100000000004E-6</c:v>
                </c:pt>
                <c:pt idx="953">
                  <c:v>6.4586399999999997E-6</c:v>
                </c:pt>
                <c:pt idx="954">
                  <c:v>5.7617700000000001E-6</c:v>
                </c:pt>
                <c:pt idx="955">
                  <c:v>5.4952000000000003E-6</c:v>
                </c:pt>
                <c:pt idx="956">
                  <c:v>5.8783199999999998E-6</c:v>
                </c:pt>
                <c:pt idx="957">
                  <c:v>6.9258099999999997E-6</c:v>
                </c:pt>
                <c:pt idx="958">
                  <c:v>8.4396100000000003E-6</c:v>
                </c:pt>
                <c:pt idx="959">
                  <c:v>1.00485E-5</c:v>
                </c:pt>
                <c:pt idx="960">
                  <c:v>1.1287900000000001E-5</c:v>
                </c:pt>
                <c:pt idx="961">
                  <c:v>1.1702899999999999E-5</c:v>
                </c:pt>
                <c:pt idx="962">
                  <c:v>1.0947200000000001E-5</c:v>
                </c:pt>
                <c:pt idx="963">
                  <c:v>8.8519400000000002E-6</c:v>
                </c:pt>
                <c:pt idx="964">
                  <c:v>5.4560199999999996E-6</c:v>
                </c:pt>
                <c:pt idx="965">
                  <c:v>9.9764599999999999E-7</c:v>
                </c:pt>
                <c:pt idx="966">
                  <c:v>-4.1263900000000001E-6</c:v>
                </c:pt>
                <c:pt idx="967">
                  <c:v>-9.4179100000000008E-6</c:v>
                </c:pt>
                <c:pt idx="968">
                  <c:v>-1.43292E-5</c:v>
                </c:pt>
                <c:pt idx="969">
                  <c:v>-1.8301899999999998E-5</c:v>
                </c:pt>
                <c:pt idx="970">
                  <c:v>-2.0798700000000001E-5</c:v>
                </c:pt>
                <c:pt idx="971">
                  <c:v>-2.13344E-5</c:v>
                </c:pt>
                <c:pt idx="972">
                  <c:v>-1.9504299999999999E-5</c:v>
                </c:pt>
                <c:pt idx="973">
                  <c:v>-1.5014100000000001E-5</c:v>
                </c:pt>
                <c:pt idx="974">
                  <c:v>-7.7124400000000003E-6</c:v>
                </c:pt>
                <c:pt idx="975">
                  <c:v>2.37983E-6</c:v>
                </c:pt>
                <c:pt idx="976">
                  <c:v>1.5037200000000001E-5</c:v>
                </c:pt>
                <c:pt idx="977">
                  <c:v>2.9765699999999999E-5</c:v>
                </c:pt>
                <c:pt idx="978">
                  <c:v>4.5710700000000003E-5</c:v>
                </c:pt>
                <c:pt idx="979">
                  <c:v>6.1585200000000001E-5</c:v>
                </c:pt>
                <c:pt idx="980">
                  <c:v>7.5683200000000001E-5</c:v>
                </c:pt>
                <c:pt idx="981">
                  <c:v>8.60261E-5</c:v>
                </c:pt>
                <c:pt idx="982">
                  <c:v>9.0665200000000001E-5</c:v>
                </c:pt>
                <c:pt idx="983">
                  <c:v>8.8090600000000007E-5</c:v>
                </c:pt>
                <c:pt idx="984">
                  <c:v>7.7617499999999993E-5</c:v>
                </c:pt>
                <c:pt idx="985">
                  <c:v>5.9616600000000001E-5</c:v>
                </c:pt>
                <c:pt idx="986">
                  <c:v>3.5532699999999999E-5</c:v>
                </c:pt>
                <c:pt idx="987">
                  <c:v>7.6879699999999995E-6</c:v>
                </c:pt>
                <c:pt idx="988">
                  <c:v>-2.1078899999999999E-5</c:v>
                </c:pt>
                <c:pt idx="989">
                  <c:v>-4.7843200000000003E-5</c:v>
                </c:pt>
                <c:pt idx="990">
                  <c:v>-6.9993799999999994E-5</c:v>
                </c:pt>
                <c:pt idx="991">
                  <c:v>-8.5551300000000002E-5</c:v>
                </c:pt>
                <c:pt idx="992">
                  <c:v>-9.3383999999999999E-5</c:v>
                </c:pt>
                <c:pt idx="993">
                  <c:v>-9.3299499999999997E-5</c:v>
                </c:pt>
                <c:pt idx="994">
                  <c:v>-8.6005299999999995E-5</c:v>
                </c:pt>
                <c:pt idx="995">
                  <c:v>-7.2961500000000003E-5</c:v>
                </c:pt>
                <c:pt idx="996">
                  <c:v>-5.6147499999999997E-5</c:v>
                </c:pt>
                <c:pt idx="997">
                  <c:v>-3.77578E-5</c:v>
                </c:pt>
                <c:pt idx="998">
                  <c:v>-1.9868500000000001E-5</c:v>
                </c:pt>
                <c:pt idx="999">
                  <c:v>-4.1464900000000002E-6</c:v>
                </c:pt>
                <c:pt idx="1000">
                  <c:v>8.3355300000000005E-6</c:v>
                </c:pt>
                <c:pt idx="1001">
                  <c:v>1.71486E-5</c:v>
                </c:pt>
                <c:pt idx="1002">
                  <c:v>2.2410000000000001E-5</c:v>
                </c:pt>
                <c:pt idx="1003">
                  <c:v>2.4575599999999999E-5</c:v>
                </c:pt>
                <c:pt idx="1004">
                  <c:v>2.4220199999999999E-5</c:v>
                </c:pt>
                <c:pt idx="1005">
                  <c:v>2.1892400000000001E-5</c:v>
                </c:pt>
                <c:pt idx="1006">
                  <c:v>1.80647E-5</c:v>
                </c:pt>
                <c:pt idx="1007">
                  <c:v>1.31581E-5</c:v>
                </c:pt>
                <c:pt idx="1008">
                  <c:v>7.6005299999999999E-6</c:v>
                </c:pt>
                <c:pt idx="1009">
                  <c:v>1.8631100000000001E-6</c:v>
                </c:pt>
                <c:pt idx="1010">
                  <c:v>-3.5606599999999998E-6</c:v>
                </c:pt>
                <c:pt idx="1011">
                  <c:v>-8.2160099999999996E-6</c:v>
                </c:pt>
                <c:pt idx="1012">
                  <c:v>-1.17543E-5</c:v>
                </c:pt>
                <c:pt idx="1013">
                  <c:v>-1.39877E-5</c:v>
                </c:pt>
                <c:pt idx="1014">
                  <c:v>-1.49208E-5</c:v>
                </c:pt>
                <c:pt idx="1015">
                  <c:v>-1.4745900000000001E-5</c:v>
                </c:pt>
                <c:pt idx="1016">
                  <c:v>-1.3801100000000001E-5</c:v>
                </c:pt>
                <c:pt idx="1017">
                  <c:v>-1.25007E-5</c:v>
                </c:pt>
                <c:pt idx="1018">
                  <c:v>-1.1246900000000001E-5</c:v>
                </c:pt>
                <c:pt idx="1019">
                  <c:v>-1.0336999999999999E-5</c:v>
                </c:pt>
                <c:pt idx="1020">
                  <c:v>-9.8914300000000003E-6</c:v>
                </c:pt>
                <c:pt idx="1021">
                  <c:v>-9.8293299999999996E-6</c:v>
                </c:pt>
                <c:pt idx="1022">
                  <c:v>-9.8970000000000003E-6</c:v>
                </c:pt>
                <c:pt idx="1023">
                  <c:v>-9.74005E-6</c:v>
                </c:pt>
                <c:pt idx="1024">
                  <c:v>-9.0012199999999992E-6</c:v>
                </c:pt>
                <c:pt idx="1025">
                  <c:v>-7.4182800000000001E-6</c:v>
                </c:pt>
                <c:pt idx="1026">
                  <c:v>-4.8938700000000003E-6</c:v>
                </c:pt>
                <c:pt idx="1027">
                  <c:v>-1.52214E-6</c:v>
                </c:pt>
                <c:pt idx="1028">
                  <c:v>2.4265399999999998E-6</c:v>
                </c:pt>
                <c:pt idx="1029">
                  <c:v>6.55482E-6</c:v>
                </c:pt>
                <c:pt idx="1030">
                  <c:v>1.04091E-5</c:v>
                </c:pt>
                <c:pt idx="1031">
                  <c:v>1.35534E-5</c:v>
                </c:pt>
                <c:pt idx="1032">
                  <c:v>1.5630200000000002E-5</c:v>
                </c:pt>
                <c:pt idx="1033">
                  <c:v>1.6402500000000001E-5</c:v>
                </c:pt>
                <c:pt idx="1034">
                  <c:v>1.5772100000000001E-5</c:v>
                </c:pt>
                <c:pt idx="1035">
                  <c:v>1.37747E-5</c:v>
                </c:pt>
                <c:pt idx="1036">
                  <c:v>1.05596E-5</c:v>
                </c:pt>
                <c:pt idx="1037">
                  <c:v>6.3631799999999998E-6</c:v>
                </c:pt>
                <c:pt idx="1038">
                  <c:v>1.4832499999999999E-6</c:v>
                </c:pt>
                <c:pt idx="1039">
                  <c:v>-3.7431300000000002E-6</c:v>
                </c:pt>
                <c:pt idx="1040">
                  <c:v>-8.9576300000000008E-6</c:v>
                </c:pt>
                <c:pt idx="1041">
                  <c:v>-1.3794E-5</c:v>
                </c:pt>
                <c:pt idx="1042">
                  <c:v>-1.789E-5</c:v>
                </c:pt>
                <c:pt idx="1043">
                  <c:v>-2.09001E-5</c:v>
                </c:pt>
                <c:pt idx="1044">
                  <c:v>-2.2514000000000002E-5</c:v>
                </c:pt>
                <c:pt idx="1045">
                  <c:v>-2.2484400000000001E-5</c:v>
                </c:pt>
                <c:pt idx="1046">
                  <c:v>-2.06699E-5</c:v>
                </c:pt>
                <c:pt idx="1047">
                  <c:v>-1.7083900000000001E-5</c:v>
                </c:pt>
                <c:pt idx="1048">
                  <c:v>-1.1934E-5</c:v>
                </c:pt>
                <c:pt idx="1049">
                  <c:v>-5.6301999999999999E-6</c:v>
                </c:pt>
                <c:pt idx="1050">
                  <c:v>1.24856E-6</c:v>
                </c:pt>
                <c:pt idx="1051">
                  <c:v>8.0256800000000004E-6</c:v>
                </c:pt>
                <c:pt idx="1052">
                  <c:v>1.4018299999999999E-5</c:v>
                </c:pt>
                <c:pt idx="1053">
                  <c:v>1.8624E-5</c:v>
                </c:pt>
                <c:pt idx="1054">
                  <c:v>2.13853E-5</c:v>
                </c:pt>
                <c:pt idx="1055">
                  <c:v>2.2030499999999999E-5</c:v>
                </c:pt>
                <c:pt idx="1056">
                  <c:v>2.0497E-5</c:v>
                </c:pt>
                <c:pt idx="1057">
                  <c:v>1.6947099999999999E-5</c:v>
                </c:pt>
                <c:pt idx="1058">
                  <c:v>1.17725E-5</c:v>
                </c:pt>
                <c:pt idx="1059">
                  <c:v>5.5764300000000001E-6</c:v>
                </c:pt>
                <c:pt idx="1060">
                  <c:v>-8.7990599999999999E-7</c:v>
                </c:pt>
                <c:pt idx="1061">
                  <c:v>-6.7725300000000004E-6</c:v>
                </c:pt>
                <c:pt idx="1062">
                  <c:v>-1.13392E-5</c:v>
                </c:pt>
                <c:pt idx="1063">
                  <c:v>-1.40063E-5</c:v>
                </c:pt>
                <c:pt idx="1064">
                  <c:v>-1.4486300000000001E-5</c:v>
                </c:pt>
                <c:pt idx="1065">
                  <c:v>-1.28205E-5</c:v>
                </c:pt>
                <c:pt idx="1066">
                  <c:v>-9.3608300000000006E-6</c:v>
                </c:pt>
                <c:pt idx="1067">
                  <c:v>-4.69959E-6</c:v>
                </c:pt>
                <c:pt idx="1068">
                  <c:v>4.3492100000000001E-7</c:v>
                </c:pt>
                <c:pt idx="1069">
                  <c:v>5.2935100000000001E-6</c:v>
                </c:pt>
                <c:pt idx="1070">
                  <c:v>9.2141399999999998E-6</c:v>
                </c:pt>
                <c:pt idx="1071">
                  <c:v>1.17103E-5</c:v>
                </c:pt>
                <c:pt idx="1072">
                  <c:v>1.2531899999999999E-5</c:v>
                </c:pt>
                <c:pt idx="1073">
                  <c:v>1.1691999999999999E-5</c:v>
                </c:pt>
                <c:pt idx="1074">
                  <c:v>9.4561499999999992E-6</c:v>
                </c:pt>
                <c:pt idx="1075">
                  <c:v>6.2965300000000002E-6</c:v>
                </c:pt>
                <c:pt idx="1076">
                  <c:v>2.8160199999999999E-6</c:v>
                </c:pt>
                <c:pt idx="1077">
                  <c:v>-3.4918400000000001E-7</c:v>
                </c:pt>
                <c:pt idx="1078">
                  <c:v>-2.63389E-6</c:v>
                </c:pt>
                <c:pt idx="1079">
                  <c:v>-3.6381200000000001E-6</c:v>
                </c:pt>
                <c:pt idx="1080">
                  <c:v>-3.1947699999999999E-6</c:v>
                </c:pt>
                <c:pt idx="1081">
                  <c:v>-1.39784E-6</c:v>
                </c:pt>
                <c:pt idx="1082">
                  <c:v>1.41543E-6</c:v>
                </c:pt>
                <c:pt idx="1083">
                  <c:v>4.7257000000000003E-6</c:v>
                </c:pt>
                <c:pt idx="1084">
                  <c:v>7.9236399999999992E-6</c:v>
                </c:pt>
                <c:pt idx="1085">
                  <c:v>1.04151E-5</c:v>
                </c:pt>
                <c:pt idx="1086">
                  <c:v>1.17211E-5</c:v>
                </c:pt>
                <c:pt idx="1087">
                  <c:v>1.1553799999999999E-5</c:v>
                </c:pt>
                <c:pt idx="1088">
                  <c:v>9.85561E-6</c:v>
                </c:pt>
                <c:pt idx="1089">
                  <c:v>6.7920100000000002E-6</c:v>
                </c:pt>
                <c:pt idx="1090">
                  <c:v>2.7042700000000001E-6</c:v>
                </c:pt>
                <c:pt idx="1091">
                  <c:v>-1.9649099999999999E-6</c:v>
                </c:pt>
                <c:pt idx="1092">
                  <c:v>-6.7489900000000002E-6</c:v>
                </c:pt>
                <c:pt idx="1093">
                  <c:v>-1.12166E-5</c:v>
                </c:pt>
                <c:pt idx="1094">
                  <c:v>-1.50014E-5</c:v>
                </c:pt>
                <c:pt idx="1095">
                  <c:v>-1.7808600000000001E-5</c:v>
                </c:pt>
                <c:pt idx="1096">
                  <c:v>-1.9414100000000001E-5</c:v>
                </c:pt>
                <c:pt idx="1097">
                  <c:v>-1.9669399999999998E-5</c:v>
                </c:pt>
                <c:pt idx="1098">
                  <c:v>-1.85158E-5</c:v>
                </c:pt>
                <c:pt idx="1099">
                  <c:v>-1.59986E-5</c:v>
                </c:pt>
                <c:pt idx="1100">
                  <c:v>-1.2269000000000001E-5</c:v>
                </c:pt>
                <c:pt idx="1101">
                  <c:v>-7.5687899999999996E-6</c:v>
                </c:pt>
                <c:pt idx="1102">
                  <c:v>-2.2072100000000001E-6</c:v>
                </c:pt>
                <c:pt idx="1103">
                  <c:v>3.4577299999999999E-6</c:v>
                </c:pt>
                <c:pt idx="1104">
                  <c:v>9.0243900000000005E-6</c:v>
                </c:pt>
                <c:pt idx="1105">
                  <c:v>1.4046700000000001E-5</c:v>
                </c:pt>
                <c:pt idx="1106">
                  <c:v>1.80445E-5</c:v>
                </c:pt>
                <c:pt idx="1107">
                  <c:v>2.0543800000000001E-5</c:v>
                </c:pt>
                <c:pt idx="1108">
                  <c:v>2.1149E-5</c:v>
                </c:pt>
                <c:pt idx="1109">
                  <c:v>1.9634199999999999E-5</c:v>
                </c:pt>
                <c:pt idx="1110">
                  <c:v>1.6022700000000002E-5</c:v>
                </c:pt>
                <c:pt idx="1111">
                  <c:v>1.0624E-5</c:v>
                </c:pt>
                <c:pt idx="1112">
                  <c:v>4.0107999999999998E-6</c:v>
                </c:pt>
                <c:pt idx="1113">
                  <c:v>-3.0644799999999999E-6</c:v>
                </c:pt>
                <c:pt idx="1114">
                  <c:v>-9.7922400000000003E-6</c:v>
                </c:pt>
                <c:pt idx="1115">
                  <c:v>-1.5437199999999998E-5</c:v>
                </c:pt>
                <c:pt idx="1116">
                  <c:v>-1.9446899999999998E-5</c:v>
                </c:pt>
                <c:pt idx="1117">
                  <c:v>-2.1515899999999998E-5</c:v>
                </c:pt>
                <c:pt idx="1118">
                  <c:v>-2.1599599999999999E-5</c:v>
                </c:pt>
                <c:pt idx="1119">
                  <c:v>-1.98866E-5</c:v>
                </c:pt>
                <c:pt idx="1120">
                  <c:v>-1.6744200000000001E-5</c:v>
                </c:pt>
                <c:pt idx="1121">
                  <c:v>-1.2652300000000001E-5</c:v>
                </c:pt>
                <c:pt idx="1122">
                  <c:v>-8.13569E-6</c:v>
                </c:pt>
                <c:pt idx="1123">
                  <c:v>-3.6958299999999998E-6</c:v>
                </c:pt>
                <c:pt idx="1124">
                  <c:v>2.5306400000000002E-7</c:v>
                </c:pt>
                <c:pt idx="1125">
                  <c:v>3.4374299999999999E-6</c:v>
                </c:pt>
                <c:pt idx="1126">
                  <c:v>5.7547500000000003E-6</c:v>
                </c:pt>
                <c:pt idx="1127">
                  <c:v>7.26993E-6</c:v>
                </c:pt>
                <c:pt idx="1128">
                  <c:v>8.1753100000000002E-6</c:v>
                </c:pt>
                <c:pt idx="1129">
                  <c:v>8.7244200000000004E-6</c:v>
                </c:pt>
                <c:pt idx="1130">
                  <c:v>9.1598600000000008E-6</c:v>
                </c:pt>
                <c:pt idx="1131">
                  <c:v>9.6570200000000006E-6</c:v>
                </c:pt>
                <c:pt idx="1132">
                  <c:v>1.02969E-5</c:v>
                </c:pt>
                <c:pt idx="1133">
                  <c:v>1.1068500000000001E-5</c:v>
                </c:pt>
                <c:pt idx="1134">
                  <c:v>1.18907E-5</c:v>
                </c:pt>
                <c:pt idx="1135">
                  <c:v>1.2639900000000001E-5</c:v>
                </c:pt>
                <c:pt idx="1136">
                  <c:v>1.31719E-5</c:v>
                </c:pt>
                <c:pt idx="1137">
                  <c:v>1.33332E-5</c:v>
                </c:pt>
                <c:pt idx="1138">
                  <c:v>1.2965100000000001E-5</c:v>
                </c:pt>
                <c:pt idx="1139">
                  <c:v>1.19077E-5</c:v>
                </c:pt>
                <c:pt idx="1140">
                  <c:v>1.00118E-5</c:v>
                </c:pt>
                <c:pt idx="1141">
                  <c:v>7.1653400000000001E-6</c:v>
                </c:pt>
                <c:pt idx="1142">
                  <c:v>3.33433E-6</c:v>
                </c:pt>
                <c:pt idx="1143">
                  <c:v>-1.39042E-6</c:v>
                </c:pt>
                <c:pt idx="1144">
                  <c:v>-6.7559099999999998E-6</c:v>
                </c:pt>
                <c:pt idx="1145">
                  <c:v>-1.23377E-5</c:v>
                </c:pt>
                <c:pt idx="1146">
                  <c:v>-1.7570700000000001E-5</c:v>
                </c:pt>
                <c:pt idx="1147">
                  <c:v>-2.18208E-5</c:v>
                </c:pt>
                <c:pt idx="1148">
                  <c:v>-2.44833E-5</c:v>
                </c:pt>
                <c:pt idx="1149">
                  <c:v>-2.50875E-5</c:v>
                </c:pt>
                <c:pt idx="1150">
                  <c:v>-2.3384399999999999E-5</c:v>
                </c:pt>
                <c:pt idx="1151">
                  <c:v>-1.9401800000000001E-5</c:v>
                </c:pt>
                <c:pt idx="1152">
                  <c:v>-1.34591E-5</c:v>
                </c:pt>
                <c:pt idx="1153">
                  <c:v>-6.1386300000000004E-6</c:v>
                </c:pt>
                <c:pt idx="1154">
                  <c:v>1.7854000000000001E-6</c:v>
                </c:pt>
                <c:pt idx="1155">
                  <c:v>9.4549800000000004E-6</c:v>
                </c:pt>
                <c:pt idx="1156">
                  <c:v>1.6059999999999999E-5</c:v>
                </c:pt>
                <c:pt idx="1157">
                  <c:v>2.0969299999999999E-5</c:v>
                </c:pt>
                <c:pt idx="1158">
                  <c:v>2.38312E-5</c:v>
                </c:pt>
                <c:pt idx="1159">
                  <c:v>2.46145E-5</c:v>
                </c:pt>
                <c:pt idx="1160">
                  <c:v>2.3578400000000001E-5</c:v>
                </c:pt>
                <c:pt idx="1161">
                  <c:v>2.11796E-5</c:v>
                </c:pt>
                <c:pt idx="1162">
                  <c:v>1.7945099999999999E-5</c:v>
                </c:pt>
                <c:pt idx="1163">
                  <c:v>1.4350599999999999E-5</c:v>
                </c:pt>
                <c:pt idx="1164">
                  <c:v>1.07369E-5</c:v>
                </c:pt>
                <c:pt idx="1165">
                  <c:v>7.2844500000000002E-6</c:v>
                </c:pt>
                <c:pt idx="1166">
                  <c:v>4.0424999999999998E-6</c:v>
                </c:pt>
                <c:pt idx="1167">
                  <c:v>9.9304500000000004E-7</c:v>
                </c:pt>
                <c:pt idx="1168">
                  <c:v>-1.88082E-6</c:v>
                </c:pt>
                <c:pt idx="1169">
                  <c:v>-4.5490300000000004E-6</c:v>
                </c:pt>
                <c:pt idx="1170">
                  <c:v>-6.9255E-6</c:v>
                </c:pt>
                <c:pt idx="1171">
                  <c:v>-8.8930699999999992E-6</c:v>
                </c:pt>
                <c:pt idx="1172">
                  <c:v>-1.0346000000000001E-5</c:v>
                </c:pt>
                <c:pt idx="1173">
                  <c:v>-1.12286E-5</c:v>
                </c:pt>
                <c:pt idx="1174">
                  <c:v>-1.1555E-5</c:v>
                </c:pt>
                <c:pt idx="1175">
                  <c:v>-1.14059E-5</c:v>
                </c:pt>
                <c:pt idx="1176">
                  <c:v>-1.0908E-5</c:v>
                </c:pt>
                <c:pt idx="1177">
                  <c:v>-1.0207800000000001E-5</c:v>
                </c:pt>
                <c:pt idx="1178">
                  <c:v>-9.4453200000000006E-6</c:v>
                </c:pt>
                <c:pt idx="1179">
                  <c:v>-8.7310899999999994E-6</c:v>
                </c:pt>
                <c:pt idx="1180">
                  <c:v>-8.1270599999999994E-6</c:v>
                </c:pt>
                <c:pt idx="1181">
                  <c:v>-7.6317800000000006E-6</c:v>
                </c:pt>
                <c:pt idx="1182">
                  <c:v>-7.1753700000000004E-6</c:v>
                </c:pt>
                <c:pt idx="1183">
                  <c:v>-6.6299599999999998E-6</c:v>
                </c:pt>
                <c:pt idx="1184">
                  <c:v>-5.83753E-6</c:v>
                </c:pt>
                <c:pt idx="1185">
                  <c:v>-4.6500700000000002E-6</c:v>
                </c:pt>
                <c:pt idx="1186">
                  <c:v>-2.97028E-6</c:v>
                </c:pt>
                <c:pt idx="1187">
                  <c:v>-7.7972799999999995E-7</c:v>
                </c:pt>
                <c:pt idx="1188">
                  <c:v>1.85302E-6</c:v>
                </c:pt>
                <c:pt idx="1189">
                  <c:v>4.7821499999999996E-6</c:v>
                </c:pt>
                <c:pt idx="1190">
                  <c:v>7.8022699999999994E-6</c:v>
                </c:pt>
                <c:pt idx="1191">
                  <c:v>1.0662800000000001E-5</c:v>
                </c:pt>
                <c:pt idx="1192">
                  <c:v>1.3074999999999999E-5</c:v>
                </c:pt>
                <c:pt idx="1193">
                  <c:v>1.4718299999999999E-5</c:v>
                </c:pt>
                <c:pt idx="1194">
                  <c:v>1.5260600000000001E-5</c:v>
                </c:pt>
                <c:pt idx="1195">
                  <c:v>1.44026E-5</c:v>
                </c:pt>
                <c:pt idx="1196">
                  <c:v>1.19473E-5</c:v>
                </c:pt>
                <c:pt idx="1197">
                  <c:v>7.8731299999999996E-6</c:v>
                </c:pt>
                <c:pt idx="1198">
                  <c:v>2.3863100000000002E-6</c:v>
                </c:pt>
                <c:pt idx="1199">
                  <c:v>-4.07402E-6</c:v>
                </c:pt>
                <c:pt idx="1200">
                  <c:v>-1.08842E-5</c:v>
                </c:pt>
                <c:pt idx="1201">
                  <c:v>-1.7326400000000001E-5</c:v>
                </c:pt>
                <c:pt idx="1202">
                  <c:v>-2.2694800000000002E-5</c:v>
                </c:pt>
                <c:pt idx="1203">
                  <c:v>-2.6392799999999999E-5</c:v>
                </c:pt>
                <c:pt idx="1204">
                  <c:v>-2.80063E-5</c:v>
                </c:pt>
                <c:pt idx="1205">
                  <c:v>-2.7348700000000001E-5</c:v>
                </c:pt>
                <c:pt idx="1206">
                  <c:v>-2.4483099999999999E-5</c:v>
                </c:pt>
                <c:pt idx="1207">
                  <c:v>-1.9721999999999999E-5</c:v>
                </c:pt>
                <c:pt idx="1208">
                  <c:v>-1.36024E-5</c:v>
                </c:pt>
                <c:pt idx="1209">
                  <c:v>-6.8289099999999998E-6</c:v>
                </c:pt>
                <c:pt idx="1210">
                  <c:v>-1.8466299999999999E-7</c:v>
                </c:pt>
                <c:pt idx="1211">
                  <c:v>5.5818399999999999E-6</c:v>
                </c:pt>
                <c:pt idx="1212">
                  <c:v>9.8714699999999999E-6</c:v>
                </c:pt>
                <c:pt idx="1213">
                  <c:v>1.23252E-5</c:v>
                </c:pt>
                <c:pt idx="1214">
                  <c:v>1.2869E-5</c:v>
                </c:pt>
                <c:pt idx="1215">
                  <c:v>1.1704399999999999E-5</c:v>
                </c:pt>
                <c:pt idx="1216">
                  <c:v>9.25255E-6</c:v>
                </c:pt>
                <c:pt idx="1217">
                  <c:v>6.0704000000000004E-6</c:v>
                </c:pt>
                <c:pt idx="1218">
                  <c:v>2.75927E-6</c:v>
                </c:pt>
                <c:pt idx="1219">
                  <c:v>-1.1969499999999999E-7</c:v>
                </c:pt>
                <c:pt idx="1220">
                  <c:v>-2.1176899999999998E-6</c:v>
                </c:pt>
                <c:pt idx="1221">
                  <c:v>-2.95687E-6</c:v>
                </c:pt>
                <c:pt idx="1222">
                  <c:v>-2.5720000000000001E-6</c:v>
                </c:pt>
                <c:pt idx="1223">
                  <c:v>-1.1256700000000001E-6</c:v>
                </c:pt>
                <c:pt idx="1224">
                  <c:v>1.0156700000000001E-6</c:v>
                </c:pt>
                <c:pt idx="1225">
                  <c:v>3.35133E-6</c:v>
                </c:pt>
                <c:pt idx="1226">
                  <c:v>5.3538299999999999E-6</c:v>
                </c:pt>
                <c:pt idx="1227">
                  <c:v>6.5892600000000003E-6</c:v>
                </c:pt>
                <c:pt idx="1228">
                  <c:v>6.8167899999999998E-6</c:v>
                </c:pt>
                <c:pt idx="1229">
                  <c:v>6.0375399999999996E-6</c:v>
                </c:pt>
                <c:pt idx="1230">
                  <c:v>4.4797599999999996E-6</c:v>
                </c:pt>
                <c:pt idx="1231">
                  <c:v>2.52936E-6</c:v>
                </c:pt>
                <c:pt idx="1232">
                  <c:v>6.3112100000000003E-7</c:v>
                </c:pt>
                <c:pt idx="1233">
                  <c:v>-8.0785100000000005E-7</c:v>
                </c:pt>
                <c:pt idx="1234">
                  <c:v>-1.4876E-6</c:v>
                </c:pt>
                <c:pt idx="1235">
                  <c:v>-1.24656E-6</c:v>
                </c:pt>
                <c:pt idx="1236">
                  <c:v>-5.7882000000000002E-8</c:v>
                </c:pt>
                <c:pt idx="1237">
                  <c:v>1.99589E-6</c:v>
                </c:pt>
                <c:pt idx="1238">
                  <c:v>4.7536800000000002E-6</c:v>
                </c:pt>
                <c:pt idx="1239">
                  <c:v>8.00003E-6</c:v>
                </c:pt>
                <c:pt idx="1240">
                  <c:v>1.14777E-5</c:v>
                </c:pt>
                <c:pt idx="1241">
                  <c:v>1.4892099999999999E-5</c:v>
                </c:pt>
                <c:pt idx="1242">
                  <c:v>1.7915599999999998E-5</c:v>
                </c:pt>
                <c:pt idx="1243">
                  <c:v>2.0201199999999999E-5</c:v>
                </c:pt>
                <c:pt idx="1244">
                  <c:v>2.1409699999999999E-5</c:v>
                </c:pt>
                <c:pt idx="1245">
                  <c:v>2.1251100000000001E-5</c:v>
                </c:pt>
                <c:pt idx="1246">
                  <c:v>1.9533000000000001E-5</c:v>
                </c:pt>
                <c:pt idx="1247">
                  <c:v>1.6206799999999999E-5</c:v>
                </c:pt>
                <c:pt idx="1248">
                  <c:v>1.1402E-5</c:v>
                </c:pt>
                <c:pt idx="1249">
                  <c:v>5.4398500000000001E-6</c:v>
                </c:pt>
                <c:pt idx="1250">
                  <c:v>-1.1805200000000001E-6</c:v>
                </c:pt>
                <c:pt idx="1251">
                  <c:v>-7.8259099999999998E-6</c:v>
                </c:pt>
                <c:pt idx="1252">
                  <c:v>-1.38022E-5</c:v>
                </c:pt>
                <c:pt idx="1253">
                  <c:v>-1.8448600000000002E-5</c:v>
                </c:pt>
                <c:pt idx="1254">
                  <c:v>-2.1237799999999998E-5</c:v>
                </c:pt>
                <c:pt idx="1255">
                  <c:v>-2.1860499999999998E-5</c:v>
                </c:pt>
                <c:pt idx="1256">
                  <c:v>-2.02743E-5</c:v>
                </c:pt>
                <c:pt idx="1257">
                  <c:v>-1.67035E-5</c:v>
                </c:pt>
                <c:pt idx="1258">
                  <c:v>-1.15898E-5</c:v>
                </c:pt>
                <c:pt idx="1259">
                  <c:v>-5.5082799999999997E-6</c:v>
                </c:pt>
                <c:pt idx="1260">
                  <c:v>9.2622199999999999E-7</c:v>
                </c:pt>
                <c:pt idx="1261">
                  <c:v>7.1398599999999998E-6</c:v>
                </c:pt>
                <c:pt idx="1262">
                  <c:v>1.26503E-5</c:v>
                </c:pt>
                <c:pt idx="1263">
                  <c:v>1.7084499999999999E-5</c:v>
                </c:pt>
                <c:pt idx="1264">
                  <c:v>2.0171000000000001E-5</c:v>
                </c:pt>
                <c:pt idx="1265">
                  <c:v>2.17235E-5</c:v>
                </c:pt>
                <c:pt idx="1266">
                  <c:v>2.1628600000000002E-5</c:v>
                </c:pt>
                <c:pt idx="1267">
                  <c:v>1.9850000000000001E-5</c:v>
                </c:pt>
                <c:pt idx="1268">
                  <c:v>1.6450799999999998E-5</c:v>
                </c:pt>
                <c:pt idx="1269">
                  <c:v>1.16253E-5</c:v>
                </c:pt>
                <c:pt idx="1270">
                  <c:v>5.7273399999999996E-6</c:v>
                </c:pt>
                <c:pt idx="1271">
                  <c:v>-7.2487399999999996E-7</c:v>
                </c:pt>
                <c:pt idx="1272">
                  <c:v>-7.0827699999999998E-6</c:v>
                </c:pt>
                <c:pt idx="1273">
                  <c:v>-1.2644E-5</c:v>
                </c:pt>
                <c:pt idx="1274">
                  <c:v>-1.67619E-5</c:v>
                </c:pt>
                <c:pt idx="1275">
                  <c:v>-1.8961899999999999E-5</c:v>
                </c:pt>
                <c:pt idx="1276">
                  <c:v>-1.9034100000000001E-5</c:v>
                </c:pt>
                <c:pt idx="1277">
                  <c:v>-1.7073300000000001E-5</c:v>
                </c:pt>
                <c:pt idx="1278">
                  <c:v>-1.34561E-5</c:v>
                </c:pt>
                <c:pt idx="1279">
                  <c:v>-8.7607900000000002E-6</c:v>
                </c:pt>
                <c:pt idx="1280">
                  <c:v>-3.6527600000000002E-6</c:v>
                </c:pt>
                <c:pt idx="1281">
                  <c:v>1.2334999999999999E-6</c:v>
                </c:pt>
                <c:pt idx="1282">
                  <c:v>5.3920100000000001E-6</c:v>
                </c:pt>
                <c:pt idx="1283">
                  <c:v>8.5063000000000002E-6</c:v>
                </c:pt>
                <c:pt idx="1284">
                  <c:v>1.0470599999999999E-5</c:v>
                </c:pt>
                <c:pt idx="1285">
                  <c:v>1.13754E-5</c:v>
                </c:pt>
                <c:pt idx="1286">
                  <c:v>1.14654E-5</c:v>
                </c:pt>
                <c:pt idx="1287">
                  <c:v>1.10757E-5</c:v>
                </c:pt>
                <c:pt idx="1288">
                  <c:v>1.0555500000000001E-5</c:v>
                </c:pt>
                <c:pt idx="1289">
                  <c:v>1.0187700000000001E-5</c:v>
                </c:pt>
                <c:pt idx="1290">
                  <c:v>1.01177E-5</c:v>
                </c:pt>
                <c:pt idx="1291">
                  <c:v>1.03093E-5</c:v>
                </c:pt>
                <c:pt idx="1292">
                  <c:v>1.05391E-5</c:v>
                </c:pt>
                <c:pt idx="1293">
                  <c:v>1.0438000000000001E-5</c:v>
                </c:pt>
                <c:pt idx="1294">
                  <c:v>9.5731399999999993E-6</c:v>
                </c:pt>
                <c:pt idx="1295">
                  <c:v>7.5507999999999998E-6</c:v>
                </c:pt>
                <c:pt idx="1296">
                  <c:v>4.11629E-6</c:v>
                </c:pt>
                <c:pt idx="1297">
                  <c:v>-7.7530800000000002E-7</c:v>
                </c:pt>
                <c:pt idx="1298">
                  <c:v>-6.93274E-6</c:v>
                </c:pt>
                <c:pt idx="1299">
                  <c:v>-1.3949400000000001E-5</c:v>
                </c:pt>
                <c:pt idx="1300">
                  <c:v>-2.1261900000000001E-5</c:v>
                </c:pt>
                <c:pt idx="1301">
                  <c:v>-2.8228199999999999E-5</c:v>
                </c:pt>
                <c:pt idx="1302">
                  <c:v>-3.4209299999999998E-5</c:v>
                </c:pt>
                <c:pt idx="1303">
                  <c:v>-3.8638299999999999E-5</c:v>
                </c:pt>
                <c:pt idx="1304">
                  <c:v>-4.1072200000000003E-5</c:v>
                </c:pt>
                <c:pt idx="1305">
                  <c:v>-4.1224499999999998E-5</c:v>
                </c:pt>
                <c:pt idx="1306">
                  <c:v>-3.8980999999999998E-5</c:v>
                </c:pt>
                <c:pt idx="1307">
                  <c:v>-3.4405300000000001E-5</c:v>
                </c:pt>
                <c:pt idx="1308">
                  <c:v>-2.7733699999999998E-5</c:v>
                </c:pt>
                <c:pt idx="1309">
                  <c:v>-1.93643E-5</c:v>
                </c:pt>
                <c:pt idx="1310">
                  <c:v>-9.8358199999999996E-6</c:v>
                </c:pt>
                <c:pt idx="1311">
                  <c:v>2.0367800000000001E-7</c:v>
                </c:pt>
                <c:pt idx="1312">
                  <c:v>1.00413E-5</c:v>
                </c:pt>
                <c:pt idx="1313">
                  <c:v>1.89549E-5</c:v>
                </c:pt>
                <c:pt idx="1314">
                  <c:v>2.6274999999999998E-5</c:v>
                </c:pt>
                <c:pt idx="1315">
                  <c:v>3.14475E-5</c:v>
                </c:pt>
                <c:pt idx="1316">
                  <c:v>3.4087700000000002E-5</c:v>
                </c:pt>
                <c:pt idx="1317">
                  <c:v>3.4021199999999999E-5</c:v>
                </c:pt>
                <c:pt idx="1318">
                  <c:v>3.1305900000000001E-5</c:v>
                </c:pt>
                <c:pt idx="1319">
                  <c:v>2.6233399999999999E-5</c:v>
                </c:pt>
                <c:pt idx="1320">
                  <c:v>1.9306499999999999E-5</c:v>
                </c:pt>
                <c:pt idx="1321">
                  <c:v>1.1194300000000001E-5</c:v>
                </c:pt>
                <c:pt idx="1322">
                  <c:v>2.6642499999999999E-6</c:v>
                </c:pt>
                <c:pt idx="1323">
                  <c:v>-5.4993300000000004E-6</c:v>
                </c:pt>
                <c:pt idx="1324">
                  <c:v>-1.25825E-5</c:v>
                </c:pt>
                <c:pt idx="1325">
                  <c:v>-1.8019399999999999E-5</c:v>
                </c:pt>
                <c:pt idx="1326">
                  <c:v>-2.1447800000000002E-5</c:v>
                </c:pt>
                <c:pt idx="1327">
                  <c:v>-2.2733499999999998E-5</c:v>
                </c:pt>
                <c:pt idx="1328">
                  <c:v>-2.19631E-5</c:v>
                </c:pt>
                <c:pt idx="1329">
                  <c:v>-1.9406400000000001E-5</c:v>
                </c:pt>
                <c:pt idx="1330">
                  <c:v>-1.54628E-5</c:v>
                </c:pt>
                <c:pt idx="1331">
                  <c:v>-1.06005E-5</c:v>
                </c:pt>
                <c:pt idx="1332">
                  <c:v>-5.2996699999999999E-6</c:v>
                </c:pt>
                <c:pt idx="1333">
                  <c:v>-6.7617099999999998E-9</c:v>
                </c:pt>
                <c:pt idx="1334">
                  <c:v>4.8971099999999999E-6</c:v>
                </c:pt>
                <c:pt idx="1335">
                  <c:v>9.1129299999999992E-6</c:v>
                </c:pt>
                <c:pt idx="1336">
                  <c:v>1.2426799999999999E-5</c:v>
                </c:pt>
                <c:pt idx="1337">
                  <c:v>1.47022E-5</c:v>
                </c:pt>
                <c:pt idx="1338">
                  <c:v>1.5866899999999999E-5</c:v>
                </c:pt>
                <c:pt idx="1339">
                  <c:v>1.5901199999999999E-5</c:v>
                </c:pt>
                <c:pt idx="1340">
                  <c:v>1.4835500000000001E-5</c:v>
                </c:pt>
                <c:pt idx="1341">
                  <c:v>1.2758999999999999E-5</c:v>
                </c:pt>
                <c:pt idx="1342">
                  <c:v>9.8372499999999997E-6</c:v>
                </c:pt>
                <c:pt idx="1343">
                  <c:v>6.3262700000000003E-6</c:v>
                </c:pt>
                <c:pt idx="1344">
                  <c:v>2.5708E-6</c:v>
                </c:pt>
                <c:pt idx="1345">
                  <c:v>-1.0231500000000001E-6</c:v>
                </c:pt>
                <c:pt idx="1346">
                  <c:v>-4.0415000000000002E-6</c:v>
                </c:pt>
                <c:pt idx="1347">
                  <c:v>-6.1296599999999997E-6</c:v>
                </c:pt>
                <c:pt idx="1348">
                  <c:v>-7.0566899999999999E-6</c:v>
                </c:pt>
                <c:pt idx="1349">
                  <c:v>-6.7582199999999996E-6</c:v>
                </c:pt>
                <c:pt idx="1350">
                  <c:v>-5.3478800000000004E-6</c:v>
                </c:pt>
                <c:pt idx="1351">
                  <c:v>-3.0964199999999998E-6</c:v>
                </c:pt>
                <c:pt idx="1352">
                  <c:v>-3.8568100000000002E-7</c:v>
                </c:pt>
                <c:pt idx="1353">
                  <c:v>2.35169E-6</c:v>
                </c:pt>
                <c:pt idx="1354">
                  <c:v>4.6962799999999997E-6</c:v>
                </c:pt>
                <c:pt idx="1355">
                  <c:v>6.3007499999999998E-6</c:v>
                </c:pt>
                <c:pt idx="1356">
                  <c:v>6.9359599999999999E-6</c:v>
                </c:pt>
                <c:pt idx="1357">
                  <c:v>6.5177299999999999E-6</c:v>
                </c:pt>
                <c:pt idx="1358">
                  <c:v>5.1102599999999998E-6</c:v>
                </c:pt>
                <c:pt idx="1359">
                  <c:v>2.9064199999999999E-6</c:v>
                </c:pt>
                <c:pt idx="1360">
                  <c:v>1.9097E-7</c:v>
                </c:pt>
                <c:pt idx="1361">
                  <c:v>-2.70296E-6</c:v>
                </c:pt>
                <c:pt idx="1362">
                  <c:v>-5.4340400000000002E-6</c:v>
                </c:pt>
                <c:pt idx="1363">
                  <c:v>-7.6838200000000006E-6</c:v>
                </c:pt>
                <c:pt idx="1364">
                  <c:v>-9.1795299999999995E-6</c:v>
                </c:pt>
                <c:pt idx="1365">
                  <c:v>-9.7139399999999997E-6</c:v>
                </c:pt>
                <c:pt idx="1366">
                  <c:v>-9.1673699999999993E-6</c:v>
                </c:pt>
                <c:pt idx="1367">
                  <c:v>-7.5317899999999998E-6</c:v>
                </c:pt>
                <c:pt idx="1368">
                  <c:v>-4.9304100000000001E-6</c:v>
                </c:pt>
                <c:pt idx="1369">
                  <c:v>-1.62189E-6</c:v>
                </c:pt>
                <c:pt idx="1370">
                  <c:v>2.02027E-6</c:v>
                </c:pt>
                <c:pt idx="1371">
                  <c:v>5.5560099999999997E-6</c:v>
                </c:pt>
                <c:pt idx="1372">
                  <c:v>8.5478499999999998E-6</c:v>
                </c:pt>
                <c:pt idx="1373">
                  <c:v>1.06356E-5</c:v>
                </c:pt>
                <c:pt idx="1374">
                  <c:v>1.15982E-5</c:v>
                </c:pt>
                <c:pt idx="1375">
                  <c:v>1.1386099999999999E-5</c:v>
                </c:pt>
                <c:pt idx="1376">
                  <c:v>1.01188E-5</c:v>
                </c:pt>
                <c:pt idx="1377">
                  <c:v>8.04885E-6</c:v>
                </c:pt>
                <c:pt idx="1378">
                  <c:v>5.507E-6</c:v>
                </c:pt>
                <c:pt idx="1379">
                  <c:v>2.8408800000000001E-6</c:v>
                </c:pt>
                <c:pt idx="1380">
                  <c:v>3.6212099999999999E-7</c:v>
                </c:pt>
                <c:pt idx="1381">
                  <c:v>-1.6929900000000001E-6</c:v>
                </c:pt>
                <c:pt idx="1382">
                  <c:v>-3.18776E-6</c:v>
                </c:pt>
                <c:pt idx="1383">
                  <c:v>-4.0956899999999997E-6</c:v>
                </c:pt>
                <c:pt idx="1384">
                  <c:v>-4.4974299999999999E-6</c:v>
                </c:pt>
                <c:pt idx="1385">
                  <c:v>-4.5616300000000001E-6</c:v>
                </c:pt>
                <c:pt idx="1386">
                  <c:v>-4.5077199999999998E-6</c:v>
                </c:pt>
                <c:pt idx="1387">
                  <c:v>-4.5526899999999998E-6</c:v>
                </c:pt>
                <c:pt idx="1388">
                  <c:v>-4.8521200000000002E-6</c:v>
                </c:pt>
                <c:pt idx="1389">
                  <c:v>-5.4521900000000002E-6</c:v>
                </c:pt>
                <c:pt idx="1390">
                  <c:v>-6.2704299999999997E-6</c:v>
                </c:pt>
                <c:pt idx="1391">
                  <c:v>-7.1157899999999998E-6</c:v>
                </c:pt>
                <c:pt idx="1392">
                  <c:v>-7.7450400000000006E-6</c:v>
                </c:pt>
                <c:pt idx="1393">
                  <c:v>-7.9380799999999997E-6</c:v>
                </c:pt>
                <c:pt idx="1394">
                  <c:v>-7.5666300000000001E-6</c:v>
                </c:pt>
                <c:pt idx="1395">
                  <c:v>-6.6332000000000003E-6</c:v>
                </c:pt>
                <c:pt idx="1396">
                  <c:v>-5.2686099999999997E-6</c:v>
                </c:pt>
                <c:pt idx="1397">
                  <c:v>-3.69283E-6</c:v>
                </c:pt>
                <c:pt idx="1398">
                  <c:v>-2.1557700000000002E-6</c:v>
                </c:pt>
                <c:pt idx="1399">
                  <c:v>-8.7954300000000003E-7</c:v>
                </c:pt>
                <c:pt idx="1400">
                  <c:v>-1.8442800000000001E-8</c:v>
                </c:pt>
                <c:pt idx="1401">
                  <c:v>3.56525E-7</c:v>
                </c:pt>
                <c:pt idx="1402">
                  <c:v>2.5158300000000001E-7</c:v>
                </c:pt>
                <c:pt idx="1403">
                  <c:v>-2.6891700000000003E-7</c:v>
                </c:pt>
                <c:pt idx="1404">
                  <c:v>-1.1053499999999999E-6</c:v>
                </c:pt>
                <c:pt idx="1405">
                  <c:v>-2.1425900000000002E-6</c:v>
                </c:pt>
                <c:pt idx="1406">
                  <c:v>-3.26311E-6</c:v>
                </c:pt>
                <c:pt idx="1407">
                  <c:v>-4.3522399999999999E-6</c:v>
                </c:pt>
                <c:pt idx="1408">
                  <c:v>-5.2964300000000002E-6</c:v>
                </c:pt>
                <c:pt idx="1409">
                  <c:v>-5.9769000000000003E-6</c:v>
                </c:pt>
                <c:pt idx="1410">
                  <c:v>-6.2630199999999997E-6</c:v>
                </c:pt>
                <c:pt idx="1411">
                  <c:v>-6.0116600000000001E-6</c:v>
                </c:pt>
                <c:pt idx="1412">
                  <c:v>-5.0787299999999997E-6</c:v>
                </c:pt>
                <c:pt idx="1413">
                  <c:v>-3.3469600000000001E-6</c:v>
                </c:pt>
                <c:pt idx="1414">
                  <c:v>-7.6810100000000003E-7</c:v>
                </c:pt>
                <c:pt idx="1415">
                  <c:v>2.5898900000000001E-6</c:v>
                </c:pt>
                <c:pt idx="1416">
                  <c:v>6.5064299999999996E-6</c:v>
                </c:pt>
                <c:pt idx="1417">
                  <c:v>1.06006E-5</c:v>
                </c:pt>
                <c:pt idx="1418">
                  <c:v>1.43646E-5</c:v>
                </c:pt>
                <c:pt idx="1419">
                  <c:v>1.7239900000000001E-5</c:v>
                </c:pt>
                <c:pt idx="1420">
                  <c:v>1.87213E-5</c:v>
                </c:pt>
                <c:pt idx="1421">
                  <c:v>1.8465500000000001E-5</c:v>
                </c:pt>
                <c:pt idx="1422">
                  <c:v>1.63727E-5</c:v>
                </c:pt>
                <c:pt idx="1423">
                  <c:v>1.2620699999999999E-5</c:v>
                </c:pt>
                <c:pt idx="1424">
                  <c:v>7.6388599999999996E-6</c:v>
                </c:pt>
                <c:pt idx="1425">
                  <c:v>2.0307299999999999E-6</c:v>
                </c:pt>
                <c:pt idx="1426">
                  <c:v>-3.53601E-6</c:v>
                </c:pt>
                <c:pt idx="1427">
                  <c:v>-8.4441200000000007E-6</c:v>
                </c:pt>
                <c:pt idx="1428">
                  <c:v>-1.2218899999999999E-5</c:v>
                </c:pt>
                <c:pt idx="1429">
                  <c:v>-1.45794E-5</c:v>
                </c:pt>
                <c:pt idx="1430">
                  <c:v>-1.5441400000000001E-5</c:v>
                </c:pt>
                <c:pt idx="1431">
                  <c:v>-1.4880599999999999E-5</c:v>
                </c:pt>
                <c:pt idx="1432">
                  <c:v>-1.3074100000000001E-5</c:v>
                </c:pt>
                <c:pt idx="1433">
                  <c:v>-1.02414E-5</c:v>
                </c:pt>
                <c:pt idx="1434">
                  <c:v>-6.60508E-6</c:v>
                </c:pt>
                <c:pt idx="1435">
                  <c:v>-2.3781199999999999E-6</c:v>
                </c:pt>
                <c:pt idx="1436">
                  <c:v>2.2243099999999999E-6</c:v>
                </c:pt>
                <c:pt idx="1437">
                  <c:v>6.9625099999999997E-6</c:v>
                </c:pt>
                <c:pt idx="1438">
                  <c:v>1.1555299999999999E-5</c:v>
                </c:pt>
                <c:pt idx="1439">
                  <c:v>1.56806E-5</c:v>
                </c:pt>
                <c:pt idx="1440">
                  <c:v>1.8998500000000001E-5</c:v>
                </c:pt>
                <c:pt idx="1441">
                  <c:v>2.1190900000000001E-5</c:v>
                </c:pt>
                <c:pt idx="1442">
                  <c:v>2.2009099999999999E-5</c:v>
                </c:pt>
                <c:pt idx="1443">
                  <c:v>2.1316000000000001E-5</c:v>
                </c:pt>
                <c:pt idx="1444">
                  <c:v>1.91155E-5</c:v>
                </c:pt>
                <c:pt idx="1445">
                  <c:v>1.55616E-5</c:v>
                </c:pt>
                <c:pt idx="1446">
                  <c:v>1.09498E-5</c:v>
                </c:pt>
                <c:pt idx="1447">
                  <c:v>5.68774E-6</c:v>
                </c:pt>
                <c:pt idx="1448">
                  <c:v>2.52085E-7</c:v>
                </c:pt>
                <c:pt idx="1449">
                  <c:v>-4.8673900000000003E-6</c:v>
                </c:pt>
                <c:pt idx="1450">
                  <c:v>-9.2278399999999994E-6</c:v>
                </c:pt>
                <c:pt idx="1451">
                  <c:v>-1.24889E-5</c:v>
                </c:pt>
                <c:pt idx="1452">
                  <c:v>-1.44528E-5</c:v>
                </c:pt>
                <c:pt idx="1453">
                  <c:v>-1.50803E-5</c:v>
                </c:pt>
                <c:pt idx="1454">
                  <c:v>-1.4478799999999999E-5</c:v>
                </c:pt>
                <c:pt idx="1455">
                  <c:v>-1.2867899999999999E-5</c:v>
                </c:pt>
                <c:pt idx="1456">
                  <c:v>-1.0532200000000001E-5</c:v>
                </c:pt>
                <c:pt idx="1457">
                  <c:v>-7.7762000000000002E-6</c:v>
                </c:pt>
                <c:pt idx="1458">
                  <c:v>-4.8913400000000003E-6</c:v>
                </c:pt>
                <c:pt idx="1459">
                  <c:v>-2.13878E-6</c:v>
                </c:pt>
                <c:pt idx="1460">
                  <c:v>2.56241E-7</c:v>
                </c:pt>
                <c:pt idx="1461">
                  <c:v>2.1069499999999998E-6</c:v>
                </c:pt>
                <c:pt idx="1462">
                  <c:v>3.2724100000000001E-6</c:v>
                </c:pt>
                <c:pt idx="1463">
                  <c:v>3.6719899999999999E-6</c:v>
                </c:pt>
                <c:pt idx="1464">
                  <c:v>3.3026200000000001E-6</c:v>
                </c:pt>
                <c:pt idx="1465">
                  <c:v>2.2502099999999999E-6</c:v>
                </c:pt>
                <c:pt idx="1466">
                  <c:v>6.8704600000000005E-7</c:v>
                </c:pt>
                <c:pt idx="1467">
                  <c:v>-1.1484300000000001E-6</c:v>
                </c:pt>
                <c:pt idx="1468">
                  <c:v>-2.9861999999999999E-6</c:v>
                </c:pt>
                <c:pt idx="1469">
                  <c:v>-4.5658100000000003E-6</c:v>
                </c:pt>
                <c:pt idx="1470">
                  <c:v>-5.6750300000000003E-6</c:v>
                </c:pt>
                <c:pt idx="1471">
                  <c:v>-6.1796199999999998E-6</c:v>
                </c:pt>
                <c:pt idx="1472">
                  <c:v>-6.04142E-6</c:v>
                </c:pt>
                <c:pt idx="1473">
                  <c:v>-5.32493E-6</c:v>
                </c:pt>
                <c:pt idx="1474">
                  <c:v>-4.1922999999999997E-6</c:v>
                </c:pt>
                <c:pt idx="1475">
                  <c:v>-2.88537E-6</c:v>
                </c:pt>
                <c:pt idx="1476">
                  <c:v>-1.6928900000000001E-6</c:v>
                </c:pt>
                <c:pt idx="1477">
                  <c:v>-9.0328299999999995E-7</c:v>
                </c:pt>
                <c:pt idx="1478">
                  <c:v>-7.4845000000000001E-7</c:v>
                </c:pt>
                <c:pt idx="1479">
                  <c:v>-1.3499199999999999E-6</c:v>
                </c:pt>
                <c:pt idx="1480">
                  <c:v>-2.6816700000000001E-6</c:v>
                </c:pt>
                <c:pt idx="1481">
                  <c:v>-4.5618600000000001E-6</c:v>
                </c:pt>
                <c:pt idx="1482">
                  <c:v>-6.6786400000000001E-6</c:v>
                </c:pt>
                <c:pt idx="1483">
                  <c:v>-8.6454300000000007E-6</c:v>
                </c:pt>
                <c:pt idx="1484">
                  <c:v>-1.0072600000000001E-5</c:v>
                </c:pt>
                <c:pt idx="1485">
                  <c:v>-1.06384E-5</c:v>
                </c:pt>
                <c:pt idx="1486">
                  <c:v>-1.0144599999999999E-5</c:v>
                </c:pt>
                <c:pt idx="1487">
                  <c:v>-8.5461799999999999E-6</c:v>
                </c:pt>
                <c:pt idx="1488">
                  <c:v>-5.9543599999999999E-6</c:v>
                </c:pt>
                <c:pt idx="1489">
                  <c:v>-2.6161900000000002E-6</c:v>
                </c:pt>
                <c:pt idx="1490">
                  <c:v>1.1236900000000001E-6</c:v>
                </c:pt>
                <c:pt idx="1491">
                  <c:v>4.8719199999999996E-6</c:v>
                </c:pt>
                <c:pt idx="1492">
                  <c:v>8.2400900000000002E-6</c:v>
                </c:pt>
                <c:pt idx="1493">
                  <c:v>1.08966E-5</c:v>
                </c:pt>
                <c:pt idx="1494">
                  <c:v>1.26086E-5</c:v>
                </c:pt>
                <c:pt idx="1495">
                  <c:v>1.3267E-5</c:v>
                </c:pt>
                <c:pt idx="1496">
                  <c:v>1.28893E-5</c:v>
                </c:pt>
                <c:pt idx="1497">
                  <c:v>1.16004E-5</c:v>
                </c:pt>
                <c:pt idx="1498">
                  <c:v>9.6000100000000003E-6</c:v>
                </c:pt>
                <c:pt idx="1499">
                  <c:v>7.1254200000000001E-6</c:v>
                </c:pt>
                <c:pt idx="1500">
                  <c:v>4.41983E-6</c:v>
                </c:pt>
                <c:pt idx="1501">
                  <c:v>1.7109899999999999E-6</c:v>
                </c:pt>
                <c:pt idx="1502">
                  <c:v>-8.0177699999999999E-7</c:v>
                </c:pt>
                <c:pt idx="1503">
                  <c:v>-2.9569200000000001E-6</c:v>
                </c:pt>
                <c:pt idx="1504">
                  <c:v>-4.6406799999999998E-6</c:v>
                </c:pt>
                <c:pt idx="1505">
                  <c:v>-5.7984899999999998E-6</c:v>
                </c:pt>
                <c:pt idx="1506">
                  <c:v>-6.4442400000000003E-6</c:v>
                </c:pt>
                <c:pt idx="1507">
                  <c:v>-6.6618499999999996E-6</c:v>
                </c:pt>
                <c:pt idx="1508">
                  <c:v>-6.5949000000000002E-6</c:v>
                </c:pt>
                <c:pt idx="1509">
                  <c:v>-6.4238100000000001E-6</c:v>
                </c:pt>
                <c:pt idx="1510">
                  <c:v>-6.3339100000000003E-6</c:v>
                </c:pt>
                <c:pt idx="1511">
                  <c:v>-6.4809299999999996E-6</c:v>
                </c:pt>
                <c:pt idx="1512">
                  <c:v>-6.9608299999999999E-6</c:v>
                </c:pt>
                <c:pt idx="1513">
                  <c:v>-7.7893699999999999E-6</c:v>
                </c:pt>
                <c:pt idx="1514">
                  <c:v>-8.8943700000000004E-6</c:v>
                </c:pt>
                <c:pt idx="1515">
                  <c:v>-1.01207E-5</c:v>
                </c:pt>
                <c:pt idx="1516">
                  <c:v>-1.12472E-5</c:v>
                </c:pt>
                <c:pt idx="1517">
                  <c:v>-1.2013499999999999E-5</c:v>
                </c:pt>
                <c:pt idx="1518">
                  <c:v>-1.21558E-5</c:v>
                </c:pt>
                <c:pt idx="1519">
                  <c:v>-1.1448699999999999E-5</c:v>
                </c:pt>
                <c:pt idx="1520">
                  <c:v>-9.7475499999999995E-6</c:v>
                </c:pt>
                <c:pt idx="1521">
                  <c:v>-7.0220099999999997E-6</c:v>
                </c:pt>
                <c:pt idx="1522">
                  <c:v>-3.3722399999999999E-6</c:v>
                </c:pt>
                <c:pt idx="1523">
                  <c:v>9.8026899999999995E-7</c:v>
                </c:pt>
                <c:pt idx="1524">
                  <c:v>5.7260900000000003E-6</c:v>
                </c:pt>
                <c:pt idx="1525">
                  <c:v>1.05165E-5</c:v>
                </c:pt>
                <c:pt idx="1526">
                  <c:v>1.50124E-5</c:v>
                </c:pt>
                <c:pt idx="1527">
                  <c:v>1.8920199999999999E-5</c:v>
                </c:pt>
                <c:pt idx="1528">
                  <c:v>2.2005699999999998E-5</c:v>
                </c:pt>
                <c:pt idx="1529">
                  <c:v>2.40908E-5</c:v>
                </c:pt>
                <c:pt idx="1530">
                  <c:v>2.5041900000000002E-5</c:v>
                </c:pt>
                <c:pt idx="1531">
                  <c:v>2.4764299999999999E-5</c:v>
                </c:pt>
                <c:pt idx="1532">
                  <c:v>2.3209399999999998E-5</c:v>
                </c:pt>
                <c:pt idx="1533">
                  <c:v>2.0396900000000001E-5</c:v>
                </c:pt>
                <c:pt idx="1534">
                  <c:v>1.6441699999999999E-5</c:v>
                </c:pt>
                <c:pt idx="1535">
                  <c:v>1.1574699999999999E-5</c:v>
                </c:pt>
                <c:pt idx="1536">
                  <c:v>6.1446200000000001E-6</c:v>
                </c:pt>
                <c:pt idx="1537">
                  <c:v>5.9610299999999997E-7</c:v>
                </c:pt>
                <c:pt idx="1538">
                  <c:v>-4.5762999999999997E-6</c:v>
                </c:pt>
                <c:pt idx="1539">
                  <c:v>-8.8901300000000002E-6</c:v>
                </c:pt>
                <c:pt idx="1540">
                  <c:v>-1.19428E-5</c:v>
                </c:pt>
                <c:pt idx="1541">
                  <c:v>-1.34731E-5</c:v>
                </c:pt>
                <c:pt idx="1542">
                  <c:v>-1.3406E-5</c:v>
                </c:pt>
                <c:pt idx="1543">
                  <c:v>-1.18709E-5</c:v>
                </c:pt>
                <c:pt idx="1544">
                  <c:v>-9.1877599999999993E-6</c:v>
                </c:pt>
                <c:pt idx="1545">
                  <c:v>-5.8199E-6</c:v>
                </c:pt>
                <c:pt idx="1546">
                  <c:v>-2.2978599999999998E-6</c:v>
                </c:pt>
                <c:pt idx="1547">
                  <c:v>8.7221399999999995E-7</c:v>
                </c:pt>
                <c:pt idx="1548">
                  <c:v>3.29708E-6</c:v>
                </c:pt>
                <c:pt idx="1549">
                  <c:v>4.7607699999999998E-6</c:v>
                </c:pt>
                <c:pt idx="1550">
                  <c:v>5.2485699999999996E-6</c:v>
                </c:pt>
                <c:pt idx="1551">
                  <c:v>4.9243499999999997E-6</c:v>
                </c:pt>
                <c:pt idx="1552">
                  <c:v>4.0684599999999998E-6</c:v>
                </c:pt>
                <c:pt idx="1553">
                  <c:v>2.99429E-6</c:v>
                </c:pt>
                <c:pt idx="1554">
                  <c:v>1.96743E-6</c:v>
                </c:pt>
                <c:pt idx="1555">
                  <c:v>1.1492200000000001E-6</c:v>
                </c:pt>
                <c:pt idx="1556">
                  <c:v>5.77961E-7</c:v>
                </c:pt>
                <c:pt idx="1557">
                  <c:v>1.8930400000000001E-7</c:v>
                </c:pt>
                <c:pt idx="1558">
                  <c:v>-1.3437600000000001E-7</c:v>
                </c:pt>
                <c:pt idx="1559">
                  <c:v>-5.03219E-7</c:v>
                </c:pt>
                <c:pt idx="1560">
                  <c:v>-9.6773499999999998E-7</c:v>
                </c:pt>
                <c:pt idx="1561">
                  <c:v>-1.49183E-6</c:v>
                </c:pt>
                <c:pt idx="1562">
                  <c:v>-1.9596100000000001E-6</c:v>
                </c:pt>
                <c:pt idx="1563">
                  <c:v>-2.2141699999999999E-6</c:v>
                </c:pt>
                <c:pt idx="1564">
                  <c:v>-2.1167699999999998E-6</c:v>
                </c:pt>
                <c:pt idx="1565">
                  <c:v>-1.6075099999999999E-6</c:v>
                </c:pt>
                <c:pt idx="1566">
                  <c:v>-7.47138E-7</c:v>
                </c:pt>
                <c:pt idx="1567">
                  <c:v>2.7544300000000001E-7</c:v>
                </c:pt>
                <c:pt idx="1568">
                  <c:v>1.1755E-6</c:v>
                </c:pt>
                <c:pt idx="1569">
                  <c:v>1.6374500000000001E-6</c:v>
                </c:pt>
                <c:pt idx="1570">
                  <c:v>1.3947599999999999E-6</c:v>
                </c:pt>
                <c:pt idx="1571">
                  <c:v>3.0198299999999999E-7</c:v>
                </c:pt>
                <c:pt idx="1572">
                  <c:v>-1.6211799999999999E-6</c:v>
                </c:pt>
                <c:pt idx="1573">
                  <c:v>-4.1852500000000003E-6</c:v>
                </c:pt>
                <c:pt idx="1574">
                  <c:v>-7.0651999999999997E-6</c:v>
                </c:pt>
                <c:pt idx="1575">
                  <c:v>-9.86302E-6</c:v>
                </c:pt>
                <c:pt idx="1576">
                  <c:v>-1.2182E-5</c:v>
                </c:pt>
                <c:pt idx="1577">
                  <c:v>-1.36958E-5</c:v>
                </c:pt>
                <c:pt idx="1578">
                  <c:v>-1.4199099999999999E-5</c:v>
                </c:pt>
                <c:pt idx="1579">
                  <c:v>-1.3632600000000001E-5</c:v>
                </c:pt>
                <c:pt idx="1580">
                  <c:v>-1.20802E-5</c:v>
                </c:pt>
                <c:pt idx="1581">
                  <c:v>-9.7436200000000007E-6</c:v>
                </c:pt>
                <c:pt idx="1582">
                  <c:v>-6.8991700000000004E-6</c:v>
                </c:pt>
                <c:pt idx="1583">
                  <c:v>-3.8486099999999997E-6</c:v>
                </c:pt>
                <c:pt idx="1584">
                  <c:v>-8.7259799999999996E-7</c:v>
                </c:pt>
                <c:pt idx="1585">
                  <c:v>1.8045799999999999E-6</c:v>
                </c:pt>
                <c:pt idx="1586">
                  <c:v>4.03433E-6</c:v>
                </c:pt>
                <c:pt idx="1587">
                  <c:v>5.7462500000000003E-6</c:v>
                </c:pt>
                <c:pt idx="1588">
                  <c:v>6.9368999999999996E-6</c:v>
                </c:pt>
                <c:pt idx="1589">
                  <c:v>7.6499200000000008E-6</c:v>
                </c:pt>
                <c:pt idx="1590">
                  <c:v>7.9534099999999998E-6</c:v>
                </c:pt>
                <c:pt idx="1591">
                  <c:v>7.9199800000000007E-6</c:v>
                </c:pt>
                <c:pt idx="1592">
                  <c:v>7.6135199999999997E-6</c:v>
                </c:pt>
                <c:pt idx="1593">
                  <c:v>7.0847699999999999E-6</c:v>
                </c:pt>
                <c:pt idx="1594">
                  <c:v>6.3752800000000001E-6</c:v>
                </c:pt>
                <c:pt idx="1595">
                  <c:v>5.5263900000000003E-6</c:v>
                </c:pt>
                <c:pt idx="1596">
                  <c:v>4.5875200000000003E-6</c:v>
                </c:pt>
                <c:pt idx="1597">
                  <c:v>3.6173000000000001E-6</c:v>
                </c:pt>
                <c:pt idx="1598">
                  <c:v>2.6735100000000002E-6</c:v>
                </c:pt>
                <c:pt idx="1599">
                  <c:v>1.79224E-6</c:v>
                </c:pt>
                <c:pt idx="1600">
                  <c:v>9.6300500000000007E-7</c:v>
                </c:pt>
                <c:pt idx="1601">
                  <c:v>1.1093499999999999E-7</c:v>
                </c:pt>
                <c:pt idx="1602">
                  <c:v>-9.0178600000000003E-7</c:v>
                </c:pt>
                <c:pt idx="1603">
                  <c:v>-2.24808E-6</c:v>
                </c:pt>
                <c:pt idx="1604">
                  <c:v>-4.0833100000000002E-6</c:v>
                </c:pt>
                <c:pt idx="1605">
                  <c:v>-6.4800099999999996E-6</c:v>
                </c:pt>
                <c:pt idx="1606">
                  <c:v>-9.3698199999999993E-6</c:v>
                </c:pt>
                <c:pt idx="1607">
                  <c:v>-1.2514000000000001E-5</c:v>
                </c:pt>
                <c:pt idx="1608">
                  <c:v>-1.55167E-5</c:v>
                </c:pt>
                <c:pt idx="1609">
                  <c:v>-1.7884200000000001E-5</c:v>
                </c:pt>
                <c:pt idx="1610">
                  <c:v>-1.9117E-5</c:v>
                </c:pt>
                <c:pt idx="1611">
                  <c:v>-1.8813200000000001E-5</c:v>
                </c:pt>
                <c:pt idx="1612">
                  <c:v>-1.6757800000000001E-5</c:v>
                </c:pt>
                <c:pt idx="1613">
                  <c:v>-1.29749E-5</c:v>
                </c:pt>
                <c:pt idx="1614">
                  <c:v>-7.7349900000000006E-6</c:v>
                </c:pt>
                <c:pt idx="1615">
                  <c:v>-1.5154900000000001E-6</c:v>
                </c:pt>
                <c:pt idx="1616">
                  <c:v>5.0727599999999997E-6</c:v>
                </c:pt>
                <c:pt idx="1617">
                  <c:v>1.1376799999999999E-5</c:v>
                </c:pt>
                <c:pt idx="1618">
                  <c:v>1.6793400000000001E-5</c:v>
                </c:pt>
                <c:pt idx="1619">
                  <c:v>2.08462E-5</c:v>
                </c:pt>
                <c:pt idx="1620">
                  <c:v>2.3237299999999999E-5</c:v>
                </c:pt>
                <c:pt idx="1621">
                  <c:v>2.38685E-5</c:v>
                </c:pt>
                <c:pt idx="1622">
                  <c:v>2.2832200000000001E-5</c:v>
                </c:pt>
                <c:pt idx="1623">
                  <c:v>2.0375899999999999E-5</c:v>
                </c:pt>
                <c:pt idx="1624">
                  <c:v>1.6850500000000001E-5</c:v>
                </c:pt>
                <c:pt idx="1625">
                  <c:v>1.2653000000000001E-5</c:v>
                </c:pt>
                <c:pt idx="1626">
                  <c:v>8.1761299999999999E-6</c:v>
                </c:pt>
                <c:pt idx="1627">
                  <c:v>3.7720800000000001E-6</c:v>
                </c:pt>
                <c:pt idx="1628">
                  <c:v>-2.6406699999999998E-7</c:v>
                </c:pt>
                <c:pt idx="1629">
                  <c:v>-3.6952300000000002E-6</c:v>
                </c:pt>
                <c:pt idx="1630">
                  <c:v>-6.3344800000000004E-6</c:v>
                </c:pt>
                <c:pt idx="1631">
                  <c:v>-8.0384299999999995E-6</c:v>
                </c:pt>
                <c:pt idx="1632">
                  <c:v>-8.70957E-6</c:v>
                </c:pt>
                <c:pt idx="1633">
                  <c:v>-8.3095900000000002E-6</c:v>
                </c:pt>
                <c:pt idx="1634">
                  <c:v>-6.8793999999999997E-6</c:v>
                </c:pt>
                <c:pt idx="1635">
                  <c:v>-4.5563800000000004E-6</c:v>
                </c:pt>
                <c:pt idx="1636">
                  <c:v>-1.5788499999999999E-6</c:v>
                </c:pt>
                <c:pt idx="1637">
                  <c:v>1.72908E-6</c:v>
                </c:pt>
                <c:pt idx="1638">
                  <c:v>4.9926899999999998E-6</c:v>
                </c:pt>
                <c:pt idx="1639">
                  <c:v>7.8359999999999992E-6</c:v>
                </c:pt>
                <c:pt idx="1640">
                  <c:v>9.9349799999999992E-6</c:v>
                </c:pt>
                <c:pt idx="1641">
                  <c:v>1.10636E-5</c:v>
                </c:pt>
                <c:pt idx="1642">
                  <c:v>1.11238E-5</c:v>
                </c:pt>
                <c:pt idx="1643">
                  <c:v>1.0154500000000001E-5</c:v>
                </c:pt>
                <c:pt idx="1644">
                  <c:v>8.3187599999999996E-6</c:v>
                </c:pt>
                <c:pt idx="1645">
                  <c:v>5.87291E-6</c:v>
                </c:pt>
                <c:pt idx="1646">
                  <c:v>3.1230200000000001E-6</c:v>
                </c:pt>
                <c:pt idx="1647">
                  <c:v>3.7725000000000002E-7</c:v>
                </c:pt>
                <c:pt idx="1648">
                  <c:v>-2.09766E-6</c:v>
                </c:pt>
                <c:pt idx="1649">
                  <c:v>-4.1080299999999999E-6</c:v>
                </c:pt>
                <c:pt idx="1650">
                  <c:v>-5.5481299999999999E-6</c:v>
                </c:pt>
                <c:pt idx="1651">
                  <c:v>-6.3972999999999997E-6</c:v>
                </c:pt>
                <c:pt idx="1652">
                  <c:v>-6.7030900000000004E-6</c:v>
                </c:pt>
                <c:pt idx="1653">
                  <c:v>-6.5572599999999996E-6</c:v>
                </c:pt>
                <c:pt idx="1654">
                  <c:v>-6.0728900000000001E-6</c:v>
                </c:pt>
                <c:pt idx="1655">
                  <c:v>-5.3691500000000001E-6</c:v>
                </c:pt>
                <c:pt idx="1656">
                  <c:v>-4.5662499999999997E-6</c:v>
                </c:pt>
                <c:pt idx="1657">
                  <c:v>-3.7881499999999999E-6</c:v>
                </c:pt>
                <c:pt idx="1658">
                  <c:v>-3.1667000000000001E-6</c:v>
                </c:pt>
                <c:pt idx="1659">
                  <c:v>-2.8393099999999999E-6</c:v>
                </c:pt>
                <c:pt idx="1660">
                  <c:v>-2.9343099999999999E-6</c:v>
                </c:pt>
                <c:pt idx="1661">
                  <c:v>-3.5429399999999998E-6</c:v>
                </c:pt>
                <c:pt idx="1662">
                  <c:v>-4.68368E-6</c:v>
                </c:pt>
                <c:pt idx="1663">
                  <c:v>-6.27018E-6</c:v>
                </c:pt>
                <c:pt idx="1664">
                  <c:v>-8.0964400000000004E-6</c:v>
                </c:pt>
                <c:pt idx="1665">
                  <c:v>-9.8503299999999999E-6</c:v>
                </c:pt>
                <c:pt idx="1666">
                  <c:v>-1.1159600000000001E-5</c:v>
                </c:pt>
                <c:pt idx="1667">
                  <c:v>-1.1664199999999999E-5</c:v>
                </c:pt>
                <c:pt idx="1668">
                  <c:v>-1.10999E-5</c:v>
                </c:pt>
                <c:pt idx="1669">
                  <c:v>-9.3717500000000005E-6</c:v>
                </c:pt>
                <c:pt idx="1670">
                  <c:v>-6.5966100000000004E-6</c:v>
                </c:pt>
                <c:pt idx="1671">
                  <c:v>-3.1001900000000001E-6</c:v>
                </c:pt>
                <c:pt idx="1672">
                  <c:v>6.3463199999999996E-7</c:v>
                </c:pt>
                <c:pt idx="1673">
                  <c:v>4.0591300000000002E-6</c:v>
                </c:pt>
                <c:pt idx="1674">
                  <c:v>6.6695799999999999E-6</c:v>
                </c:pt>
                <c:pt idx="1675">
                  <c:v>8.1116599999999995E-6</c:v>
                </c:pt>
                <c:pt idx="1676">
                  <c:v>8.2533100000000001E-6</c:v>
                </c:pt>
                <c:pt idx="1677">
                  <c:v>7.2083400000000003E-6</c:v>
                </c:pt>
                <c:pt idx="1678">
                  <c:v>5.3057800000000004E-6</c:v>
                </c:pt>
                <c:pt idx="1679">
                  <c:v>3.0132499999999999E-6</c:v>
                </c:pt>
                <c:pt idx="1680">
                  <c:v>8.34231E-7</c:v>
                </c:pt>
                <c:pt idx="1681">
                  <c:v>-7.9558800000000004E-7</c:v>
                </c:pt>
                <c:pt idx="1682">
                  <c:v>-1.58914E-6</c:v>
                </c:pt>
                <c:pt idx="1683">
                  <c:v>-1.4500600000000001E-6</c:v>
                </c:pt>
                <c:pt idx="1684">
                  <c:v>-4.71193E-7</c:v>
                </c:pt>
                <c:pt idx="1685">
                  <c:v>1.10427E-6</c:v>
                </c:pt>
                <c:pt idx="1686">
                  <c:v>2.9449099999999998E-6</c:v>
                </c:pt>
                <c:pt idx="1687">
                  <c:v>4.6994299999999998E-6</c:v>
                </c:pt>
                <c:pt idx="1688">
                  <c:v>6.05618E-6</c:v>
                </c:pt>
                <c:pt idx="1689">
                  <c:v>6.7840599999999997E-6</c:v>
                </c:pt>
                <c:pt idx="1690">
                  <c:v>6.7516200000000004E-6</c:v>
                </c:pt>
                <c:pt idx="1691">
                  <c:v>5.9264999999999999E-6</c:v>
                </c:pt>
                <c:pt idx="1692">
                  <c:v>4.3607800000000001E-6</c:v>
                </c:pt>
                <c:pt idx="1693">
                  <c:v>2.1690899999999998E-6</c:v>
                </c:pt>
                <c:pt idx="1694">
                  <c:v>-4.94696E-7</c:v>
                </c:pt>
                <c:pt idx="1695">
                  <c:v>-3.45712E-6</c:v>
                </c:pt>
                <c:pt idx="1696">
                  <c:v>-6.5379700000000004E-6</c:v>
                </c:pt>
                <c:pt idx="1697">
                  <c:v>-9.5548500000000005E-6</c:v>
                </c:pt>
                <c:pt idx="1698">
                  <c:v>-1.23206E-5</c:v>
                </c:pt>
                <c:pt idx="1699">
                  <c:v>-1.46374E-5</c:v>
                </c:pt>
                <c:pt idx="1700">
                  <c:v>-1.6294400000000001E-5</c:v>
                </c:pt>
                <c:pt idx="1701">
                  <c:v>-1.7074800000000001E-5</c:v>
                </c:pt>
                <c:pt idx="1702">
                  <c:v>-1.6777199999999999E-5</c:v>
                </c:pt>
                <c:pt idx="1703">
                  <c:v>-1.5251E-5</c:v>
                </c:pt>
                <c:pt idx="1704">
                  <c:v>-1.24371E-5</c:v>
                </c:pt>
                <c:pt idx="1705">
                  <c:v>-8.40529E-6</c:v>
                </c:pt>
                <c:pt idx="1706">
                  <c:v>-3.3741200000000001E-6</c:v>
                </c:pt>
                <c:pt idx="1707">
                  <c:v>2.2947299999999998E-6</c:v>
                </c:pt>
                <c:pt idx="1708">
                  <c:v>8.1296499999999993E-6</c:v>
                </c:pt>
                <c:pt idx="1709">
                  <c:v>1.36054E-5</c:v>
                </c:pt>
                <c:pt idx="1710">
                  <c:v>1.82113E-5</c:v>
                </c:pt>
                <c:pt idx="1711">
                  <c:v>2.15182E-5</c:v>
                </c:pt>
                <c:pt idx="1712">
                  <c:v>2.3232500000000002E-5</c:v>
                </c:pt>
                <c:pt idx="1713">
                  <c:v>2.3227500000000001E-5</c:v>
                </c:pt>
                <c:pt idx="1714">
                  <c:v>2.1551599999999999E-5</c:v>
                </c:pt>
                <c:pt idx="1715">
                  <c:v>1.84123E-5</c:v>
                </c:pt>
                <c:pt idx="1716">
                  <c:v>1.41436E-5</c:v>
                </c:pt>
                <c:pt idx="1717">
                  <c:v>9.1633400000000003E-6</c:v>
                </c:pt>
                <c:pt idx="1718">
                  <c:v>3.9272600000000002E-6</c:v>
                </c:pt>
                <c:pt idx="1719">
                  <c:v>-1.1138499999999999E-6</c:v>
                </c:pt>
                <c:pt idx="1720">
                  <c:v>-5.5507199999999998E-6</c:v>
                </c:pt>
                <c:pt idx="1721">
                  <c:v>-9.0440399999999996E-6</c:v>
                </c:pt>
                <c:pt idx="1722">
                  <c:v>-1.13449E-5</c:v>
                </c:pt>
                <c:pt idx="1723">
                  <c:v>-1.2308500000000001E-5</c:v>
                </c:pt>
                <c:pt idx="1724">
                  <c:v>-1.19023E-5</c:v>
                </c:pt>
                <c:pt idx="1725">
                  <c:v>-1.0209300000000001E-5</c:v>
                </c:pt>
                <c:pt idx="1726">
                  <c:v>-7.42575E-6</c:v>
                </c:pt>
                <c:pt idx="1727">
                  <c:v>-3.8511500000000004E-6</c:v>
                </c:pt>
                <c:pt idx="1728">
                  <c:v>1.3178000000000001E-7</c:v>
                </c:pt>
                <c:pt idx="1729">
                  <c:v>4.0883399999999997E-6</c:v>
                </c:pt>
                <c:pt idx="1730">
                  <c:v>7.5742500000000004E-6</c:v>
                </c:pt>
                <c:pt idx="1731">
                  <c:v>1.01859E-5</c:v>
                </c:pt>
                <c:pt idx="1732">
                  <c:v>1.16128E-5</c:v>
                </c:pt>
                <c:pt idx="1733">
                  <c:v>1.1684200000000001E-5</c:v>
                </c:pt>
                <c:pt idx="1734">
                  <c:v>1.04027E-5</c:v>
                </c:pt>
                <c:pt idx="1735">
                  <c:v>7.9556500000000006E-6</c:v>
                </c:pt>
                <c:pt idx="1736">
                  <c:v>4.7012699999999998E-6</c:v>
                </c:pt>
                <c:pt idx="1737">
                  <c:v>1.1262600000000001E-6</c:v>
                </c:pt>
                <c:pt idx="1738">
                  <c:v>-2.22017E-6</c:v>
                </c:pt>
                <c:pt idx="1739">
                  <c:v>-4.8075799999999998E-6</c:v>
                </c:pt>
                <c:pt idx="1740">
                  <c:v>-6.2074699999999999E-6</c:v>
                </c:pt>
                <c:pt idx="1741">
                  <c:v>-6.1631499999999996E-6</c:v>
                </c:pt>
                <c:pt idx="1742">
                  <c:v>-4.6322000000000003E-6</c:v>
                </c:pt>
                <c:pt idx="1743">
                  <c:v>-1.79276E-6</c:v>
                </c:pt>
                <c:pt idx="1744">
                  <c:v>1.9879999999999999E-6</c:v>
                </c:pt>
                <c:pt idx="1745">
                  <c:v>6.2165999999999999E-6</c:v>
                </c:pt>
                <c:pt idx="1746">
                  <c:v>1.03541E-5</c:v>
                </c:pt>
                <c:pt idx="1747">
                  <c:v>1.38991E-5</c:v>
                </c:pt>
                <c:pt idx="1748">
                  <c:v>1.6456999999999998E-5</c:v>
                </c:pt>
                <c:pt idx="1749">
                  <c:v>1.77851E-5</c:v>
                </c:pt>
                <c:pt idx="1750">
                  <c:v>1.7807400000000002E-5</c:v>
                </c:pt>
                <c:pt idx="1751">
                  <c:v>1.6600400000000001E-5</c:v>
                </c:pt>
                <c:pt idx="1752">
                  <c:v>1.43572E-5</c:v>
                </c:pt>
                <c:pt idx="1753">
                  <c:v>1.13385E-5</c:v>
                </c:pt>
                <c:pt idx="1754">
                  <c:v>7.8243099999999996E-6</c:v>
                </c:pt>
                <c:pt idx="1755">
                  <c:v>4.0745300000000001E-6</c:v>
                </c:pt>
                <c:pt idx="1756">
                  <c:v>3.06404E-7</c:v>
                </c:pt>
                <c:pt idx="1757">
                  <c:v>-3.3103299999999999E-6</c:v>
                </c:pt>
                <c:pt idx="1758">
                  <c:v>-6.6448600000000003E-6</c:v>
                </c:pt>
                <c:pt idx="1759">
                  <c:v>-9.5908600000000005E-6</c:v>
                </c:pt>
                <c:pt idx="1760">
                  <c:v>-1.2054399999999999E-5</c:v>
                </c:pt>
                <c:pt idx="1761">
                  <c:v>-1.395E-5</c:v>
                </c:pt>
                <c:pt idx="1762">
                  <c:v>-1.52044E-5</c:v>
                </c:pt>
                <c:pt idx="1763">
                  <c:v>-1.5767E-5</c:v>
                </c:pt>
                <c:pt idx="1764">
                  <c:v>-1.5618399999999999E-5</c:v>
                </c:pt>
                <c:pt idx="1765">
                  <c:v>-1.47759E-5</c:v>
                </c:pt>
                <c:pt idx="1766">
                  <c:v>-1.3292899999999999E-5</c:v>
                </c:pt>
                <c:pt idx="1767">
                  <c:v>-1.1256100000000001E-5</c:v>
                </c:pt>
                <c:pt idx="1768">
                  <c:v>-8.7825299999999998E-6</c:v>
                </c:pt>
                <c:pt idx="1769">
                  <c:v>-6.0197000000000001E-6</c:v>
                </c:pt>
                <c:pt idx="1770">
                  <c:v>-3.1462500000000002E-6</c:v>
                </c:pt>
                <c:pt idx="1771">
                  <c:v>-3.6984999999999999E-7</c:v>
                </c:pt>
                <c:pt idx="1772">
                  <c:v>2.0833200000000002E-6</c:v>
                </c:pt>
                <c:pt idx="1773">
                  <c:v>3.9899900000000001E-6</c:v>
                </c:pt>
                <c:pt idx="1774">
                  <c:v>5.1600599999999997E-6</c:v>
                </c:pt>
                <c:pt idx="1775">
                  <c:v>5.46915E-6</c:v>
                </c:pt>
                <c:pt idx="1776">
                  <c:v>4.8844899999999997E-6</c:v>
                </c:pt>
                <c:pt idx="1777">
                  <c:v>3.4766400000000001E-6</c:v>
                </c:pt>
                <c:pt idx="1778">
                  <c:v>1.41326E-6</c:v>
                </c:pt>
                <c:pt idx="1779">
                  <c:v>-1.0636399999999999E-6</c:v>
                </c:pt>
                <c:pt idx="1780">
                  <c:v>-3.6717299999999999E-6</c:v>
                </c:pt>
                <c:pt idx="1781">
                  <c:v>-6.1267799999999998E-6</c:v>
                </c:pt>
                <c:pt idx="1782">
                  <c:v>-8.1794600000000008E-6</c:v>
                </c:pt>
                <c:pt idx="1783">
                  <c:v>-9.6456800000000001E-6</c:v>
                </c:pt>
                <c:pt idx="1784">
                  <c:v>-1.0427399999999999E-5</c:v>
                </c:pt>
                <c:pt idx="1785">
                  <c:v>-1.05209E-5</c:v>
                </c:pt>
                <c:pt idx="1786">
                  <c:v>-1.00103E-5</c:v>
                </c:pt>
                <c:pt idx="1787">
                  <c:v>-9.0456099999999993E-6</c:v>
                </c:pt>
                <c:pt idx="1788">
                  <c:v>-7.80843E-6</c:v>
                </c:pt>
                <c:pt idx="1789">
                  <c:v>-6.4708900000000003E-6</c:v>
                </c:pt>
                <c:pt idx="1790">
                  <c:v>-5.1588100000000003E-6</c:v>
                </c:pt>
                <c:pt idx="1791">
                  <c:v>-3.9289900000000001E-6</c:v>
                </c:pt>
                <c:pt idx="1792">
                  <c:v>-2.76757E-6</c:v>
                </c:pt>
                <c:pt idx="1793">
                  <c:v>-1.61003E-6</c:v>
                </c:pt>
                <c:pt idx="1794">
                  <c:v>-3.7645600000000002E-7</c:v>
                </c:pt>
                <c:pt idx="1795">
                  <c:v>9.8942799999999993E-7</c:v>
                </c:pt>
                <c:pt idx="1796">
                  <c:v>2.4896299999999998E-6</c:v>
                </c:pt>
                <c:pt idx="1797">
                  <c:v>4.0584699999999998E-6</c:v>
                </c:pt>
                <c:pt idx="1798">
                  <c:v>5.5695300000000002E-6</c:v>
                </c:pt>
                <c:pt idx="1799">
                  <c:v>6.8599299999999997E-6</c:v>
                </c:pt>
                <c:pt idx="1800">
                  <c:v>7.7650799999999999E-6</c:v>
                </c:pt>
                <c:pt idx="1801">
                  <c:v>8.1553699999999995E-6</c:v>
                </c:pt>
                <c:pt idx="1802">
                  <c:v>7.9670199999999998E-6</c:v>
                </c:pt>
                <c:pt idx="1803">
                  <c:v>7.2211600000000002E-6</c:v>
                </c:pt>
                <c:pt idx="1804">
                  <c:v>6.0272599999999996E-6</c:v>
                </c:pt>
                <c:pt idx="1805">
                  <c:v>4.5693999999999998E-6</c:v>
                </c:pt>
                <c:pt idx="1806">
                  <c:v>3.0765800000000002E-6</c:v>
                </c:pt>
                <c:pt idx="1807">
                  <c:v>1.78156E-6</c:v>
                </c:pt>
                <c:pt idx="1808">
                  <c:v>8.7603199999999999E-7</c:v>
                </c:pt>
                <c:pt idx="1809">
                  <c:v>4.7210499999999998E-7</c:v>
                </c:pt>
                <c:pt idx="1810">
                  <c:v>5.7938100000000002E-7</c:v>
                </c:pt>
                <c:pt idx="1811">
                  <c:v>1.1037699999999999E-6</c:v>
                </c:pt>
                <c:pt idx="1812">
                  <c:v>1.86824E-6</c:v>
                </c:pt>
                <c:pt idx="1813">
                  <c:v>2.6497900000000002E-6</c:v>
                </c:pt>
                <c:pt idx="1814">
                  <c:v>3.2227099999999999E-6</c:v>
                </c:pt>
                <c:pt idx="1815">
                  <c:v>3.3975200000000002E-6</c:v>
                </c:pt>
                <c:pt idx="1816">
                  <c:v>3.0479099999999999E-6</c:v>
                </c:pt>
                <c:pt idx="1817">
                  <c:v>2.1225999999999998E-6</c:v>
                </c:pt>
                <c:pt idx="1818">
                  <c:v>6.4431200000000003E-7</c:v>
                </c:pt>
                <c:pt idx="1819">
                  <c:v>-1.2994499999999999E-6</c:v>
                </c:pt>
                <c:pt idx="1820">
                  <c:v>-3.5684899999999999E-6</c:v>
                </c:pt>
                <c:pt idx="1821">
                  <c:v>-5.9818000000000001E-6</c:v>
                </c:pt>
                <c:pt idx="1822">
                  <c:v>-8.3286399999999996E-6</c:v>
                </c:pt>
                <c:pt idx="1823">
                  <c:v>-1.0380199999999999E-5</c:v>
                </c:pt>
                <c:pt idx="1824">
                  <c:v>-1.19042E-5</c:v>
                </c:pt>
                <c:pt idx="1825">
                  <c:v>-1.2683100000000001E-5</c:v>
                </c:pt>
                <c:pt idx="1826">
                  <c:v>-1.2537299999999999E-5</c:v>
                </c:pt>
                <c:pt idx="1827">
                  <c:v>-1.1349799999999999E-5</c:v>
                </c:pt>
                <c:pt idx="1828">
                  <c:v>-9.0913599999999996E-6</c:v>
                </c:pt>
                <c:pt idx="1829">
                  <c:v>-5.8407099999999997E-6</c:v>
                </c:pt>
                <c:pt idx="1830">
                  <c:v>-1.79524E-6</c:v>
                </c:pt>
                <c:pt idx="1831">
                  <c:v>2.7330400000000002E-6</c:v>
                </c:pt>
                <c:pt idx="1832">
                  <c:v>7.3404799999999997E-6</c:v>
                </c:pt>
                <c:pt idx="1833">
                  <c:v>1.1574500000000001E-5</c:v>
                </c:pt>
                <c:pt idx="1834">
                  <c:v>1.49921E-5</c:v>
                </c:pt>
                <c:pt idx="1835">
                  <c:v>1.7224E-5</c:v>
                </c:pt>
                <c:pt idx="1836">
                  <c:v>1.8032500000000001E-5</c:v>
                </c:pt>
                <c:pt idx="1837">
                  <c:v>1.73479E-5</c:v>
                </c:pt>
                <c:pt idx="1838">
                  <c:v>1.5275199999999999E-5</c:v>
                </c:pt>
                <c:pt idx="1839">
                  <c:v>1.20693E-5</c:v>
                </c:pt>
                <c:pt idx="1840">
                  <c:v>8.0863599999999999E-6</c:v>
                </c:pt>
                <c:pt idx="1841">
                  <c:v>3.7228900000000001E-6</c:v>
                </c:pt>
                <c:pt idx="1842">
                  <c:v>-6.3936800000000004E-7</c:v>
                </c:pt>
                <c:pt idx="1843">
                  <c:v>-4.6736100000000003E-6</c:v>
                </c:pt>
                <c:pt idx="1844">
                  <c:v>-8.1273099999999999E-6</c:v>
                </c:pt>
                <c:pt idx="1845">
                  <c:v>-1.0824300000000001E-5</c:v>
                </c:pt>
                <c:pt idx="1846">
                  <c:v>-1.26579E-5</c:v>
                </c:pt>
                <c:pt idx="1847">
                  <c:v>-1.3583399999999999E-5</c:v>
                </c:pt>
                <c:pt idx="1848">
                  <c:v>-1.3616500000000001E-5</c:v>
                </c:pt>
                <c:pt idx="1849">
                  <c:v>-1.28357E-5</c:v>
                </c:pt>
                <c:pt idx="1850">
                  <c:v>-1.13862E-5</c:v>
                </c:pt>
                <c:pt idx="1851">
                  <c:v>-9.47672E-6</c:v>
                </c:pt>
                <c:pt idx="1852">
                  <c:v>-7.3640600000000001E-6</c:v>
                </c:pt>
                <c:pt idx="1853">
                  <c:v>-5.3260299999999999E-6</c:v>
                </c:pt>
                <c:pt idx="1854">
                  <c:v>-3.6241799999999998E-6</c:v>
                </c:pt>
                <c:pt idx="1855">
                  <c:v>-2.4641900000000002E-6</c:v>
                </c:pt>
                <c:pt idx="1856">
                  <c:v>-1.9614699999999998E-6</c:v>
                </c:pt>
                <c:pt idx="1857">
                  <c:v>-2.1191000000000002E-6</c:v>
                </c:pt>
                <c:pt idx="1858">
                  <c:v>-2.8226100000000002E-6</c:v>
                </c:pt>
                <c:pt idx="1859">
                  <c:v>-3.8539700000000003E-6</c:v>
                </c:pt>
                <c:pt idx="1860">
                  <c:v>-4.9238600000000002E-6</c:v>
                </c:pt>
                <c:pt idx="1861">
                  <c:v>-5.7187400000000002E-6</c:v>
                </c:pt>
                <c:pt idx="1862">
                  <c:v>-5.9563900000000004E-6</c:v>
                </c:pt>
                <c:pt idx="1863">
                  <c:v>-5.4409200000000004E-6</c:v>
                </c:pt>
                <c:pt idx="1864">
                  <c:v>-4.10676E-6</c:v>
                </c:pt>
                <c:pt idx="1865">
                  <c:v>-2.04192E-6</c:v>
                </c:pt>
                <c:pt idx="1866">
                  <c:v>5.1662900000000001E-7</c:v>
                </c:pt>
                <c:pt idx="1867">
                  <c:v>3.2164100000000001E-6</c:v>
                </c:pt>
                <c:pt idx="1868">
                  <c:v>5.6467599999999996E-6</c:v>
                </c:pt>
                <c:pt idx="1869">
                  <c:v>7.4090599999999997E-6</c:v>
                </c:pt>
                <c:pt idx="1870">
                  <c:v>8.18589E-6</c:v>
                </c:pt>
                <c:pt idx="1871">
                  <c:v>7.7957799999999994E-6</c:v>
                </c:pt>
                <c:pt idx="1872">
                  <c:v>6.2238600000000004E-6</c:v>
                </c:pt>
                <c:pt idx="1873">
                  <c:v>3.6247499999999999E-6</c:v>
                </c:pt>
                <c:pt idx="1874">
                  <c:v>2.99588E-7</c:v>
                </c:pt>
                <c:pt idx="1875">
                  <c:v>-3.3471000000000001E-6</c:v>
                </c:pt>
                <c:pt idx="1876">
                  <c:v>-6.8628099999999996E-6</c:v>
                </c:pt>
                <c:pt idx="1877">
                  <c:v>-9.8074300000000007E-6</c:v>
                </c:pt>
                <c:pt idx="1878">
                  <c:v>-1.1811600000000001E-5</c:v>
                </c:pt>
                <c:pt idx="1879">
                  <c:v>-1.26271E-5</c:v>
                </c:pt>
                <c:pt idx="1880">
                  <c:v>-1.2161600000000001E-5</c:v>
                </c:pt>
                <c:pt idx="1881">
                  <c:v>-1.0493600000000001E-5</c:v>
                </c:pt>
                <c:pt idx="1882">
                  <c:v>-7.8613200000000001E-6</c:v>
                </c:pt>
                <c:pt idx="1883">
                  <c:v>-4.6253399999999998E-6</c:v>
                </c:pt>
                <c:pt idx="1884">
                  <c:v>-1.21104E-6</c:v>
                </c:pt>
                <c:pt idx="1885">
                  <c:v>1.9597399999999999E-6</c:v>
                </c:pt>
                <c:pt idx="1886">
                  <c:v>4.5337499999999996E-6</c:v>
                </c:pt>
                <c:pt idx="1887">
                  <c:v>6.2751600000000002E-6</c:v>
                </c:pt>
                <c:pt idx="1888">
                  <c:v>7.0903599999999997E-6</c:v>
                </c:pt>
                <c:pt idx="1889">
                  <c:v>7.0270499999999999E-6</c:v>
                </c:pt>
                <c:pt idx="1890">
                  <c:v>6.2528700000000003E-6</c:v>
                </c:pt>
                <c:pt idx="1891">
                  <c:v>5.0220700000000002E-6</c:v>
                </c:pt>
                <c:pt idx="1892">
                  <c:v>3.6386600000000002E-6</c:v>
                </c:pt>
                <c:pt idx="1893">
                  <c:v>2.4213800000000001E-6</c:v>
                </c:pt>
                <c:pt idx="1894">
                  <c:v>1.6714499999999999E-6</c:v>
                </c:pt>
                <c:pt idx="1895">
                  <c:v>1.64169E-6</c:v>
                </c:pt>
                <c:pt idx="1896">
                  <c:v>2.5050799999999998E-6</c:v>
                </c:pt>
                <c:pt idx="1897">
                  <c:v>4.3234099999999998E-6</c:v>
                </c:pt>
                <c:pt idx="1898">
                  <c:v>7.0208800000000003E-6</c:v>
                </c:pt>
                <c:pt idx="1899">
                  <c:v>1.03703E-5</c:v>
                </c:pt>
                <c:pt idx="1900">
                  <c:v>1.4001100000000001E-5</c:v>
                </c:pt>
                <c:pt idx="1901">
                  <c:v>1.7433599999999999E-5</c:v>
                </c:pt>
                <c:pt idx="1902">
                  <c:v>2.0142000000000001E-5</c:v>
                </c:pt>
                <c:pt idx="1903">
                  <c:v>2.1635299999999999E-5</c:v>
                </c:pt>
                <c:pt idx="1904">
                  <c:v>2.15445E-5</c:v>
                </c:pt>
                <c:pt idx="1905">
                  <c:v>1.9695600000000002E-5</c:v>
                </c:pt>
                <c:pt idx="1906">
                  <c:v>1.6152500000000002E-5</c:v>
                </c:pt>
                <c:pt idx="1907">
                  <c:v>1.1216999999999999E-5</c:v>
                </c:pt>
                <c:pt idx="1908">
                  <c:v>5.3833800000000003E-6</c:v>
                </c:pt>
                <c:pt idx="1909">
                  <c:v>-7.4425000000000001E-7</c:v>
                </c:pt>
                <c:pt idx="1910">
                  <c:v>-6.5533499999999997E-6</c:v>
                </c:pt>
                <c:pt idx="1911">
                  <c:v>-1.15217E-5</c:v>
                </c:pt>
                <c:pt idx="1912">
                  <c:v>-1.5290799999999999E-5</c:v>
                </c:pt>
                <c:pt idx="1913">
                  <c:v>-1.7699200000000002E-5</c:v>
                </c:pt>
                <c:pt idx="1914">
                  <c:v>-1.87707E-5</c:v>
                </c:pt>
                <c:pt idx="1915">
                  <c:v>-1.86658E-5</c:v>
                </c:pt>
                <c:pt idx="1916">
                  <c:v>-1.76118E-5</c:v>
                </c:pt>
                <c:pt idx="1917">
                  <c:v>-1.5834000000000001E-5</c:v>
                </c:pt>
                <c:pt idx="1918">
                  <c:v>-1.35047E-5</c:v>
                </c:pt>
                <c:pt idx="1919">
                  <c:v>-1.07245E-5</c:v>
                </c:pt>
                <c:pt idx="1920">
                  <c:v>-7.5351299999999996E-6</c:v>
                </c:pt>
                <c:pt idx="1921">
                  <c:v>-3.9579499999999999E-6</c:v>
                </c:pt>
                <c:pt idx="1922">
                  <c:v>-4.2709600000000001E-8</c:v>
                </c:pt>
                <c:pt idx="1923">
                  <c:v>4.0902999999999996E-6</c:v>
                </c:pt>
                <c:pt idx="1924">
                  <c:v>8.2294499999999996E-6</c:v>
                </c:pt>
                <c:pt idx="1925">
                  <c:v>1.20811E-5</c:v>
                </c:pt>
                <c:pt idx="1926">
                  <c:v>1.53096E-5</c:v>
                </c:pt>
                <c:pt idx="1927">
                  <c:v>1.7598300000000001E-5</c:v>
                </c:pt>
                <c:pt idx="1928">
                  <c:v>1.8718600000000001E-5</c:v>
                </c:pt>
                <c:pt idx="1929">
                  <c:v>1.8586199999999998E-5</c:v>
                </c:pt>
                <c:pt idx="1930">
                  <c:v>1.72907E-5</c:v>
                </c:pt>
                <c:pt idx="1931">
                  <c:v>1.5087400000000001E-5</c:v>
                </c:pt>
                <c:pt idx="1932">
                  <c:v>1.2352400000000001E-5</c:v>
                </c:pt>
                <c:pt idx="1933">
                  <c:v>9.5109099999999997E-6</c:v>
                </c:pt>
                <c:pt idx="1934">
                  <c:v>6.9546100000000001E-6</c:v>
                </c:pt>
                <c:pt idx="1935">
                  <c:v>4.96798E-6</c:v>
                </c:pt>
                <c:pt idx="1936">
                  <c:v>3.6796100000000002E-6</c:v>
                </c:pt>
                <c:pt idx="1937">
                  <c:v>3.0476100000000001E-6</c:v>
                </c:pt>
                <c:pt idx="1938">
                  <c:v>2.8799600000000001E-6</c:v>
                </c:pt>
                <c:pt idx="1939">
                  <c:v>2.8829299999999999E-6</c:v>
                </c:pt>
                <c:pt idx="1940">
                  <c:v>2.7254799999999999E-6</c:v>
                </c:pt>
                <c:pt idx="1941">
                  <c:v>2.1061399999999999E-6</c:v>
                </c:pt>
                <c:pt idx="1942">
                  <c:v>8.1018300000000005E-7</c:v>
                </c:pt>
                <c:pt idx="1943">
                  <c:v>-1.25169E-6</c:v>
                </c:pt>
                <c:pt idx="1944">
                  <c:v>-4.02727E-6</c:v>
                </c:pt>
                <c:pt idx="1945">
                  <c:v>-7.3295599999999998E-6</c:v>
                </c:pt>
                <c:pt idx="1946">
                  <c:v>-1.0862900000000001E-5</c:v>
                </c:pt>
                <c:pt idx="1947">
                  <c:v>-1.4263199999999999E-5</c:v>
                </c:pt>
                <c:pt idx="1948">
                  <c:v>-1.7145700000000001E-5</c:v>
                </c:pt>
                <c:pt idx="1949">
                  <c:v>-1.9153799999999999E-5</c:v>
                </c:pt>
                <c:pt idx="1950">
                  <c:v>-2.0004600000000002E-5</c:v>
                </c:pt>
                <c:pt idx="1951">
                  <c:v>-1.9524499999999999E-5</c:v>
                </c:pt>
                <c:pt idx="1952">
                  <c:v>-1.7674799999999999E-5</c:v>
                </c:pt>
                <c:pt idx="1953">
                  <c:v>-1.4562299999999999E-5</c:v>
                </c:pt>
                <c:pt idx="1954">
                  <c:v>-1.0435899999999999E-5</c:v>
                </c:pt>
                <c:pt idx="1955">
                  <c:v>-5.6679800000000001E-6</c:v>
                </c:pt>
                <c:pt idx="1956">
                  <c:v>-7.2067600000000001E-7</c:v>
                </c:pt>
                <c:pt idx="1957">
                  <c:v>3.8996300000000003E-6</c:v>
                </c:pt>
                <c:pt idx="1958">
                  <c:v>7.6981100000000007E-6</c:v>
                </c:pt>
                <c:pt idx="1959">
                  <c:v>1.02514E-5</c:v>
                </c:pt>
                <c:pt idx="1960">
                  <c:v>1.1265E-5</c:v>
                </c:pt>
                <c:pt idx="1961">
                  <c:v>1.0620400000000001E-5</c:v>
                </c:pt>
                <c:pt idx="1962">
                  <c:v>8.4015000000000008E-6</c:v>
                </c:pt>
                <c:pt idx="1963">
                  <c:v>4.8951400000000002E-6</c:v>
                </c:pt>
                <c:pt idx="1964">
                  <c:v>5.5954499999999997E-7</c:v>
                </c:pt>
                <c:pt idx="1965">
                  <c:v>-4.0369000000000003E-6</c:v>
                </c:pt>
                <c:pt idx="1966">
                  <c:v>-8.2992300000000005E-6</c:v>
                </c:pt>
                <c:pt idx="1967">
                  <c:v>-1.1698100000000001E-5</c:v>
                </c:pt>
                <c:pt idx="1968">
                  <c:v>-1.3852999999999999E-5</c:v>
                </c:pt>
                <c:pt idx="1969">
                  <c:v>-1.4590099999999999E-5</c:v>
                </c:pt>
                <c:pt idx="1970">
                  <c:v>-1.3961099999999999E-5</c:v>
                </c:pt>
                <c:pt idx="1971">
                  <c:v>-1.22206E-5</c:v>
                </c:pt>
                <c:pt idx="1972">
                  <c:v>-9.7664300000000006E-6</c:v>
                </c:pt>
                <c:pt idx="1973">
                  <c:v>-7.0585899999999998E-6</c:v>
                </c:pt>
                <c:pt idx="1974">
                  <c:v>-4.5335599999999998E-6</c:v>
                </c:pt>
                <c:pt idx="1975">
                  <c:v>-2.5330300000000001E-6</c:v>
                </c:pt>
                <c:pt idx="1976">
                  <c:v>-1.2589900000000001E-6</c:v>
                </c:pt>
                <c:pt idx="1977">
                  <c:v>-7.6012899999999999E-7</c:v>
                </c:pt>
                <c:pt idx="1978">
                  <c:v>-9.46563E-7</c:v>
                </c:pt>
                <c:pt idx="1979">
                  <c:v>-1.62452E-6</c:v>
                </c:pt>
                <c:pt idx="1980">
                  <c:v>-2.54033E-6</c:v>
                </c:pt>
                <c:pt idx="1981">
                  <c:v>-3.4239899999999999E-6</c:v>
                </c:pt>
                <c:pt idx="1982">
                  <c:v>-4.0251400000000001E-6</c:v>
                </c:pt>
                <c:pt idx="1983">
                  <c:v>-4.1384000000000001E-6</c:v>
                </c:pt>
                <c:pt idx="1984">
                  <c:v>-3.6177699999999999E-6</c:v>
                </c:pt>
                <c:pt idx="1985">
                  <c:v>-2.3825099999999999E-6</c:v>
                </c:pt>
                <c:pt idx="1986">
                  <c:v>-4.1803700000000003E-7</c:v>
                </c:pt>
                <c:pt idx="1987">
                  <c:v>2.2245399999999999E-6</c:v>
                </c:pt>
                <c:pt idx="1988">
                  <c:v>5.4279000000000002E-6</c:v>
                </c:pt>
                <c:pt idx="1989">
                  <c:v>9.0066600000000003E-6</c:v>
                </c:pt>
                <c:pt idx="1990">
                  <c:v>1.27066E-5</c:v>
                </c:pt>
                <c:pt idx="1991">
                  <c:v>1.6209799999999999E-5</c:v>
                </c:pt>
                <c:pt idx="1992">
                  <c:v>1.9151200000000001E-5</c:v>
                </c:pt>
                <c:pt idx="1993">
                  <c:v>2.1150700000000001E-5</c:v>
                </c:pt>
                <c:pt idx="1994">
                  <c:v>2.1862199999999999E-5</c:v>
                </c:pt>
                <c:pt idx="1995">
                  <c:v>2.10329E-5</c:v>
                </c:pt>
                <c:pt idx="1996">
                  <c:v>1.8562900000000001E-5</c:v>
                </c:pt>
                <c:pt idx="1997">
                  <c:v>1.45502E-5</c:v>
                </c:pt>
                <c:pt idx="1998">
                  <c:v>9.3068099999999994E-6</c:v>
                </c:pt>
                <c:pt idx="1999">
                  <c:v>3.3364700000000002E-6</c:v>
                </c:pt>
                <c:pt idx="2000">
                  <c:v>-2.7258799999999999E-6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A89-4CD4-B38C-12D721400A6A}"/>
            </c:ext>
          </c:extLst>
        </c:ser>
        <c:ser>
          <c:idx val="2"/>
          <c:order val="2"/>
          <c:tx>
            <c:v>rho = 7600 kg/m3</c:v>
          </c:tx>
          <c:spPr>
            <a:ln w="9525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'Impact Rho'!$B$10:$B$2010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Rho'!$E$10:$E$2010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-6.9380700000000001E-11</c:v>
                </c:pt>
                <c:pt idx="2">
                  <c:v>-1.9170600000000002E-8</c:v>
                </c:pt>
                <c:pt idx="3">
                  <c:v>3.3143400000000003E-8</c:v>
                </c:pt>
                <c:pt idx="4">
                  <c:v>7.5509700000000003E-8</c:v>
                </c:pt>
                <c:pt idx="5">
                  <c:v>-1.7774700000000001E-7</c:v>
                </c:pt>
                <c:pt idx="6">
                  <c:v>-3.9845100000000003E-8</c:v>
                </c:pt>
                <c:pt idx="7">
                  <c:v>3.1834799999999999E-7</c:v>
                </c:pt>
                <c:pt idx="8">
                  <c:v>-2.05375E-7</c:v>
                </c:pt>
                <c:pt idx="9">
                  <c:v>-1.72021E-7</c:v>
                </c:pt>
                <c:pt idx="10">
                  <c:v>3.3456899999999998E-7</c:v>
                </c:pt>
                <c:pt idx="11">
                  <c:v>-1.2283900000000001E-7</c:v>
                </c:pt>
                <c:pt idx="12">
                  <c:v>-1.7280499999999999E-7</c:v>
                </c:pt>
                <c:pt idx="13">
                  <c:v>3.1416299999999998E-7</c:v>
                </c:pt>
                <c:pt idx="14">
                  <c:v>4.81137E-7</c:v>
                </c:pt>
                <c:pt idx="15">
                  <c:v>5.135E-8</c:v>
                </c:pt>
                <c:pt idx="16">
                  <c:v>-3.1517700000000002E-7</c:v>
                </c:pt>
                <c:pt idx="17">
                  <c:v>-7.2133399999999997E-8</c:v>
                </c:pt>
                <c:pt idx="18">
                  <c:v>-7.9468300000000005E-7</c:v>
                </c:pt>
                <c:pt idx="19">
                  <c:v>-1.47196E-6</c:v>
                </c:pt>
                <c:pt idx="20">
                  <c:v>-1.1508700000000001E-6</c:v>
                </c:pt>
                <c:pt idx="21">
                  <c:v>-8.1517300000000004E-7</c:v>
                </c:pt>
                <c:pt idx="22">
                  <c:v>2.33273E-7</c:v>
                </c:pt>
                <c:pt idx="23">
                  <c:v>1.4260899999999999E-6</c:v>
                </c:pt>
                <c:pt idx="24">
                  <c:v>2.7001000000000002E-6</c:v>
                </c:pt>
                <c:pt idx="25">
                  <c:v>3.6834000000000002E-6</c:v>
                </c:pt>
                <c:pt idx="26">
                  <c:v>3.2101399999999998E-6</c:v>
                </c:pt>
                <c:pt idx="27">
                  <c:v>2.6439900000000002E-6</c:v>
                </c:pt>
                <c:pt idx="28">
                  <c:v>1.96941E-6</c:v>
                </c:pt>
                <c:pt idx="29">
                  <c:v>1.0993899999999999E-6</c:v>
                </c:pt>
                <c:pt idx="30">
                  <c:v>2.8644299999999999E-7</c:v>
                </c:pt>
                <c:pt idx="31">
                  <c:v>-7.7497199999999996E-7</c:v>
                </c:pt>
                <c:pt idx="32">
                  <c:v>-1.5164E-6</c:v>
                </c:pt>
                <c:pt idx="33">
                  <c:v>-2.3783300000000001E-6</c:v>
                </c:pt>
                <c:pt idx="34">
                  <c:v>-2.9253799999999998E-6</c:v>
                </c:pt>
                <c:pt idx="35">
                  <c:v>-2.6957100000000001E-6</c:v>
                </c:pt>
                <c:pt idx="36">
                  <c:v>-2.4066299999999999E-6</c:v>
                </c:pt>
                <c:pt idx="37">
                  <c:v>-2.5105100000000002E-6</c:v>
                </c:pt>
                <c:pt idx="38">
                  <c:v>-2.9747399999999999E-6</c:v>
                </c:pt>
                <c:pt idx="39">
                  <c:v>-3.4247E-6</c:v>
                </c:pt>
                <c:pt idx="40">
                  <c:v>-3.9245999999999997E-6</c:v>
                </c:pt>
                <c:pt idx="41">
                  <c:v>-3.8070300000000001E-6</c:v>
                </c:pt>
                <c:pt idx="42">
                  <c:v>-2.64136E-6</c:v>
                </c:pt>
                <c:pt idx="43">
                  <c:v>-1.04893E-6</c:v>
                </c:pt>
                <c:pt idx="44">
                  <c:v>4.9739099999999996E-7</c:v>
                </c:pt>
                <c:pt idx="45">
                  <c:v>1.66583E-6</c:v>
                </c:pt>
                <c:pt idx="46">
                  <c:v>2.1596099999999999E-6</c:v>
                </c:pt>
                <c:pt idx="47">
                  <c:v>2.10441E-6</c:v>
                </c:pt>
                <c:pt idx="48">
                  <c:v>2.0294800000000001E-6</c:v>
                </c:pt>
                <c:pt idx="49">
                  <c:v>2.1166499999999999E-6</c:v>
                </c:pt>
                <c:pt idx="50">
                  <c:v>2.4268499999999999E-6</c:v>
                </c:pt>
                <c:pt idx="51">
                  <c:v>2.5536E-6</c:v>
                </c:pt>
                <c:pt idx="52">
                  <c:v>2.41912E-6</c:v>
                </c:pt>
                <c:pt idx="53">
                  <c:v>2.3796699999999999E-6</c:v>
                </c:pt>
                <c:pt idx="54">
                  <c:v>2.2017200000000002E-6</c:v>
                </c:pt>
                <c:pt idx="55">
                  <c:v>2.02173E-6</c:v>
                </c:pt>
                <c:pt idx="56">
                  <c:v>2.0752800000000001E-6</c:v>
                </c:pt>
                <c:pt idx="57">
                  <c:v>2.1490699999999999E-6</c:v>
                </c:pt>
                <c:pt idx="58">
                  <c:v>1.83513E-6</c:v>
                </c:pt>
                <c:pt idx="59">
                  <c:v>1.39355E-6</c:v>
                </c:pt>
                <c:pt idx="60">
                  <c:v>1.2399199999999999E-6</c:v>
                </c:pt>
                <c:pt idx="61">
                  <c:v>9.959470000000001E-7</c:v>
                </c:pt>
                <c:pt idx="62">
                  <c:v>5.1730299999999998E-7</c:v>
                </c:pt>
                <c:pt idx="63">
                  <c:v>-1.99354E-7</c:v>
                </c:pt>
                <c:pt idx="64">
                  <c:v>-1.32292E-6</c:v>
                </c:pt>
                <c:pt idx="65">
                  <c:v>-2.7494100000000002E-6</c:v>
                </c:pt>
                <c:pt idx="66">
                  <c:v>-4.01693E-6</c:v>
                </c:pt>
                <c:pt idx="67">
                  <c:v>-4.6154099999999997E-6</c:v>
                </c:pt>
                <c:pt idx="68">
                  <c:v>-4.7221199999999998E-6</c:v>
                </c:pt>
                <c:pt idx="69">
                  <c:v>-4.7133399999999997E-6</c:v>
                </c:pt>
                <c:pt idx="70">
                  <c:v>-4.4847399999999999E-6</c:v>
                </c:pt>
                <c:pt idx="71">
                  <c:v>-4.0040000000000001E-6</c:v>
                </c:pt>
                <c:pt idx="72">
                  <c:v>-3.4006699999999999E-6</c:v>
                </c:pt>
                <c:pt idx="73">
                  <c:v>-2.7331799999999998E-6</c:v>
                </c:pt>
                <c:pt idx="74">
                  <c:v>-2.05961E-6</c:v>
                </c:pt>
                <c:pt idx="75">
                  <c:v>-1.5357200000000001E-6</c:v>
                </c:pt>
                <c:pt idx="76">
                  <c:v>-1.2340599999999999E-6</c:v>
                </c:pt>
                <c:pt idx="77">
                  <c:v>-9.9755399999999999E-7</c:v>
                </c:pt>
                <c:pt idx="78">
                  <c:v>-6.2586200000000002E-7</c:v>
                </c:pt>
                <c:pt idx="79">
                  <c:v>-8.04912E-8</c:v>
                </c:pt>
                <c:pt idx="80">
                  <c:v>4.0410599999999998E-7</c:v>
                </c:pt>
                <c:pt idx="81">
                  <c:v>5.7912900000000005E-7</c:v>
                </c:pt>
                <c:pt idx="82">
                  <c:v>4.2921099999999999E-7</c:v>
                </c:pt>
                <c:pt idx="83">
                  <c:v>-4.8241999999999999E-9</c:v>
                </c:pt>
                <c:pt idx="84">
                  <c:v>-6.8302799999999999E-7</c:v>
                </c:pt>
                <c:pt idx="85">
                  <c:v>-1.4057999999999999E-6</c:v>
                </c:pt>
                <c:pt idx="86">
                  <c:v>-1.9752600000000001E-6</c:v>
                </c:pt>
                <c:pt idx="87">
                  <c:v>-2.3654799999999999E-6</c:v>
                </c:pt>
                <c:pt idx="88">
                  <c:v>-2.5648E-6</c:v>
                </c:pt>
                <c:pt idx="89">
                  <c:v>-2.4157200000000001E-6</c:v>
                </c:pt>
                <c:pt idx="90">
                  <c:v>-1.7417E-6</c:v>
                </c:pt>
                <c:pt idx="91">
                  <c:v>-5.3833200000000003E-7</c:v>
                </c:pt>
                <c:pt idx="92">
                  <c:v>1.03075E-6</c:v>
                </c:pt>
                <c:pt idx="93">
                  <c:v>2.74109E-6</c:v>
                </c:pt>
                <c:pt idx="94">
                  <c:v>4.2780200000000001E-6</c:v>
                </c:pt>
                <c:pt idx="95">
                  <c:v>5.2230200000000004E-6</c:v>
                </c:pt>
                <c:pt idx="96">
                  <c:v>5.3964700000000004E-6</c:v>
                </c:pt>
                <c:pt idx="97">
                  <c:v>5.0450199999999997E-6</c:v>
                </c:pt>
                <c:pt idx="98">
                  <c:v>4.5031299999999997E-6</c:v>
                </c:pt>
                <c:pt idx="99">
                  <c:v>3.8867800000000001E-6</c:v>
                </c:pt>
                <c:pt idx="100">
                  <c:v>3.1938400000000001E-6</c:v>
                </c:pt>
                <c:pt idx="101">
                  <c:v>2.4207200000000001E-6</c:v>
                </c:pt>
                <c:pt idx="102">
                  <c:v>1.5506E-6</c:v>
                </c:pt>
                <c:pt idx="103">
                  <c:v>6.7299200000000005E-7</c:v>
                </c:pt>
                <c:pt idx="104">
                  <c:v>7.7099499999999995E-8</c:v>
                </c:pt>
                <c:pt idx="105">
                  <c:v>-7.6795300000000005E-10</c:v>
                </c:pt>
                <c:pt idx="106">
                  <c:v>3.1506200000000002E-7</c:v>
                </c:pt>
                <c:pt idx="107">
                  <c:v>6.2699800000000004E-7</c:v>
                </c:pt>
                <c:pt idx="108">
                  <c:v>5.9961500000000004E-7</c:v>
                </c:pt>
                <c:pt idx="109">
                  <c:v>1.6005699999999999E-7</c:v>
                </c:pt>
                <c:pt idx="110">
                  <c:v>-5.1051200000000004E-7</c:v>
                </c:pt>
                <c:pt idx="111">
                  <c:v>-1.08875E-6</c:v>
                </c:pt>
                <c:pt idx="112">
                  <c:v>-1.2972700000000001E-6</c:v>
                </c:pt>
                <c:pt idx="113">
                  <c:v>-1.05673E-6</c:v>
                </c:pt>
                <c:pt idx="114">
                  <c:v>-4.5502400000000001E-7</c:v>
                </c:pt>
                <c:pt idx="115">
                  <c:v>3.91984E-7</c:v>
                </c:pt>
                <c:pt idx="116">
                  <c:v>1.36802E-6</c:v>
                </c:pt>
                <c:pt idx="117">
                  <c:v>2.28633E-6</c:v>
                </c:pt>
                <c:pt idx="118">
                  <c:v>2.9173699999999998E-6</c:v>
                </c:pt>
                <c:pt idx="119">
                  <c:v>3.1370300000000002E-6</c:v>
                </c:pt>
                <c:pt idx="120">
                  <c:v>3.0559599999999998E-6</c:v>
                </c:pt>
                <c:pt idx="121">
                  <c:v>2.9941799999999999E-6</c:v>
                </c:pt>
                <c:pt idx="122">
                  <c:v>3.2475600000000002E-6</c:v>
                </c:pt>
                <c:pt idx="123">
                  <c:v>3.80836E-6</c:v>
                </c:pt>
                <c:pt idx="124">
                  <c:v>4.3147200000000001E-6</c:v>
                </c:pt>
                <c:pt idx="125">
                  <c:v>4.2673599999999997E-6</c:v>
                </c:pt>
                <c:pt idx="126">
                  <c:v>3.3385299999999999E-6</c:v>
                </c:pt>
                <c:pt idx="127">
                  <c:v>1.5838E-6</c:v>
                </c:pt>
                <c:pt idx="128">
                  <c:v>-5.8381600000000004E-7</c:v>
                </c:pt>
                <c:pt idx="129">
                  <c:v>-2.6554099999999999E-6</c:v>
                </c:pt>
                <c:pt idx="130">
                  <c:v>-4.3076799999999997E-6</c:v>
                </c:pt>
                <c:pt idx="131">
                  <c:v>-5.47788E-6</c:v>
                </c:pt>
                <c:pt idx="132">
                  <c:v>-6.2469100000000001E-6</c:v>
                </c:pt>
                <c:pt idx="133">
                  <c:v>-6.6898099999999997E-6</c:v>
                </c:pt>
                <c:pt idx="134">
                  <c:v>-6.7893600000000003E-6</c:v>
                </c:pt>
                <c:pt idx="135">
                  <c:v>-6.4435999999999996E-6</c:v>
                </c:pt>
                <c:pt idx="136">
                  <c:v>-5.5571499999999998E-6</c:v>
                </c:pt>
                <c:pt idx="137">
                  <c:v>-4.1464099999999997E-6</c:v>
                </c:pt>
                <c:pt idx="138">
                  <c:v>-2.39046E-6</c:v>
                </c:pt>
                <c:pt idx="139">
                  <c:v>-5.9762899999999996E-7</c:v>
                </c:pt>
                <c:pt idx="140">
                  <c:v>9.2452199999999997E-7</c:v>
                </c:pt>
                <c:pt idx="141">
                  <c:v>2.0309400000000002E-6</c:v>
                </c:pt>
                <c:pt idx="142">
                  <c:v>2.8082800000000002E-6</c:v>
                </c:pt>
                <c:pt idx="143">
                  <c:v>3.5084499999999998E-6</c:v>
                </c:pt>
                <c:pt idx="144">
                  <c:v>4.37664E-6</c:v>
                </c:pt>
                <c:pt idx="145">
                  <c:v>5.4337000000000002E-6</c:v>
                </c:pt>
                <c:pt idx="146">
                  <c:v>6.3647399999999996E-6</c:v>
                </c:pt>
                <c:pt idx="147">
                  <c:v>6.6697400000000001E-6</c:v>
                </c:pt>
                <c:pt idx="148">
                  <c:v>5.9989899999999998E-6</c:v>
                </c:pt>
                <c:pt idx="149">
                  <c:v>4.3866100000000003E-6</c:v>
                </c:pt>
                <c:pt idx="150">
                  <c:v>2.2120900000000001E-6</c:v>
                </c:pt>
                <c:pt idx="151">
                  <c:v>-1.07693E-8</c:v>
                </c:pt>
                <c:pt idx="152">
                  <c:v>-1.8527399999999999E-6</c:v>
                </c:pt>
                <c:pt idx="153">
                  <c:v>-3.1202600000000002E-6</c:v>
                </c:pt>
                <c:pt idx="154">
                  <c:v>-3.8700600000000002E-6</c:v>
                </c:pt>
                <c:pt idx="155">
                  <c:v>-4.2545300000000001E-6</c:v>
                </c:pt>
                <c:pt idx="156">
                  <c:v>-4.3536400000000004E-6</c:v>
                </c:pt>
                <c:pt idx="157">
                  <c:v>-4.1755899999999996E-6</c:v>
                </c:pt>
                <c:pt idx="158">
                  <c:v>-3.7515200000000001E-6</c:v>
                </c:pt>
                <c:pt idx="159">
                  <c:v>-3.1516399999999999E-6</c:v>
                </c:pt>
                <c:pt idx="160">
                  <c:v>-2.4543200000000001E-6</c:v>
                </c:pt>
                <c:pt idx="161">
                  <c:v>-1.7622499999999999E-6</c:v>
                </c:pt>
                <c:pt idx="162">
                  <c:v>-1.20122E-6</c:v>
                </c:pt>
                <c:pt idx="163">
                  <c:v>-8.4911000000000001E-7</c:v>
                </c:pt>
                <c:pt idx="164">
                  <c:v>-6.9502400000000004E-7</c:v>
                </c:pt>
                <c:pt idx="165">
                  <c:v>-6.7834399999999998E-7</c:v>
                </c:pt>
                <c:pt idx="166">
                  <c:v>-7.2928499999999996E-7</c:v>
                </c:pt>
                <c:pt idx="167">
                  <c:v>-7.8758499999999999E-7</c:v>
                </c:pt>
                <c:pt idx="168">
                  <c:v>-8.38082E-7</c:v>
                </c:pt>
                <c:pt idx="169">
                  <c:v>-9.1651200000000005E-7</c:v>
                </c:pt>
                <c:pt idx="170">
                  <c:v>-1.03309E-6</c:v>
                </c:pt>
                <c:pt idx="171">
                  <c:v>-1.1036699999999999E-6</c:v>
                </c:pt>
                <c:pt idx="172">
                  <c:v>-9.9871199999999998E-7</c:v>
                </c:pt>
                <c:pt idx="173">
                  <c:v>-6.6247499999999995E-7</c:v>
                </c:pt>
                <c:pt idx="174">
                  <c:v>-1.70942E-7</c:v>
                </c:pt>
                <c:pt idx="175">
                  <c:v>3.1671199999999998E-7</c:v>
                </c:pt>
                <c:pt idx="176">
                  <c:v>6.5449900000000002E-7</c:v>
                </c:pt>
                <c:pt idx="177">
                  <c:v>7.8263999999999997E-7</c:v>
                </c:pt>
                <c:pt idx="178">
                  <c:v>7.40736E-7</c:v>
                </c:pt>
                <c:pt idx="179">
                  <c:v>6.1637300000000004E-7</c:v>
                </c:pt>
                <c:pt idx="180">
                  <c:v>4.7056E-7</c:v>
                </c:pt>
                <c:pt idx="181">
                  <c:v>3.1549999999999999E-7</c:v>
                </c:pt>
                <c:pt idx="182">
                  <c:v>1.6226E-7</c:v>
                </c:pt>
                <c:pt idx="183">
                  <c:v>5.5975999999999998E-8</c:v>
                </c:pt>
                <c:pt idx="184">
                  <c:v>3.3936400000000002E-8</c:v>
                </c:pt>
                <c:pt idx="185">
                  <c:v>6.3385999999999996E-8</c:v>
                </c:pt>
                <c:pt idx="186">
                  <c:v>5.05713E-8</c:v>
                </c:pt>
                <c:pt idx="187">
                  <c:v>-8.3758699999999999E-8</c:v>
                </c:pt>
                <c:pt idx="188">
                  <c:v>-3.3768100000000002E-7</c:v>
                </c:pt>
                <c:pt idx="189">
                  <c:v>-6.1798599999999999E-7</c:v>
                </c:pt>
                <c:pt idx="190">
                  <c:v>-7.9076200000000002E-7</c:v>
                </c:pt>
                <c:pt idx="191">
                  <c:v>-7.6927699999999999E-7</c:v>
                </c:pt>
                <c:pt idx="192">
                  <c:v>-5.73857E-7</c:v>
                </c:pt>
                <c:pt idx="193">
                  <c:v>-2.9666600000000002E-7</c:v>
                </c:pt>
                <c:pt idx="194">
                  <c:v>3.45067E-9</c:v>
                </c:pt>
                <c:pt idx="195">
                  <c:v>3.6696499999999998E-7</c:v>
                </c:pt>
                <c:pt idx="196">
                  <c:v>8.9502300000000001E-7</c:v>
                </c:pt>
                <c:pt idx="197">
                  <c:v>1.65088E-6</c:v>
                </c:pt>
                <c:pt idx="198">
                  <c:v>2.5874999999999998E-6</c:v>
                </c:pt>
                <c:pt idx="199">
                  <c:v>3.5483E-6</c:v>
                </c:pt>
                <c:pt idx="200">
                  <c:v>4.3399599999999997E-6</c:v>
                </c:pt>
                <c:pt idx="201">
                  <c:v>4.8380400000000004E-6</c:v>
                </c:pt>
                <c:pt idx="202">
                  <c:v>5.0528199999999998E-6</c:v>
                </c:pt>
                <c:pt idx="203">
                  <c:v>5.1011199999999999E-6</c:v>
                </c:pt>
                <c:pt idx="204">
                  <c:v>5.1122599999999999E-6</c:v>
                </c:pt>
                <c:pt idx="205">
                  <c:v>5.1537600000000003E-6</c:v>
                </c:pt>
                <c:pt idx="206">
                  <c:v>5.2242599999999999E-6</c:v>
                </c:pt>
                <c:pt idx="207">
                  <c:v>5.2886800000000002E-6</c:v>
                </c:pt>
                <c:pt idx="208">
                  <c:v>5.3106100000000003E-6</c:v>
                </c:pt>
                <c:pt idx="209">
                  <c:v>5.2619899999999999E-6</c:v>
                </c:pt>
                <c:pt idx="210">
                  <c:v>5.1117900000000001E-6</c:v>
                </c:pt>
                <c:pt idx="211">
                  <c:v>4.80814E-6</c:v>
                </c:pt>
                <c:pt idx="212">
                  <c:v>4.2792999999999998E-6</c:v>
                </c:pt>
                <c:pt idx="213">
                  <c:v>3.4702799999999999E-6</c:v>
                </c:pt>
                <c:pt idx="214">
                  <c:v>2.3943000000000001E-6</c:v>
                </c:pt>
                <c:pt idx="215">
                  <c:v>1.1483699999999999E-6</c:v>
                </c:pt>
                <c:pt idx="216">
                  <c:v>-1.3439E-7</c:v>
                </c:pt>
                <c:pt idx="217">
                  <c:v>-1.35952E-6</c:v>
                </c:pt>
                <c:pt idx="218">
                  <c:v>-2.5071800000000002E-6</c:v>
                </c:pt>
                <c:pt idx="219">
                  <c:v>-3.6013000000000001E-6</c:v>
                </c:pt>
                <c:pt idx="220">
                  <c:v>-4.6427999999999998E-6</c:v>
                </c:pt>
                <c:pt idx="221">
                  <c:v>-5.5611900000000004E-6</c:v>
                </c:pt>
                <c:pt idx="222">
                  <c:v>-6.2249299999999999E-6</c:v>
                </c:pt>
                <c:pt idx="223">
                  <c:v>-6.5126000000000001E-6</c:v>
                </c:pt>
                <c:pt idx="224">
                  <c:v>-6.3913199999999998E-6</c:v>
                </c:pt>
                <c:pt idx="225">
                  <c:v>-5.92879E-6</c:v>
                </c:pt>
                <c:pt idx="226">
                  <c:v>-5.2263799999999999E-6</c:v>
                </c:pt>
                <c:pt idx="227">
                  <c:v>-4.3435900000000004E-6</c:v>
                </c:pt>
                <c:pt idx="228">
                  <c:v>-3.2826600000000001E-6</c:v>
                </c:pt>
                <c:pt idx="229">
                  <c:v>-2.0306000000000001E-6</c:v>
                </c:pt>
                <c:pt idx="230">
                  <c:v>-6.1622899999999998E-7</c:v>
                </c:pt>
                <c:pt idx="231">
                  <c:v>8.4882499999999998E-7</c:v>
                </c:pt>
                <c:pt idx="232">
                  <c:v>2.1661599999999999E-6</c:v>
                </c:pt>
                <c:pt idx="233">
                  <c:v>3.0973399999999998E-6</c:v>
                </c:pt>
                <c:pt idx="234">
                  <c:v>3.4409200000000001E-6</c:v>
                </c:pt>
                <c:pt idx="235">
                  <c:v>3.09727E-6</c:v>
                </c:pt>
                <c:pt idx="236">
                  <c:v>2.10355E-6</c:v>
                </c:pt>
                <c:pt idx="237">
                  <c:v>6.4159399999999997E-7</c:v>
                </c:pt>
                <c:pt idx="238">
                  <c:v>-9.944820000000001E-7</c:v>
                </c:pt>
                <c:pt idx="239">
                  <c:v>-2.4806099999999999E-6</c:v>
                </c:pt>
                <c:pt idx="240">
                  <c:v>-3.5556400000000001E-6</c:v>
                </c:pt>
                <c:pt idx="241">
                  <c:v>-4.0667999999999998E-6</c:v>
                </c:pt>
                <c:pt idx="242">
                  <c:v>-3.9603799999999997E-6</c:v>
                </c:pt>
                <c:pt idx="243">
                  <c:v>-3.25737E-6</c:v>
                </c:pt>
                <c:pt idx="244">
                  <c:v>-2.0428300000000001E-6</c:v>
                </c:pt>
                <c:pt idx="245">
                  <c:v>-4.6795800000000001E-7</c:v>
                </c:pt>
                <c:pt idx="246">
                  <c:v>1.2481299999999999E-6</c:v>
                </c:pt>
                <c:pt idx="247">
                  <c:v>2.83649E-6</c:v>
                </c:pt>
                <c:pt idx="248">
                  <c:v>4.0349500000000002E-6</c:v>
                </c:pt>
                <c:pt idx="249">
                  <c:v>4.66829E-6</c:v>
                </c:pt>
                <c:pt idx="250">
                  <c:v>4.6972300000000001E-6</c:v>
                </c:pt>
                <c:pt idx="251">
                  <c:v>4.1975900000000004E-6</c:v>
                </c:pt>
                <c:pt idx="252">
                  <c:v>3.2900900000000002E-6</c:v>
                </c:pt>
                <c:pt idx="253">
                  <c:v>2.0742800000000001E-6</c:v>
                </c:pt>
                <c:pt idx="254">
                  <c:v>6.0273499999999998E-7</c:v>
                </c:pt>
                <c:pt idx="255">
                  <c:v>-1.09611E-6</c:v>
                </c:pt>
                <c:pt idx="256">
                  <c:v>-2.9603799999999999E-6</c:v>
                </c:pt>
                <c:pt idx="257">
                  <c:v>-4.8445799999999996E-6</c:v>
                </c:pt>
                <c:pt idx="258">
                  <c:v>-6.5257099999999999E-6</c:v>
                </c:pt>
                <c:pt idx="259">
                  <c:v>-7.7707800000000005E-6</c:v>
                </c:pt>
                <c:pt idx="260">
                  <c:v>-8.4180699999999995E-6</c:v>
                </c:pt>
                <c:pt idx="261">
                  <c:v>-8.4221399999999996E-6</c:v>
                </c:pt>
                <c:pt idx="262">
                  <c:v>-7.8478699999999995E-6</c:v>
                </c:pt>
                <c:pt idx="263">
                  <c:v>-6.8235400000000002E-6</c:v>
                </c:pt>
                <c:pt idx="264">
                  <c:v>-5.4787200000000003E-6</c:v>
                </c:pt>
                <c:pt idx="265">
                  <c:v>-3.9068200000000001E-6</c:v>
                </c:pt>
                <c:pt idx="266">
                  <c:v>-2.1772500000000002E-6</c:v>
                </c:pt>
                <c:pt idx="267">
                  <c:v>-3.7483300000000001E-7</c:v>
                </c:pt>
                <c:pt idx="268">
                  <c:v>1.3817099999999999E-6</c:v>
                </c:pt>
                <c:pt idx="269">
                  <c:v>2.9603599999999998E-6</c:v>
                </c:pt>
                <c:pt idx="270">
                  <c:v>4.2507200000000004E-6</c:v>
                </c:pt>
                <c:pt idx="271">
                  <c:v>5.1800399999999998E-6</c:v>
                </c:pt>
                <c:pt idx="272">
                  <c:v>5.6997900000000002E-6</c:v>
                </c:pt>
                <c:pt idx="273">
                  <c:v>5.7607200000000003E-6</c:v>
                </c:pt>
                <c:pt idx="274">
                  <c:v>5.3114100000000004E-6</c:v>
                </c:pt>
                <c:pt idx="275">
                  <c:v>4.3410399999999999E-6</c:v>
                </c:pt>
                <c:pt idx="276">
                  <c:v>2.9402799999999999E-6</c:v>
                </c:pt>
                <c:pt idx="277">
                  <c:v>1.31963E-6</c:v>
                </c:pt>
                <c:pt idx="278">
                  <c:v>-2.4988099999999999E-7</c:v>
                </c:pt>
                <c:pt idx="279">
                  <c:v>-1.54137E-6</c:v>
                </c:pt>
                <c:pt idx="280">
                  <c:v>-2.4493099999999998E-6</c:v>
                </c:pt>
                <c:pt idx="281">
                  <c:v>-2.98964E-6</c:v>
                </c:pt>
                <c:pt idx="282">
                  <c:v>-3.2312200000000002E-6</c:v>
                </c:pt>
                <c:pt idx="283">
                  <c:v>-3.2120700000000001E-6</c:v>
                </c:pt>
                <c:pt idx="284">
                  <c:v>-2.8995700000000002E-6</c:v>
                </c:pt>
                <c:pt idx="285">
                  <c:v>-2.21965E-6</c:v>
                </c:pt>
                <c:pt idx="286">
                  <c:v>-1.1305499999999999E-6</c:v>
                </c:pt>
                <c:pt idx="287">
                  <c:v>3.1129399999999998E-7</c:v>
                </c:pt>
                <c:pt idx="288">
                  <c:v>1.9310299999999998E-6</c:v>
                </c:pt>
                <c:pt idx="289">
                  <c:v>3.4635E-6</c:v>
                </c:pt>
                <c:pt idx="290">
                  <c:v>4.6144000000000002E-6</c:v>
                </c:pt>
                <c:pt idx="291">
                  <c:v>5.1403499999999998E-6</c:v>
                </c:pt>
                <c:pt idx="292">
                  <c:v>4.92841E-6</c:v>
                </c:pt>
                <c:pt idx="293">
                  <c:v>4.0407699999999999E-6</c:v>
                </c:pt>
                <c:pt idx="294">
                  <c:v>2.6931199999999998E-6</c:v>
                </c:pt>
                <c:pt idx="295">
                  <c:v>1.1693500000000001E-6</c:v>
                </c:pt>
                <c:pt idx="296">
                  <c:v>-2.8177600000000002E-7</c:v>
                </c:pt>
                <c:pt idx="297">
                  <c:v>-1.50836E-6</c:v>
                </c:pt>
                <c:pt idx="298">
                  <c:v>-2.4431899999999999E-6</c:v>
                </c:pt>
                <c:pt idx="299">
                  <c:v>-3.0404900000000001E-6</c:v>
                </c:pt>
                <c:pt idx="300">
                  <c:v>-3.2275E-6</c:v>
                </c:pt>
                <c:pt idx="301">
                  <c:v>-2.9256099999999998E-6</c:v>
                </c:pt>
                <c:pt idx="302">
                  <c:v>-2.1314E-6</c:v>
                </c:pt>
                <c:pt idx="303">
                  <c:v>-9.8351700000000003E-7</c:v>
                </c:pt>
                <c:pt idx="304">
                  <c:v>2.5620700000000001E-7</c:v>
                </c:pt>
                <c:pt idx="305">
                  <c:v>1.31087E-6</c:v>
                </c:pt>
                <c:pt idx="306">
                  <c:v>2.0163000000000001E-6</c:v>
                </c:pt>
                <c:pt idx="307">
                  <c:v>2.3824400000000001E-6</c:v>
                </c:pt>
                <c:pt idx="308">
                  <c:v>2.5508199999999999E-6</c:v>
                </c:pt>
                <c:pt idx="309">
                  <c:v>2.6840500000000002E-6</c:v>
                </c:pt>
                <c:pt idx="310">
                  <c:v>2.8663599999999999E-6</c:v>
                </c:pt>
                <c:pt idx="311">
                  <c:v>3.0753800000000001E-6</c:v>
                </c:pt>
                <c:pt idx="312">
                  <c:v>3.22581E-6</c:v>
                </c:pt>
                <c:pt idx="313">
                  <c:v>3.23752E-6</c:v>
                </c:pt>
                <c:pt idx="314">
                  <c:v>3.08153E-6</c:v>
                </c:pt>
                <c:pt idx="315">
                  <c:v>2.7885099999999999E-6</c:v>
                </c:pt>
                <c:pt idx="316">
                  <c:v>2.42885E-6</c:v>
                </c:pt>
                <c:pt idx="317">
                  <c:v>2.0780400000000001E-6</c:v>
                </c:pt>
                <c:pt idx="318">
                  <c:v>1.78012E-6</c:v>
                </c:pt>
                <c:pt idx="319">
                  <c:v>1.5242599999999999E-6</c:v>
                </c:pt>
                <c:pt idx="320">
                  <c:v>1.2487899999999999E-6</c:v>
                </c:pt>
                <c:pt idx="321">
                  <c:v>8.7598499999999997E-7</c:v>
                </c:pt>
                <c:pt idx="322">
                  <c:v>3.6323200000000001E-7</c:v>
                </c:pt>
                <c:pt idx="323">
                  <c:v>-2.57996E-7</c:v>
                </c:pt>
                <c:pt idx="324">
                  <c:v>-8.8229000000000005E-7</c:v>
                </c:pt>
                <c:pt idx="325">
                  <c:v>-1.37376E-6</c:v>
                </c:pt>
                <c:pt idx="326">
                  <c:v>-1.6274699999999999E-6</c:v>
                </c:pt>
                <c:pt idx="327">
                  <c:v>-1.6122800000000001E-6</c:v>
                </c:pt>
                <c:pt idx="328">
                  <c:v>-1.37442E-6</c:v>
                </c:pt>
                <c:pt idx="329">
                  <c:v>-1.0060199999999999E-6</c:v>
                </c:pt>
                <c:pt idx="330">
                  <c:v>-5.9813499999999995E-7</c:v>
                </c:pt>
                <c:pt idx="331">
                  <c:v>-2.0111999999999999E-7</c:v>
                </c:pt>
                <c:pt idx="332">
                  <c:v>1.8902200000000001E-7</c:v>
                </c:pt>
                <c:pt idx="333">
                  <c:v>6.0883699999999996E-7</c:v>
                </c:pt>
                <c:pt idx="334">
                  <c:v>1.0775000000000001E-6</c:v>
                </c:pt>
                <c:pt idx="335">
                  <c:v>1.5438299999999999E-6</c:v>
                </c:pt>
                <c:pt idx="336">
                  <c:v>1.8651200000000001E-6</c:v>
                </c:pt>
                <c:pt idx="337">
                  <c:v>1.8438499999999999E-6</c:v>
                </c:pt>
                <c:pt idx="338">
                  <c:v>1.31725E-6</c:v>
                </c:pt>
                <c:pt idx="339">
                  <c:v>2.5244600000000001E-7</c:v>
                </c:pt>
                <c:pt idx="340">
                  <c:v>-1.2173500000000001E-6</c:v>
                </c:pt>
                <c:pt idx="341">
                  <c:v>-2.8486000000000001E-6</c:v>
                </c:pt>
                <c:pt idx="342">
                  <c:v>-4.4028800000000001E-6</c:v>
                </c:pt>
                <c:pt idx="343">
                  <c:v>-5.74357E-6</c:v>
                </c:pt>
                <c:pt idx="344">
                  <c:v>-6.8502099999999999E-6</c:v>
                </c:pt>
                <c:pt idx="345">
                  <c:v>-7.7513699999999996E-6</c:v>
                </c:pt>
                <c:pt idx="346">
                  <c:v>-8.4402900000000005E-6</c:v>
                </c:pt>
                <c:pt idx="347">
                  <c:v>-8.8466499999999994E-6</c:v>
                </c:pt>
                <c:pt idx="348">
                  <c:v>-8.8861600000000003E-6</c:v>
                </c:pt>
                <c:pt idx="349">
                  <c:v>-8.5385600000000005E-6</c:v>
                </c:pt>
                <c:pt idx="350">
                  <c:v>-7.8772199999999994E-6</c:v>
                </c:pt>
                <c:pt idx="351">
                  <c:v>-7.0143900000000003E-6</c:v>
                </c:pt>
                <c:pt idx="352">
                  <c:v>-6.0019400000000003E-6</c:v>
                </c:pt>
                <c:pt idx="353">
                  <c:v>-4.7702200000000002E-6</c:v>
                </c:pt>
                <c:pt idx="354">
                  <c:v>-3.1619900000000001E-6</c:v>
                </c:pt>
                <c:pt idx="355">
                  <c:v>-1.0472600000000001E-6</c:v>
                </c:pt>
                <c:pt idx="356">
                  <c:v>1.55494E-6</c:v>
                </c:pt>
                <c:pt idx="357">
                  <c:v>4.4269300000000003E-6</c:v>
                </c:pt>
                <c:pt idx="358">
                  <c:v>7.2045500000000003E-6</c:v>
                </c:pt>
                <c:pt idx="359">
                  <c:v>9.4972900000000007E-6</c:v>
                </c:pt>
                <c:pt idx="360">
                  <c:v>1.10079E-5</c:v>
                </c:pt>
                <c:pt idx="361">
                  <c:v>1.1597099999999999E-5</c:v>
                </c:pt>
                <c:pt idx="362">
                  <c:v>1.12799E-5</c:v>
                </c:pt>
                <c:pt idx="363">
                  <c:v>1.01806E-5</c:v>
                </c:pt>
                <c:pt idx="364">
                  <c:v>8.4796099999999999E-6</c:v>
                </c:pt>
                <c:pt idx="365">
                  <c:v>6.3813999999999996E-6</c:v>
                </c:pt>
                <c:pt idx="366">
                  <c:v>4.1037299999999998E-6</c:v>
                </c:pt>
                <c:pt idx="367">
                  <c:v>1.87318E-6</c:v>
                </c:pt>
                <c:pt idx="368">
                  <c:v>-9.4124099999999995E-8</c:v>
                </c:pt>
                <c:pt idx="369">
                  <c:v>-1.6341900000000001E-6</c:v>
                </c:pt>
                <c:pt idx="370">
                  <c:v>-2.6829000000000002E-6</c:v>
                </c:pt>
                <c:pt idx="371">
                  <c:v>-3.2985599999999998E-6</c:v>
                </c:pt>
                <c:pt idx="372">
                  <c:v>-3.63382E-6</c:v>
                </c:pt>
                <c:pt idx="373">
                  <c:v>-3.8598199999999996E-6</c:v>
                </c:pt>
                <c:pt idx="374">
                  <c:v>-4.0787700000000003E-6</c:v>
                </c:pt>
                <c:pt idx="375">
                  <c:v>-4.27567E-6</c:v>
                </c:pt>
                <c:pt idx="376">
                  <c:v>-4.3385900000000004E-6</c:v>
                </c:pt>
                <c:pt idx="377">
                  <c:v>-4.1326799999999997E-6</c:v>
                </c:pt>
                <c:pt idx="378">
                  <c:v>-3.5772100000000001E-6</c:v>
                </c:pt>
                <c:pt idx="379">
                  <c:v>-2.67803E-6</c:v>
                </c:pt>
                <c:pt idx="380">
                  <c:v>-1.5059000000000001E-6</c:v>
                </c:pt>
                <c:pt idx="381">
                  <c:v>-1.5186799999999999E-7</c:v>
                </c:pt>
                <c:pt idx="382">
                  <c:v>1.29855E-6</c:v>
                </c:pt>
                <c:pt idx="383">
                  <c:v>2.7565799999999999E-6</c:v>
                </c:pt>
                <c:pt idx="384">
                  <c:v>4.1072600000000002E-6</c:v>
                </c:pt>
                <c:pt idx="385">
                  <c:v>5.20696E-6</c:v>
                </c:pt>
                <c:pt idx="386">
                  <c:v>5.9160599999999997E-6</c:v>
                </c:pt>
                <c:pt idx="387">
                  <c:v>6.1483899999999996E-6</c:v>
                </c:pt>
                <c:pt idx="388">
                  <c:v>5.9042199999999999E-6</c:v>
                </c:pt>
                <c:pt idx="389">
                  <c:v>5.2686099999999997E-6</c:v>
                </c:pt>
                <c:pt idx="390">
                  <c:v>4.3829300000000004E-6</c:v>
                </c:pt>
                <c:pt idx="391">
                  <c:v>3.4093499999999998E-6</c:v>
                </c:pt>
                <c:pt idx="392">
                  <c:v>2.4996600000000001E-6</c:v>
                </c:pt>
                <c:pt idx="393">
                  <c:v>1.7677700000000001E-6</c:v>
                </c:pt>
                <c:pt idx="394">
                  <c:v>1.2655899999999999E-6</c:v>
                </c:pt>
                <c:pt idx="395">
                  <c:v>9.73666E-7</c:v>
                </c:pt>
                <c:pt idx="396">
                  <c:v>8.2047700000000002E-7</c:v>
                </c:pt>
                <c:pt idx="397">
                  <c:v>7.2849700000000001E-7</c:v>
                </c:pt>
                <c:pt idx="398">
                  <c:v>6.6004699999999995E-7</c:v>
                </c:pt>
                <c:pt idx="399">
                  <c:v>6.3008399999999999E-7</c:v>
                </c:pt>
                <c:pt idx="400">
                  <c:v>6.7736599999999998E-7</c:v>
                </c:pt>
                <c:pt idx="401">
                  <c:v>8.2089600000000005E-7</c:v>
                </c:pt>
                <c:pt idx="402">
                  <c:v>1.0406799999999999E-6</c:v>
                </c:pt>
                <c:pt idx="403">
                  <c:v>1.2970100000000001E-6</c:v>
                </c:pt>
                <c:pt idx="404">
                  <c:v>1.5638E-6</c:v>
                </c:pt>
                <c:pt idx="405">
                  <c:v>1.83671E-6</c:v>
                </c:pt>
                <c:pt idx="406">
                  <c:v>2.1018200000000001E-6</c:v>
                </c:pt>
                <c:pt idx="407">
                  <c:v>2.29199E-6</c:v>
                </c:pt>
                <c:pt idx="408">
                  <c:v>2.2774800000000001E-6</c:v>
                </c:pt>
                <c:pt idx="409">
                  <c:v>1.9138600000000002E-6</c:v>
                </c:pt>
                <c:pt idx="410">
                  <c:v>1.12364E-6</c:v>
                </c:pt>
                <c:pt idx="411">
                  <c:v>-4.1815900000000003E-8</c:v>
                </c:pt>
                <c:pt idx="412">
                  <c:v>-1.4018099999999999E-6</c:v>
                </c:pt>
                <c:pt idx="413">
                  <c:v>-2.70712E-6</c:v>
                </c:pt>
                <c:pt idx="414">
                  <c:v>-3.72528E-6</c:v>
                </c:pt>
                <c:pt idx="415">
                  <c:v>-4.3073500000000004E-6</c:v>
                </c:pt>
                <c:pt idx="416">
                  <c:v>-4.4142900000000004E-6</c:v>
                </c:pt>
                <c:pt idx="417">
                  <c:v>-4.1070200000000004E-6</c:v>
                </c:pt>
                <c:pt idx="418">
                  <c:v>-3.5165799999999998E-6</c:v>
                </c:pt>
                <c:pt idx="419">
                  <c:v>-2.8076999999999998E-6</c:v>
                </c:pt>
                <c:pt idx="420">
                  <c:v>-2.14137E-6</c:v>
                </c:pt>
                <c:pt idx="421">
                  <c:v>-1.63816E-6</c:v>
                </c:pt>
                <c:pt idx="422">
                  <c:v>-1.3461300000000001E-6</c:v>
                </c:pt>
                <c:pt idx="423">
                  <c:v>-1.22191E-6</c:v>
                </c:pt>
                <c:pt idx="424">
                  <c:v>-1.1348999999999999E-6</c:v>
                </c:pt>
                <c:pt idx="425">
                  <c:v>-9.0183600000000003E-7</c:v>
                </c:pt>
                <c:pt idx="426">
                  <c:v>-3.4864700000000001E-7</c:v>
                </c:pt>
                <c:pt idx="427">
                  <c:v>6.1767899999999998E-7</c:v>
                </c:pt>
                <c:pt idx="428">
                  <c:v>1.9565700000000001E-6</c:v>
                </c:pt>
                <c:pt idx="429">
                  <c:v>3.4873000000000001E-6</c:v>
                </c:pt>
                <c:pt idx="430">
                  <c:v>4.9338199999999998E-6</c:v>
                </c:pt>
                <c:pt idx="431">
                  <c:v>5.9981999999999996E-6</c:v>
                </c:pt>
                <c:pt idx="432">
                  <c:v>6.4265600000000002E-6</c:v>
                </c:pt>
                <c:pt idx="433">
                  <c:v>6.0434100000000003E-6</c:v>
                </c:pt>
                <c:pt idx="434">
                  <c:v>4.7580300000000004E-6</c:v>
                </c:pt>
                <c:pt idx="435">
                  <c:v>2.5649600000000002E-6</c:v>
                </c:pt>
                <c:pt idx="436">
                  <c:v>-4.44723E-7</c:v>
                </c:pt>
                <c:pt idx="437">
                  <c:v>-4.0674600000000002E-6</c:v>
                </c:pt>
                <c:pt idx="438">
                  <c:v>-7.9888399999999999E-6</c:v>
                </c:pt>
                <c:pt idx="439">
                  <c:v>-1.18175E-5</c:v>
                </c:pt>
                <c:pt idx="440">
                  <c:v>-1.5142399999999999E-5</c:v>
                </c:pt>
                <c:pt idx="441">
                  <c:v>-1.7589E-5</c:v>
                </c:pt>
                <c:pt idx="442">
                  <c:v>-1.8857700000000001E-5</c:v>
                </c:pt>
                <c:pt idx="443">
                  <c:v>-1.87492E-5</c:v>
                </c:pt>
                <c:pt idx="444">
                  <c:v>-1.7195599999999998E-5</c:v>
                </c:pt>
                <c:pt idx="445">
                  <c:v>-1.4299400000000001E-5</c:v>
                </c:pt>
                <c:pt idx="446">
                  <c:v>-1.0358499999999999E-5</c:v>
                </c:pt>
                <c:pt idx="447">
                  <c:v>-5.8413899999999998E-6</c:v>
                </c:pt>
                <c:pt idx="448">
                  <c:v>-1.2972499999999999E-6</c:v>
                </c:pt>
                <c:pt idx="449">
                  <c:v>2.7744399999999999E-6</c:v>
                </c:pt>
                <c:pt idx="450">
                  <c:v>6.03711E-6</c:v>
                </c:pt>
                <c:pt idx="451">
                  <c:v>8.3611700000000001E-6</c:v>
                </c:pt>
                <c:pt idx="452">
                  <c:v>9.78456E-6</c:v>
                </c:pt>
                <c:pt idx="453">
                  <c:v>1.04221E-5</c:v>
                </c:pt>
                <c:pt idx="454">
                  <c:v>1.0379499999999999E-5</c:v>
                </c:pt>
                <c:pt idx="455">
                  <c:v>9.7161600000000008E-6</c:v>
                </c:pt>
                <c:pt idx="456">
                  <c:v>8.4663099999999996E-6</c:v>
                </c:pt>
                <c:pt idx="457">
                  <c:v>6.6921099999999997E-6</c:v>
                </c:pt>
                <c:pt idx="458">
                  <c:v>4.53091E-6</c:v>
                </c:pt>
                <c:pt idx="459">
                  <c:v>2.2073800000000001E-6</c:v>
                </c:pt>
                <c:pt idx="460">
                  <c:v>5.1635700000000002E-9</c:v>
                </c:pt>
                <c:pt idx="461">
                  <c:v>-1.78838E-6</c:v>
                </c:pt>
                <c:pt idx="462">
                  <c:v>-2.9442000000000001E-6</c:v>
                </c:pt>
                <c:pt idx="463">
                  <c:v>-3.3434200000000002E-6</c:v>
                </c:pt>
                <c:pt idx="464">
                  <c:v>-3.00776E-6</c:v>
                </c:pt>
                <c:pt idx="465">
                  <c:v>-2.0999399999999998E-6</c:v>
                </c:pt>
                <c:pt idx="466">
                  <c:v>-8.8922599999999997E-7</c:v>
                </c:pt>
                <c:pt idx="467">
                  <c:v>3.1447300000000001E-7</c:v>
                </c:pt>
                <c:pt idx="468">
                  <c:v>1.2404400000000001E-6</c:v>
                </c:pt>
                <c:pt idx="469">
                  <c:v>1.7221500000000001E-6</c:v>
                </c:pt>
                <c:pt idx="470">
                  <c:v>1.72088E-6</c:v>
                </c:pt>
                <c:pt idx="471">
                  <c:v>1.3007600000000001E-6</c:v>
                </c:pt>
                <c:pt idx="472">
                  <c:v>5.7462699999999997E-7</c:v>
                </c:pt>
                <c:pt idx="473">
                  <c:v>-3.45066E-7</c:v>
                </c:pt>
                <c:pt idx="474">
                  <c:v>-1.3634299999999999E-6</c:v>
                </c:pt>
                <c:pt idx="475">
                  <c:v>-2.3877500000000001E-6</c:v>
                </c:pt>
                <c:pt idx="476">
                  <c:v>-3.3033799999999999E-6</c:v>
                </c:pt>
                <c:pt idx="477">
                  <c:v>-3.9704299999999997E-6</c:v>
                </c:pt>
                <c:pt idx="478">
                  <c:v>-4.2534300000000002E-6</c:v>
                </c:pt>
                <c:pt idx="479">
                  <c:v>-4.0701899999999997E-6</c:v>
                </c:pt>
                <c:pt idx="480">
                  <c:v>-3.43099E-6</c:v>
                </c:pt>
                <c:pt idx="481">
                  <c:v>-2.4451800000000002E-6</c:v>
                </c:pt>
                <c:pt idx="482">
                  <c:v>-1.29218E-6</c:v>
                </c:pt>
                <c:pt idx="483">
                  <c:v>-1.7177499999999999E-7</c:v>
                </c:pt>
                <c:pt idx="484">
                  <c:v>7.4565800000000002E-7</c:v>
                </c:pt>
                <c:pt idx="485">
                  <c:v>1.3547999999999999E-6</c:v>
                </c:pt>
                <c:pt idx="486">
                  <c:v>1.6315E-6</c:v>
                </c:pt>
                <c:pt idx="487">
                  <c:v>1.6292899999999999E-6</c:v>
                </c:pt>
                <c:pt idx="488">
                  <c:v>1.45875E-6</c:v>
                </c:pt>
                <c:pt idx="489">
                  <c:v>1.25542E-6</c:v>
                </c:pt>
                <c:pt idx="490">
                  <c:v>1.14634E-6</c:v>
                </c:pt>
                <c:pt idx="491">
                  <c:v>1.2265199999999999E-6</c:v>
                </c:pt>
                <c:pt idx="492">
                  <c:v>1.5502E-6</c:v>
                </c:pt>
                <c:pt idx="493">
                  <c:v>2.1318699999999999E-6</c:v>
                </c:pt>
                <c:pt idx="494">
                  <c:v>2.9465200000000002E-6</c:v>
                </c:pt>
                <c:pt idx="495">
                  <c:v>3.9235699999999996E-6</c:v>
                </c:pt>
                <c:pt idx="496">
                  <c:v>4.9416600000000002E-6</c:v>
                </c:pt>
                <c:pt idx="497">
                  <c:v>5.8391900000000001E-6</c:v>
                </c:pt>
                <c:pt idx="498">
                  <c:v>6.4498700000000003E-6</c:v>
                </c:pt>
                <c:pt idx="499">
                  <c:v>6.6550200000000004E-6</c:v>
                </c:pt>
                <c:pt idx="500">
                  <c:v>6.4276400000000003E-6</c:v>
                </c:pt>
                <c:pt idx="501">
                  <c:v>5.84184E-6</c:v>
                </c:pt>
                <c:pt idx="502">
                  <c:v>5.0381000000000001E-6</c:v>
                </c:pt>
                <c:pt idx="503">
                  <c:v>4.1602700000000002E-6</c:v>
                </c:pt>
                <c:pt idx="504">
                  <c:v>3.2979799999999999E-6</c:v>
                </c:pt>
                <c:pt idx="505">
                  <c:v>2.4654999999999999E-6</c:v>
                </c:pt>
                <c:pt idx="506">
                  <c:v>1.62742E-6</c:v>
                </c:pt>
                <c:pt idx="507">
                  <c:v>7.5520500000000002E-7</c:v>
                </c:pt>
                <c:pt idx="508">
                  <c:v>-1.17924E-7</c:v>
                </c:pt>
                <c:pt idx="509">
                  <c:v>-8.7457600000000004E-7</c:v>
                </c:pt>
                <c:pt idx="510">
                  <c:v>-1.3364199999999999E-6</c:v>
                </c:pt>
                <c:pt idx="511">
                  <c:v>-1.32283E-6</c:v>
                </c:pt>
                <c:pt idx="512">
                  <c:v>-7.1814599999999995E-7</c:v>
                </c:pt>
                <c:pt idx="513">
                  <c:v>4.8235899999999996E-7</c:v>
                </c:pt>
                <c:pt idx="514">
                  <c:v>2.16595E-6</c:v>
                </c:pt>
                <c:pt idx="515">
                  <c:v>4.1347200000000001E-6</c:v>
                </c:pt>
                <c:pt idx="516">
                  <c:v>6.1584299999999998E-6</c:v>
                </c:pt>
                <c:pt idx="517">
                  <c:v>8.0224999999999998E-6</c:v>
                </c:pt>
                <c:pt idx="518">
                  <c:v>9.5515600000000008E-6</c:v>
                </c:pt>
                <c:pt idx="519">
                  <c:v>1.0605700000000001E-5</c:v>
                </c:pt>
                <c:pt idx="520">
                  <c:v>1.10627E-5</c:v>
                </c:pt>
                <c:pt idx="521">
                  <c:v>1.0808000000000001E-5</c:v>
                </c:pt>
                <c:pt idx="522">
                  <c:v>9.7444900000000006E-6</c:v>
                </c:pt>
                <c:pt idx="523">
                  <c:v>7.8217199999999997E-6</c:v>
                </c:pt>
                <c:pt idx="524">
                  <c:v>5.0671600000000001E-6</c:v>
                </c:pt>
                <c:pt idx="525">
                  <c:v>1.60285E-6</c:v>
                </c:pt>
                <c:pt idx="526">
                  <c:v>-2.3607399999999999E-6</c:v>
                </c:pt>
                <c:pt idx="527">
                  <c:v>-6.5470500000000003E-6</c:v>
                </c:pt>
                <c:pt idx="528">
                  <c:v>-1.0639700000000001E-5</c:v>
                </c:pt>
                <c:pt idx="529">
                  <c:v>-1.4304999999999999E-5</c:v>
                </c:pt>
                <c:pt idx="530">
                  <c:v>-1.7215200000000001E-5</c:v>
                </c:pt>
                <c:pt idx="531">
                  <c:v>-1.9079299999999999E-5</c:v>
                </c:pt>
                <c:pt idx="532">
                  <c:v>-1.9687E-5</c:v>
                </c:pt>
                <c:pt idx="533">
                  <c:v>-1.8952899999999999E-5</c:v>
                </c:pt>
                <c:pt idx="534">
                  <c:v>-1.6942199999999998E-5</c:v>
                </c:pt>
                <c:pt idx="535">
                  <c:v>-1.3859099999999999E-5</c:v>
                </c:pt>
                <c:pt idx="536">
                  <c:v>-9.9985700000000007E-6</c:v>
                </c:pt>
                <c:pt idx="537">
                  <c:v>-5.6796800000000003E-6</c:v>
                </c:pt>
                <c:pt idx="538">
                  <c:v>-1.1909300000000001E-6</c:v>
                </c:pt>
                <c:pt idx="539">
                  <c:v>3.2294099999999998E-6</c:v>
                </c:pt>
                <c:pt idx="540">
                  <c:v>7.3750100000000004E-6</c:v>
                </c:pt>
                <c:pt idx="541">
                  <c:v>1.1032999999999999E-5</c:v>
                </c:pt>
                <c:pt idx="542">
                  <c:v>1.3953499999999999E-5</c:v>
                </c:pt>
                <c:pt idx="543">
                  <c:v>1.5849999999999999E-5</c:v>
                </c:pt>
                <c:pt idx="544">
                  <c:v>1.6439700000000001E-5</c:v>
                </c:pt>
                <c:pt idx="545">
                  <c:v>1.5513900000000001E-5</c:v>
                </c:pt>
                <c:pt idx="546">
                  <c:v>1.3017099999999999E-5</c:v>
                </c:pt>
                <c:pt idx="547">
                  <c:v>9.1097800000000007E-6</c:v>
                </c:pt>
                <c:pt idx="548">
                  <c:v>4.1886199999999997E-6</c:v>
                </c:pt>
                <c:pt idx="549">
                  <c:v>-1.1481000000000001E-6</c:v>
                </c:pt>
                <c:pt idx="550">
                  <c:v>-6.1913600000000003E-6</c:v>
                </c:pt>
                <c:pt idx="551">
                  <c:v>-1.0249500000000001E-5</c:v>
                </c:pt>
                <c:pt idx="552">
                  <c:v>-1.27826E-5</c:v>
                </c:pt>
                <c:pt idx="553">
                  <c:v>-1.3508399999999999E-5</c:v>
                </c:pt>
                <c:pt idx="554">
                  <c:v>-1.2454500000000001E-5</c:v>
                </c:pt>
                <c:pt idx="555">
                  <c:v>-9.9444299999999996E-6</c:v>
                </c:pt>
                <c:pt idx="556">
                  <c:v>-6.5242899999999997E-6</c:v>
                </c:pt>
                <c:pt idx="557">
                  <c:v>-2.8460299999999999E-6</c:v>
                </c:pt>
                <c:pt idx="558">
                  <c:v>4.6613000000000001E-7</c:v>
                </c:pt>
                <c:pt idx="559">
                  <c:v>2.9364500000000001E-6</c:v>
                </c:pt>
                <c:pt idx="560">
                  <c:v>4.3164800000000004E-6</c:v>
                </c:pt>
                <c:pt idx="561">
                  <c:v>4.6030699999999996E-6</c:v>
                </c:pt>
                <c:pt idx="562">
                  <c:v>3.9951500000000002E-6</c:v>
                </c:pt>
                <c:pt idx="563">
                  <c:v>2.8098799999999999E-6</c:v>
                </c:pt>
                <c:pt idx="564">
                  <c:v>1.3911699999999999E-6</c:v>
                </c:pt>
                <c:pt idx="565">
                  <c:v>3.9407600000000003E-8</c:v>
                </c:pt>
                <c:pt idx="566">
                  <c:v>-1.02472E-6</c:v>
                </c:pt>
                <c:pt idx="567">
                  <c:v>-1.6678900000000001E-6</c:v>
                </c:pt>
                <c:pt idx="568">
                  <c:v>-1.83638E-6</c:v>
                </c:pt>
                <c:pt idx="569">
                  <c:v>-1.5421799999999999E-6</c:v>
                </c:pt>
                <c:pt idx="570">
                  <c:v>-8.4415199999999995E-7</c:v>
                </c:pt>
                <c:pt idx="571">
                  <c:v>1.75989E-7</c:v>
                </c:pt>
                <c:pt idx="572">
                  <c:v>1.43684E-6</c:v>
                </c:pt>
                <c:pt idx="573">
                  <c:v>2.8671500000000002E-6</c:v>
                </c:pt>
                <c:pt idx="574">
                  <c:v>4.3940499999999999E-6</c:v>
                </c:pt>
                <c:pt idx="575">
                  <c:v>5.9159499999999997E-6</c:v>
                </c:pt>
                <c:pt idx="576">
                  <c:v>7.2809400000000003E-6</c:v>
                </c:pt>
                <c:pt idx="577">
                  <c:v>8.2925799999999995E-6</c:v>
                </c:pt>
                <c:pt idx="578">
                  <c:v>8.74897E-6</c:v>
                </c:pt>
                <c:pt idx="579">
                  <c:v>8.4989099999999999E-6</c:v>
                </c:pt>
                <c:pt idx="580">
                  <c:v>7.4871800000000004E-6</c:v>
                </c:pt>
                <c:pt idx="581">
                  <c:v>5.7684599999999997E-6</c:v>
                </c:pt>
                <c:pt idx="582">
                  <c:v>3.4891499999999999E-6</c:v>
                </c:pt>
                <c:pt idx="583">
                  <c:v>8.5365799999999998E-7</c:v>
                </c:pt>
                <c:pt idx="584">
                  <c:v>-1.9056E-6</c:v>
                </c:pt>
                <c:pt idx="585">
                  <c:v>-4.5463E-6</c:v>
                </c:pt>
                <c:pt idx="586">
                  <c:v>-6.8271700000000001E-6</c:v>
                </c:pt>
                <c:pt idx="587">
                  <c:v>-8.5220799999999996E-6</c:v>
                </c:pt>
                <c:pt idx="588">
                  <c:v>-9.4426300000000004E-6</c:v>
                </c:pt>
                <c:pt idx="589">
                  <c:v>-9.4658800000000006E-6</c:v>
                </c:pt>
                <c:pt idx="590">
                  <c:v>-8.5594400000000008E-6</c:v>
                </c:pt>
                <c:pt idx="591">
                  <c:v>-6.7966399999999997E-6</c:v>
                </c:pt>
                <c:pt idx="592">
                  <c:v>-4.3579999999999996E-6</c:v>
                </c:pt>
                <c:pt idx="593">
                  <c:v>-1.5170400000000001E-6</c:v>
                </c:pt>
                <c:pt idx="594">
                  <c:v>1.3906700000000001E-6</c:v>
                </c:pt>
                <c:pt idx="595">
                  <c:v>4.0139499999999999E-6</c:v>
                </c:pt>
                <c:pt idx="596">
                  <c:v>6.0406700000000001E-6</c:v>
                </c:pt>
                <c:pt idx="597">
                  <c:v>7.2477799999999997E-6</c:v>
                </c:pt>
                <c:pt idx="598">
                  <c:v>7.5321999999999996E-6</c:v>
                </c:pt>
                <c:pt idx="599">
                  <c:v>6.91436E-6</c:v>
                </c:pt>
                <c:pt idx="600">
                  <c:v>5.5167799999999997E-6</c:v>
                </c:pt>
                <c:pt idx="601">
                  <c:v>3.5291600000000002E-6</c:v>
                </c:pt>
                <c:pt idx="602">
                  <c:v>1.17378E-6</c:v>
                </c:pt>
                <c:pt idx="603">
                  <c:v>-1.32015E-6</c:v>
                </c:pt>
                <c:pt idx="604">
                  <c:v>-3.7335400000000002E-6</c:v>
                </c:pt>
                <c:pt idx="605">
                  <c:v>-5.8717E-6</c:v>
                </c:pt>
                <c:pt idx="606">
                  <c:v>-7.5812299999999999E-6</c:v>
                </c:pt>
                <c:pt idx="607">
                  <c:v>-8.7681600000000008E-6</c:v>
                </c:pt>
                <c:pt idx="608">
                  <c:v>-9.4085300000000002E-6</c:v>
                </c:pt>
                <c:pt idx="609">
                  <c:v>-9.5408300000000006E-6</c:v>
                </c:pt>
                <c:pt idx="610">
                  <c:v>-9.2376400000000005E-6</c:v>
                </c:pt>
                <c:pt idx="611">
                  <c:v>-8.5666700000000001E-6</c:v>
                </c:pt>
                <c:pt idx="612">
                  <c:v>-7.5612999999999999E-6</c:v>
                </c:pt>
                <c:pt idx="613">
                  <c:v>-6.2186400000000003E-6</c:v>
                </c:pt>
                <c:pt idx="614">
                  <c:v>-4.5275899999999998E-6</c:v>
                </c:pt>
                <c:pt idx="615">
                  <c:v>-2.5109500000000001E-6</c:v>
                </c:pt>
                <c:pt idx="616">
                  <c:v>-2.5573500000000001E-7</c:v>
                </c:pt>
                <c:pt idx="617">
                  <c:v>2.0860099999999999E-6</c:v>
                </c:pt>
                <c:pt idx="618">
                  <c:v>4.3256999999999999E-6</c:v>
                </c:pt>
                <c:pt idx="619">
                  <c:v>6.2789000000000001E-6</c:v>
                </c:pt>
                <c:pt idx="620">
                  <c:v>7.7988299999999993E-6</c:v>
                </c:pt>
                <c:pt idx="621">
                  <c:v>8.7929300000000005E-6</c:v>
                </c:pt>
                <c:pt idx="622">
                  <c:v>9.2253600000000004E-6</c:v>
                </c:pt>
                <c:pt idx="623">
                  <c:v>9.1123400000000002E-6</c:v>
                </c:pt>
                <c:pt idx="624">
                  <c:v>8.5131199999999996E-6</c:v>
                </c:pt>
                <c:pt idx="625">
                  <c:v>7.51397E-6</c:v>
                </c:pt>
                <c:pt idx="626">
                  <c:v>6.2048500000000004E-6</c:v>
                </c:pt>
                <c:pt idx="627">
                  <c:v>4.6559700000000004E-6</c:v>
                </c:pt>
                <c:pt idx="628">
                  <c:v>2.9074700000000001E-6</c:v>
                </c:pt>
                <c:pt idx="629">
                  <c:v>9.8025399999999996E-7</c:v>
                </c:pt>
                <c:pt idx="630">
                  <c:v>-1.0958500000000001E-6</c:v>
                </c:pt>
                <c:pt idx="631">
                  <c:v>-3.2517000000000001E-6</c:v>
                </c:pt>
                <c:pt idx="632">
                  <c:v>-5.3623999999999997E-6</c:v>
                </c:pt>
                <c:pt idx="633">
                  <c:v>-7.2519099999999998E-6</c:v>
                </c:pt>
                <c:pt idx="634">
                  <c:v>-8.7156800000000006E-6</c:v>
                </c:pt>
                <c:pt idx="635">
                  <c:v>-9.5519900000000003E-6</c:v>
                </c:pt>
                <c:pt idx="636">
                  <c:v>-9.5936200000000005E-6</c:v>
                </c:pt>
                <c:pt idx="637">
                  <c:v>-8.7340300000000001E-6</c:v>
                </c:pt>
                <c:pt idx="638">
                  <c:v>-6.9441400000000004E-6</c:v>
                </c:pt>
                <c:pt idx="639">
                  <c:v>-4.2782699999999998E-6</c:v>
                </c:pt>
                <c:pt idx="640">
                  <c:v>-8.7197999999999995E-7</c:v>
                </c:pt>
                <c:pt idx="641">
                  <c:v>3.0611600000000002E-6</c:v>
                </c:pt>
                <c:pt idx="642">
                  <c:v>7.2272400000000003E-6</c:v>
                </c:pt>
                <c:pt idx="643">
                  <c:v>1.1246900000000001E-5</c:v>
                </c:pt>
                <c:pt idx="644">
                  <c:v>1.4661800000000001E-5</c:v>
                </c:pt>
                <c:pt idx="645">
                  <c:v>1.6971599999999999E-5</c:v>
                </c:pt>
                <c:pt idx="646">
                  <c:v>1.7708999999999999E-5</c:v>
                </c:pt>
                <c:pt idx="647">
                  <c:v>1.6540799999999999E-5</c:v>
                </c:pt>
                <c:pt idx="648">
                  <c:v>1.33611E-5</c:v>
                </c:pt>
                <c:pt idx="649">
                  <c:v>8.3432E-6</c:v>
                </c:pt>
                <c:pt idx="650">
                  <c:v>1.9307800000000001E-6</c:v>
                </c:pt>
                <c:pt idx="651">
                  <c:v>-5.2275499999999996E-6</c:v>
                </c:pt>
                <c:pt idx="652">
                  <c:v>-1.2378199999999999E-5</c:v>
                </c:pt>
                <c:pt idx="653">
                  <c:v>-1.87709E-5</c:v>
                </c:pt>
                <c:pt idx="654">
                  <c:v>-2.3754400000000001E-5</c:v>
                </c:pt>
                <c:pt idx="655">
                  <c:v>-2.6849500000000001E-5</c:v>
                </c:pt>
                <c:pt idx="656">
                  <c:v>-2.7791299999999999E-5</c:v>
                </c:pt>
                <c:pt idx="657">
                  <c:v>-2.65383E-5</c:v>
                </c:pt>
                <c:pt idx="658">
                  <c:v>-2.3249500000000002E-5</c:v>
                </c:pt>
                <c:pt idx="659">
                  <c:v>-1.8236700000000001E-5</c:v>
                </c:pt>
                <c:pt idx="660">
                  <c:v>-1.1907500000000001E-5</c:v>
                </c:pt>
                <c:pt idx="661">
                  <c:v>-4.7126600000000004E-6</c:v>
                </c:pt>
                <c:pt idx="662">
                  <c:v>2.8910400000000002E-6</c:v>
                </c:pt>
                <c:pt idx="663">
                  <c:v>1.04625E-5</c:v>
                </c:pt>
                <c:pt idx="664">
                  <c:v>1.7586300000000001E-5</c:v>
                </c:pt>
                <c:pt idx="665">
                  <c:v>2.3878000000000001E-5</c:v>
                </c:pt>
                <c:pt idx="666">
                  <c:v>2.89905E-5</c:v>
                </c:pt>
                <c:pt idx="667">
                  <c:v>3.2624499999999999E-5</c:v>
                </c:pt>
                <c:pt idx="668">
                  <c:v>3.4545000000000002E-5</c:v>
                </c:pt>
                <c:pt idx="669">
                  <c:v>3.4607100000000003E-5</c:v>
                </c:pt>
                <c:pt idx="670">
                  <c:v>3.2786200000000001E-5</c:v>
                </c:pt>
                <c:pt idx="671">
                  <c:v>2.9206200000000002E-5</c:v>
                </c:pt>
                <c:pt idx="672">
                  <c:v>2.41529E-5</c:v>
                </c:pt>
                <c:pt idx="673">
                  <c:v>1.80585E-5</c:v>
                </c:pt>
                <c:pt idx="674">
                  <c:v>1.14523E-5</c:v>
                </c:pt>
                <c:pt idx="675">
                  <c:v>4.88407E-6</c:v>
                </c:pt>
                <c:pt idx="676">
                  <c:v>-1.1598699999999999E-6</c:v>
                </c:pt>
                <c:pt idx="677">
                  <c:v>-6.32371E-6</c:v>
                </c:pt>
                <c:pt idx="678">
                  <c:v>-1.0411899999999999E-5</c:v>
                </c:pt>
                <c:pt idx="679">
                  <c:v>-1.3377700000000001E-5</c:v>
                </c:pt>
                <c:pt idx="680">
                  <c:v>-1.52805E-5</c:v>
                </c:pt>
                <c:pt idx="681">
                  <c:v>-1.6235700000000001E-5</c:v>
                </c:pt>
                <c:pt idx="682">
                  <c:v>-1.6371900000000002E-5</c:v>
                </c:pt>
                <c:pt idx="683">
                  <c:v>-1.5807600000000001E-5</c:v>
                </c:pt>
                <c:pt idx="684">
                  <c:v>-1.46419E-5</c:v>
                </c:pt>
                <c:pt idx="685">
                  <c:v>-1.2954300000000001E-5</c:v>
                </c:pt>
                <c:pt idx="686">
                  <c:v>-1.08068E-5</c:v>
                </c:pt>
                <c:pt idx="687">
                  <c:v>-8.2531500000000008E-6</c:v>
                </c:pt>
                <c:pt idx="688">
                  <c:v>-5.3556500000000001E-6</c:v>
                </c:pt>
                <c:pt idx="689">
                  <c:v>-2.2082299999999999E-6</c:v>
                </c:pt>
                <c:pt idx="690">
                  <c:v>1.04342E-6</c:v>
                </c:pt>
                <c:pt idx="691">
                  <c:v>4.1979799999999997E-6</c:v>
                </c:pt>
                <c:pt idx="692">
                  <c:v>7.0185300000000002E-6</c:v>
                </c:pt>
                <c:pt idx="693">
                  <c:v>9.2723700000000008E-6</c:v>
                </c:pt>
                <c:pt idx="694">
                  <c:v>1.07759E-5</c:v>
                </c:pt>
                <c:pt idx="695">
                  <c:v>1.1426299999999999E-5</c:v>
                </c:pt>
                <c:pt idx="696">
                  <c:v>1.1207500000000001E-5</c:v>
                </c:pt>
                <c:pt idx="697">
                  <c:v>1.0173000000000001E-5</c:v>
                </c:pt>
                <c:pt idx="698">
                  <c:v>8.4184000000000006E-6</c:v>
                </c:pt>
                <c:pt idx="699">
                  <c:v>6.0600399999999998E-6</c:v>
                </c:pt>
                <c:pt idx="700">
                  <c:v>3.2314399999999999E-6</c:v>
                </c:pt>
                <c:pt idx="701">
                  <c:v>9.47121E-8</c:v>
                </c:pt>
                <c:pt idx="702">
                  <c:v>-3.1458800000000001E-6</c:v>
                </c:pt>
                <c:pt idx="703">
                  <c:v>-6.2442899999999998E-6</c:v>
                </c:pt>
                <c:pt idx="704">
                  <c:v>-8.9352200000000001E-6</c:v>
                </c:pt>
                <c:pt idx="705">
                  <c:v>-1.09746E-5</c:v>
                </c:pt>
                <c:pt idx="706">
                  <c:v>-1.2183200000000001E-5</c:v>
                </c:pt>
                <c:pt idx="707">
                  <c:v>-1.2476E-5</c:v>
                </c:pt>
                <c:pt idx="708">
                  <c:v>-1.18678E-5</c:v>
                </c:pt>
                <c:pt idx="709">
                  <c:v>-1.04576E-5</c:v>
                </c:pt>
                <c:pt idx="710">
                  <c:v>-8.4008700000000008E-6</c:v>
                </c:pt>
                <c:pt idx="711">
                  <c:v>-5.8842100000000002E-6</c:v>
                </c:pt>
                <c:pt idx="712">
                  <c:v>-3.1085299999999999E-6</c:v>
                </c:pt>
                <c:pt idx="713">
                  <c:v>-2.8104199999999998E-7</c:v>
                </c:pt>
                <c:pt idx="714">
                  <c:v>2.3898099999999998E-6</c:v>
                </c:pt>
                <c:pt idx="715">
                  <c:v>4.7025000000000003E-6</c:v>
                </c:pt>
                <c:pt idx="716">
                  <c:v>6.4758800000000004E-6</c:v>
                </c:pt>
                <c:pt idx="717">
                  <c:v>7.5660299999999996E-6</c:v>
                </c:pt>
                <c:pt idx="718">
                  <c:v>7.8821500000000004E-6</c:v>
                </c:pt>
                <c:pt idx="719">
                  <c:v>7.3980500000000003E-6</c:v>
                </c:pt>
                <c:pt idx="720">
                  <c:v>6.1576000000000001E-6</c:v>
                </c:pt>
                <c:pt idx="721">
                  <c:v>4.2739800000000004E-6</c:v>
                </c:pt>
                <c:pt idx="722">
                  <c:v>1.9221900000000001E-6</c:v>
                </c:pt>
                <c:pt idx="723">
                  <c:v>-6.7657899999999996E-7</c:v>
                </c:pt>
                <c:pt idx="724">
                  <c:v>-3.2796100000000002E-6</c:v>
                </c:pt>
                <c:pt idx="725">
                  <c:v>-5.6546299999999996E-6</c:v>
                </c:pt>
                <c:pt idx="726">
                  <c:v>-7.6129200000000001E-6</c:v>
                </c:pt>
                <c:pt idx="727">
                  <c:v>-9.0345699999999995E-6</c:v>
                </c:pt>
                <c:pt idx="728">
                  <c:v>-9.8777800000000008E-6</c:v>
                </c:pt>
                <c:pt idx="729">
                  <c:v>-1.01697E-5</c:v>
                </c:pt>
                <c:pt idx="730">
                  <c:v>-9.9841399999999992E-6</c:v>
                </c:pt>
                <c:pt idx="731">
                  <c:v>-9.4160900000000005E-6</c:v>
                </c:pt>
                <c:pt idx="732">
                  <c:v>-8.5653799999999996E-6</c:v>
                </c:pt>
                <c:pt idx="733">
                  <c:v>-7.53269E-6</c:v>
                </c:pt>
                <c:pt idx="734">
                  <c:v>-6.42485E-6</c:v>
                </c:pt>
                <c:pt idx="735">
                  <c:v>-5.3586900000000002E-6</c:v>
                </c:pt>
                <c:pt idx="736">
                  <c:v>-4.4539300000000002E-6</c:v>
                </c:pt>
                <c:pt idx="737">
                  <c:v>-3.8127100000000002E-6</c:v>
                </c:pt>
                <c:pt idx="738">
                  <c:v>-3.4933200000000002E-6</c:v>
                </c:pt>
                <c:pt idx="739">
                  <c:v>-3.4913100000000002E-6</c:v>
                </c:pt>
                <c:pt idx="740">
                  <c:v>-3.73915E-6</c:v>
                </c:pt>
                <c:pt idx="741">
                  <c:v>-4.1260300000000004E-6</c:v>
                </c:pt>
                <c:pt idx="742">
                  <c:v>-4.5297099999999999E-6</c:v>
                </c:pt>
                <c:pt idx="743">
                  <c:v>-4.84662E-6</c:v>
                </c:pt>
                <c:pt idx="744">
                  <c:v>-5.0096500000000004E-6</c:v>
                </c:pt>
                <c:pt idx="745">
                  <c:v>-4.99055E-6</c:v>
                </c:pt>
                <c:pt idx="746">
                  <c:v>-4.7913399999999996E-6</c:v>
                </c:pt>
                <c:pt idx="747">
                  <c:v>-4.4317999999999996E-6</c:v>
                </c:pt>
                <c:pt idx="748">
                  <c:v>-3.9381800000000001E-6</c:v>
                </c:pt>
                <c:pt idx="749">
                  <c:v>-3.33453E-6</c:v>
                </c:pt>
                <c:pt idx="750">
                  <c:v>-2.6367699999999999E-6</c:v>
                </c:pt>
                <c:pt idx="751">
                  <c:v>-1.85025E-6</c:v>
                </c:pt>
                <c:pt idx="752">
                  <c:v>-9.7402000000000004E-7</c:v>
                </c:pt>
                <c:pt idx="753">
                  <c:v>-1.34524E-8</c:v>
                </c:pt>
                <c:pt idx="754">
                  <c:v>1.0007499999999999E-6</c:v>
                </c:pt>
                <c:pt idx="755">
                  <c:v>1.9952899999999999E-6</c:v>
                </c:pt>
                <c:pt idx="756">
                  <c:v>2.8504400000000001E-6</c:v>
                </c:pt>
                <c:pt idx="757">
                  <c:v>3.41979E-6</c:v>
                </c:pt>
                <c:pt idx="758">
                  <c:v>3.57541E-6</c:v>
                </c:pt>
                <c:pt idx="759">
                  <c:v>3.2677500000000002E-6</c:v>
                </c:pt>
                <c:pt idx="760">
                  <c:v>2.57761E-6</c:v>
                </c:pt>
                <c:pt idx="761">
                  <c:v>1.7335E-6</c:v>
                </c:pt>
                <c:pt idx="762">
                  <c:v>1.07568E-6</c:v>
                </c:pt>
                <c:pt idx="763">
                  <c:v>9.6797199999999995E-7</c:v>
                </c:pt>
                <c:pt idx="764">
                  <c:v>1.6818599999999999E-6</c:v>
                </c:pt>
                <c:pt idx="765">
                  <c:v>3.29381E-6</c:v>
                </c:pt>
                <c:pt idx="766">
                  <c:v>5.6357400000000004E-6</c:v>
                </c:pt>
                <c:pt idx="767">
                  <c:v>8.3193699999999999E-6</c:v>
                </c:pt>
                <c:pt idx="768">
                  <c:v>1.08277E-5</c:v>
                </c:pt>
                <c:pt idx="769">
                  <c:v>1.26421E-5</c:v>
                </c:pt>
                <c:pt idx="770">
                  <c:v>1.3365499999999999E-5</c:v>
                </c:pt>
                <c:pt idx="771">
                  <c:v>1.28057E-5</c:v>
                </c:pt>
                <c:pt idx="772">
                  <c:v>1.10042E-5</c:v>
                </c:pt>
                <c:pt idx="773">
                  <c:v>8.2102100000000005E-6</c:v>
                </c:pt>
                <c:pt idx="774">
                  <c:v>4.8161700000000002E-6</c:v>
                </c:pt>
                <c:pt idx="775">
                  <c:v>1.27584E-6</c:v>
                </c:pt>
                <c:pt idx="776">
                  <c:v>-1.9744699999999999E-6</c:v>
                </c:pt>
                <c:pt idx="777">
                  <c:v>-4.5769600000000001E-6</c:v>
                </c:pt>
                <c:pt idx="778">
                  <c:v>-6.2903599999999997E-6</c:v>
                </c:pt>
                <c:pt idx="779">
                  <c:v>-7.0068700000000002E-6</c:v>
                </c:pt>
                <c:pt idx="780">
                  <c:v>-6.7537799999999999E-6</c:v>
                </c:pt>
                <c:pt idx="781">
                  <c:v>-5.6825100000000001E-6</c:v>
                </c:pt>
                <c:pt idx="782">
                  <c:v>-4.0435700000000001E-6</c:v>
                </c:pt>
                <c:pt idx="783">
                  <c:v>-2.1437299999999999E-6</c:v>
                </c:pt>
                <c:pt idx="784">
                  <c:v>-2.8748399999999998E-7</c:v>
                </c:pt>
                <c:pt idx="785">
                  <c:v>1.2853800000000001E-6</c:v>
                </c:pt>
                <c:pt idx="786">
                  <c:v>2.4462500000000001E-6</c:v>
                </c:pt>
                <c:pt idx="787">
                  <c:v>3.1905799999999999E-6</c:v>
                </c:pt>
                <c:pt idx="788">
                  <c:v>3.6117999999999999E-6</c:v>
                </c:pt>
                <c:pt idx="789">
                  <c:v>3.8479E-6</c:v>
                </c:pt>
                <c:pt idx="790">
                  <c:v>4.0230700000000001E-6</c:v>
                </c:pt>
                <c:pt idx="791">
                  <c:v>4.2064500000000002E-6</c:v>
                </c:pt>
                <c:pt idx="792">
                  <c:v>4.3991400000000002E-6</c:v>
                </c:pt>
                <c:pt idx="793">
                  <c:v>4.5469999999999998E-6</c:v>
                </c:pt>
                <c:pt idx="794">
                  <c:v>4.5685100000000002E-6</c:v>
                </c:pt>
                <c:pt idx="795">
                  <c:v>4.3861299999999998E-6</c:v>
                </c:pt>
                <c:pt idx="796">
                  <c:v>3.9539999999999998E-6</c:v>
                </c:pt>
                <c:pt idx="797">
                  <c:v>3.2789200000000002E-6</c:v>
                </c:pt>
                <c:pt idx="798">
                  <c:v>2.4318900000000001E-6</c:v>
                </c:pt>
                <c:pt idx="799">
                  <c:v>1.5455099999999999E-6</c:v>
                </c:pt>
                <c:pt idx="800">
                  <c:v>7.9144299999999998E-7</c:v>
                </c:pt>
                <c:pt idx="801">
                  <c:v>3.3617399999999998E-7</c:v>
                </c:pt>
                <c:pt idx="802">
                  <c:v>2.8255299999999998E-7</c:v>
                </c:pt>
                <c:pt idx="803">
                  <c:v>6.1547100000000002E-7</c:v>
                </c:pt>
                <c:pt idx="804">
                  <c:v>1.1757799999999999E-6</c:v>
                </c:pt>
                <c:pt idx="805">
                  <c:v>1.6817600000000001E-6</c:v>
                </c:pt>
                <c:pt idx="806">
                  <c:v>1.80113E-6</c:v>
                </c:pt>
                <c:pt idx="807">
                  <c:v>1.2547499999999999E-6</c:v>
                </c:pt>
                <c:pt idx="808">
                  <c:v>-8.41961E-8</c:v>
                </c:pt>
                <c:pt idx="809">
                  <c:v>-2.1341399999999999E-6</c:v>
                </c:pt>
                <c:pt idx="810">
                  <c:v>-4.6156100000000002E-6</c:v>
                </c:pt>
                <c:pt idx="811">
                  <c:v>-7.1241699999999999E-6</c:v>
                </c:pt>
                <c:pt idx="812">
                  <c:v>-9.2364300000000006E-6</c:v>
                </c:pt>
                <c:pt idx="813">
                  <c:v>-1.06083E-5</c:v>
                </c:pt>
                <c:pt idx="814">
                  <c:v>-1.1033799999999999E-5</c:v>
                </c:pt>
                <c:pt idx="815">
                  <c:v>-1.04533E-5</c:v>
                </c:pt>
                <c:pt idx="816">
                  <c:v>-8.9271900000000008E-6</c:v>
                </c:pt>
                <c:pt idx="817">
                  <c:v>-6.5960400000000003E-6</c:v>
                </c:pt>
                <c:pt idx="818">
                  <c:v>-3.6514899999999998E-6</c:v>
                </c:pt>
                <c:pt idx="819">
                  <c:v>-3.2133900000000002E-7</c:v>
                </c:pt>
                <c:pt idx="820">
                  <c:v>3.1387600000000001E-6</c:v>
                </c:pt>
                <c:pt idx="821">
                  <c:v>6.4601299999999998E-6</c:v>
                </c:pt>
                <c:pt idx="822">
                  <c:v>9.3882200000000007E-6</c:v>
                </c:pt>
                <c:pt idx="823">
                  <c:v>1.17155E-5</c:v>
                </c:pt>
                <c:pt idx="824">
                  <c:v>1.33048E-5</c:v>
                </c:pt>
                <c:pt idx="825">
                  <c:v>1.4090199999999999E-5</c:v>
                </c:pt>
                <c:pt idx="826">
                  <c:v>1.40532E-5</c:v>
                </c:pt>
                <c:pt idx="827">
                  <c:v>1.3189299999999999E-5</c:v>
                </c:pt>
                <c:pt idx="828">
                  <c:v>1.14853E-5</c:v>
                </c:pt>
                <c:pt idx="829">
                  <c:v>8.9253499999999992E-6</c:v>
                </c:pt>
                <c:pt idx="830">
                  <c:v>5.5293300000000001E-6</c:v>
                </c:pt>
                <c:pt idx="831">
                  <c:v>1.40666E-6</c:v>
                </c:pt>
                <c:pt idx="832">
                  <c:v>-3.20059E-6</c:v>
                </c:pt>
                <c:pt idx="833">
                  <c:v>-7.91101E-6</c:v>
                </c:pt>
                <c:pt idx="834">
                  <c:v>-1.22448E-5</c:v>
                </c:pt>
                <c:pt idx="835">
                  <c:v>-1.5704699999999999E-5</c:v>
                </c:pt>
                <c:pt idx="836">
                  <c:v>-1.78733E-5</c:v>
                </c:pt>
                <c:pt idx="837">
                  <c:v>-1.8500800000000001E-5</c:v>
                </c:pt>
                <c:pt idx="838">
                  <c:v>-1.75594E-5</c:v>
                </c:pt>
                <c:pt idx="839">
                  <c:v>-1.5253600000000001E-5</c:v>
                </c:pt>
                <c:pt idx="840">
                  <c:v>-1.19836E-5</c:v>
                </c:pt>
                <c:pt idx="841">
                  <c:v>-8.2686499999999992E-6</c:v>
                </c:pt>
                <c:pt idx="842">
                  <c:v>-4.6425400000000003E-6</c:v>
                </c:pt>
                <c:pt idx="843">
                  <c:v>-1.5440899999999999E-6</c:v>
                </c:pt>
                <c:pt idx="844">
                  <c:v>7.70781E-7</c:v>
                </c:pt>
                <c:pt idx="845">
                  <c:v>2.2692300000000002E-6</c:v>
                </c:pt>
                <c:pt idx="846">
                  <c:v>3.1208499999999999E-6</c:v>
                </c:pt>
                <c:pt idx="847">
                  <c:v>3.6235699999999999E-6</c:v>
                </c:pt>
                <c:pt idx="848">
                  <c:v>4.1033199999999999E-6</c:v>
                </c:pt>
                <c:pt idx="849">
                  <c:v>4.8216300000000001E-6</c:v>
                </c:pt>
                <c:pt idx="850">
                  <c:v>5.9165500000000001E-6</c:v>
                </c:pt>
                <c:pt idx="851">
                  <c:v>7.3837699999999999E-6</c:v>
                </c:pt>
                <c:pt idx="852">
                  <c:v>9.0883999999999992E-6</c:v>
                </c:pt>
                <c:pt idx="853">
                  <c:v>1.0792799999999999E-5</c:v>
                </c:pt>
                <c:pt idx="854">
                  <c:v>1.2191999999999999E-5</c:v>
                </c:pt>
                <c:pt idx="855">
                  <c:v>1.29578E-5</c:v>
                </c:pt>
                <c:pt idx="856">
                  <c:v>1.2795200000000001E-5</c:v>
                </c:pt>
                <c:pt idx="857">
                  <c:v>1.15069E-5</c:v>
                </c:pt>
                <c:pt idx="858">
                  <c:v>9.0505200000000006E-6</c:v>
                </c:pt>
                <c:pt idx="859">
                  <c:v>5.5676900000000002E-6</c:v>
                </c:pt>
                <c:pt idx="860">
                  <c:v>1.37102E-6</c:v>
                </c:pt>
                <c:pt idx="861">
                  <c:v>-3.11022E-6</c:v>
                </c:pt>
                <c:pt idx="862">
                  <c:v>-7.4087800000000004E-6</c:v>
                </c:pt>
                <c:pt idx="863">
                  <c:v>-1.1097999999999999E-5</c:v>
                </c:pt>
                <c:pt idx="864">
                  <c:v>-1.385E-5</c:v>
                </c:pt>
                <c:pt idx="865">
                  <c:v>-1.54628E-5</c:v>
                </c:pt>
                <c:pt idx="866">
                  <c:v>-1.58599E-5</c:v>
                </c:pt>
                <c:pt idx="867">
                  <c:v>-1.507E-5</c:v>
                </c:pt>
                <c:pt idx="868">
                  <c:v>-1.32018E-5</c:v>
                </c:pt>
                <c:pt idx="869">
                  <c:v>-1.0421199999999999E-5</c:v>
                </c:pt>
                <c:pt idx="870">
                  <c:v>-6.9395899999999997E-6</c:v>
                </c:pt>
                <c:pt idx="871">
                  <c:v>-3.0073899999999999E-6</c:v>
                </c:pt>
                <c:pt idx="872">
                  <c:v>1.0907500000000001E-6</c:v>
                </c:pt>
                <c:pt idx="873">
                  <c:v>5.0493799999999998E-6</c:v>
                </c:pt>
                <c:pt idx="874">
                  <c:v>8.5668000000000007E-6</c:v>
                </c:pt>
                <c:pt idx="875">
                  <c:v>1.1376799999999999E-5</c:v>
                </c:pt>
                <c:pt idx="876">
                  <c:v>1.32776E-5</c:v>
                </c:pt>
                <c:pt idx="877">
                  <c:v>1.41478E-5</c:v>
                </c:pt>
                <c:pt idx="878">
                  <c:v>1.39485E-5</c:v>
                </c:pt>
                <c:pt idx="879">
                  <c:v>1.27152E-5</c:v>
                </c:pt>
                <c:pt idx="880">
                  <c:v>1.05511E-5</c:v>
                </c:pt>
                <c:pt idx="881">
                  <c:v>7.6248299999999998E-6</c:v>
                </c:pt>
                <c:pt idx="882">
                  <c:v>4.1702600000000003E-6</c:v>
                </c:pt>
                <c:pt idx="883">
                  <c:v>4.7817300000000003E-7</c:v>
                </c:pt>
                <c:pt idx="884">
                  <c:v>-3.1271500000000002E-6</c:v>
                </c:pt>
                <c:pt idx="885">
                  <c:v>-6.3249399999999996E-6</c:v>
                </c:pt>
                <c:pt idx="886">
                  <c:v>-8.8386599999999995E-6</c:v>
                </c:pt>
                <c:pt idx="887">
                  <c:v>-1.04684E-5</c:v>
                </c:pt>
                <c:pt idx="888">
                  <c:v>-1.1108699999999999E-5</c:v>
                </c:pt>
                <c:pt idx="889">
                  <c:v>-1.07544E-5</c:v>
                </c:pt>
                <c:pt idx="890">
                  <c:v>-9.4985000000000006E-6</c:v>
                </c:pt>
                <c:pt idx="891">
                  <c:v>-7.5275700000000002E-6</c:v>
                </c:pt>
                <c:pt idx="892">
                  <c:v>-5.1102400000000001E-6</c:v>
                </c:pt>
                <c:pt idx="893">
                  <c:v>-2.5726900000000001E-6</c:v>
                </c:pt>
                <c:pt idx="894">
                  <c:v>-2.5681700000000002E-7</c:v>
                </c:pt>
                <c:pt idx="895">
                  <c:v>1.53452E-6</c:v>
                </c:pt>
                <c:pt idx="896">
                  <c:v>2.59297E-6</c:v>
                </c:pt>
                <c:pt idx="897">
                  <c:v>2.8458700000000002E-6</c:v>
                </c:pt>
                <c:pt idx="898">
                  <c:v>2.3707999999999998E-6</c:v>
                </c:pt>
                <c:pt idx="899">
                  <c:v>1.3783E-6</c:v>
                </c:pt>
                <c:pt idx="900">
                  <c:v>1.66485E-7</c:v>
                </c:pt>
                <c:pt idx="901">
                  <c:v>-9.4160900000000005E-7</c:v>
                </c:pt>
                <c:pt idx="902">
                  <c:v>-1.6641300000000001E-6</c:v>
                </c:pt>
                <c:pt idx="903">
                  <c:v>-1.81547E-6</c:v>
                </c:pt>
                <c:pt idx="904">
                  <c:v>-1.33903E-6</c:v>
                </c:pt>
                <c:pt idx="905">
                  <c:v>-3.1369800000000001E-7</c:v>
                </c:pt>
                <c:pt idx="906">
                  <c:v>1.06287E-6</c:v>
                </c:pt>
                <c:pt idx="907">
                  <c:v>2.50791E-6</c:v>
                </c:pt>
                <c:pt idx="908">
                  <c:v>3.6989700000000001E-6</c:v>
                </c:pt>
                <c:pt idx="909">
                  <c:v>4.3268300000000002E-6</c:v>
                </c:pt>
                <c:pt idx="910">
                  <c:v>4.1507799999999996E-6</c:v>
                </c:pt>
                <c:pt idx="911">
                  <c:v>3.0477999999999999E-6</c:v>
                </c:pt>
                <c:pt idx="912">
                  <c:v>1.04286E-6</c:v>
                </c:pt>
                <c:pt idx="913">
                  <c:v>-1.69189E-6</c:v>
                </c:pt>
                <c:pt idx="914">
                  <c:v>-4.8713299999999998E-6</c:v>
                </c:pt>
                <c:pt idx="915">
                  <c:v>-8.1513900000000006E-6</c:v>
                </c:pt>
                <c:pt idx="916">
                  <c:v>-1.1181399999999999E-5</c:v>
                </c:pt>
                <c:pt idx="917">
                  <c:v>-1.36372E-5</c:v>
                </c:pt>
                <c:pt idx="918">
                  <c:v>-1.52326E-5</c:v>
                </c:pt>
                <c:pt idx="919">
                  <c:v>-1.57221E-5</c:v>
                </c:pt>
                <c:pt idx="920">
                  <c:v>-1.4913699999999999E-5</c:v>
                </c:pt>
                <c:pt idx="921">
                  <c:v>-1.27039E-5</c:v>
                </c:pt>
                <c:pt idx="922">
                  <c:v>-9.1250199999999996E-6</c:v>
                </c:pt>
                <c:pt idx="923">
                  <c:v>-4.38261E-6</c:v>
                </c:pt>
                <c:pt idx="924">
                  <c:v>1.1394099999999999E-6</c:v>
                </c:pt>
                <c:pt idx="925">
                  <c:v>6.917E-6</c:v>
                </c:pt>
                <c:pt idx="926">
                  <c:v>1.2360299999999999E-5</c:v>
                </c:pt>
                <c:pt idx="927">
                  <c:v>1.6903499999999998E-5</c:v>
                </c:pt>
                <c:pt idx="928">
                  <c:v>2.00872E-5</c:v>
                </c:pt>
                <c:pt idx="929">
                  <c:v>2.16156E-5</c:v>
                </c:pt>
                <c:pt idx="930">
                  <c:v>2.1381100000000001E-5</c:v>
                </c:pt>
                <c:pt idx="931">
                  <c:v>1.9459200000000002E-5</c:v>
                </c:pt>
                <c:pt idx="932">
                  <c:v>1.6083099999999999E-5</c:v>
                </c:pt>
                <c:pt idx="933">
                  <c:v>1.16088E-5</c:v>
                </c:pt>
                <c:pt idx="934">
                  <c:v>6.4812300000000003E-6</c:v>
                </c:pt>
                <c:pt idx="935">
                  <c:v>1.20212E-6</c:v>
                </c:pt>
                <c:pt idx="936">
                  <c:v>-3.70541E-6</c:v>
                </c:pt>
                <c:pt idx="937">
                  <c:v>-7.7465200000000008E-6</c:v>
                </c:pt>
                <c:pt idx="938">
                  <c:v>-1.0521E-5</c:v>
                </c:pt>
                <c:pt idx="939">
                  <c:v>-1.1795E-5</c:v>
                </c:pt>
                <c:pt idx="940">
                  <c:v>-1.15532E-5</c:v>
                </c:pt>
                <c:pt idx="941">
                  <c:v>-1.00081E-5</c:v>
                </c:pt>
                <c:pt idx="942">
                  <c:v>-7.5513199999999997E-6</c:v>
                </c:pt>
                <c:pt idx="943">
                  <c:v>-4.6587900000000003E-6</c:v>
                </c:pt>
                <c:pt idx="944">
                  <c:v>-1.7805200000000001E-6</c:v>
                </c:pt>
                <c:pt idx="945">
                  <c:v>7.4773400000000004E-7</c:v>
                </c:pt>
                <c:pt idx="946">
                  <c:v>2.7472199999999998E-6</c:v>
                </c:pt>
                <c:pt idx="947">
                  <c:v>4.1907499999999996E-6</c:v>
                </c:pt>
                <c:pt idx="948">
                  <c:v>5.1626100000000002E-6</c:v>
                </c:pt>
                <c:pt idx="949">
                  <c:v>5.8050600000000003E-6</c:v>
                </c:pt>
                <c:pt idx="950">
                  <c:v>6.2705899999999999E-6</c:v>
                </c:pt>
                <c:pt idx="951">
                  <c:v>6.6872199999999998E-6</c:v>
                </c:pt>
                <c:pt idx="952">
                  <c:v>7.1343700000000003E-6</c:v>
                </c:pt>
                <c:pt idx="953">
                  <c:v>7.6276999999999998E-6</c:v>
                </c:pt>
                <c:pt idx="954">
                  <c:v>8.1146399999999996E-6</c:v>
                </c:pt>
                <c:pt idx="955">
                  <c:v>8.4811200000000005E-6</c:v>
                </c:pt>
                <c:pt idx="956">
                  <c:v>8.5712800000000007E-6</c:v>
                </c:pt>
                <c:pt idx="957">
                  <c:v>8.2216999999999996E-6</c:v>
                </c:pt>
                <c:pt idx="958">
                  <c:v>7.30267E-6</c:v>
                </c:pt>
                <c:pt idx="959">
                  <c:v>5.75253E-6</c:v>
                </c:pt>
                <c:pt idx="960">
                  <c:v>3.5969700000000001E-6</c:v>
                </c:pt>
                <c:pt idx="961">
                  <c:v>9.5127000000000002E-7</c:v>
                </c:pt>
                <c:pt idx="962">
                  <c:v>-1.9939500000000002E-6</c:v>
                </c:pt>
                <c:pt idx="963">
                  <c:v>-4.9969899999999999E-6</c:v>
                </c:pt>
                <c:pt idx="964">
                  <c:v>-7.7864599999999996E-6</c:v>
                </c:pt>
                <c:pt idx="965">
                  <c:v>-1.0073400000000001E-5</c:v>
                </c:pt>
                <c:pt idx="966">
                  <c:v>-1.1559000000000001E-5</c:v>
                </c:pt>
                <c:pt idx="967">
                  <c:v>-1.19436E-5</c:v>
                </c:pt>
                <c:pt idx="968">
                  <c:v>-1.0937299999999999E-5</c:v>
                </c:pt>
                <c:pt idx="969">
                  <c:v>-8.2837300000000004E-6</c:v>
                </c:pt>
                <c:pt idx="970">
                  <c:v>-3.8025699999999998E-6</c:v>
                </c:pt>
                <c:pt idx="971">
                  <c:v>2.55331E-6</c:v>
                </c:pt>
                <c:pt idx="972">
                  <c:v>1.0645000000000001E-5</c:v>
                </c:pt>
                <c:pt idx="973">
                  <c:v>2.0111200000000002E-5</c:v>
                </c:pt>
                <c:pt idx="974">
                  <c:v>3.0360799999999999E-5</c:v>
                </c:pt>
                <c:pt idx="975">
                  <c:v>4.0606799999999999E-5</c:v>
                </c:pt>
                <c:pt idx="976">
                  <c:v>4.9935999999999998E-5</c:v>
                </c:pt>
                <c:pt idx="977">
                  <c:v>5.7386899999999998E-5</c:v>
                </c:pt>
                <c:pt idx="978">
                  <c:v>6.2026999999999994E-5</c:v>
                </c:pt>
                <c:pt idx="979">
                  <c:v>6.3044400000000002E-5</c:v>
                </c:pt>
                <c:pt idx="980">
                  <c:v>5.9859499999999998E-5</c:v>
                </c:pt>
                <c:pt idx="981">
                  <c:v>5.2241199999999997E-5</c:v>
                </c:pt>
                <c:pt idx="982">
                  <c:v>4.0411799999999998E-5</c:v>
                </c:pt>
                <c:pt idx="983">
                  <c:v>2.5105200000000001E-5</c:v>
                </c:pt>
                <c:pt idx="984">
                  <c:v>7.5209999999999997E-6</c:v>
                </c:pt>
                <c:pt idx="985">
                  <c:v>-1.0833699999999999E-5</c:v>
                </c:pt>
                <c:pt idx="986">
                  <c:v>-2.8364199999999999E-5</c:v>
                </c:pt>
                <c:pt idx="987">
                  <c:v>-4.3607199999999998E-5</c:v>
                </c:pt>
                <c:pt idx="988">
                  <c:v>-5.5408699999999997E-5</c:v>
                </c:pt>
                <c:pt idx="989">
                  <c:v>-6.3022599999999995E-5</c:v>
                </c:pt>
                <c:pt idx="990">
                  <c:v>-6.6126599999999998E-5</c:v>
                </c:pt>
                <c:pt idx="991">
                  <c:v>-6.4789700000000001E-5</c:v>
                </c:pt>
                <c:pt idx="992">
                  <c:v>-5.9428700000000002E-5</c:v>
                </c:pt>
                <c:pt idx="993">
                  <c:v>-5.0757599999999997E-5</c:v>
                </c:pt>
                <c:pt idx="994">
                  <c:v>-3.9724700000000003E-5</c:v>
                </c:pt>
                <c:pt idx="995">
                  <c:v>-2.7441E-5</c:v>
                </c:pt>
                <c:pt idx="996">
                  <c:v>-1.50893E-5</c:v>
                </c:pt>
                <c:pt idx="997">
                  <c:v>-3.7954600000000001E-6</c:v>
                </c:pt>
                <c:pt idx="998">
                  <c:v>5.5230600000000003E-6</c:v>
                </c:pt>
                <c:pt idx="999">
                  <c:v>1.2282399999999999E-5</c:v>
                </c:pt>
                <c:pt idx="1000">
                  <c:v>1.6290099999999998E-5</c:v>
                </c:pt>
                <c:pt idx="1001">
                  <c:v>1.7720700000000001E-5</c:v>
                </c:pt>
                <c:pt idx="1002">
                  <c:v>1.7007499999999999E-5</c:v>
                </c:pt>
                <c:pt idx="1003">
                  <c:v>1.46869E-5</c:v>
                </c:pt>
                <c:pt idx="1004">
                  <c:v>1.12738E-5</c:v>
                </c:pt>
                <c:pt idx="1005">
                  <c:v>7.21089E-6</c:v>
                </c:pt>
                <c:pt idx="1006">
                  <c:v>2.8742200000000001E-6</c:v>
                </c:pt>
                <c:pt idx="1007">
                  <c:v>-1.4054600000000001E-6</c:v>
                </c:pt>
                <c:pt idx="1008">
                  <c:v>-5.3336099999999999E-6</c:v>
                </c:pt>
                <c:pt idx="1009">
                  <c:v>-8.6755300000000006E-6</c:v>
                </c:pt>
                <c:pt idx="1010">
                  <c:v>-1.1300299999999999E-5</c:v>
                </c:pt>
                <c:pt idx="1011">
                  <c:v>-1.3201500000000001E-5</c:v>
                </c:pt>
                <c:pt idx="1012">
                  <c:v>-1.4467999999999999E-5</c:v>
                </c:pt>
                <c:pt idx="1013">
                  <c:v>-1.52232E-5</c:v>
                </c:pt>
                <c:pt idx="1014">
                  <c:v>-1.5567099999999999E-5</c:v>
                </c:pt>
                <c:pt idx="1015">
                  <c:v>-1.55445E-5</c:v>
                </c:pt>
                <c:pt idx="1016">
                  <c:v>-1.5149E-5</c:v>
                </c:pt>
                <c:pt idx="1017">
                  <c:v>-1.4355100000000001E-5</c:v>
                </c:pt>
                <c:pt idx="1018">
                  <c:v>-1.3151400000000001E-5</c:v>
                </c:pt>
                <c:pt idx="1019">
                  <c:v>-1.15503E-5</c:v>
                </c:pt>
                <c:pt idx="1020">
                  <c:v>-9.5776800000000001E-6</c:v>
                </c:pt>
                <c:pt idx="1021">
                  <c:v>-7.2590500000000004E-6</c:v>
                </c:pt>
                <c:pt idx="1022">
                  <c:v>-4.6139099999999998E-6</c:v>
                </c:pt>
                <c:pt idx="1023">
                  <c:v>-1.6664400000000001E-6</c:v>
                </c:pt>
                <c:pt idx="1024">
                  <c:v>1.52836E-6</c:v>
                </c:pt>
                <c:pt idx="1025">
                  <c:v>4.8561900000000003E-6</c:v>
                </c:pt>
                <c:pt idx="1026">
                  <c:v>8.1316199999999999E-6</c:v>
                </c:pt>
                <c:pt idx="1027">
                  <c:v>1.1110200000000001E-5</c:v>
                </c:pt>
                <c:pt idx="1028">
                  <c:v>1.3519800000000001E-5</c:v>
                </c:pt>
                <c:pt idx="1029">
                  <c:v>1.5103600000000001E-5</c:v>
                </c:pt>
                <c:pt idx="1030">
                  <c:v>1.5663099999999999E-5</c:v>
                </c:pt>
                <c:pt idx="1031">
                  <c:v>1.50889E-5</c:v>
                </c:pt>
                <c:pt idx="1032">
                  <c:v>1.3372E-5</c:v>
                </c:pt>
                <c:pt idx="1033">
                  <c:v>1.06014E-5</c:v>
                </c:pt>
                <c:pt idx="1034">
                  <c:v>6.9504399999999998E-6</c:v>
                </c:pt>
                <c:pt idx="1035">
                  <c:v>2.65724E-6</c:v>
                </c:pt>
                <c:pt idx="1036">
                  <c:v>-1.99396E-6</c:v>
                </c:pt>
                <c:pt idx="1037">
                  <c:v>-6.6881499999999997E-6</c:v>
                </c:pt>
                <c:pt idx="1038">
                  <c:v>-1.1094799999999999E-5</c:v>
                </c:pt>
                <c:pt idx="1039">
                  <c:v>-1.4887300000000001E-5</c:v>
                </c:pt>
                <c:pt idx="1040">
                  <c:v>-1.77663E-5</c:v>
                </c:pt>
                <c:pt idx="1041">
                  <c:v>-1.9483700000000001E-5</c:v>
                </c:pt>
                <c:pt idx="1042">
                  <c:v>-1.98648E-5</c:v>
                </c:pt>
                <c:pt idx="1043">
                  <c:v>-1.8827699999999999E-5</c:v>
                </c:pt>
                <c:pt idx="1044">
                  <c:v>-1.6396E-5</c:v>
                </c:pt>
                <c:pt idx="1045">
                  <c:v>-1.271E-5</c:v>
                </c:pt>
                <c:pt idx="1046">
                  <c:v>-8.0323499999999994E-6</c:v>
                </c:pt>
                <c:pt idx="1047">
                  <c:v>-2.74382E-6</c:v>
                </c:pt>
                <c:pt idx="1048">
                  <c:v>2.6831900000000001E-6</c:v>
                </c:pt>
                <c:pt idx="1049">
                  <c:v>7.7355500000000008E-6</c:v>
                </c:pt>
                <c:pt idx="1050">
                  <c:v>1.1928E-5</c:v>
                </c:pt>
                <c:pt idx="1051">
                  <c:v>1.4873E-5</c:v>
                </c:pt>
                <c:pt idx="1052">
                  <c:v>1.63342E-5</c:v>
                </c:pt>
                <c:pt idx="1053">
                  <c:v>1.6251000000000001E-5</c:v>
                </c:pt>
                <c:pt idx="1054">
                  <c:v>1.47323E-5</c:v>
                </c:pt>
                <c:pt idx="1055">
                  <c:v>1.2031100000000001E-5</c:v>
                </c:pt>
                <c:pt idx="1056">
                  <c:v>8.5084999999999999E-6</c:v>
                </c:pt>
                <c:pt idx="1057">
                  <c:v>4.5960599999999997E-6</c:v>
                </c:pt>
                <c:pt idx="1058">
                  <c:v>7.5372999999999996E-7</c:v>
                </c:pt>
                <c:pt idx="1059">
                  <c:v>-2.5777700000000001E-6</c:v>
                </c:pt>
                <c:pt idx="1060">
                  <c:v>-5.0307099999999998E-6</c:v>
                </c:pt>
                <c:pt idx="1061">
                  <c:v>-6.3638799999999996E-6</c:v>
                </c:pt>
                <c:pt idx="1062">
                  <c:v>-6.5037099999999999E-6</c:v>
                </c:pt>
                <c:pt idx="1063">
                  <c:v>-5.5589299999999998E-6</c:v>
                </c:pt>
                <c:pt idx="1064">
                  <c:v>-3.80009E-6</c:v>
                </c:pt>
                <c:pt idx="1065">
                  <c:v>-1.6060599999999999E-6</c:v>
                </c:pt>
                <c:pt idx="1066">
                  <c:v>6.1035500000000004E-7</c:v>
                </c:pt>
                <c:pt idx="1067">
                  <c:v>2.48014E-6</c:v>
                </c:pt>
                <c:pt idx="1068">
                  <c:v>3.7416100000000002E-6</c:v>
                </c:pt>
                <c:pt idx="1069">
                  <c:v>4.2765999999999998E-6</c:v>
                </c:pt>
                <c:pt idx="1070">
                  <c:v>4.1148099999999998E-6</c:v>
                </c:pt>
                <c:pt idx="1071">
                  <c:v>3.4111900000000002E-6</c:v>
                </c:pt>
                <c:pt idx="1072">
                  <c:v>2.4053800000000002E-6</c:v>
                </c:pt>
                <c:pt idx="1073">
                  <c:v>1.37378E-6</c:v>
                </c:pt>
                <c:pt idx="1074">
                  <c:v>5.8421999999999997E-7</c:v>
                </c:pt>
                <c:pt idx="1075">
                  <c:v>2.59764E-7</c:v>
                </c:pt>
                <c:pt idx="1076">
                  <c:v>5.51932E-7</c:v>
                </c:pt>
                <c:pt idx="1077">
                  <c:v>1.52062E-6</c:v>
                </c:pt>
                <c:pt idx="1078">
                  <c:v>3.1196799999999998E-6</c:v>
                </c:pt>
                <c:pt idx="1079">
                  <c:v>5.1900700000000001E-6</c:v>
                </c:pt>
                <c:pt idx="1080">
                  <c:v>7.4650499999999998E-6</c:v>
                </c:pt>
                <c:pt idx="1081">
                  <c:v>9.5929499999999994E-6</c:v>
                </c:pt>
                <c:pt idx="1082">
                  <c:v>1.11811E-5</c:v>
                </c:pt>
                <c:pt idx="1083">
                  <c:v>1.18571E-5</c:v>
                </c:pt>
                <c:pt idx="1084">
                  <c:v>1.1336599999999999E-5</c:v>
                </c:pt>
                <c:pt idx="1085">
                  <c:v>9.4828699999999999E-6</c:v>
                </c:pt>
                <c:pt idx="1086">
                  <c:v>6.3454399999999997E-6</c:v>
                </c:pt>
                <c:pt idx="1087">
                  <c:v>2.1634700000000001E-6</c:v>
                </c:pt>
                <c:pt idx="1088">
                  <c:v>-2.6682000000000001E-6</c:v>
                </c:pt>
                <c:pt idx="1089">
                  <c:v>-7.6642500000000004E-6</c:v>
                </c:pt>
                <c:pt idx="1090">
                  <c:v>-1.23276E-5</c:v>
                </c:pt>
                <c:pt idx="1091">
                  <c:v>-1.6219399999999999E-5</c:v>
                </c:pt>
                <c:pt idx="1092">
                  <c:v>-1.9002299999999999E-5</c:v>
                </c:pt>
                <c:pt idx="1093">
                  <c:v>-2.0452E-5</c:v>
                </c:pt>
                <c:pt idx="1094">
                  <c:v>-2.0448000000000001E-5</c:v>
                </c:pt>
                <c:pt idx="1095">
                  <c:v>-1.8964E-5</c:v>
                </c:pt>
                <c:pt idx="1096">
                  <c:v>-1.60713E-5</c:v>
                </c:pt>
                <c:pt idx="1097">
                  <c:v>-1.19537E-5</c:v>
                </c:pt>
                <c:pt idx="1098">
                  <c:v>-6.9184999999999999E-6</c:v>
                </c:pt>
                <c:pt idx="1099">
                  <c:v>-1.38505E-6</c:v>
                </c:pt>
                <c:pt idx="1100">
                  <c:v>4.1575499999999997E-6</c:v>
                </c:pt>
                <c:pt idx="1101">
                  <c:v>9.2136400000000004E-6</c:v>
                </c:pt>
                <c:pt idx="1102">
                  <c:v>1.33441E-5</c:v>
                </c:pt>
                <c:pt idx="1103">
                  <c:v>1.62104E-5</c:v>
                </c:pt>
                <c:pt idx="1104">
                  <c:v>1.7592799999999999E-5</c:v>
                </c:pt>
                <c:pt idx="1105">
                  <c:v>1.7391600000000001E-5</c:v>
                </c:pt>
                <c:pt idx="1106">
                  <c:v>1.5625200000000001E-5</c:v>
                </c:pt>
                <c:pt idx="1107">
                  <c:v>1.2433799999999999E-5</c:v>
                </c:pt>
                <c:pt idx="1108">
                  <c:v>8.0874399999999993E-6</c:v>
                </c:pt>
                <c:pt idx="1109">
                  <c:v>2.9853500000000001E-6</c:v>
                </c:pt>
                <c:pt idx="1110">
                  <c:v>-2.3666599999999999E-6</c:v>
                </c:pt>
                <c:pt idx="1111">
                  <c:v>-7.4096399999999996E-6</c:v>
                </c:pt>
                <c:pt idx="1112">
                  <c:v>-1.1610899999999999E-5</c:v>
                </c:pt>
                <c:pt idx="1113">
                  <c:v>-1.45527E-5</c:v>
                </c:pt>
                <c:pt idx="1114">
                  <c:v>-1.6004000000000001E-5</c:v>
                </c:pt>
                <c:pt idx="1115">
                  <c:v>-1.5953499999999999E-5</c:v>
                </c:pt>
                <c:pt idx="1116">
                  <c:v>-1.4590099999999999E-5</c:v>
                </c:pt>
                <c:pt idx="1117">
                  <c:v>-1.22384E-5</c:v>
                </c:pt>
                <c:pt idx="1118">
                  <c:v>-9.2747299999999999E-6</c:v>
                </c:pt>
                <c:pt idx="1119">
                  <c:v>-6.0509500000000001E-6</c:v>
                </c:pt>
                <c:pt idx="1120">
                  <c:v>-2.85122E-6</c:v>
                </c:pt>
                <c:pt idx="1121">
                  <c:v>1.1688600000000001E-7</c:v>
                </c:pt>
                <c:pt idx="1122">
                  <c:v>2.7098700000000001E-6</c:v>
                </c:pt>
                <c:pt idx="1123">
                  <c:v>4.8347999999999999E-6</c:v>
                </c:pt>
                <c:pt idx="1124">
                  <c:v>6.4465400000000003E-6</c:v>
                </c:pt>
                <c:pt idx="1125">
                  <c:v>7.5531200000000003E-6</c:v>
                </c:pt>
                <c:pt idx="1126">
                  <c:v>8.2169400000000003E-6</c:v>
                </c:pt>
                <c:pt idx="1127">
                  <c:v>8.5412299999999992E-6</c:v>
                </c:pt>
                <c:pt idx="1128">
                  <c:v>8.6428600000000005E-6</c:v>
                </c:pt>
                <c:pt idx="1129">
                  <c:v>8.62319E-6</c:v>
                </c:pt>
                <c:pt idx="1130">
                  <c:v>8.5514400000000002E-6</c:v>
                </c:pt>
                <c:pt idx="1131">
                  <c:v>8.4655700000000003E-6</c:v>
                </c:pt>
                <c:pt idx="1132">
                  <c:v>8.3829200000000004E-6</c:v>
                </c:pt>
                <c:pt idx="1133">
                  <c:v>8.3057099999999998E-6</c:v>
                </c:pt>
                <c:pt idx="1134">
                  <c:v>8.2109199999999993E-6</c:v>
                </c:pt>
                <c:pt idx="1135">
                  <c:v>8.0273000000000002E-6</c:v>
                </c:pt>
                <c:pt idx="1136">
                  <c:v>7.6153200000000003E-6</c:v>
                </c:pt>
                <c:pt idx="1137">
                  <c:v>6.7703199999999999E-6</c:v>
                </c:pt>
                <c:pt idx="1138">
                  <c:v>5.2619200000000001E-6</c:v>
                </c:pt>
                <c:pt idx="1139">
                  <c:v>2.90604E-6</c:v>
                </c:pt>
                <c:pt idx="1140">
                  <c:v>-3.5111900000000001E-7</c:v>
                </c:pt>
                <c:pt idx="1141">
                  <c:v>-4.3671899999999996E-6</c:v>
                </c:pt>
                <c:pt idx="1142">
                  <c:v>-8.7836399999999995E-6</c:v>
                </c:pt>
                <c:pt idx="1143">
                  <c:v>-1.3066E-5</c:v>
                </c:pt>
                <c:pt idx="1144">
                  <c:v>-1.6597999999999999E-5</c:v>
                </c:pt>
                <c:pt idx="1145">
                  <c:v>-1.88048E-5</c:v>
                </c:pt>
                <c:pt idx="1146">
                  <c:v>-1.92682E-5</c:v>
                </c:pt>
                <c:pt idx="1147">
                  <c:v>-1.7803800000000001E-5</c:v>
                </c:pt>
                <c:pt idx="1148">
                  <c:v>-1.4482E-5</c:v>
                </c:pt>
                <c:pt idx="1149">
                  <c:v>-9.5987100000000008E-6</c:v>
                </c:pt>
                <c:pt idx="1150">
                  <c:v>-3.6155299999999999E-6</c:v>
                </c:pt>
                <c:pt idx="1151">
                  <c:v>2.9078299999999999E-6</c:v>
                </c:pt>
                <c:pt idx="1152">
                  <c:v>9.3735799999999998E-6</c:v>
                </c:pt>
                <c:pt idx="1153">
                  <c:v>1.5198099999999999E-5</c:v>
                </c:pt>
                <c:pt idx="1154">
                  <c:v>1.98633E-5</c:v>
                </c:pt>
                <c:pt idx="1155">
                  <c:v>2.2971200000000001E-5</c:v>
                </c:pt>
                <c:pt idx="1156">
                  <c:v>2.4295600000000002E-5</c:v>
                </c:pt>
                <c:pt idx="1157">
                  <c:v>2.38142E-5</c:v>
                </c:pt>
                <c:pt idx="1158">
                  <c:v>2.1705700000000001E-5</c:v>
                </c:pt>
                <c:pt idx="1159">
                  <c:v>1.83071E-5</c:v>
                </c:pt>
                <c:pt idx="1160">
                  <c:v>1.40403E-5</c:v>
                </c:pt>
                <c:pt idx="1161">
                  <c:v>9.3336600000000007E-6</c:v>
                </c:pt>
                <c:pt idx="1162">
                  <c:v>4.5601099999999996E-6</c:v>
                </c:pt>
                <c:pt idx="1163">
                  <c:v>6.9917299999999998E-9</c:v>
                </c:pt>
                <c:pt idx="1164">
                  <c:v>-4.1227100000000002E-6</c:v>
                </c:pt>
                <c:pt idx="1165">
                  <c:v>-7.6902199999999994E-6</c:v>
                </c:pt>
                <c:pt idx="1166">
                  <c:v>-1.05985E-5</c:v>
                </c:pt>
                <c:pt idx="1167">
                  <c:v>-1.2779700000000001E-5</c:v>
                </c:pt>
                <c:pt idx="1168">
                  <c:v>-1.4197400000000001E-5</c:v>
                </c:pt>
                <c:pt idx="1169">
                  <c:v>-1.48562E-5</c:v>
                </c:pt>
                <c:pt idx="1170">
                  <c:v>-1.48111E-5</c:v>
                </c:pt>
                <c:pt idx="1171">
                  <c:v>-1.4165099999999999E-5</c:v>
                </c:pt>
                <c:pt idx="1172">
                  <c:v>-1.30545E-5</c:v>
                </c:pt>
                <c:pt idx="1173">
                  <c:v>-1.16265E-5</c:v>
                </c:pt>
                <c:pt idx="1174">
                  <c:v>-1.00175E-5</c:v>
                </c:pt>
                <c:pt idx="1175">
                  <c:v>-8.3407999999999998E-6</c:v>
                </c:pt>
                <c:pt idx="1176">
                  <c:v>-6.6830100000000001E-6</c:v>
                </c:pt>
                <c:pt idx="1177">
                  <c:v>-5.1051599999999996E-6</c:v>
                </c:pt>
                <c:pt idx="1178">
                  <c:v>-3.6413499999999999E-6</c:v>
                </c:pt>
                <c:pt idx="1179">
                  <c:v>-2.2924899999999998E-6</c:v>
                </c:pt>
                <c:pt idx="1180">
                  <c:v>-1.0194900000000001E-6</c:v>
                </c:pt>
                <c:pt idx="1181">
                  <c:v>2.5524800000000001E-7</c:v>
                </c:pt>
                <c:pt idx="1182">
                  <c:v>1.63039E-6</c:v>
                </c:pt>
                <c:pt idx="1183">
                  <c:v>3.1917700000000001E-6</c:v>
                </c:pt>
                <c:pt idx="1184">
                  <c:v>4.9702000000000003E-6</c:v>
                </c:pt>
                <c:pt idx="1185">
                  <c:v>6.9054900000000004E-6</c:v>
                </c:pt>
                <c:pt idx="1186">
                  <c:v>8.8316300000000007E-6</c:v>
                </c:pt>
                <c:pt idx="1187">
                  <c:v>1.0492100000000001E-5</c:v>
                </c:pt>
                <c:pt idx="1188">
                  <c:v>1.1583800000000001E-5</c:v>
                </c:pt>
                <c:pt idx="1189">
                  <c:v>1.18193E-5</c:v>
                </c:pt>
                <c:pt idx="1190">
                  <c:v>1.09884E-5</c:v>
                </c:pt>
                <c:pt idx="1191">
                  <c:v>9.0038899999999996E-6</c:v>
                </c:pt>
                <c:pt idx="1192">
                  <c:v>5.9204199999999998E-6</c:v>
                </c:pt>
                <c:pt idx="1193">
                  <c:v>1.9257999999999998E-6</c:v>
                </c:pt>
                <c:pt idx="1194">
                  <c:v>-2.6875499999999998E-6</c:v>
                </c:pt>
                <c:pt idx="1195">
                  <c:v>-7.5611499999999996E-6</c:v>
                </c:pt>
                <c:pt idx="1196">
                  <c:v>-1.2310099999999999E-5</c:v>
                </c:pt>
                <c:pt idx="1197">
                  <c:v>-1.6558600000000001E-5</c:v>
                </c:pt>
                <c:pt idx="1198">
                  <c:v>-1.9968900000000001E-5</c:v>
                </c:pt>
                <c:pt idx="1199">
                  <c:v>-2.2263300000000001E-5</c:v>
                </c:pt>
                <c:pt idx="1200">
                  <c:v>-2.3238600000000001E-5</c:v>
                </c:pt>
                <c:pt idx="1201">
                  <c:v>-2.27774E-5</c:v>
                </c:pt>
                <c:pt idx="1202">
                  <c:v>-2.0857600000000002E-5</c:v>
                </c:pt>
                <c:pt idx="1203">
                  <c:v>-1.7565299999999999E-5</c:v>
                </c:pt>
                <c:pt idx="1204">
                  <c:v>-1.31077E-5</c:v>
                </c:pt>
                <c:pt idx="1205">
                  <c:v>-7.8208999999999999E-6</c:v>
                </c:pt>
                <c:pt idx="1206">
                  <c:v>-2.1593900000000002E-6</c:v>
                </c:pt>
                <c:pt idx="1207">
                  <c:v>3.3413399999999999E-6</c:v>
                </c:pt>
                <c:pt idx="1208">
                  <c:v>8.1309500000000005E-6</c:v>
                </c:pt>
                <c:pt idx="1209">
                  <c:v>1.17296E-5</c:v>
                </c:pt>
                <c:pt idx="1210">
                  <c:v>1.38131E-5</c:v>
                </c:pt>
                <c:pt idx="1211">
                  <c:v>1.42752E-5</c:v>
                </c:pt>
                <c:pt idx="1212">
                  <c:v>1.32483E-5</c:v>
                </c:pt>
                <c:pt idx="1213">
                  <c:v>1.1073999999999999E-5</c:v>
                </c:pt>
                <c:pt idx="1214">
                  <c:v>8.2295999999999999E-6</c:v>
                </c:pt>
                <c:pt idx="1215">
                  <c:v>5.2280800000000003E-6</c:v>
                </c:pt>
                <c:pt idx="1216">
                  <c:v>2.5172199999999999E-6</c:v>
                </c:pt>
                <c:pt idx="1217">
                  <c:v>4.0221699999999998E-7</c:v>
                </c:pt>
                <c:pt idx="1218">
                  <c:v>-9.913980000000001E-7</c:v>
                </c:pt>
                <c:pt idx="1219">
                  <c:v>-1.7101200000000001E-6</c:v>
                </c:pt>
                <c:pt idx="1220">
                  <c:v>-1.9269999999999999E-6</c:v>
                </c:pt>
                <c:pt idx="1221">
                  <c:v>-1.87322E-6</c:v>
                </c:pt>
                <c:pt idx="1222">
                  <c:v>-1.7649400000000001E-6</c:v>
                </c:pt>
                <c:pt idx="1223">
                  <c:v>-1.7428399999999999E-6</c:v>
                </c:pt>
                <c:pt idx="1224">
                  <c:v>-1.8387000000000001E-6</c:v>
                </c:pt>
                <c:pt idx="1225">
                  <c:v>-1.9770100000000002E-6</c:v>
                </c:pt>
                <c:pt idx="1226">
                  <c:v>-2.0100100000000001E-6</c:v>
                </c:pt>
                <c:pt idx="1227">
                  <c:v>-1.7738799999999999E-6</c:v>
                </c:pt>
                <c:pt idx="1228">
                  <c:v>-1.145E-6</c:v>
                </c:pt>
                <c:pt idx="1229">
                  <c:v>-7.5234499999999998E-8</c:v>
                </c:pt>
                <c:pt idx="1230">
                  <c:v>1.40611E-6</c:v>
                </c:pt>
                <c:pt idx="1231">
                  <c:v>3.2201400000000001E-6</c:v>
                </c:pt>
                <c:pt idx="1232">
                  <c:v>5.2786300000000001E-6</c:v>
                </c:pt>
                <c:pt idx="1233">
                  <c:v>7.5138699999999998E-6</c:v>
                </c:pt>
                <c:pt idx="1234">
                  <c:v>9.8820499999999997E-6</c:v>
                </c:pt>
                <c:pt idx="1235">
                  <c:v>1.2338600000000001E-5</c:v>
                </c:pt>
                <c:pt idx="1236">
                  <c:v>1.47988E-5</c:v>
                </c:pt>
                <c:pt idx="1237">
                  <c:v>1.7104699999999999E-5</c:v>
                </c:pt>
                <c:pt idx="1238">
                  <c:v>1.9015899999999999E-5</c:v>
                </c:pt>
                <c:pt idx="1239">
                  <c:v>2.02341E-5</c:v>
                </c:pt>
                <c:pt idx="1240">
                  <c:v>2.0454599999999999E-5</c:v>
                </c:pt>
                <c:pt idx="1241">
                  <c:v>1.9433299999999999E-5</c:v>
                </c:pt>
                <c:pt idx="1242">
                  <c:v>1.70496E-5</c:v>
                </c:pt>
                <c:pt idx="1243">
                  <c:v>1.33494E-5</c:v>
                </c:pt>
                <c:pt idx="1244">
                  <c:v>8.5583799999999995E-6</c:v>
                </c:pt>
                <c:pt idx="1245">
                  <c:v>3.0604200000000001E-6</c:v>
                </c:pt>
                <c:pt idx="1246">
                  <c:v>-2.6524199999999999E-6</c:v>
                </c:pt>
                <c:pt idx="1247">
                  <c:v>-8.0484999999999993E-6</c:v>
                </c:pt>
                <c:pt idx="1248">
                  <c:v>-1.26286E-5</c:v>
                </c:pt>
                <c:pt idx="1249">
                  <c:v>-1.5987000000000001E-5</c:v>
                </c:pt>
                <c:pt idx="1250">
                  <c:v>-1.7850500000000001E-5</c:v>
                </c:pt>
                <c:pt idx="1251">
                  <c:v>-1.80939E-5</c:v>
                </c:pt>
                <c:pt idx="1252">
                  <c:v>-1.6735299999999999E-5</c:v>
                </c:pt>
                <c:pt idx="1253">
                  <c:v>-1.3920100000000001E-5</c:v>
                </c:pt>
                <c:pt idx="1254">
                  <c:v>-9.9027400000000003E-6</c:v>
                </c:pt>
                <c:pt idx="1255">
                  <c:v>-5.0288900000000004E-6</c:v>
                </c:pt>
                <c:pt idx="1256">
                  <c:v>2.8326299999999999E-7</c:v>
                </c:pt>
                <c:pt idx="1257">
                  <c:v>5.5685400000000004E-6</c:v>
                </c:pt>
                <c:pt idx="1258">
                  <c:v>1.0351599999999999E-5</c:v>
                </c:pt>
                <c:pt idx="1259">
                  <c:v>1.41946E-5</c:v>
                </c:pt>
                <c:pt idx="1260">
                  <c:v>1.67499E-5</c:v>
                </c:pt>
                <c:pt idx="1261">
                  <c:v>1.78052E-5</c:v>
                </c:pt>
                <c:pt idx="1262">
                  <c:v>1.73106E-5</c:v>
                </c:pt>
                <c:pt idx="1263">
                  <c:v>1.5378799999999999E-5</c:v>
                </c:pt>
                <c:pt idx="1264">
                  <c:v>1.2259199999999999E-5</c:v>
                </c:pt>
                <c:pt idx="1265">
                  <c:v>8.2925599999999998E-6</c:v>
                </c:pt>
                <c:pt idx="1266">
                  <c:v>3.8624800000000002E-6</c:v>
                </c:pt>
                <c:pt idx="1267">
                  <c:v>-6.45565E-7</c:v>
                </c:pt>
                <c:pt idx="1268">
                  <c:v>-4.8692699999999997E-6</c:v>
                </c:pt>
                <c:pt idx="1269">
                  <c:v>-8.4818500000000008E-6</c:v>
                </c:pt>
                <c:pt idx="1270">
                  <c:v>-1.12017E-5</c:v>
                </c:pt>
                <c:pt idx="1271">
                  <c:v>-1.2809900000000001E-5</c:v>
                </c:pt>
                <c:pt idx="1272">
                  <c:v>-1.3178499999999999E-5</c:v>
                </c:pt>
                <c:pt idx="1273">
                  <c:v>-1.23028E-5</c:v>
                </c:pt>
                <c:pt idx="1274">
                  <c:v>-1.0320500000000001E-5</c:v>
                </c:pt>
                <c:pt idx="1275">
                  <c:v>-7.5032200000000001E-6</c:v>
                </c:pt>
                <c:pt idx="1276">
                  <c:v>-4.2154499999999996E-6</c:v>
                </c:pt>
                <c:pt idx="1277">
                  <c:v>-8.4815600000000004E-7</c:v>
                </c:pt>
                <c:pt idx="1278">
                  <c:v>2.25161E-6</c:v>
                </c:pt>
                <c:pt idx="1279">
                  <c:v>4.8348300000000003E-6</c:v>
                </c:pt>
                <c:pt idx="1280">
                  <c:v>6.7748400000000002E-6</c:v>
                </c:pt>
                <c:pt idx="1281">
                  <c:v>8.0612300000000004E-6</c:v>
                </c:pt>
                <c:pt idx="1282">
                  <c:v>8.7730799999999994E-6</c:v>
                </c:pt>
                <c:pt idx="1283">
                  <c:v>9.0440899999999997E-6</c:v>
                </c:pt>
                <c:pt idx="1284">
                  <c:v>9.0279700000000002E-6</c:v>
                </c:pt>
                <c:pt idx="1285">
                  <c:v>8.86608E-6</c:v>
                </c:pt>
                <c:pt idx="1286">
                  <c:v>8.6555500000000005E-6</c:v>
                </c:pt>
                <c:pt idx="1287">
                  <c:v>8.4185000000000008E-6</c:v>
                </c:pt>
                <c:pt idx="1288">
                  <c:v>8.07929E-6</c:v>
                </c:pt>
                <c:pt idx="1289">
                  <c:v>7.4613099999999999E-6</c:v>
                </c:pt>
                <c:pt idx="1290">
                  <c:v>6.31354E-6</c:v>
                </c:pt>
                <c:pt idx="1291">
                  <c:v>4.3683199999999999E-6</c:v>
                </c:pt>
                <c:pt idx="1292">
                  <c:v>1.4183E-6</c:v>
                </c:pt>
                <c:pt idx="1293">
                  <c:v>-2.60894E-6</c:v>
                </c:pt>
                <c:pt idx="1294">
                  <c:v>-7.6027299999999996E-6</c:v>
                </c:pt>
                <c:pt idx="1295">
                  <c:v>-1.3262699999999999E-5</c:v>
                </c:pt>
                <c:pt idx="1296">
                  <c:v>-1.9134999999999999E-5</c:v>
                </c:pt>
                <c:pt idx="1297">
                  <c:v>-2.46794E-5</c:v>
                </c:pt>
                <c:pt idx="1298">
                  <c:v>-2.9346999999999999E-5</c:v>
                </c:pt>
                <c:pt idx="1299">
                  <c:v>-3.2651299999999997E-5</c:v>
                </c:pt>
                <c:pt idx="1300">
                  <c:v>-3.4221999999999999E-5</c:v>
                </c:pt>
                <c:pt idx="1301">
                  <c:v>-3.38396E-5</c:v>
                </c:pt>
                <c:pt idx="1302">
                  <c:v>-3.1453099999999999E-5</c:v>
                </c:pt>
                <c:pt idx="1303">
                  <c:v>-2.7183E-5</c:v>
                </c:pt>
                <c:pt idx="1304">
                  <c:v>-2.13097E-5</c:v>
                </c:pt>
                <c:pt idx="1305">
                  <c:v>-1.4247600000000001E-5</c:v>
                </c:pt>
                <c:pt idx="1306">
                  <c:v>-6.5033199999999998E-6</c:v>
                </c:pt>
                <c:pt idx="1307">
                  <c:v>1.3742600000000001E-6</c:v>
                </c:pt>
                <c:pt idx="1308">
                  <c:v>8.8447500000000003E-6</c:v>
                </c:pt>
                <c:pt idx="1309">
                  <c:v>1.5418400000000001E-5</c:v>
                </c:pt>
                <c:pt idx="1310">
                  <c:v>2.0684300000000001E-5</c:v>
                </c:pt>
                <c:pt idx="1311">
                  <c:v>2.4325499999999999E-5</c:v>
                </c:pt>
                <c:pt idx="1312">
                  <c:v>2.6127900000000001E-5</c:v>
                </c:pt>
                <c:pt idx="1313">
                  <c:v>2.5990899999999999E-5</c:v>
                </c:pt>
                <c:pt idx="1314">
                  <c:v>2.39409E-5</c:v>
                </c:pt>
                <c:pt idx="1315">
                  <c:v>2.0148000000000001E-5</c:v>
                </c:pt>
                <c:pt idx="1316">
                  <c:v>1.49326E-5</c:v>
                </c:pt>
                <c:pt idx="1317">
                  <c:v>8.7532499999999996E-6</c:v>
                </c:pt>
                <c:pt idx="1318">
                  <c:v>2.1696400000000002E-6</c:v>
                </c:pt>
                <c:pt idx="1319">
                  <c:v>-4.2180199999999998E-6</c:v>
                </c:pt>
                <c:pt idx="1320">
                  <c:v>-9.8408000000000007E-6</c:v>
                </c:pt>
                <c:pt idx="1321">
                  <c:v>-1.42294E-5</c:v>
                </c:pt>
                <c:pt idx="1322">
                  <c:v>-1.7065E-5</c:v>
                </c:pt>
                <c:pt idx="1323">
                  <c:v>-1.8204999999999999E-5</c:v>
                </c:pt>
                <c:pt idx="1324">
                  <c:v>-1.7682599999999999E-5</c:v>
                </c:pt>
                <c:pt idx="1325">
                  <c:v>-1.56849E-5</c:v>
                </c:pt>
                <c:pt idx="1326">
                  <c:v>-1.25168E-5</c:v>
                </c:pt>
                <c:pt idx="1327">
                  <c:v>-8.5566099999999994E-6</c:v>
                </c:pt>
                <c:pt idx="1328">
                  <c:v>-4.2113900000000002E-6</c:v>
                </c:pt>
                <c:pt idx="1329">
                  <c:v>1.25777E-7</c:v>
                </c:pt>
                <c:pt idx="1330">
                  <c:v>4.1113199999999996E-6</c:v>
                </c:pt>
                <c:pt idx="1331">
                  <c:v>7.4782200000000004E-6</c:v>
                </c:pt>
                <c:pt idx="1332">
                  <c:v>1.0053E-5</c:v>
                </c:pt>
                <c:pt idx="1333">
                  <c:v>1.1761400000000001E-5</c:v>
                </c:pt>
                <c:pt idx="1334">
                  <c:v>1.2622199999999999E-5</c:v>
                </c:pt>
                <c:pt idx="1335">
                  <c:v>1.27286E-5</c:v>
                </c:pt>
                <c:pt idx="1336">
                  <c:v>1.22202E-5</c:v>
                </c:pt>
                <c:pt idx="1337">
                  <c:v>1.1250700000000001E-5</c:v>
                </c:pt>
                <c:pt idx="1338">
                  <c:v>9.9612099999999994E-6</c:v>
                </c:pt>
                <c:pt idx="1339">
                  <c:v>8.4665400000000004E-6</c:v>
                </c:pt>
                <c:pt idx="1340">
                  <c:v>6.8566900000000001E-6</c:v>
                </c:pt>
                <c:pt idx="1341">
                  <c:v>5.2105600000000003E-6</c:v>
                </c:pt>
                <c:pt idx="1342">
                  <c:v>3.61087E-6</c:v>
                </c:pt>
                <c:pt idx="1343">
                  <c:v>2.1499099999999998E-6</c:v>
                </c:pt>
                <c:pt idx="1344">
                  <c:v>9.2030400000000001E-7</c:v>
                </c:pt>
                <c:pt idx="1345">
                  <c:v>-6.7689800000000003E-9</c:v>
                </c:pt>
                <c:pt idx="1346">
                  <c:v>-6.0680099999999998E-7</c:v>
                </c:pt>
                <c:pt idx="1347">
                  <c:v>-9.1953700000000001E-7</c:v>
                </c:pt>
                <c:pt idx="1348">
                  <c:v>-1.0510200000000001E-6</c:v>
                </c:pt>
                <c:pt idx="1349">
                  <c:v>-1.1581800000000001E-6</c:v>
                </c:pt>
                <c:pt idx="1350">
                  <c:v>-1.4192999999999999E-6</c:v>
                </c:pt>
                <c:pt idx="1351">
                  <c:v>-1.9965400000000001E-6</c:v>
                </c:pt>
                <c:pt idx="1352">
                  <c:v>-2.9967800000000001E-6</c:v>
                </c:pt>
                <c:pt idx="1353">
                  <c:v>-4.4374899999999996E-6</c:v>
                </c:pt>
                <c:pt idx="1354">
                  <c:v>-6.2241600000000002E-6</c:v>
                </c:pt>
                <c:pt idx="1355">
                  <c:v>-8.1468400000000008E-6</c:v>
                </c:pt>
                <c:pt idx="1356">
                  <c:v>-9.9015500000000001E-6</c:v>
                </c:pt>
                <c:pt idx="1357">
                  <c:v>-1.11377E-5</c:v>
                </c:pt>
                <c:pt idx="1358">
                  <c:v>-1.15246E-5</c:v>
                </c:pt>
                <c:pt idx="1359">
                  <c:v>-1.08233E-5</c:v>
                </c:pt>
                <c:pt idx="1360">
                  <c:v>-8.9446500000000008E-6</c:v>
                </c:pt>
                <c:pt idx="1361">
                  <c:v>-5.9783900000000004E-6</c:v>
                </c:pt>
                <c:pt idx="1362">
                  <c:v>-2.1848499999999999E-6</c:v>
                </c:pt>
                <c:pt idx="1363">
                  <c:v>2.0485099999999998E-6</c:v>
                </c:pt>
                <c:pt idx="1364">
                  <c:v>6.2735899999999997E-6</c:v>
                </c:pt>
                <c:pt idx="1365">
                  <c:v>1.00543E-5</c:v>
                </c:pt>
                <c:pt idx="1366">
                  <c:v>1.30288E-5</c:v>
                </c:pt>
                <c:pt idx="1367">
                  <c:v>1.4950899999999999E-5</c:v>
                </c:pt>
                <c:pt idx="1368">
                  <c:v>1.57051E-5</c:v>
                </c:pt>
                <c:pt idx="1369">
                  <c:v>1.5300700000000001E-5</c:v>
                </c:pt>
                <c:pt idx="1370">
                  <c:v>1.38509E-5</c:v>
                </c:pt>
                <c:pt idx="1371">
                  <c:v>1.1545299999999999E-5</c:v>
                </c:pt>
                <c:pt idx="1372">
                  <c:v>8.6211600000000003E-6</c:v>
                </c:pt>
                <c:pt idx="1373">
                  <c:v>5.3361600000000004E-6</c:v>
                </c:pt>
                <c:pt idx="1374">
                  <c:v>1.9430100000000001E-6</c:v>
                </c:pt>
                <c:pt idx="1375">
                  <c:v>-1.33293E-6</c:v>
                </c:pt>
                <c:pt idx="1376">
                  <c:v>-4.31099E-6</c:v>
                </c:pt>
                <c:pt idx="1377">
                  <c:v>-6.8643999999999999E-6</c:v>
                </c:pt>
                <c:pt idx="1378">
                  <c:v>-8.9195600000000007E-6</c:v>
                </c:pt>
                <c:pt idx="1379">
                  <c:v>-1.0446699999999999E-5</c:v>
                </c:pt>
                <c:pt idx="1380">
                  <c:v>-1.14459E-5</c:v>
                </c:pt>
                <c:pt idx="1381">
                  <c:v>-1.1934599999999999E-5</c:v>
                </c:pt>
                <c:pt idx="1382">
                  <c:v>-1.1939299999999999E-5</c:v>
                </c:pt>
                <c:pt idx="1383">
                  <c:v>-1.1493E-5</c:v>
                </c:pt>
                <c:pt idx="1384">
                  <c:v>-1.0635899999999999E-5</c:v>
                </c:pt>
                <c:pt idx="1385">
                  <c:v>-9.41538E-6</c:v>
                </c:pt>
                <c:pt idx="1386">
                  <c:v>-7.8851800000000006E-6</c:v>
                </c:pt>
                <c:pt idx="1387">
                  <c:v>-6.1045200000000003E-6</c:v>
                </c:pt>
                <c:pt idx="1388">
                  <c:v>-4.1411E-6</c:v>
                </c:pt>
                <c:pt idx="1389">
                  <c:v>-2.0793999999999999E-6</c:v>
                </c:pt>
                <c:pt idx="1390">
                  <c:v>-3.1561699999999999E-8</c:v>
                </c:pt>
                <c:pt idx="1391">
                  <c:v>1.85611E-6</c:v>
                </c:pt>
                <c:pt idx="1392">
                  <c:v>3.4093000000000001E-6</c:v>
                </c:pt>
                <c:pt idx="1393">
                  <c:v>4.4488200000000002E-6</c:v>
                </c:pt>
                <c:pt idx="1394">
                  <c:v>4.8273499999999996E-6</c:v>
                </c:pt>
                <c:pt idx="1395">
                  <c:v>4.4686699999999997E-6</c:v>
                </c:pt>
                <c:pt idx="1396">
                  <c:v>3.3950999999999999E-6</c:v>
                </c:pt>
                <c:pt idx="1397">
                  <c:v>1.73179E-6</c:v>
                </c:pt>
                <c:pt idx="1398">
                  <c:v>-3.1454099999999998E-7</c:v>
                </c:pt>
                <c:pt idx="1399">
                  <c:v>-2.4950400000000001E-6</c:v>
                </c:pt>
                <c:pt idx="1400">
                  <c:v>-4.5625099999999998E-6</c:v>
                </c:pt>
                <c:pt idx="1401">
                  <c:v>-6.30533E-6</c:v>
                </c:pt>
                <c:pt idx="1402">
                  <c:v>-7.5634299999999999E-6</c:v>
                </c:pt>
                <c:pt idx="1403">
                  <c:v>-8.2267599999999995E-6</c:v>
                </c:pt>
                <c:pt idx="1404">
                  <c:v>-8.2246700000000007E-6</c:v>
                </c:pt>
                <c:pt idx="1405">
                  <c:v>-7.5171999999999998E-6</c:v>
                </c:pt>
                <c:pt idx="1406">
                  <c:v>-6.0966199999999999E-6</c:v>
                </c:pt>
                <c:pt idx="1407">
                  <c:v>-4.0001299999999996E-6</c:v>
                </c:pt>
                <c:pt idx="1408">
                  <c:v>-1.3271200000000001E-6</c:v>
                </c:pt>
                <c:pt idx="1409">
                  <c:v>1.7501199999999999E-6</c:v>
                </c:pt>
                <c:pt idx="1410">
                  <c:v>4.9915899999999999E-6</c:v>
                </c:pt>
                <c:pt idx="1411">
                  <c:v>8.1138199999999998E-6</c:v>
                </c:pt>
                <c:pt idx="1412">
                  <c:v>1.08278E-5</c:v>
                </c:pt>
                <c:pt idx="1413">
                  <c:v>1.2880200000000001E-5</c:v>
                </c:pt>
                <c:pt idx="1414">
                  <c:v>1.40858E-5</c:v>
                </c:pt>
                <c:pt idx="1415">
                  <c:v>1.43454E-5</c:v>
                </c:pt>
                <c:pt idx="1416">
                  <c:v>1.36471E-5</c:v>
                </c:pt>
                <c:pt idx="1417">
                  <c:v>1.2056500000000001E-5</c:v>
                </c:pt>
                <c:pt idx="1418">
                  <c:v>9.7022599999999992E-6</c:v>
                </c:pt>
                <c:pt idx="1419">
                  <c:v>6.7615700000000002E-6</c:v>
                </c:pt>
                <c:pt idx="1420">
                  <c:v>3.4484599999999998E-6</c:v>
                </c:pt>
                <c:pt idx="1421">
                  <c:v>4.3096500000000003E-9</c:v>
                </c:pt>
                <c:pt idx="1422">
                  <c:v>-3.3124499999999999E-6</c:v>
                </c:pt>
                <c:pt idx="1423">
                  <c:v>-6.2405499999999999E-6</c:v>
                </c:pt>
                <c:pt idx="1424">
                  <c:v>-8.5358500000000006E-6</c:v>
                </c:pt>
                <c:pt idx="1425">
                  <c:v>-9.9966199999999998E-6</c:v>
                </c:pt>
                <c:pt idx="1426">
                  <c:v>-1.0489899999999999E-5</c:v>
                </c:pt>
                <c:pt idx="1427">
                  <c:v>-9.9731200000000008E-6</c:v>
                </c:pt>
                <c:pt idx="1428">
                  <c:v>-8.5030300000000001E-6</c:v>
                </c:pt>
                <c:pt idx="1429">
                  <c:v>-6.2294400000000003E-6</c:v>
                </c:pt>
                <c:pt idx="1430">
                  <c:v>-3.3724500000000002E-6</c:v>
                </c:pt>
                <c:pt idx="1431">
                  <c:v>-1.8907000000000001E-7</c:v>
                </c:pt>
                <c:pt idx="1432">
                  <c:v>3.0626499999999998E-6</c:v>
                </c:pt>
                <c:pt idx="1433">
                  <c:v>6.1537299999999996E-6</c:v>
                </c:pt>
                <c:pt idx="1434">
                  <c:v>8.9022400000000003E-6</c:v>
                </c:pt>
                <c:pt idx="1435">
                  <c:v>1.1177499999999999E-5</c:v>
                </c:pt>
                <c:pt idx="1436">
                  <c:v>1.28922E-5</c:v>
                </c:pt>
                <c:pt idx="1437">
                  <c:v>1.39887E-5</c:v>
                </c:pt>
                <c:pt idx="1438">
                  <c:v>1.44248E-5</c:v>
                </c:pt>
                <c:pt idx="1439">
                  <c:v>1.41672E-5</c:v>
                </c:pt>
                <c:pt idx="1440">
                  <c:v>1.31945E-5</c:v>
                </c:pt>
                <c:pt idx="1441">
                  <c:v>1.1510300000000001E-5</c:v>
                </c:pt>
                <c:pt idx="1442">
                  <c:v>9.1630199999999999E-6</c:v>
                </c:pt>
                <c:pt idx="1443">
                  <c:v>6.2631299999999998E-6</c:v>
                </c:pt>
                <c:pt idx="1444">
                  <c:v>2.9924400000000002E-6</c:v>
                </c:pt>
                <c:pt idx="1445">
                  <c:v>-4.0296200000000001E-7</c:v>
                </c:pt>
                <c:pt idx="1446">
                  <c:v>-3.6369400000000001E-6</c:v>
                </c:pt>
                <c:pt idx="1447">
                  <c:v>-6.42209E-6</c:v>
                </c:pt>
                <c:pt idx="1448">
                  <c:v>-8.5148599999999993E-6</c:v>
                </c:pt>
                <c:pt idx="1449">
                  <c:v>-9.7567400000000004E-6</c:v>
                </c:pt>
                <c:pt idx="1450">
                  <c:v>-1.01014E-5</c:v>
                </c:pt>
                <c:pt idx="1451">
                  <c:v>-9.6214799999999996E-6</c:v>
                </c:pt>
                <c:pt idx="1452">
                  <c:v>-8.4943299999999997E-6</c:v>
                </c:pt>
                <c:pt idx="1453">
                  <c:v>-6.9693999999999997E-6</c:v>
                </c:pt>
                <c:pt idx="1454">
                  <c:v>-5.3256600000000003E-6</c:v>
                </c:pt>
                <c:pt idx="1455">
                  <c:v>-3.8265599999999997E-6</c:v>
                </c:pt>
                <c:pt idx="1456">
                  <c:v>-2.6800300000000002E-6</c:v>
                </c:pt>
                <c:pt idx="1457">
                  <c:v>-2.0094199999999999E-6</c:v>
                </c:pt>
                <c:pt idx="1458">
                  <c:v>-1.83911E-6</c:v>
                </c:pt>
                <c:pt idx="1459">
                  <c:v>-2.09717E-6</c:v>
                </c:pt>
                <c:pt idx="1460">
                  <c:v>-2.6349700000000002E-6</c:v>
                </c:pt>
                <c:pt idx="1461">
                  <c:v>-3.2609500000000001E-6</c:v>
                </c:pt>
                <c:pt idx="1462">
                  <c:v>-3.7825000000000002E-6</c:v>
                </c:pt>
                <c:pt idx="1463">
                  <c:v>-4.0472E-6</c:v>
                </c:pt>
                <c:pt idx="1464">
                  <c:v>-3.97391E-6</c:v>
                </c:pt>
                <c:pt idx="1465">
                  <c:v>-3.56613E-6</c:v>
                </c:pt>
                <c:pt idx="1466">
                  <c:v>-2.90501E-6</c:v>
                </c:pt>
                <c:pt idx="1467">
                  <c:v>-2.1248399999999998E-6</c:v>
                </c:pt>
                <c:pt idx="1468">
                  <c:v>-1.3791799999999999E-6</c:v>
                </c:pt>
                <c:pt idx="1469">
                  <c:v>-8.0744599999999999E-7</c:v>
                </c:pt>
                <c:pt idx="1470">
                  <c:v>-5.1072200000000001E-7</c:v>
                </c:pt>
                <c:pt idx="1471">
                  <c:v>-5.4065799999999997E-7</c:v>
                </c:pt>
                <c:pt idx="1472">
                  <c:v>-9.0068900000000003E-7</c:v>
                </c:pt>
                <c:pt idx="1473">
                  <c:v>-1.5548699999999999E-6</c:v>
                </c:pt>
                <c:pt idx="1474">
                  <c:v>-2.4387699999999999E-6</c:v>
                </c:pt>
                <c:pt idx="1475">
                  <c:v>-3.4684399999999999E-6</c:v>
                </c:pt>
                <c:pt idx="1476">
                  <c:v>-4.5463099999999998E-6</c:v>
                </c:pt>
                <c:pt idx="1477">
                  <c:v>-5.5655999999999997E-6</c:v>
                </c:pt>
                <c:pt idx="1478">
                  <c:v>-6.41543E-6</c:v>
                </c:pt>
                <c:pt idx="1479">
                  <c:v>-6.9886100000000002E-6</c:v>
                </c:pt>
                <c:pt idx="1480">
                  <c:v>-7.1919900000000001E-6</c:v>
                </c:pt>
                <c:pt idx="1481">
                  <c:v>-6.9575900000000002E-6</c:v>
                </c:pt>
                <c:pt idx="1482">
                  <c:v>-6.2518699999999998E-6</c:v>
                </c:pt>
                <c:pt idx="1483">
                  <c:v>-5.0807999999999997E-6</c:v>
                </c:pt>
                <c:pt idx="1484">
                  <c:v>-3.4900099999999999E-6</c:v>
                </c:pt>
                <c:pt idx="1485">
                  <c:v>-1.5608599999999999E-6</c:v>
                </c:pt>
                <c:pt idx="1486">
                  <c:v>5.9580699999999996E-7</c:v>
                </c:pt>
                <c:pt idx="1487">
                  <c:v>2.8466200000000001E-6</c:v>
                </c:pt>
                <c:pt idx="1488">
                  <c:v>5.0432000000000003E-6</c:v>
                </c:pt>
                <c:pt idx="1489">
                  <c:v>7.0307999999999997E-6</c:v>
                </c:pt>
                <c:pt idx="1490">
                  <c:v>8.6588400000000003E-6</c:v>
                </c:pt>
                <c:pt idx="1491">
                  <c:v>9.7930099999999999E-6</c:v>
                </c:pt>
                <c:pt idx="1492">
                  <c:v>1.03274E-5</c:v>
                </c:pt>
                <c:pt idx="1493">
                  <c:v>1.01945E-5</c:v>
                </c:pt>
                <c:pt idx="1494">
                  <c:v>9.3730199999999996E-6</c:v>
                </c:pt>
                <c:pt idx="1495">
                  <c:v>7.8922500000000005E-6</c:v>
                </c:pt>
                <c:pt idx="1496">
                  <c:v>5.83454E-6</c:v>
                </c:pt>
                <c:pt idx="1497">
                  <c:v>3.3346199999999999E-6</c:v>
                </c:pt>
                <c:pt idx="1498">
                  <c:v>5.7323499999999998E-7</c:v>
                </c:pt>
                <c:pt idx="1499">
                  <c:v>-2.2377799999999999E-6</c:v>
                </c:pt>
                <c:pt idx="1500">
                  <c:v>-4.8799999999999999E-6</c:v>
                </c:pt>
                <c:pt idx="1501">
                  <c:v>-7.1594100000000003E-6</c:v>
                </c:pt>
                <c:pt idx="1502">
                  <c:v>-8.9371299999999999E-6</c:v>
                </c:pt>
                <c:pt idx="1503">
                  <c:v>-1.0151E-5</c:v>
                </c:pt>
                <c:pt idx="1504">
                  <c:v>-1.08215E-5</c:v>
                </c:pt>
                <c:pt idx="1505">
                  <c:v>-1.1038300000000001E-5</c:v>
                </c:pt>
                <c:pt idx="1506">
                  <c:v>-1.0932E-5</c:v>
                </c:pt>
                <c:pt idx="1507">
                  <c:v>-1.0636500000000001E-5</c:v>
                </c:pt>
                <c:pt idx="1508">
                  <c:v>-1.02521E-5</c:v>
                </c:pt>
                <c:pt idx="1509">
                  <c:v>-9.8194499999999996E-6</c:v>
                </c:pt>
                <c:pt idx="1510">
                  <c:v>-9.3105100000000007E-6</c:v>
                </c:pt>
                <c:pt idx="1511">
                  <c:v>-8.6389999999999998E-6</c:v>
                </c:pt>
                <c:pt idx="1512">
                  <c:v>-7.6877700000000008E-6</c:v>
                </c:pt>
                <c:pt idx="1513">
                  <c:v>-6.3450000000000002E-6</c:v>
                </c:pt>
                <c:pt idx="1514">
                  <c:v>-4.53912E-6</c:v>
                </c:pt>
                <c:pt idx="1515">
                  <c:v>-2.2625899999999999E-6</c:v>
                </c:pt>
                <c:pt idx="1516">
                  <c:v>4.2151400000000002E-7</c:v>
                </c:pt>
                <c:pt idx="1517">
                  <c:v>3.3911500000000001E-6</c:v>
                </c:pt>
                <c:pt idx="1518">
                  <c:v>6.4902299999999997E-6</c:v>
                </c:pt>
                <c:pt idx="1519">
                  <c:v>9.5583699999999994E-6</c:v>
                </c:pt>
                <c:pt idx="1520">
                  <c:v>1.24551E-5</c:v>
                </c:pt>
                <c:pt idx="1521">
                  <c:v>1.50702E-5</c:v>
                </c:pt>
                <c:pt idx="1522">
                  <c:v>1.7316499999999999E-5</c:v>
                </c:pt>
                <c:pt idx="1523">
                  <c:v>1.9108999999999999E-5</c:v>
                </c:pt>
                <c:pt idx="1524">
                  <c:v>2.0340299999999999E-5</c:v>
                </c:pt>
                <c:pt idx="1525">
                  <c:v>2.0866700000000001E-5</c:v>
                </c:pt>
                <c:pt idx="1526">
                  <c:v>2.05153E-5</c:v>
                </c:pt>
                <c:pt idx="1527">
                  <c:v>1.91185E-5</c:v>
                </c:pt>
                <c:pt idx="1528">
                  <c:v>1.65673E-5</c:v>
                </c:pt>
                <c:pt idx="1529">
                  <c:v>1.2870299999999999E-5</c:v>
                </c:pt>
                <c:pt idx="1530">
                  <c:v>8.1971600000000006E-6</c:v>
                </c:pt>
                <c:pt idx="1531">
                  <c:v>2.8909199999999998E-6</c:v>
                </c:pt>
                <c:pt idx="1532">
                  <c:v>-2.5606999999999999E-6</c:v>
                </c:pt>
                <c:pt idx="1533">
                  <c:v>-7.5910800000000003E-6</c:v>
                </c:pt>
                <c:pt idx="1534">
                  <c:v>-1.16454E-5</c:v>
                </c:pt>
                <c:pt idx="1535">
                  <c:v>-1.42759E-5</c:v>
                </c:pt>
                <c:pt idx="1536">
                  <c:v>-1.52215E-5</c:v>
                </c:pt>
                <c:pt idx="1537">
                  <c:v>-1.4453999999999999E-5</c:v>
                </c:pt>
                <c:pt idx="1538">
                  <c:v>-1.21806E-5</c:v>
                </c:pt>
                <c:pt idx="1539">
                  <c:v>-8.8040000000000007E-6</c:v>
                </c:pt>
                <c:pt idx="1540">
                  <c:v>-4.8467399999999999E-6</c:v>
                </c:pt>
                <c:pt idx="1541">
                  <c:v>-8.5776000000000003E-7</c:v>
                </c:pt>
                <c:pt idx="1542">
                  <c:v>2.6808799999999999E-6</c:v>
                </c:pt>
                <c:pt idx="1543">
                  <c:v>5.4269700000000003E-6</c:v>
                </c:pt>
                <c:pt idx="1544">
                  <c:v>7.2167699999999997E-6</c:v>
                </c:pt>
                <c:pt idx="1545">
                  <c:v>8.06304E-6</c:v>
                </c:pt>
                <c:pt idx="1546">
                  <c:v>8.1163900000000001E-6</c:v>
                </c:pt>
                <c:pt idx="1547">
                  <c:v>7.6030400000000001E-6</c:v>
                </c:pt>
                <c:pt idx="1548">
                  <c:v>6.7572999999999997E-6</c:v>
                </c:pt>
                <c:pt idx="1549">
                  <c:v>5.7669800000000003E-6</c:v>
                </c:pt>
                <c:pt idx="1550">
                  <c:v>4.7438399999999996E-6</c:v>
                </c:pt>
                <c:pt idx="1551">
                  <c:v>3.72221E-6</c:v>
                </c:pt>
                <c:pt idx="1552">
                  <c:v>2.67967E-6</c:v>
                </c:pt>
                <c:pt idx="1553">
                  <c:v>1.5685699999999999E-6</c:v>
                </c:pt>
                <c:pt idx="1554">
                  <c:v>3.4639999999999998E-7</c:v>
                </c:pt>
                <c:pt idx="1555">
                  <c:v>-1.0026900000000001E-6</c:v>
                </c:pt>
                <c:pt idx="1556">
                  <c:v>-2.4578099999999999E-6</c:v>
                </c:pt>
                <c:pt idx="1557">
                  <c:v>-3.9608299999999998E-6</c:v>
                </c:pt>
                <c:pt idx="1558">
                  <c:v>-5.42251E-6</c:v>
                </c:pt>
                <c:pt idx="1559">
                  <c:v>-6.7332199999999999E-6</c:v>
                </c:pt>
                <c:pt idx="1560">
                  <c:v>-7.7781999999999995E-6</c:v>
                </c:pt>
                <c:pt idx="1561">
                  <c:v>-8.4574899999999992E-6</c:v>
                </c:pt>
                <c:pt idx="1562">
                  <c:v>-8.7085800000000002E-6</c:v>
                </c:pt>
                <c:pt idx="1563">
                  <c:v>-8.5264300000000006E-6</c:v>
                </c:pt>
                <c:pt idx="1564">
                  <c:v>-7.9733000000000004E-6</c:v>
                </c:pt>
                <c:pt idx="1565">
                  <c:v>-7.1716400000000003E-6</c:v>
                </c:pt>
                <c:pt idx="1566">
                  <c:v>-6.2786299999999999E-6</c:v>
                </c:pt>
                <c:pt idx="1567">
                  <c:v>-5.4476899999999997E-6</c:v>
                </c:pt>
                <c:pt idx="1568">
                  <c:v>-4.7887399999999998E-6</c:v>
                </c:pt>
                <c:pt idx="1569">
                  <c:v>-4.3406499999999997E-6</c:v>
                </c:pt>
                <c:pt idx="1570">
                  <c:v>-4.0653800000000004E-6</c:v>
                </c:pt>
                <c:pt idx="1571">
                  <c:v>-3.8657299999999997E-6</c:v>
                </c:pt>
                <c:pt idx="1572">
                  <c:v>-3.6196999999999998E-6</c:v>
                </c:pt>
                <c:pt idx="1573">
                  <c:v>-3.2191499999999999E-6</c:v>
                </c:pt>
                <c:pt idx="1574">
                  <c:v>-2.6001299999999999E-6</c:v>
                </c:pt>
                <c:pt idx="1575">
                  <c:v>-1.75627E-6</c:v>
                </c:pt>
                <c:pt idx="1576">
                  <c:v>-7.3412400000000002E-7</c:v>
                </c:pt>
                <c:pt idx="1577">
                  <c:v>3.8471400000000001E-7</c:v>
                </c:pt>
                <c:pt idx="1578">
                  <c:v>1.5063300000000001E-6</c:v>
                </c:pt>
                <c:pt idx="1579">
                  <c:v>2.5438900000000001E-6</c:v>
                </c:pt>
                <c:pt idx="1580">
                  <c:v>3.42904E-6</c:v>
                </c:pt>
                <c:pt idx="1581">
                  <c:v>4.1148300000000004E-6</c:v>
                </c:pt>
                <c:pt idx="1582">
                  <c:v>4.5731299999999999E-6</c:v>
                </c:pt>
                <c:pt idx="1583">
                  <c:v>4.7909600000000001E-6</c:v>
                </c:pt>
                <c:pt idx="1584">
                  <c:v>4.7686299999999999E-6</c:v>
                </c:pt>
                <c:pt idx="1585">
                  <c:v>4.5203700000000004E-6</c:v>
                </c:pt>
                <c:pt idx="1586">
                  <c:v>4.0752999999999998E-6</c:v>
                </c:pt>
                <c:pt idx="1587">
                  <c:v>3.4759399999999999E-6</c:v>
                </c:pt>
                <c:pt idx="1588">
                  <c:v>2.7723900000000001E-6</c:v>
                </c:pt>
                <c:pt idx="1589">
                  <c:v>2.0127900000000002E-6</c:v>
                </c:pt>
                <c:pt idx="1590">
                  <c:v>1.2331300000000001E-6</c:v>
                </c:pt>
                <c:pt idx="1591">
                  <c:v>4.5047399999999999E-7</c:v>
                </c:pt>
                <c:pt idx="1592">
                  <c:v>-3.3750899999999998E-7</c:v>
                </c:pt>
                <c:pt idx="1593">
                  <c:v>-1.1462600000000001E-6</c:v>
                </c:pt>
                <c:pt idx="1594">
                  <c:v>-1.99396E-6</c:v>
                </c:pt>
                <c:pt idx="1595">
                  <c:v>-2.8912200000000001E-6</c:v>
                </c:pt>
                <c:pt idx="1596">
                  <c:v>-3.8345899999999998E-6</c:v>
                </c:pt>
                <c:pt idx="1597">
                  <c:v>-4.80567E-6</c:v>
                </c:pt>
                <c:pt idx="1598">
                  <c:v>-5.7744299999999997E-6</c:v>
                </c:pt>
                <c:pt idx="1599">
                  <c:v>-6.70329E-6</c:v>
                </c:pt>
                <c:pt idx="1600">
                  <c:v>-7.5485800000000003E-6</c:v>
                </c:pt>
                <c:pt idx="1601">
                  <c:v>-8.2576599999999995E-6</c:v>
                </c:pt>
                <c:pt idx="1602">
                  <c:v>-8.7633600000000004E-6</c:v>
                </c:pt>
                <c:pt idx="1603">
                  <c:v>-8.9802900000000004E-6</c:v>
                </c:pt>
                <c:pt idx="1604">
                  <c:v>-8.8080200000000008E-6</c:v>
                </c:pt>
                <c:pt idx="1605">
                  <c:v>-8.1442999999999993E-6</c:v>
                </c:pt>
                <c:pt idx="1606">
                  <c:v>-6.9072300000000001E-6</c:v>
                </c:pt>
                <c:pt idx="1607">
                  <c:v>-5.0613299999999997E-6</c:v>
                </c:pt>
                <c:pt idx="1608">
                  <c:v>-2.6398199999999998E-6</c:v>
                </c:pt>
                <c:pt idx="1609">
                  <c:v>2.4373599999999998E-7</c:v>
                </c:pt>
                <c:pt idx="1610">
                  <c:v>3.3985499999999998E-6</c:v>
                </c:pt>
                <c:pt idx="1611">
                  <c:v>6.57441E-6</c:v>
                </c:pt>
                <c:pt idx="1612">
                  <c:v>9.4909200000000006E-6</c:v>
                </c:pt>
                <c:pt idx="1613">
                  <c:v>1.18732E-5</c:v>
                </c:pt>
                <c:pt idx="1614">
                  <c:v>1.34887E-5</c:v>
                </c:pt>
                <c:pt idx="1615">
                  <c:v>1.4180400000000001E-5</c:v>
                </c:pt>
                <c:pt idx="1616">
                  <c:v>1.3891599999999999E-5</c:v>
                </c:pt>
                <c:pt idx="1617">
                  <c:v>1.26782E-5</c:v>
                </c:pt>
                <c:pt idx="1618">
                  <c:v>1.0705E-5</c:v>
                </c:pt>
                <c:pt idx="1619">
                  <c:v>8.2255999999999996E-6</c:v>
                </c:pt>
                <c:pt idx="1620">
                  <c:v>5.5470399999999998E-6</c:v>
                </c:pt>
                <c:pt idx="1621">
                  <c:v>2.9851099999999999E-6</c:v>
                </c:pt>
                <c:pt idx="1622">
                  <c:v>8.1899399999999996E-7</c:v>
                </c:pt>
                <c:pt idx="1623">
                  <c:v>-7.4596600000000005E-7</c:v>
                </c:pt>
                <c:pt idx="1624">
                  <c:v>-1.60008E-6</c:v>
                </c:pt>
                <c:pt idx="1625">
                  <c:v>-1.7327599999999999E-6</c:v>
                </c:pt>
                <c:pt idx="1626">
                  <c:v>-1.2195900000000001E-6</c:v>
                </c:pt>
                <c:pt idx="1627">
                  <c:v>-1.9873799999999999E-7</c:v>
                </c:pt>
                <c:pt idx="1628">
                  <c:v>1.1558100000000001E-6</c:v>
                </c:pt>
                <c:pt idx="1629">
                  <c:v>2.6583399999999999E-6</c:v>
                </c:pt>
                <c:pt idx="1630">
                  <c:v>4.13013E-6</c:v>
                </c:pt>
                <c:pt idx="1631">
                  <c:v>5.4130599999999996E-6</c:v>
                </c:pt>
                <c:pt idx="1632">
                  <c:v>6.3801199999999998E-6</c:v>
                </c:pt>
                <c:pt idx="1633">
                  <c:v>6.9437400000000004E-6</c:v>
                </c:pt>
                <c:pt idx="1634">
                  <c:v>7.0612000000000003E-6</c:v>
                </c:pt>
                <c:pt idx="1635">
                  <c:v>6.7347099999999999E-6</c:v>
                </c:pt>
                <c:pt idx="1636">
                  <c:v>6.0046099999999999E-6</c:v>
                </c:pt>
                <c:pt idx="1637">
                  <c:v>4.9362999999999996E-6</c:v>
                </c:pt>
                <c:pt idx="1638">
                  <c:v>3.60519E-6</c:v>
                </c:pt>
                <c:pt idx="1639">
                  <c:v>2.0847900000000001E-6</c:v>
                </c:pt>
                <c:pt idx="1640">
                  <c:v>4.4271399999999998E-7</c:v>
                </c:pt>
                <c:pt idx="1641">
                  <c:v>-1.2551099999999999E-6</c:v>
                </c:pt>
                <c:pt idx="1642">
                  <c:v>-2.9353000000000001E-6</c:v>
                </c:pt>
                <c:pt idx="1643">
                  <c:v>-4.50931E-6</c:v>
                </c:pt>
                <c:pt idx="1644">
                  <c:v>-5.8731800000000002E-6</c:v>
                </c:pt>
                <c:pt idx="1645">
                  <c:v>-6.9174900000000004E-6</c:v>
                </c:pt>
                <c:pt idx="1646">
                  <c:v>-7.5464399999999997E-6</c:v>
                </c:pt>
                <c:pt idx="1647">
                  <c:v>-7.7009200000000008E-6</c:v>
                </c:pt>
                <c:pt idx="1648">
                  <c:v>-7.3793499999999999E-6</c:v>
                </c:pt>
                <c:pt idx="1649">
                  <c:v>-6.6496599999999998E-6</c:v>
                </c:pt>
                <c:pt idx="1650">
                  <c:v>-5.6483699999999996E-6</c:v>
                </c:pt>
                <c:pt idx="1651">
                  <c:v>-4.56491E-6</c:v>
                </c:pt>
                <c:pt idx="1652">
                  <c:v>-3.6125999999999999E-6</c:v>
                </c:pt>
                <c:pt idx="1653">
                  <c:v>-2.9904100000000001E-6</c:v>
                </c:pt>
                <c:pt idx="1654">
                  <c:v>-2.84272E-6</c:v>
                </c:pt>
                <c:pt idx="1655">
                  <c:v>-3.2255299999999998E-6</c:v>
                </c:pt>
                <c:pt idx="1656">
                  <c:v>-4.0877200000000004E-6</c:v>
                </c:pt>
                <c:pt idx="1657">
                  <c:v>-5.2733099999999998E-6</c:v>
                </c:pt>
                <c:pt idx="1658">
                  <c:v>-6.54621E-6</c:v>
                </c:pt>
                <c:pt idx="1659">
                  <c:v>-7.6333700000000001E-6</c:v>
                </c:pt>
                <c:pt idx="1660">
                  <c:v>-8.2771499999999992E-6</c:v>
                </c:pt>
                <c:pt idx="1661">
                  <c:v>-8.2854800000000008E-6</c:v>
                </c:pt>
                <c:pt idx="1662">
                  <c:v>-7.5684700000000001E-6</c:v>
                </c:pt>
                <c:pt idx="1663">
                  <c:v>-6.1539700000000003E-6</c:v>
                </c:pt>
                <c:pt idx="1664">
                  <c:v>-4.1799600000000004E-6</c:v>
                </c:pt>
                <c:pt idx="1665">
                  <c:v>-1.86699E-6</c:v>
                </c:pt>
                <c:pt idx="1666">
                  <c:v>5.2160699999999999E-7</c:v>
                </c:pt>
                <c:pt idx="1667">
                  <c:v>2.7229799999999999E-6</c:v>
                </c:pt>
                <c:pt idx="1668">
                  <c:v>4.5132100000000001E-6</c:v>
                </c:pt>
                <c:pt idx="1669">
                  <c:v>5.7355399999999998E-6</c:v>
                </c:pt>
                <c:pt idx="1670">
                  <c:v>6.3159500000000001E-6</c:v>
                </c:pt>
                <c:pt idx="1671">
                  <c:v>6.2659999999999998E-6</c:v>
                </c:pt>
                <c:pt idx="1672">
                  <c:v>5.6744700000000001E-6</c:v>
                </c:pt>
                <c:pt idx="1673">
                  <c:v>4.6901999999999996E-6</c:v>
                </c:pt>
                <c:pt idx="1674">
                  <c:v>3.4988299999999998E-6</c:v>
                </c:pt>
                <c:pt idx="1675">
                  <c:v>2.2962799999999998E-6</c:v>
                </c:pt>
                <c:pt idx="1676">
                  <c:v>1.2620900000000001E-6</c:v>
                </c:pt>
                <c:pt idx="1677">
                  <c:v>5.3512299999999997E-7</c:v>
                </c:pt>
                <c:pt idx="1678">
                  <c:v>1.9437599999999999E-7</c:v>
                </c:pt>
                <c:pt idx="1679">
                  <c:v>2.4691199999999998E-7</c:v>
                </c:pt>
                <c:pt idx="1680">
                  <c:v>6.2509100000000002E-7</c:v>
                </c:pt>
                <c:pt idx="1681">
                  <c:v>1.1946299999999999E-6</c:v>
                </c:pt>
                <c:pt idx="1682">
                  <c:v>1.77399E-6</c:v>
                </c:pt>
                <c:pt idx="1683">
                  <c:v>2.1635300000000001E-6</c:v>
                </c:pt>
                <c:pt idx="1684">
                  <c:v>2.1802599999999999E-6</c:v>
                </c:pt>
                <c:pt idx="1685">
                  <c:v>1.6919000000000001E-6</c:v>
                </c:pt>
                <c:pt idx="1686">
                  <c:v>6.4306500000000002E-7</c:v>
                </c:pt>
                <c:pt idx="1687">
                  <c:v>-9.3228499999999996E-7</c:v>
                </c:pt>
                <c:pt idx="1688">
                  <c:v>-2.9147900000000002E-6</c:v>
                </c:pt>
                <c:pt idx="1689">
                  <c:v>-5.1187099999999997E-6</c:v>
                </c:pt>
                <c:pt idx="1690">
                  <c:v>-7.3210800000000004E-6</c:v>
                </c:pt>
                <c:pt idx="1691">
                  <c:v>-9.2937000000000005E-6</c:v>
                </c:pt>
                <c:pt idx="1692">
                  <c:v>-1.0831E-5</c:v>
                </c:pt>
                <c:pt idx="1693">
                  <c:v>-1.17688E-5</c:v>
                </c:pt>
                <c:pt idx="1694">
                  <c:v>-1.19921E-5</c:v>
                </c:pt>
                <c:pt idx="1695">
                  <c:v>-1.14358E-5</c:v>
                </c:pt>
                <c:pt idx="1696">
                  <c:v>-1.00814E-5</c:v>
                </c:pt>
                <c:pt idx="1697">
                  <c:v>-7.95627E-6</c:v>
                </c:pt>
                <c:pt idx="1698">
                  <c:v>-5.13758E-6</c:v>
                </c:pt>
                <c:pt idx="1699">
                  <c:v>-1.75899E-6</c:v>
                </c:pt>
                <c:pt idx="1700">
                  <c:v>1.9848999999999998E-6</c:v>
                </c:pt>
                <c:pt idx="1701">
                  <c:v>5.8427699999999998E-6</c:v>
                </c:pt>
                <c:pt idx="1702">
                  <c:v>9.5239500000000005E-6</c:v>
                </c:pt>
                <c:pt idx="1703">
                  <c:v>1.27285E-5</c:v>
                </c:pt>
                <c:pt idx="1704">
                  <c:v>1.51847E-5</c:v>
                </c:pt>
                <c:pt idx="1705">
                  <c:v>1.6685300000000001E-5</c:v>
                </c:pt>
                <c:pt idx="1706">
                  <c:v>1.71143E-5</c:v>
                </c:pt>
                <c:pt idx="1707">
                  <c:v>1.6458100000000001E-5</c:v>
                </c:pt>
                <c:pt idx="1708">
                  <c:v>1.4801600000000001E-5</c:v>
                </c:pt>
                <c:pt idx="1709">
                  <c:v>1.2312499999999999E-5</c:v>
                </c:pt>
                <c:pt idx="1710">
                  <c:v>9.2194500000000003E-6</c:v>
                </c:pt>
                <c:pt idx="1711">
                  <c:v>5.7902299999999996E-6</c:v>
                </c:pt>
                <c:pt idx="1712">
                  <c:v>2.31166E-6</c:v>
                </c:pt>
                <c:pt idx="1713">
                  <c:v>-9.2816899999999995E-7</c:v>
                </c:pt>
                <c:pt idx="1714">
                  <c:v>-3.6586699999999998E-6</c:v>
                </c:pt>
                <c:pt idx="1715">
                  <c:v>-5.6484199999999997E-6</c:v>
                </c:pt>
                <c:pt idx="1716">
                  <c:v>-6.7298499999999996E-6</c:v>
                </c:pt>
                <c:pt idx="1717">
                  <c:v>-6.8234700000000004E-6</c:v>
                </c:pt>
                <c:pt idx="1718">
                  <c:v>-5.9557600000000004E-6</c:v>
                </c:pt>
                <c:pt idx="1719">
                  <c:v>-4.2645100000000003E-6</c:v>
                </c:pt>
                <c:pt idx="1720">
                  <c:v>-1.98782E-6</c:v>
                </c:pt>
                <c:pt idx="1721">
                  <c:v>5.6305399999999995E-7</c:v>
                </c:pt>
                <c:pt idx="1722">
                  <c:v>3.04265E-6</c:v>
                </c:pt>
                <c:pt idx="1723">
                  <c:v>5.1154199999999999E-6</c:v>
                </c:pt>
                <c:pt idx="1724">
                  <c:v>6.4985300000000001E-6</c:v>
                </c:pt>
                <c:pt idx="1725">
                  <c:v>6.9982899999999997E-6</c:v>
                </c:pt>
                <c:pt idx="1726">
                  <c:v>6.5377500000000002E-6</c:v>
                </c:pt>
                <c:pt idx="1727">
                  <c:v>5.1733099999999999E-6</c:v>
                </c:pt>
                <c:pt idx="1728">
                  <c:v>3.0981200000000002E-6</c:v>
                </c:pt>
                <c:pt idx="1729">
                  <c:v>6.2875299999999999E-7</c:v>
                </c:pt>
                <c:pt idx="1730">
                  <c:v>-1.82801E-6</c:v>
                </c:pt>
                <c:pt idx="1731">
                  <c:v>-3.8288200000000002E-6</c:v>
                </c:pt>
                <c:pt idx="1732">
                  <c:v>-4.9629399999999998E-6</c:v>
                </c:pt>
                <c:pt idx="1733">
                  <c:v>-4.9258700000000002E-6</c:v>
                </c:pt>
                <c:pt idx="1734">
                  <c:v>-3.5818300000000001E-6</c:v>
                </c:pt>
                <c:pt idx="1735">
                  <c:v>-9.9937099999999996E-7</c:v>
                </c:pt>
                <c:pt idx="1736">
                  <c:v>2.55064E-6</c:v>
                </c:pt>
                <c:pt idx="1737">
                  <c:v>6.6360999999999999E-6</c:v>
                </c:pt>
                <c:pt idx="1738">
                  <c:v>1.07353E-5</c:v>
                </c:pt>
                <c:pt idx="1739">
                  <c:v>1.43231E-5</c:v>
                </c:pt>
                <c:pt idx="1740">
                  <c:v>1.6952E-5</c:v>
                </c:pt>
                <c:pt idx="1741">
                  <c:v>1.8314000000000001E-5</c:v>
                </c:pt>
                <c:pt idx="1742">
                  <c:v>1.82716E-5</c:v>
                </c:pt>
                <c:pt idx="1743">
                  <c:v>1.6860699999999999E-5</c:v>
                </c:pt>
                <c:pt idx="1744">
                  <c:v>1.42667E-5</c:v>
                </c:pt>
                <c:pt idx="1745">
                  <c:v>1.07853E-5</c:v>
                </c:pt>
                <c:pt idx="1746">
                  <c:v>6.7749799999999998E-6</c:v>
                </c:pt>
                <c:pt idx="1747">
                  <c:v>2.6074100000000001E-6</c:v>
                </c:pt>
                <c:pt idx="1748">
                  <c:v>-1.37708E-6</c:v>
                </c:pt>
                <c:pt idx="1749">
                  <c:v>-4.9054200000000002E-6</c:v>
                </c:pt>
                <c:pt idx="1750">
                  <c:v>-7.7938600000000006E-6</c:v>
                </c:pt>
                <c:pt idx="1751">
                  <c:v>-9.9532300000000002E-6</c:v>
                </c:pt>
                <c:pt idx="1752">
                  <c:v>-1.1377500000000001E-5</c:v>
                </c:pt>
                <c:pt idx="1753">
                  <c:v>-1.2119999999999999E-5</c:v>
                </c:pt>
                <c:pt idx="1754">
                  <c:v>-1.22655E-5</c:v>
                </c:pt>
                <c:pt idx="1755">
                  <c:v>-1.1905900000000001E-5</c:v>
                </c:pt>
                <c:pt idx="1756">
                  <c:v>-1.11278E-5</c:v>
                </c:pt>
                <c:pt idx="1757">
                  <c:v>-1.0010199999999999E-5</c:v>
                </c:pt>
                <c:pt idx="1758">
                  <c:v>-8.6307000000000002E-6</c:v>
                </c:pt>
                <c:pt idx="1759">
                  <c:v>-7.0720600000000002E-6</c:v>
                </c:pt>
                <c:pt idx="1760">
                  <c:v>-5.4253600000000003E-6</c:v>
                </c:pt>
                <c:pt idx="1761">
                  <c:v>-3.7870100000000002E-6</c:v>
                </c:pt>
                <c:pt idx="1762">
                  <c:v>-2.2529500000000002E-6</c:v>
                </c:pt>
                <c:pt idx="1763">
                  <c:v>-9.1351500000000001E-7</c:v>
                </c:pt>
                <c:pt idx="1764">
                  <c:v>1.4845000000000001E-7</c:v>
                </c:pt>
                <c:pt idx="1765">
                  <c:v>8.5693600000000004E-7</c:v>
                </c:pt>
                <c:pt idx="1766">
                  <c:v>1.14334E-6</c:v>
                </c:pt>
                <c:pt idx="1767">
                  <c:v>9.5199299999999997E-7</c:v>
                </c:pt>
                <c:pt idx="1768">
                  <c:v>2.5202E-7</c:v>
                </c:pt>
                <c:pt idx="1769">
                  <c:v>-9.4738800000000001E-7</c:v>
                </c:pt>
                <c:pt idx="1770">
                  <c:v>-2.5840499999999998E-6</c:v>
                </c:pt>
                <c:pt idx="1771">
                  <c:v>-4.5384399999999999E-6</c:v>
                </c:pt>
                <c:pt idx="1772">
                  <c:v>-6.6411599999999998E-6</c:v>
                </c:pt>
                <c:pt idx="1773">
                  <c:v>-8.6910800000000008E-6</c:v>
                </c:pt>
                <c:pt idx="1774">
                  <c:v>-1.04795E-5</c:v>
                </c:pt>
                <c:pt idx="1775">
                  <c:v>-1.18145E-5</c:v>
                </c:pt>
                <c:pt idx="1776">
                  <c:v>-1.25407E-5</c:v>
                </c:pt>
                <c:pt idx="1777">
                  <c:v>-1.2554100000000001E-5</c:v>
                </c:pt>
                <c:pt idx="1778">
                  <c:v>-1.1812500000000001E-5</c:v>
                </c:pt>
                <c:pt idx="1779">
                  <c:v>-1.03418E-5</c:v>
                </c:pt>
                <c:pt idx="1780">
                  <c:v>-8.2387900000000008E-6</c:v>
                </c:pt>
                <c:pt idx="1781">
                  <c:v>-5.6665300000000003E-6</c:v>
                </c:pt>
                <c:pt idx="1782">
                  <c:v>-2.8393300000000001E-6</c:v>
                </c:pt>
                <c:pt idx="1783">
                  <c:v>3.47429E-9</c:v>
                </c:pt>
                <c:pt idx="1784">
                  <c:v>2.63151E-6</c:v>
                </c:pt>
                <c:pt idx="1785">
                  <c:v>4.85736E-6</c:v>
                </c:pt>
                <c:pt idx="1786">
                  <c:v>6.5613899999999997E-6</c:v>
                </c:pt>
                <c:pt idx="1787">
                  <c:v>7.7004600000000008E-6</c:v>
                </c:pt>
                <c:pt idx="1788">
                  <c:v>8.2988200000000006E-6</c:v>
                </c:pt>
                <c:pt idx="1789">
                  <c:v>8.42585E-6</c:v>
                </c:pt>
                <c:pt idx="1790">
                  <c:v>8.1691200000000008E-6</c:v>
                </c:pt>
                <c:pt idx="1791">
                  <c:v>7.6118599999999997E-6</c:v>
                </c:pt>
                <c:pt idx="1792">
                  <c:v>6.8205500000000003E-6</c:v>
                </c:pt>
                <c:pt idx="1793">
                  <c:v>5.8439299999999996E-6</c:v>
                </c:pt>
                <c:pt idx="1794">
                  <c:v>4.7199299999999999E-6</c:v>
                </c:pt>
                <c:pt idx="1795">
                  <c:v>3.4854600000000001E-6</c:v>
                </c:pt>
                <c:pt idx="1796">
                  <c:v>2.1844199999999999E-6</c:v>
                </c:pt>
                <c:pt idx="1797">
                  <c:v>8.7156199999999995E-7</c:v>
                </c:pt>
                <c:pt idx="1798">
                  <c:v>-3.8798200000000001E-7</c:v>
                </c:pt>
                <c:pt idx="1799">
                  <c:v>-1.5222100000000001E-6</c:v>
                </c:pt>
                <c:pt idx="1800">
                  <c:v>-2.45757E-6</c:v>
                </c:pt>
                <c:pt idx="1801">
                  <c:v>-3.1253700000000002E-6</c:v>
                </c:pt>
                <c:pt idx="1802">
                  <c:v>-3.4691200000000001E-6</c:v>
                </c:pt>
                <c:pt idx="1803">
                  <c:v>-3.4524300000000002E-6</c:v>
                </c:pt>
                <c:pt idx="1804">
                  <c:v>-3.0667600000000002E-6</c:v>
                </c:pt>
                <c:pt idx="1805">
                  <c:v>-2.3378400000000001E-6</c:v>
                </c:pt>
                <c:pt idx="1806">
                  <c:v>-1.32918E-6</c:v>
                </c:pt>
                <c:pt idx="1807">
                  <c:v>-1.4179700000000001E-7</c:v>
                </c:pt>
                <c:pt idx="1808">
                  <c:v>1.09037E-6</c:v>
                </c:pt>
                <c:pt idx="1809">
                  <c:v>2.2098999999999998E-6</c:v>
                </c:pt>
                <c:pt idx="1810">
                  <c:v>3.0506000000000001E-6</c:v>
                </c:pt>
                <c:pt idx="1811">
                  <c:v>3.45767E-6</c:v>
                </c:pt>
                <c:pt idx="1812">
                  <c:v>3.3129000000000001E-6</c:v>
                </c:pt>
                <c:pt idx="1813">
                  <c:v>2.5617700000000002E-6</c:v>
                </c:pt>
                <c:pt idx="1814">
                  <c:v>1.2369299999999999E-6</c:v>
                </c:pt>
                <c:pt idx="1815">
                  <c:v>-5.29382E-7</c:v>
                </c:pt>
                <c:pt idx="1816">
                  <c:v>-2.5112799999999999E-6</c:v>
                </c:pt>
                <c:pt idx="1817">
                  <c:v>-4.4169900000000004E-6</c:v>
                </c:pt>
                <c:pt idx="1818">
                  <c:v>-5.9357599999999997E-6</c:v>
                </c:pt>
                <c:pt idx="1819">
                  <c:v>-6.7948499999999998E-6</c:v>
                </c:pt>
                <c:pt idx="1820">
                  <c:v>-6.8129100000000003E-6</c:v>
                </c:pt>
                <c:pt idx="1821">
                  <c:v>-5.9363500000000003E-6</c:v>
                </c:pt>
                <c:pt idx="1822">
                  <c:v>-4.2493899999999996E-6</c:v>
                </c:pt>
                <c:pt idx="1823">
                  <c:v>-1.9564999999999998E-6</c:v>
                </c:pt>
                <c:pt idx="1824">
                  <c:v>6.56984E-7</c:v>
                </c:pt>
                <c:pt idx="1825">
                  <c:v>3.2748899999999999E-6</c:v>
                </c:pt>
                <c:pt idx="1826">
                  <c:v>5.5992200000000002E-6</c:v>
                </c:pt>
                <c:pt idx="1827">
                  <c:v>7.3888600000000003E-6</c:v>
                </c:pt>
                <c:pt idx="1828">
                  <c:v>8.4835600000000001E-6</c:v>
                </c:pt>
                <c:pt idx="1829">
                  <c:v>8.8128199999999994E-6</c:v>
                </c:pt>
                <c:pt idx="1830">
                  <c:v>8.3922099999999997E-6</c:v>
                </c:pt>
                <c:pt idx="1831">
                  <c:v>7.3101100000000004E-6</c:v>
                </c:pt>
                <c:pt idx="1832">
                  <c:v>5.7080299999999998E-6</c:v>
                </c:pt>
                <c:pt idx="1833">
                  <c:v>3.7570199999999999E-6</c:v>
                </c:pt>
                <c:pt idx="1834">
                  <c:v>1.63365E-6</c:v>
                </c:pt>
                <c:pt idx="1835">
                  <c:v>-5.0096199999999996E-7</c:v>
                </c:pt>
                <c:pt idx="1836">
                  <c:v>-2.5151599999999998E-6</c:v>
                </c:pt>
                <c:pt idx="1837">
                  <c:v>-4.3115600000000001E-6</c:v>
                </c:pt>
                <c:pt idx="1838">
                  <c:v>-5.8233099999999996E-6</c:v>
                </c:pt>
                <c:pt idx="1839">
                  <c:v>-7.0052600000000002E-6</c:v>
                </c:pt>
                <c:pt idx="1840">
                  <c:v>-7.82589E-6</c:v>
                </c:pt>
                <c:pt idx="1841">
                  <c:v>-8.2646799999999993E-6</c:v>
                </c:pt>
                <c:pt idx="1842">
                  <c:v>-8.3171099999999994E-6</c:v>
                </c:pt>
                <c:pt idx="1843">
                  <c:v>-8.0048500000000001E-6</c:v>
                </c:pt>
                <c:pt idx="1844">
                  <c:v>-7.3852799999999997E-6</c:v>
                </c:pt>
                <c:pt idx="1845">
                  <c:v>-6.5536999999999996E-6</c:v>
                </c:pt>
                <c:pt idx="1846">
                  <c:v>-5.6341400000000002E-6</c:v>
                </c:pt>
                <c:pt idx="1847">
                  <c:v>-4.7588699999999999E-6</c:v>
                </c:pt>
                <c:pt idx="1848">
                  <c:v>-4.0417699999999996E-6</c:v>
                </c:pt>
                <c:pt idx="1849">
                  <c:v>-3.5532300000000001E-6</c:v>
                </c:pt>
                <c:pt idx="1850">
                  <c:v>-3.3038800000000001E-6</c:v>
                </c:pt>
                <c:pt idx="1851">
                  <c:v>-3.24163E-6</c:v>
                </c:pt>
                <c:pt idx="1852">
                  <c:v>-3.2623199999999998E-6</c:v>
                </c:pt>
                <c:pt idx="1853">
                  <c:v>-3.2312099999999999E-6</c:v>
                </c:pt>
                <c:pt idx="1854">
                  <c:v>-3.01069E-6</c:v>
                </c:pt>
                <c:pt idx="1855">
                  <c:v>-2.4894799999999999E-6</c:v>
                </c:pt>
                <c:pt idx="1856">
                  <c:v>-1.6091500000000001E-6</c:v>
                </c:pt>
                <c:pt idx="1857">
                  <c:v>-3.8408300000000001E-7</c:v>
                </c:pt>
                <c:pt idx="1858">
                  <c:v>1.08908E-6</c:v>
                </c:pt>
                <c:pt idx="1859">
                  <c:v>2.6363000000000001E-6</c:v>
                </c:pt>
                <c:pt idx="1860">
                  <c:v>4.02744E-6</c:v>
                </c:pt>
                <c:pt idx="1861">
                  <c:v>5.0130600000000001E-6</c:v>
                </c:pt>
                <c:pt idx="1862">
                  <c:v>5.3710400000000002E-6</c:v>
                </c:pt>
                <c:pt idx="1863">
                  <c:v>4.9533700000000003E-6</c:v>
                </c:pt>
                <c:pt idx="1864">
                  <c:v>3.72129E-6</c:v>
                </c:pt>
                <c:pt idx="1865">
                  <c:v>1.75913E-6</c:v>
                </c:pt>
                <c:pt idx="1866">
                  <c:v>-7.3766500000000003E-7</c:v>
                </c:pt>
                <c:pt idx="1867">
                  <c:v>-3.4971899999999999E-6</c:v>
                </c:pt>
                <c:pt idx="1868">
                  <c:v>-6.2186299999999996E-6</c:v>
                </c:pt>
                <c:pt idx="1869">
                  <c:v>-8.6198800000000006E-6</c:v>
                </c:pt>
                <c:pt idx="1870">
                  <c:v>-1.04733E-5</c:v>
                </c:pt>
                <c:pt idx="1871">
                  <c:v>-1.1623299999999999E-5</c:v>
                </c:pt>
                <c:pt idx="1872">
                  <c:v>-1.19869E-5</c:v>
                </c:pt>
                <c:pt idx="1873">
                  <c:v>-1.15424E-5</c:v>
                </c:pt>
                <c:pt idx="1874">
                  <c:v>-1.0316899999999999E-5</c:v>
                </c:pt>
                <c:pt idx="1875">
                  <c:v>-8.3772600000000008E-6</c:v>
                </c:pt>
                <c:pt idx="1876">
                  <c:v>-5.8293700000000001E-6</c:v>
                </c:pt>
                <c:pt idx="1877">
                  <c:v>-2.82153E-6</c:v>
                </c:pt>
                <c:pt idx="1878">
                  <c:v>4.5331399999999998E-7</c:v>
                </c:pt>
                <c:pt idx="1879">
                  <c:v>3.7626900000000001E-6</c:v>
                </c:pt>
                <c:pt idx="1880">
                  <c:v>6.8508599999999997E-6</c:v>
                </c:pt>
                <c:pt idx="1881">
                  <c:v>9.4661999999999993E-6</c:v>
                </c:pt>
                <c:pt idx="1882">
                  <c:v>1.13957E-5</c:v>
                </c:pt>
                <c:pt idx="1883">
                  <c:v>1.2500000000000001E-5</c:v>
                </c:pt>
                <c:pt idx="1884">
                  <c:v>1.2741900000000001E-5</c:v>
                </c:pt>
                <c:pt idx="1885">
                  <c:v>1.22001E-5</c:v>
                </c:pt>
                <c:pt idx="1886">
                  <c:v>1.10648E-5</c:v>
                </c:pt>
                <c:pt idx="1887">
                  <c:v>9.6112099999999994E-6</c:v>
                </c:pt>
                <c:pt idx="1888">
                  <c:v>8.1541899999999999E-6</c:v>
                </c:pt>
                <c:pt idx="1889">
                  <c:v>6.9909299999999998E-6</c:v>
                </c:pt>
                <c:pt idx="1890">
                  <c:v>6.3420100000000003E-6</c:v>
                </c:pt>
                <c:pt idx="1891">
                  <c:v>6.30481E-6</c:v>
                </c:pt>
                <c:pt idx="1892">
                  <c:v>6.8310100000000002E-6</c:v>
                </c:pt>
                <c:pt idx="1893">
                  <c:v>7.7351600000000007E-6</c:v>
                </c:pt>
                <c:pt idx="1894">
                  <c:v>8.7338900000000005E-6</c:v>
                </c:pt>
                <c:pt idx="1895">
                  <c:v>9.5066199999999995E-6</c:v>
                </c:pt>
                <c:pt idx="1896">
                  <c:v>9.7632199999999997E-6</c:v>
                </c:pt>
                <c:pt idx="1897">
                  <c:v>9.30212E-6</c:v>
                </c:pt>
                <c:pt idx="1898">
                  <c:v>8.0456800000000002E-6</c:v>
                </c:pt>
                <c:pt idx="1899">
                  <c:v>6.0468299999999998E-6</c:v>
                </c:pt>
                <c:pt idx="1900">
                  <c:v>3.4689400000000002E-6</c:v>
                </c:pt>
                <c:pt idx="1901">
                  <c:v>5.4765499999999999E-7</c:v>
                </c:pt>
                <c:pt idx="1902">
                  <c:v>-2.45338E-6</c:v>
                </c:pt>
                <c:pt idx="1903">
                  <c:v>-5.2820700000000002E-6</c:v>
                </c:pt>
                <c:pt idx="1904">
                  <c:v>-7.7255900000000003E-6</c:v>
                </c:pt>
                <c:pt idx="1905">
                  <c:v>-9.6240600000000005E-6</c:v>
                </c:pt>
                <c:pt idx="1906">
                  <c:v>-1.08725E-5</c:v>
                </c:pt>
                <c:pt idx="1907">
                  <c:v>-1.14152E-5</c:v>
                </c:pt>
                <c:pt idx="1908">
                  <c:v>-1.12375E-5</c:v>
                </c:pt>
                <c:pt idx="1909">
                  <c:v>-1.03587E-5</c:v>
                </c:pt>
                <c:pt idx="1910">
                  <c:v>-8.8279700000000005E-6</c:v>
                </c:pt>
                <c:pt idx="1911">
                  <c:v>-6.7233300000000001E-6</c:v>
                </c:pt>
                <c:pt idx="1912">
                  <c:v>-4.1528000000000003E-6</c:v>
                </c:pt>
                <c:pt idx="1913">
                  <c:v>-1.25516E-6</c:v>
                </c:pt>
                <c:pt idx="1914">
                  <c:v>1.8019799999999999E-6</c:v>
                </c:pt>
                <c:pt idx="1915">
                  <c:v>4.8290599999999998E-6</c:v>
                </c:pt>
                <c:pt idx="1916">
                  <c:v>7.62717E-6</c:v>
                </c:pt>
                <c:pt idx="1917">
                  <c:v>1.00057E-5</c:v>
                </c:pt>
                <c:pt idx="1918">
                  <c:v>1.1803E-5</c:v>
                </c:pt>
                <c:pt idx="1919">
                  <c:v>1.2905700000000001E-5</c:v>
                </c:pt>
                <c:pt idx="1920">
                  <c:v>1.32652E-5</c:v>
                </c:pt>
                <c:pt idx="1921">
                  <c:v>1.29063E-5</c:v>
                </c:pt>
                <c:pt idx="1922">
                  <c:v>1.19266E-5</c:v>
                </c:pt>
                <c:pt idx="1923">
                  <c:v>1.0486700000000001E-5</c:v>
                </c:pt>
                <c:pt idx="1924">
                  <c:v>8.7902400000000004E-6</c:v>
                </c:pt>
                <c:pt idx="1925">
                  <c:v>7.0548800000000003E-6</c:v>
                </c:pt>
                <c:pt idx="1926">
                  <c:v>5.4793100000000001E-6</c:v>
                </c:pt>
                <c:pt idx="1927">
                  <c:v>4.2096000000000003E-6</c:v>
                </c:pt>
                <c:pt idx="1928">
                  <c:v>3.3123200000000002E-6</c:v>
                </c:pt>
                <c:pt idx="1929">
                  <c:v>2.7608299999999999E-6</c:v>
                </c:pt>
                <c:pt idx="1930">
                  <c:v>2.4395499999999998E-6</c:v>
                </c:pt>
                <c:pt idx="1931">
                  <c:v>2.1671399999999998E-6</c:v>
                </c:pt>
                <c:pt idx="1932">
                  <c:v>1.7351299999999999E-6</c:v>
                </c:pt>
                <c:pt idx="1933">
                  <c:v>9.5370700000000006E-7</c:v>
                </c:pt>
                <c:pt idx="1934">
                  <c:v>-3.0541700000000001E-7</c:v>
                </c:pt>
                <c:pt idx="1935">
                  <c:v>-2.07911E-6</c:v>
                </c:pt>
                <c:pt idx="1936">
                  <c:v>-4.3021900000000002E-6</c:v>
                </c:pt>
                <c:pt idx="1937">
                  <c:v>-6.8173400000000002E-6</c:v>
                </c:pt>
                <c:pt idx="1938">
                  <c:v>-9.4014999999999997E-6</c:v>
                </c:pt>
                <c:pt idx="1939">
                  <c:v>-1.18012E-5</c:v>
                </c:pt>
                <c:pt idx="1940">
                  <c:v>-1.37682E-5</c:v>
                </c:pt>
                <c:pt idx="1941">
                  <c:v>-1.50887E-5</c:v>
                </c:pt>
                <c:pt idx="1942">
                  <c:v>-1.5604199999999999E-5</c:v>
                </c:pt>
                <c:pt idx="1943">
                  <c:v>-1.5222799999999999E-5</c:v>
                </c:pt>
                <c:pt idx="1944">
                  <c:v>-1.39267E-5</c:v>
                </c:pt>
                <c:pt idx="1945">
                  <c:v>-1.17764E-5</c:v>
                </c:pt>
                <c:pt idx="1946">
                  <c:v>-8.9142300000000005E-6</c:v>
                </c:pt>
                <c:pt idx="1947">
                  <c:v>-5.5637699999999996E-6</c:v>
                </c:pt>
                <c:pt idx="1948">
                  <c:v>-2.0215399999999999E-6</c:v>
                </c:pt>
                <c:pt idx="1949">
                  <c:v>1.3633999999999999E-6</c:v>
                </c:pt>
                <c:pt idx="1950">
                  <c:v>4.2236200000000002E-6</c:v>
                </c:pt>
                <c:pt idx="1951">
                  <c:v>6.2189099999999997E-6</c:v>
                </c:pt>
                <c:pt idx="1952">
                  <c:v>7.0865200000000004E-6</c:v>
                </c:pt>
                <c:pt idx="1953">
                  <c:v>6.6867200000000004E-6</c:v>
                </c:pt>
                <c:pt idx="1954">
                  <c:v>5.0340499999999997E-6</c:v>
                </c:pt>
                <c:pt idx="1955">
                  <c:v>2.3068800000000002E-6</c:v>
                </c:pt>
                <c:pt idx="1956">
                  <c:v>-1.1684300000000001E-6</c:v>
                </c:pt>
                <c:pt idx="1957">
                  <c:v>-4.9578100000000001E-6</c:v>
                </c:pt>
                <c:pt idx="1958">
                  <c:v>-8.5792099999999998E-6</c:v>
                </c:pt>
                <c:pt idx="1959">
                  <c:v>-1.1573099999999999E-5</c:v>
                </c:pt>
                <c:pt idx="1960">
                  <c:v>-1.3572599999999999E-5</c:v>
                </c:pt>
                <c:pt idx="1961">
                  <c:v>-1.4361399999999999E-5</c:v>
                </c:pt>
                <c:pt idx="1962">
                  <c:v>-1.39074E-5</c:v>
                </c:pt>
                <c:pt idx="1963">
                  <c:v>-1.23645E-5</c:v>
                </c:pt>
                <c:pt idx="1964">
                  <c:v>-1.00399E-5</c:v>
                </c:pt>
                <c:pt idx="1965">
                  <c:v>-7.3323899999999996E-6</c:v>
                </c:pt>
                <c:pt idx="1966">
                  <c:v>-4.6551800000000002E-6</c:v>
                </c:pt>
                <c:pt idx="1967">
                  <c:v>-2.35858E-6</c:v>
                </c:pt>
                <c:pt idx="1968">
                  <c:v>-6.7133800000000003E-7</c:v>
                </c:pt>
                <c:pt idx="1969">
                  <c:v>3.2826400000000001E-7</c:v>
                </c:pt>
                <c:pt idx="1970">
                  <c:v>7.0776299999999996E-7</c:v>
                </c:pt>
                <c:pt idx="1971">
                  <c:v>6.4778300000000002E-7</c:v>
                </c:pt>
                <c:pt idx="1972">
                  <c:v>3.9304799999999999E-7</c:v>
                </c:pt>
                <c:pt idx="1973">
                  <c:v>2.0085400000000001E-7</c:v>
                </c:pt>
                <c:pt idx="1974">
                  <c:v>2.9802999999999998E-7</c:v>
                </c:pt>
                <c:pt idx="1975">
                  <c:v>8.5191199999999996E-7</c:v>
                </c:pt>
                <c:pt idx="1976">
                  <c:v>1.9551600000000001E-6</c:v>
                </c:pt>
                <c:pt idx="1977">
                  <c:v>3.6206300000000001E-6</c:v>
                </c:pt>
                <c:pt idx="1978">
                  <c:v>5.7819599999999996E-6</c:v>
                </c:pt>
                <c:pt idx="1979">
                  <c:v>8.2974100000000002E-6</c:v>
                </c:pt>
                <c:pt idx="1980">
                  <c:v>1.09575E-5</c:v>
                </c:pt>
                <c:pt idx="1981">
                  <c:v>1.34988E-5</c:v>
                </c:pt>
                <c:pt idx="1982">
                  <c:v>1.56263E-5</c:v>
                </c:pt>
                <c:pt idx="1983">
                  <c:v>1.7045300000000001E-5</c:v>
                </c:pt>
                <c:pt idx="1984">
                  <c:v>1.7499600000000001E-5</c:v>
                </c:pt>
                <c:pt idx="1985">
                  <c:v>1.68115E-5</c:v>
                </c:pt>
                <c:pt idx="1986">
                  <c:v>1.49158E-5</c:v>
                </c:pt>
                <c:pt idx="1987">
                  <c:v>1.18808E-5</c:v>
                </c:pt>
                <c:pt idx="1988">
                  <c:v>7.9121100000000007E-6</c:v>
                </c:pt>
                <c:pt idx="1989">
                  <c:v>3.3367799999999998E-6</c:v>
                </c:pt>
                <c:pt idx="1990">
                  <c:v>-1.4291100000000001E-6</c:v>
                </c:pt>
                <c:pt idx="1991">
                  <c:v>-5.9260100000000004E-6</c:v>
                </c:pt>
                <c:pt idx="1992">
                  <c:v>-9.7019400000000005E-6</c:v>
                </c:pt>
                <c:pt idx="1993">
                  <c:v>-1.23628E-5</c:v>
                </c:pt>
                <c:pt idx="1994">
                  <c:v>-1.3615799999999999E-5</c:v>
                </c:pt>
                <c:pt idx="1995">
                  <c:v>-1.33015E-5</c:v>
                </c:pt>
                <c:pt idx="1996">
                  <c:v>-1.14129E-5</c:v>
                </c:pt>
                <c:pt idx="1997">
                  <c:v>-8.0985399999999999E-6</c:v>
                </c:pt>
                <c:pt idx="1998">
                  <c:v>-3.6517799999999998E-6</c:v>
                </c:pt>
                <c:pt idx="1999">
                  <c:v>1.51452E-6</c:v>
                </c:pt>
                <c:pt idx="2000">
                  <c:v>6.9059899999999998E-6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A89-4CD4-B38C-12D721400A6A}"/>
            </c:ext>
          </c:extLst>
        </c:ser>
        <c:ser>
          <c:idx val="3"/>
          <c:order val="3"/>
          <c:tx>
            <c:v>rho = 7500 kg/m3</c:v>
          </c:tx>
          <c:spPr>
            <a:ln w="12700" cap="rnd">
              <a:solidFill>
                <a:srgbClr val="5B9BD5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xVal>
            <c:numRef>
              <c:f>'Impact Rho'!$B$10:$B$2010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Rho'!$F$10:$F$2010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-1.38809E-10</c:v>
                </c:pt>
                <c:pt idx="2">
                  <c:v>-1.9163500000000001E-8</c:v>
                </c:pt>
                <c:pt idx="3">
                  <c:v>3.4473299999999997E-8</c:v>
                </c:pt>
                <c:pt idx="4">
                  <c:v>7.3456700000000004E-8</c:v>
                </c:pt>
                <c:pt idx="5">
                  <c:v>-1.8145600000000001E-7</c:v>
                </c:pt>
                <c:pt idx="6">
                  <c:v>-3.0352199999999997E-8</c:v>
                </c:pt>
                <c:pt idx="7">
                  <c:v>3.1735999999999998E-7</c:v>
                </c:pt>
                <c:pt idx="8">
                  <c:v>-2.1988000000000001E-7</c:v>
                </c:pt>
                <c:pt idx="9">
                  <c:v>-1.5749399999999999E-7</c:v>
                </c:pt>
                <c:pt idx="10">
                  <c:v>3.3838100000000002E-7</c:v>
                </c:pt>
                <c:pt idx="11">
                  <c:v>-1.4157299999999999E-7</c:v>
                </c:pt>
                <c:pt idx="12">
                  <c:v>-1.5592899999999999E-7</c:v>
                </c:pt>
                <c:pt idx="13">
                  <c:v>3.4479699999999999E-7</c:v>
                </c:pt>
                <c:pt idx="14">
                  <c:v>4.7243699999999998E-7</c:v>
                </c:pt>
                <c:pt idx="15">
                  <c:v>1.3079799999999999E-8</c:v>
                </c:pt>
                <c:pt idx="16">
                  <c:v>-3.24313E-7</c:v>
                </c:pt>
                <c:pt idx="17">
                  <c:v>-1.04953E-7</c:v>
                </c:pt>
                <c:pt idx="18">
                  <c:v>-8.8685199999999998E-7</c:v>
                </c:pt>
                <c:pt idx="19">
                  <c:v>-1.50609E-6</c:v>
                </c:pt>
                <c:pt idx="20">
                  <c:v>-1.1187199999999999E-6</c:v>
                </c:pt>
                <c:pt idx="21">
                  <c:v>-7.2345199999999999E-7</c:v>
                </c:pt>
                <c:pt idx="22">
                  <c:v>4.0125200000000003E-7</c:v>
                </c:pt>
                <c:pt idx="23">
                  <c:v>1.6295199999999999E-6</c:v>
                </c:pt>
                <c:pt idx="24">
                  <c:v>2.9017499999999998E-6</c:v>
                </c:pt>
                <c:pt idx="25">
                  <c:v>3.75101E-6</c:v>
                </c:pt>
                <c:pt idx="26">
                  <c:v>3.1517100000000001E-6</c:v>
                </c:pt>
                <c:pt idx="27">
                  <c:v>2.5629399999999999E-6</c:v>
                </c:pt>
                <c:pt idx="28">
                  <c:v>1.8536600000000001E-6</c:v>
                </c:pt>
                <c:pt idx="29">
                  <c:v>9.6455500000000008E-7</c:v>
                </c:pt>
                <c:pt idx="30">
                  <c:v>1.2541200000000001E-7</c:v>
                </c:pt>
                <c:pt idx="31">
                  <c:v>-9.3635800000000005E-7</c:v>
                </c:pt>
                <c:pt idx="32">
                  <c:v>-1.6694400000000001E-6</c:v>
                </c:pt>
                <c:pt idx="33">
                  <c:v>-2.51816E-6</c:v>
                </c:pt>
                <c:pt idx="34">
                  <c:v>-2.9536599999999999E-6</c:v>
                </c:pt>
                <c:pt idx="35">
                  <c:v>-2.6488500000000001E-6</c:v>
                </c:pt>
                <c:pt idx="36">
                  <c:v>-2.4197899999999998E-6</c:v>
                </c:pt>
                <c:pt idx="37">
                  <c:v>-2.6322E-6</c:v>
                </c:pt>
                <c:pt idx="38">
                  <c:v>-3.1582600000000001E-6</c:v>
                </c:pt>
                <c:pt idx="39">
                  <c:v>-3.6297799999999998E-6</c:v>
                </c:pt>
                <c:pt idx="40">
                  <c:v>-4.0555200000000001E-6</c:v>
                </c:pt>
                <c:pt idx="41">
                  <c:v>-3.7082400000000002E-6</c:v>
                </c:pt>
                <c:pt idx="42">
                  <c:v>-2.33601E-6</c:v>
                </c:pt>
                <c:pt idx="43">
                  <c:v>-6.7719900000000003E-7</c:v>
                </c:pt>
                <c:pt idx="44">
                  <c:v>8.2600699999999999E-7</c:v>
                </c:pt>
                <c:pt idx="45">
                  <c:v>1.8566999999999999E-6</c:v>
                </c:pt>
                <c:pt idx="46">
                  <c:v>2.1891299999999999E-6</c:v>
                </c:pt>
                <c:pt idx="47">
                  <c:v>2.0718100000000001E-6</c:v>
                </c:pt>
                <c:pt idx="48">
                  <c:v>2.0361700000000001E-6</c:v>
                </c:pt>
                <c:pt idx="49">
                  <c:v>2.1920200000000001E-6</c:v>
                </c:pt>
                <c:pt idx="50">
                  <c:v>2.5076700000000002E-6</c:v>
                </c:pt>
                <c:pt idx="51">
                  <c:v>2.5687099999999999E-6</c:v>
                </c:pt>
                <c:pt idx="52">
                  <c:v>2.4201599999999999E-6</c:v>
                </c:pt>
                <c:pt idx="53">
                  <c:v>2.37926E-6</c:v>
                </c:pt>
                <c:pt idx="54">
                  <c:v>2.1913399999999999E-6</c:v>
                </c:pt>
                <c:pt idx="55">
                  <c:v>2.0694399999999999E-6</c:v>
                </c:pt>
                <c:pt idx="56">
                  <c:v>2.1689999999999999E-6</c:v>
                </c:pt>
                <c:pt idx="57">
                  <c:v>2.1727700000000002E-6</c:v>
                </c:pt>
                <c:pt idx="58">
                  <c:v>1.78182E-6</c:v>
                </c:pt>
                <c:pt idx="59">
                  <c:v>1.3896100000000001E-6</c:v>
                </c:pt>
                <c:pt idx="60">
                  <c:v>1.2694399999999999E-6</c:v>
                </c:pt>
                <c:pt idx="61">
                  <c:v>9.5695100000000003E-7</c:v>
                </c:pt>
                <c:pt idx="62">
                  <c:v>3.7952899999999998E-7</c:v>
                </c:pt>
                <c:pt idx="63">
                  <c:v>-4.8198299999999996E-7</c:v>
                </c:pt>
                <c:pt idx="64">
                  <c:v>-1.75952E-6</c:v>
                </c:pt>
                <c:pt idx="65">
                  <c:v>-3.2117500000000002E-6</c:v>
                </c:pt>
                <c:pt idx="66">
                  <c:v>-4.3132100000000003E-6</c:v>
                </c:pt>
                <c:pt idx="67">
                  <c:v>-4.7122800000000001E-6</c:v>
                </c:pt>
                <c:pt idx="68">
                  <c:v>-4.75088E-6</c:v>
                </c:pt>
                <c:pt idx="69">
                  <c:v>-4.7156999999999996E-6</c:v>
                </c:pt>
                <c:pt idx="70">
                  <c:v>-4.42678E-6</c:v>
                </c:pt>
                <c:pt idx="71">
                  <c:v>-3.9067100000000001E-6</c:v>
                </c:pt>
                <c:pt idx="72">
                  <c:v>-3.2910899999999999E-6</c:v>
                </c:pt>
                <c:pt idx="73">
                  <c:v>-2.6215799999999999E-6</c:v>
                </c:pt>
                <c:pt idx="74">
                  <c:v>-1.9803100000000002E-6</c:v>
                </c:pt>
                <c:pt idx="75">
                  <c:v>-1.5145700000000001E-6</c:v>
                </c:pt>
                <c:pt idx="76">
                  <c:v>-1.21697E-6</c:v>
                </c:pt>
                <c:pt idx="77">
                  <c:v>-8.8262000000000005E-7</c:v>
                </c:pt>
                <c:pt idx="78">
                  <c:v>-3.6840899999999997E-7</c:v>
                </c:pt>
                <c:pt idx="79">
                  <c:v>2.4013099999999999E-7</c:v>
                </c:pt>
                <c:pt idx="80">
                  <c:v>6.4477799999999998E-7</c:v>
                </c:pt>
                <c:pt idx="81">
                  <c:v>6.6028000000000003E-7</c:v>
                </c:pt>
                <c:pt idx="82">
                  <c:v>3.3626900000000001E-7</c:v>
                </c:pt>
                <c:pt idx="83">
                  <c:v>-2.6920899999999999E-7</c:v>
                </c:pt>
                <c:pt idx="84">
                  <c:v>-1.0594E-6</c:v>
                </c:pt>
                <c:pt idx="85">
                  <c:v>-1.79444E-6</c:v>
                </c:pt>
                <c:pt idx="86">
                  <c:v>-2.3228999999999998E-6</c:v>
                </c:pt>
                <c:pt idx="87">
                  <c:v>-2.64561E-6</c:v>
                </c:pt>
                <c:pt idx="88">
                  <c:v>-2.6945799999999999E-6</c:v>
                </c:pt>
                <c:pt idx="89">
                  <c:v>-2.2750700000000001E-6</c:v>
                </c:pt>
                <c:pt idx="90">
                  <c:v>-1.2734299999999999E-6</c:v>
                </c:pt>
                <c:pt idx="91">
                  <c:v>2.09763E-7</c:v>
                </c:pt>
                <c:pt idx="92">
                  <c:v>1.9398E-6</c:v>
                </c:pt>
                <c:pt idx="93">
                  <c:v>3.63333E-6</c:v>
                </c:pt>
                <c:pt idx="94">
                  <c:v>4.9201700000000004E-6</c:v>
                </c:pt>
                <c:pt idx="95">
                  <c:v>5.4573299999999998E-6</c:v>
                </c:pt>
                <c:pt idx="96">
                  <c:v>5.28174E-6</c:v>
                </c:pt>
                <c:pt idx="97">
                  <c:v>4.7638500000000001E-6</c:v>
                </c:pt>
                <c:pt idx="98">
                  <c:v>4.1697000000000001E-6</c:v>
                </c:pt>
                <c:pt idx="99">
                  <c:v>3.5195899999999999E-6</c:v>
                </c:pt>
                <c:pt idx="100">
                  <c:v>2.7869500000000001E-6</c:v>
                </c:pt>
                <c:pt idx="101">
                  <c:v>1.9697099999999998E-6</c:v>
                </c:pt>
                <c:pt idx="102">
                  <c:v>1.0970799999999999E-6</c:v>
                </c:pt>
                <c:pt idx="103">
                  <c:v>3.5880099999999998E-7</c:v>
                </c:pt>
                <c:pt idx="104">
                  <c:v>5.11247E-8</c:v>
                </c:pt>
                <c:pt idx="105">
                  <c:v>2.3435300000000001E-7</c:v>
                </c:pt>
                <c:pt idx="106">
                  <c:v>5.8856899999999995E-7</c:v>
                </c:pt>
                <c:pt idx="107">
                  <c:v>6.9685899999999998E-7</c:v>
                </c:pt>
                <c:pt idx="108">
                  <c:v>3.7031399999999999E-7</c:v>
                </c:pt>
                <c:pt idx="109">
                  <c:v>-2.8267999999999999E-7</c:v>
                </c:pt>
                <c:pt idx="110">
                  <c:v>-9.6307799999999996E-7</c:v>
                </c:pt>
                <c:pt idx="111">
                  <c:v>-1.3455099999999999E-6</c:v>
                </c:pt>
                <c:pt idx="112">
                  <c:v>-1.25983E-6</c:v>
                </c:pt>
                <c:pt idx="113">
                  <c:v>-7.4898599999999998E-7</c:v>
                </c:pt>
                <c:pt idx="114">
                  <c:v>4.78791E-8</c:v>
                </c:pt>
                <c:pt idx="115">
                  <c:v>1.0045699999999999E-6</c:v>
                </c:pt>
                <c:pt idx="116">
                  <c:v>1.9677799999999999E-6</c:v>
                </c:pt>
                <c:pt idx="117">
                  <c:v>2.7182000000000001E-6</c:v>
                </c:pt>
                <c:pt idx="118">
                  <c:v>3.0828299999999999E-6</c:v>
                </c:pt>
                <c:pt idx="119">
                  <c:v>3.09348E-6</c:v>
                </c:pt>
                <c:pt idx="120">
                  <c:v>3.0192700000000001E-6</c:v>
                </c:pt>
                <c:pt idx="121">
                  <c:v>3.1972699999999999E-6</c:v>
                </c:pt>
                <c:pt idx="122">
                  <c:v>3.7385599999999998E-6</c:v>
                </c:pt>
                <c:pt idx="123">
                  <c:v>4.3684000000000004E-6</c:v>
                </c:pt>
                <c:pt idx="124">
                  <c:v>4.5766499999999996E-6</c:v>
                </c:pt>
                <c:pt idx="125">
                  <c:v>3.9416700000000003E-6</c:v>
                </c:pt>
                <c:pt idx="126">
                  <c:v>2.3941500000000002E-6</c:v>
                </c:pt>
                <c:pt idx="127">
                  <c:v>2.66774E-7</c:v>
                </c:pt>
                <c:pt idx="128">
                  <c:v>-1.9116800000000001E-6</c:v>
                </c:pt>
                <c:pt idx="129">
                  <c:v>-3.7305800000000002E-6</c:v>
                </c:pt>
                <c:pt idx="130">
                  <c:v>-5.0597299999999996E-6</c:v>
                </c:pt>
                <c:pt idx="131">
                  <c:v>-5.9673800000000001E-6</c:v>
                </c:pt>
                <c:pt idx="132">
                  <c:v>-6.5459700000000001E-6</c:v>
                </c:pt>
                <c:pt idx="133">
                  <c:v>-6.8014400000000001E-6</c:v>
                </c:pt>
                <c:pt idx="134">
                  <c:v>-6.6417600000000003E-6</c:v>
                </c:pt>
                <c:pt idx="135">
                  <c:v>-5.9537700000000001E-6</c:v>
                </c:pt>
                <c:pt idx="136">
                  <c:v>-4.7175199999999999E-6</c:v>
                </c:pt>
                <c:pt idx="137">
                  <c:v>-3.0748600000000002E-6</c:v>
                </c:pt>
                <c:pt idx="138">
                  <c:v>-1.3089000000000001E-6</c:v>
                </c:pt>
                <c:pt idx="139">
                  <c:v>2.6607499999999998E-7</c:v>
                </c:pt>
                <c:pt idx="140">
                  <c:v>1.4664799999999999E-6</c:v>
                </c:pt>
                <c:pt idx="141">
                  <c:v>2.3404800000000002E-6</c:v>
                </c:pt>
                <c:pt idx="142">
                  <c:v>3.1202499999999999E-6</c:v>
                </c:pt>
                <c:pt idx="143">
                  <c:v>4.0551499999999996E-6</c:v>
                </c:pt>
                <c:pt idx="144">
                  <c:v>5.2028100000000003E-6</c:v>
                </c:pt>
                <c:pt idx="145">
                  <c:v>6.2945700000000003E-6</c:v>
                </c:pt>
                <c:pt idx="146">
                  <c:v>6.82855E-6</c:v>
                </c:pt>
                <c:pt idx="147">
                  <c:v>6.3883999999999997E-6</c:v>
                </c:pt>
                <c:pt idx="148">
                  <c:v>4.9330400000000003E-6</c:v>
                </c:pt>
                <c:pt idx="149">
                  <c:v>2.8137700000000001E-6</c:v>
                </c:pt>
                <c:pt idx="150">
                  <c:v>5.5647999999999996E-7</c:v>
                </c:pt>
                <c:pt idx="151">
                  <c:v>-1.3848000000000001E-6</c:v>
                </c:pt>
                <c:pt idx="152">
                  <c:v>-2.7819500000000001E-6</c:v>
                </c:pt>
                <c:pt idx="153">
                  <c:v>-3.6601400000000002E-6</c:v>
                </c:pt>
                <c:pt idx="154">
                  <c:v>-4.1729299999999999E-6</c:v>
                </c:pt>
                <c:pt idx="155">
                  <c:v>-4.4166500000000003E-6</c:v>
                </c:pt>
                <c:pt idx="156">
                  <c:v>-4.3811899999999998E-6</c:v>
                </c:pt>
                <c:pt idx="157">
                  <c:v>-4.0536600000000004E-6</c:v>
                </c:pt>
                <c:pt idx="158">
                  <c:v>-3.4841400000000001E-6</c:v>
                </c:pt>
                <c:pt idx="159">
                  <c:v>-2.75344E-6</c:v>
                </c:pt>
                <c:pt idx="160">
                  <c:v>-1.9607600000000001E-6</c:v>
                </c:pt>
                <c:pt idx="161">
                  <c:v>-1.2380099999999999E-6</c:v>
                </c:pt>
                <c:pt idx="162">
                  <c:v>-6.9973300000000001E-7</c:v>
                </c:pt>
                <c:pt idx="163">
                  <c:v>-3.7714499999999998E-7</c:v>
                </c:pt>
                <c:pt idx="164">
                  <c:v>-2.36234E-7</c:v>
                </c:pt>
                <c:pt idx="165">
                  <c:v>-2.32085E-7</c:v>
                </c:pt>
                <c:pt idx="166">
                  <c:v>-3.2660700000000001E-7</c:v>
                </c:pt>
                <c:pt idx="167">
                  <c:v>-5.0093000000000003E-7</c:v>
                </c:pt>
                <c:pt idx="168">
                  <c:v>-7.6510500000000002E-7</c:v>
                </c:pt>
                <c:pt idx="169">
                  <c:v>-1.1054799999999999E-6</c:v>
                </c:pt>
                <c:pt idx="170">
                  <c:v>-1.41444E-6</c:v>
                </c:pt>
                <c:pt idx="171">
                  <c:v>-1.5248100000000001E-6</c:v>
                </c:pt>
                <c:pt idx="172">
                  <c:v>-1.33772E-6</c:v>
                </c:pt>
                <c:pt idx="173">
                  <c:v>-9.0245199999999999E-7</c:v>
                </c:pt>
                <c:pt idx="174">
                  <c:v>-3.7448600000000001E-7</c:v>
                </c:pt>
                <c:pt idx="175">
                  <c:v>8.8805499999999994E-8</c:v>
                </c:pt>
                <c:pt idx="176">
                  <c:v>4.0648999999999998E-7</c:v>
                </c:pt>
                <c:pt idx="177">
                  <c:v>5.8775599999999996E-7</c:v>
                </c:pt>
                <c:pt idx="178">
                  <c:v>6.8647899999999996E-7</c:v>
                </c:pt>
                <c:pt idx="179">
                  <c:v>7.3539199999999997E-7</c:v>
                </c:pt>
                <c:pt idx="180">
                  <c:v>7.2384900000000004E-7</c:v>
                </c:pt>
                <c:pt idx="181">
                  <c:v>6.4336500000000004E-7</c:v>
                </c:pt>
                <c:pt idx="182">
                  <c:v>5.3199500000000002E-7</c:v>
                </c:pt>
                <c:pt idx="183">
                  <c:v>4.4169900000000002E-7</c:v>
                </c:pt>
                <c:pt idx="184">
                  <c:v>3.6794E-7</c:v>
                </c:pt>
                <c:pt idx="185">
                  <c:v>2.4344400000000002E-7</c:v>
                </c:pt>
                <c:pt idx="186">
                  <c:v>1.00058E-8</c:v>
                </c:pt>
                <c:pt idx="187">
                  <c:v>-3.13481E-7</c:v>
                </c:pt>
                <c:pt idx="188">
                  <c:v>-6.2762899999999999E-7</c:v>
                </c:pt>
                <c:pt idx="189">
                  <c:v>-8.0865699999999996E-7</c:v>
                </c:pt>
                <c:pt idx="190">
                  <c:v>-7.8852399999999997E-7</c:v>
                </c:pt>
                <c:pt idx="191">
                  <c:v>-6.0303200000000002E-7</c:v>
                </c:pt>
                <c:pt idx="192">
                  <c:v>-3.52093E-7</c:v>
                </c:pt>
                <c:pt idx="193">
                  <c:v>-9.3442400000000006E-8</c:v>
                </c:pt>
                <c:pt idx="194">
                  <c:v>2.23605E-7</c:v>
                </c:pt>
                <c:pt idx="195">
                  <c:v>7.1265699999999995E-7</c:v>
                </c:pt>
                <c:pt idx="196">
                  <c:v>1.44069E-6</c:v>
                </c:pt>
                <c:pt idx="197">
                  <c:v>2.3543500000000002E-6</c:v>
                </c:pt>
                <c:pt idx="198">
                  <c:v>3.2919300000000002E-6</c:v>
                </c:pt>
                <c:pt idx="199">
                  <c:v>4.0653200000000004E-6</c:v>
                </c:pt>
                <c:pt idx="200">
                  <c:v>4.5623499999999996E-6</c:v>
                </c:pt>
                <c:pt idx="201">
                  <c:v>4.8029500000000003E-6</c:v>
                </c:pt>
                <c:pt idx="202">
                  <c:v>4.9036500000000001E-6</c:v>
                </c:pt>
                <c:pt idx="203">
                  <c:v>4.9813799999999997E-6</c:v>
                </c:pt>
                <c:pt idx="204">
                  <c:v>5.0834499999999996E-6</c:v>
                </c:pt>
                <c:pt idx="205">
                  <c:v>5.1920100000000003E-6</c:v>
                </c:pt>
                <c:pt idx="206">
                  <c:v>5.2700899999999999E-6</c:v>
                </c:pt>
                <c:pt idx="207">
                  <c:v>5.2935799999999999E-6</c:v>
                </c:pt>
                <c:pt idx="208">
                  <c:v>5.2504700000000004E-6</c:v>
                </c:pt>
                <c:pt idx="209">
                  <c:v>5.1197299999999999E-6</c:v>
                </c:pt>
                <c:pt idx="210">
                  <c:v>4.85156E-6</c:v>
                </c:pt>
                <c:pt idx="211">
                  <c:v>4.3727200000000002E-6</c:v>
                </c:pt>
                <c:pt idx="212">
                  <c:v>3.62756E-6</c:v>
                </c:pt>
                <c:pt idx="213">
                  <c:v>2.62895E-6</c:v>
                </c:pt>
                <c:pt idx="214">
                  <c:v>1.4691700000000001E-6</c:v>
                </c:pt>
                <c:pt idx="215">
                  <c:v>2.6871999999999999E-7</c:v>
                </c:pt>
                <c:pt idx="216">
                  <c:v>-8.9601400000000005E-7</c:v>
                </c:pt>
                <c:pt idx="217">
                  <c:v>-2.01972E-6</c:v>
                </c:pt>
                <c:pt idx="218">
                  <c:v>-3.1271699999999999E-6</c:v>
                </c:pt>
                <c:pt idx="219">
                  <c:v>-4.2053000000000002E-6</c:v>
                </c:pt>
                <c:pt idx="220">
                  <c:v>-5.1676000000000003E-6</c:v>
                </c:pt>
                <c:pt idx="221">
                  <c:v>-5.8810400000000004E-6</c:v>
                </c:pt>
                <c:pt idx="222">
                  <c:v>-6.2408200000000002E-6</c:v>
                </c:pt>
                <c:pt idx="223">
                  <c:v>-6.2351400000000001E-6</c:v>
                </c:pt>
                <c:pt idx="224">
                  <c:v>-5.9375499999999996E-6</c:v>
                </c:pt>
                <c:pt idx="225">
                  <c:v>-5.4287799999999999E-6</c:v>
                </c:pt>
                <c:pt idx="226">
                  <c:v>-4.7254800000000002E-6</c:v>
                </c:pt>
                <c:pt idx="227">
                  <c:v>-3.7835400000000001E-6</c:v>
                </c:pt>
                <c:pt idx="228">
                  <c:v>-2.5625800000000001E-6</c:v>
                </c:pt>
                <c:pt idx="229">
                  <c:v>-1.0939400000000001E-6</c:v>
                </c:pt>
                <c:pt idx="230">
                  <c:v>4.8393899999999995E-7</c:v>
                </c:pt>
                <c:pt idx="231">
                  <c:v>1.9356799999999998E-6</c:v>
                </c:pt>
                <c:pt idx="232">
                  <c:v>2.9885400000000001E-6</c:v>
                </c:pt>
                <c:pt idx="233">
                  <c:v>3.4189500000000001E-6</c:v>
                </c:pt>
                <c:pt idx="234">
                  <c:v>3.12274E-6</c:v>
                </c:pt>
                <c:pt idx="235">
                  <c:v>2.1476200000000001E-6</c:v>
                </c:pt>
                <c:pt idx="236">
                  <c:v>6.91325E-7</c:v>
                </c:pt>
                <c:pt idx="237">
                  <c:v>-9.4104999999999997E-7</c:v>
                </c:pt>
                <c:pt idx="238">
                  <c:v>-2.4232899999999999E-6</c:v>
                </c:pt>
                <c:pt idx="239">
                  <c:v>-3.4972600000000001E-6</c:v>
                </c:pt>
                <c:pt idx="240">
                  <c:v>-4.0111200000000001E-6</c:v>
                </c:pt>
                <c:pt idx="241">
                  <c:v>-3.9062699999999998E-6</c:v>
                </c:pt>
                <c:pt idx="242">
                  <c:v>-3.19827E-6</c:v>
                </c:pt>
                <c:pt idx="243">
                  <c:v>-1.9771300000000001E-6</c:v>
                </c:pt>
                <c:pt idx="244">
                  <c:v>-4.13698E-7</c:v>
                </c:pt>
                <c:pt idx="245">
                  <c:v>1.2489199999999999E-6</c:v>
                </c:pt>
                <c:pt idx="246">
                  <c:v>2.7335799999999998E-6</c:v>
                </c:pt>
                <c:pt idx="247">
                  <c:v>3.8E-6</c:v>
                </c:pt>
                <c:pt idx="248">
                  <c:v>4.3204899999999997E-6</c:v>
                </c:pt>
                <c:pt idx="249">
                  <c:v>4.30657E-6</c:v>
                </c:pt>
                <c:pt idx="250">
                  <c:v>3.8617099999999997E-6</c:v>
                </c:pt>
                <c:pt idx="251">
                  <c:v>3.0978799999999999E-6</c:v>
                </c:pt>
                <c:pt idx="252">
                  <c:v>2.0777999999999998E-6</c:v>
                </c:pt>
                <c:pt idx="253">
                  <c:v>8.1239299999999996E-7</c:v>
                </c:pt>
                <c:pt idx="254">
                  <c:v>-6.9522899999999998E-7</c:v>
                </c:pt>
                <c:pt idx="255">
                  <c:v>-2.38836E-6</c:v>
                </c:pt>
                <c:pt idx="256">
                  <c:v>-4.1215100000000001E-6</c:v>
                </c:pt>
                <c:pt idx="257">
                  <c:v>-5.6866300000000003E-6</c:v>
                </c:pt>
                <c:pt idx="258">
                  <c:v>-6.8883599999999997E-6</c:v>
                </c:pt>
                <c:pt idx="259">
                  <c:v>-7.6114999999999999E-6</c:v>
                </c:pt>
                <c:pt idx="260">
                  <c:v>-7.8376299999999997E-6</c:v>
                </c:pt>
                <c:pt idx="261">
                  <c:v>-7.6138300000000003E-6</c:v>
                </c:pt>
                <c:pt idx="262">
                  <c:v>-7.0012500000000001E-6</c:v>
                </c:pt>
                <c:pt idx="263">
                  <c:v>-6.0350800000000003E-6</c:v>
                </c:pt>
                <c:pt idx="264">
                  <c:v>-4.7241999999999996E-6</c:v>
                </c:pt>
                <c:pt idx="265">
                  <c:v>-3.0940700000000002E-6</c:v>
                </c:pt>
                <c:pt idx="266">
                  <c:v>-1.23381E-6</c:v>
                </c:pt>
                <c:pt idx="267">
                  <c:v>6.9954900000000001E-7</c:v>
                </c:pt>
                <c:pt idx="268">
                  <c:v>2.5216499999999998E-6</c:v>
                </c:pt>
                <c:pt idx="269">
                  <c:v>4.0668099999999996E-6</c:v>
                </c:pt>
                <c:pt idx="270">
                  <c:v>5.2062199999999999E-6</c:v>
                </c:pt>
                <c:pt idx="271">
                  <c:v>5.8398600000000004E-6</c:v>
                </c:pt>
                <c:pt idx="272">
                  <c:v>5.88922E-6</c:v>
                </c:pt>
                <c:pt idx="273">
                  <c:v>5.3178799999999998E-6</c:v>
                </c:pt>
                <c:pt idx="274">
                  <c:v>4.1796800000000003E-6</c:v>
                </c:pt>
                <c:pt idx="275">
                  <c:v>2.6529200000000002E-6</c:v>
                </c:pt>
                <c:pt idx="276">
                  <c:v>1.00969E-6</c:v>
                </c:pt>
                <c:pt idx="277">
                  <c:v>-4.8149199999999995E-7</c:v>
                </c:pt>
                <c:pt idx="278">
                  <c:v>-1.6577400000000001E-6</c:v>
                </c:pt>
                <c:pt idx="279">
                  <c:v>-2.4957300000000001E-6</c:v>
                </c:pt>
                <c:pt idx="280">
                  <c:v>-3.0581500000000001E-6</c:v>
                </c:pt>
                <c:pt idx="281">
                  <c:v>-3.3974299999999998E-6</c:v>
                </c:pt>
                <c:pt idx="282">
                  <c:v>-3.48567E-6</c:v>
                </c:pt>
                <c:pt idx="283">
                  <c:v>-3.2159699999999998E-6</c:v>
                </c:pt>
                <c:pt idx="284">
                  <c:v>-2.47098E-6</c:v>
                </c:pt>
                <c:pt idx="285">
                  <c:v>-1.21157E-6</c:v>
                </c:pt>
                <c:pt idx="286">
                  <c:v>4.68205E-7</c:v>
                </c:pt>
                <c:pt idx="287">
                  <c:v>2.3428599999999998E-6</c:v>
                </c:pt>
                <c:pt idx="288">
                  <c:v>4.1030700000000002E-6</c:v>
                </c:pt>
                <c:pt idx="289">
                  <c:v>5.4290099999999999E-6</c:v>
                </c:pt>
                <c:pt idx="290">
                  <c:v>6.0738199999999999E-6</c:v>
                </c:pt>
                <c:pt idx="291">
                  <c:v>5.93425E-6</c:v>
                </c:pt>
                <c:pt idx="292">
                  <c:v>5.07515E-6</c:v>
                </c:pt>
                <c:pt idx="293">
                  <c:v>3.68944E-6</c:v>
                </c:pt>
                <c:pt idx="294">
                  <c:v>2.01593E-6</c:v>
                </c:pt>
                <c:pt idx="295">
                  <c:v>2.6773999999999999E-7</c:v>
                </c:pt>
                <c:pt idx="296">
                  <c:v>-1.3861599999999999E-6</c:v>
                </c:pt>
                <c:pt idx="297">
                  <c:v>-2.7892299999999999E-6</c:v>
                </c:pt>
                <c:pt idx="298">
                  <c:v>-3.7639399999999999E-6</c:v>
                </c:pt>
                <c:pt idx="299">
                  <c:v>-4.1325900000000002E-6</c:v>
                </c:pt>
                <c:pt idx="300">
                  <c:v>-3.8015599999999999E-6</c:v>
                </c:pt>
                <c:pt idx="301">
                  <c:v>-2.8502799999999999E-6</c:v>
                </c:pt>
                <c:pt idx="302">
                  <c:v>-1.5416899999999999E-6</c:v>
                </c:pt>
                <c:pt idx="303">
                  <c:v>-2.2341699999999999E-7</c:v>
                </c:pt>
                <c:pt idx="304">
                  <c:v>8.2538300000000003E-7</c:v>
                </c:pt>
                <c:pt idx="305">
                  <c:v>1.5033700000000001E-6</c:v>
                </c:pt>
                <c:pt idx="306">
                  <c:v>1.8882E-6</c:v>
                </c:pt>
                <c:pt idx="307">
                  <c:v>2.1426999999999998E-6</c:v>
                </c:pt>
                <c:pt idx="308">
                  <c:v>2.3993099999999999E-6</c:v>
                </c:pt>
                <c:pt idx="309">
                  <c:v>2.6977399999999999E-6</c:v>
                </c:pt>
                <c:pt idx="310">
                  <c:v>2.9989300000000002E-6</c:v>
                </c:pt>
                <c:pt idx="311">
                  <c:v>3.2401399999999999E-6</c:v>
                </c:pt>
                <c:pt idx="312">
                  <c:v>3.37887E-6</c:v>
                </c:pt>
                <c:pt idx="313">
                  <c:v>3.4023099999999999E-6</c:v>
                </c:pt>
                <c:pt idx="314">
                  <c:v>3.3136899999999999E-6</c:v>
                </c:pt>
                <c:pt idx="315">
                  <c:v>3.1153000000000001E-6</c:v>
                </c:pt>
                <c:pt idx="316">
                  <c:v>2.7976699999999999E-6</c:v>
                </c:pt>
                <c:pt idx="317">
                  <c:v>2.3380700000000001E-6</c:v>
                </c:pt>
                <c:pt idx="318">
                  <c:v>1.71245E-6</c:v>
                </c:pt>
                <c:pt idx="319">
                  <c:v>9.2173799999999999E-7</c:v>
                </c:pt>
                <c:pt idx="320">
                  <c:v>2.2246700000000001E-8</c:v>
                </c:pt>
                <c:pt idx="321">
                  <c:v>-8.6043000000000004E-7</c:v>
                </c:pt>
                <c:pt idx="322">
                  <c:v>-1.5528800000000001E-6</c:v>
                </c:pt>
                <c:pt idx="323">
                  <c:v>-1.8919799999999999E-6</c:v>
                </c:pt>
                <c:pt idx="324">
                  <c:v>-1.7947299999999999E-6</c:v>
                </c:pt>
                <c:pt idx="325">
                  <c:v>-1.3010999999999999E-6</c:v>
                </c:pt>
                <c:pt idx="326">
                  <c:v>-5.6425599999999999E-7</c:v>
                </c:pt>
                <c:pt idx="327">
                  <c:v>2.0659900000000001E-7</c:v>
                </c:pt>
                <c:pt idx="328">
                  <c:v>8.22536E-7</c:v>
                </c:pt>
                <c:pt idx="329">
                  <c:v>1.1779800000000001E-6</c:v>
                </c:pt>
                <c:pt idx="330">
                  <c:v>1.2768499999999999E-6</c:v>
                </c:pt>
                <c:pt idx="331">
                  <c:v>1.21105E-6</c:v>
                </c:pt>
                <c:pt idx="332">
                  <c:v>1.0982699999999999E-6</c:v>
                </c:pt>
                <c:pt idx="333">
                  <c:v>1.00679E-6</c:v>
                </c:pt>
                <c:pt idx="334">
                  <c:v>9.0633200000000005E-7</c:v>
                </c:pt>
                <c:pt idx="335">
                  <c:v>6.7719600000000005E-7</c:v>
                </c:pt>
                <c:pt idx="336">
                  <c:v>1.7985699999999999E-7</c:v>
                </c:pt>
                <c:pt idx="337">
                  <c:v>-6.5264700000000003E-7</c:v>
                </c:pt>
                <c:pt idx="338">
                  <c:v>-1.76085E-6</c:v>
                </c:pt>
                <c:pt idx="339">
                  <c:v>-2.9847E-6</c:v>
                </c:pt>
                <c:pt idx="340">
                  <c:v>-4.1522200000000004E-6</c:v>
                </c:pt>
                <c:pt idx="341">
                  <c:v>-5.1634600000000004E-6</c:v>
                </c:pt>
                <c:pt idx="342">
                  <c:v>-6.0065300000000004E-6</c:v>
                </c:pt>
                <c:pt idx="343">
                  <c:v>-6.7008299999999998E-6</c:v>
                </c:pt>
                <c:pt idx="344">
                  <c:v>-7.2251700000000003E-6</c:v>
                </c:pt>
                <c:pt idx="345">
                  <c:v>-7.5006900000000002E-6</c:v>
                </c:pt>
                <c:pt idx="346">
                  <c:v>-7.4487100000000002E-6</c:v>
                </c:pt>
                <c:pt idx="347">
                  <c:v>-7.0733100000000004E-6</c:v>
                </c:pt>
                <c:pt idx="348">
                  <c:v>-6.4892100000000003E-6</c:v>
                </c:pt>
                <c:pt idx="349">
                  <c:v>-5.8561999999999999E-6</c:v>
                </c:pt>
                <c:pt idx="350">
                  <c:v>-5.2607700000000001E-6</c:v>
                </c:pt>
                <c:pt idx="351">
                  <c:v>-4.6356299999999997E-6</c:v>
                </c:pt>
                <c:pt idx="352">
                  <c:v>-3.7841100000000002E-6</c:v>
                </c:pt>
                <c:pt idx="353">
                  <c:v>-2.49901E-6</c:v>
                </c:pt>
                <c:pt idx="354">
                  <c:v>-6.9784300000000004E-7</c:v>
                </c:pt>
                <c:pt idx="355">
                  <c:v>1.51099E-6</c:v>
                </c:pt>
                <c:pt idx="356">
                  <c:v>3.8650500000000004E-6</c:v>
                </c:pt>
                <c:pt idx="357">
                  <c:v>6.0536699999999998E-6</c:v>
                </c:pt>
                <c:pt idx="358">
                  <c:v>7.8227299999999992E-6</c:v>
                </c:pt>
                <c:pt idx="359">
                  <c:v>9.0247199999999999E-6</c:v>
                </c:pt>
                <c:pt idx="360">
                  <c:v>9.6068900000000004E-6</c:v>
                </c:pt>
                <c:pt idx="361">
                  <c:v>9.5699400000000007E-6</c:v>
                </c:pt>
                <c:pt idx="362">
                  <c:v>8.9375300000000008E-6</c:v>
                </c:pt>
                <c:pt idx="363">
                  <c:v>7.7568100000000007E-6</c:v>
                </c:pt>
                <c:pt idx="364">
                  <c:v>6.12206E-6</c:v>
                </c:pt>
                <c:pt idx="365">
                  <c:v>4.1949899999999998E-6</c:v>
                </c:pt>
                <c:pt idx="366">
                  <c:v>2.1949500000000001E-6</c:v>
                </c:pt>
                <c:pt idx="367">
                  <c:v>3.50858E-7</c:v>
                </c:pt>
                <c:pt idx="368">
                  <c:v>-1.16572E-6</c:v>
                </c:pt>
                <c:pt idx="369">
                  <c:v>-2.28955E-6</c:v>
                </c:pt>
                <c:pt idx="370">
                  <c:v>-3.0618500000000002E-6</c:v>
                </c:pt>
                <c:pt idx="371">
                  <c:v>-3.57954E-6</c:v>
                </c:pt>
                <c:pt idx="372">
                  <c:v>-3.9246399999999999E-6</c:v>
                </c:pt>
                <c:pt idx="373">
                  <c:v>-4.1186699999999997E-6</c:v>
                </c:pt>
                <c:pt idx="374">
                  <c:v>-4.1289800000000001E-6</c:v>
                </c:pt>
                <c:pt idx="375">
                  <c:v>-3.9141700000000002E-6</c:v>
                </c:pt>
                <c:pt idx="376">
                  <c:v>-3.46657E-6</c:v>
                </c:pt>
                <c:pt idx="377">
                  <c:v>-2.8163800000000001E-6</c:v>
                </c:pt>
                <c:pt idx="378">
                  <c:v>-1.9992599999999998E-6</c:v>
                </c:pt>
                <c:pt idx="379">
                  <c:v>-1.0242000000000001E-6</c:v>
                </c:pt>
                <c:pt idx="380">
                  <c:v>1.2124199999999999E-7</c:v>
                </c:pt>
                <c:pt idx="381">
                  <c:v>1.42581E-6</c:v>
                </c:pt>
                <c:pt idx="382">
                  <c:v>2.8055699999999999E-6</c:v>
                </c:pt>
                <c:pt idx="383">
                  <c:v>4.0952899999999997E-6</c:v>
                </c:pt>
                <c:pt idx="384">
                  <c:v>5.0949199999999998E-6</c:v>
                </c:pt>
                <c:pt idx="385">
                  <c:v>5.6439299999999998E-6</c:v>
                </c:pt>
                <c:pt idx="386">
                  <c:v>5.6786000000000001E-6</c:v>
                </c:pt>
                <c:pt idx="387">
                  <c:v>5.2451799999999996E-6</c:v>
                </c:pt>
                <c:pt idx="388">
                  <c:v>4.4747599999999997E-6</c:v>
                </c:pt>
                <c:pt idx="389">
                  <c:v>3.5432600000000002E-6</c:v>
                </c:pt>
                <c:pt idx="390">
                  <c:v>2.6332099999999999E-6</c:v>
                </c:pt>
                <c:pt idx="391">
                  <c:v>1.89953E-6</c:v>
                </c:pt>
                <c:pt idx="392">
                  <c:v>1.4393200000000001E-6</c:v>
                </c:pt>
                <c:pt idx="393">
                  <c:v>1.2742100000000001E-6</c:v>
                </c:pt>
                <c:pt idx="394">
                  <c:v>1.35804E-6</c:v>
                </c:pt>
                <c:pt idx="395">
                  <c:v>1.6087599999999999E-6</c:v>
                </c:pt>
                <c:pt idx="396">
                  <c:v>1.9439499999999998E-6</c:v>
                </c:pt>
                <c:pt idx="397">
                  <c:v>2.2956699999999999E-6</c:v>
                </c:pt>
                <c:pt idx="398">
                  <c:v>2.6009899999999999E-6</c:v>
                </c:pt>
                <c:pt idx="399">
                  <c:v>2.7918999999999999E-6</c:v>
                </c:pt>
                <c:pt idx="400">
                  <c:v>2.81004E-6</c:v>
                </c:pt>
                <c:pt idx="401">
                  <c:v>2.64374E-6</c:v>
                </c:pt>
                <c:pt idx="402">
                  <c:v>2.35212E-6</c:v>
                </c:pt>
                <c:pt idx="403">
                  <c:v>2.0404899999999999E-6</c:v>
                </c:pt>
                <c:pt idx="404">
                  <c:v>1.7894500000000001E-6</c:v>
                </c:pt>
                <c:pt idx="405">
                  <c:v>1.58443E-6</c:v>
                </c:pt>
                <c:pt idx="406">
                  <c:v>1.3023499999999999E-6</c:v>
                </c:pt>
                <c:pt idx="407">
                  <c:v>7.7431299999999998E-7</c:v>
                </c:pt>
                <c:pt idx="408">
                  <c:v>-1.12005E-7</c:v>
                </c:pt>
                <c:pt idx="409">
                  <c:v>-1.3355899999999999E-6</c:v>
                </c:pt>
                <c:pt idx="410">
                  <c:v>-2.7360499999999998E-6</c:v>
                </c:pt>
                <c:pt idx="411">
                  <c:v>-4.07402E-6</c:v>
                </c:pt>
                <c:pt idx="412">
                  <c:v>-5.1154799999999999E-6</c:v>
                </c:pt>
                <c:pt idx="413">
                  <c:v>-5.69544E-6</c:v>
                </c:pt>
                <c:pt idx="414">
                  <c:v>-5.7427099999999999E-6</c:v>
                </c:pt>
                <c:pt idx="415">
                  <c:v>-5.2750100000000002E-6</c:v>
                </c:pt>
                <c:pt idx="416">
                  <c:v>-4.3822299999999997E-6</c:v>
                </c:pt>
                <c:pt idx="417">
                  <c:v>-3.2082500000000002E-6</c:v>
                </c:pt>
                <c:pt idx="418">
                  <c:v>-1.9297700000000002E-6</c:v>
                </c:pt>
                <c:pt idx="419">
                  <c:v>-7.2717100000000005E-7</c:v>
                </c:pt>
                <c:pt idx="420">
                  <c:v>2.5270799999999999E-7</c:v>
                </c:pt>
                <c:pt idx="421">
                  <c:v>9.3308200000000004E-7</c:v>
                </c:pt>
                <c:pt idx="422">
                  <c:v>1.32832E-6</c:v>
                </c:pt>
                <c:pt idx="423">
                  <c:v>1.5364499999999999E-6</c:v>
                </c:pt>
                <c:pt idx="424">
                  <c:v>1.69997E-6</c:v>
                </c:pt>
                <c:pt idx="425">
                  <c:v>1.9478100000000001E-6</c:v>
                </c:pt>
                <c:pt idx="426">
                  <c:v>2.3438400000000002E-6</c:v>
                </c:pt>
                <c:pt idx="427">
                  <c:v>2.8655100000000002E-6</c:v>
                </c:pt>
                <c:pt idx="428">
                  <c:v>3.4179100000000002E-6</c:v>
                </c:pt>
                <c:pt idx="429">
                  <c:v>3.8664900000000003E-6</c:v>
                </c:pt>
                <c:pt idx="430">
                  <c:v>4.0645099999999996E-6</c:v>
                </c:pt>
                <c:pt idx="431">
                  <c:v>3.8649900000000004E-6</c:v>
                </c:pt>
                <c:pt idx="432">
                  <c:v>3.1281600000000001E-6</c:v>
                </c:pt>
                <c:pt idx="433">
                  <c:v>1.74262E-6</c:v>
                </c:pt>
                <c:pt idx="434">
                  <c:v>-3.3566599999999998E-7</c:v>
                </c:pt>
                <c:pt idx="435">
                  <c:v>-3.0442399999999998E-6</c:v>
                </c:pt>
                <c:pt idx="436">
                  <c:v>-6.1993400000000003E-6</c:v>
                </c:pt>
                <c:pt idx="437">
                  <c:v>-9.5152E-6</c:v>
                </c:pt>
                <c:pt idx="438">
                  <c:v>-1.2644500000000001E-5</c:v>
                </c:pt>
                <c:pt idx="439">
                  <c:v>-1.52206E-5</c:v>
                </c:pt>
                <c:pt idx="440">
                  <c:v>-1.68948E-5</c:v>
                </c:pt>
                <c:pt idx="441">
                  <c:v>-1.7382400000000001E-5</c:v>
                </c:pt>
                <c:pt idx="442">
                  <c:v>-1.65259E-5</c:v>
                </c:pt>
                <c:pt idx="443">
                  <c:v>-1.4360500000000001E-5</c:v>
                </c:pt>
                <c:pt idx="444">
                  <c:v>-1.1141999999999999E-5</c:v>
                </c:pt>
                <c:pt idx="445">
                  <c:v>-7.30227E-6</c:v>
                </c:pt>
                <c:pt idx="446">
                  <c:v>-3.3336900000000001E-6</c:v>
                </c:pt>
                <c:pt idx="447">
                  <c:v>3.4825699999999999E-7</c:v>
                </c:pt>
                <c:pt idx="448">
                  <c:v>3.4961100000000001E-6</c:v>
                </c:pt>
                <c:pt idx="449">
                  <c:v>6.0337600000000003E-6</c:v>
                </c:pt>
                <c:pt idx="450">
                  <c:v>7.9821299999999998E-6</c:v>
                </c:pt>
                <c:pt idx="451">
                  <c:v>9.3615699999999999E-6</c:v>
                </c:pt>
                <c:pt idx="452">
                  <c:v>1.0132000000000001E-5</c:v>
                </c:pt>
                <c:pt idx="453">
                  <c:v>1.0200999999999999E-5</c:v>
                </c:pt>
                <c:pt idx="454">
                  <c:v>9.4873600000000006E-6</c:v>
                </c:pt>
                <c:pt idx="455">
                  <c:v>7.9960299999999997E-6</c:v>
                </c:pt>
                <c:pt idx="456">
                  <c:v>5.86257E-6</c:v>
                </c:pt>
                <c:pt idx="457">
                  <c:v>3.34656E-6</c:v>
                </c:pt>
                <c:pt idx="458">
                  <c:v>7.8130199999999999E-7</c:v>
                </c:pt>
                <c:pt idx="459">
                  <c:v>-1.4962800000000001E-6</c:v>
                </c:pt>
                <c:pt idx="460">
                  <c:v>-3.2121300000000001E-6</c:v>
                </c:pt>
                <c:pt idx="461">
                  <c:v>-4.2030100000000001E-6</c:v>
                </c:pt>
                <c:pt idx="462">
                  <c:v>-4.4388900000000001E-6</c:v>
                </c:pt>
                <c:pt idx="463">
                  <c:v>-4.0166099999999996E-6</c:v>
                </c:pt>
                <c:pt idx="464">
                  <c:v>-3.1251500000000001E-6</c:v>
                </c:pt>
                <c:pt idx="465">
                  <c:v>-1.9902E-6</c:v>
                </c:pt>
                <c:pt idx="466">
                  <c:v>-8.16537E-7</c:v>
                </c:pt>
                <c:pt idx="467">
                  <c:v>2.4932600000000002E-7</c:v>
                </c:pt>
                <c:pt idx="468">
                  <c:v>1.1226099999999999E-6</c:v>
                </c:pt>
                <c:pt idx="469">
                  <c:v>1.7560499999999999E-6</c:v>
                </c:pt>
                <c:pt idx="470">
                  <c:v>2.1121300000000001E-6</c:v>
                </c:pt>
                <c:pt idx="471">
                  <c:v>2.15647E-6</c:v>
                </c:pt>
                <c:pt idx="472">
                  <c:v>1.87838E-6</c:v>
                </c:pt>
                <c:pt idx="473">
                  <c:v>1.3204600000000001E-6</c:v>
                </c:pt>
                <c:pt idx="474">
                  <c:v>5.8834699999999997E-7</c:v>
                </c:pt>
                <c:pt idx="475">
                  <c:v>-1.7520300000000001E-7</c:v>
                </c:pt>
                <c:pt idx="476">
                  <c:v>-8.4177700000000003E-7</c:v>
                </c:pt>
                <c:pt idx="477">
                  <c:v>-1.34411E-6</c:v>
                </c:pt>
                <c:pt idx="478">
                  <c:v>-1.6903900000000001E-6</c:v>
                </c:pt>
                <c:pt idx="479">
                  <c:v>-1.93989E-6</c:v>
                </c:pt>
                <c:pt idx="480">
                  <c:v>-2.15768E-6</c:v>
                </c:pt>
                <c:pt idx="481">
                  <c:v>-2.3753400000000002E-6</c:v>
                </c:pt>
                <c:pt idx="482">
                  <c:v>-2.5755499999999998E-6</c:v>
                </c:pt>
                <c:pt idx="483">
                  <c:v>-2.7016199999999998E-6</c:v>
                </c:pt>
                <c:pt idx="484">
                  <c:v>-2.6814700000000001E-6</c:v>
                </c:pt>
                <c:pt idx="485">
                  <c:v>-2.4537100000000002E-6</c:v>
                </c:pt>
                <c:pt idx="486">
                  <c:v>-1.9876400000000001E-6</c:v>
                </c:pt>
                <c:pt idx="487">
                  <c:v>-1.2917400000000001E-6</c:v>
                </c:pt>
                <c:pt idx="488">
                  <c:v>-4.0800299999999998E-7</c:v>
                </c:pt>
                <c:pt idx="489">
                  <c:v>6.0633199999999995E-7</c:v>
                </c:pt>
                <c:pt idx="490">
                  <c:v>1.7005099999999999E-6</c:v>
                </c:pt>
                <c:pt idx="491">
                  <c:v>2.84169E-6</c:v>
                </c:pt>
                <c:pt idx="492">
                  <c:v>4.00688E-6</c:v>
                </c:pt>
                <c:pt idx="493">
                  <c:v>5.1600499999999998E-6</c:v>
                </c:pt>
                <c:pt idx="494">
                  <c:v>6.2321400000000003E-6</c:v>
                </c:pt>
                <c:pt idx="495">
                  <c:v>7.1227499999999997E-6</c:v>
                </c:pt>
                <c:pt idx="496">
                  <c:v>7.7276599999999995E-6</c:v>
                </c:pt>
                <c:pt idx="497">
                  <c:v>7.9771399999999997E-6</c:v>
                </c:pt>
                <c:pt idx="498">
                  <c:v>7.8600499999999994E-6</c:v>
                </c:pt>
                <c:pt idx="499">
                  <c:v>7.4174399999999997E-6</c:v>
                </c:pt>
                <c:pt idx="500">
                  <c:v>6.7106300000000002E-6</c:v>
                </c:pt>
                <c:pt idx="501">
                  <c:v>5.7868100000000001E-6</c:v>
                </c:pt>
                <c:pt idx="502">
                  <c:v>4.6677500000000003E-6</c:v>
                </c:pt>
                <c:pt idx="503">
                  <c:v>3.3708899999999999E-6</c:v>
                </c:pt>
                <c:pt idx="504">
                  <c:v>1.94951E-6</c:v>
                </c:pt>
                <c:pt idx="505">
                  <c:v>5.2425599999999995E-7</c:v>
                </c:pt>
                <c:pt idx="506">
                  <c:v>-7.1912700000000003E-7</c:v>
                </c:pt>
                <c:pt idx="507">
                  <c:v>-1.5724800000000001E-6</c:v>
                </c:pt>
                <c:pt idx="508">
                  <c:v>-1.87258E-6</c:v>
                </c:pt>
                <c:pt idx="509">
                  <c:v>-1.5626099999999999E-6</c:v>
                </c:pt>
                <c:pt idx="510">
                  <c:v>-7.18236E-7</c:v>
                </c:pt>
                <c:pt idx="511">
                  <c:v>4.7615300000000002E-7</c:v>
                </c:pt>
                <c:pt idx="512">
                  <c:v>1.7924500000000001E-6</c:v>
                </c:pt>
                <c:pt idx="513">
                  <c:v>3.0378500000000001E-6</c:v>
                </c:pt>
                <c:pt idx="514">
                  <c:v>4.1134399999999997E-6</c:v>
                </c:pt>
                <c:pt idx="515">
                  <c:v>5.0268199999999996E-6</c:v>
                </c:pt>
                <c:pt idx="516">
                  <c:v>5.8543699999999998E-6</c:v>
                </c:pt>
                <c:pt idx="517">
                  <c:v>6.6719200000000001E-6</c:v>
                </c:pt>
                <c:pt idx="518">
                  <c:v>7.4865799999999999E-6</c:v>
                </c:pt>
                <c:pt idx="519">
                  <c:v>8.1999400000000003E-6</c:v>
                </c:pt>
                <c:pt idx="520">
                  <c:v>8.6162200000000003E-6</c:v>
                </c:pt>
                <c:pt idx="521">
                  <c:v>8.4888799999999996E-6</c:v>
                </c:pt>
                <c:pt idx="522">
                  <c:v>7.5858999999999997E-6</c:v>
                </c:pt>
                <c:pt idx="523">
                  <c:v>5.7534800000000004E-6</c:v>
                </c:pt>
                <c:pt idx="524">
                  <c:v>2.96471E-6</c:v>
                </c:pt>
                <c:pt idx="525">
                  <c:v>-6.5309200000000004E-7</c:v>
                </c:pt>
                <c:pt idx="526">
                  <c:v>-4.8171699999999998E-6</c:v>
                </c:pt>
                <c:pt idx="527">
                  <c:v>-9.11902E-6</c:v>
                </c:pt>
                <c:pt idx="528">
                  <c:v>-1.30862E-5</c:v>
                </c:pt>
                <c:pt idx="529">
                  <c:v>-1.6267299999999999E-5</c:v>
                </c:pt>
                <c:pt idx="530">
                  <c:v>-1.8316299999999999E-5</c:v>
                </c:pt>
                <c:pt idx="531">
                  <c:v>-1.90506E-5</c:v>
                </c:pt>
                <c:pt idx="532">
                  <c:v>-1.84603E-5</c:v>
                </c:pt>
                <c:pt idx="533">
                  <c:v>-1.6671799999999999E-5</c:v>
                </c:pt>
                <c:pt idx="534">
                  <c:v>-1.38859E-5</c:v>
                </c:pt>
                <c:pt idx="535">
                  <c:v>-1.0322299999999999E-5</c:v>
                </c:pt>
                <c:pt idx="536">
                  <c:v>-6.1936299999999999E-6</c:v>
                </c:pt>
                <c:pt idx="537">
                  <c:v>-1.71386E-6</c:v>
                </c:pt>
                <c:pt idx="538">
                  <c:v>2.8743300000000001E-6</c:v>
                </c:pt>
                <c:pt idx="539">
                  <c:v>7.2766099999999998E-6</c:v>
                </c:pt>
                <c:pt idx="540">
                  <c:v>1.11471E-5</c:v>
                </c:pt>
                <c:pt idx="541">
                  <c:v>1.41185E-5</c:v>
                </c:pt>
                <c:pt idx="542">
                  <c:v>1.5855400000000001E-5</c:v>
                </c:pt>
                <c:pt idx="543">
                  <c:v>1.6118500000000002E-5</c:v>
                </c:pt>
                <c:pt idx="544">
                  <c:v>1.48231E-5</c:v>
                </c:pt>
                <c:pt idx="545">
                  <c:v>1.20773E-5</c:v>
                </c:pt>
                <c:pt idx="546">
                  <c:v>8.1867900000000003E-6</c:v>
                </c:pt>
                <c:pt idx="547">
                  <c:v>3.6213500000000001E-6</c:v>
                </c:pt>
                <c:pt idx="548">
                  <c:v>-1.0545799999999999E-6</c:v>
                </c:pt>
                <c:pt idx="549">
                  <c:v>-5.2723600000000003E-6</c:v>
                </c:pt>
                <c:pt idx="550">
                  <c:v>-8.5505099999999996E-6</c:v>
                </c:pt>
                <c:pt idx="551">
                  <c:v>-1.0567199999999999E-5</c:v>
                </c:pt>
                <c:pt idx="552">
                  <c:v>-1.12003E-5</c:v>
                </c:pt>
                <c:pt idx="553">
                  <c:v>-1.05298E-5</c:v>
                </c:pt>
                <c:pt idx="554">
                  <c:v>-8.8062000000000005E-6</c:v>
                </c:pt>
                <c:pt idx="555">
                  <c:v>-6.3930999999999998E-6</c:v>
                </c:pt>
                <c:pt idx="556">
                  <c:v>-3.6986999999999998E-6</c:v>
                </c:pt>
                <c:pt idx="557">
                  <c:v>-1.11089E-6</c:v>
                </c:pt>
                <c:pt idx="558">
                  <c:v>1.05173E-6</c:v>
                </c:pt>
                <c:pt idx="559">
                  <c:v>2.56813E-6</c:v>
                </c:pt>
                <c:pt idx="560">
                  <c:v>3.32652E-6</c:v>
                </c:pt>
                <c:pt idx="561">
                  <c:v>3.32617E-6</c:v>
                </c:pt>
                <c:pt idx="562">
                  <c:v>2.6730300000000001E-6</c:v>
                </c:pt>
                <c:pt idx="563">
                  <c:v>1.5656099999999999E-6</c:v>
                </c:pt>
                <c:pt idx="564">
                  <c:v>2.65623E-7</c:v>
                </c:pt>
                <c:pt idx="565">
                  <c:v>-9.4638300000000001E-7</c:v>
                </c:pt>
                <c:pt idx="566">
                  <c:v>-1.81991E-6</c:v>
                </c:pt>
                <c:pt idx="567">
                  <c:v>-2.1720000000000001E-6</c:v>
                </c:pt>
                <c:pt idx="568">
                  <c:v>-1.9037300000000001E-6</c:v>
                </c:pt>
                <c:pt idx="569">
                  <c:v>-9.9919399999999994E-7</c:v>
                </c:pt>
                <c:pt idx="570">
                  <c:v>4.7988499999999996E-7</c:v>
                </c:pt>
                <c:pt idx="571">
                  <c:v>2.3945699999999999E-6</c:v>
                </c:pt>
                <c:pt idx="572">
                  <c:v>4.5283999999999997E-6</c:v>
                </c:pt>
                <c:pt idx="573">
                  <c:v>6.6019999999999996E-6</c:v>
                </c:pt>
                <c:pt idx="574">
                  <c:v>8.3148500000000005E-6</c:v>
                </c:pt>
                <c:pt idx="575">
                  <c:v>9.4083900000000006E-6</c:v>
                </c:pt>
                <c:pt idx="576">
                  <c:v>9.7252899999999992E-6</c:v>
                </c:pt>
                <c:pt idx="577">
                  <c:v>9.2358299999999993E-6</c:v>
                </c:pt>
                <c:pt idx="578">
                  <c:v>8.0185600000000004E-6</c:v>
                </c:pt>
                <c:pt idx="579">
                  <c:v>6.20867E-6</c:v>
                </c:pt>
                <c:pt idx="580">
                  <c:v>3.9452400000000002E-6</c:v>
                </c:pt>
                <c:pt idx="581">
                  <c:v>1.34651E-6</c:v>
                </c:pt>
                <c:pt idx="582">
                  <c:v>-1.47716E-6</c:v>
                </c:pt>
                <c:pt idx="583">
                  <c:v>-4.3862800000000001E-6</c:v>
                </c:pt>
                <c:pt idx="584">
                  <c:v>-7.1772499999999998E-6</c:v>
                </c:pt>
                <c:pt idx="585">
                  <c:v>-9.57361E-6</c:v>
                </c:pt>
                <c:pt idx="586">
                  <c:v>-1.1254600000000001E-5</c:v>
                </c:pt>
                <c:pt idx="587">
                  <c:v>-1.19165E-5</c:v>
                </c:pt>
                <c:pt idx="588">
                  <c:v>-1.1350599999999999E-5</c:v>
                </c:pt>
                <c:pt idx="589">
                  <c:v>-9.5128600000000006E-6</c:v>
                </c:pt>
                <c:pt idx="590">
                  <c:v>-6.5619800000000003E-6</c:v>
                </c:pt>
                <c:pt idx="591">
                  <c:v>-2.8494900000000001E-6</c:v>
                </c:pt>
                <c:pt idx="592">
                  <c:v>1.14041E-6</c:v>
                </c:pt>
                <c:pt idx="593">
                  <c:v>4.8843599999999999E-6</c:v>
                </c:pt>
                <c:pt idx="594">
                  <c:v>7.9183000000000001E-6</c:v>
                </c:pt>
                <c:pt idx="595">
                  <c:v>9.9115699999999997E-6</c:v>
                </c:pt>
                <c:pt idx="596">
                  <c:v>1.06996E-5</c:v>
                </c:pt>
                <c:pt idx="597">
                  <c:v>1.02762E-5</c:v>
                </c:pt>
                <c:pt idx="598">
                  <c:v>8.76023E-6</c:v>
                </c:pt>
                <c:pt idx="599">
                  <c:v>6.3576099999999998E-6</c:v>
                </c:pt>
                <c:pt idx="600">
                  <c:v>3.3296799999999999E-6</c:v>
                </c:pt>
                <c:pt idx="601">
                  <c:v>-2.8674900000000002E-8</c:v>
                </c:pt>
                <c:pt idx="602">
                  <c:v>-3.4085999999999999E-6</c:v>
                </c:pt>
                <c:pt idx="603">
                  <c:v>-6.5119999999999997E-6</c:v>
                </c:pt>
                <c:pt idx="604">
                  <c:v>-9.0823999999999996E-6</c:v>
                </c:pt>
                <c:pt idx="605">
                  <c:v>-1.0934199999999999E-5</c:v>
                </c:pt>
                <c:pt idx="606">
                  <c:v>-1.1969399999999999E-5</c:v>
                </c:pt>
                <c:pt idx="607">
                  <c:v>-1.2174800000000001E-5</c:v>
                </c:pt>
                <c:pt idx="608">
                  <c:v>-1.16033E-5</c:v>
                </c:pt>
                <c:pt idx="609">
                  <c:v>-1.0352300000000001E-5</c:v>
                </c:pt>
                <c:pt idx="610">
                  <c:v>-8.5499200000000006E-6</c:v>
                </c:pt>
                <c:pt idx="611">
                  <c:v>-6.3516399999999997E-6</c:v>
                </c:pt>
                <c:pt idx="612">
                  <c:v>-3.9379799999999997E-6</c:v>
                </c:pt>
                <c:pt idx="613">
                  <c:v>-1.50193E-6</c:v>
                </c:pt>
                <c:pt idx="614">
                  <c:v>7.7788500000000001E-7</c:v>
                </c:pt>
                <c:pt idx="615">
                  <c:v>2.76829E-6</c:v>
                </c:pt>
                <c:pt idx="616">
                  <c:v>4.4011500000000002E-6</c:v>
                </c:pt>
                <c:pt idx="617">
                  <c:v>5.6710499999999997E-6</c:v>
                </c:pt>
                <c:pt idx="618">
                  <c:v>6.6139299999999999E-6</c:v>
                </c:pt>
                <c:pt idx="619">
                  <c:v>7.2791899999999998E-6</c:v>
                </c:pt>
                <c:pt idx="620">
                  <c:v>7.7070999999999994E-6</c:v>
                </c:pt>
                <c:pt idx="621">
                  <c:v>7.9154599999999996E-6</c:v>
                </c:pt>
                <c:pt idx="622">
                  <c:v>7.8932700000000007E-6</c:v>
                </c:pt>
                <c:pt idx="623">
                  <c:v>7.5998200000000002E-6</c:v>
                </c:pt>
                <c:pt idx="624">
                  <c:v>6.9729599999999997E-6</c:v>
                </c:pt>
                <c:pt idx="625">
                  <c:v>5.9506100000000001E-6</c:v>
                </c:pt>
                <c:pt idx="626">
                  <c:v>4.5031699999999999E-6</c:v>
                </c:pt>
                <c:pt idx="627">
                  <c:v>2.6641699999999999E-6</c:v>
                </c:pt>
                <c:pt idx="628">
                  <c:v>5.4387800000000002E-7</c:v>
                </c:pt>
                <c:pt idx="629">
                  <c:v>-1.68266E-6</c:v>
                </c:pt>
                <c:pt idx="630">
                  <c:v>-3.8081699999999998E-6</c:v>
                </c:pt>
                <c:pt idx="631">
                  <c:v>-5.6321499999999999E-6</c:v>
                </c:pt>
                <c:pt idx="632">
                  <c:v>-6.9917000000000003E-6</c:v>
                </c:pt>
                <c:pt idx="633">
                  <c:v>-7.7757000000000008E-6</c:v>
                </c:pt>
                <c:pt idx="634">
                  <c:v>-7.9217299999999995E-6</c:v>
                </c:pt>
                <c:pt idx="635">
                  <c:v>-7.4007400000000004E-6</c:v>
                </c:pt>
                <c:pt idx="636">
                  <c:v>-6.19919E-6</c:v>
                </c:pt>
                <c:pt idx="637">
                  <c:v>-4.3123299999999998E-6</c:v>
                </c:pt>
                <c:pt idx="638">
                  <c:v>-1.76064E-6</c:v>
                </c:pt>
                <c:pt idx="639">
                  <c:v>1.3685999999999999E-6</c:v>
                </c:pt>
                <c:pt idx="640">
                  <c:v>4.8709299999999998E-6</c:v>
                </c:pt>
                <c:pt idx="641">
                  <c:v>8.3959000000000004E-6</c:v>
                </c:pt>
                <c:pt idx="642">
                  <c:v>1.1468700000000001E-5</c:v>
                </c:pt>
                <c:pt idx="643">
                  <c:v>1.3569399999999999E-5</c:v>
                </c:pt>
                <c:pt idx="644">
                  <c:v>1.42481E-5</c:v>
                </c:pt>
                <c:pt idx="645">
                  <c:v>1.32336E-5</c:v>
                </c:pt>
                <c:pt idx="646">
                  <c:v>1.04986E-5</c:v>
                </c:pt>
                <c:pt idx="647">
                  <c:v>6.2640999999999999E-6</c:v>
                </c:pt>
                <c:pt idx="648">
                  <c:v>9.5368899999999998E-7</c:v>
                </c:pt>
                <c:pt idx="649">
                  <c:v>-4.8794100000000001E-6</c:v>
                </c:pt>
                <c:pt idx="650">
                  <c:v>-1.0629699999999999E-5</c:v>
                </c:pt>
                <c:pt idx="651">
                  <c:v>-1.5710100000000001E-5</c:v>
                </c:pt>
                <c:pt idx="652">
                  <c:v>-1.9612199999999998E-5</c:v>
                </c:pt>
                <c:pt idx="653">
                  <c:v>-2.1956399999999999E-5</c:v>
                </c:pt>
                <c:pt idx="654">
                  <c:v>-2.2527999999999998E-5</c:v>
                </c:pt>
                <c:pt idx="655">
                  <c:v>-2.12941E-5</c:v>
                </c:pt>
                <c:pt idx="656">
                  <c:v>-1.8397999999999999E-5</c:v>
                </c:pt>
                <c:pt idx="657">
                  <c:v>-1.41289E-5</c:v>
                </c:pt>
                <c:pt idx="658">
                  <c:v>-8.8715199999999994E-6</c:v>
                </c:pt>
                <c:pt idx="659">
                  <c:v>-3.0446500000000001E-6</c:v>
                </c:pt>
                <c:pt idx="660">
                  <c:v>2.9569500000000001E-6</c:v>
                </c:pt>
                <c:pt idx="661">
                  <c:v>8.8012400000000008E-6</c:v>
                </c:pt>
                <c:pt idx="662">
                  <c:v>1.4226999999999999E-5</c:v>
                </c:pt>
                <c:pt idx="663">
                  <c:v>1.9023300000000001E-5</c:v>
                </c:pt>
                <c:pt idx="664">
                  <c:v>2.2997400000000001E-5</c:v>
                </c:pt>
                <c:pt idx="665">
                  <c:v>2.5954800000000001E-5</c:v>
                </c:pt>
                <c:pt idx="666">
                  <c:v>2.7709399999999999E-5</c:v>
                </c:pt>
                <c:pt idx="667">
                  <c:v>2.8123499999999999E-5</c:v>
                </c:pt>
                <c:pt idx="668">
                  <c:v>2.7157299999999998E-5</c:v>
                </c:pt>
                <c:pt idx="669">
                  <c:v>2.4900299999999999E-5</c:v>
                </c:pt>
                <c:pt idx="670">
                  <c:v>2.1563700000000002E-5</c:v>
                </c:pt>
                <c:pt idx="671">
                  <c:v>1.7436E-5</c:v>
                </c:pt>
                <c:pt idx="672">
                  <c:v>1.2821599999999999E-5</c:v>
                </c:pt>
                <c:pt idx="673">
                  <c:v>7.9920000000000007E-6</c:v>
                </c:pt>
                <c:pt idx="674">
                  <c:v>3.1707899999999999E-6</c:v>
                </c:pt>
                <c:pt idx="675">
                  <c:v>-1.4485500000000001E-6</c:v>
                </c:pt>
                <c:pt idx="676">
                  <c:v>-5.6714200000000002E-6</c:v>
                </c:pt>
                <c:pt idx="677">
                  <c:v>-9.28558E-6</c:v>
                </c:pt>
                <c:pt idx="678">
                  <c:v>-1.2077E-5</c:v>
                </c:pt>
                <c:pt idx="679">
                  <c:v>-1.3874400000000001E-5</c:v>
                </c:pt>
                <c:pt idx="680">
                  <c:v>-1.4600099999999999E-5</c:v>
                </c:pt>
                <c:pt idx="681">
                  <c:v>-1.4297800000000001E-5</c:v>
                </c:pt>
                <c:pt idx="682">
                  <c:v>-1.31218E-5</c:v>
                </c:pt>
                <c:pt idx="683">
                  <c:v>-1.12922E-5</c:v>
                </c:pt>
                <c:pt idx="684">
                  <c:v>-9.0388000000000006E-6</c:v>
                </c:pt>
                <c:pt idx="685">
                  <c:v>-6.5588099999999996E-6</c:v>
                </c:pt>
                <c:pt idx="686">
                  <c:v>-4.0023900000000001E-6</c:v>
                </c:pt>
                <c:pt idx="687">
                  <c:v>-1.4826100000000001E-6</c:v>
                </c:pt>
                <c:pt idx="688">
                  <c:v>9.0505100000000005E-7</c:v>
                </c:pt>
                <c:pt idx="689">
                  <c:v>3.0687099999999998E-6</c:v>
                </c:pt>
                <c:pt idx="690">
                  <c:v>4.9182900000000001E-6</c:v>
                </c:pt>
                <c:pt idx="691">
                  <c:v>6.3726300000000002E-6</c:v>
                </c:pt>
                <c:pt idx="692">
                  <c:v>7.3674799999999996E-6</c:v>
                </c:pt>
                <c:pt idx="693">
                  <c:v>7.8589300000000007E-6</c:v>
                </c:pt>
                <c:pt idx="694">
                  <c:v>7.8227700000000003E-6</c:v>
                </c:pt>
                <c:pt idx="695">
                  <c:v>7.2546400000000002E-6</c:v>
                </c:pt>
                <c:pt idx="696">
                  <c:v>6.1753699999999998E-6</c:v>
                </c:pt>
                <c:pt idx="697">
                  <c:v>4.6407999999999997E-6</c:v>
                </c:pt>
                <c:pt idx="698">
                  <c:v>2.7499699999999999E-6</c:v>
                </c:pt>
                <c:pt idx="699">
                  <c:v>6.4339600000000005E-7</c:v>
                </c:pt>
                <c:pt idx="700">
                  <c:v>-1.51268E-6</c:v>
                </c:pt>
                <c:pt idx="701">
                  <c:v>-3.5531899999999999E-6</c:v>
                </c:pt>
                <c:pt idx="702">
                  <c:v>-5.34228E-6</c:v>
                </c:pt>
                <c:pt idx="703">
                  <c:v>-6.7911199999999998E-6</c:v>
                </c:pt>
                <c:pt idx="704">
                  <c:v>-7.8590000000000005E-6</c:v>
                </c:pt>
                <c:pt idx="705">
                  <c:v>-8.5392699999999993E-6</c:v>
                </c:pt>
                <c:pt idx="706">
                  <c:v>-8.8392199999999997E-6</c:v>
                </c:pt>
                <c:pt idx="707">
                  <c:v>-8.7643199999999998E-6</c:v>
                </c:pt>
                <c:pt idx="708">
                  <c:v>-8.3137899999999992E-6</c:v>
                </c:pt>
                <c:pt idx="709">
                  <c:v>-7.4878599999999997E-6</c:v>
                </c:pt>
                <c:pt idx="710">
                  <c:v>-6.3021000000000002E-6</c:v>
                </c:pt>
                <c:pt idx="711">
                  <c:v>-4.8016699999999997E-6</c:v>
                </c:pt>
                <c:pt idx="712">
                  <c:v>-3.0695800000000001E-6</c:v>
                </c:pt>
                <c:pt idx="713">
                  <c:v>-1.2255599999999999E-6</c:v>
                </c:pt>
                <c:pt idx="714">
                  <c:v>5.8504600000000001E-7</c:v>
                </c:pt>
                <c:pt idx="715">
                  <c:v>2.2095799999999999E-6</c:v>
                </c:pt>
                <c:pt idx="716">
                  <c:v>3.5084799999999998E-6</c:v>
                </c:pt>
                <c:pt idx="717">
                  <c:v>4.3717500000000001E-6</c:v>
                </c:pt>
                <c:pt idx="718">
                  <c:v>4.7277999999999999E-6</c:v>
                </c:pt>
                <c:pt idx="719">
                  <c:v>4.5448099999999999E-6</c:v>
                </c:pt>
                <c:pt idx="720">
                  <c:v>3.8287999999999997E-6</c:v>
                </c:pt>
                <c:pt idx="721">
                  <c:v>2.62335E-6</c:v>
                </c:pt>
                <c:pt idx="722">
                  <c:v>1.0122499999999999E-6</c:v>
                </c:pt>
                <c:pt idx="723">
                  <c:v>-8.7846299999999997E-7</c:v>
                </c:pt>
                <c:pt idx="724">
                  <c:v>-2.8856700000000002E-6</c:v>
                </c:pt>
                <c:pt idx="725">
                  <c:v>-4.82554E-6</c:v>
                </c:pt>
                <c:pt idx="726">
                  <c:v>-6.5195099999999999E-6</c:v>
                </c:pt>
                <c:pt idx="727">
                  <c:v>-7.8223800000000001E-6</c:v>
                </c:pt>
                <c:pt idx="728">
                  <c:v>-8.64341E-6</c:v>
                </c:pt>
                <c:pt idx="729">
                  <c:v>-8.9551699999999998E-6</c:v>
                </c:pt>
                <c:pt idx="730">
                  <c:v>-8.7901099999999998E-6</c:v>
                </c:pt>
                <c:pt idx="731">
                  <c:v>-8.2291500000000007E-6</c:v>
                </c:pt>
                <c:pt idx="732">
                  <c:v>-7.3870200000000003E-6</c:v>
                </c:pt>
                <c:pt idx="733">
                  <c:v>-6.3969499999999998E-6</c:v>
                </c:pt>
                <c:pt idx="734">
                  <c:v>-5.3951500000000003E-6</c:v>
                </c:pt>
                <c:pt idx="735">
                  <c:v>-4.5048599999999996E-6</c:v>
                </c:pt>
                <c:pt idx="736">
                  <c:v>-3.8210999999999997E-6</c:v>
                </c:pt>
                <c:pt idx="737">
                  <c:v>-3.39868E-6</c:v>
                </c:pt>
                <c:pt idx="738">
                  <c:v>-3.2470800000000001E-6</c:v>
                </c:pt>
                <c:pt idx="739">
                  <c:v>-3.3347699999999998E-6</c:v>
                </c:pt>
                <c:pt idx="740">
                  <c:v>-3.6032800000000002E-6</c:v>
                </c:pt>
                <c:pt idx="741">
                  <c:v>-3.9869800000000004E-6</c:v>
                </c:pt>
                <c:pt idx="742">
                  <c:v>-4.4308E-6</c:v>
                </c:pt>
                <c:pt idx="743">
                  <c:v>-4.8968100000000001E-6</c:v>
                </c:pt>
                <c:pt idx="744">
                  <c:v>-5.3541400000000004E-6</c:v>
                </c:pt>
                <c:pt idx="745">
                  <c:v>-5.7557900000000002E-6</c:v>
                </c:pt>
                <c:pt idx="746">
                  <c:v>-6.0151899999999997E-6</c:v>
                </c:pt>
                <c:pt idx="747">
                  <c:v>-6.0003799999999996E-6</c:v>
                </c:pt>
                <c:pt idx="748">
                  <c:v>-5.5582200000000001E-6</c:v>
                </c:pt>
                <c:pt idx="749">
                  <c:v>-4.5663699999999996E-6</c:v>
                </c:pt>
                <c:pt idx="750">
                  <c:v>-2.9942999999999999E-6</c:v>
                </c:pt>
                <c:pt idx="751">
                  <c:v>-9.4537199999999995E-7</c:v>
                </c:pt>
                <c:pt idx="752">
                  <c:v>1.34328E-6</c:v>
                </c:pt>
                <c:pt idx="753">
                  <c:v>3.5491500000000001E-6</c:v>
                </c:pt>
                <c:pt idx="754">
                  <c:v>5.3457000000000003E-6</c:v>
                </c:pt>
                <c:pt idx="755">
                  <c:v>6.4869499999999998E-6</c:v>
                </c:pt>
                <c:pt idx="756">
                  <c:v>6.8647700000000003E-6</c:v>
                </c:pt>
                <c:pt idx="757">
                  <c:v>6.5224600000000004E-6</c:v>
                </c:pt>
                <c:pt idx="758">
                  <c:v>5.6277100000000002E-6</c:v>
                </c:pt>
                <c:pt idx="759">
                  <c:v>4.4234800000000004E-6</c:v>
                </c:pt>
                <c:pt idx="760">
                  <c:v>3.1785900000000001E-6</c:v>
                </c:pt>
                <c:pt idx="761">
                  <c:v>2.1504600000000002E-6</c:v>
                </c:pt>
                <c:pt idx="762">
                  <c:v>1.5589E-6</c:v>
                </c:pt>
                <c:pt idx="763">
                  <c:v>1.5612599999999999E-6</c:v>
                </c:pt>
                <c:pt idx="764">
                  <c:v>2.2225100000000002E-6</c:v>
                </c:pt>
                <c:pt idx="765">
                  <c:v>3.4862199999999999E-6</c:v>
                </c:pt>
                <c:pt idx="766">
                  <c:v>5.1629600000000001E-6</c:v>
                </c:pt>
                <c:pt idx="767">
                  <c:v>6.9525799999999996E-6</c:v>
                </c:pt>
                <c:pt idx="768">
                  <c:v>8.5035999999999994E-6</c:v>
                </c:pt>
                <c:pt idx="769">
                  <c:v>9.4942800000000002E-6</c:v>
                </c:pt>
                <c:pt idx="770">
                  <c:v>9.7075600000000006E-6</c:v>
                </c:pt>
                <c:pt idx="771">
                  <c:v>9.0746900000000007E-6</c:v>
                </c:pt>
                <c:pt idx="772">
                  <c:v>7.6766000000000003E-6</c:v>
                </c:pt>
                <c:pt idx="773">
                  <c:v>5.7104499999999997E-6</c:v>
                </c:pt>
                <c:pt idx="774">
                  <c:v>3.43863E-6</c:v>
                </c:pt>
                <c:pt idx="775">
                  <c:v>1.1377299999999999E-6</c:v>
                </c:pt>
                <c:pt idx="776">
                  <c:v>-9.4232299999999996E-7</c:v>
                </c:pt>
                <c:pt idx="777">
                  <c:v>-2.6068799999999998E-6</c:v>
                </c:pt>
                <c:pt idx="778">
                  <c:v>-3.7341299999999999E-6</c:v>
                </c:pt>
                <c:pt idx="779">
                  <c:v>-4.2826500000000004E-6</c:v>
                </c:pt>
                <c:pt idx="780">
                  <c:v>-4.2879299999999996E-6</c:v>
                </c:pt>
                <c:pt idx="781">
                  <c:v>-3.8469800000000001E-6</c:v>
                </c:pt>
                <c:pt idx="782">
                  <c:v>-3.0919500000000001E-6</c:v>
                </c:pt>
                <c:pt idx="783">
                  <c:v>-2.15765E-6</c:v>
                </c:pt>
                <c:pt idx="784">
                  <c:v>-1.15092E-6</c:v>
                </c:pt>
                <c:pt idx="785">
                  <c:v>-1.31539E-7</c:v>
                </c:pt>
                <c:pt idx="786">
                  <c:v>8.8773399999999997E-7</c:v>
                </c:pt>
                <c:pt idx="787">
                  <c:v>1.9204700000000001E-6</c:v>
                </c:pt>
                <c:pt idx="788">
                  <c:v>2.9722800000000002E-6</c:v>
                </c:pt>
                <c:pt idx="789">
                  <c:v>4.0072499999999996E-6</c:v>
                </c:pt>
                <c:pt idx="790">
                  <c:v>4.9311199999999998E-6</c:v>
                </c:pt>
                <c:pt idx="791">
                  <c:v>5.6018999999999997E-6</c:v>
                </c:pt>
                <c:pt idx="792">
                  <c:v>5.8671799999999998E-6</c:v>
                </c:pt>
                <c:pt idx="793">
                  <c:v>5.6160899999999996E-6</c:v>
                </c:pt>
                <c:pt idx="794">
                  <c:v>4.8271699999999997E-6</c:v>
                </c:pt>
                <c:pt idx="795">
                  <c:v>3.59399E-6</c:v>
                </c:pt>
                <c:pt idx="796">
                  <c:v>2.1175200000000002E-6</c:v>
                </c:pt>
                <c:pt idx="797">
                  <c:v>6.6515100000000002E-7</c:v>
                </c:pt>
                <c:pt idx="798">
                  <c:v>-4.9367000000000005E-7</c:v>
                </c:pt>
                <c:pt idx="799">
                  <c:v>-1.1571900000000001E-6</c:v>
                </c:pt>
                <c:pt idx="800">
                  <c:v>-1.24609E-6</c:v>
                </c:pt>
                <c:pt idx="801">
                  <c:v>-8.2634500000000001E-7</c:v>
                </c:pt>
                <c:pt idx="802">
                  <c:v>-9.2495400000000004E-8</c:v>
                </c:pt>
                <c:pt idx="803">
                  <c:v>6.8428099999999996E-7</c:v>
                </c:pt>
                <c:pt idx="804">
                  <c:v>1.22742E-6</c:v>
                </c:pt>
                <c:pt idx="805">
                  <c:v>1.32391E-6</c:v>
                </c:pt>
                <c:pt idx="806">
                  <c:v>8.7107099999999995E-7</c:v>
                </c:pt>
                <c:pt idx="807">
                  <c:v>-1.0969600000000001E-7</c:v>
                </c:pt>
                <c:pt idx="808">
                  <c:v>-1.4908800000000001E-6</c:v>
                </c:pt>
                <c:pt idx="809">
                  <c:v>-3.0772099999999998E-6</c:v>
                </c:pt>
                <c:pt idx="810">
                  <c:v>-4.64865E-6</c:v>
                </c:pt>
                <c:pt idx="811">
                  <c:v>-5.9957299999999996E-6</c:v>
                </c:pt>
                <c:pt idx="812">
                  <c:v>-6.9422899999999997E-6</c:v>
                </c:pt>
                <c:pt idx="813">
                  <c:v>-7.3582699999999999E-6</c:v>
                </c:pt>
                <c:pt idx="814">
                  <c:v>-7.1674399999999996E-6</c:v>
                </c:pt>
                <c:pt idx="815">
                  <c:v>-6.3525300000000001E-6</c:v>
                </c:pt>
                <c:pt idx="816">
                  <c:v>-4.9554900000000004E-6</c:v>
                </c:pt>
                <c:pt idx="817">
                  <c:v>-3.0691200000000001E-6</c:v>
                </c:pt>
                <c:pt idx="818">
                  <c:v>-8.19855E-7</c:v>
                </c:pt>
                <c:pt idx="819">
                  <c:v>1.6522400000000001E-6</c:v>
                </c:pt>
                <c:pt idx="820">
                  <c:v>4.2066599999999996E-6</c:v>
                </c:pt>
                <c:pt idx="821">
                  <c:v>6.7021900000000001E-6</c:v>
                </c:pt>
                <c:pt idx="822">
                  <c:v>8.9848999999999993E-6</c:v>
                </c:pt>
                <c:pt idx="823">
                  <c:v>1.0875E-5</c:v>
                </c:pt>
                <c:pt idx="824">
                  <c:v>1.21654E-5</c:v>
                </c:pt>
                <c:pt idx="825">
                  <c:v>1.26397E-5</c:v>
                </c:pt>
                <c:pt idx="826">
                  <c:v>1.2108300000000001E-5</c:v>
                </c:pt>
                <c:pt idx="827">
                  <c:v>1.0452899999999999E-5</c:v>
                </c:pt>
                <c:pt idx="828">
                  <c:v>7.66766E-6</c:v>
                </c:pt>
                <c:pt idx="829">
                  <c:v>3.8863299999999999E-6</c:v>
                </c:pt>
                <c:pt idx="830">
                  <c:v>-6.1002100000000003E-7</c:v>
                </c:pt>
                <c:pt idx="831">
                  <c:v>-5.4091499999999997E-6</c:v>
                </c:pt>
                <c:pt idx="832">
                  <c:v>-1.00098E-5</c:v>
                </c:pt>
                <c:pt idx="833">
                  <c:v>-1.3889E-5</c:v>
                </c:pt>
                <c:pt idx="834">
                  <c:v>-1.6586400000000001E-5</c:v>
                </c:pt>
                <c:pt idx="835">
                  <c:v>-1.7788999999999999E-5</c:v>
                </c:pt>
                <c:pt idx="836">
                  <c:v>-1.7394500000000001E-5</c:v>
                </c:pt>
                <c:pt idx="837">
                  <c:v>-1.5532E-5</c:v>
                </c:pt>
                <c:pt idx="838">
                  <c:v>-1.2532599999999999E-5</c:v>
                </c:pt>
                <c:pt idx="839">
                  <c:v>-8.8576300000000001E-6</c:v>
                </c:pt>
                <c:pt idx="840">
                  <c:v>-5.0045899999999996E-6</c:v>
                </c:pt>
                <c:pt idx="841">
                  <c:v>-1.41737E-6</c:v>
                </c:pt>
                <c:pt idx="842">
                  <c:v>1.58057E-6</c:v>
                </c:pt>
                <c:pt idx="843">
                  <c:v>3.8201400000000003E-6</c:v>
                </c:pt>
                <c:pt idx="844">
                  <c:v>5.2885500000000004E-6</c:v>
                </c:pt>
                <c:pt idx="845">
                  <c:v>6.1046900000000003E-6</c:v>
                </c:pt>
                <c:pt idx="846">
                  <c:v>6.4746099999999997E-6</c:v>
                </c:pt>
                <c:pt idx="847">
                  <c:v>6.6340899999999999E-6</c:v>
                </c:pt>
                <c:pt idx="848">
                  <c:v>6.7884099999999999E-6</c:v>
                </c:pt>
                <c:pt idx="849">
                  <c:v>7.0622300000000003E-6</c:v>
                </c:pt>
                <c:pt idx="850">
                  <c:v>7.4723499999999997E-6</c:v>
                </c:pt>
                <c:pt idx="851">
                  <c:v>7.9307599999999993E-6</c:v>
                </c:pt>
                <c:pt idx="852">
                  <c:v>8.2756200000000006E-6</c:v>
                </c:pt>
                <c:pt idx="853">
                  <c:v>8.3186099999999993E-6</c:v>
                </c:pt>
                <c:pt idx="854">
                  <c:v>7.8933900000000007E-6</c:v>
                </c:pt>
                <c:pt idx="855">
                  <c:v>6.8932600000000003E-6</c:v>
                </c:pt>
                <c:pt idx="856">
                  <c:v>5.29277E-6</c:v>
                </c:pt>
                <c:pt idx="857">
                  <c:v>3.15301E-6</c:v>
                </c:pt>
                <c:pt idx="858">
                  <c:v>6.1305800000000001E-7</c:v>
                </c:pt>
                <c:pt idx="859">
                  <c:v>-2.12982E-6</c:v>
                </c:pt>
                <c:pt idx="860">
                  <c:v>-4.848E-6</c:v>
                </c:pt>
                <c:pt idx="861">
                  <c:v>-7.3142799999999999E-6</c:v>
                </c:pt>
                <c:pt idx="862">
                  <c:v>-9.3286400000000002E-6</c:v>
                </c:pt>
                <c:pt idx="863">
                  <c:v>-1.0734799999999999E-5</c:v>
                </c:pt>
                <c:pt idx="864">
                  <c:v>-1.14251E-5</c:v>
                </c:pt>
                <c:pt idx="865">
                  <c:v>-1.13391E-5</c:v>
                </c:pt>
                <c:pt idx="866">
                  <c:v>-1.0461100000000001E-5</c:v>
                </c:pt>
                <c:pt idx="867">
                  <c:v>-8.8246300000000006E-6</c:v>
                </c:pt>
                <c:pt idx="868">
                  <c:v>-6.5199699999999999E-6</c:v>
                </c:pt>
                <c:pt idx="869">
                  <c:v>-3.7002499999999999E-6</c:v>
                </c:pt>
                <c:pt idx="870">
                  <c:v>-5.7706500000000004E-7</c:v>
                </c:pt>
                <c:pt idx="871">
                  <c:v>2.59831E-6</c:v>
                </c:pt>
                <c:pt idx="872">
                  <c:v>5.5651399999999997E-6</c:v>
                </c:pt>
                <c:pt idx="873">
                  <c:v>8.0859199999999997E-6</c:v>
                </c:pt>
                <c:pt idx="874">
                  <c:v>9.9710699999999997E-6</c:v>
                </c:pt>
                <c:pt idx="875">
                  <c:v>1.1089E-5</c:v>
                </c:pt>
                <c:pt idx="876">
                  <c:v>1.13624E-5</c:v>
                </c:pt>
                <c:pt idx="877">
                  <c:v>1.07589E-5</c:v>
                </c:pt>
                <c:pt idx="878">
                  <c:v>9.2880199999999995E-6</c:v>
                </c:pt>
                <c:pt idx="879">
                  <c:v>7.0097E-6</c:v>
                </c:pt>
                <c:pt idx="880">
                  <c:v>4.0547499999999996E-6</c:v>
                </c:pt>
                <c:pt idx="881">
                  <c:v>6.4300899999999996E-7</c:v>
                </c:pt>
                <c:pt idx="882">
                  <c:v>-2.9162499999999998E-6</c:v>
                </c:pt>
                <c:pt idx="883">
                  <c:v>-6.2533799999999996E-6</c:v>
                </c:pt>
                <c:pt idx="884">
                  <c:v>-8.9950799999999999E-6</c:v>
                </c:pt>
                <c:pt idx="885">
                  <c:v>-1.08327E-5</c:v>
                </c:pt>
                <c:pt idx="886">
                  <c:v>-1.1579199999999999E-5</c:v>
                </c:pt>
                <c:pt idx="887">
                  <c:v>-1.11965E-5</c:v>
                </c:pt>
                <c:pt idx="888">
                  <c:v>-9.7883999999999993E-6</c:v>
                </c:pt>
                <c:pt idx="889">
                  <c:v>-7.5689399999999999E-6</c:v>
                </c:pt>
                <c:pt idx="890">
                  <c:v>-4.8216900000000001E-6</c:v>
                </c:pt>
                <c:pt idx="891">
                  <c:v>-1.8631199999999999E-6</c:v>
                </c:pt>
                <c:pt idx="892">
                  <c:v>9.864500000000001E-7</c:v>
                </c:pt>
                <c:pt idx="893">
                  <c:v>3.4287700000000001E-6</c:v>
                </c:pt>
                <c:pt idx="894">
                  <c:v>5.2167100000000002E-6</c:v>
                </c:pt>
                <c:pt idx="895">
                  <c:v>6.1866899999999997E-6</c:v>
                </c:pt>
                <c:pt idx="896">
                  <c:v>6.2878199999999999E-6</c:v>
                </c:pt>
                <c:pt idx="897">
                  <c:v>5.5972999999999998E-6</c:v>
                </c:pt>
                <c:pt idx="898">
                  <c:v>4.31191E-6</c:v>
                </c:pt>
                <c:pt idx="899">
                  <c:v>2.7112699999999998E-6</c:v>
                </c:pt>
                <c:pt idx="900">
                  <c:v>1.0979900000000001E-6</c:v>
                </c:pt>
                <c:pt idx="901">
                  <c:v>-2.70999E-7</c:v>
                </c:pt>
                <c:pt idx="902">
                  <c:v>-1.2420999999999999E-6</c:v>
                </c:pt>
                <c:pt idx="903">
                  <c:v>-1.79191E-6</c:v>
                </c:pt>
                <c:pt idx="904">
                  <c:v>-2.0125600000000002E-6</c:v>
                </c:pt>
                <c:pt idx="905">
                  <c:v>-2.06159E-6</c:v>
                </c:pt>
                <c:pt idx="906">
                  <c:v>-2.0993E-6</c:v>
                </c:pt>
                <c:pt idx="907">
                  <c:v>-2.2413200000000002E-6</c:v>
                </c:pt>
                <c:pt idx="908">
                  <c:v>-2.5447500000000001E-6</c:v>
                </c:pt>
                <c:pt idx="909">
                  <c:v>-3.0263199999999999E-6</c:v>
                </c:pt>
                <c:pt idx="910">
                  <c:v>-3.69234E-6</c:v>
                </c:pt>
                <c:pt idx="911">
                  <c:v>-4.5539800000000002E-6</c:v>
                </c:pt>
                <c:pt idx="912">
                  <c:v>-5.6133000000000001E-6</c:v>
                </c:pt>
                <c:pt idx="913">
                  <c:v>-6.8280700000000003E-6</c:v>
                </c:pt>
                <c:pt idx="914">
                  <c:v>-8.07849E-6</c:v>
                </c:pt>
                <c:pt idx="915">
                  <c:v>-9.1595499999999994E-6</c:v>
                </c:pt>
                <c:pt idx="916">
                  <c:v>-9.8090700000000003E-6</c:v>
                </c:pt>
                <c:pt idx="917">
                  <c:v>-9.7641800000000008E-6</c:v>
                </c:pt>
                <c:pt idx="918">
                  <c:v>-8.8252800000000003E-6</c:v>
                </c:pt>
                <c:pt idx="919">
                  <c:v>-6.9060499999999997E-6</c:v>
                </c:pt>
                <c:pt idx="920">
                  <c:v>-4.0570999999999997E-6</c:v>
                </c:pt>
                <c:pt idx="921">
                  <c:v>-4.6200999999999999E-7</c:v>
                </c:pt>
                <c:pt idx="922">
                  <c:v>3.5878199999999999E-6</c:v>
                </c:pt>
                <c:pt idx="923">
                  <c:v>7.7291599999999994E-6</c:v>
                </c:pt>
                <c:pt idx="924">
                  <c:v>1.15647E-5</c:v>
                </c:pt>
                <c:pt idx="925">
                  <c:v>1.46995E-5</c:v>
                </c:pt>
                <c:pt idx="926">
                  <c:v>1.6778100000000001E-5</c:v>
                </c:pt>
                <c:pt idx="927">
                  <c:v>1.7528199999999999E-5</c:v>
                </c:pt>
                <c:pt idx="928">
                  <c:v>1.6811099999999999E-5</c:v>
                </c:pt>
                <c:pt idx="929">
                  <c:v>1.4670300000000001E-5</c:v>
                </c:pt>
                <c:pt idx="930">
                  <c:v>1.13569E-5</c:v>
                </c:pt>
                <c:pt idx="931">
                  <c:v>7.3098900000000002E-6</c:v>
                </c:pt>
                <c:pt idx="932">
                  <c:v>3.08254E-6</c:v>
                </c:pt>
                <c:pt idx="933">
                  <c:v>-7.7051099999999996E-7</c:v>
                </c:pt>
                <c:pt idx="934">
                  <c:v>-3.81077E-6</c:v>
                </c:pt>
                <c:pt idx="935">
                  <c:v>-5.7963300000000003E-6</c:v>
                </c:pt>
                <c:pt idx="936">
                  <c:v>-6.7004700000000001E-6</c:v>
                </c:pt>
                <c:pt idx="937">
                  <c:v>-6.67147E-6</c:v>
                </c:pt>
                <c:pt idx="938">
                  <c:v>-5.95883E-6</c:v>
                </c:pt>
                <c:pt idx="939">
                  <c:v>-4.8367699999999996E-6</c:v>
                </c:pt>
                <c:pt idx="940">
                  <c:v>-3.5466399999999999E-6</c:v>
                </c:pt>
                <c:pt idx="941">
                  <c:v>-2.2636400000000001E-6</c:v>
                </c:pt>
                <c:pt idx="942">
                  <c:v>-1.0814299999999999E-6</c:v>
                </c:pt>
                <c:pt idx="943">
                  <c:v>-8.7812799999999993E-9</c:v>
                </c:pt>
                <c:pt idx="944">
                  <c:v>1.0191300000000001E-6</c:v>
                </c:pt>
                <c:pt idx="945">
                  <c:v>2.1087499999999999E-6</c:v>
                </c:pt>
                <c:pt idx="946">
                  <c:v>3.35687E-6</c:v>
                </c:pt>
                <c:pt idx="947">
                  <c:v>4.7937100000000002E-6</c:v>
                </c:pt>
                <c:pt idx="948">
                  <c:v>6.34151E-6</c:v>
                </c:pt>
                <c:pt idx="949">
                  <c:v>7.8095000000000004E-6</c:v>
                </c:pt>
                <c:pt idx="950">
                  <c:v>8.9342399999999994E-6</c:v>
                </c:pt>
                <c:pt idx="951">
                  <c:v>9.4528300000000008E-6</c:v>
                </c:pt>
                <c:pt idx="952">
                  <c:v>9.1805999999999998E-6</c:v>
                </c:pt>
                <c:pt idx="953">
                  <c:v>8.0659300000000005E-6</c:v>
                </c:pt>
                <c:pt idx="954">
                  <c:v>6.20654E-6</c:v>
                </c:pt>
                <c:pt idx="955">
                  <c:v>3.8252299999999998E-6</c:v>
                </c:pt>
                <c:pt idx="956">
                  <c:v>1.21944E-6</c:v>
                </c:pt>
                <c:pt idx="957">
                  <c:v>-1.29367E-6</c:v>
                </c:pt>
                <c:pt idx="958">
                  <c:v>-3.4228099999999999E-6</c:v>
                </c:pt>
                <c:pt idx="959">
                  <c:v>-4.9363999999999999E-6</c:v>
                </c:pt>
                <c:pt idx="960">
                  <c:v>-5.6832299999999996E-6</c:v>
                </c:pt>
                <c:pt idx="961">
                  <c:v>-5.5993800000000004E-6</c:v>
                </c:pt>
                <c:pt idx="962">
                  <c:v>-4.7030700000000004E-6</c:v>
                </c:pt>
                <c:pt idx="963">
                  <c:v>-3.07625E-6</c:v>
                </c:pt>
                <c:pt idx="964">
                  <c:v>-8.3037000000000004E-7</c:v>
                </c:pt>
                <c:pt idx="965">
                  <c:v>1.9354799999999998E-6</c:v>
                </c:pt>
                <c:pt idx="966">
                  <c:v>5.1641199999999999E-6</c:v>
                </c:pt>
                <c:pt idx="967">
                  <c:v>8.8420600000000002E-6</c:v>
                </c:pt>
                <c:pt idx="968">
                  <c:v>1.2969700000000001E-5</c:v>
                </c:pt>
                <c:pt idx="969">
                  <c:v>1.75024E-5</c:v>
                </c:pt>
                <c:pt idx="970">
                  <c:v>2.22798E-5</c:v>
                </c:pt>
                <c:pt idx="971">
                  <c:v>2.6979E-5</c:v>
                </c:pt>
                <c:pt idx="972">
                  <c:v>3.1127500000000003E-5</c:v>
                </c:pt>
                <c:pt idx="973">
                  <c:v>3.4183100000000001E-5</c:v>
                </c:pt>
                <c:pt idx="974">
                  <c:v>3.56597E-5</c:v>
                </c:pt>
                <c:pt idx="975">
                  <c:v>3.5262200000000003E-5</c:v>
                </c:pt>
                <c:pt idx="976">
                  <c:v>3.2972300000000003E-5</c:v>
                </c:pt>
                <c:pt idx="977">
                  <c:v>2.90355E-5</c:v>
                </c:pt>
                <c:pt idx="978">
                  <c:v>2.3855399999999999E-5</c:v>
                </c:pt>
                <c:pt idx="979">
                  <c:v>1.78561E-5</c:v>
                </c:pt>
                <c:pt idx="980">
                  <c:v>1.1372800000000001E-5</c:v>
                </c:pt>
                <c:pt idx="981">
                  <c:v>4.6108799999999996E-6</c:v>
                </c:pt>
                <c:pt idx="982">
                  <c:v>-2.3134900000000001E-6</c:v>
                </c:pt>
                <c:pt idx="983">
                  <c:v>-9.2823299999999996E-6</c:v>
                </c:pt>
                <c:pt idx="984">
                  <c:v>-1.6104500000000001E-5</c:v>
                </c:pt>
                <c:pt idx="985">
                  <c:v>-2.2500499999999999E-5</c:v>
                </c:pt>
                <c:pt idx="986">
                  <c:v>-2.8128099999999999E-5</c:v>
                </c:pt>
                <c:pt idx="987">
                  <c:v>-3.2629599999999997E-5</c:v>
                </c:pt>
                <c:pt idx="988">
                  <c:v>-3.5686999999999999E-5</c:v>
                </c:pt>
                <c:pt idx="989">
                  <c:v>-3.7063300000000001E-5</c:v>
                </c:pt>
                <c:pt idx="990">
                  <c:v>-3.6619499999999997E-5</c:v>
                </c:pt>
                <c:pt idx="991">
                  <c:v>-3.4327199999999999E-5</c:v>
                </c:pt>
                <c:pt idx="992">
                  <c:v>-3.02902E-5</c:v>
                </c:pt>
                <c:pt idx="993">
                  <c:v>-2.4762200000000002E-5</c:v>
                </c:pt>
                <c:pt idx="994">
                  <c:v>-1.8153699999999999E-5</c:v>
                </c:pt>
                <c:pt idx="995">
                  <c:v>-1.10279E-5</c:v>
                </c:pt>
                <c:pt idx="996">
                  <c:v>-4.0688199999999996E-6</c:v>
                </c:pt>
                <c:pt idx="997">
                  <c:v>2.0044299999999998E-6</c:v>
                </c:pt>
                <c:pt idx="998">
                  <c:v>6.5686699999999999E-6</c:v>
                </c:pt>
                <c:pt idx="999">
                  <c:v>9.2266799999999996E-6</c:v>
                </c:pt>
                <c:pt idx="1000">
                  <c:v>9.89208E-6</c:v>
                </c:pt>
                <c:pt idx="1001">
                  <c:v>8.7972400000000005E-6</c:v>
                </c:pt>
                <c:pt idx="1002">
                  <c:v>6.4059900000000003E-6</c:v>
                </c:pt>
                <c:pt idx="1003">
                  <c:v>3.2609599999999999E-6</c:v>
                </c:pt>
                <c:pt idx="1004">
                  <c:v>-1.5482799999999999E-7</c:v>
                </c:pt>
                <c:pt idx="1005">
                  <c:v>-3.4896099999999999E-6</c:v>
                </c:pt>
                <c:pt idx="1006">
                  <c:v>-6.5308600000000002E-6</c:v>
                </c:pt>
                <c:pt idx="1007">
                  <c:v>-9.1722199999999997E-6</c:v>
                </c:pt>
                <c:pt idx="1008">
                  <c:v>-1.1368E-5</c:v>
                </c:pt>
                <c:pt idx="1009">
                  <c:v>-1.31072E-5</c:v>
                </c:pt>
                <c:pt idx="1010">
                  <c:v>-1.4410700000000001E-5</c:v>
                </c:pt>
                <c:pt idx="1011">
                  <c:v>-1.5324799999999999E-5</c:v>
                </c:pt>
                <c:pt idx="1012">
                  <c:v>-1.5891200000000001E-5</c:v>
                </c:pt>
                <c:pt idx="1013">
                  <c:v>-1.6111900000000001E-5</c:v>
                </c:pt>
                <c:pt idx="1014">
                  <c:v>-1.5925399999999998E-5</c:v>
                </c:pt>
                <c:pt idx="1015">
                  <c:v>-1.52101E-5</c:v>
                </c:pt>
                <c:pt idx="1016">
                  <c:v>-1.3819699999999999E-5</c:v>
                </c:pt>
                <c:pt idx="1017">
                  <c:v>-1.1644099999999999E-5</c:v>
                </c:pt>
                <c:pt idx="1018">
                  <c:v>-8.6653899999999994E-6</c:v>
                </c:pt>
                <c:pt idx="1019">
                  <c:v>-4.9876499999999996E-6</c:v>
                </c:pt>
                <c:pt idx="1020">
                  <c:v>-8.3328199999999996E-7</c:v>
                </c:pt>
                <c:pt idx="1021">
                  <c:v>3.4854499999999998E-6</c:v>
                </c:pt>
                <c:pt idx="1022">
                  <c:v>7.6130800000000003E-6</c:v>
                </c:pt>
                <c:pt idx="1023">
                  <c:v>1.12025E-5</c:v>
                </c:pt>
                <c:pt idx="1024">
                  <c:v>1.3958700000000001E-5</c:v>
                </c:pt>
                <c:pt idx="1025">
                  <c:v>1.56697E-5</c:v>
                </c:pt>
                <c:pt idx="1026">
                  <c:v>1.62276E-5</c:v>
                </c:pt>
                <c:pt idx="1027">
                  <c:v>1.56342E-5</c:v>
                </c:pt>
                <c:pt idx="1028">
                  <c:v>1.3990300000000001E-5</c:v>
                </c:pt>
                <c:pt idx="1029">
                  <c:v>1.14728E-5</c:v>
                </c:pt>
                <c:pt idx="1030">
                  <c:v>8.3046699999999999E-6</c:v>
                </c:pt>
                <c:pt idx="1031">
                  <c:v>4.7237000000000002E-6</c:v>
                </c:pt>
                <c:pt idx="1032">
                  <c:v>9.546219999999999E-7</c:v>
                </c:pt>
                <c:pt idx="1033">
                  <c:v>-2.8047500000000001E-6</c:v>
                </c:pt>
                <c:pt idx="1034">
                  <c:v>-6.3844600000000002E-6</c:v>
                </c:pt>
                <c:pt idx="1035">
                  <c:v>-9.6341600000000006E-6</c:v>
                </c:pt>
                <c:pt idx="1036">
                  <c:v>-1.2409700000000001E-5</c:v>
                </c:pt>
                <c:pt idx="1037">
                  <c:v>-1.45619E-5</c:v>
                </c:pt>
                <c:pt idx="1038">
                  <c:v>-1.5936699999999999E-5</c:v>
                </c:pt>
                <c:pt idx="1039">
                  <c:v>-1.6393E-5</c:v>
                </c:pt>
                <c:pt idx="1040">
                  <c:v>-1.5829799999999999E-5</c:v>
                </c:pt>
                <c:pt idx="1041">
                  <c:v>-1.42171E-5</c:v>
                </c:pt>
                <c:pt idx="1042">
                  <c:v>-1.1622E-5</c:v>
                </c:pt>
                <c:pt idx="1043">
                  <c:v>-8.2192400000000003E-6</c:v>
                </c:pt>
                <c:pt idx="1044">
                  <c:v>-4.2833000000000001E-6</c:v>
                </c:pt>
                <c:pt idx="1045">
                  <c:v>-1.6049200000000001E-7</c:v>
                </c:pt>
                <c:pt idx="1046">
                  <c:v>3.7751399999999999E-6</c:v>
                </c:pt>
                <c:pt idx="1047">
                  <c:v>7.1774600000000001E-6</c:v>
                </c:pt>
                <c:pt idx="1048">
                  <c:v>9.7853999999999995E-6</c:v>
                </c:pt>
                <c:pt idx="1049">
                  <c:v>1.1464899999999999E-5</c:v>
                </c:pt>
                <c:pt idx="1050">
                  <c:v>1.22194E-5</c:v>
                </c:pt>
                <c:pt idx="1051">
                  <c:v>1.21627E-5</c:v>
                </c:pt>
                <c:pt idx="1052">
                  <c:v>1.14645E-5</c:v>
                </c:pt>
                <c:pt idx="1053">
                  <c:v>1.0288299999999999E-5</c:v>
                </c:pt>
                <c:pt idx="1054">
                  <c:v>8.7495800000000003E-6</c:v>
                </c:pt>
                <c:pt idx="1055">
                  <c:v>6.9089099999999999E-6</c:v>
                </c:pt>
                <c:pt idx="1056">
                  <c:v>4.8013899999999996E-6</c:v>
                </c:pt>
                <c:pt idx="1057">
                  <c:v>2.48258E-6</c:v>
                </c:pt>
                <c:pt idx="1058">
                  <c:v>6.6441299999999996E-8</c:v>
                </c:pt>
                <c:pt idx="1059">
                  <c:v>-2.26359E-6</c:v>
                </c:pt>
                <c:pt idx="1060">
                  <c:v>-4.2767099999999999E-6</c:v>
                </c:pt>
                <c:pt idx="1061">
                  <c:v>-5.7425999999999999E-6</c:v>
                </c:pt>
                <c:pt idx="1062">
                  <c:v>-6.4878300000000004E-6</c:v>
                </c:pt>
                <c:pt idx="1063">
                  <c:v>-6.4412799999999999E-6</c:v>
                </c:pt>
                <c:pt idx="1064">
                  <c:v>-5.6541200000000003E-6</c:v>
                </c:pt>
                <c:pt idx="1065">
                  <c:v>-4.28957E-6</c:v>
                </c:pt>
                <c:pt idx="1066">
                  <c:v>-2.5855099999999999E-6</c:v>
                </c:pt>
                <c:pt idx="1067">
                  <c:v>-8.0000200000000002E-7</c:v>
                </c:pt>
                <c:pt idx="1068">
                  <c:v>8.4585899999999995E-7</c:v>
                </c:pt>
                <c:pt idx="1069">
                  <c:v>2.2119500000000001E-6</c:v>
                </c:pt>
                <c:pt idx="1070">
                  <c:v>3.2598399999999999E-6</c:v>
                </c:pt>
                <c:pt idx="1071">
                  <c:v>4.0468799999999996E-6</c:v>
                </c:pt>
                <c:pt idx="1072">
                  <c:v>4.6964200000000002E-6</c:v>
                </c:pt>
                <c:pt idx="1073">
                  <c:v>5.3531800000000001E-6</c:v>
                </c:pt>
                <c:pt idx="1074">
                  <c:v>6.1361499999999997E-6</c:v>
                </c:pt>
                <c:pt idx="1075">
                  <c:v>7.0997199999999997E-6</c:v>
                </c:pt>
                <c:pt idx="1076">
                  <c:v>8.2088100000000008E-6</c:v>
                </c:pt>
                <c:pt idx="1077">
                  <c:v>9.3320899999999993E-6</c:v>
                </c:pt>
                <c:pt idx="1078">
                  <c:v>1.0255700000000001E-5</c:v>
                </c:pt>
                <c:pt idx="1079">
                  <c:v>1.07174E-5</c:v>
                </c:pt>
                <c:pt idx="1080">
                  <c:v>1.0456E-5</c:v>
                </c:pt>
                <c:pt idx="1081">
                  <c:v>9.2681399999999997E-6</c:v>
                </c:pt>
                <c:pt idx="1082">
                  <c:v>7.0592000000000001E-6</c:v>
                </c:pt>
                <c:pt idx="1083">
                  <c:v>3.8761099999999999E-6</c:v>
                </c:pt>
                <c:pt idx="1084">
                  <c:v>-8.69873E-8</c:v>
                </c:pt>
                <c:pt idx="1085">
                  <c:v>-4.5104699999999999E-6</c:v>
                </c:pt>
                <c:pt idx="1086">
                  <c:v>-8.9921300000000003E-6</c:v>
                </c:pt>
                <c:pt idx="1087">
                  <c:v>-1.3102700000000001E-5</c:v>
                </c:pt>
                <c:pt idx="1088">
                  <c:v>-1.6443000000000002E-5</c:v>
                </c:pt>
                <c:pt idx="1089">
                  <c:v>-1.86919E-5</c:v>
                </c:pt>
                <c:pt idx="1090">
                  <c:v>-1.9637099999999999E-5</c:v>
                </c:pt>
                <c:pt idx="1091">
                  <c:v>-1.9185300000000001E-5</c:v>
                </c:pt>
                <c:pt idx="1092">
                  <c:v>-1.7357300000000001E-5</c:v>
                </c:pt>
                <c:pt idx="1093">
                  <c:v>-1.42752E-5</c:v>
                </c:pt>
                <c:pt idx="1094">
                  <c:v>-1.01566E-5</c:v>
                </c:pt>
                <c:pt idx="1095">
                  <c:v>-5.3141800000000002E-6</c:v>
                </c:pt>
                <c:pt idx="1096">
                  <c:v>-1.5379700000000001E-7</c:v>
                </c:pt>
                <c:pt idx="1097">
                  <c:v>4.8464400000000001E-6</c:v>
                </c:pt>
                <c:pt idx="1098">
                  <c:v>9.1869899999999996E-6</c:v>
                </c:pt>
                <c:pt idx="1099">
                  <c:v>1.24226E-5</c:v>
                </c:pt>
                <c:pt idx="1100">
                  <c:v>1.4242200000000001E-5</c:v>
                </c:pt>
                <c:pt idx="1101">
                  <c:v>1.4525899999999999E-5</c:v>
                </c:pt>
                <c:pt idx="1102">
                  <c:v>1.33598E-5</c:v>
                </c:pt>
                <c:pt idx="1103">
                  <c:v>1.10069E-5</c:v>
                </c:pt>
                <c:pt idx="1104">
                  <c:v>7.8481700000000001E-6</c:v>
                </c:pt>
                <c:pt idx="1105">
                  <c:v>4.31214E-6</c:v>
                </c:pt>
                <c:pt idx="1106">
                  <c:v>8.0938000000000001E-7</c:v>
                </c:pt>
                <c:pt idx="1107">
                  <c:v>-2.3197699999999998E-6</c:v>
                </c:pt>
                <c:pt idx="1108">
                  <c:v>-4.8393899999999999E-6</c:v>
                </c:pt>
                <c:pt idx="1109">
                  <c:v>-6.6317399999999998E-6</c:v>
                </c:pt>
                <c:pt idx="1110">
                  <c:v>-7.6896600000000008E-6</c:v>
                </c:pt>
                <c:pt idx="1111">
                  <c:v>-8.0907000000000003E-6</c:v>
                </c:pt>
                <c:pt idx="1112">
                  <c:v>-7.9607100000000006E-6</c:v>
                </c:pt>
                <c:pt idx="1113">
                  <c:v>-7.4365599999999998E-6</c:v>
                </c:pt>
                <c:pt idx="1114">
                  <c:v>-6.6359100000000001E-6</c:v>
                </c:pt>
                <c:pt idx="1115">
                  <c:v>-5.6382599999999996E-6</c:v>
                </c:pt>
                <c:pt idx="1116">
                  <c:v>-4.4799099999999999E-6</c:v>
                </c:pt>
                <c:pt idx="1117">
                  <c:v>-3.1643700000000002E-6</c:v>
                </c:pt>
                <c:pt idx="1118">
                  <c:v>-1.6885199999999999E-6</c:v>
                </c:pt>
                <c:pt idx="1119">
                  <c:v>-7.8264200000000003E-8</c:v>
                </c:pt>
                <c:pt idx="1120">
                  <c:v>1.58113E-6</c:v>
                </c:pt>
                <c:pt idx="1121">
                  <c:v>3.13885E-6</c:v>
                </c:pt>
                <c:pt idx="1122">
                  <c:v>4.4088099999999999E-6</c:v>
                </c:pt>
                <c:pt idx="1123">
                  <c:v>5.2307300000000001E-6</c:v>
                </c:pt>
                <c:pt idx="1124">
                  <c:v>5.53692E-6</c:v>
                </c:pt>
                <c:pt idx="1125">
                  <c:v>5.3919099999999998E-6</c:v>
                </c:pt>
                <c:pt idx="1126">
                  <c:v>4.9825799999999998E-6</c:v>
                </c:pt>
                <c:pt idx="1127">
                  <c:v>4.5596999999999997E-6</c:v>
                </c:pt>
                <c:pt idx="1128">
                  <c:v>4.3548500000000003E-6</c:v>
                </c:pt>
                <c:pt idx="1129">
                  <c:v>4.5064599999999997E-6</c:v>
                </c:pt>
                <c:pt idx="1130">
                  <c:v>5.0206800000000004E-6</c:v>
                </c:pt>
                <c:pt idx="1131">
                  <c:v>5.7738100000000004E-6</c:v>
                </c:pt>
                <c:pt idx="1132">
                  <c:v>6.5458799999999997E-6</c:v>
                </c:pt>
                <c:pt idx="1133">
                  <c:v>7.0683499999999998E-6</c:v>
                </c:pt>
                <c:pt idx="1134">
                  <c:v>7.0729800000000002E-6</c:v>
                </c:pt>
                <c:pt idx="1135">
                  <c:v>6.3369700000000001E-6</c:v>
                </c:pt>
                <c:pt idx="1136">
                  <c:v>4.7247099999999997E-6</c:v>
                </c:pt>
                <c:pt idx="1137">
                  <c:v>2.22574E-6</c:v>
                </c:pt>
                <c:pt idx="1138">
                  <c:v>-1.01701E-6</c:v>
                </c:pt>
                <c:pt idx="1139">
                  <c:v>-4.6993500000000002E-6</c:v>
                </c:pt>
                <c:pt idx="1140">
                  <c:v>-8.3787199999999996E-6</c:v>
                </c:pt>
                <c:pt idx="1141">
                  <c:v>-1.15315E-5</c:v>
                </c:pt>
                <c:pt idx="1142">
                  <c:v>-1.36383E-5</c:v>
                </c:pt>
                <c:pt idx="1143">
                  <c:v>-1.42805E-5</c:v>
                </c:pt>
                <c:pt idx="1144">
                  <c:v>-1.32237E-5</c:v>
                </c:pt>
                <c:pt idx="1145">
                  <c:v>-1.0467300000000001E-5</c:v>
                </c:pt>
                <c:pt idx="1146">
                  <c:v>-6.2473700000000001E-6</c:v>
                </c:pt>
                <c:pt idx="1147">
                  <c:v>-9.9578400000000004E-7</c:v>
                </c:pt>
                <c:pt idx="1148">
                  <c:v>4.7296600000000004E-6</c:v>
                </c:pt>
                <c:pt idx="1149">
                  <c:v>1.0323600000000001E-5</c:v>
                </c:pt>
                <c:pt idx="1150">
                  <c:v>1.52054E-5</c:v>
                </c:pt>
                <c:pt idx="1151">
                  <c:v>1.8879300000000001E-5</c:v>
                </c:pt>
                <c:pt idx="1152">
                  <c:v>2.0985600000000001E-5</c:v>
                </c:pt>
                <c:pt idx="1153">
                  <c:v>2.1341599999999999E-5</c:v>
                </c:pt>
                <c:pt idx="1154">
                  <c:v>1.99683E-5</c:v>
                </c:pt>
                <c:pt idx="1155">
                  <c:v>1.7088400000000001E-5</c:v>
                </c:pt>
                <c:pt idx="1156">
                  <c:v>1.30853E-5</c:v>
                </c:pt>
                <c:pt idx="1157">
                  <c:v>8.4263600000000001E-6</c:v>
                </c:pt>
                <c:pt idx="1158">
                  <c:v>3.5716700000000001E-6</c:v>
                </c:pt>
                <c:pt idx="1159">
                  <c:v>-1.1035999999999999E-6</c:v>
                </c:pt>
                <c:pt idx="1160">
                  <c:v>-5.3453999999999997E-6</c:v>
                </c:pt>
                <c:pt idx="1161">
                  <c:v>-9.0094700000000003E-6</c:v>
                </c:pt>
                <c:pt idx="1162">
                  <c:v>-1.20168E-5</c:v>
                </c:pt>
                <c:pt idx="1163">
                  <c:v>-1.43039E-5</c:v>
                </c:pt>
                <c:pt idx="1164">
                  <c:v>-1.5795999999999999E-5</c:v>
                </c:pt>
                <c:pt idx="1165">
                  <c:v>-1.64143E-5</c:v>
                </c:pt>
                <c:pt idx="1166">
                  <c:v>-1.6113E-5</c:v>
                </c:pt>
                <c:pt idx="1167">
                  <c:v>-1.4923600000000001E-5</c:v>
                </c:pt>
                <c:pt idx="1168">
                  <c:v>-1.2982E-5</c:v>
                </c:pt>
                <c:pt idx="1169">
                  <c:v>-1.05241E-5</c:v>
                </c:pt>
                <c:pt idx="1170">
                  <c:v>-7.8455199999999994E-6</c:v>
                </c:pt>
                <c:pt idx="1171">
                  <c:v>-5.2410500000000004E-6</c:v>
                </c:pt>
                <c:pt idx="1172">
                  <c:v>-2.9436200000000002E-6</c:v>
                </c:pt>
                <c:pt idx="1173">
                  <c:v>-1.0821199999999999E-6</c:v>
                </c:pt>
                <c:pt idx="1174">
                  <c:v>3.3117999999999998E-7</c:v>
                </c:pt>
                <c:pt idx="1175">
                  <c:v>1.3843499999999999E-6</c:v>
                </c:pt>
                <c:pt idx="1176">
                  <c:v>2.22864E-6</c:v>
                </c:pt>
                <c:pt idx="1177">
                  <c:v>3.03062E-6</c:v>
                </c:pt>
                <c:pt idx="1178">
                  <c:v>3.9223700000000004E-6</c:v>
                </c:pt>
                <c:pt idx="1179">
                  <c:v>4.9579899999999999E-6</c:v>
                </c:pt>
                <c:pt idx="1180">
                  <c:v>6.0858000000000002E-6</c:v>
                </c:pt>
                <c:pt idx="1181">
                  <c:v>7.1470700000000002E-6</c:v>
                </c:pt>
                <c:pt idx="1182">
                  <c:v>7.9081300000000001E-6</c:v>
                </c:pt>
                <c:pt idx="1183">
                  <c:v>8.1229399999999992E-6</c:v>
                </c:pt>
                <c:pt idx="1184">
                  <c:v>7.6088099999999997E-6</c:v>
                </c:pt>
                <c:pt idx="1185">
                  <c:v>6.3087500000000004E-6</c:v>
                </c:pt>
                <c:pt idx="1186">
                  <c:v>4.31484E-6</c:v>
                </c:pt>
                <c:pt idx="1187">
                  <c:v>1.8409400000000001E-6</c:v>
                </c:pt>
                <c:pt idx="1188">
                  <c:v>-8.45554E-7</c:v>
                </c:pt>
                <c:pt idx="1189">
                  <c:v>-3.5056299999999999E-6</c:v>
                </c:pt>
                <c:pt idx="1190">
                  <c:v>-5.9900000000000002E-6</c:v>
                </c:pt>
                <c:pt idx="1191">
                  <c:v>-8.2554099999999996E-6</c:v>
                </c:pt>
                <c:pt idx="1192">
                  <c:v>-1.0331599999999999E-5</c:v>
                </c:pt>
                <c:pt idx="1193">
                  <c:v>-1.2256899999999999E-5</c:v>
                </c:pt>
                <c:pt idx="1194">
                  <c:v>-1.4013600000000001E-5</c:v>
                </c:pt>
                <c:pt idx="1195">
                  <c:v>-1.5492E-5</c:v>
                </c:pt>
                <c:pt idx="1196">
                  <c:v>-1.64992E-5</c:v>
                </c:pt>
                <c:pt idx="1197">
                  <c:v>-1.68037E-5</c:v>
                </c:pt>
                <c:pt idx="1198">
                  <c:v>-1.6197799999999999E-5</c:v>
                </c:pt>
                <c:pt idx="1199">
                  <c:v>-1.45541E-5</c:v>
                </c:pt>
                <c:pt idx="1200">
                  <c:v>-1.1860300000000001E-5</c:v>
                </c:pt>
                <c:pt idx="1201">
                  <c:v>-8.2310900000000008E-6</c:v>
                </c:pt>
                <c:pt idx="1202">
                  <c:v>-3.9017600000000002E-6</c:v>
                </c:pt>
                <c:pt idx="1203">
                  <c:v>7.9164199999999996E-7</c:v>
                </c:pt>
                <c:pt idx="1204">
                  <c:v>5.4430100000000001E-6</c:v>
                </c:pt>
                <c:pt idx="1205">
                  <c:v>9.6193100000000002E-6</c:v>
                </c:pt>
                <c:pt idx="1206">
                  <c:v>1.2914299999999999E-5</c:v>
                </c:pt>
                <c:pt idx="1207">
                  <c:v>1.50052E-5</c:v>
                </c:pt>
                <c:pt idx="1208">
                  <c:v>1.5699799999999998E-5</c:v>
                </c:pt>
                <c:pt idx="1209">
                  <c:v>1.49637E-5</c:v>
                </c:pt>
                <c:pt idx="1210">
                  <c:v>1.292E-5</c:v>
                </c:pt>
                <c:pt idx="1211">
                  <c:v>9.8265199999999996E-6</c:v>
                </c:pt>
                <c:pt idx="1212">
                  <c:v>6.0368299999999999E-6</c:v>
                </c:pt>
                <c:pt idx="1213">
                  <c:v>1.9561300000000002E-6</c:v>
                </c:pt>
                <c:pt idx="1214">
                  <c:v>-2.00137E-6</c:v>
                </c:pt>
                <c:pt idx="1215">
                  <c:v>-5.4508499999999997E-6</c:v>
                </c:pt>
                <c:pt idx="1216">
                  <c:v>-8.0715200000000003E-6</c:v>
                </c:pt>
                <c:pt idx="1217">
                  <c:v>-9.6386199999999992E-6</c:v>
                </c:pt>
                <c:pt idx="1218">
                  <c:v>-1.00504E-5</c:v>
                </c:pt>
                <c:pt idx="1219">
                  <c:v>-9.3438300000000006E-6</c:v>
                </c:pt>
                <c:pt idx="1220">
                  <c:v>-7.6890399999999998E-6</c:v>
                </c:pt>
                <c:pt idx="1221">
                  <c:v>-5.3578599999999997E-6</c:v>
                </c:pt>
                <c:pt idx="1222">
                  <c:v>-2.66824E-6</c:v>
                </c:pt>
                <c:pt idx="1223">
                  <c:v>8.1038399999999996E-8</c:v>
                </c:pt>
                <c:pt idx="1224">
                  <c:v>2.6650700000000001E-6</c:v>
                </c:pt>
                <c:pt idx="1225">
                  <c:v>4.9596599999999999E-6</c:v>
                </c:pt>
                <c:pt idx="1226">
                  <c:v>6.93429E-6</c:v>
                </c:pt>
                <c:pt idx="1227">
                  <c:v>8.6199399999999997E-6</c:v>
                </c:pt>
                <c:pt idx="1228">
                  <c:v>1.0069400000000001E-5</c:v>
                </c:pt>
                <c:pt idx="1229">
                  <c:v>1.1327200000000001E-5</c:v>
                </c:pt>
                <c:pt idx="1230">
                  <c:v>1.2416699999999999E-5</c:v>
                </c:pt>
                <c:pt idx="1231">
                  <c:v>1.33427E-5</c:v>
                </c:pt>
                <c:pt idx="1232">
                  <c:v>1.4098500000000001E-5</c:v>
                </c:pt>
                <c:pt idx="1233">
                  <c:v>1.46701E-5</c:v>
                </c:pt>
                <c:pt idx="1234">
                  <c:v>1.50313E-5</c:v>
                </c:pt>
                <c:pt idx="1235">
                  <c:v>1.5136199999999999E-5</c:v>
                </c:pt>
                <c:pt idx="1236">
                  <c:v>1.4911499999999999E-5</c:v>
                </c:pt>
                <c:pt idx="1237">
                  <c:v>1.4257600000000001E-5</c:v>
                </c:pt>
                <c:pt idx="1238">
                  <c:v>1.3062E-5</c:v>
                </c:pt>
                <c:pt idx="1239">
                  <c:v>1.12233E-5</c:v>
                </c:pt>
                <c:pt idx="1240">
                  <c:v>8.6847399999999995E-6</c:v>
                </c:pt>
                <c:pt idx="1241">
                  <c:v>5.4693899999999998E-6</c:v>
                </c:pt>
                <c:pt idx="1242">
                  <c:v>1.70725E-6</c:v>
                </c:pt>
                <c:pt idx="1243">
                  <c:v>-2.35485E-6</c:v>
                </c:pt>
                <c:pt idx="1244">
                  <c:v>-6.3691300000000001E-6</c:v>
                </c:pt>
                <c:pt idx="1245">
                  <c:v>-9.9304099999999997E-6</c:v>
                </c:pt>
                <c:pt idx="1246">
                  <c:v>-1.26405E-5</c:v>
                </c:pt>
                <c:pt idx="1247">
                  <c:v>-1.41792E-5</c:v>
                </c:pt>
                <c:pt idx="1248">
                  <c:v>-1.4363E-5</c:v>
                </c:pt>
                <c:pt idx="1249">
                  <c:v>-1.3176800000000001E-5</c:v>
                </c:pt>
                <c:pt idx="1250">
                  <c:v>-1.07708E-5</c:v>
                </c:pt>
                <c:pt idx="1251">
                  <c:v>-7.4281500000000002E-6</c:v>
                </c:pt>
                <c:pt idx="1252">
                  <c:v>-3.51309E-6</c:v>
                </c:pt>
                <c:pt idx="1253">
                  <c:v>5.8402700000000005E-7</c:v>
                </c:pt>
                <c:pt idx="1254">
                  <c:v>4.49461E-6</c:v>
                </c:pt>
                <c:pt idx="1255">
                  <c:v>7.9062200000000003E-6</c:v>
                </c:pt>
                <c:pt idx="1256">
                  <c:v>1.0582699999999999E-5</c:v>
                </c:pt>
                <c:pt idx="1257">
                  <c:v>1.23709E-5</c:v>
                </c:pt>
                <c:pt idx="1258">
                  <c:v>1.3197700000000001E-5</c:v>
                </c:pt>
                <c:pt idx="1259">
                  <c:v>1.30576E-5</c:v>
                </c:pt>
                <c:pt idx="1260">
                  <c:v>1.19989E-5</c:v>
                </c:pt>
                <c:pt idx="1261">
                  <c:v>1.01095E-5</c:v>
                </c:pt>
                <c:pt idx="1262">
                  <c:v>7.5118699999999996E-6</c:v>
                </c:pt>
                <c:pt idx="1263">
                  <c:v>4.36544E-6</c:v>
                </c:pt>
                <c:pt idx="1264">
                  <c:v>8.76504E-7</c:v>
                </c:pt>
                <c:pt idx="1265">
                  <c:v>-2.6939300000000001E-6</c:v>
                </c:pt>
                <c:pt idx="1266">
                  <c:v>-6.0344199999999999E-6</c:v>
                </c:pt>
                <c:pt idx="1267">
                  <c:v>-8.8081699999999994E-6</c:v>
                </c:pt>
                <c:pt idx="1268">
                  <c:v>-1.0700099999999999E-5</c:v>
                </c:pt>
                <c:pt idx="1269">
                  <c:v>-1.1477200000000001E-5</c:v>
                </c:pt>
                <c:pt idx="1270">
                  <c:v>-1.1044500000000001E-5</c:v>
                </c:pt>
                <c:pt idx="1271">
                  <c:v>-9.4755499999999994E-6</c:v>
                </c:pt>
                <c:pt idx="1272">
                  <c:v>-7.00476E-6</c:v>
                </c:pt>
                <c:pt idx="1273">
                  <c:v>-3.9797500000000003E-6</c:v>
                </c:pt>
                <c:pt idx="1274">
                  <c:v>-7.8927499999999995E-7</c:v>
                </c:pt>
                <c:pt idx="1275">
                  <c:v>2.2096699999999998E-6</c:v>
                </c:pt>
                <c:pt idx="1276">
                  <c:v>4.7432900000000001E-6</c:v>
                </c:pt>
                <c:pt idx="1277">
                  <c:v>6.6403200000000003E-6</c:v>
                </c:pt>
                <c:pt idx="1278">
                  <c:v>7.8237200000000007E-6</c:v>
                </c:pt>
                <c:pt idx="1279">
                  <c:v>8.2894700000000004E-6</c:v>
                </c:pt>
                <c:pt idx="1280">
                  <c:v>8.0877000000000005E-6</c:v>
                </c:pt>
                <c:pt idx="1281">
                  <c:v>7.3129900000000003E-6</c:v>
                </c:pt>
                <c:pt idx="1282">
                  <c:v>6.0994700000000002E-6</c:v>
                </c:pt>
                <c:pt idx="1283">
                  <c:v>4.6096300000000003E-6</c:v>
                </c:pt>
                <c:pt idx="1284">
                  <c:v>3.00882E-6</c:v>
                </c:pt>
                <c:pt idx="1285">
                  <c:v>1.4270099999999999E-6</c:v>
                </c:pt>
                <c:pt idx="1286">
                  <c:v>-7.8903399999999997E-8</c:v>
                </c:pt>
                <c:pt idx="1287">
                  <c:v>-1.5440599999999999E-6</c:v>
                </c:pt>
                <c:pt idx="1288">
                  <c:v>-3.08245E-6</c:v>
                </c:pt>
                <c:pt idx="1289">
                  <c:v>-4.8414099999999998E-6</c:v>
                </c:pt>
                <c:pt idx="1290">
                  <c:v>-6.9386300000000003E-6</c:v>
                </c:pt>
                <c:pt idx="1291">
                  <c:v>-9.4051000000000008E-6</c:v>
                </c:pt>
                <c:pt idx="1292">
                  <c:v>-1.2155400000000001E-5</c:v>
                </c:pt>
                <c:pt idx="1293">
                  <c:v>-1.49946E-5</c:v>
                </c:pt>
                <c:pt idx="1294">
                  <c:v>-1.7656499999999999E-5</c:v>
                </c:pt>
                <c:pt idx="1295">
                  <c:v>-1.9855099999999999E-5</c:v>
                </c:pt>
                <c:pt idx="1296">
                  <c:v>-2.1331900000000002E-5</c:v>
                </c:pt>
                <c:pt idx="1297">
                  <c:v>-2.1886799999999999E-5</c:v>
                </c:pt>
                <c:pt idx="1298">
                  <c:v>-2.13914E-5</c:v>
                </c:pt>
                <c:pt idx="1299">
                  <c:v>-1.9792500000000001E-5</c:v>
                </c:pt>
                <c:pt idx="1300">
                  <c:v>-1.7114700000000001E-5</c:v>
                </c:pt>
                <c:pt idx="1301">
                  <c:v>-1.3464300000000001E-5</c:v>
                </c:pt>
                <c:pt idx="1302">
                  <c:v>-9.0337199999999993E-6</c:v>
                </c:pt>
                <c:pt idx="1303">
                  <c:v>-4.0966900000000002E-6</c:v>
                </c:pt>
                <c:pt idx="1304">
                  <c:v>1.00993E-6</c:v>
                </c:pt>
                <c:pt idx="1305">
                  <c:v>5.91914E-6</c:v>
                </c:pt>
                <c:pt idx="1306">
                  <c:v>1.02748E-5</c:v>
                </c:pt>
                <c:pt idx="1307">
                  <c:v>1.377E-5</c:v>
                </c:pt>
                <c:pt idx="1308">
                  <c:v>1.6174199999999998E-5</c:v>
                </c:pt>
                <c:pt idx="1309">
                  <c:v>1.73446E-5</c:v>
                </c:pt>
                <c:pt idx="1310">
                  <c:v>1.7226100000000001E-5</c:v>
                </c:pt>
                <c:pt idx="1311">
                  <c:v>1.5846100000000001E-5</c:v>
                </c:pt>
                <c:pt idx="1312">
                  <c:v>1.33117E-5</c:v>
                </c:pt>
                <c:pt idx="1313">
                  <c:v>9.8116100000000001E-6</c:v>
                </c:pt>
                <c:pt idx="1314">
                  <c:v>5.6159300000000003E-6</c:v>
                </c:pt>
                <c:pt idx="1315">
                  <c:v>1.0687799999999999E-6</c:v>
                </c:pt>
                <c:pt idx="1316">
                  <c:v>-3.4346900000000001E-6</c:v>
                </c:pt>
                <c:pt idx="1317">
                  <c:v>-7.4871300000000003E-6</c:v>
                </c:pt>
                <c:pt idx="1318">
                  <c:v>-1.0717600000000001E-5</c:v>
                </c:pt>
                <c:pt idx="1319">
                  <c:v>-1.28404E-5</c:v>
                </c:pt>
                <c:pt idx="1320">
                  <c:v>-1.3692100000000001E-5</c:v>
                </c:pt>
                <c:pt idx="1321">
                  <c:v>-1.32515E-5</c:v>
                </c:pt>
                <c:pt idx="1322">
                  <c:v>-1.16358E-5</c:v>
                </c:pt>
                <c:pt idx="1323">
                  <c:v>-9.0768200000000006E-6</c:v>
                </c:pt>
                <c:pt idx="1324">
                  <c:v>-5.8803999999999996E-6</c:v>
                </c:pt>
                <c:pt idx="1325">
                  <c:v>-2.37633E-6</c:v>
                </c:pt>
                <c:pt idx="1326">
                  <c:v>1.1300199999999999E-6</c:v>
                </c:pt>
                <c:pt idx="1327">
                  <c:v>4.3948200000000004E-6</c:v>
                </c:pt>
                <c:pt idx="1328">
                  <c:v>7.2544100000000002E-6</c:v>
                </c:pt>
                <c:pt idx="1329">
                  <c:v>9.6236500000000006E-6</c:v>
                </c:pt>
                <c:pt idx="1330">
                  <c:v>1.14785E-5</c:v>
                </c:pt>
                <c:pt idx="1331">
                  <c:v>1.28313E-5</c:v>
                </c:pt>
                <c:pt idx="1332">
                  <c:v>1.37067E-5</c:v>
                </c:pt>
                <c:pt idx="1333">
                  <c:v>1.4124199999999999E-5</c:v>
                </c:pt>
                <c:pt idx="1334">
                  <c:v>1.4088400000000001E-5</c:v>
                </c:pt>
                <c:pt idx="1335">
                  <c:v>1.3587100000000001E-5</c:v>
                </c:pt>
                <c:pt idx="1336">
                  <c:v>1.25978E-5</c:v>
                </c:pt>
                <c:pt idx="1337">
                  <c:v>1.1100100000000001E-5</c:v>
                </c:pt>
                <c:pt idx="1338">
                  <c:v>9.0951200000000001E-6</c:v>
                </c:pt>
                <c:pt idx="1339">
                  <c:v>6.6236200000000001E-6</c:v>
                </c:pt>
                <c:pt idx="1340">
                  <c:v>3.7792900000000001E-6</c:v>
                </c:pt>
                <c:pt idx="1341">
                  <c:v>7.0798899999999995E-7</c:v>
                </c:pt>
                <c:pt idx="1342">
                  <c:v>-2.4086800000000002E-6</c:v>
                </c:pt>
                <c:pt idx="1343">
                  <c:v>-5.38185E-6</c:v>
                </c:pt>
                <c:pt idx="1344">
                  <c:v>-8.0465199999999997E-6</c:v>
                </c:pt>
                <c:pt idx="1345">
                  <c:v>-1.0284E-5</c:v>
                </c:pt>
                <c:pt idx="1346">
                  <c:v>-1.20278E-5</c:v>
                </c:pt>
                <c:pt idx="1347">
                  <c:v>-1.3252600000000001E-5</c:v>
                </c:pt>
                <c:pt idx="1348">
                  <c:v>-1.39521E-5</c:v>
                </c:pt>
                <c:pt idx="1349">
                  <c:v>-1.41177E-5</c:v>
                </c:pt>
                <c:pt idx="1350">
                  <c:v>-1.3727799999999999E-5</c:v>
                </c:pt>
                <c:pt idx="1351">
                  <c:v>-1.2753E-5</c:v>
                </c:pt>
                <c:pt idx="1352">
                  <c:v>-1.1174200000000001E-5</c:v>
                </c:pt>
                <c:pt idx="1353">
                  <c:v>-9.0062399999999997E-6</c:v>
                </c:pt>
                <c:pt idx="1354">
                  <c:v>-6.3161200000000001E-6</c:v>
                </c:pt>
                <c:pt idx="1355">
                  <c:v>-3.2265099999999998E-6</c:v>
                </c:pt>
                <c:pt idx="1356">
                  <c:v>9.6684200000000005E-8</c:v>
                </c:pt>
                <c:pt idx="1357">
                  <c:v>3.4683400000000002E-6</c:v>
                </c:pt>
                <c:pt idx="1358">
                  <c:v>6.7098100000000004E-6</c:v>
                </c:pt>
                <c:pt idx="1359">
                  <c:v>9.6661700000000003E-6</c:v>
                </c:pt>
                <c:pt idx="1360">
                  <c:v>1.2209600000000001E-5</c:v>
                </c:pt>
                <c:pt idx="1361">
                  <c:v>1.42309E-5</c:v>
                </c:pt>
                <c:pt idx="1362">
                  <c:v>1.5627299999999999E-5</c:v>
                </c:pt>
                <c:pt idx="1363">
                  <c:v>1.6297400000000001E-5</c:v>
                </c:pt>
                <c:pt idx="1364">
                  <c:v>1.61485E-5</c:v>
                </c:pt>
                <c:pt idx="1365">
                  <c:v>1.51166E-5</c:v>
                </c:pt>
                <c:pt idx="1366">
                  <c:v>1.31895E-5</c:v>
                </c:pt>
                <c:pt idx="1367">
                  <c:v>1.04239E-5</c:v>
                </c:pt>
                <c:pt idx="1368">
                  <c:v>6.94784E-6</c:v>
                </c:pt>
                <c:pt idx="1369">
                  <c:v>2.9494099999999999E-6</c:v>
                </c:pt>
                <c:pt idx="1370">
                  <c:v>-1.3440899999999999E-6</c:v>
                </c:pt>
                <c:pt idx="1371">
                  <c:v>-5.6861499999999998E-6</c:v>
                </c:pt>
                <c:pt idx="1372">
                  <c:v>-9.8246799999999996E-6</c:v>
                </c:pt>
                <c:pt idx="1373">
                  <c:v>-1.3508300000000001E-5</c:v>
                </c:pt>
                <c:pt idx="1374">
                  <c:v>-1.6491199999999999E-5</c:v>
                </c:pt>
                <c:pt idx="1375">
                  <c:v>-1.8543199999999999E-5</c:v>
                </c:pt>
                <c:pt idx="1376">
                  <c:v>-1.94724E-5</c:v>
                </c:pt>
                <c:pt idx="1377">
                  <c:v>-1.9158099999999999E-5</c:v>
                </c:pt>
                <c:pt idx="1378">
                  <c:v>-1.75858E-5</c:v>
                </c:pt>
                <c:pt idx="1379">
                  <c:v>-1.48725E-5</c:v>
                </c:pt>
                <c:pt idx="1380">
                  <c:v>-1.12684E-5</c:v>
                </c:pt>
                <c:pt idx="1381">
                  <c:v>-7.1300499999999996E-6</c:v>
                </c:pt>
                <c:pt idx="1382">
                  <c:v>-2.8685499999999998E-6</c:v>
                </c:pt>
                <c:pt idx="1383">
                  <c:v>1.11527E-6</c:v>
                </c:pt>
                <c:pt idx="1384">
                  <c:v>4.4905600000000004E-6</c:v>
                </c:pt>
                <c:pt idx="1385">
                  <c:v>7.0357799999999999E-6</c:v>
                </c:pt>
                <c:pt idx="1386">
                  <c:v>8.6494500000000007E-6</c:v>
                </c:pt>
                <c:pt idx="1387">
                  <c:v>9.3342600000000003E-6</c:v>
                </c:pt>
                <c:pt idx="1388">
                  <c:v>9.1649700000000008E-6</c:v>
                </c:pt>
                <c:pt idx="1389">
                  <c:v>8.2544300000000005E-6</c:v>
                </c:pt>
                <c:pt idx="1390">
                  <c:v>6.7299100000000004E-6</c:v>
                </c:pt>
                <c:pt idx="1391">
                  <c:v>4.7253999999999997E-6</c:v>
                </c:pt>
                <c:pt idx="1392">
                  <c:v>2.3874100000000001E-6</c:v>
                </c:pt>
                <c:pt idx="1393">
                  <c:v>-1.1443E-7</c:v>
                </c:pt>
                <c:pt idx="1394">
                  <c:v>-2.5821499999999999E-6</c:v>
                </c:pt>
                <c:pt idx="1395">
                  <c:v>-4.79763E-6</c:v>
                </c:pt>
                <c:pt idx="1396">
                  <c:v>-6.54586E-6</c:v>
                </c:pt>
                <c:pt idx="1397">
                  <c:v>-7.6484199999999992E-6</c:v>
                </c:pt>
                <c:pt idx="1398">
                  <c:v>-7.9975099999999999E-6</c:v>
                </c:pt>
                <c:pt idx="1399">
                  <c:v>-7.5791300000000004E-6</c:v>
                </c:pt>
                <c:pt idx="1400">
                  <c:v>-6.4768499999999997E-6</c:v>
                </c:pt>
                <c:pt idx="1401">
                  <c:v>-4.8537800000000003E-6</c:v>
                </c:pt>
                <c:pt idx="1402">
                  <c:v>-2.9173999999999998E-6</c:v>
                </c:pt>
                <c:pt idx="1403">
                  <c:v>-8.77697E-7</c:v>
                </c:pt>
                <c:pt idx="1404">
                  <c:v>1.0895699999999999E-6</c:v>
                </c:pt>
                <c:pt idx="1405">
                  <c:v>2.86538E-6</c:v>
                </c:pt>
                <c:pt idx="1406">
                  <c:v>4.3925099999999997E-6</c:v>
                </c:pt>
                <c:pt idx="1407">
                  <c:v>5.6655199999999999E-6</c:v>
                </c:pt>
                <c:pt idx="1408">
                  <c:v>6.7111300000000004E-6</c:v>
                </c:pt>
                <c:pt idx="1409">
                  <c:v>7.5647700000000004E-6</c:v>
                </c:pt>
                <c:pt idx="1410">
                  <c:v>8.2482000000000001E-6</c:v>
                </c:pt>
                <c:pt idx="1411">
                  <c:v>8.7521399999999999E-6</c:v>
                </c:pt>
                <c:pt idx="1412">
                  <c:v>9.0282400000000005E-6</c:v>
                </c:pt>
                <c:pt idx="1413">
                  <c:v>8.9944600000000006E-6</c:v>
                </c:pt>
                <c:pt idx="1414">
                  <c:v>8.5554499999999995E-6</c:v>
                </c:pt>
                <c:pt idx="1415">
                  <c:v>7.6348000000000002E-6</c:v>
                </c:pt>
                <c:pt idx="1416">
                  <c:v>6.2100499999999999E-6</c:v>
                </c:pt>
                <c:pt idx="1417">
                  <c:v>4.3379700000000002E-6</c:v>
                </c:pt>
                <c:pt idx="1418">
                  <c:v>2.1593199999999999E-6</c:v>
                </c:pt>
                <c:pt idx="1419">
                  <c:v>-1.2111800000000001E-7</c:v>
                </c:pt>
                <c:pt idx="1420">
                  <c:v>-2.2741200000000001E-6</c:v>
                </c:pt>
                <c:pt idx="1421">
                  <c:v>-4.0924799999999997E-6</c:v>
                </c:pt>
                <c:pt idx="1422">
                  <c:v>-5.4288600000000004E-6</c:v>
                </c:pt>
                <c:pt idx="1423">
                  <c:v>-6.2132099999999999E-6</c:v>
                </c:pt>
                <c:pt idx="1424">
                  <c:v>-6.4462199999999999E-6</c:v>
                </c:pt>
                <c:pt idx="1425">
                  <c:v>-6.1746500000000003E-6</c:v>
                </c:pt>
                <c:pt idx="1426">
                  <c:v>-5.4606599999999998E-6</c:v>
                </c:pt>
                <c:pt idx="1427">
                  <c:v>-4.3580600000000004E-6</c:v>
                </c:pt>
                <c:pt idx="1428">
                  <c:v>-2.90395E-6</c:v>
                </c:pt>
                <c:pt idx="1429">
                  <c:v>-1.12602E-6</c:v>
                </c:pt>
                <c:pt idx="1430">
                  <c:v>9.4060499999999997E-7</c:v>
                </c:pt>
                <c:pt idx="1431">
                  <c:v>3.2363100000000001E-6</c:v>
                </c:pt>
                <c:pt idx="1432">
                  <c:v>5.6666400000000003E-6</c:v>
                </c:pt>
                <c:pt idx="1433">
                  <c:v>8.1011600000000002E-6</c:v>
                </c:pt>
                <c:pt idx="1434">
                  <c:v>1.0379399999999999E-5</c:v>
                </c:pt>
                <c:pt idx="1435">
                  <c:v>1.2320100000000001E-5</c:v>
                </c:pt>
                <c:pt idx="1436">
                  <c:v>1.37327E-5</c:v>
                </c:pt>
                <c:pt idx="1437">
                  <c:v>1.4431699999999999E-5</c:v>
                </c:pt>
                <c:pt idx="1438">
                  <c:v>1.4258E-5</c:v>
                </c:pt>
                <c:pt idx="1439">
                  <c:v>1.3106500000000001E-5</c:v>
                </c:pt>
                <c:pt idx="1440">
                  <c:v>1.09582E-5</c:v>
                </c:pt>
                <c:pt idx="1441">
                  <c:v>7.9062700000000005E-6</c:v>
                </c:pt>
                <c:pt idx="1442">
                  <c:v>4.1652100000000002E-6</c:v>
                </c:pt>
                <c:pt idx="1443">
                  <c:v>5.5109900000000003E-8</c:v>
                </c:pt>
                <c:pt idx="1444">
                  <c:v>-4.0404500000000004E-6</c:v>
                </c:pt>
                <c:pt idx="1445">
                  <c:v>-7.73457E-6</c:v>
                </c:pt>
                <c:pt idx="1446">
                  <c:v>-1.07004E-5</c:v>
                </c:pt>
                <c:pt idx="1447">
                  <c:v>-1.27215E-5</c:v>
                </c:pt>
                <c:pt idx="1448">
                  <c:v>-1.37166E-5</c:v>
                </c:pt>
                <c:pt idx="1449">
                  <c:v>-1.3736100000000001E-5</c:v>
                </c:pt>
                <c:pt idx="1450">
                  <c:v>-1.29346E-5</c:v>
                </c:pt>
                <c:pt idx="1451">
                  <c:v>-1.15299E-5</c:v>
                </c:pt>
                <c:pt idx="1452">
                  <c:v>-9.7618500000000004E-6</c:v>
                </c:pt>
                <c:pt idx="1453">
                  <c:v>-7.8564800000000004E-6</c:v>
                </c:pt>
                <c:pt idx="1454">
                  <c:v>-6.00185E-6</c:v>
                </c:pt>
                <c:pt idx="1455">
                  <c:v>-4.3341300000000001E-6</c:v>
                </c:pt>
                <c:pt idx="1456">
                  <c:v>-2.93344E-6</c:v>
                </c:pt>
                <c:pt idx="1457">
                  <c:v>-1.8277699999999999E-6</c:v>
                </c:pt>
                <c:pt idx="1458">
                  <c:v>-1.00413E-6</c:v>
                </c:pt>
                <c:pt idx="1459">
                  <c:v>-4.24622E-7</c:v>
                </c:pt>
                <c:pt idx="1460">
                  <c:v>-4.3797900000000001E-8</c:v>
                </c:pt>
                <c:pt idx="1461">
                  <c:v>1.77734E-7</c:v>
                </c:pt>
                <c:pt idx="1462">
                  <c:v>2.6750300000000001E-7</c:v>
                </c:pt>
                <c:pt idx="1463">
                  <c:v>2.4408099999999997E-7</c:v>
                </c:pt>
                <c:pt idx="1464">
                  <c:v>1.25471E-7</c:v>
                </c:pt>
                <c:pt idx="1465">
                  <c:v>-6.31445E-8</c:v>
                </c:pt>
                <c:pt idx="1466">
                  <c:v>-2.8814799999999999E-7</c:v>
                </c:pt>
                <c:pt idx="1467">
                  <c:v>-5.1512200000000003E-7</c:v>
                </c:pt>
                <c:pt idx="1468">
                  <c:v>-7.2282900000000005E-7</c:v>
                </c:pt>
                <c:pt idx="1469">
                  <c:v>-9.1726899999999998E-7</c:v>
                </c:pt>
                <c:pt idx="1470">
                  <c:v>-1.1388199999999999E-6</c:v>
                </c:pt>
                <c:pt idx="1471">
                  <c:v>-1.4578700000000001E-6</c:v>
                </c:pt>
                <c:pt idx="1472">
                  <c:v>-1.95841E-6</c:v>
                </c:pt>
                <c:pt idx="1473">
                  <c:v>-2.71266E-6</c:v>
                </c:pt>
                <c:pt idx="1474">
                  <c:v>-3.7521500000000002E-6</c:v>
                </c:pt>
                <c:pt idx="1475">
                  <c:v>-5.0416299999999997E-6</c:v>
                </c:pt>
                <c:pt idx="1476">
                  <c:v>-6.4623599999999999E-6</c:v>
                </c:pt>
                <c:pt idx="1477">
                  <c:v>-7.8111200000000002E-6</c:v>
                </c:pt>
                <c:pt idx="1478">
                  <c:v>-8.8198699999999996E-6</c:v>
                </c:pt>
                <c:pt idx="1479">
                  <c:v>-9.1972500000000008E-6</c:v>
                </c:pt>
                <c:pt idx="1480">
                  <c:v>-8.6872200000000001E-6</c:v>
                </c:pt>
                <c:pt idx="1481">
                  <c:v>-7.1336300000000002E-6</c:v>
                </c:pt>
                <c:pt idx="1482">
                  <c:v>-4.5345100000000002E-6</c:v>
                </c:pt>
                <c:pt idx="1483">
                  <c:v>-1.0696000000000001E-6</c:v>
                </c:pt>
                <c:pt idx="1484">
                  <c:v>2.9101299999999999E-6</c:v>
                </c:pt>
                <c:pt idx="1485">
                  <c:v>6.9322399999999997E-6</c:v>
                </c:pt>
                <c:pt idx="1486">
                  <c:v>1.0482100000000001E-5</c:v>
                </c:pt>
                <c:pt idx="1487">
                  <c:v>1.30929E-5</c:v>
                </c:pt>
                <c:pt idx="1488">
                  <c:v>1.4425E-5</c:v>
                </c:pt>
                <c:pt idx="1489">
                  <c:v>1.4316400000000001E-5</c:v>
                </c:pt>
                <c:pt idx="1490">
                  <c:v>1.27966E-5</c:v>
                </c:pt>
                <c:pt idx="1491">
                  <c:v>1.0064999999999999E-5</c:v>
                </c:pt>
                <c:pt idx="1492">
                  <c:v>6.4458899999999997E-6</c:v>
                </c:pt>
                <c:pt idx="1493">
                  <c:v>2.3311099999999999E-6</c:v>
                </c:pt>
                <c:pt idx="1494">
                  <c:v>-1.87539E-6</c:v>
                </c:pt>
                <c:pt idx="1495">
                  <c:v>-5.8059099999999996E-6</c:v>
                </c:pt>
                <c:pt idx="1496">
                  <c:v>-9.1651800000000002E-6</c:v>
                </c:pt>
                <c:pt idx="1497">
                  <c:v>-1.17528E-5</c:v>
                </c:pt>
                <c:pt idx="1498">
                  <c:v>-1.34699E-5</c:v>
                </c:pt>
                <c:pt idx="1499">
                  <c:v>-1.43092E-5</c:v>
                </c:pt>
                <c:pt idx="1500">
                  <c:v>-1.4332799999999999E-5</c:v>
                </c:pt>
                <c:pt idx="1501">
                  <c:v>-1.3643400000000001E-5</c:v>
                </c:pt>
                <c:pt idx="1502">
                  <c:v>-1.236E-5</c:v>
                </c:pt>
                <c:pt idx="1503">
                  <c:v>-1.06044E-5</c:v>
                </c:pt>
                <c:pt idx="1504">
                  <c:v>-8.5005299999999997E-6</c:v>
                </c:pt>
                <c:pt idx="1505">
                  <c:v>-6.1806499999999999E-6</c:v>
                </c:pt>
                <c:pt idx="1506">
                  <c:v>-3.78846E-6</c:v>
                </c:pt>
                <c:pt idx="1507">
                  <c:v>-1.47028E-6</c:v>
                </c:pt>
                <c:pt idx="1508">
                  <c:v>6.4733599999999997E-7</c:v>
                </c:pt>
                <c:pt idx="1509">
                  <c:v>2.4867799999999999E-6</c:v>
                </c:pt>
                <c:pt idx="1510">
                  <c:v>4.0427600000000002E-6</c:v>
                </c:pt>
                <c:pt idx="1511">
                  <c:v>5.3872400000000001E-6</c:v>
                </c:pt>
                <c:pt idx="1512">
                  <c:v>6.6495200000000002E-6</c:v>
                </c:pt>
                <c:pt idx="1513">
                  <c:v>7.9747800000000006E-6</c:v>
                </c:pt>
                <c:pt idx="1514">
                  <c:v>9.4733999999999998E-6</c:v>
                </c:pt>
                <c:pt idx="1515">
                  <c:v>1.1177E-5</c:v>
                </c:pt>
                <c:pt idx="1516">
                  <c:v>1.3014799999999999E-5</c:v>
                </c:pt>
                <c:pt idx="1517">
                  <c:v>1.4816399999999999E-5</c:v>
                </c:pt>
                <c:pt idx="1518">
                  <c:v>1.6337700000000001E-5</c:v>
                </c:pt>
                <c:pt idx="1519">
                  <c:v>1.7302499999999999E-5</c:v>
                </c:pt>
                <c:pt idx="1520">
                  <c:v>1.7448999999999998E-5</c:v>
                </c:pt>
                <c:pt idx="1521">
                  <c:v>1.65752E-5</c:v>
                </c:pt>
                <c:pt idx="1522">
                  <c:v>1.45786E-5</c:v>
                </c:pt>
                <c:pt idx="1523">
                  <c:v>1.14863E-5</c:v>
                </c:pt>
                <c:pt idx="1524">
                  <c:v>7.47181E-6</c:v>
                </c:pt>
                <c:pt idx="1525">
                  <c:v>2.8511600000000001E-6</c:v>
                </c:pt>
                <c:pt idx="1526">
                  <c:v>-1.9466799999999998E-6</c:v>
                </c:pt>
                <c:pt idx="1527">
                  <c:v>-6.43542E-6</c:v>
                </c:pt>
                <c:pt idx="1528">
                  <c:v>-1.01448E-5</c:v>
                </c:pt>
                <c:pt idx="1529">
                  <c:v>-1.2696E-5</c:v>
                </c:pt>
                <c:pt idx="1530">
                  <c:v>-1.38602E-5</c:v>
                </c:pt>
                <c:pt idx="1531">
                  <c:v>-1.35876E-5</c:v>
                </c:pt>
                <c:pt idx="1532">
                  <c:v>-1.1999E-5</c:v>
                </c:pt>
                <c:pt idx="1533">
                  <c:v>-9.3484899999999997E-6</c:v>
                </c:pt>
                <c:pt idx="1534">
                  <c:v>-5.9698900000000004E-6</c:v>
                </c:pt>
                <c:pt idx="1535">
                  <c:v>-2.2222999999999999E-6</c:v>
                </c:pt>
                <c:pt idx="1536">
                  <c:v>1.55195E-6</c:v>
                </c:pt>
                <c:pt idx="1537">
                  <c:v>5.0536000000000002E-6</c:v>
                </c:pt>
                <c:pt idx="1538">
                  <c:v>8.0394199999999993E-6</c:v>
                </c:pt>
                <c:pt idx="1539">
                  <c:v>1.03281E-5</c:v>
                </c:pt>
                <c:pt idx="1540">
                  <c:v>1.18043E-5</c:v>
                </c:pt>
                <c:pt idx="1541">
                  <c:v>1.24216E-5</c:v>
                </c:pt>
                <c:pt idx="1542">
                  <c:v>1.22016E-5</c:v>
                </c:pt>
                <c:pt idx="1543">
                  <c:v>1.1223799999999999E-5</c:v>
                </c:pt>
                <c:pt idx="1544">
                  <c:v>9.6066500000000006E-6</c:v>
                </c:pt>
                <c:pt idx="1545">
                  <c:v>7.4819999999999997E-6</c:v>
                </c:pt>
                <c:pt idx="1546">
                  <c:v>4.9714399999999998E-6</c:v>
                </c:pt>
                <c:pt idx="1547">
                  <c:v>2.17373E-6</c:v>
                </c:pt>
                <c:pt idx="1548">
                  <c:v>-8.3189600000000003E-7</c:v>
                </c:pt>
                <c:pt idx="1549">
                  <c:v>-3.9674899999999999E-6</c:v>
                </c:pt>
                <c:pt idx="1550">
                  <c:v>-7.1311199999999999E-6</c:v>
                </c:pt>
                <c:pt idx="1551">
                  <c:v>-1.01759E-5</c:v>
                </c:pt>
                <c:pt idx="1552">
                  <c:v>-1.2904299999999999E-5</c:v>
                </c:pt>
                <c:pt idx="1553">
                  <c:v>-1.5082199999999999E-5</c:v>
                </c:pt>
                <c:pt idx="1554">
                  <c:v>-1.64733E-5</c:v>
                </c:pt>
                <c:pt idx="1555">
                  <c:v>-1.6883300000000001E-5</c:v>
                </c:pt>
                <c:pt idx="1556">
                  <c:v>-1.6203599999999998E-5</c:v>
                </c:pt>
                <c:pt idx="1557">
                  <c:v>-1.44435E-5</c:v>
                </c:pt>
                <c:pt idx="1558">
                  <c:v>-1.1741300000000001E-5</c:v>
                </c:pt>
                <c:pt idx="1559">
                  <c:v>-8.3546600000000004E-6</c:v>
                </c:pt>
                <c:pt idx="1560">
                  <c:v>-4.6292700000000003E-6</c:v>
                </c:pt>
                <c:pt idx="1561">
                  <c:v>-9.5418499999999991E-7</c:v>
                </c:pt>
                <c:pt idx="1562">
                  <c:v>2.2910199999999999E-6</c:v>
                </c:pt>
                <c:pt idx="1563">
                  <c:v>4.7890000000000002E-6</c:v>
                </c:pt>
                <c:pt idx="1564">
                  <c:v>6.3299000000000002E-6</c:v>
                </c:pt>
                <c:pt idx="1565">
                  <c:v>6.84211E-6</c:v>
                </c:pt>
                <c:pt idx="1566">
                  <c:v>6.4022500000000004E-6</c:v>
                </c:pt>
                <c:pt idx="1567">
                  <c:v>5.2210300000000001E-6</c:v>
                </c:pt>
                <c:pt idx="1568">
                  <c:v>3.6055999999999998E-6</c:v>
                </c:pt>
                <c:pt idx="1569">
                  <c:v>1.9041300000000001E-6</c:v>
                </c:pt>
                <c:pt idx="1570">
                  <c:v>4.42638E-7</c:v>
                </c:pt>
                <c:pt idx="1571">
                  <c:v>-5.3317399999999995E-7</c:v>
                </c:pt>
                <c:pt idx="1572">
                  <c:v>-8.9899800000000004E-7</c:v>
                </c:pt>
                <c:pt idx="1573">
                  <c:v>-6.6732900000000001E-7</c:v>
                </c:pt>
                <c:pt idx="1574">
                  <c:v>2.57021E-8</c:v>
                </c:pt>
                <c:pt idx="1575">
                  <c:v>9.5838299999999996E-7</c:v>
                </c:pt>
                <c:pt idx="1576">
                  <c:v>1.87704E-6</c:v>
                </c:pt>
                <c:pt idx="1577">
                  <c:v>2.5523999999999999E-6</c:v>
                </c:pt>
                <c:pt idx="1578">
                  <c:v>2.8256699999999999E-6</c:v>
                </c:pt>
                <c:pt idx="1579">
                  <c:v>2.6341299999999999E-6</c:v>
                </c:pt>
                <c:pt idx="1580">
                  <c:v>2.01174E-6</c:v>
                </c:pt>
                <c:pt idx="1581">
                  <c:v>1.0670699999999999E-6</c:v>
                </c:pt>
                <c:pt idx="1582">
                  <c:v>-5.3226700000000001E-8</c:v>
                </c:pt>
                <c:pt idx="1583">
                  <c:v>-1.20337E-6</c:v>
                </c:pt>
                <c:pt idx="1584">
                  <c:v>-2.2681400000000002E-6</c:v>
                </c:pt>
                <c:pt idx="1585">
                  <c:v>-3.17561E-6</c:v>
                </c:pt>
                <c:pt idx="1586">
                  <c:v>-3.8919199999999997E-6</c:v>
                </c:pt>
                <c:pt idx="1587">
                  <c:v>-4.4039700000000001E-6</c:v>
                </c:pt>
                <c:pt idx="1588">
                  <c:v>-4.7002700000000001E-6</c:v>
                </c:pt>
                <c:pt idx="1589">
                  <c:v>-4.7604500000000003E-6</c:v>
                </c:pt>
                <c:pt idx="1590">
                  <c:v>-4.55911E-6</c:v>
                </c:pt>
                <c:pt idx="1591">
                  <c:v>-4.0828199999999998E-6</c:v>
                </c:pt>
                <c:pt idx="1592">
                  <c:v>-3.3524100000000001E-6</c:v>
                </c:pt>
                <c:pt idx="1593">
                  <c:v>-2.4392599999999998E-6</c:v>
                </c:pt>
                <c:pt idx="1594">
                  <c:v>-1.46643E-6</c:v>
                </c:pt>
                <c:pt idx="1595">
                  <c:v>-5.9082000000000005E-7</c:v>
                </c:pt>
                <c:pt idx="1596">
                  <c:v>2.98702E-8</c:v>
                </c:pt>
                <c:pt idx="1597">
                  <c:v>2.7589400000000002E-7</c:v>
                </c:pt>
                <c:pt idx="1598">
                  <c:v>9.8453899999999997E-8</c:v>
                </c:pt>
                <c:pt idx="1599">
                  <c:v>-4.62651E-7</c:v>
                </c:pt>
                <c:pt idx="1600">
                  <c:v>-1.2814600000000001E-6</c:v>
                </c:pt>
                <c:pt idx="1601">
                  <c:v>-2.1674799999999999E-6</c:v>
                </c:pt>
                <c:pt idx="1602">
                  <c:v>-2.9010100000000001E-6</c:v>
                </c:pt>
                <c:pt idx="1603">
                  <c:v>-3.2743900000000001E-6</c:v>
                </c:pt>
                <c:pt idx="1604">
                  <c:v>-3.1308199999999999E-6</c:v>
                </c:pt>
                <c:pt idx="1605">
                  <c:v>-2.3941300000000001E-6</c:v>
                </c:pt>
                <c:pt idx="1606">
                  <c:v>-1.0843900000000001E-6</c:v>
                </c:pt>
                <c:pt idx="1607">
                  <c:v>6.8296400000000003E-7</c:v>
                </c:pt>
                <c:pt idx="1608">
                  <c:v>2.71516E-6</c:v>
                </c:pt>
                <c:pt idx="1609">
                  <c:v>4.7747500000000003E-6</c:v>
                </c:pt>
                <c:pt idx="1610">
                  <c:v>6.6219400000000003E-6</c:v>
                </c:pt>
                <c:pt idx="1611">
                  <c:v>8.0584700000000005E-6</c:v>
                </c:pt>
                <c:pt idx="1612">
                  <c:v>8.9634600000000004E-6</c:v>
                </c:pt>
                <c:pt idx="1613">
                  <c:v>9.31234E-6</c:v>
                </c:pt>
                <c:pt idx="1614">
                  <c:v>9.1733900000000003E-6</c:v>
                </c:pt>
                <c:pt idx="1615">
                  <c:v>8.6827999999999993E-6</c:v>
                </c:pt>
                <c:pt idx="1616">
                  <c:v>8.00497E-6</c:v>
                </c:pt>
                <c:pt idx="1617">
                  <c:v>7.28952E-6</c:v>
                </c:pt>
                <c:pt idx="1618">
                  <c:v>6.6371899999999999E-6</c:v>
                </c:pt>
                <c:pt idx="1619">
                  <c:v>6.0836399999999999E-6</c:v>
                </c:pt>
                <c:pt idx="1620">
                  <c:v>5.6043900000000002E-6</c:v>
                </c:pt>
                <c:pt idx="1621">
                  <c:v>5.1379399999999998E-6</c:v>
                </c:pt>
                <c:pt idx="1622">
                  <c:v>4.6187000000000003E-6</c:v>
                </c:pt>
                <c:pt idx="1623">
                  <c:v>4.0091100000000001E-6</c:v>
                </c:pt>
                <c:pt idx="1624">
                  <c:v>3.32106E-6</c:v>
                </c:pt>
                <c:pt idx="1625">
                  <c:v>2.6194599999999998E-6</c:v>
                </c:pt>
                <c:pt idx="1626">
                  <c:v>2.0063799999999998E-6</c:v>
                </c:pt>
                <c:pt idx="1627">
                  <c:v>1.58918E-6</c:v>
                </c:pt>
                <c:pt idx="1628">
                  <c:v>1.4414099999999999E-6</c:v>
                </c:pt>
                <c:pt idx="1629">
                  <c:v>1.5676400000000001E-6</c:v>
                </c:pt>
                <c:pt idx="1630">
                  <c:v>1.88382E-6</c:v>
                </c:pt>
                <c:pt idx="1631">
                  <c:v>2.2211499999999999E-6</c:v>
                </c:pt>
                <c:pt idx="1632">
                  <c:v>2.3560399999999998E-6</c:v>
                </c:pt>
                <c:pt idx="1633">
                  <c:v>2.0613399999999999E-6</c:v>
                </c:pt>
                <c:pt idx="1634">
                  <c:v>1.1675400000000001E-6</c:v>
                </c:pt>
                <c:pt idx="1635">
                  <c:v>-3.8172499999999999E-7</c:v>
                </c:pt>
                <c:pt idx="1636">
                  <c:v>-2.4961499999999998E-6</c:v>
                </c:pt>
                <c:pt idx="1637">
                  <c:v>-4.9392299999999996E-6</c:v>
                </c:pt>
                <c:pt idx="1638">
                  <c:v>-7.3666699999999997E-6</c:v>
                </c:pt>
                <c:pt idx="1639">
                  <c:v>-9.3957000000000005E-6</c:v>
                </c:pt>
                <c:pt idx="1640">
                  <c:v>-1.0689199999999999E-5</c:v>
                </c:pt>
                <c:pt idx="1641">
                  <c:v>-1.10324E-5</c:v>
                </c:pt>
                <c:pt idx="1642">
                  <c:v>-1.03819E-5</c:v>
                </c:pt>
                <c:pt idx="1643">
                  <c:v>-8.8735200000000004E-6</c:v>
                </c:pt>
                <c:pt idx="1644">
                  <c:v>-6.7885899999999998E-6</c:v>
                </c:pt>
                <c:pt idx="1645">
                  <c:v>-4.48921E-6</c:v>
                </c:pt>
                <c:pt idx="1646">
                  <c:v>-2.3415899999999999E-6</c:v>
                </c:pt>
                <c:pt idx="1647">
                  <c:v>-6.4743499999999995E-7</c:v>
                </c:pt>
                <c:pt idx="1648">
                  <c:v>4.0155500000000002E-7</c:v>
                </c:pt>
                <c:pt idx="1649">
                  <c:v>7.3998200000000004E-7</c:v>
                </c:pt>
                <c:pt idx="1650">
                  <c:v>4.18594E-7</c:v>
                </c:pt>
                <c:pt idx="1651">
                  <c:v>-4.235E-7</c:v>
                </c:pt>
                <c:pt idx="1652">
                  <c:v>-1.5937399999999999E-6</c:v>
                </c:pt>
                <c:pt idx="1653">
                  <c:v>-2.8796899999999999E-6</c:v>
                </c:pt>
                <c:pt idx="1654">
                  <c:v>-4.0767500000000004E-6</c:v>
                </c:pt>
                <c:pt idx="1655">
                  <c:v>-5.0088999999999996E-6</c:v>
                </c:pt>
                <c:pt idx="1656">
                  <c:v>-5.5434799999999998E-6</c:v>
                </c:pt>
                <c:pt idx="1657">
                  <c:v>-5.6008200000000004E-6</c:v>
                </c:pt>
                <c:pt idx="1658">
                  <c:v>-5.15895E-6</c:v>
                </c:pt>
                <c:pt idx="1659">
                  <c:v>-4.2527E-6</c:v>
                </c:pt>
                <c:pt idx="1660">
                  <c:v>-2.9669700000000002E-6</c:v>
                </c:pt>
                <c:pt idx="1661">
                  <c:v>-1.42478E-6</c:v>
                </c:pt>
                <c:pt idx="1662">
                  <c:v>2.2776800000000001E-7</c:v>
                </c:pt>
                <c:pt idx="1663">
                  <c:v>1.83734E-6</c:v>
                </c:pt>
                <c:pt idx="1664">
                  <c:v>3.2581300000000002E-6</c:v>
                </c:pt>
                <c:pt idx="1665">
                  <c:v>4.3648400000000004E-6</c:v>
                </c:pt>
                <c:pt idx="1666">
                  <c:v>5.0639799999999996E-6</c:v>
                </c:pt>
                <c:pt idx="1667">
                  <c:v>5.3036399999999998E-6</c:v>
                </c:pt>
                <c:pt idx="1668">
                  <c:v>5.0810600000000001E-6</c:v>
                </c:pt>
                <c:pt idx="1669">
                  <c:v>4.4458699999999997E-6</c:v>
                </c:pt>
                <c:pt idx="1670">
                  <c:v>3.4969200000000001E-6</c:v>
                </c:pt>
                <c:pt idx="1671">
                  <c:v>2.37053E-6</c:v>
                </c:pt>
                <c:pt idx="1672">
                  <c:v>1.22057E-6</c:v>
                </c:pt>
                <c:pt idx="1673">
                  <c:v>1.92512E-7</c:v>
                </c:pt>
                <c:pt idx="1674">
                  <c:v>-6.0350000000000002E-7</c:v>
                </c:pt>
                <c:pt idx="1675">
                  <c:v>-1.1145399999999999E-6</c:v>
                </c:pt>
                <c:pt idx="1676">
                  <c:v>-1.3555599999999999E-6</c:v>
                </c:pt>
                <c:pt idx="1677">
                  <c:v>-1.4047099999999999E-6</c:v>
                </c:pt>
                <c:pt idx="1678">
                  <c:v>-1.3832299999999999E-6</c:v>
                </c:pt>
                <c:pt idx="1679">
                  <c:v>-1.42393E-6</c:v>
                </c:pt>
                <c:pt idx="1680">
                  <c:v>-1.6365600000000001E-6</c:v>
                </c:pt>
                <c:pt idx="1681">
                  <c:v>-2.0796E-6</c:v>
                </c:pt>
                <c:pt idx="1682">
                  <c:v>-2.74609E-6</c:v>
                </c:pt>
                <c:pt idx="1683">
                  <c:v>-3.5668700000000001E-6</c:v>
                </c:pt>
                <c:pt idx="1684">
                  <c:v>-4.4289099999999999E-6</c:v>
                </c:pt>
                <c:pt idx="1685">
                  <c:v>-5.2021100000000004E-6</c:v>
                </c:pt>
                <c:pt idx="1686">
                  <c:v>-5.7664000000000004E-6</c:v>
                </c:pt>
                <c:pt idx="1687">
                  <c:v>-6.0322800000000001E-6</c:v>
                </c:pt>
                <c:pt idx="1688">
                  <c:v>-5.9510899999999998E-6</c:v>
                </c:pt>
                <c:pt idx="1689">
                  <c:v>-5.51498E-6</c:v>
                </c:pt>
                <c:pt idx="1690">
                  <c:v>-4.7488600000000001E-6</c:v>
                </c:pt>
                <c:pt idx="1691">
                  <c:v>-3.6980999999999998E-6</c:v>
                </c:pt>
                <c:pt idx="1692">
                  <c:v>-2.4155399999999998E-6</c:v>
                </c:pt>
                <c:pt idx="1693">
                  <c:v>-9.5080300000000005E-7</c:v>
                </c:pt>
                <c:pt idx="1694">
                  <c:v>6.5573400000000001E-7</c:v>
                </c:pt>
                <c:pt idx="1695">
                  <c:v>2.3729199999999999E-6</c:v>
                </c:pt>
                <c:pt idx="1696">
                  <c:v>4.17258E-6</c:v>
                </c:pt>
                <c:pt idx="1697">
                  <c:v>6.01822E-6</c:v>
                </c:pt>
                <c:pt idx="1698">
                  <c:v>7.8518199999999996E-6</c:v>
                </c:pt>
                <c:pt idx="1699">
                  <c:v>9.5832300000000004E-6</c:v>
                </c:pt>
                <c:pt idx="1700">
                  <c:v>1.10876E-5</c:v>
                </c:pt>
                <c:pt idx="1701">
                  <c:v>1.22148E-5</c:v>
                </c:pt>
                <c:pt idx="1702">
                  <c:v>1.28111E-5</c:v>
                </c:pt>
                <c:pt idx="1703">
                  <c:v>1.27507E-5</c:v>
                </c:pt>
                <c:pt idx="1704">
                  <c:v>1.1968500000000001E-5</c:v>
                </c:pt>
                <c:pt idx="1705">
                  <c:v>1.04842E-5</c:v>
                </c:pt>
                <c:pt idx="1706">
                  <c:v>8.4115400000000001E-6</c:v>
                </c:pt>
                <c:pt idx="1707">
                  <c:v>5.9461700000000004E-6</c:v>
                </c:pt>
                <c:pt idx="1708">
                  <c:v>3.3368899999999999E-6</c:v>
                </c:pt>
                <c:pt idx="1709">
                  <c:v>8.4527500000000003E-7</c:v>
                </c:pt>
                <c:pt idx="1710">
                  <c:v>-1.2961800000000001E-6</c:v>
                </c:pt>
                <c:pt idx="1711">
                  <c:v>-2.9189799999999998E-6</c:v>
                </c:pt>
                <c:pt idx="1712">
                  <c:v>-3.94043E-6</c:v>
                </c:pt>
                <c:pt idx="1713">
                  <c:v>-4.3695399999999997E-6</c:v>
                </c:pt>
                <c:pt idx="1714">
                  <c:v>-4.2967900000000002E-6</c:v>
                </c:pt>
                <c:pt idx="1715">
                  <c:v>-3.87007E-6</c:v>
                </c:pt>
                <c:pt idx="1716">
                  <c:v>-3.26081E-6</c:v>
                </c:pt>
                <c:pt idx="1717">
                  <c:v>-2.6266E-6</c:v>
                </c:pt>
                <c:pt idx="1718">
                  <c:v>-2.07759E-6</c:v>
                </c:pt>
                <c:pt idx="1719">
                  <c:v>-1.65454E-6</c:v>
                </c:pt>
                <c:pt idx="1720">
                  <c:v>-1.3238200000000001E-6</c:v>
                </c:pt>
                <c:pt idx="1721">
                  <c:v>-9.9098699999999998E-7</c:v>
                </c:pt>
                <c:pt idx="1722">
                  <c:v>-5.2925399999999996E-7</c:v>
                </c:pt>
                <c:pt idx="1723">
                  <c:v>1.8491000000000001E-7</c:v>
                </c:pt>
                <c:pt idx="1724">
                  <c:v>1.2382099999999999E-6</c:v>
                </c:pt>
                <c:pt idx="1725">
                  <c:v>2.6568499999999998E-6</c:v>
                </c:pt>
                <c:pt idx="1726">
                  <c:v>4.3968300000000004E-6</c:v>
                </c:pt>
                <c:pt idx="1727">
                  <c:v>6.3482599999999996E-6</c:v>
                </c:pt>
                <c:pt idx="1728">
                  <c:v>8.3505599999999999E-6</c:v>
                </c:pt>
                <c:pt idx="1729">
                  <c:v>1.02144E-5</c:v>
                </c:pt>
                <c:pt idx="1730">
                  <c:v>1.1746700000000001E-5</c:v>
                </c:pt>
                <c:pt idx="1731">
                  <c:v>1.2775100000000001E-5</c:v>
                </c:pt>
                <c:pt idx="1732">
                  <c:v>1.3170700000000001E-5</c:v>
                </c:pt>
                <c:pt idx="1733">
                  <c:v>1.2865699999999999E-5</c:v>
                </c:pt>
                <c:pt idx="1734">
                  <c:v>1.18632E-5</c:v>
                </c:pt>
                <c:pt idx="1735">
                  <c:v>1.02374E-5</c:v>
                </c:pt>
                <c:pt idx="1736">
                  <c:v>8.1234099999999999E-6</c:v>
                </c:pt>
                <c:pt idx="1737">
                  <c:v>5.6977700000000003E-6</c:v>
                </c:pt>
                <c:pt idx="1738">
                  <c:v>3.1543699999999998E-6</c:v>
                </c:pt>
                <c:pt idx="1739">
                  <c:v>6.8022500000000002E-7</c:v>
                </c:pt>
                <c:pt idx="1740">
                  <c:v>-1.5643100000000001E-6</c:v>
                </c:pt>
                <c:pt idx="1741">
                  <c:v>-3.4584799999999999E-6</c:v>
                </c:pt>
                <c:pt idx="1742">
                  <c:v>-4.9272E-6</c:v>
                </c:pt>
                <c:pt idx="1743">
                  <c:v>-5.9415499999999999E-6</c:v>
                </c:pt>
                <c:pt idx="1744">
                  <c:v>-6.5153899999999996E-6</c:v>
                </c:pt>
                <c:pt idx="1745">
                  <c:v>-6.69864E-6</c:v>
                </c:pt>
                <c:pt idx="1746">
                  <c:v>-6.5675600000000002E-6</c:v>
                </c:pt>
                <c:pt idx="1747">
                  <c:v>-6.2119499999999999E-6</c:v>
                </c:pt>
                <c:pt idx="1748">
                  <c:v>-5.7211899999999997E-6</c:v>
                </c:pt>
                <c:pt idx="1749">
                  <c:v>-5.1717799999999996E-6</c:v>
                </c:pt>
                <c:pt idx="1750">
                  <c:v>-4.6202899999999998E-6</c:v>
                </c:pt>
                <c:pt idx="1751">
                  <c:v>-4.1036500000000001E-6</c:v>
                </c:pt>
                <c:pt idx="1752">
                  <c:v>-3.6461600000000001E-6</c:v>
                </c:pt>
                <c:pt idx="1753">
                  <c:v>-3.2694699999999998E-6</c:v>
                </c:pt>
                <c:pt idx="1754">
                  <c:v>-3.0004800000000002E-6</c:v>
                </c:pt>
                <c:pt idx="1755">
                  <c:v>-2.8732599999999998E-6</c:v>
                </c:pt>
                <c:pt idx="1756">
                  <c:v>-2.92425E-6</c:v>
                </c:pt>
                <c:pt idx="1757">
                  <c:v>-3.18348E-6</c:v>
                </c:pt>
                <c:pt idx="1758">
                  <c:v>-3.6661599999999999E-6</c:v>
                </c:pt>
                <c:pt idx="1759">
                  <c:v>-4.3684600000000004E-6</c:v>
                </c:pt>
                <c:pt idx="1760">
                  <c:v>-5.2681600000000004E-6</c:v>
                </c:pt>
                <c:pt idx="1761">
                  <c:v>-6.3282499999999999E-6</c:v>
                </c:pt>
                <c:pt idx="1762">
                  <c:v>-7.4997999999999998E-6</c:v>
                </c:pt>
                <c:pt idx="1763">
                  <c:v>-8.7213299999999994E-6</c:v>
                </c:pt>
                <c:pt idx="1764">
                  <c:v>-9.9150200000000005E-6</c:v>
                </c:pt>
                <c:pt idx="1765">
                  <c:v>-1.09823E-5</c:v>
                </c:pt>
                <c:pt idx="1766">
                  <c:v>-1.18037E-5</c:v>
                </c:pt>
                <c:pt idx="1767">
                  <c:v>-1.22455E-5</c:v>
                </c:pt>
                <c:pt idx="1768">
                  <c:v>-1.21754E-5</c:v>
                </c:pt>
                <c:pt idx="1769">
                  <c:v>-1.1484000000000001E-5</c:v>
                </c:pt>
                <c:pt idx="1770">
                  <c:v>-1.0108E-5</c:v>
                </c:pt>
                <c:pt idx="1771">
                  <c:v>-8.0493400000000004E-6</c:v>
                </c:pt>
                <c:pt idx="1772">
                  <c:v>-5.3875499999999998E-6</c:v>
                </c:pt>
                <c:pt idx="1773">
                  <c:v>-2.28013E-6</c:v>
                </c:pt>
                <c:pt idx="1774">
                  <c:v>1.0481800000000001E-6</c:v>
                </c:pt>
                <c:pt idx="1775">
                  <c:v>4.3276800000000004E-6</c:v>
                </c:pt>
                <c:pt idx="1776">
                  <c:v>7.2749499999999997E-6</c:v>
                </c:pt>
                <c:pt idx="1777">
                  <c:v>9.6293400000000005E-6</c:v>
                </c:pt>
                <c:pt idx="1778">
                  <c:v>1.11888E-5</c:v>
                </c:pt>
                <c:pt idx="1779">
                  <c:v>1.18385E-5</c:v>
                </c:pt>
                <c:pt idx="1780">
                  <c:v>1.15663E-5</c:v>
                </c:pt>
                <c:pt idx="1781">
                  <c:v>1.04617E-5</c:v>
                </c:pt>
                <c:pt idx="1782">
                  <c:v>8.6975900000000005E-6</c:v>
                </c:pt>
                <c:pt idx="1783">
                  <c:v>6.5005699999999997E-6</c:v>
                </c:pt>
                <c:pt idx="1784">
                  <c:v>4.1148799999999996E-6</c:v>
                </c:pt>
                <c:pt idx="1785">
                  <c:v>1.7682099999999999E-6</c:v>
                </c:pt>
                <c:pt idx="1786">
                  <c:v>-3.5551599999999999E-7</c:v>
                </c:pt>
                <c:pt idx="1787">
                  <c:v>-2.1328199999999999E-6</c:v>
                </c:pt>
                <c:pt idx="1788">
                  <c:v>-3.5060500000000001E-6</c:v>
                </c:pt>
                <c:pt idx="1789">
                  <c:v>-4.4778599999999997E-6</c:v>
                </c:pt>
                <c:pt idx="1790">
                  <c:v>-5.0964299999999996E-6</c:v>
                </c:pt>
                <c:pt idx="1791">
                  <c:v>-5.4336500000000001E-6</c:v>
                </c:pt>
                <c:pt idx="1792">
                  <c:v>-5.5601200000000001E-6</c:v>
                </c:pt>
                <c:pt idx="1793">
                  <c:v>-5.5220599999999998E-6</c:v>
                </c:pt>
                <c:pt idx="1794">
                  <c:v>-5.3261900000000001E-6</c:v>
                </c:pt>
                <c:pt idx="1795">
                  <c:v>-4.9375099999999996E-6</c:v>
                </c:pt>
                <c:pt idx="1796">
                  <c:v>-4.2920499999999998E-6</c:v>
                </c:pt>
                <c:pt idx="1797">
                  <c:v>-3.3222199999999998E-6</c:v>
                </c:pt>
                <c:pt idx="1798">
                  <c:v>-1.98799E-6</c:v>
                </c:pt>
                <c:pt idx="1799">
                  <c:v>-3.0496899999999998E-7</c:v>
                </c:pt>
                <c:pt idx="1800">
                  <c:v>1.63922E-6</c:v>
                </c:pt>
                <c:pt idx="1801">
                  <c:v>3.68565E-6</c:v>
                </c:pt>
                <c:pt idx="1802">
                  <c:v>5.6223600000000003E-6</c:v>
                </c:pt>
                <c:pt idx="1803">
                  <c:v>7.2161700000000001E-6</c:v>
                </c:pt>
                <c:pt idx="1804">
                  <c:v>8.2508799999999995E-6</c:v>
                </c:pt>
                <c:pt idx="1805">
                  <c:v>8.5641100000000006E-6</c:v>
                </c:pt>
                <c:pt idx="1806">
                  <c:v>8.0757800000000001E-6</c:v>
                </c:pt>
                <c:pt idx="1807">
                  <c:v>6.8039500000000003E-6</c:v>
                </c:pt>
                <c:pt idx="1808">
                  <c:v>4.8656499999999997E-6</c:v>
                </c:pt>
                <c:pt idx="1809">
                  <c:v>2.4631000000000002E-6</c:v>
                </c:pt>
                <c:pt idx="1810">
                  <c:v>-1.4261200000000001E-7</c:v>
                </c:pt>
                <c:pt idx="1811">
                  <c:v>-2.6665900000000002E-6</c:v>
                </c:pt>
                <c:pt idx="1812">
                  <c:v>-4.8385200000000001E-6</c:v>
                </c:pt>
                <c:pt idx="1813">
                  <c:v>-6.4380799999999997E-6</c:v>
                </c:pt>
                <c:pt idx="1814">
                  <c:v>-7.3215899999999996E-6</c:v>
                </c:pt>
                <c:pt idx="1815">
                  <c:v>-7.43534E-6</c:v>
                </c:pt>
                <c:pt idx="1816">
                  <c:v>-6.8145300000000001E-6</c:v>
                </c:pt>
                <c:pt idx="1817">
                  <c:v>-5.5695599999999997E-6</c:v>
                </c:pt>
                <c:pt idx="1818">
                  <c:v>-3.8642600000000002E-6</c:v>
                </c:pt>
                <c:pt idx="1819">
                  <c:v>-1.89156E-6</c:v>
                </c:pt>
                <c:pt idx="1820">
                  <c:v>1.4901599999999999E-7</c:v>
                </c:pt>
                <c:pt idx="1821">
                  <c:v>2.0691499999999999E-6</c:v>
                </c:pt>
                <c:pt idx="1822">
                  <c:v>3.70455E-6</c:v>
                </c:pt>
                <c:pt idx="1823">
                  <c:v>4.9234799999999998E-6</c:v>
                </c:pt>
                <c:pt idx="1824">
                  <c:v>5.6321599999999998E-6</c:v>
                </c:pt>
                <c:pt idx="1825">
                  <c:v>5.7776399999999998E-6</c:v>
                </c:pt>
                <c:pt idx="1826">
                  <c:v>5.3487500000000002E-6</c:v>
                </c:pt>
                <c:pt idx="1827">
                  <c:v>4.3749600000000002E-6</c:v>
                </c:pt>
                <c:pt idx="1828">
                  <c:v>2.9241300000000001E-6</c:v>
                </c:pt>
                <c:pt idx="1829">
                  <c:v>1.09963E-6</c:v>
                </c:pt>
                <c:pt idx="1830">
                  <c:v>-9.6268100000000002E-7</c:v>
                </c:pt>
                <c:pt idx="1831">
                  <c:v>-3.0982799999999999E-6</c:v>
                </c:pt>
                <c:pt idx="1832">
                  <c:v>-5.12081E-6</c:v>
                </c:pt>
                <c:pt idx="1833">
                  <c:v>-6.8344799999999998E-6</c:v>
                </c:pt>
                <c:pt idx="1834">
                  <c:v>-8.0540900000000007E-6</c:v>
                </c:pt>
                <c:pt idx="1835">
                  <c:v>-8.6320999999999999E-6</c:v>
                </c:pt>
                <c:pt idx="1836">
                  <c:v>-8.4884300000000003E-6</c:v>
                </c:pt>
                <c:pt idx="1837">
                  <c:v>-7.6356800000000007E-6</c:v>
                </c:pt>
                <c:pt idx="1838">
                  <c:v>-6.1907200000000004E-6</c:v>
                </c:pt>
                <c:pt idx="1839">
                  <c:v>-4.3657800000000001E-6</c:v>
                </c:pt>
                <c:pt idx="1840">
                  <c:v>-2.4368999999999999E-6</c:v>
                </c:pt>
                <c:pt idx="1841">
                  <c:v>-6.9465699999999997E-7</c:v>
                </c:pt>
                <c:pt idx="1842">
                  <c:v>6.1204699999999995E-7</c:v>
                </c:pt>
                <c:pt idx="1843">
                  <c:v>1.3249199999999999E-6</c:v>
                </c:pt>
                <c:pt idx="1844">
                  <c:v>1.4051300000000001E-6</c:v>
                </c:pt>
                <c:pt idx="1845">
                  <c:v>9.3486500000000003E-7</c:v>
                </c:pt>
                <c:pt idx="1846">
                  <c:v>9.2044399999999995E-8</c:v>
                </c:pt>
                <c:pt idx="1847">
                  <c:v>-8.9388400000000001E-7</c:v>
                </c:pt>
                <c:pt idx="1848">
                  <c:v>-1.79289E-6</c:v>
                </c:pt>
                <c:pt idx="1849">
                  <c:v>-2.4196500000000002E-6</c:v>
                </c:pt>
                <c:pt idx="1850">
                  <c:v>-2.6643000000000001E-6</c:v>
                </c:pt>
                <c:pt idx="1851">
                  <c:v>-2.50495E-6</c:v>
                </c:pt>
                <c:pt idx="1852">
                  <c:v>-2.0032900000000001E-6</c:v>
                </c:pt>
                <c:pt idx="1853">
                  <c:v>-1.28783E-6</c:v>
                </c:pt>
                <c:pt idx="1854">
                  <c:v>-5.2970799999999999E-7</c:v>
                </c:pt>
                <c:pt idx="1855">
                  <c:v>8.4538800000000003E-8</c:v>
                </c:pt>
                <c:pt idx="1856">
                  <c:v>3.8040899999999998E-7</c:v>
                </c:pt>
                <c:pt idx="1857">
                  <c:v>2.2119699999999999E-7</c:v>
                </c:pt>
                <c:pt idx="1858">
                  <c:v>-4.6988999999999998E-7</c:v>
                </c:pt>
                <c:pt idx="1859">
                  <c:v>-1.6935899999999999E-6</c:v>
                </c:pt>
                <c:pt idx="1860">
                  <c:v>-3.36698E-6</c:v>
                </c:pt>
                <c:pt idx="1861">
                  <c:v>-5.32648E-6</c:v>
                </c:pt>
                <c:pt idx="1862">
                  <c:v>-7.3419300000000004E-6</c:v>
                </c:pt>
                <c:pt idx="1863">
                  <c:v>-9.1407599999999995E-6</c:v>
                </c:pt>
                <c:pt idx="1864">
                  <c:v>-1.04393E-5</c:v>
                </c:pt>
                <c:pt idx="1865">
                  <c:v>-1.09778E-5</c:v>
                </c:pt>
                <c:pt idx="1866">
                  <c:v>-1.05561E-5</c:v>
                </c:pt>
                <c:pt idx="1867">
                  <c:v>-9.0651299999999994E-6</c:v>
                </c:pt>
                <c:pt idx="1868">
                  <c:v>-6.5119399999999997E-6</c:v>
                </c:pt>
                <c:pt idx="1869">
                  <c:v>-3.0330500000000001E-6</c:v>
                </c:pt>
                <c:pt idx="1870">
                  <c:v>1.1078800000000001E-6</c:v>
                </c:pt>
                <c:pt idx="1871">
                  <c:v>5.5415299999999998E-6</c:v>
                </c:pt>
                <c:pt idx="1872">
                  <c:v>9.8336399999999996E-6</c:v>
                </c:pt>
                <c:pt idx="1873">
                  <c:v>1.3540899999999999E-5</c:v>
                </c:pt>
                <c:pt idx="1874">
                  <c:v>1.6273199999999999E-5</c:v>
                </c:pt>
                <c:pt idx="1875">
                  <c:v>1.7750399999999999E-5</c:v>
                </c:pt>
                <c:pt idx="1876">
                  <c:v>1.7842800000000001E-5</c:v>
                </c:pt>
                <c:pt idx="1877">
                  <c:v>1.6586799999999998E-5</c:v>
                </c:pt>
                <c:pt idx="1878">
                  <c:v>1.4175199999999999E-5</c:v>
                </c:pt>
                <c:pt idx="1879">
                  <c:v>1.09259E-5</c:v>
                </c:pt>
                <c:pt idx="1880">
                  <c:v>7.2371900000000001E-6</c:v>
                </c:pt>
                <c:pt idx="1881">
                  <c:v>3.5377099999999999E-6</c:v>
                </c:pt>
                <c:pt idx="1882">
                  <c:v>2.3813800000000001E-7</c:v>
                </c:pt>
                <c:pt idx="1883">
                  <c:v>-2.3117100000000001E-6</c:v>
                </c:pt>
                <c:pt idx="1884">
                  <c:v>-3.8589999999999998E-6</c:v>
                </c:pt>
                <c:pt idx="1885">
                  <c:v>-4.27573E-6</c:v>
                </c:pt>
                <c:pt idx="1886">
                  <c:v>-3.57578E-6</c:v>
                </c:pt>
                <c:pt idx="1887">
                  <c:v>-1.91726E-6</c:v>
                </c:pt>
                <c:pt idx="1888">
                  <c:v>4.1358999999999999E-7</c:v>
                </c:pt>
                <c:pt idx="1889">
                  <c:v>3.03846E-6</c:v>
                </c:pt>
                <c:pt idx="1890">
                  <c:v>5.54008E-6</c:v>
                </c:pt>
                <c:pt idx="1891">
                  <c:v>7.5245300000000001E-6</c:v>
                </c:pt>
                <c:pt idx="1892">
                  <c:v>8.6817099999999992E-6</c:v>
                </c:pt>
                <c:pt idx="1893">
                  <c:v>8.8319099999999999E-6</c:v>
                </c:pt>
                <c:pt idx="1894">
                  <c:v>7.9494500000000006E-6</c:v>
                </c:pt>
                <c:pt idx="1895">
                  <c:v>6.1592899999999998E-6</c:v>
                </c:pt>
                <c:pt idx="1896">
                  <c:v>3.70857E-6</c:v>
                </c:pt>
                <c:pt idx="1897">
                  <c:v>9.2038600000000005E-7</c:v>
                </c:pt>
                <c:pt idx="1898">
                  <c:v>-1.8601800000000001E-6</c:v>
                </c:pt>
                <c:pt idx="1899">
                  <c:v>-4.31708E-6</c:v>
                </c:pt>
                <c:pt idx="1900">
                  <c:v>-6.20264E-6</c:v>
                </c:pt>
                <c:pt idx="1901">
                  <c:v>-7.3599399999999999E-6</c:v>
                </c:pt>
                <c:pt idx="1902">
                  <c:v>-7.7269799999999993E-6</c:v>
                </c:pt>
                <c:pt idx="1903">
                  <c:v>-7.3253799999999996E-6</c:v>
                </c:pt>
                <c:pt idx="1904">
                  <c:v>-6.2395199999999999E-6</c:v>
                </c:pt>
                <c:pt idx="1905">
                  <c:v>-4.5932100000000002E-6</c:v>
                </c:pt>
                <c:pt idx="1906">
                  <c:v>-2.5303600000000001E-6</c:v>
                </c:pt>
                <c:pt idx="1907">
                  <c:v>-2.0326999999999999E-7</c:v>
                </c:pt>
                <c:pt idx="1908">
                  <c:v>2.2317199999999999E-6</c:v>
                </c:pt>
                <c:pt idx="1909">
                  <c:v>4.6148899999999998E-6</c:v>
                </c:pt>
                <c:pt idx="1910">
                  <c:v>6.7854500000000004E-6</c:v>
                </c:pt>
                <c:pt idx="1911">
                  <c:v>8.5897699999999999E-6</c:v>
                </c:pt>
                <c:pt idx="1912">
                  <c:v>9.8962899999999997E-6</c:v>
                </c:pt>
                <c:pt idx="1913">
                  <c:v>1.0614100000000001E-5</c:v>
                </c:pt>
                <c:pt idx="1914">
                  <c:v>1.0709100000000001E-5</c:v>
                </c:pt>
                <c:pt idx="1915">
                  <c:v>1.02113E-5</c:v>
                </c:pt>
                <c:pt idx="1916">
                  <c:v>9.2102000000000003E-6</c:v>
                </c:pt>
                <c:pt idx="1917">
                  <c:v>7.8386100000000005E-6</c:v>
                </c:pt>
                <c:pt idx="1918">
                  <c:v>6.2493600000000004E-6</c:v>
                </c:pt>
                <c:pt idx="1919">
                  <c:v>4.59196E-6</c:v>
                </c:pt>
                <c:pt idx="1920">
                  <c:v>2.9944099999999999E-6</c:v>
                </c:pt>
                <c:pt idx="1921">
                  <c:v>1.55294E-6</c:v>
                </c:pt>
                <c:pt idx="1922">
                  <c:v>3.28699E-7</c:v>
                </c:pt>
                <c:pt idx="1923">
                  <c:v>-6.5201400000000003E-7</c:v>
                </c:pt>
                <c:pt idx="1924">
                  <c:v>-1.3971299999999999E-6</c:v>
                </c:pt>
                <c:pt idx="1925">
                  <c:v>-1.94908E-6</c:v>
                </c:pt>
                <c:pt idx="1926">
                  <c:v>-2.38414E-6</c:v>
                </c:pt>
                <c:pt idx="1927">
                  <c:v>-2.80697E-6</c:v>
                </c:pt>
                <c:pt idx="1928">
                  <c:v>-3.33674E-6</c:v>
                </c:pt>
                <c:pt idx="1929">
                  <c:v>-4.0840399999999996E-6</c:v>
                </c:pt>
                <c:pt idx="1930">
                  <c:v>-5.1217399999999999E-6</c:v>
                </c:pt>
                <c:pt idx="1931">
                  <c:v>-6.4569E-6</c:v>
                </c:pt>
                <c:pt idx="1932">
                  <c:v>-8.0126800000000007E-6</c:v>
                </c:pt>
                <c:pt idx="1933">
                  <c:v>-9.6273800000000006E-6</c:v>
                </c:pt>
                <c:pt idx="1934">
                  <c:v>-1.10741E-5</c:v>
                </c:pt>
                <c:pt idx="1935">
                  <c:v>-1.2098499999999999E-5</c:v>
                </c:pt>
                <c:pt idx="1936">
                  <c:v>-1.2467600000000001E-5</c:v>
                </c:pt>
                <c:pt idx="1937">
                  <c:v>-1.20186E-5</c:v>
                </c:pt>
                <c:pt idx="1938">
                  <c:v>-1.0697699999999999E-5</c:v>
                </c:pt>
                <c:pt idx="1939">
                  <c:v>-8.5808200000000006E-6</c:v>
                </c:pt>
                <c:pt idx="1940">
                  <c:v>-5.8712200000000003E-6</c:v>
                </c:pt>
                <c:pt idx="1941">
                  <c:v>-2.8756099999999999E-6</c:v>
                </c:pt>
                <c:pt idx="1942">
                  <c:v>3.7407200000000003E-8</c:v>
                </c:pt>
                <c:pt idx="1943">
                  <c:v>2.4891099999999999E-6</c:v>
                </c:pt>
                <c:pt idx="1944">
                  <c:v>4.1444300000000001E-6</c:v>
                </c:pt>
                <c:pt idx="1945">
                  <c:v>4.7596299999999997E-6</c:v>
                </c:pt>
                <c:pt idx="1946">
                  <c:v>4.2173100000000001E-6</c:v>
                </c:pt>
                <c:pt idx="1947">
                  <c:v>2.5445899999999999E-6</c:v>
                </c:pt>
                <c:pt idx="1948">
                  <c:v>-8.7493099999999994E-8</c:v>
                </c:pt>
                <c:pt idx="1949">
                  <c:v>-3.3828099999999999E-6</c:v>
                </c:pt>
                <c:pt idx="1950">
                  <c:v>-6.9547300000000001E-6</c:v>
                </c:pt>
                <c:pt idx="1951">
                  <c:v>-1.03727E-5</c:v>
                </c:pt>
                <c:pt idx="1952">
                  <c:v>-1.32159E-5</c:v>
                </c:pt>
                <c:pt idx="1953">
                  <c:v>-1.5127699999999999E-5</c:v>
                </c:pt>
                <c:pt idx="1954">
                  <c:v>-1.5863999999999999E-5</c:v>
                </c:pt>
                <c:pt idx="1955">
                  <c:v>-1.5327400000000002E-5</c:v>
                </c:pt>
                <c:pt idx="1956">
                  <c:v>-1.35806E-5</c:v>
                </c:pt>
                <c:pt idx="1957">
                  <c:v>-1.0834E-5</c:v>
                </c:pt>
                <c:pt idx="1958">
                  <c:v>-7.4089999999999997E-6</c:v>
                </c:pt>
                <c:pt idx="1959">
                  <c:v>-3.6818699999999999E-6</c:v>
                </c:pt>
                <c:pt idx="1960">
                  <c:v>-2.0367299999999999E-8</c:v>
                </c:pt>
                <c:pt idx="1961">
                  <c:v>3.27336E-6</c:v>
                </c:pt>
                <c:pt idx="1962">
                  <c:v>6.0013200000000002E-6</c:v>
                </c:pt>
                <c:pt idx="1963">
                  <c:v>8.0826499999999996E-6</c:v>
                </c:pt>
                <c:pt idx="1964">
                  <c:v>9.5410299999999993E-6</c:v>
                </c:pt>
                <c:pt idx="1965">
                  <c:v>1.0473500000000001E-5</c:v>
                </c:pt>
                <c:pt idx="1966">
                  <c:v>1.1011200000000001E-5</c:v>
                </c:pt>
                <c:pt idx="1967">
                  <c:v>1.12823E-5</c:v>
                </c:pt>
                <c:pt idx="1968">
                  <c:v>1.1385E-5</c:v>
                </c:pt>
                <c:pt idx="1969">
                  <c:v>1.13732E-5</c:v>
                </c:pt>
                <c:pt idx="1970">
                  <c:v>1.12536E-5</c:v>
                </c:pt>
                <c:pt idx="1971">
                  <c:v>1.09925E-5</c:v>
                </c:pt>
                <c:pt idx="1972">
                  <c:v>1.05287E-5</c:v>
                </c:pt>
                <c:pt idx="1973">
                  <c:v>9.7911800000000007E-6</c:v>
                </c:pt>
                <c:pt idx="1974">
                  <c:v>8.7185600000000004E-6</c:v>
                </c:pt>
                <c:pt idx="1975">
                  <c:v>7.2778300000000004E-6</c:v>
                </c:pt>
                <c:pt idx="1976">
                  <c:v>5.4791900000000001E-6</c:v>
                </c:pt>
                <c:pt idx="1977">
                  <c:v>3.3832000000000001E-6</c:v>
                </c:pt>
                <c:pt idx="1978">
                  <c:v>1.09854E-6</c:v>
                </c:pt>
                <c:pt idx="1979">
                  <c:v>-1.22877E-6</c:v>
                </c:pt>
                <c:pt idx="1980">
                  <c:v>-3.43093E-6</c:v>
                </c:pt>
                <c:pt idx="1981">
                  <c:v>-5.3342300000000001E-6</c:v>
                </c:pt>
                <c:pt idx="1982">
                  <c:v>-6.7714899999999996E-6</c:v>
                </c:pt>
                <c:pt idx="1983">
                  <c:v>-7.5908100000000001E-6</c:v>
                </c:pt>
                <c:pt idx="1984">
                  <c:v>-7.6630900000000005E-6</c:v>
                </c:pt>
                <c:pt idx="1985">
                  <c:v>-6.8924399999999997E-6</c:v>
                </c:pt>
                <c:pt idx="1986">
                  <c:v>-5.2322599999999996E-6</c:v>
                </c:pt>
                <c:pt idx="1987">
                  <c:v>-2.7060800000000001E-6</c:v>
                </c:pt>
                <c:pt idx="1988">
                  <c:v>5.7216499999999999E-7</c:v>
                </c:pt>
                <c:pt idx="1989">
                  <c:v>4.3866399999999999E-6</c:v>
                </c:pt>
                <c:pt idx="1990">
                  <c:v>8.4247200000000005E-6</c:v>
                </c:pt>
                <c:pt idx="1991">
                  <c:v>1.23028E-5</c:v>
                </c:pt>
                <c:pt idx="1992">
                  <c:v>1.5611E-5</c:v>
                </c:pt>
                <c:pt idx="1993">
                  <c:v>1.7969E-5</c:v>
                </c:pt>
                <c:pt idx="1994">
                  <c:v>1.9082100000000001E-5</c:v>
                </c:pt>
                <c:pt idx="1995">
                  <c:v>1.8785200000000001E-5</c:v>
                </c:pt>
                <c:pt idx="1996">
                  <c:v>1.7066800000000001E-5</c:v>
                </c:pt>
                <c:pt idx="1997">
                  <c:v>1.40696E-5</c:v>
                </c:pt>
                <c:pt idx="1998">
                  <c:v>1.0069E-5</c:v>
                </c:pt>
                <c:pt idx="1999">
                  <c:v>5.4350800000000001E-6</c:v>
                </c:pt>
                <c:pt idx="2000">
                  <c:v>5.8697600000000003E-7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A89-4CD4-B38C-12D721400A6A}"/>
            </c:ext>
          </c:extLst>
        </c:ser>
        <c:ser>
          <c:idx val="4"/>
          <c:order val="4"/>
          <c:tx>
            <c:v>rho = 7400 kg/m3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'Impact Rho'!$B$10:$B$2010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3.0000000000000001E-5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6.9999999999999994E-5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1.2999999999999999E-4</c:v>
                </c:pt>
                <c:pt idx="14">
                  <c:v>1.3999999999999999E-4</c:v>
                </c:pt>
                <c:pt idx="15">
                  <c:v>1.4999999999999999E-4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2.5999999999999998E-4</c:v>
                </c:pt>
                <c:pt idx="27">
                  <c:v>2.7E-4</c:v>
                </c:pt>
                <c:pt idx="28">
                  <c:v>2.7999999999999998E-4</c:v>
                </c:pt>
                <c:pt idx="29">
                  <c:v>2.9E-4</c:v>
                </c:pt>
                <c:pt idx="30">
                  <c:v>2.9999999999999997E-4</c:v>
                </c:pt>
                <c:pt idx="31">
                  <c:v>3.1E-4</c:v>
                </c:pt>
                <c:pt idx="32">
                  <c:v>3.2000000000000003E-4</c:v>
                </c:pt>
                <c:pt idx="33">
                  <c:v>3.3E-4</c:v>
                </c:pt>
                <c:pt idx="34">
                  <c:v>3.4000000000000002E-4</c:v>
                </c:pt>
                <c:pt idx="35">
                  <c:v>3.5E-4</c:v>
                </c:pt>
                <c:pt idx="36">
                  <c:v>3.6000000000000002E-4</c:v>
                </c:pt>
                <c:pt idx="37">
                  <c:v>3.6999999999999999E-4</c:v>
                </c:pt>
                <c:pt idx="38">
                  <c:v>3.8000000000000002E-4</c:v>
                </c:pt>
                <c:pt idx="39">
                  <c:v>3.8999999999999999E-4</c:v>
                </c:pt>
                <c:pt idx="40">
                  <c:v>4.0000000000000002E-4</c:v>
                </c:pt>
                <c:pt idx="41">
                  <c:v>4.0999999999999999E-4</c:v>
                </c:pt>
                <c:pt idx="42">
                  <c:v>4.2000000000000002E-4</c:v>
                </c:pt>
                <c:pt idx="43">
                  <c:v>4.2999999999999999E-4</c:v>
                </c:pt>
                <c:pt idx="44">
                  <c:v>4.4000000000000002E-4</c:v>
                </c:pt>
                <c:pt idx="45">
                  <c:v>4.4999999999999999E-4</c:v>
                </c:pt>
                <c:pt idx="46">
                  <c:v>4.6000000000000001E-4</c:v>
                </c:pt>
                <c:pt idx="47">
                  <c:v>4.6999999999999999E-4</c:v>
                </c:pt>
                <c:pt idx="48">
                  <c:v>4.8000000000000001E-4</c:v>
                </c:pt>
                <c:pt idx="49">
                  <c:v>4.8999999999999998E-4</c:v>
                </c:pt>
                <c:pt idx="50">
                  <c:v>5.0000000000000001E-4</c:v>
                </c:pt>
                <c:pt idx="51">
                  <c:v>5.1000000000000004E-4</c:v>
                </c:pt>
                <c:pt idx="52">
                  <c:v>5.1999999999999995E-4</c:v>
                </c:pt>
                <c:pt idx="53">
                  <c:v>5.2999999999999998E-4</c:v>
                </c:pt>
                <c:pt idx="54">
                  <c:v>5.4000000000000001E-4</c:v>
                </c:pt>
                <c:pt idx="55">
                  <c:v>5.5000000000000003E-4</c:v>
                </c:pt>
                <c:pt idx="56">
                  <c:v>5.5999999999999995E-4</c:v>
                </c:pt>
                <c:pt idx="57">
                  <c:v>5.6999999999999998E-4</c:v>
                </c:pt>
                <c:pt idx="58">
                  <c:v>5.8E-4</c:v>
                </c:pt>
                <c:pt idx="59">
                  <c:v>5.9000000000000003E-4</c:v>
                </c:pt>
                <c:pt idx="60">
                  <c:v>5.9999999999999995E-4</c:v>
                </c:pt>
                <c:pt idx="61">
                  <c:v>6.0999999999999997E-4</c:v>
                </c:pt>
                <c:pt idx="62">
                  <c:v>6.2E-4</c:v>
                </c:pt>
                <c:pt idx="63">
                  <c:v>6.3000000000000003E-4</c:v>
                </c:pt>
                <c:pt idx="64">
                  <c:v>6.4000000000000005E-4</c:v>
                </c:pt>
                <c:pt idx="65">
                  <c:v>6.4999999999999997E-4</c:v>
                </c:pt>
                <c:pt idx="66">
                  <c:v>6.6E-4</c:v>
                </c:pt>
                <c:pt idx="67">
                  <c:v>6.7000000000000002E-4</c:v>
                </c:pt>
                <c:pt idx="68">
                  <c:v>6.8000000000000005E-4</c:v>
                </c:pt>
                <c:pt idx="69">
                  <c:v>6.8999999999999997E-4</c:v>
                </c:pt>
                <c:pt idx="70">
                  <c:v>6.9999999999999999E-4</c:v>
                </c:pt>
                <c:pt idx="71">
                  <c:v>7.1000000000000002E-4</c:v>
                </c:pt>
                <c:pt idx="72">
                  <c:v>7.2000000000000005E-4</c:v>
                </c:pt>
                <c:pt idx="73">
                  <c:v>7.2999999999999996E-4</c:v>
                </c:pt>
                <c:pt idx="74">
                  <c:v>7.3999999999999999E-4</c:v>
                </c:pt>
                <c:pt idx="75">
                  <c:v>7.5000000000000002E-4</c:v>
                </c:pt>
                <c:pt idx="76">
                  <c:v>7.6000000000000004E-4</c:v>
                </c:pt>
                <c:pt idx="77">
                  <c:v>7.6999999999999996E-4</c:v>
                </c:pt>
                <c:pt idx="78">
                  <c:v>7.7999999999999999E-4</c:v>
                </c:pt>
                <c:pt idx="79">
                  <c:v>7.9000000000000001E-4</c:v>
                </c:pt>
                <c:pt idx="80">
                  <c:v>8.0000000000000004E-4</c:v>
                </c:pt>
                <c:pt idx="81">
                  <c:v>8.0999999999999996E-4</c:v>
                </c:pt>
                <c:pt idx="82">
                  <c:v>8.1999999999999998E-4</c:v>
                </c:pt>
                <c:pt idx="83">
                  <c:v>8.3000000000000001E-4</c:v>
                </c:pt>
                <c:pt idx="84">
                  <c:v>8.4000000000000003E-4</c:v>
                </c:pt>
                <c:pt idx="85">
                  <c:v>8.4999999999999995E-4</c:v>
                </c:pt>
                <c:pt idx="86">
                  <c:v>8.5999999999999998E-4</c:v>
                </c:pt>
                <c:pt idx="87">
                  <c:v>8.7000000000000001E-4</c:v>
                </c:pt>
                <c:pt idx="88">
                  <c:v>8.8000000000000003E-4</c:v>
                </c:pt>
                <c:pt idx="89">
                  <c:v>8.8999999999999995E-4</c:v>
                </c:pt>
                <c:pt idx="90">
                  <c:v>8.9999999999999998E-4</c:v>
                </c:pt>
                <c:pt idx="91">
                  <c:v>9.1E-4</c:v>
                </c:pt>
                <c:pt idx="92">
                  <c:v>9.2000000000000003E-4</c:v>
                </c:pt>
                <c:pt idx="93">
                  <c:v>9.3000000000000005E-4</c:v>
                </c:pt>
                <c:pt idx="94">
                  <c:v>9.3999999999999997E-4</c:v>
                </c:pt>
                <c:pt idx="95">
                  <c:v>9.5E-4</c:v>
                </c:pt>
                <c:pt idx="96">
                  <c:v>9.6000000000000002E-4</c:v>
                </c:pt>
                <c:pt idx="97">
                  <c:v>9.7000000000000005E-4</c:v>
                </c:pt>
                <c:pt idx="98">
                  <c:v>9.7999999999999997E-4</c:v>
                </c:pt>
                <c:pt idx="99">
                  <c:v>9.8999999999999999E-4</c:v>
                </c:pt>
                <c:pt idx="100">
                  <c:v>1E-3</c:v>
                </c:pt>
                <c:pt idx="101">
                  <c:v>1.01E-3</c:v>
                </c:pt>
                <c:pt idx="102">
                  <c:v>1.0200000000000001E-3</c:v>
                </c:pt>
                <c:pt idx="103">
                  <c:v>1.0300000000000001E-3</c:v>
                </c:pt>
                <c:pt idx="104">
                  <c:v>1.0399999999999999E-3</c:v>
                </c:pt>
                <c:pt idx="105">
                  <c:v>1.0499999999999999E-3</c:v>
                </c:pt>
                <c:pt idx="106">
                  <c:v>1.06E-3</c:v>
                </c:pt>
                <c:pt idx="107">
                  <c:v>1.07E-3</c:v>
                </c:pt>
                <c:pt idx="108">
                  <c:v>1.08E-3</c:v>
                </c:pt>
                <c:pt idx="109">
                  <c:v>1.09E-3</c:v>
                </c:pt>
                <c:pt idx="110">
                  <c:v>1.1000000000000001E-3</c:v>
                </c:pt>
                <c:pt idx="111">
                  <c:v>1.1100000000000001E-3</c:v>
                </c:pt>
                <c:pt idx="112">
                  <c:v>1.1199999999999999E-3</c:v>
                </c:pt>
                <c:pt idx="113">
                  <c:v>1.1299999999999999E-3</c:v>
                </c:pt>
                <c:pt idx="114">
                  <c:v>1.14E-3</c:v>
                </c:pt>
                <c:pt idx="115">
                  <c:v>1.15E-3</c:v>
                </c:pt>
                <c:pt idx="116">
                  <c:v>1.16E-3</c:v>
                </c:pt>
                <c:pt idx="117">
                  <c:v>1.17E-3</c:v>
                </c:pt>
                <c:pt idx="118">
                  <c:v>1.1800000000000001E-3</c:v>
                </c:pt>
                <c:pt idx="119">
                  <c:v>1.1900000000000001E-3</c:v>
                </c:pt>
                <c:pt idx="120">
                  <c:v>1.1999999999999999E-3</c:v>
                </c:pt>
                <c:pt idx="121">
                  <c:v>1.2099999999999999E-3</c:v>
                </c:pt>
                <c:pt idx="122">
                  <c:v>1.2199999999999999E-3</c:v>
                </c:pt>
                <c:pt idx="123">
                  <c:v>1.23E-3</c:v>
                </c:pt>
                <c:pt idx="124">
                  <c:v>1.24E-3</c:v>
                </c:pt>
                <c:pt idx="125">
                  <c:v>1.25E-3</c:v>
                </c:pt>
                <c:pt idx="126">
                  <c:v>1.2600000000000001E-3</c:v>
                </c:pt>
                <c:pt idx="127">
                  <c:v>1.2700000000000001E-3</c:v>
                </c:pt>
                <c:pt idx="128">
                  <c:v>1.2800000000000001E-3</c:v>
                </c:pt>
                <c:pt idx="129">
                  <c:v>1.2899999999999999E-3</c:v>
                </c:pt>
                <c:pt idx="130">
                  <c:v>1.2999999999999999E-3</c:v>
                </c:pt>
                <c:pt idx="131">
                  <c:v>1.31E-3</c:v>
                </c:pt>
                <c:pt idx="132">
                  <c:v>1.32E-3</c:v>
                </c:pt>
                <c:pt idx="133">
                  <c:v>1.33E-3</c:v>
                </c:pt>
                <c:pt idx="134">
                  <c:v>1.34E-3</c:v>
                </c:pt>
                <c:pt idx="135">
                  <c:v>1.3500000000000001E-3</c:v>
                </c:pt>
                <c:pt idx="136">
                  <c:v>1.3600000000000001E-3</c:v>
                </c:pt>
                <c:pt idx="137">
                  <c:v>1.3699999999999999E-3</c:v>
                </c:pt>
                <c:pt idx="138">
                  <c:v>1.3799999999999999E-3</c:v>
                </c:pt>
                <c:pt idx="139">
                  <c:v>1.39E-3</c:v>
                </c:pt>
                <c:pt idx="140">
                  <c:v>1.4E-3</c:v>
                </c:pt>
                <c:pt idx="141">
                  <c:v>1.41E-3</c:v>
                </c:pt>
                <c:pt idx="142">
                  <c:v>1.42E-3</c:v>
                </c:pt>
                <c:pt idx="143">
                  <c:v>1.4300000000000001E-3</c:v>
                </c:pt>
                <c:pt idx="144">
                  <c:v>1.4400000000000001E-3</c:v>
                </c:pt>
                <c:pt idx="145">
                  <c:v>1.4499999999999999E-3</c:v>
                </c:pt>
                <c:pt idx="146">
                  <c:v>1.4599999999999999E-3</c:v>
                </c:pt>
                <c:pt idx="147">
                  <c:v>1.47E-3</c:v>
                </c:pt>
                <c:pt idx="148">
                  <c:v>1.48E-3</c:v>
                </c:pt>
                <c:pt idx="149">
                  <c:v>1.49E-3</c:v>
                </c:pt>
                <c:pt idx="150">
                  <c:v>1.5E-3</c:v>
                </c:pt>
                <c:pt idx="151">
                  <c:v>1.5100000000000001E-3</c:v>
                </c:pt>
                <c:pt idx="152">
                  <c:v>1.5200000000000001E-3</c:v>
                </c:pt>
                <c:pt idx="153">
                  <c:v>1.5299999999999999E-3</c:v>
                </c:pt>
                <c:pt idx="154">
                  <c:v>1.5399999999999999E-3</c:v>
                </c:pt>
                <c:pt idx="155">
                  <c:v>1.5499999999999999E-3</c:v>
                </c:pt>
                <c:pt idx="156">
                  <c:v>1.56E-3</c:v>
                </c:pt>
                <c:pt idx="157">
                  <c:v>1.57E-3</c:v>
                </c:pt>
                <c:pt idx="158">
                  <c:v>1.58E-3</c:v>
                </c:pt>
                <c:pt idx="159">
                  <c:v>1.5900000000000001E-3</c:v>
                </c:pt>
                <c:pt idx="160">
                  <c:v>1.6000000000000001E-3</c:v>
                </c:pt>
                <c:pt idx="161">
                  <c:v>1.6100000000000001E-3</c:v>
                </c:pt>
                <c:pt idx="162">
                  <c:v>1.6199999999999999E-3</c:v>
                </c:pt>
                <c:pt idx="163">
                  <c:v>1.6299999999999999E-3</c:v>
                </c:pt>
                <c:pt idx="164">
                  <c:v>1.64E-3</c:v>
                </c:pt>
                <c:pt idx="165">
                  <c:v>1.65E-3</c:v>
                </c:pt>
                <c:pt idx="166">
                  <c:v>1.66E-3</c:v>
                </c:pt>
                <c:pt idx="167">
                  <c:v>1.67E-3</c:v>
                </c:pt>
                <c:pt idx="168">
                  <c:v>1.6800000000000001E-3</c:v>
                </c:pt>
                <c:pt idx="169">
                  <c:v>1.6900000000000001E-3</c:v>
                </c:pt>
                <c:pt idx="170">
                  <c:v>1.6999999999999999E-3</c:v>
                </c:pt>
                <c:pt idx="171">
                  <c:v>1.7099999999999999E-3</c:v>
                </c:pt>
                <c:pt idx="172">
                  <c:v>1.72E-3</c:v>
                </c:pt>
                <c:pt idx="173">
                  <c:v>1.73E-3</c:v>
                </c:pt>
                <c:pt idx="174">
                  <c:v>1.74E-3</c:v>
                </c:pt>
                <c:pt idx="175">
                  <c:v>1.75E-3</c:v>
                </c:pt>
                <c:pt idx="176">
                  <c:v>1.7600000000000001E-3</c:v>
                </c:pt>
                <c:pt idx="177">
                  <c:v>1.7700000000000001E-3</c:v>
                </c:pt>
                <c:pt idx="178">
                  <c:v>1.7799999999999999E-3</c:v>
                </c:pt>
                <c:pt idx="179">
                  <c:v>1.7899999999999999E-3</c:v>
                </c:pt>
                <c:pt idx="180">
                  <c:v>1.8E-3</c:v>
                </c:pt>
                <c:pt idx="181">
                  <c:v>1.81E-3</c:v>
                </c:pt>
                <c:pt idx="182">
                  <c:v>1.82E-3</c:v>
                </c:pt>
                <c:pt idx="183">
                  <c:v>1.83E-3</c:v>
                </c:pt>
                <c:pt idx="184">
                  <c:v>1.8400000000000001E-3</c:v>
                </c:pt>
                <c:pt idx="185">
                  <c:v>1.8500000000000001E-3</c:v>
                </c:pt>
                <c:pt idx="186">
                  <c:v>1.8600000000000001E-3</c:v>
                </c:pt>
                <c:pt idx="187">
                  <c:v>1.8699999999999999E-3</c:v>
                </c:pt>
                <c:pt idx="188">
                  <c:v>1.8799999999999999E-3</c:v>
                </c:pt>
                <c:pt idx="189">
                  <c:v>1.89E-3</c:v>
                </c:pt>
                <c:pt idx="190">
                  <c:v>1.9E-3</c:v>
                </c:pt>
                <c:pt idx="191">
                  <c:v>1.91E-3</c:v>
                </c:pt>
                <c:pt idx="192">
                  <c:v>1.92E-3</c:v>
                </c:pt>
                <c:pt idx="193">
                  <c:v>1.9300000000000001E-3</c:v>
                </c:pt>
                <c:pt idx="194">
                  <c:v>1.9400000000000001E-3</c:v>
                </c:pt>
                <c:pt idx="195">
                  <c:v>1.9499999999999999E-3</c:v>
                </c:pt>
                <c:pt idx="196">
                  <c:v>1.9599999999999999E-3</c:v>
                </c:pt>
                <c:pt idx="197">
                  <c:v>1.97E-3</c:v>
                </c:pt>
                <c:pt idx="198">
                  <c:v>1.98E-3</c:v>
                </c:pt>
                <c:pt idx="199">
                  <c:v>1.99E-3</c:v>
                </c:pt>
                <c:pt idx="200">
                  <c:v>2E-3</c:v>
                </c:pt>
                <c:pt idx="201">
                  <c:v>2.0100000000000001E-3</c:v>
                </c:pt>
                <c:pt idx="202">
                  <c:v>2.0200000000000001E-3</c:v>
                </c:pt>
                <c:pt idx="203">
                  <c:v>2.0300000000000001E-3</c:v>
                </c:pt>
                <c:pt idx="204">
                  <c:v>2.0400000000000001E-3</c:v>
                </c:pt>
                <c:pt idx="205">
                  <c:v>2.0500000000000002E-3</c:v>
                </c:pt>
                <c:pt idx="206">
                  <c:v>2.0600000000000002E-3</c:v>
                </c:pt>
                <c:pt idx="207">
                  <c:v>2.0699999999999998E-3</c:v>
                </c:pt>
                <c:pt idx="208">
                  <c:v>2.0799999999999998E-3</c:v>
                </c:pt>
                <c:pt idx="209">
                  <c:v>2.0899999999999998E-3</c:v>
                </c:pt>
                <c:pt idx="210">
                  <c:v>2.0999999999999999E-3</c:v>
                </c:pt>
                <c:pt idx="211">
                  <c:v>2.1099999999999999E-3</c:v>
                </c:pt>
                <c:pt idx="212">
                  <c:v>2.1199999999999999E-3</c:v>
                </c:pt>
                <c:pt idx="213">
                  <c:v>2.1299999999999999E-3</c:v>
                </c:pt>
                <c:pt idx="214">
                  <c:v>2.14E-3</c:v>
                </c:pt>
                <c:pt idx="215">
                  <c:v>2.15E-3</c:v>
                </c:pt>
                <c:pt idx="216">
                  <c:v>2.16E-3</c:v>
                </c:pt>
                <c:pt idx="217">
                  <c:v>2.1700000000000001E-3</c:v>
                </c:pt>
                <c:pt idx="218">
                  <c:v>2.1800000000000001E-3</c:v>
                </c:pt>
                <c:pt idx="219">
                  <c:v>2.1900000000000001E-3</c:v>
                </c:pt>
                <c:pt idx="220">
                  <c:v>2.2000000000000001E-3</c:v>
                </c:pt>
                <c:pt idx="221">
                  <c:v>2.2100000000000002E-3</c:v>
                </c:pt>
                <c:pt idx="222">
                  <c:v>2.2200000000000002E-3</c:v>
                </c:pt>
                <c:pt idx="223">
                  <c:v>2.2300000000000002E-3</c:v>
                </c:pt>
                <c:pt idx="224">
                  <c:v>2.2399999999999998E-3</c:v>
                </c:pt>
                <c:pt idx="225">
                  <c:v>2.2499999999999998E-3</c:v>
                </c:pt>
                <c:pt idx="226">
                  <c:v>2.2599999999999999E-3</c:v>
                </c:pt>
                <c:pt idx="227">
                  <c:v>2.2699999999999999E-3</c:v>
                </c:pt>
                <c:pt idx="228">
                  <c:v>2.2799999999999999E-3</c:v>
                </c:pt>
                <c:pt idx="229">
                  <c:v>2.2899999999999999E-3</c:v>
                </c:pt>
                <c:pt idx="230">
                  <c:v>2.3E-3</c:v>
                </c:pt>
                <c:pt idx="231">
                  <c:v>2.31E-3</c:v>
                </c:pt>
                <c:pt idx="232">
                  <c:v>2.32E-3</c:v>
                </c:pt>
                <c:pt idx="233">
                  <c:v>2.33E-3</c:v>
                </c:pt>
                <c:pt idx="234">
                  <c:v>2.3400000000000001E-3</c:v>
                </c:pt>
                <c:pt idx="235">
                  <c:v>2.3500000000000001E-3</c:v>
                </c:pt>
                <c:pt idx="236">
                  <c:v>2.3600000000000001E-3</c:v>
                </c:pt>
                <c:pt idx="237">
                  <c:v>2.3700000000000001E-3</c:v>
                </c:pt>
                <c:pt idx="238">
                  <c:v>2.3800000000000002E-3</c:v>
                </c:pt>
                <c:pt idx="239">
                  <c:v>2.3900000000000002E-3</c:v>
                </c:pt>
                <c:pt idx="240">
                  <c:v>2.3999999999999998E-3</c:v>
                </c:pt>
                <c:pt idx="241">
                  <c:v>2.4099999999999998E-3</c:v>
                </c:pt>
                <c:pt idx="242">
                  <c:v>2.4199999999999998E-3</c:v>
                </c:pt>
                <c:pt idx="243">
                  <c:v>2.4299999999999999E-3</c:v>
                </c:pt>
                <c:pt idx="244">
                  <c:v>2.4399999999999999E-3</c:v>
                </c:pt>
                <c:pt idx="245">
                  <c:v>2.4499999999999999E-3</c:v>
                </c:pt>
                <c:pt idx="246">
                  <c:v>2.4599999999999999E-3</c:v>
                </c:pt>
                <c:pt idx="247">
                  <c:v>2.47E-3</c:v>
                </c:pt>
                <c:pt idx="248">
                  <c:v>2.48E-3</c:v>
                </c:pt>
                <c:pt idx="249">
                  <c:v>2.49E-3</c:v>
                </c:pt>
                <c:pt idx="250">
                  <c:v>2.5000000000000001E-3</c:v>
                </c:pt>
                <c:pt idx="251">
                  <c:v>2.5100000000000001E-3</c:v>
                </c:pt>
                <c:pt idx="252">
                  <c:v>2.5200000000000001E-3</c:v>
                </c:pt>
                <c:pt idx="253">
                  <c:v>2.5300000000000001E-3</c:v>
                </c:pt>
                <c:pt idx="254">
                  <c:v>2.5400000000000002E-3</c:v>
                </c:pt>
                <c:pt idx="255">
                  <c:v>2.5500000000000002E-3</c:v>
                </c:pt>
                <c:pt idx="256">
                  <c:v>2.5600000000000002E-3</c:v>
                </c:pt>
                <c:pt idx="257">
                  <c:v>2.5699999999999998E-3</c:v>
                </c:pt>
                <c:pt idx="258">
                  <c:v>2.5799999999999998E-3</c:v>
                </c:pt>
                <c:pt idx="259">
                  <c:v>2.5899999999999999E-3</c:v>
                </c:pt>
                <c:pt idx="260">
                  <c:v>2.5999999999999999E-3</c:v>
                </c:pt>
                <c:pt idx="261">
                  <c:v>2.6099999999999999E-3</c:v>
                </c:pt>
                <c:pt idx="262">
                  <c:v>2.6199999999999999E-3</c:v>
                </c:pt>
                <c:pt idx="263">
                  <c:v>2.63E-3</c:v>
                </c:pt>
                <c:pt idx="264">
                  <c:v>2.64E-3</c:v>
                </c:pt>
                <c:pt idx="265">
                  <c:v>2.65E-3</c:v>
                </c:pt>
                <c:pt idx="266">
                  <c:v>2.66E-3</c:v>
                </c:pt>
                <c:pt idx="267">
                  <c:v>2.6700000000000001E-3</c:v>
                </c:pt>
                <c:pt idx="268">
                  <c:v>2.6800000000000001E-3</c:v>
                </c:pt>
                <c:pt idx="269">
                  <c:v>2.6900000000000001E-3</c:v>
                </c:pt>
                <c:pt idx="270">
                  <c:v>2.7000000000000001E-3</c:v>
                </c:pt>
                <c:pt idx="271">
                  <c:v>2.7100000000000002E-3</c:v>
                </c:pt>
                <c:pt idx="272">
                  <c:v>2.7200000000000002E-3</c:v>
                </c:pt>
                <c:pt idx="273">
                  <c:v>2.7299999999999998E-3</c:v>
                </c:pt>
                <c:pt idx="274">
                  <c:v>2.7399999999999998E-3</c:v>
                </c:pt>
                <c:pt idx="275">
                  <c:v>2.7499999999999998E-3</c:v>
                </c:pt>
                <c:pt idx="276">
                  <c:v>2.7599999999999999E-3</c:v>
                </c:pt>
                <c:pt idx="277">
                  <c:v>2.7699999999999999E-3</c:v>
                </c:pt>
                <c:pt idx="278">
                  <c:v>2.7799999999999999E-3</c:v>
                </c:pt>
                <c:pt idx="279">
                  <c:v>2.7899999999999999E-3</c:v>
                </c:pt>
                <c:pt idx="280">
                  <c:v>2.8E-3</c:v>
                </c:pt>
                <c:pt idx="281">
                  <c:v>2.81E-3</c:v>
                </c:pt>
                <c:pt idx="282">
                  <c:v>2.82E-3</c:v>
                </c:pt>
                <c:pt idx="283">
                  <c:v>2.8300000000000001E-3</c:v>
                </c:pt>
                <c:pt idx="284">
                  <c:v>2.8400000000000001E-3</c:v>
                </c:pt>
                <c:pt idx="285">
                  <c:v>2.8500000000000001E-3</c:v>
                </c:pt>
                <c:pt idx="286">
                  <c:v>2.8600000000000001E-3</c:v>
                </c:pt>
                <c:pt idx="287">
                  <c:v>2.8700000000000002E-3</c:v>
                </c:pt>
                <c:pt idx="288">
                  <c:v>2.8800000000000002E-3</c:v>
                </c:pt>
                <c:pt idx="289">
                  <c:v>2.8900000000000002E-3</c:v>
                </c:pt>
                <c:pt idx="290">
                  <c:v>2.8999999999999998E-3</c:v>
                </c:pt>
                <c:pt idx="291">
                  <c:v>2.9099999999999998E-3</c:v>
                </c:pt>
                <c:pt idx="292">
                  <c:v>2.9199999999999999E-3</c:v>
                </c:pt>
                <c:pt idx="293">
                  <c:v>2.9299999999999999E-3</c:v>
                </c:pt>
                <c:pt idx="294">
                  <c:v>2.9399999999999999E-3</c:v>
                </c:pt>
                <c:pt idx="295">
                  <c:v>2.9499999999999999E-3</c:v>
                </c:pt>
                <c:pt idx="296">
                  <c:v>2.96E-3</c:v>
                </c:pt>
                <c:pt idx="297">
                  <c:v>2.97E-3</c:v>
                </c:pt>
                <c:pt idx="298">
                  <c:v>2.98E-3</c:v>
                </c:pt>
                <c:pt idx="299">
                  <c:v>2.99E-3</c:v>
                </c:pt>
                <c:pt idx="300">
                  <c:v>3.0000000000000001E-3</c:v>
                </c:pt>
                <c:pt idx="301">
                  <c:v>3.0100000000000001E-3</c:v>
                </c:pt>
                <c:pt idx="302">
                  <c:v>3.0200000000000001E-3</c:v>
                </c:pt>
                <c:pt idx="303">
                  <c:v>3.0300000000000001E-3</c:v>
                </c:pt>
                <c:pt idx="304">
                  <c:v>3.0400000000000002E-3</c:v>
                </c:pt>
                <c:pt idx="305">
                  <c:v>3.0500000000000002E-3</c:v>
                </c:pt>
                <c:pt idx="306">
                  <c:v>3.0599999999999998E-3</c:v>
                </c:pt>
                <c:pt idx="307">
                  <c:v>3.0699999999999998E-3</c:v>
                </c:pt>
                <c:pt idx="308">
                  <c:v>3.0799999999999998E-3</c:v>
                </c:pt>
                <c:pt idx="309">
                  <c:v>3.0899999999999999E-3</c:v>
                </c:pt>
                <c:pt idx="310">
                  <c:v>3.0999999999999999E-3</c:v>
                </c:pt>
                <c:pt idx="311">
                  <c:v>3.1099999999999999E-3</c:v>
                </c:pt>
                <c:pt idx="312">
                  <c:v>3.1199999999999999E-3</c:v>
                </c:pt>
                <c:pt idx="313">
                  <c:v>3.13E-3</c:v>
                </c:pt>
                <c:pt idx="314">
                  <c:v>3.14E-3</c:v>
                </c:pt>
                <c:pt idx="315">
                  <c:v>3.15E-3</c:v>
                </c:pt>
                <c:pt idx="316">
                  <c:v>3.16E-3</c:v>
                </c:pt>
                <c:pt idx="317">
                  <c:v>3.1700000000000001E-3</c:v>
                </c:pt>
                <c:pt idx="318">
                  <c:v>3.1800000000000001E-3</c:v>
                </c:pt>
                <c:pt idx="319">
                  <c:v>3.1900000000000001E-3</c:v>
                </c:pt>
                <c:pt idx="320">
                  <c:v>3.2000000000000002E-3</c:v>
                </c:pt>
                <c:pt idx="321">
                  <c:v>3.2100000000000002E-3</c:v>
                </c:pt>
                <c:pt idx="322">
                  <c:v>3.2200000000000002E-3</c:v>
                </c:pt>
                <c:pt idx="323">
                  <c:v>3.2299999999999998E-3</c:v>
                </c:pt>
                <c:pt idx="324">
                  <c:v>3.2399999999999998E-3</c:v>
                </c:pt>
                <c:pt idx="325">
                  <c:v>3.2499999999999999E-3</c:v>
                </c:pt>
                <c:pt idx="326">
                  <c:v>3.2599999999999999E-3</c:v>
                </c:pt>
                <c:pt idx="327">
                  <c:v>3.2699999999999999E-3</c:v>
                </c:pt>
                <c:pt idx="328">
                  <c:v>3.2799999999999999E-3</c:v>
                </c:pt>
                <c:pt idx="329">
                  <c:v>3.29E-3</c:v>
                </c:pt>
                <c:pt idx="330">
                  <c:v>3.3E-3</c:v>
                </c:pt>
                <c:pt idx="331">
                  <c:v>3.31E-3</c:v>
                </c:pt>
                <c:pt idx="332">
                  <c:v>3.32E-3</c:v>
                </c:pt>
                <c:pt idx="333">
                  <c:v>3.3300000000000001E-3</c:v>
                </c:pt>
                <c:pt idx="334">
                  <c:v>3.3400000000000001E-3</c:v>
                </c:pt>
                <c:pt idx="335">
                  <c:v>3.3500000000000001E-3</c:v>
                </c:pt>
                <c:pt idx="336">
                  <c:v>3.3600000000000001E-3</c:v>
                </c:pt>
                <c:pt idx="337">
                  <c:v>3.3700000000000002E-3</c:v>
                </c:pt>
                <c:pt idx="338">
                  <c:v>3.3800000000000002E-3</c:v>
                </c:pt>
                <c:pt idx="339">
                  <c:v>3.3899999999999998E-3</c:v>
                </c:pt>
                <c:pt idx="340">
                  <c:v>3.3999999999999998E-3</c:v>
                </c:pt>
                <c:pt idx="341">
                  <c:v>3.4099999999999998E-3</c:v>
                </c:pt>
                <c:pt idx="342">
                  <c:v>3.4199999999999999E-3</c:v>
                </c:pt>
                <c:pt idx="343">
                  <c:v>3.4299999999999999E-3</c:v>
                </c:pt>
                <c:pt idx="344">
                  <c:v>3.4399999999999999E-3</c:v>
                </c:pt>
                <c:pt idx="345">
                  <c:v>3.4499999999999999E-3</c:v>
                </c:pt>
                <c:pt idx="346">
                  <c:v>3.46E-3</c:v>
                </c:pt>
                <c:pt idx="347">
                  <c:v>3.47E-3</c:v>
                </c:pt>
                <c:pt idx="348">
                  <c:v>3.48E-3</c:v>
                </c:pt>
                <c:pt idx="349">
                  <c:v>3.49E-3</c:v>
                </c:pt>
                <c:pt idx="350">
                  <c:v>3.5000000000000001E-3</c:v>
                </c:pt>
                <c:pt idx="351">
                  <c:v>3.5100000000000001E-3</c:v>
                </c:pt>
                <c:pt idx="352">
                  <c:v>3.5200000000000001E-3</c:v>
                </c:pt>
                <c:pt idx="353">
                  <c:v>3.5300000000000002E-3</c:v>
                </c:pt>
                <c:pt idx="354">
                  <c:v>3.5400000000000002E-3</c:v>
                </c:pt>
                <c:pt idx="355">
                  <c:v>3.5500000000000002E-3</c:v>
                </c:pt>
                <c:pt idx="356">
                  <c:v>3.5599999999999998E-3</c:v>
                </c:pt>
                <c:pt idx="357">
                  <c:v>3.5699999999999998E-3</c:v>
                </c:pt>
                <c:pt idx="358">
                  <c:v>3.5799999999999998E-3</c:v>
                </c:pt>
                <c:pt idx="359">
                  <c:v>3.5899999999999999E-3</c:v>
                </c:pt>
                <c:pt idx="360">
                  <c:v>3.5999999999999999E-3</c:v>
                </c:pt>
                <c:pt idx="361">
                  <c:v>3.6099999999999999E-3</c:v>
                </c:pt>
                <c:pt idx="362">
                  <c:v>3.62E-3</c:v>
                </c:pt>
                <c:pt idx="363">
                  <c:v>3.63E-3</c:v>
                </c:pt>
                <c:pt idx="364">
                  <c:v>3.64E-3</c:v>
                </c:pt>
                <c:pt idx="365">
                  <c:v>3.65E-3</c:v>
                </c:pt>
                <c:pt idx="366">
                  <c:v>3.6600000000000001E-3</c:v>
                </c:pt>
                <c:pt idx="367">
                  <c:v>3.6700000000000001E-3</c:v>
                </c:pt>
                <c:pt idx="368">
                  <c:v>3.6800000000000001E-3</c:v>
                </c:pt>
                <c:pt idx="369">
                  <c:v>3.6900000000000001E-3</c:v>
                </c:pt>
                <c:pt idx="370">
                  <c:v>3.7000000000000002E-3</c:v>
                </c:pt>
                <c:pt idx="371">
                  <c:v>3.7100000000000002E-3</c:v>
                </c:pt>
                <c:pt idx="372">
                  <c:v>3.7200000000000002E-3</c:v>
                </c:pt>
                <c:pt idx="373">
                  <c:v>3.7299999999999998E-3</c:v>
                </c:pt>
                <c:pt idx="374">
                  <c:v>3.7399999999999998E-3</c:v>
                </c:pt>
                <c:pt idx="375">
                  <c:v>3.7499999999999999E-3</c:v>
                </c:pt>
                <c:pt idx="376">
                  <c:v>3.7599999999999999E-3</c:v>
                </c:pt>
                <c:pt idx="377">
                  <c:v>3.7699999999999999E-3</c:v>
                </c:pt>
                <c:pt idx="378">
                  <c:v>3.7799999999999999E-3</c:v>
                </c:pt>
                <c:pt idx="379">
                  <c:v>3.79E-3</c:v>
                </c:pt>
                <c:pt idx="380">
                  <c:v>3.8E-3</c:v>
                </c:pt>
                <c:pt idx="381">
                  <c:v>3.81E-3</c:v>
                </c:pt>
                <c:pt idx="382">
                  <c:v>3.82E-3</c:v>
                </c:pt>
                <c:pt idx="383">
                  <c:v>3.8300000000000001E-3</c:v>
                </c:pt>
                <c:pt idx="384">
                  <c:v>3.8400000000000001E-3</c:v>
                </c:pt>
                <c:pt idx="385">
                  <c:v>3.8500000000000001E-3</c:v>
                </c:pt>
                <c:pt idx="386">
                  <c:v>3.8600000000000001E-3</c:v>
                </c:pt>
                <c:pt idx="387">
                  <c:v>3.8700000000000002E-3</c:v>
                </c:pt>
                <c:pt idx="388">
                  <c:v>3.8800000000000002E-3</c:v>
                </c:pt>
                <c:pt idx="389">
                  <c:v>3.8899999999999998E-3</c:v>
                </c:pt>
                <c:pt idx="390">
                  <c:v>3.8999999999999998E-3</c:v>
                </c:pt>
                <c:pt idx="391">
                  <c:v>3.9100000000000003E-3</c:v>
                </c:pt>
                <c:pt idx="392">
                  <c:v>3.9199999999999999E-3</c:v>
                </c:pt>
                <c:pt idx="393">
                  <c:v>3.9300000000000003E-3</c:v>
                </c:pt>
                <c:pt idx="394">
                  <c:v>3.9399999999999999E-3</c:v>
                </c:pt>
                <c:pt idx="395">
                  <c:v>3.9500000000000004E-3</c:v>
                </c:pt>
                <c:pt idx="396">
                  <c:v>3.96E-3</c:v>
                </c:pt>
                <c:pt idx="397">
                  <c:v>3.9699999999999996E-3</c:v>
                </c:pt>
                <c:pt idx="398">
                  <c:v>3.98E-3</c:v>
                </c:pt>
                <c:pt idx="399">
                  <c:v>3.9899999999999996E-3</c:v>
                </c:pt>
                <c:pt idx="400">
                  <c:v>4.0000000000000001E-3</c:v>
                </c:pt>
                <c:pt idx="401">
                  <c:v>4.0099999999999997E-3</c:v>
                </c:pt>
                <c:pt idx="402">
                  <c:v>4.0200000000000001E-3</c:v>
                </c:pt>
                <c:pt idx="403">
                  <c:v>4.0299999999999997E-3</c:v>
                </c:pt>
                <c:pt idx="404">
                  <c:v>4.0400000000000002E-3</c:v>
                </c:pt>
                <c:pt idx="405">
                  <c:v>4.0499999999999998E-3</c:v>
                </c:pt>
                <c:pt idx="406">
                  <c:v>4.0600000000000002E-3</c:v>
                </c:pt>
                <c:pt idx="407">
                  <c:v>4.0699999999999998E-3</c:v>
                </c:pt>
                <c:pt idx="408">
                  <c:v>4.0800000000000003E-3</c:v>
                </c:pt>
                <c:pt idx="409">
                  <c:v>4.0899999999999999E-3</c:v>
                </c:pt>
                <c:pt idx="410">
                  <c:v>4.1000000000000003E-3</c:v>
                </c:pt>
                <c:pt idx="411">
                  <c:v>4.1099999999999999E-3</c:v>
                </c:pt>
                <c:pt idx="412">
                  <c:v>4.1200000000000004E-3</c:v>
                </c:pt>
                <c:pt idx="413">
                  <c:v>4.13E-3</c:v>
                </c:pt>
                <c:pt idx="414">
                  <c:v>4.1399999999999996E-3</c:v>
                </c:pt>
                <c:pt idx="415">
                  <c:v>4.15E-3</c:v>
                </c:pt>
                <c:pt idx="416">
                  <c:v>4.1599999999999996E-3</c:v>
                </c:pt>
                <c:pt idx="417">
                  <c:v>4.1700000000000001E-3</c:v>
                </c:pt>
                <c:pt idx="418">
                  <c:v>4.1799999999999997E-3</c:v>
                </c:pt>
                <c:pt idx="419">
                  <c:v>4.1900000000000001E-3</c:v>
                </c:pt>
                <c:pt idx="420">
                  <c:v>4.1999999999999997E-3</c:v>
                </c:pt>
                <c:pt idx="421">
                  <c:v>4.2100000000000002E-3</c:v>
                </c:pt>
                <c:pt idx="422">
                  <c:v>4.2199999999999998E-3</c:v>
                </c:pt>
                <c:pt idx="423">
                  <c:v>4.2300000000000003E-3</c:v>
                </c:pt>
                <c:pt idx="424">
                  <c:v>4.2399999999999998E-3</c:v>
                </c:pt>
                <c:pt idx="425">
                  <c:v>4.2500000000000003E-3</c:v>
                </c:pt>
                <c:pt idx="426">
                  <c:v>4.2599999999999999E-3</c:v>
                </c:pt>
                <c:pt idx="427">
                  <c:v>4.2700000000000004E-3</c:v>
                </c:pt>
                <c:pt idx="428">
                  <c:v>4.28E-3</c:v>
                </c:pt>
                <c:pt idx="429">
                  <c:v>4.2900000000000004E-3</c:v>
                </c:pt>
                <c:pt idx="430">
                  <c:v>4.3E-3</c:v>
                </c:pt>
                <c:pt idx="431">
                  <c:v>4.3099999999999996E-3</c:v>
                </c:pt>
                <c:pt idx="432">
                  <c:v>4.3200000000000001E-3</c:v>
                </c:pt>
                <c:pt idx="433">
                  <c:v>4.3299999999999996E-3</c:v>
                </c:pt>
                <c:pt idx="434">
                  <c:v>4.3400000000000001E-3</c:v>
                </c:pt>
                <c:pt idx="435">
                  <c:v>4.3499999999999997E-3</c:v>
                </c:pt>
                <c:pt idx="436">
                  <c:v>4.3600000000000002E-3</c:v>
                </c:pt>
                <c:pt idx="437">
                  <c:v>4.3699999999999998E-3</c:v>
                </c:pt>
                <c:pt idx="438">
                  <c:v>4.3800000000000002E-3</c:v>
                </c:pt>
                <c:pt idx="439">
                  <c:v>4.3899999999999998E-3</c:v>
                </c:pt>
                <c:pt idx="440">
                  <c:v>4.4000000000000003E-3</c:v>
                </c:pt>
                <c:pt idx="441">
                  <c:v>4.4099999999999999E-3</c:v>
                </c:pt>
                <c:pt idx="442">
                  <c:v>4.4200000000000003E-3</c:v>
                </c:pt>
                <c:pt idx="443">
                  <c:v>4.4299999999999999E-3</c:v>
                </c:pt>
                <c:pt idx="444">
                  <c:v>4.4400000000000004E-3</c:v>
                </c:pt>
                <c:pt idx="445">
                  <c:v>4.45E-3</c:v>
                </c:pt>
                <c:pt idx="446">
                  <c:v>4.4600000000000004E-3</c:v>
                </c:pt>
                <c:pt idx="447">
                  <c:v>4.47E-3</c:v>
                </c:pt>
                <c:pt idx="448">
                  <c:v>4.4799999999999996E-3</c:v>
                </c:pt>
                <c:pt idx="449">
                  <c:v>4.4900000000000001E-3</c:v>
                </c:pt>
                <c:pt idx="450">
                  <c:v>4.4999999999999997E-3</c:v>
                </c:pt>
                <c:pt idx="451">
                  <c:v>4.5100000000000001E-3</c:v>
                </c:pt>
                <c:pt idx="452">
                  <c:v>4.5199999999999997E-3</c:v>
                </c:pt>
                <c:pt idx="453">
                  <c:v>4.5300000000000002E-3</c:v>
                </c:pt>
                <c:pt idx="454">
                  <c:v>4.5399999999999998E-3</c:v>
                </c:pt>
                <c:pt idx="455">
                  <c:v>4.5500000000000002E-3</c:v>
                </c:pt>
                <c:pt idx="456">
                  <c:v>4.5599999999999998E-3</c:v>
                </c:pt>
                <c:pt idx="457">
                  <c:v>4.5700000000000003E-3</c:v>
                </c:pt>
                <c:pt idx="458">
                  <c:v>4.5799999999999999E-3</c:v>
                </c:pt>
                <c:pt idx="459">
                  <c:v>4.5900000000000003E-3</c:v>
                </c:pt>
                <c:pt idx="460">
                  <c:v>4.5999999999999999E-3</c:v>
                </c:pt>
                <c:pt idx="461">
                  <c:v>4.6100000000000004E-3</c:v>
                </c:pt>
                <c:pt idx="462">
                  <c:v>4.62E-3</c:v>
                </c:pt>
                <c:pt idx="463">
                  <c:v>4.6299999999999996E-3</c:v>
                </c:pt>
                <c:pt idx="464">
                  <c:v>4.64E-3</c:v>
                </c:pt>
                <c:pt idx="465">
                  <c:v>4.6499999999999996E-3</c:v>
                </c:pt>
                <c:pt idx="466">
                  <c:v>4.6600000000000001E-3</c:v>
                </c:pt>
                <c:pt idx="467">
                  <c:v>4.6699999999999997E-3</c:v>
                </c:pt>
                <c:pt idx="468">
                  <c:v>4.6800000000000001E-3</c:v>
                </c:pt>
                <c:pt idx="469">
                  <c:v>4.6899999999999997E-3</c:v>
                </c:pt>
                <c:pt idx="470">
                  <c:v>4.7000000000000002E-3</c:v>
                </c:pt>
                <c:pt idx="471">
                  <c:v>4.7099999999999998E-3</c:v>
                </c:pt>
                <c:pt idx="472">
                  <c:v>4.7200000000000002E-3</c:v>
                </c:pt>
                <c:pt idx="473">
                  <c:v>4.7299999999999998E-3</c:v>
                </c:pt>
                <c:pt idx="474">
                  <c:v>4.7400000000000003E-3</c:v>
                </c:pt>
                <c:pt idx="475">
                  <c:v>4.7499999999999999E-3</c:v>
                </c:pt>
                <c:pt idx="476">
                  <c:v>4.7600000000000003E-3</c:v>
                </c:pt>
                <c:pt idx="477">
                  <c:v>4.7699999999999999E-3</c:v>
                </c:pt>
                <c:pt idx="478">
                  <c:v>4.7800000000000004E-3</c:v>
                </c:pt>
                <c:pt idx="479">
                  <c:v>4.79E-3</c:v>
                </c:pt>
                <c:pt idx="480">
                  <c:v>4.7999999999999996E-3</c:v>
                </c:pt>
                <c:pt idx="481">
                  <c:v>4.81E-3</c:v>
                </c:pt>
                <c:pt idx="482">
                  <c:v>4.8199999999999996E-3</c:v>
                </c:pt>
                <c:pt idx="483">
                  <c:v>4.8300000000000001E-3</c:v>
                </c:pt>
                <c:pt idx="484">
                  <c:v>4.8399999999999997E-3</c:v>
                </c:pt>
                <c:pt idx="485">
                  <c:v>4.8500000000000001E-3</c:v>
                </c:pt>
                <c:pt idx="486">
                  <c:v>4.8599999999999997E-3</c:v>
                </c:pt>
                <c:pt idx="487">
                  <c:v>4.8700000000000002E-3</c:v>
                </c:pt>
                <c:pt idx="488">
                  <c:v>4.8799999999999998E-3</c:v>
                </c:pt>
                <c:pt idx="489">
                  <c:v>4.8900000000000002E-3</c:v>
                </c:pt>
                <c:pt idx="490">
                  <c:v>4.8999999999999998E-3</c:v>
                </c:pt>
                <c:pt idx="491">
                  <c:v>4.9100000000000003E-3</c:v>
                </c:pt>
                <c:pt idx="492">
                  <c:v>4.9199999999999999E-3</c:v>
                </c:pt>
                <c:pt idx="493">
                  <c:v>4.9300000000000004E-3</c:v>
                </c:pt>
                <c:pt idx="494">
                  <c:v>4.9399999999999999E-3</c:v>
                </c:pt>
                <c:pt idx="495">
                  <c:v>4.9500000000000004E-3</c:v>
                </c:pt>
                <c:pt idx="496">
                  <c:v>4.96E-3</c:v>
                </c:pt>
                <c:pt idx="497">
                  <c:v>4.9699999999999996E-3</c:v>
                </c:pt>
                <c:pt idx="498">
                  <c:v>4.9800000000000001E-3</c:v>
                </c:pt>
                <c:pt idx="499">
                  <c:v>4.9899999999999996E-3</c:v>
                </c:pt>
                <c:pt idx="500">
                  <c:v>5.0000000000000001E-3</c:v>
                </c:pt>
                <c:pt idx="501">
                  <c:v>5.0099999999999997E-3</c:v>
                </c:pt>
                <c:pt idx="502">
                  <c:v>5.0200000000000002E-3</c:v>
                </c:pt>
                <c:pt idx="503">
                  <c:v>5.0299999999999997E-3</c:v>
                </c:pt>
                <c:pt idx="504">
                  <c:v>5.0400000000000002E-3</c:v>
                </c:pt>
                <c:pt idx="505">
                  <c:v>5.0499999999999998E-3</c:v>
                </c:pt>
                <c:pt idx="506">
                  <c:v>5.0600000000000003E-3</c:v>
                </c:pt>
                <c:pt idx="507">
                  <c:v>5.0699999999999999E-3</c:v>
                </c:pt>
                <c:pt idx="508">
                  <c:v>5.0800000000000003E-3</c:v>
                </c:pt>
                <c:pt idx="509">
                  <c:v>5.0899999999999999E-3</c:v>
                </c:pt>
                <c:pt idx="510">
                  <c:v>5.1000000000000004E-3</c:v>
                </c:pt>
                <c:pt idx="511">
                  <c:v>5.11E-3</c:v>
                </c:pt>
                <c:pt idx="512">
                  <c:v>5.1200000000000004E-3</c:v>
                </c:pt>
                <c:pt idx="513">
                  <c:v>5.13E-3</c:v>
                </c:pt>
                <c:pt idx="514">
                  <c:v>5.1399999999999996E-3</c:v>
                </c:pt>
                <c:pt idx="515">
                  <c:v>5.1500000000000001E-3</c:v>
                </c:pt>
                <c:pt idx="516">
                  <c:v>5.1599999999999997E-3</c:v>
                </c:pt>
                <c:pt idx="517">
                  <c:v>5.1700000000000001E-3</c:v>
                </c:pt>
                <c:pt idx="518">
                  <c:v>5.1799999999999997E-3</c:v>
                </c:pt>
                <c:pt idx="519">
                  <c:v>5.1900000000000002E-3</c:v>
                </c:pt>
                <c:pt idx="520">
                  <c:v>5.1999999999999998E-3</c:v>
                </c:pt>
                <c:pt idx="521">
                  <c:v>5.2100000000000002E-3</c:v>
                </c:pt>
                <c:pt idx="522">
                  <c:v>5.2199999999999998E-3</c:v>
                </c:pt>
                <c:pt idx="523">
                  <c:v>5.2300000000000003E-3</c:v>
                </c:pt>
                <c:pt idx="524">
                  <c:v>5.2399999999999999E-3</c:v>
                </c:pt>
                <c:pt idx="525">
                  <c:v>5.2500000000000003E-3</c:v>
                </c:pt>
                <c:pt idx="526">
                  <c:v>5.2599999999999999E-3</c:v>
                </c:pt>
                <c:pt idx="527">
                  <c:v>5.2700000000000004E-3</c:v>
                </c:pt>
                <c:pt idx="528">
                  <c:v>5.28E-3</c:v>
                </c:pt>
                <c:pt idx="529">
                  <c:v>5.2900000000000004E-3</c:v>
                </c:pt>
                <c:pt idx="530">
                  <c:v>5.3E-3</c:v>
                </c:pt>
                <c:pt idx="531">
                  <c:v>5.3099999999999996E-3</c:v>
                </c:pt>
                <c:pt idx="532">
                  <c:v>5.3200000000000001E-3</c:v>
                </c:pt>
                <c:pt idx="533">
                  <c:v>5.3299999999999997E-3</c:v>
                </c:pt>
                <c:pt idx="534">
                  <c:v>5.3400000000000001E-3</c:v>
                </c:pt>
                <c:pt idx="535">
                  <c:v>5.3499999999999997E-3</c:v>
                </c:pt>
                <c:pt idx="536">
                  <c:v>5.3600000000000002E-3</c:v>
                </c:pt>
                <c:pt idx="537">
                  <c:v>5.3699999999999998E-3</c:v>
                </c:pt>
                <c:pt idx="538">
                  <c:v>5.3800000000000002E-3</c:v>
                </c:pt>
                <c:pt idx="539">
                  <c:v>5.3899999999999998E-3</c:v>
                </c:pt>
                <c:pt idx="540">
                  <c:v>5.4000000000000003E-3</c:v>
                </c:pt>
                <c:pt idx="541">
                  <c:v>5.4099999999999999E-3</c:v>
                </c:pt>
                <c:pt idx="542">
                  <c:v>5.4200000000000003E-3</c:v>
                </c:pt>
                <c:pt idx="543">
                  <c:v>5.4299999999999999E-3</c:v>
                </c:pt>
                <c:pt idx="544">
                  <c:v>5.4400000000000004E-3</c:v>
                </c:pt>
                <c:pt idx="545">
                  <c:v>5.45E-3</c:v>
                </c:pt>
                <c:pt idx="546">
                  <c:v>5.4599999999999996E-3</c:v>
                </c:pt>
                <c:pt idx="547">
                  <c:v>5.47E-3</c:v>
                </c:pt>
                <c:pt idx="548">
                  <c:v>5.4799999999999996E-3</c:v>
                </c:pt>
                <c:pt idx="549">
                  <c:v>5.4900000000000001E-3</c:v>
                </c:pt>
                <c:pt idx="550">
                  <c:v>5.4999999999999997E-3</c:v>
                </c:pt>
                <c:pt idx="551">
                  <c:v>5.5100000000000001E-3</c:v>
                </c:pt>
                <c:pt idx="552">
                  <c:v>5.5199999999999997E-3</c:v>
                </c:pt>
                <c:pt idx="553">
                  <c:v>5.5300000000000002E-3</c:v>
                </c:pt>
                <c:pt idx="554">
                  <c:v>5.5399999999999998E-3</c:v>
                </c:pt>
                <c:pt idx="555">
                  <c:v>5.5500000000000002E-3</c:v>
                </c:pt>
                <c:pt idx="556">
                  <c:v>5.5599999999999998E-3</c:v>
                </c:pt>
                <c:pt idx="557">
                  <c:v>5.5700000000000003E-3</c:v>
                </c:pt>
                <c:pt idx="558">
                  <c:v>5.5799999999999999E-3</c:v>
                </c:pt>
                <c:pt idx="559">
                  <c:v>5.5900000000000004E-3</c:v>
                </c:pt>
                <c:pt idx="560">
                  <c:v>5.5999999999999999E-3</c:v>
                </c:pt>
                <c:pt idx="561">
                  <c:v>5.6100000000000004E-3</c:v>
                </c:pt>
                <c:pt idx="562">
                  <c:v>5.62E-3</c:v>
                </c:pt>
                <c:pt idx="563">
                  <c:v>5.6299999999999996E-3</c:v>
                </c:pt>
                <c:pt idx="564">
                  <c:v>5.64E-3</c:v>
                </c:pt>
                <c:pt idx="565">
                  <c:v>5.6499999999999996E-3</c:v>
                </c:pt>
                <c:pt idx="566">
                  <c:v>5.6600000000000001E-3</c:v>
                </c:pt>
                <c:pt idx="567">
                  <c:v>5.6699999999999997E-3</c:v>
                </c:pt>
                <c:pt idx="568">
                  <c:v>5.6800000000000002E-3</c:v>
                </c:pt>
                <c:pt idx="569">
                  <c:v>5.6899999999999997E-3</c:v>
                </c:pt>
                <c:pt idx="570">
                  <c:v>5.7000000000000002E-3</c:v>
                </c:pt>
                <c:pt idx="571">
                  <c:v>5.7099999999999998E-3</c:v>
                </c:pt>
                <c:pt idx="572">
                  <c:v>5.7200000000000003E-3</c:v>
                </c:pt>
                <c:pt idx="573">
                  <c:v>5.7299999999999999E-3</c:v>
                </c:pt>
                <c:pt idx="574">
                  <c:v>5.7400000000000003E-3</c:v>
                </c:pt>
                <c:pt idx="575">
                  <c:v>5.7499999999999999E-3</c:v>
                </c:pt>
                <c:pt idx="576">
                  <c:v>5.7600000000000004E-3</c:v>
                </c:pt>
                <c:pt idx="577">
                  <c:v>5.77E-3</c:v>
                </c:pt>
                <c:pt idx="578">
                  <c:v>5.7800000000000004E-3</c:v>
                </c:pt>
                <c:pt idx="579">
                  <c:v>5.79E-3</c:v>
                </c:pt>
                <c:pt idx="580">
                  <c:v>5.7999999999999996E-3</c:v>
                </c:pt>
                <c:pt idx="581">
                  <c:v>5.8100000000000001E-3</c:v>
                </c:pt>
                <c:pt idx="582">
                  <c:v>5.8199999999999997E-3</c:v>
                </c:pt>
                <c:pt idx="583">
                  <c:v>5.8300000000000001E-3</c:v>
                </c:pt>
                <c:pt idx="584">
                  <c:v>5.8399999999999997E-3</c:v>
                </c:pt>
                <c:pt idx="585">
                  <c:v>5.8500000000000002E-3</c:v>
                </c:pt>
                <c:pt idx="586">
                  <c:v>5.8599999999999998E-3</c:v>
                </c:pt>
                <c:pt idx="587">
                  <c:v>5.8700000000000002E-3</c:v>
                </c:pt>
                <c:pt idx="588">
                  <c:v>5.8799999999999998E-3</c:v>
                </c:pt>
                <c:pt idx="589">
                  <c:v>5.8900000000000003E-3</c:v>
                </c:pt>
                <c:pt idx="590">
                  <c:v>5.8999999999999999E-3</c:v>
                </c:pt>
                <c:pt idx="591">
                  <c:v>5.9100000000000003E-3</c:v>
                </c:pt>
                <c:pt idx="592">
                  <c:v>5.9199999999999999E-3</c:v>
                </c:pt>
                <c:pt idx="593">
                  <c:v>5.9300000000000004E-3</c:v>
                </c:pt>
                <c:pt idx="594">
                  <c:v>5.94E-3</c:v>
                </c:pt>
                <c:pt idx="595">
                  <c:v>5.9500000000000004E-3</c:v>
                </c:pt>
                <c:pt idx="596">
                  <c:v>5.96E-3</c:v>
                </c:pt>
                <c:pt idx="597">
                  <c:v>5.9699999999999996E-3</c:v>
                </c:pt>
                <c:pt idx="598">
                  <c:v>5.9800000000000001E-3</c:v>
                </c:pt>
                <c:pt idx="599">
                  <c:v>5.9899999999999997E-3</c:v>
                </c:pt>
                <c:pt idx="600">
                  <c:v>6.0000000000000001E-3</c:v>
                </c:pt>
                <c:pt idx="601">
                  <c:v>6.0099999999999997E-3</c:v>
                </c:pt>
                <c:pt idx="602">
                  <c:v>6.0200000000000002E-3</c:v>
                </c:pt>
                <c:pt idx="603">
                  <c:v>6.0299999999999998E-3</c:v>
                </c:pt>
                <c:pt idx="604">
                  <c:v>6.0400000000000002E-3</c:v>
                </c:pt>
                <c:pt idx="605">
                  <c:v>6.0499999999999998E-3</c:v>
                </c:pt>
                <c:pt idx="606">
                  <c:v>6.0600000000000003E-3</c:v>
                </c:pt>
                <c:pt idx="607">
                  <c:v>6.0699999999999999E-3</c:v>
                </c:pt>
                <c:pt idx="608">
                  <c:v>6.0800000000000003E-3</c:v>
                </c:pt>
                <c:pt idx="609">
                  <c:v>6.0899999999999999E-3</c:v>
                </c:pt>
                <c:pt idx="610">
                  <c:v>6.1000000000000004E-3</c:v>
                </c:pt>
                <c:pt idx="611">
                  <c:v>6.11E-3</c:v>
                </c:pt>
                <c:pt idx="612">
                  <c:v>6.1199999999999996E-3</c:v>
                </c:pt>
                <c:pt idx="613">
                  <c:v>6.13E-3</c:v>
                </c:pt>
                <c:pt idx="614">
                  <c:v>6.1399999999999996E-3</c:v>
                </c:pt>
                <c:pt idx="615">
                  <c:v>6.1500000000000001E-3</c:v>
                </c:pt>
                <c:pt idx="616">
                  <c:v>6.1599999999999997E-3</c:v>
                </c:pt>
                <c:pt idx="617">
                  <c:v>6.1700000000000001E-3</c:v>
                </c:pt>
                <c:pt idx="618">
                  <c:v>6.1799999999999997E-3</c:v>
                </c:pt>
                <c:pt idx="619">
                  <c:v>6.1900000000000002E-3</c:v>
                </c:pt>
                <c:pt idx="620">
                  <c:v>6.1999999999999998E-3</c:v>
                </c:pt>
                <c:pt idx="621">
                  <c:v>6.2100000000000002E-3</c:v>
                </c:pt>
                <c:pt idx="622">
                  <c:v>6.2199999999999998E-3</c:v>
                </c:pt>
                <c:pt idx="623">
                  <c:v>6.2300000000000003E-3</c:v>
                </c:pt>
                <c:pt idx="624">
                  <c:v>6.2399999999999999E-3</c:v>
                </c:pt>
                <c:pt idx="625">
                  <c:v>6.2500000000000003E-3</c:v>
                </c:pt>
                <c:pt idx="626">
                  <c:v>6.2599999999999999E-3</c:v>
                </c:pt>
                <c:pt idx="627">
                  <c:v>6.2700000000000004E-3</c:v>
                </c:pt>
                <c:pt idx="628">
                  <c:v>6.28E-3</c:v>
                </c:pt>
                <c:pt idx="629">
                  <c:v>6.2899999999999996E-3</c:v>
                </c:pt>
                <c:pt idx="630">
                  <c:v>6.3E-3</c:v>
                </c:pt>
                <c:pt idx="631">
                  <c:v>6.3099999999999996E-3</c:v>
                </c:pt>
                <c:pt idx="632">
                  <c:v>6.3200000000000001E-3</c:v>
                </c:pt>
                <c:pt idx="633">
                  <c:v>6.3299999999999997E-3</c:v>
                </c:pt>
                <c:pt idx="634">
                  <c:v>6.3400000000000001E-3</c:v>
                </c:pt>
                <c:pt idx="635">
                  <c:v>6.3499999999999997E-3</c:v>
                </c:pt>
                <c:pt idx="636">
                  <c:v>6.3600000000000002E-3</c:v>
                </c:pt>
                <c:pt idx="637">
                  <c:v>6.3699999999999998E-3</c:v>
                </c:pt>
                <c:pt idx="638">
                  <c:v>6.3800000000000003E-3</c:v>
                </c:pt>
                <c:pt idx="639">
                  <c:v>6.3899999999999998E-3</c:v>
                </c:pt>
                <c:pt idx="640">
                  <c:v>6.4000000000000003E-3</c:v>
                </c:pt>
                <c:pt idx="641">
                  <c:v>6.4099999999999999E-3</c:v>
                </c:pt>
                <c:pt idx="642">
                  <c:v>6.4200000000000004E-3</c:v>
                </c:pt>
                <c:pt idx="643">
                  <c:v>6.43E-3</c:v>
                </c:pt>
                <c:pt idx="644">
                  <c:v>6.4400000000000004E-3</c:v>
                </c:pt>
                <c:pt idx="645">
                  <c:v>6.45E-3</c:v>
                </c:pt>
                <c:pt idx="646">
                  <c:v>6.4599999999999996E-3</c:v>
                </c:pt>
                <c:pt idx="647">
                  <c:v>6.4700000000000001E-3</c:v>
                </c:pt>
                <c:pt idx="648">
                  <c:v>6.4799999999999996E-3</c:v>
                </c:pt>
                <c:pt idx="649">
                  <c:v>6.4900000000000001E-3</c:v>
                </c:pt>
                <c:pt idx="650">
                  <c:v>6.4999999999999997E-3</c:v>
                </c:pt>
                <c:pt idx="651">
                  <c:v>6.5100000000000002E-3</c:v>
                </c:pt>
                <c:pt idx="652">
                  <c:v>6.5199999999999998E-3</c:v>
                </c:pt>
                <c:pt idx="653">
                  <c:v>6.5300000000000002E-3</c:v>
                </c:pt>
                <c:pt idx="654">
                  <c:v>6.5399999999999998E-3</c:v>
                </c:pt>
                <c:pt idx="655">
                  <c:v>6.5500000000000003E-3</c:v>
                </c:pt>
                <c:pt idx="656">
                  <c:v>6.5599999999999999E-3</c:v>
                </c:pt>
                <c:pt idx="657">
                  <c:v>6.5700000000000003E-3</c:v>
                </c:pt>
                <c:pt idx="658">
                  <c:v>6.5799999999999999E-3</c:v>
                </c:pt>
                <c:pt idx="659">
                  <c:v>6.5900000000000004E-3</c:v>
                </c:pt>
                <c:pt idx="660">
                  <c:v>6.6E-3</c:v>
                </c:pt>
                <c:pt idx="661">
                  <c:v>6.6100000000000004E-3</c:v>
                </c:pt>
                <c:pt idx="662">
                  <c:v>6.62E-3</c:v>
                </c:pt>
                <c:pt idx="663">
                  <c:v>6.6299999999999996E-3</c:v>
                </c:pt>
                <c:pt idx="664">
                  <c:v>6.6400000000000001E-3</c:v>
                </c:pt>
                <c:pt idx="665">
                  <c:v>6.6499999999999997E-3</c:v>
                </c:pt>
                <c:pt idx="666">
                  <c:v>6.6600000000000001E-3</c:v>
                </c:pt>
                <c:pt idx="667">
                  <c:v>6.6699999999999997E-3</c:v>
                </c:pt>
                <c:pt idx="668">
                  <c:v>6.6800000000000002E-3</c:v>
                </c:pt>
                <c:pt idx="669">
                  <c:v>6.6899999999999998E-3</c:v>
                </c:pt>
                <c:pt idx="670">
                  <c:v>6.7000000000000002E-3</c:v>
                </c:pt>
                <c:pt idx="671">
                  <c:v>6.7099999999999998E-3</c:v>
                </c:pt>
                <c:pt idx="672">
                  <c:v>6.7200000000000003E-3</c:v>
                </c:pt>
                <c:pt idx="673">
                  <c:v>6.7299999999999999E-3</c:v>
                </c:pt>
                <c:pt idx="674">
                  <c:v>6.7400000000000003E-3</c:v>
                </c:pt>
                <c:pt idx="675">
                  <c:v>6.7499999999999999E-3</c:v>
                </c:pt>
                <c:pt idx="676">
                  <c:v>6.7600000000000004E-3</c:v>
                </c:pt>
                <c:pt idx="677">
                  <c:v>6.77E-3</c:v>
                </c:pt>
                <c:pt idx="678">
                  <c:v>6.7799999999999996E-3</c:v>
                </c:pt>
                <c:pt idx="679">
                  <c:v>6.79E-3</c:v>
                </c:pt>
                <c:pt idx="680">
                  <c:v>6.7999999999999996E-3</c:v>
                </c:pt>
                <c:pt idx="681">
                  <c:v>6.8100000000000001E-3</c:v>
                </c:pt>
                <c:pt idx="682">
                  <c:v>6.8199999999999997E-3</c:v>
                </c:pt>
                <c:pt idx="683">
                  <c:v>6.8300000000000001E-3</c:v>
                </c:pt>
                <c:pt idx="684">
                  <c:v>6.8399999999999997E-3</c:v>
                </c:pt>
                <c:pt idx="685">
                  <c:v>6.8500000000000002E-3</c:v>
                </c:pt>
                <c:pt idx="686">
                  <c:v>6.8599999999999998E-3</c:v>
                </c:pt>
                <c:pt idx="687">
                  <c:v>6.8700000000000002E-3</c:v>
                </c:pt>
                <c:pt idx="688">
                  <c:v>6.8799999999999998E-3</c:v>
                </c:pt>
                <c:pt idx="689">
                  <c:v>6.8900000000000003E-3</c:v>
                </c:pt>
                <c:pt idx="690">
                  <c:v>6.8999999999999999E-3</c:v>
                </c:pt>
                <c:pt idx="691">
                  <c:v>6.9100000000000003E-3</c:v>
                </c:pt>
                <c:pt idx="692">
                  <c:v>6.9199999999999999E-3</c:v>
                </c:pt>
                <c:pt idx="693">
                  <c:v>6.9300000000000004E-3</c:v>
                </c:pt>
                <c:pt idx="694">
                  <c:v>6.94E-3</c:v>
                </c:pt>
                <c:pt idx="695">
                  <c:v>6.9499999999999996E-3</c:v>
                </c:pt>
                <c:pt idx="696">
                  <c:v>6.96E-3</c:v>
                </c:pt>
                <c:pt idx="697">
                  <c:v>6.9699999999999996E-3</c:v>
                </c:pt>
                <c:pt idx="698">
                  <c:v>6.9800000000000001E-3</c:v>
                </c:pt>
                <c:pt idx="699">
                  <c:v>6.9899999999999997E-3</c:v>
                </c:pt>
                <c:pt idx="700">
                  <c:v>7.0000000000000001E-3</c:v>
                </c:pt>
                <c:pt idx="701">
                  <c:v>7.0099999999999997E-3</c:v>
                </c:pt>
                <c:pt idx="702">
                  <c:v>7.0200000000000002E-3</c:v>
                </c:pt>
                <c:pt idx="703">
                  <c:v>7.0299999999999998E-3</c:v>
                </c:pt>
                <c:pt idx="704">
                  <c:v>7.0400000000000003E-3</c:v>
                </c:pt>
                <c:pt idx="705">
                  <c:v>7.0499999999999998E-3</c:v>
                </c:pt>
                <c:pt idx="706">
                  <c:v>7.0600000000000003E-3</c:v>
                </c:pt>
                <c:pt idx="707">
                  <c:v>7.0699999999999999E-3</c:v>
                </c:pt>
                <c:pt idx="708">
                  <c:v>7.0800000000000004E-3</c:v>
                </c:pt>
                <c:pt idx="709">
                  <c:v>7.0899999999999999E-3</c:v>
                </c:pt>
                <c:pt idx="710">
                  <c:v>7.1000000000000004E-3</c:v>
                </c:pt>
                <c:pt idx="711">
                  <c:v>7.11E-3</c:v>
                </c:pt>
                <c:pt idx="712">
                  <c:v>7.1199999999999996E-3</c:v>
                </c:pt>
                <c:pt idx="713">
                  <c:v>7.1300000000000001E-3</c:v>
                </c:pt>
                <c:pt idx="714">
                  <c:v>7.1399999999999996E-3</c:v>
                </c:pt>
                <c:pt idx="715">
                  <c:v>7.1500000000000001E-3</c:v>
                </c:pt>
                <c:pt idx="716">
                  <c:v>7.1599999999999997E-3</c:v>
                </c:pt>
                <c:pt idx="717">
                  <c:v>7.1700000000000002E-3</c:v>
                </c:pt>
                <c:pt idx="718">
                  <c:v>7.1799999999999998E-3</c:v>
                </c:pt>
                <c:pt idx="719">
                  <c:v>7.1900000000000002E-3</c:v>
                </c:pt>
                <c:pt idx="720">
                  <c:v>7.1999999999999998E-3</c:v>
                </c:pt>
                <c:pt idx="721">
                  <c:v>7.2100000000000003E-3</c:v>
                </c:pt>
                <c:pt idx="722">
                  <c:v>7.2199999999999999E-3</c:v>
                </c:pt>
                <c:pt idx="723">
                  <c:v>7.2300000000000003E-3</c:v>
                </c:pt>
                <c:pt idx="724">
                  <c:v>7.2399999999999999E-3</c:v>
                </c:pt>
                <c:pt idx="725">
                  <c:v>7.2500000000000004E-3</c:v>
                </c:pt>
                <c:pt idx="726">
                  <c:v>7.26E-3</c:v>
                </c:pt>
                <c:pt idx="727">
                  <c:v>7.2700000000000004E-3</c:v>
                </c:pt>
                <c:pt idx="728">
                  <c:v>7.28E-3</c:v>
                </c:pt>
                <c:pt idx="729">
                  <c:v>7.2899999999999996E-3</c:v>
                </c:pt>
                <c:pt idx="730">
                  <c:v>7.3000000000000001E-3</c:v>
                </c:pt>
                <c:pt idx="731">
                  <c:v>7.3099999999999997E-3</c:v>
                </c:pt>
                <c:pt idx="732">
                  <c:v>7.3200000000000001E-3</c:v>
                </c:pt>
                <c:pt idx="733">
                  <c:v>7.3299999999999997E-3</c:v>
                </c:pt>
                <c:pt idx="734">
                  <c:v>7.3400000000000002E-3</c:v>
                </c:pt>
                <c:pt idx="735">
                  <c:v>7.3499999999999998E-3</c:v>
                </c:pt>
                <c:pt idx="736">
                  <c:v>7.3600000000000002E-3</c:v>
                </c:pt>
                <c:pt idx="737">
                  <c:v>7.3699999999999998E-3</c:v>
                </c:pt>
                <c:pt idx="738">
                  <c:v>7.3800000000000003E-3</c:v>
                </c:pt>
                <c:pt idx="739">
                  <c:v>7.3899999999999999E-3</c:v>
                </c:pt>
                <c:pt idx="740">
                  <c:v>7.4000000000000003E-3</c:v>
                </c:pt>
                <c:pt idx="741">
                  <c:v>7.4099999999999999E-3</c:v>
                </c:pt>
                <c:pt idx="742">
                  <c:v>7.4200000000000004E-3</c:v>
                </c:pt>
                <c:pt idx="743">
                  <c:v>7.43E-3</c:v>
                </c:pt>
                <c:pt idx="744">
                  <c:v>7.4400000000000004E-3</c:v>
                </c:pt>
                <c:pt idx="745">
                  <c:v>7.45E-3</c:v>
                </c:pt>
                <c:pt idx="746">
                  <c:v>7.4599999999999996E-3</c:v>
                </c:pt>
                <c:pt idx="747">
                  <c:v>7.4700000000000001E-3</c:v>
                </c:pt>
                <c:pt idx="748">
                  <c:v>7.4799999999999997E-3</c:v>
                </c:pt>
                <c:pt idx="749">
                  <c:v>7.4900000000000001E-3</c:v>
                </c:pt>
                <c:pt idx="750">
                  <c:v>7.4999999999999997E-3</c:v>
                </c:pt>
                <c:pt idx="751">
                  <c:v>7.5100000000000002E-3</c:v>
                </c:pt>
                <c:pt idx="752">
                  <c:v>7.5199999999999998E-3</c:v>
                </c:pt>
                <c:pt idx="753">
                  <c:v>7.5300000000000002E-3</c:v>
                </c:pt>
                <c:pt idx="754">
                  <c:v>7.5399999999999998E-3</c:v>
                </c:pt>
                <c:pt idx="755">
                  <c:v>7.5500000000000003E-3</c:v>
                </c:pt>
                <c:pt idx="756">
                  <c:v>7.5599999999999999E-3</c:v>
                </c:pt>
                <c:pt idx="757">
                  <c:v>7.5700000000000003E-3</c:v>
                </c:pt>
                <c:pt idx="758">
                  <c:v>7.5799999999999999E-3</c:v>
                </c:pt>
                <c:pt idx="759">
                  <c:v>7.5900000000000004E-3</c:v>
                </c:pt>
                <c:pt idx="760">
                  <c:v>7.6E-3</c:v>
                </c:pt>
                <c:pt idx="761">
                  <c:v>7.6099999999999996E-3</c:v>
                </c:pt>
                <c:pt idx="762">
                  <c:v>7.62E-3</c:v>
                </c:pt>
                <c:pt idx="763">
                  <c:v>7.6299999999999996E-3</c:v>
                </c:pt>
                <c:pt idx="764">
                  <c:v>7.6400000000000001E-3</c:v>
                </c:pt>
                <c:pt idx="765">
                  <c:v>7.6499999999999997E-3</c:v>
                </c:pt>
                <c:pt idx="766">
                  <c:v>7.6600000000000001E-3</c:v>
                </c:pt>
                <c:pt idx="767">
                  <c:v>7.6699999999999997E-3</c:v>
                </c:pt>
                <c:pt idx="768">
                  <c:v>7.6800000000000002E-3</c:v>
                </c:pt>
                <c:pt idx="769">
                  <c:v>7.6899999999999998E-3</c:v>
                </c:pt>
                <c:pt idx="770">
                  <c:v>7.7000000000000002E-3</c:v>
                </c:pt>
                <c:pt idx="771">
                  <c:v>7.7099999999999998E-3</c:v>
                </c:pt>
                <c:pt idx="772">
                  <c:v>7.7200000000000003E-3</c:v>
                </c:pt>
                <c:pt idx="773">
                  <c:v>7.7299999999999999E-3</c:v>
                </c:pt>
                <c:pt idx="774">
                  <c:v>7.7400000000000004E-3</c:v>
                </c:pt>
                <c:pt idx="775">
                  <c:v>7.7499999999999999E-3</c:v>
                </c:pt>
                <c:pt idx="776">
                  <c:v>7.7600000000000004E-3</c:v>
                </c:pt>
                <c:pt idx="777">
                  <c:v>7.77E-3</c:v>
                </c:pt>
                <c:pt idx="778">
                  <c:v>7.7799999999999996E-3</c:v>
                </c:pt>
                <c:pt idx="779">
                  <c:v>7.79E-3</c:v>
                </c:pt>
                <c:pt idx="780">
                  <c:v>7.7999999999999996E-3</c:v>
                </c:pt>
                <c:pt idx="781">
                  <c:v>7.8100000000000001E-3</c:v>
                </c:pt>
                <c:pt idx="782">
                  <c:v>7.8200000000000006E-3</c:v>
                </c:pt>
                <c:pt idx="783">
                  <c:v>7.8300000000000002E-3</c:v>
                </c:pt>
                <c:pt idx="784">
                  <c:v>7.8399999999999997E-3</c:v>
                </c:pt>
                <c:pt idx="785">
                  <c:v>7.8499999999999993E-3</c:v>
                </c:pt>
                <c:pt idx="786">
                  <c:v>7.8600000000000007E-3</c:v>
                </c:pt>
                <c:pt idx="787">
                  <c:v>7.8700000000000003E-3</c:v>
                </c:pt>
                <c:pt idx="788">
                  <c:v>7.8799999999999999E-3</c:v>
                </c:pt>
                <c:pt idx="789">
                  <c:v>7.8899999999999994E-3</c:v>
                </c:pt>
                <c:pt idx="790">
                  <c:v>7.9000000000000008E-3</c:v>
                </c:pt>
                <c:pt idx="791">
                  <c:v>7.9100000000000004E-3</c:v>
                </c:pt>
                <c:pt idx="792">
                  <c:v>7.92E-3</c:v>
                </c:pt>
                <c:pt idx="793">
                  <c:v>7.9299999999999995E-3</c:v>
                </c:pt>
                <c:pt idx="794">
                  <c:v>7.9399999999999991E-3</c:v>
                </c:pt>
                <c:pt idx="795">
                  <c:v>7.9500000000000005E-3</c:v>
                </c:pt>
                <c:pt idx="796">
                  <c:v>7.9600000000000001E-3</c:v>
                </c:pt>
                <c:pt idx="797">
                  <c:v>7.9699999999999997E-3</c:v>
                </c:pt>
                <c:pt idx="798">
                  <c:v>7.9799999999999992E-3</c:v>
                </c:pt>
                <c:pt idx="799">
                  <c:v>7.9900000000000006E-3</c:v>
                </c:pt>
                <c:pt idx="800">
                  <c:v>8.0000000000000002E-3</c:v>
                </c:pt>
                <c:pt idx="801">
                  <c:v>8.0099999999999998E-3</c:v>
                </c:pt>
                <c:pt idx="802">
                  <c:v>8.0199999999999994E-3</c:v>
                </c:pt>
                <c:pt idx="803">
                  <c:v>8.0300000000000007E-3</c:v>
                </c:pt>
                <c:pt idx="804">
                  <c:v>8.0400000000000003E-3</c:v>
                </c:pt>
                <c:pt idx="805">
                  <c:v>8.0499999999999999E-3</c:v>
                </c:pt>
                <c:pt idx="806">
                  <c:v>8.0599999999999995E-3</c:v>
                </c:pt>
                <c:pt idx="807">
                  <c:v>8.0700000000000008E-3</c:v>
                </c:pt>
                <c:pt idx="808">
                  <c:v>8.0800000000000004E-3</c:v>
                </c:pt>
                <c:pt idx="809">
                  <c:v>8.09E-3</c:v>
                </c:pt>
                <c:pt idx="810">
                  <c:v>8.0999999999999996E-3</c:v>
                </c:pt>
                <c:pt idx="811">
                  <c:v>8.1099999999999992E-3</c:v>
                </c:pt>
                <c:pt idx="812">
                  <c:v>8.1200000000000005E-3</c:v>
                </c:pt>
                <c:pt idx="813">
                  <c:v>8.1300000000000001E-3</c:v>
                </c:pt>
                <c:pt idx="814">
                  <c:v>8.1399999999999997E-3</c:v>
                </c:pt>
                <c:pt idx="815">
                  <c:v>8.1499999999999993E-3</c:v>
                </c:pt>
                <c:pt idx="816">
                  <c:v>8.1600000000000006E-3</c:v>
                </c:pt>
                <c:pt idx="817">
                  <c:v>8.1700000000000002E-3</c:v>
                </c:pt>
                <c:pt idx="818">
                  <c:v>8.1799999999999998E-3</c:v>
                </c:pt>
                <c:pt idx="819">
                  <c:v>8.1899999999999994E-3</c:v>
                </c:pt>
                <c:pt idx="820">
                  <c:v>8.2000000000000007E-3</c:v>
                </c:pt>
                <c:pt idx="821">
                  <c:v>8.2100000000000003E-3</c:v>
                </c:pt>
                <c:pt idx="822">
                  <c:v>8.2199999999999999E-3</c:v>
                </c:pt>
                <c:pt idx="823">
                  <c:v>8.2299999999999995E-3</c:v>
                </c:pt>
                <c:pt idx="824">
                  <c:v>8.2400000000000008E-3</c:v>
                </c:pt>
                <c:pt idx="825">
                  <c:v>8.2500000000000004E-3</c:v>
                </c:pt>
                <c:pt idx="826">
                  <c:v>8.26E-3</c:v>
                </c:pt>
                <c:pt idx="827">
                  <c:v>8.2699999999999996E-3</c:v>
                </c:pt>
                <c:pt idx="828">
                  <c:v>8.2799999999999992E-3</c:v>
                </c:pt>
                <c:pt idx="829">
                  <c:v>8.2900000000000005E-3</c:v>
                </c:pt>
                <c:pt idx="830">
                  <c:v>8.3000000000000001E-3</c:v>
                </c:pt>
                <c:pt idx="831">
                  <c:v>8.3099999999999997E-3</c:v>
                </c:pt>
                <c:pt idx="832">
                  <c:v>8.3199999999999993E-3</c:v>
                </c:pt>
                <c:pt idx="833">
                  <c:v>8.3300000000000006E-3</c:v>
                </c:pt>
                <c:pt idx="834">
                  <c:v>8.3400000000000002E-3</c:v>
                </c:pt>
                <c:pt idx="835">
                  <c:v>8.3499999999999998E-3</c:v>
                </c:pt>
                <c:pt idx="836">
                  <c:v>8.3599999999999994E-3</c:v>
                </c:pt>
                <c:pt idx="837">
                  <c:v>8.3700000000000007E-3</c:v>
                </c:pt>
                <c:pt idx="838">
                  <c:v>8.3800000000000003E-3</c:v>
                </c:pt>
                <c:pt idx="839">
                  <c:v>8.3899999999999999E-3</c:v>
                </c:pt>
                <c:pt idx="840">
                  <c:v>8.3999999999999995E-3</c:v>
                </c:pt>
                <c:pt idx="841">
                  <c:v>8.4100000000000008E-3</c:v>
                </c:pt>
                <c:pt idx="842">
                  <c:v>8.4200000000000004E-3</c:v>
                </c:pt>
                <c:pt idx="843">
                  <c:v>8.43E-3</c:v>
                </c:pt>
                <c:pt idx="844">
                  <c:v>8.4399999999999996E-3</c:v>
                </c:pt>
                <c:pt idx="845">
                  <c:v>8.4499999999999992E-3</c:v>
                </c:pt>
                <c:pt idx="846">
                  <c:v>8.4600000000000005E-3</c:v>
                </c:pt>
                <c:pt idx="847">
                  <c:v>8.4700000000000001E-3</c:v>
                </c:pt>
                <c:pt idx="848">
                  <c:v>8.4799999999999997E-3</c:v>
                </c:pt>
                <c:pt idx="849">
                  <c:v>8.4899999999999993E-3</c:v>
                </c:pt>
                <c:pt idx="850">
                  <c:v>8.5000000000000006E-3</c:v>
                </c:pt>
                <c:pt idx="851">
                  <c:v>8.5100000000000002E-3</c:v>
                </c:pt>
                <c:pt idx="852">
                  <c:v>8.5199999999999998E-3</c:v>
                </c:pt>
                <c:pt idx="853">
                  <c:v>8.5299999999999994E-3</c:v>
                </c:pt>
                <c:pt idx="854">
                  <c:v>8.5400000000000007E-3</c:v>
                </c:pt>
                <c:pt idx="855">
                  <c:v>8.5500000000000003E-3</c:v>
                </c:pt>
                <c:pt idx="856">
                  <c:v>8.5599999999999999E-3</c:v>
                </c:pt>
                <c:pt idx="857">
                  <c:v>8.5699999999999995E-3</c:v>
                </c:pt>
                <c:pt idx="858">
                  <c:v>8.5800000000000008E-3</c:v>
                </c:pt>
                <c:pt idx="859">
                  <c:v>8.5900000000000004E-3</c:v>
                </c:pt>
                <c:pt idx="860">
                  <c:v>8.6E-3</c:v>
                </c:pt>
                <c:pt idx="861">
                  <c:v>8.6099999999999996E-3</c:v>
                </c:pt>
                <c:pt idx="862">
                  <c:v>8.6199999999999992E-3</c:v>
                </c:pt>
                <c:pt idx="863">
                  <c:v>8.6300000000000005E-3</c:v>
                </c:pt>
                <c:pt idx="864">
                  <c:v>8.6400000000000001E-3</c:v>
                </c:pt>
                <c:pt idx="865">
                  <c:v>8.6499999999999997E-3</c:v>
                </c:pt>
                <c:pt idx="866">
                  <c:v>8.6599999999999993E-3</c:v>
                </c:pt>
                <c:pt idx="867">
                  <c:v>8.6700000000000006E-3</c:v>
                </c:pt>
                <c:pt idx="868">
                  <c:v>8.6800000000000002E-3</c:v>
                </c:pt>
                <c:pt idx="869">
                  <c:v>8.6899999999999998E-3</c:v>
                </c:pt>
                <c:pt idx="870">
                  <c:v>8.6999999999999994E-3</c:v>
                </c:pt>
                <c:pt idx="871">
                  <c:v>8.7100000000000007E-3</c:v>
                </c:pt>
                <c:pt idx="872">
                  <c:v>8.7200000000000003E-3</c:v>
                </c:pt>
                <c:pt idx="873">
                  <c:v>8.7299999999999999E-3</c:v>
                </c:pt>
                <c:pt idx="874">
                  <c:v>8.7399999999999995E-3</c:v>
                </c:pt>
                <c:pt idx="875">
                  <c:v>8.7500000000000008E-3</c:v>
                </c:pt>
                <c:pt idx="876">
                  <c:v>8.7600000000000004E-3</c:v>
                </c:pt>
                <c:pt idx="877">
                  <c:v>8.77E-3</c:v>
                </c:pt>
                <c:pt idx="878">
                  <c:v>8.7799999999999996E-3</c:v>
                </c:pt>
                <c:pt idx="879">
                  <c:v>8.7899999999999992E-3</c:v>
                </c:pt>
                <c:pt idx="880">
                  <c:v>8.8000000000000005E-3</c:v>
                </c:pt>
                <c:pt idx="881">
                  <c:v>8.8100000000000001E-3</c:v>
                </c:pt>
                <c:pt idx="882">
                  <c:v>8.8199999999999997E-3</c:v>
                </c:pt>
                <c:pt idx="883">
                  <c:v>8.8299999999999993E-3</c:v>
                </c:pt>
                <c:pt idx="884">
                  <c:v>8.8400000000000006E-3</c:v>
                </c:pt>
                <c:pt idx="885">
                  <c:v>8.8500000000000002E-3</c:v>
                </c:pt>
                <c:pt idx="886">
                  <c:v>8.8599999999999998E-3</c:v>
                </c:pt>
                <c:pt idx="887">
                  <c:v>8.8699999999999994E-3</c:v>
                </c:pt>
                <c:pt idx="888">
                  <c:v>8.8800000000000007E-3</c:v>
                </c:pt>
                <c:pt idx="889">
                  <c:v>8.8900000000000003E-3</c:v>
                </c:pt>
                <c:pt idx="890">
                  <c:v>8.8999999999999999E-3</c:v>
                </c:pt>
                <c:pt idx="891">
                  <c:v>8.9099999999999995E-3</c:v>
                </c:pt>
                <c:pt idx="892">
                  <c:v>8.9200000000000008E-3</c:v>
                </c:pt>
                <c:pt idx="893">
                  <c:v>8.9300000000000004E-3</c:v>
                </c:pt>
                <c:pt idx="894">
                  <c:v>8.94E-3</c:v>
                </c:pt>
                <c:pt idx="895">
                  <c:v>8.9499999999999996E-3</c:v>
                </c:pt>
                <c:pt idx="896">
                  <c:v>8.9599999999999992E-3</c:v>
                </c:pt>
                <c:pt idx="897">
                  <c:v>8.9700000000000005E-3</c:v>
                </c:pt>
                <c:pt idx="898">
                  <c:v>8.9800000000000001E-3</c:v>
                </c:pt>
                <c:pt idx="899">
                  <c:v>8.9899999999999997E-3</c:v>
                </c:pt>
                <c:pt idx="900">
                  <c:v>8.9999999999999993E-3</c:v>
                </c:pt>
                <c:pt idx="901">
                  <c:v>9.0100000000000006E-3</c:v>
                </c:pt>
                <c:pt idx="902">
                  <c:v>9.0200000000000002E-3</c:v>
                </c:pt>
                <c:pt idx="903">
                  <c:v>9.0299999999999998E-3</c:v>
                </c:pt>
                <c:pt idx="904">
                  <c:v>9.0399999999999994E-3</c:v>
                </c:pt>
                <c:pt idx="905">
                  <c:v>9.0500000000000008E-3</c:v>
                </c:pt>
                <c:pt idx="906">
                  <c:v>9.0600000000000003E-3</c:v>
                </c:pt>
                <c:pt idx="907">
                  <c:v>9.0699999999999999E-3</c:v>
                </c:pt>
                <c:pt idx="908">
                  <c:v>9.0799999999999995E-3</c:v>
                </c:pt>
                <c:pt idx="909">
                  <c:v>9.0900000000000009E-3</c:v>
                </c:pt>
                <c:pt idx="910">
                  <c:v>9.1000000000000004E-3</c:v>
                </c:pt>
                <c:pt idx="911">
                  <c:v>9.11E-3</c:v>
                </c:pt>
                <c:pt idx="912">
                  <c:v>9.1199999999999996E-3</c:v>
                </c:pt>
                <c:pt idx="913">
                  <c:v>9.1299999999999992E-3</c:v>
                </c:pt>
                <c:pt idx="914">
                  <c:v>9.1400000000000006E-3</c:v>
                </c:pt>
                <c:pt idx="915">
                  <c:v>9.1500000000000001E-3</c:v>
                </c:pt>
                <c:pt idx="916">
                  <c:v>9.1599999999999997E-3</c:v>
                </c:pt>
                <c:pt idx="917">
                  <c:v>9.1699999999999993E-3</c:v>
                </c:pt>
                <c:pt idx="918">
                  <c:v>9.1800000000000007E-3</c:v>
                </c:pt>
                <c:pt idx="919">
                  <c:v>9.1900000000000003E-3</c:v>
                </c:pt>
                <c:pt idx="920">
                  <c:v>9.1999999999999998E-3</c:v>
                </c:pt>
                <c:pt idx="921">
                  <c:v>9.2099999999999994E-3</c:v>
                </c:pt>
                <c:pt idx="922">
                  <c:v>9.2200000000000008E-3</c:v>
                </c:pt>
                <c:pt idx="923">
                  <c:v>9.2300000000000004E-3</c:v>
                </c:pt>
                <c:pt idx="924">
                  <c:v>9.2399999999999999E-3</c:v>
                </c:pt>
                <c:pt idx="925">
                  <c:v>9.2499999999999995E-3</c:v>
                </c:pt>
                <c:pt idx="926">
                  <c:v>9.2599999999999991E-3</c:v>
                </c:pt>
                <c:pt idx="927">
                  <c:v>9.2700000000000005E-3</c:v>
                </c:pt>
                <c:pt idx="928">
                  <c:v>9.2800000000000001E-3</c:v>
                </c:pt>
                <c:pt idx="929">
                  <c:v>9.2899999999999996E-3</c:v>
                </c:pt>
                <c:pt idx="930">
                  <c:v>9.2999999999999992E-3</c:v>
                </c:pt>
                <c:pt idx="931">
                  <c:v>9.3100000000000006E-3</c:v>
                </c:pt>
                <c:pt idx="932">
                  <c:v>9.3200000000000002E-3</c:v>
                </c:pt>
                <c:pt idx="933">
                  <c:v>9.3299999999999998E-3</c:v>
                </c:pt>
                <c:pt idx="934">
                  <c:v>9.3399999999999993E-3</c:v>
                </c:pt>
                <c:pt idx="935">
                  <c:v>9.3500000000000007E-3</c:v>
                </c:pt>
                <c:pt idx="936">
                  <c:v>9.3600000000000003E-3</c:v>
                </c:pt>
                <c:pt idx="937">
                  <c:v>9.3699999999999999E-3</c:v>
                </c:pt>
                <c:pt idx="938">
                  <c:v>9.3799999999999994E-3</c:v>
                </c:pt>
                <c:pt idx="939">
                  <c:v>9.3900000000000008E-3</c:v>
                </c:pt>
                <c:pt idx="940">
                  <c:v>9.4000000000000004E-3</c:v>
                </c:pt>
                <c:pt idx="941">
                  <c:v>9.41E-3</c:v>
                </c:pt>
                <c:pt idx="942">
                  <c:v>9.4199999999999996E-3</c:v>
                </c:pt>
                <c:pt idx="943">
                  <c:v>9.4299999999999991E-3</c:v>
                </c:pt>
                <c:pt idx="944">
                  <c:v>9.4400000000000005E-3</c:v>
                </c:pt>
                <c:pt idx="945">
                  <c:v>9.4500000000000001E-3</c:v>
                </c:pt>
                <c:pt idx="946">
                  <c:v>9.4599999999999997E-3</c:v>
                </c:pt>
                <c:pt idx="947">
                  <c:v>9.4699999999999993E-3</c:v>
                </c:pt>
                <c:pt idx="948">
                  <c:v>9.4800000000000006E-3</c:v>
                </c:pt>
                <c:pt idx="949">
                  <c:v>9.4900000000000002E-3</c:v>
                </c:pt>
                <c:pt idx="950">
                  <c:v>9.4999999999999998E-3</c:v>
                </c:pt>
                <c:pt idx="951">
                  <c:v>9.5099999999999994E-3</c:v>
                </c:pt>
                <c:pt idx="952">
                  <c:v>9.5200000000000007E-3</c:v>
                </c:pt>
                <c:pt idx="953">
                  <c:v>9.5300000000000003E-3</c:v>
                </c:pt>
                <c:pt idx="954">
                  <c:v>9.5399999999999999E-3</c:v>
                </c:pt>
                <c:pt idx="955">
                  <c:v>9.5499999999999995E-3</c:v>
                </c:pt>
                <c:pt idx="956">
                  <c:v>9.5600000000000008E-3</c:v>
                </c:pt>
                <c:pt idx="957">
                  <c:v>9.5700000000000004E-3</c:v>
                </c:pt>
                <c:pt idx="958">
                  <c:v>9.58E-3</c:v>
                </c:pt>
                <c:pt idx="959">
                  <c:v>9.5899999999999996E-3</c:v>
                </c:pt>
                <c:pt idx="960">
                  <c:v>9.5999999999999992E-3</c:v>
                </c:pt>
                <c:pt idx="961">
                  <c:v>9.6100000000000005E-3</c:v>
                </c:pt>
                <c:pt idx="962">
                  <c:v>9.6200000000000001E-3</c:v>
                </c:pt>
                <c:pt idx="963">
                  <c:v>9.6299999999999997E-3</c:v>
                </c:pt>
                <c:pt idx="964">
                  <c:v>9.6399999999999993E-3</c:v>
                </c:pt>
                <c:pt idx="965">
                  <c:v>9.6500000000000006E-3</c:v>
                </c:pt>
                <c:pt idx="966">
                  <c:v>9.6600000000000002E-3</c:v>
                </c:pt>
                <c:pt idx="967">
                  <c:v>9.6699999999999998E-3</c:v>
                </c:pt>
                <c:pt idx="968">
                  <c:v>9.6799999999999994E-3</c:v>
                </c:pt>
                <c:pt idx="969">
                  <c:v>9.6900000000000007E-3</c:v>
                </c:pt>
                <c:pt idx="970">
                  <c:v>9.7000000000000003E-3</c:v>
                </c:pt>
                <c:pt idx="971">
                  <c:v>9.7099999999999999E-3</c:v>
                </c:pt>
                <c:pt idx="972">
                  <c:v>9.7199999999999995E-3</c:v>
                </c:pt>
                <c:pt idx="973">
                  <c:v>9.7300000000000008E-3</c:v>
                </c:pt>
                <c:pt idx="974">
                  <c:v>9.7400000000000004E-3</c:v>
                </c:pt>
                <c:pt idx="975">
                  <c:v>9.75E-3</c:v>
                </c:pt>
                <c:pt idx="976">
                  <c:v>9.7599999999999996E-3</c:v>
                </c:pt>
                <c:pt idx="977">
                  <c:v>9.7699999999999992E-3</c:v>
                </c:pt>
                <c:pt idx="978">
                  <c:v>9.7800000000000005E-3</c:v>
                </c:pt>
                <c:pt idx="979">
                  <c:v>9.7900000000000001E-3</c:v>
                </c:pt>
                <c:pt idx="980">
                  <c:v>9.7999999999999997E-3</c:v>
                </c:pt>
                <c:pt idx="981">
                  <c:v>9.8099999999999993E-3</c:v>
                </c:pt>
                <c:pt idx="982">
                  <c:v>9.8200000000000006E-3</c:v>
                </c:pt>
                <c:pt idx="983">
                  <c:v>9.8300000000000002E-3</c:v>
                </c:pt>
                <c:pt idx="984">
                  <c:v>9.8399999999999998E-3</c:v>
                </c:pt>
                <c:pt idx="985">
                  <c:v>9.8499999999999994E-3</c:v>
                </c:pt>
                <c:pt idx="986">
                  <c:v>9.8600000000000007E-3</c:v>
                </c:pt>
                <c:pt idx="987">
                  <c:v>9.8700000000000003E-3</c:v>
                </c:pt>
                <c:pt idx="988">
                  <c:v>9.8799999999999999E-3</c:v>
                </c:pt>
                <c:pt idx="989">
                  <c:v>9.8899999999999995E-3</c:v>
                </c:pt>
                <c:pt idx="990">
                  <c:v>9.9000000000000008E-3</c:v>
                </c:pt>
                <c:pt idx="991">
                  <c:v>9.9100000000000004E-3</c:v>
                </c:pt>
                <c:pt idx="992">
                  <c:v>9.92E-3</c:v>
                </c:pt>
                <c:pt idx="993">
                  <c:v>9.9299999999999996E-3</c:v>
                </c:pt>
                <c:pt idx="994">
                  <c:v>9.9399999999999992E-3</c:v>
                </c:pt>
                <c:pt idx="995">
                  <c:v>9.9500000000000005E-3</c:v>
                </c:pt>
                <c:pt idx="996">
                  <c:v>9.9600000000000001E-3</c:v>
                </c:pt>
                <c:pt idx="997">
                  <c:v>9.9699999999999997E-3</c:v>
                </c:pt>
                <c:pt idx="998">
                  <c:v>9.9799999999999993E-3</c:v>
                </c:pt>
                <c:pt idx="999">
                  <c:v>9.9900000000000006E-3</c:v>
                </c:pt>
                <c:pt idx="1000">
                  <c:v>0.01</c:v>
                </c:pt>
                <c:pt idx="1001">
                  <c:v>1.001E-2</c:v>
                </c:pt>
                <c:pt idx="1002">
                  <c:v>1.0019999999999999E-2</c:v>
                </c:pt>
                <c:pt idx="1003">
                  <c:v>1.0030000000000001E-2</c:v>
                </c:pt>
                <c:pt idx="1004">
                  <c:v>1.004E-2</c:v>
                </c:pt>
                <c:pt idx="1005">
                  <c:v>1.005E-2</c:v>
                </c:pt>
                <c:pt idx="1006">
                  <c:v>1.0059999999999999E-2</c:v>
                </c:pt>
                <c:pt idx="1007">
                  <c:v>1.0070000000000001E-2</c:v>
                </c:pt>
                <c:pt idx="1008">
                  <c:v>1.008E-2</c:v>
                </c:pt>
                <c:pt idx="1009">
                  <c:v>1.009E-2</c:v>
                </c:pt>
                <c:pt idx="1010">
                  <c:v>1.01E-2</c:v>
                </c:pt>
                <c:pt idx="1011">
                  <c:v>1.0109999999999999E-2</c:v>
                </c:pt>
                <c:pt idx="1012">
                  <c:v>1.0120000000000001E-2</c:v>
                </c:pt>
                <c:pt idx="1013">
                  <c:v>1.013E-2</c:v>
                </c:pt>
                <c:pt idx="1014">
                  <c:v>1.014E-2</c:v>
                </c:pt>
                <c:pt idx="1015">
                  <c:v>1.0149999999999999E-2</c:v>
                </c:pt>
                <c:pt idx="1016">
                  <c:v>1.0160000000000001E-2</c:v>
                </c:pt>
                <c:pt idx="1017">
                  <c:v>1.017E-2</c:v>
                </c:pt>
                <c:pt idx="1018">
                  <c:v>1.018E-2</c:v>
                </c:pt>
                <c:pt idx="1019">
                  <c:v>1.0189999999999999E-2</c:v>
                </c:pt>
                <c:pt idx="1020">
                  <c:v>1.0200000000000001E-2</c:v>
                </c:pt>
                <c:pt idx="1021">
                  <c:v>1.021E-2</c:v>
                </c:pt>
                <c:pt idx="1022">
                  <c:v>1.022E-2</c:v>
                </c:pt>
                <c:pt idx="1023">
                  <c:v>1.023E-2</c:v>
                </c:pt>
                <c:pt idx="1024">
                  <c:v>1.0240000000000001E-2</c:v>
                </c:pt>
                <c:pt idx="1025">
                  <c:v>1.025E-2</c:v>
                </c:pt>
                <c:pt idx="1026">
                  <c:v>1.026E-2</c:v>
                </c:pt>
                <c:pt idx="1027">
                  <c:v>1.027E-2</c:v>
                </c:pt>
                <c:pt idx="1028">
                  <c:v>1.0279999999999999E-2</c:v>
                </c:pt>
                <c:pt idx="1029">
                  <c:v>1.0290000000000001E-2</c:v>
                </c:pt>
                <c:pt idx="1030">
                  <c:v>1.03E-2</c:v>
                </c:pt>
                <c:pt idx="1031">
                  <c:v>1.031E-2</c:v>
                </c:pt>
                <c:pt idx="1032">
                  <c:v>1.0319999999999999E-2</c:v>
                </c:pt>
                <c:pt idx="1033">
                  <c:v>1.0330000000000001E-2</c:v>
                </c:pt>
                <c:pt idx="1034">
                  <c:v>1.034E-2</c:v>
                </c:pt>
                <c:pt idx="1035">
                  <c:v>1.035E-2</c:v>
                </c:pt>
                <c:pt idx="1036">
                  <c:v>1.0359999999999999E-2</c:v>
                </c:pt>
                <c:pt idx="1037">
                  <c:v>1.0370000000000001E-2</c:v>
                </c:pt>
                <c:pt idx="1038">
                  <c:v>1.038E-2</c:v>
                </c:pt>
                <c:pt idx="1039">
                  <c:v>1.039E-2</c:v>
                </c:pt>
                <c:pt idx="1040">
                  <c:v>1.04E-2</c:v>
                </c:pt>
                <c:pt idx="1041">
                  <c:v>1.0410000000000001E-2</c:v>
                </c:pt>
                <c:pt idx="1042">
                  <c:v>1.042E-2</c:v>
                </c:pt>
                <c:pt idx="1043">
                  <c:v>1.043E-2</c:v>
                </c:pt>
                <c:pt idx="1044">
                  <c:v>1.044E-2</c:v>
                </c:pt>
                <c:pt idx="1045">
                  <c:v>1.0449999999999999E-2</c:v>
                </c:pt>
                <c:pt idx="1046">
                  <c:v>1.0460000000000001E-2</c:v>
                </c:pt>
                <c:pt idx="1047">
                  <c:v>1.047E-2</c:v>
                </c:pt>
                <c:pt idx="1048">
                  <c:v>1.048E-2</c:v>
                </c:pt>
                <c:pt idx="1049">
                  <c:v>1.0489999999999999E-2</c:v>
                </c:pt>
                <c:pt idx="1050">
                  <c:v>1.0500000000000001E-2</c:v>
                </c:pt>
                <c:pt idx="1051">
                  <c:v>1.051E-2</c:v>
                </c:pt>
                <c:pt idx="1052">
                  <c:v>1.052E-2</c:v>
                </c:pt>
                <c:pt idx="1053">
                  <c:v>1.0529999999999999E-2</c:v>
                </c:pt>
                <c:pt idx="1054">
                  <c:v>1.0540000000000001E-2</c:v>
                </c:pt>
                <c:pt idx="1055">
                  <c:v>1.055E-2</c:v>
                </c:pt>
                <c:pt idx="1056">
                  <c:v>1.056E-2</c:v>
                </c:pt>
                <c:pt idx="1057">
                  <c:v>1.057E-2</c:v>
                </c:pt>
                <c:pt idx="1058">
                  <c:v>1.0580000000000001E-2</c:v>
                </c:pt>
                <c:pt idx="1059">
                  <c:v>1.059E-2</c:v>
                </c:pt>
                <c:pt idx="1060">
                  <c:v>1.06E-2</c:v>
                </c:pt>
                <c:pt idx="1061">
                  <c:v>1.061E-2</c:v>
                </c:pt>
                <c:pt idx="1062">
                  <c:v>1.0619999999999999E-2</c:v>
                </c:pt>
                <c:pt idx="1063">
                  <c:v>1.0630000000000001E-2</c:v>
                </c:pt>
                <c:pt idx="1064">
                  <c:v>1.064E-2</c:v>
                </c:pt>
                <c:pt idx="1065">
                  <c:v>1.065E-2</c:v>
                </c:pt>
                <c:pt idx="1066">
                  <c:v>1.0659999999999999E-2</c:v>
                </c:pt>
                <c:pt idx="1067">
                  <c:v>1.0670000000000001E-2</c:v>
                </c:pt>
                <c:pt idx="1068">
                  <c:v>1.068E-2</c:v>
                </c:pt>
                <c:pt idx="1069">
                  <c:v>1.069E-2</c:v>
                </c:pt>
                <c:pt idx="1070">
                  <c:v>1.0699999999999999E-2</c:v>
                </c:pt>
                <c:pt idx="1071">
                  <c:v>1.0710000000000001E-2</c:v>
                </c:pt>
                <c:pt idx="1072">
                  <c:v>1.072E-2</c:v>
                </c:pt>
                <c:pt idx="1073">
                  <c:v>1.073E-2</c:v>
                </c:pt>
                <c:pt idx="1074">
                  <c:v>1.074E-2</c:v>
                </c:pt>
                <c:pt idx="1075">
                  <c:v>1.0749999999999999E-2</c:v>
                </c:pt>
                <c:pt idx="1076">
                  <c:v>1.076E-2</c:v>
                </c:pt>
                <c:pt idx="1077">
                  <c:v>1.077E-2</c:v>
                </c:pt>
                <c:pt idx="1078">
                  <c:v>1.078E-2</c:v>
                </c:pt>
                <c:pt idx="1079">
                  <c:v>1.0789999999999999E-2</c:v>
                </c:pt>
                <c:pt idx="1080">
                  <c:v>1.0800000000000001E-2</c:v>
                </c:pt>
                <c:pt idx="1081">
                  <c:v>1.081E-2</c:v>
                </c:pt>
                <c:pt idx="1082">
                  <c:v>1.082E-2</c:v>
                </c:pt>
                <c:pt idx="1083">
                  <c:v>1.0829999999999999E-2</c:v>
                </c:pt>
                <c:pt idx="1084">
                  <c:v>1.0840000000000001E-2</c:v>
                </c:pt>
                <c:pt idx="1085">
                  <c:v>1.085E-2</c:v>
                </c:pt>
                <c:pt idx="1086">
                  <c:v>1.086E-2</c:v>
                </c:pt>
                <c:pt idx="1087">
                  <c:v>1.0869999999999999E-2</c:v>
                </c:pt>
                <c:pt idx="1088">
                  <c:v>1.0880000000000001E-2</c:v>
                </c:pt>
                <c:pt idx="1089">
                  <c:v>1.089E-2</c:v>
                </c:pt>
                <c:pt idx="1090">
                  <c:v>1.09E-2</c:v>
                </c:pt>
                <c:pt idx="1091">
                  <c:v>1.091E-2</c:v>
                </c:pt>
                <c:pt idx="1092">
                  <c:v>1.0919999999999999E-2</c:v>
                </c:pt>
                <c:pt idx="1093">
                  <c:v>1.093E-2</c:v>
                </c:pt>
                <c:pt idx="1094">
                  <c:v>1.094E-2</c:v>
                </c:pt>
                <c:pt idx="1095">
                  <c:v>1.095E-2</c:v>
                </c:pt>
                <c:pt idx="1096">
                  <c:v>1.0959999999999999E-2</c:v>
                </c:pt>
                <c:pt idx="1097">
                  <c:v>1.0970000000000001E-2</c:v>
                </c:pt>
                <c:pt idx="1098">
                  <c:v>1.098E-2</c:v>
                </c:pt>
                <c:pt idx="1099">
                  <c:v>1.099E-2</c:v>
                </c:pt>
                <c:pt idx="1100">
                  <c:v>1.0999999999999999E-2</c:v>
                </c:pt>
                <c:pt idx="1101">
                  <c:v>1.1010000000000001E-2</c:v>
                </c:pt>
                <c:pt idx="1102">
                  <c:v>1.102E-2</c:v>
                </c:pt>
                <c:pt idx="1103">
                  <c:v>1.103E-2</c:v>
                </c:pt>
                <c:pt idx="1104">
                  <c:v>1.1039999999999999E-2</c:v>
                </c:pt>
                <c:pt idx="1105">
                  <c:v>1.1050000000000001E-2</c:v>
                </c:pt>
                <c:pt idx="1106">
                  <c:v>1.106E-2</c:v>
                </c:pt>
                <c:pt idx="1107">
                  <c:v>1.107E-2</c:v>
                </c:pt>
                <c:pt idx="1108">
                  <c:v>1.108E-2</c:v>
                </c:pt>
                <c:pt idx="1109">
                  <c:v>1.1089999999999999E-2</c:v>
                </c:pt>
                <c:pt idx="1110">
                  <c:v>1.11E-2</c:v>
                </c:pt>
                <c:pt idx="1111">
                  <c:v>1.111E-2</c:v>
                </c:pt>
                <c:pt idx="1112">
                  <c:v>1.112E-2</c:v>
                </c:pt>
                <c:pt idx="1113">
                  <c:v>1.1129999999999999E-2</c:v>
                </c:pt>
                <c:pt idx="1114">
                  <c:v>1.1140000000000001E-2</c:v>
                </c:pt>
                <c:pt idx="1115">
                  <c:v>1.115E-2</c:v>
                </c:pt>
                <c:pt idx="1116">
                  <c:v>1.116E-2</c:v>
                </c:pt>
                <c:pt idx="1117">
                  <c:v>1.1169999999999999E-2</c:v>
                </c:pt>
                <c:pt idx="1118">
                  <c:v>1.1180000000000001E-2</c:v>
                </c:pt>
                <c:pt idx="1119">
                  <c:v>1.119E-2</c:v>
                </c:pt>
                <c:pt idx="1120">
                  <c:v>1.12E-2</c:v>
                </c:pt>
                <c:pt idx="1121">
                  <c:v>1.1209999999999999E-2</c:v>
                </c:pt>
                <c:pt idx="1122">
                  <c:v>1.1220000000000001E-2</c:v>
                </c:pt>
                <c:pt idx="1123">
                  <c:v>1.123E-2</c:v>
                </c:pt>
                <c:pt idx="1124">
                  <c:v>1.124E-2</c:v>
                </c:pt>
                <c:pt idx="1125">
                  <c:v>1.125E-2</c:v>
                </c:pt>
                <c:pt idx="1126">
                  <c:v>1.1259999999999999E-2</c:v>
                </c:pt>
                <c:pt idx="1127">
                  <c:v>1.1270000000000001E-2</c:v>
                </c:pt>
                <c:pt idx="1128">
                  <c:v>1.128E-2</c:v>
                </c:pt>
                <c:pt idx="1129">
                  <c:v>1.129E-2</c:v>
                </c:pt>
                <c:pt idx="1130">
                  <c:v>1.1299999999999999E-2</c:v>
                </c:pt>
                <c:pt idx="1131">
                  <c:v>1.1310000000000001E-2</c:v>
                </c:pt>
                <c:pt idx="1132">
                  <c:v>1.132E-2</c:v>
                </c:pt>
                <c:pt idx="1133">
                  <c:v>1.133E-2</c:v>
                </c:pt>
                <c:pt idx="1134">
                  <c:v>1.1339999999999999E-2</c:v>
                </c:pt>
                <c:pt idx="1135">
                  <c:v>1.1350000000000001E-2</c:v>
                </c:pt>
                <c:pt idx="1136">
                  <c:v>1.136E-2</c:v>
                </c:pt>
                <c:pt idx="1137">
                  <c:v>1.137E-2</c:v>
                </c:pt>
                <c:pt idx="1138">
                  <c:v>1.1379999999999999E-2</c:v>
                </c:pt>
                <c:pt idx="1139">
                  <c:v>1.1390000000000001E-2</c:v>
                </c:pt>
                <c:pt idx="1140">
                  <c:v>1.14E-2</c:v>
                </c:pt>
                <c:pt idx="1141">
                  <c:v>1.141E-2</c:v>
                </c:pt>
                <c:pt idx="1142">
                  <c:v>1.142E-2</c:v>
                </c:pt>
                <c:pt idx="1143">
                  <c:v>1.1429999999999999E-2</c:v>
                </c:pt>
                <c:pt idx="1144">
                  <c:v>1.1440000000000001E-2</c:v>
                </c:pt>
                <c:pt idx="1145">
                  <c:v>1.145E-2</c:v>
                </c:pt>
                <c:pt idx="1146">
                  <c:v>1.146E-2</c:v>
                </c:pt>
                <c:pt idx="1147">
                  <c:v>1.1469999999999999E-2</c:v>
                </c:pt>
                <c:pt idx="1148">
                  <c:v>1.1480000000000001E-2</c:v>
                </c:pt>
                <c:pt idx="1149">
                  <c:v>1.149E-2</c:v>
                </c:pt>
                <c:pt idx="1150">
                  <c:v>1.15E-2</c:v>
                </c:pt>
                <c:pt idx="1151">
                  <c:v>1.1509999999999999E-2</c:v>
                </c:pt>
                <c:pt idx="1152">
                  <c:v>1.1520000000000001E-2</c:v>
                </c:pt>
                <c:pt idx="1153">
                  <c:v>1.153E-2</c:v>
                </c:pt>
                <c:pt idx="1154">
                  <c:v>1.154E-2</c:v>
                </c:pt>
                <c:pt idx="1155">
                  <c:v>1.155E-2</c:v>
                </c:pt>
                <c:pt idx="1156">
                  <c:v>1.1560000000000001E-2</c:v>
                </c:pt>
                <c:pt idx="1157">
                  <c:v>1.157E-2</c:v>
                </c:pt>
                <c:pt idx="1158">
                  <c:v>1.158E-2</c:v>
                </c:pt>
                <c:pt idx="1159">
                  <c:v>1.159E-2</c:v>
                </c:pt>
                <c:pt idx="1160">
                  <c:v>1.1599999999999999E-2</c:v>
                </c:pt>
                <c:pt idx="1161">
                  <c:v>1.1610000000000001E-2</c:v>
                </c:pt>
                <c:pt idx="1162">
                  <c:v>1.162E-2</c:v>
                </c:pt>
                <c:pt idx="1163">
                  <c:v>1.163E-2</c:v>
                </c:pt>
                <c:pt idx="1164">
                  <c:v>1.1639999999999999E-2</c:v>
                </c:pt>
                <c:pt idx="1165">
                  <c:v>1.1650000000000001E-2</c:v>
                </c:pt>
                <c:pt idx="1166">
                  <c:v>1.166E-2</c:v>
                </c:pt>
                <c:pt idx="1167">
                  <c:v>1.167E-2</c:v>
                </c:pt>
                <c:pt idx="1168">
                  <c:v>1.1679999999999999E-2</c:v>
                </c:pt>
                <c:pt idx="1169">
                  <c:v>1.1690000000000001E-2</c:v>
                </c:pt>
                <c:pt idx="1170">
                  <c:v>1.17E-2</c:v>
                </c:pt>
                <c:pt idx="1171">
                  <c:v>1.171E-2</c:v>
                </c:pt>
                <c:pt idx="1172">
                  <c:v>1.172E-2</c:v>
                </c:pt>
                <c:pt idx="1173">
                  <c:v>1.1730000000000001E-2</c:v>
                </c:pt>
                <c:pt idx="1174">
                  <c:v>1.174E-2</c:v>
                </c:pt>
                <c:pt idx="1175">
                  <c:v>1.175E-2</c:v>
                </c:pt>
                <c:pt idx="1176">
                  <c:v>1.176E-2</c:v>
                </c:pt>
                <c:pt idx="1177">
                  <c:v>1.1769999999999999E-2</c:v>
                </c:pt>
                <c:pt idx="1178">
                  <c:v>1.1780000000000001E-2</c:v>
                </c:pt>
                <c:pt idx="1179">
                  <c:v>1.179E-2</c:v>
                </c:pt>
                <c:pt idx="1180">
                  <c:v>1.18E-2</c:v>
                </c:pt>
                <c:pt idx="1181">
                  <c:v>1.1809999999999999E-2</c:v>
                </c:pt>
                <c:pt idx="1182">
                  <c:v>1.1820000000000001E-2</c:v>
                </c:pt>
                <c:pt idx="1183">
                  <c:v>1.183E-2</c:v>
                </c:pt>
                <c:pt idx="1184">
                  <c:v>1.184E-2</c:v>
                </c:pt>
                <c:pt idx="1185">
                  <c:v>1.1849999999999999E-2</c:v>
                </c:pt>
                <c:pt idx="1186">
                  <c:v>1.1860000000000001E-2</c:v>
                </c:pt>
                <c:pt idx="1187">
                  <c:v>1.187E-2</c:v>
                </c:pt>
                <c:pt idx="1188">
                  <c:v>1.188E-2</c:v>
                </c:pt>
                <c:pt idx="1189">
                  <c:v>1.189E-2</c:v>
                </c:pt>
                <c:pt idx="1190">
                  <c:v>1.1900000000000001E-2</c:v>
                </c:pt>
                <c:pt idx="1191">
                  <c:v>1.191E-2</c:v>
                </c:pt>
                <c:pt idx="1192">
                  <c:v>1.192E-2</c:v>
                </c:pt>
                <c:pt idx="1193">
                  <c:v>1.193E-2</c:v>
                </c:pt>
                <c:pt idx="1194">
                  <c:v>1.1939999999999999E-2</c:v>
                </c:pt>
                <c:pt idx="1195">
                  <c:v>1.1950000000000001E-2</c:v>
                </c:pt>
                <c:pt idx="1196">
                  <c:v>1.196E-2</c:v>
                </c:pt>
                <c:pt idx="1197">
                  <c:v>1.197E-2</c:v>
                </c:pt>
                <c:pt idx="1198">
                  <c:v>1.1979999999999999E-2</c:v>
                </c:pt>
                <c:pt idx="1199">
                  <c:v>1.1990000000000001E-2</c:v>
                </c:pt>
                <c:pt idx="1200">
                  <c:v>1.2E-2</c:v>
                </c:pt>
                <c:pt idx="1201">
                  <c:v>1.201E-2</c:v>
                </c:pt>
                <c:pt idx="1202">
                  <c:v>1.2019999999999999E-2</c:v>
                </c:pt>
                <c:pt idx="1203">
                  <c:v>1.2030000000000001E-2</c:v>
                </c:pt>
                <c:pt idx="1204">
                  <c:v>1.204E-2</c:v>
                </c:pt>
                <c:pt idx="1205">
                  <c:v>1.205E-2</c:v>
                </c:pt>
                <c:pt idx="1206">
                  <c:v>1.206E-2</c:v>
                </c:pt>
                <c:pt idx="1207">
                  <c:v>1.2070000000000001E-2</c:v>
                </c:pt>
                <c:pt idx="1208">
                  <c:v>1.208E-2</c:v>
                </c:pt>
                <c:pt idx="1209">
                  <c:v>1.209E-2</c:v>
                </c:pt>
                <c:pt idx="1210">
                  <c:v>1.21E-2</c:v>
                </c:pt>
                <c:pt idx="1211">
                  <c:v>1.2109999999999999E-2</c:v>
                </c:pt>
                <c:pt idx="1212">
                  <c:v>1.2120000000000001E-2</c:v>
                </c:pt>
                <c:pt idx="1213">
                  <c:v>1.213E-2</c:v>
                </c:pt>
                <c:pt idx="1214">
                  <c:v>1.214E-2</c:v>
                </c:pt>
                <c:pt idx="1215">
                  <c:v>1.2149999999999999E-2</c:v>
                </c:pt>
                <c:pt idx="1216">
                  <c:v>1.2160000000000001E-2</c:v>
                </c:pt>
                <c:pt idx="1217">
                  <c:v>1.217E-2</c:v>
                </c:pt>
                <c:pt idx="1218">
                  <c:v>1.218E-2</c:v>
                </c:pt>
                <c:pt idx="1219">
                  <c:v>1.2189999999999999E-2</c:v>
                </c:pt>
                <c:pt idx="1220">
                  <c:v>1.2200000000000001E-2</c:v>
                </c:pt>
                <c:pt idx="1221">
                  <c:v>1.221E-2</c:v>
                </c:pt>
                <c:pt idx="1222">
                  <c:v>1.222E-2</c:v>
                </c:pt>
                <c:pt idx="1223">
                  <c:v>1.223E-2</c:v>
                </c:pt>
                <c:pt idx="1224">
                  <c:v>1.2239999999999999E-2</c:v>
                </c:pt>
                <c:pt idx="1225">
                  <c:v>1.225E-2</c:v>
                </c:pt>
                <c:pt idx="1226">
                  <c:v>1.226E-2</c:v>
                </c:pt>
                <c:pt idx="1227">
                  <c:v>1.227E-2</c:v>
                </c:pt>
                <c:pt idx="1228">
                  <c:v>1.2279999999999999E-2</c:v>
                </c:pt>
                <c:pt idx="1229">
                  <c:v>1.2290000000000001E-2</c:v>
                </c:pt>
                <c:pt idx="1230">
                  <c:v>1.23E-2</c:v>
                </c:pt>
                <c:pt idx="1231">
                  <c:v>1.231E-2</c:v>
                </c:pt>
                <c:pt idx="1232">
                  <c:v>1.2319999999999999E-2</c:v>
                </c:pt>
                <c:pt idx="1233">
                  <c:v>1.2330000000000001E-2</c:v>
                </c:pt>
                <c:pt idx="1234">
                  <c:v>1.234E-2</c:v>
                </c:pt>
                <c:pt idx="1235">
                  <c:v>1.235E-2</c:v>
                </c:pt>
                <c:pt idx="1236">
                  <c:v>1.2359999999999999E-2</c:v>
                </c:pt>
                <c:pt idx="1237">
                  <c:v>1.2370000000000001E-2</c:v>
                </c:pt>
                <c:pt idx="1238">
                  <c:v>1.238E-2</c:v>
                </c:pt>
                <c:pt idx="1239">
                  <c:v>1.239E-2</c:v>
                </c:pt>
                <c:pt idx="1240">
                  <c:v>1.24E-2</c:v>
                </c:pt>
                <c:pt idx="1241">
                  <c:v>1.2409999999999999E-2</c:v>
                </c:pt>
                <c:pt idx="1242">
                  <c:v>1.242E-2</c:v>
                </c:pt>
                <c:pt idx="1243">
                  <c:v>1.243E-2</c:v>
                </c:pt>
                <c:pt idx="1244">
                  <c:v>1.244E-2</c:v>
                </c:pt>
                <c:pt idx="1245">
                  <c:v>1.2449999999999999E-2</c:v>
                </c:pt>
                <c:pt idx="1246">
                  <c:v>1.2460000000000001E-2</c:v>
                </c:pt>
                <c:pt idx="1247">
                  <c:v>1.247E-2</c:v>
                </c:pt>
                <c:pt idx="1248">
                  <c:v>1.248E-2</c:v>
                </c:pt>
                <c:pt idx="1249">
                  <c:v>1.2489999999999999E-2</c:v>
                </c:pt>
                <c:pt idx="1250">
                  <c:v>1.2500000000000001E-2</c:v>
                </c:pt>
                <c:pt idx="1251">
                  <c:v>1.251E-2</c:v>
                </c:pt>
                <c:pt idx="1252">
                  <c:v>1.252E-2</c:v>
                </c:pt>
                <c:pt idx="1253">
                  <c:v>1.2529999999999999E-2</c:v>
                </c:pt>
                <c:pt idx="1254">
                  <c:v>1.2540000000000001E-2</c:v>
                </c:pt>
                <c:pt idx="1255">
                  <c:v>1.255E-2</c:v>
                </c:pt>
                <c:pt idx="1256">
                  <c:v>1.256E-2</c:v>
                </c:pt>
                <c:pt idx="1257">
                  <c:v>1.257E-2</c:v>
                </c:pt>
                <c:pt idx="1258">
                  <c:v>1.2579999999999999E-2</c:v>
                </c:pt>
                <c:pt idx="1259">
                  <c:v>1.259E-2</c:v>
                </c:pt>
                <c:pt idx="1260">
                  <c:v>1.26E-2</c:v>
                </c:pt>
                <c:pt idx="1261">
                  <c:v>1.261E-2</c:v>
                </c:pt>
                <c:pt idx="1262">
                  <c:v>1.2619999999999999E-2</c:v>
                </c:pt>
                <c:pt idx="1263">
                  <c:v>1.2630000000000001E-2</c:v>
                </c:pt>
                <c:pt idx="1264">
                  <c:v>1.264E-2</c:v>
                </c:pt>
                <c:pt idx="1265">
                  <c:v>1.265E-2</c:v>
                </c:pt>
                <c:pt idx="1266">
                  <c:v>1.2659999999999999E-2</c:v>
                </c:pt>
                <c:pt idx="1267">
                  <c:v>1.2670000000000001E-2</c:v>
                </c:pt>
                <c:pt idx="1268">
                  <c:v>1.268E-2</c:v>
                </c:pt>
                <c:pt idx="1269">
                  <c:v>1.269E-2</c:v>
                </c:pt>
                <c:pt idx="1270">
                  <c:v>1.2699999999999999E-2</c:v>
                </c:pt>
                <c:pt idx="1271">
                  <c:v>1.2710000000000001E-2</c:v>
                </c:pt>
                <c:pt idx="1272">
                  <c:v>1.272E-2</c:v>
                </c:pt>
                <c:pt idx="1273">
                  <c:v>1.273E-2</c:v>
                </c:pt>
                <c:pt idx="1274">
                  <c:v>1.274E-2</c:v>
                </c:pt>
                <c:pt idx="1275">
                  <c:v>1.2749999999999999E-2</c:v>
                </c:pt>
                <c:pt idx="1276">
                  <c:v>1.2760000000000001E-2</c:v>
                </c:pt>
                <c:pt idx="1277">
                  <c:v>1.277E-2</c:v>
                </c:pt>
                <c:pt idx="1278">
                  <c:v>1.278E-2</c:v>
                </c:pt>
                <c:pt idx="1279">
                  <c:v>1.2789999999999999E-2</c:v>
                </c:pt>
                <c:pt idx="1280">
                  <c:v>1.2800000000000001E-2</c:v>
                </c:pt>
                <c:pt idx="1281">
                  <c:v>1.281E-2</c:v>
                </c:pt>
                <c:pt idx="1282">
                  <c:v>1.282E-2</c:v>
                </c:pt>
                <c:pt idx="1283">
                  <c:v>1.2829999999999999E-2</c:v>
                </c:pt>
                <c:pt idx="1284">
                  <c:v>1.2840000000000001E-2</c:v>
                </c:pt>
                <c:pt idx="1285">
                  <c:v>1.285E-2</c:v>
                </c:pt>
                <c:pt idx="1286">
                  <c:v>1.286E-2</c:v>
                </c:pt>
                <c:pt idx="1287">
                  <c:v>1.2869999999999999E-2</c:v>
                </c:pt>
                <c:pt idx="1288">
                  <c:v>1.2880000000000001E-2</c:v>
                </c:pt>
                <c:pt idx="1289">
                  <c:v>1.289E-2</c:v>
                </c:pt>
                <c:pt idx="1290">
                  <c:v>1.29E-2</c:v>
                </c:pt>
                <c:pt idx="1291">
                  <c:v>1.291E-2</c:v>
                </c:pt>
                <c:pt idx="1292">
                  <c:v>1.2919999999999999E-2</c:v>
                </c:pt>
                <c:pt idx="1293">
                  <c:v>1.2930000000000001E-2</c:v>
                </c:pt>
                <c:pt idx="1294">
                  <c:v>1.294E-2</c:v>
                </c:pt>
                <c:pt idx="1295">
                  <c:v>1.295E-2</c:v>
                </c:pt>
                <c:pt idx="1296">
                  <c:v>1.2959999999999999E-2</c:v>
                </c:pt>
                <c:pt idx="1297">
                  <c:v>1.2970000000000001E-2</c:v>
                </c:pt>
                <c:pt idx="1298">
                  <c:v>1.298E-2</c:v>
                </c:pt>
                <c:pt idx="1299">
                  <c:v>1.299E-2</c:v>
                </c:pt>
                <c:pt idx="1300">
                  <c:v>1.2999999999999999E-2</c:v>
                </c:pt>
                <c:pt idx="1301">
                  <c:v>1.3010000000000001E-2</c:v>
                </c:pt>
                <c:pt idx="1302">
                  <c:v>1.302E-2</c:v>
                </c:pt>
                <c:pt idx="1303">
                  <c:v>1.303E-2</c:v>
                </c:pt>
                <c:pt idx="1304">
                  <c:v>1.304E-2</c:v>
                </c:pt>
                <c:pt idx="1305">
                  <c:v>1.3050000000000001E-2</c:v>
                </c:pt>
                <c:pt idx="1306">
                  <c:v>1.306E-2</c:v>
                </c:pt>
                <c:pt idx="1307">
                  <c:v>1.307E-2</c:v>
                </c:pt>
                <c:pt idx="1308">
                  <c:v>1.308E-2</c:v>
                </c:pt>
                <c:pt idx="1309">
                  <c:v>1.3089999999999999E-2</c:v>
                </c:pt>
                <c:pt idx="1310">
                  <c:v>1.3100000000000001E-2</c:v>
                </c:pt>
                <c:pt idx="1311">
                  <c:v>1.311E-2</c:v>
                </c:pt>
                <c:pt idx="1312">
                  <c:v>1.312E-2</c:v>
                </c:pt>
                <c:pt idx="1313">
                  <c:v>1.3129999999999999E-2</c:v>
                </c:pt>
                <c:pt idx="1314">
                  <c:v>1.3140000000000001E-2</c:v>
                </c:pt>
                <c:pt idx="1315">
                  <c:v>1.315E-2</c:v>
                </c:pt>
                <c:pt idx="1316">
                  <c:v>1.316E-2</c:v>
                </c:pt>
                <c:pt idx="1317">
                  <c:v>1.3169999999999999E-2</c:v>
                </c:pt>
                <c:pt idx="1318">
                  <c:v>1.3180000000000001E-2</c:v>
                </c:pt>
                <c:pt idx="1319">
                  <c:v>1.319E-2</c:v>
                </c:pt>
                <c:pt idx="1320">
                  <c:v>1.32E-2</c:v>
                </c:pt>
                <c:pt idx="1321">
                  <c:v>1.321E-2</c:v>
                </c:pt>
                <c:pt idx="1322">
                  <c:v>1.3220000000000001E-2</c:v>
                </c:pt>
                <c:pt idx="1323">
                  <c:v>1.323E-2</c:v>
                </c:pt>
                <c:pt idx="1324">
                  <c:v>1.324E-2</c:v>
                </c:pt>
                <c:pt idx="1325">
                  <c:v>1.325E-2</c:v>
                </c:pt>
                <c:pt idx="1326">
                  <c:v>1.3259999999999999E-2</c:v>
                </c:pt>
                <c:pt idx="1327">
                  <c:v>1.3270000000000001E-2</c:v>
                </c:pt>
                <c:pt idx="1328">
                  <c:v>1.328E-2</c:v>
                </c:pt>
                <c:pt idx="1329">
                  <c:v>1.329E-2</c:v>
                </c:pt>
                <c:pt idx="1330">
                  <c:v>1.3299999999999999E-2</c:v>
                </c:pt>
                <c:pt idx="1331">
                  <c:v>1.3310000000000001E-2</c:v>
                </c:pt>
                <c:pt idx="1332">
                  <c:v>1.332E-2</c:v>
                </c:pt>
                <c:pt idx="1333">
                  <c:v>1.333E-2</c:v>
                </c:pt>
                <c:pt idx="1334">
                  <c:v>1.3339999999999999E-2</c:v>
                </c:pt>
                <c:pt idx="1335">
                  <c:v>1.3350000000000001E-2</c:v>
                </c:pt>
                <c:pt idx="1336">
                  <c:v>1.336E-2</c:v>
                </c:pt>
                <c:pt idx="1337">
                  <c:v>1.337E-2</c:v>
                </c:pt>
                <c:pt idx="1338">
                  <c:v>1.338E-2</c:v>
                </c:pt>
                <c:pt idx="1339">
                  <c:v>1.3390000000000001E-2</c:v>
                </c:pt>
                <c:pt idx="1340">
                  <c:v>1.34E-2</c:v>
                </c:pt>
                <c:pt idx="1341">
                  <c:v>1.341E-2</c:v>
                </c:pt>
                <c:pt idx="1342">
                  <c:v>1.342E-2</c:v>
                </c:pt>
                <c:pt idx="1343">
                  <c:v>1.3429999999999999E-2</c:v>
                </c:pt>
                <c:pt idx="1344">
                  <c:v>1.3440000000000001E-2</c:v>
                </c:pt>
                <c:pt idx="1345">
                  <c:v>1.345E-2</c:v>
                </c:pt>
                <c:pt idx="1346">
                  <c:v>1.346E-2</c:v>
                </c:pt>
                <c:pt idx="1347">
                  <c:v>1.3469999999999999E-2</c:v>
                </c:pt>
                <c:pt idx="1348">
                  <c:v>1.3480000000000001E-2</c:v>
                </c:pt>
                <c:pt idx="1349">
                  <c:v>1.349E-2</c:v>
                </c:pt>
                <c:pt idx="1350">
                  <c:v>1.35E-2</c:v>
                </c:pt>
                <c:pt idx="1351">
                  <c:v>1.3509999999999999E-2</c:v>
                </c:pt>
                <c:pt idx="1352">
                  <c:v>1.3520000000000001E-2</c:v>
                </c:pt>
                <c:pt idx="1353">
                  <c:v>1.353E-2</c:v>
                </c:pt>
                <c:pt idx="1354">
                  <c:v>1.354E-2</c:v>
                </c:pt>
                <c:pt idx="1355">
                  <c:v>1.355E-2</c:v>
                </c:pt>
                <c:pt idx="1356">
                  <c:v>1.3559999999999999E-2</c:v>
                </c:pt>
                <c:pt idx="1357">
                  <c:v>1.357E-2</c:v>
                </c:pt>
                <c:pt idx="1358">
                  <c:v>1.358E-2</c:v>
                </c:pt>
                <c:pt idx="1359">
                  <c:v>1.359E-2</c:v>
                </c:pt>
                <c:pt idx="1360">
                  <c:v>1.3599999999999999E-2</c:v>
                </c:pt>
                <c:pt idx="1361">
                  <c:v>1.3610000000000001E-2</c:v>
                </c:pt>
                <c:pt idx="1362">
                  <c:v>1.362E-2</c:v>
                </c:pt>
                <c:pt idx="1363">
                  <c:v>1.363E-2</c:v>
                </c:pt>
                <c:pt idx="1364">
                  <c:v>1.3639999999999999E-2</c:v>
                </c:pt>
                <c:pt idx="1365">
                  <c:v>1.3650000000000001E-2</c:v>
                </c:pt>
                <c:pt idx="1366">
                  <c:v>1.366E-2</c:v>
                </c:pt>
                <c:pt idx="1367">
                  <c:v>1.367E-2</c:v>
                </c:pt>
                <c:pt idx="1368">
                  <c:v>1.3679999999999999E-2</c:v>
                </c:pt>
                <c:pt idx="1369">
                  <c:v>1.3690000000000001E-2</c:v>
                </c:pt>
                <c:pt idx="1370">
                  <c:v>1.37E-2</c:v>
                </c:pt>
                <c:pt idx="1371">
                  <c:v>1.371E-2</c:v>
                </c:pt>
                <c:pt idx="1372">
                  <c:v>1.372E-2</c:v>
                </c:pt>
                <c:pt idx="1373">
                  <c:v>1.3729999999999999E-2</c:v>
                </c:pt>
                <c:pt idx="1374">
                  <c:v>1.374E-2</c:v>
                </c:pt>
                <c:pt idx="1375">
                  <c:v>1.375E-2</c:v>
                </c:pt>
                <c:pt idx="1376">
                  <c:v>1.376E-2</c:v>
                </c:pt>
                <c:pt idx="1377">
                  <c:v>1.3769999999999999E-2</c:v>
                </c:pt>
                <c:pt idx="1378">
                  <c:v>1.3780000000000001E-2</c:v>
                </c:pt>
                <c:pt idx="1379">
                  <c:v>1.379E-2</c:v>
                </c:pt>
                <c:pt idx="1380">
                  <c:v>1.38E-2</c:v>
                </c:pt>
                <c:pt idx="1381">
                  <c:v>1.3809999999999999E-2</c:v>
                </c:pt>
                <c:pt idx="1382">
                  <c:v>1.3820000000000001E-2</c:v>
                </c:pt>
                <c:pt idx="1383">
                  <c:v>1.383E-2</c:v>
                </c:pt>
                <c:pt idx="1384">
                  <c:v>1.384E-2</c:v>
                </c:pt>
                <c:pt idx="1385">
                  <c:v>1.3849999999999999E-2</c:v>
                </c:pt>
                <c:pt idx="1386">
                  <c:v>1.3860000000000001E-2</c:v>
                </c:pt>
                <c:pt idx="1387">
                  <c:v>1.387E-2</c:v>
                </c:pt>
                <c:pt idx="1388">
                  <c:v>1.388E-2</c:v>
                </c:pt>
                <c:pt idx="1389">
                  <c:v>1.389E-2</c:v>
                </c:pt>
                <c:pt idx="1390">
                  <c:v>1.3899999999999999E-2</c:v>
                </c:pt>
                <c:pt idx="1391">
                  <c:v>1.391E-2</c:v>
                </c:pt>
                <c:pt idx="1392">
                  <c:v>1.392E-2</c:v>
                </c:pt>
                <c:pt idx="1393">
                  <c:v>1.393E-2</c:v>
                </c:pt>
                <c:pt idx="1394">
                  <c:v>1.3939999999999999E-2</c:v>
                </c:pt>
                <c:pt idx="1395">
                  <c:v>1.3950000000000001E-2</c:v>
                </c:pt>
                <c:pt idx="1396">
                  <c:v>1.396E-2</c:v>
                </c:pt>
                <c:pt idx="1397">
                  <c:v>1.397E-2</c:v>
                </c:pt>
                <c:pt idx="1398">
                  <c:v>1.3979999999999999E-2</c:v>
                </c:pt>
                <c:pt idx="1399">
                  <c:v>1.3990000000000001E-2</c:v>
                </c:pt>
                <c:pt idx="1400">
                  <c:v>1.4E-2</c:v>
                </c:pt>
                <c:pt idx="1401">
                  <c:v>1.401E-2</c:v>
                </c:pt>
                <c:pt idx="1402">
                  <c:v>1.4019999999999999E-2</c:v>
                </c:pt>
                <c:pt idx="1403">
                  <c:v>1.4030000000000001E-2</c:v>
                </c:pt>
                <c:pt idx="1404">
                  <c:v>1.404E-2</c:v>
                </c:pt>
                <c:pt idx="1405">
                  <c:v>1.405E-2</c:v>
                </c:pt>
                <c:pt idx="1406">
                  <c:v>1.406E-2</c:v>
                </c:pt>
                <c:pt idx="1407">
                  <c:v>1.4069999999999999E-2</c:v>
                </c:pt>
                <c:pt idx="1408">
                  <c:v>1.4080000000000001E-2</c:v>
                </c:pt>
                <c:pt idx="1409">
                  <c:v>1.409E-2</c:v>
                </c:pt>
                <c:pt idx="1410">
                  <c:v>1.41E-2</c:v>
                </c:pt>
                <c:pt idx="1411">
                  <c:v>1.4109999999999999E-2</c:v>
                </c:pt>
                <c:pt idx="1412">
                  <c:v>1.4120000000000001E-2</c:v>
                </c:pt>
                <c:pt idx="1413">
                  <c:v>1.413E-2</c:v>
                </c:pt>
                <c:pt idx="1414">
                  <c:v>1.414E-2</c:v>
                </c:pt>
                <c:pt idx="1415">
                  <c:v>1.4149999999999999E-2</c:v>
                </c:pt>
                <c:pt idx="1416">
                  <c:v>1.4160000000000001E-2</c:v>
                </c:pt>
                <c:pt idx="1417">
                  <c:v>1.417E-2</c:v>
                </c:pt>
                <c:pt idx="1418">
                  <c:v>1.418E-2</c:v>
                </c:pt>
                <c:pt idx="1419">
                  <c:v>1.4189999999999999E-2</c:v>
                </c:pt>
                <c:pt idx="1420">
                  <c:v>1.4200000000000001E-2</c:v>
                </c:pt>
                <c:pt idx="1421">
                  <c:v>1.421E-2</c:v>
                </c:pt>
                <c:pt idx="1422">
                  <c:v>1.422E-2</c:v>
                </c:pt>
                <c:pt idx="1423">
                  <c:v>1.423E-2</c:v>
                </c:pt>
                <c:pt idx="1424">
                  <c:v>1.4239999999999999E-2</c:v>
                </c:pt>
                <c:pt idx="1425">
                  <c:v>1.4250000000000001E-2</c:v>
                </c:pt>
                <c:pt idx="1426">
                  <c:v>1.426E-2</c:v>
                </c:pt>
                <c:pt idx="1427">
                  <c:v>1.427E-2</c:v>
                </c:pt>
                <c:pt idx="1428">
                  <c:v>1.4279999999999999E-2</c:v>
                </c:pt>
                <c:pt idx="1429">
                  <c:v>1.4290000000000001E-2</c:v>
                </c:pt>
                <c:pt idx="1430">
                  <c:v>1.43E-2</c:v>
                </c:pt>
                <c:pt idx="1431">
                  <c:v>1.431E-2</c:v>
                </c:pt>
                <c:pt idx="1432">
                  <c:v>1.4319999999999999E-2</c:v>
                </c:pt>
                <c:pt idx="1433">
                  <c:v>1.4330000000000001E-2</c:v>
                </c:pt>
                <c:pt idx="1434">
                  <c:v>1.434E-2</c:v>
                </c:pt>
                <c:pt idx="1435">
                  <c:v>1.435E-2</c:v>
                </c:pt>
                <c:pt idx="1436">
                  <c:v>1.436E-2</c:v>
                </c:pt>
                <c:pt idx="1437">
                  <c:v>1.4370000000000001E-2</c:v>
                </c:pt>
                <c:pt idx="1438">
                  <c:v>1.438E-2</c:v>
                </c:pt>
                <c:pt idx="1439">
                  <c:v>1.439E-2</c:v>
                </c:pt>
                <c:pt idx="1440">
                  <c:v>1.44E-2</c:v>
                </c:pt>
                <c:pt idx="1441">
                  <c:v>1.4409999999999999E-2</c:v>
                </c:pt>
                <c:pt idx="1442">
                  <c:v>1.4420000000000001E-2</c:v>
                </c:pt>
                <c:pt idx="1443">
                  <c:v>1.443E-2</c:v>
                </c:pt>
                <c:pt idx="1444">
                  <c:v>1.444E-2</c:v>
                </c:pt>
                <c:pt idx="1445">
                  <c:v>1.4449999999999999E-2</c:v>
                </c:pt>
                <c:pt idx="1446">
                  <c:v>1.4460000000000001E-2</c:v>
                </c:pt>
                <c:pt idx="1447">
                  <c:v>1.447E-2</c:v>
                </c:pt>
                <c:pt idx="1448">
                  <c:v>1.448E-2</c:v>
                </c:pt>
                <c:pt idx="1449">
                  <c:v>1.4489999999999999E-2</c:v>
                </c:pt>
                <c:pt idx="1450">
                  <c:v>1.4500000000000001E-2</c:v>
                </c:pt>
                <c:pt idx="1451">
                  <c:v>1.451E-2</c:v>
                </c:pt>
                <c:pt idx="1452">
                  <c:v>1.452E-2</c:v>
                </c:pt>
                <c:pt idx="1453">
                  <c:v>1.453E-2</c:v>
                </c:pt>
                <c:pt idx="1454">
                  <c:v>1.4540000000000001E-2</c:v>
                </c:pt>
                <c:pt idx="1455">
                  <c:v>1.455E-2</c:v>
                </c:pt>
                <c:pt idx="1456">
                  <c:v>1.456E-2</c:v>
                </c:pt>
                <c:pt idx="1457">
                  <c:v>1.457E-2</c:v>
                </c:pt>
                <c:pt idx="1458">
                  <c:v>1.4579999999999999E-2</c:v>
                </c:pt>
                <c:pt idx="1459">
                  <c:v>1.4590000000000001E-2</c:v>
                </c:pt>
                <c:pt idx="1460">
                  <c:v>1.46E-2</c:v>
                </c:pt>
                <c:pt idx="1461">
                  <c:v>1.461E-2</c:v>
                </c:pt>
                <c:pt idx="1462">
                  <c:v>1.4619999999999999E-2</c:v>
                </c:pt>
                <c:pt idx="1463">
                  <c:v>1.4630000000000001E-2</c:v>
                </c:pt>
                <c:pt idx="1464">
                  <c:v>1.464E-2</c:v>
                </c:pt>
                <c:pt idx="1465">
                  <c:v>1.465E-2</c:v>
                </c:pt>
                <c:pt idx="1466">
                  <c:v>1.4659999999999999E-2</c:v>
                </c:pt>
                <c:pt idx="1467">
                  <c:v>1.4670000000000001E-2</c:v>
                </c:pt>
                <c:pt idx="1468">
                  <c:v>1.468E-2</c:v>
                </c:pt>
                <c:pt idx="1469">
                  <c:v>1.469E-2</c:v>
                </c:pt>
                <c:pt idx="1470">
                  <c:v>1.47E-2</c:v>
                </c:pt>
                <c:pt idx="1471">
                  <c:v>1.4710000000000001E-2</c:v>
                </c:pt>
                <c:pt idx="1472">
                  <c:v>1.472E-2</c:v>
                </c:pt>
                <c:pt idx="1473">
                  <c:v>1.473E-2</c:v>
                </c:pt>
                <c:pt idx="1474">
                  <c:v>1.474E-2</c:v>
                </c:pt>
                <c:pt idx="1475">
                  <c:v>1.4749999999999999E-2</c:v>
                </c:pt>
                <c:pt idx="1476">
                  <c:v>1.4760000000000001E-2</c:v>
                </c:pt>
                <c:pt idx="1477">
                  <c:v>1.477E-2</c:v>
                </c:pt>
                <c:pt idx="1478">
                  <c:v>1.478E-2</c:v>
                </c:pt>
                <c:pt idx="1479">
                  <c:v>1.4789999999999999E-2</c:v>
                </c:pt>
                <c:pt idx="1480">
                  <c:v>1.4800000000000001E-2</c:v>
                </c:pt>
                <c:pt idx="1481">
                  <c:v>1.481E-2</c:v>
                </c:pt>
                <c:pt idx="1482">
                  <c:v>1.482E-2</c:v>
                </c:pt>
                <c:pt idx="1483">
                  <c:v>1.4829999999999999E-2</c:v>
                </c:pt>
                <c:pt idx="1484">
                  <c:v>1.4840000000000001E-2</c:v>
                </c:pt>
                <c:pt idx="1485">
                  <c:v>1.485E-2</c:v>
                </c:pt>
                <c:pt idx="1486">
                  <c:v>1.486E-2</c:v>
                </c:pt>
                <c:pt idx="1487">
                  <c:v>1.487E-2</c:v>
                </c:pt>
                <c:pt idx="1488">
                  <c:v>1.4880000000000001E-2</c:v>
                </c:pt>
                <c:pt idx="1489">
                  <c:v>1.489E-2</c:v>
                </c:pt>
                <c:pt idx="1490">
                  <c:v>1.49E-2</c:v>
                </c:pt>
                <c:pt idx="1491">
                  <c:v>1.491E-2</c:v>
                </c:pt>
                <c:pt idx="1492">
                  <c:v>1.4919999999999999E-2</c:v>
                </c:pt>
                <c:pt idx="1493">
                  <c:v>1.4930000000000001E-2</c:v>
                </c:pt>
                <c:pt idx="1494">
                  <c:v>1.494E-2</c:v>
                </c:pt>
                <c:pt idx="1495">
                  <c:v>1.495E-2</c:v>
                </c:pt>
                <c:pt idx="1496">
                  <c:v>1.4959999999999999E-2</c:v>
                </c:pt>
                <c:pt idx="1497">
                  <c:v>1.4970000000000001E-2</c:v>
                </c:pt>
                <c:pt idx="1498">
                  <c:v>1.498E-2</c:v>
                </c:pt>
                <c:pt idx="1499">
                  <c:v>1.499E-2</c:v>
                </c:pt>
                <c:pt idx="1500">
                  <c:v>1.4999999999999999E-2</c:v>
                </c:pt>
                <c:pt idx="1501">
                  <c:v>1.5010000000000001E-2</c:v>
                </c:pt>
                <c:pt idx="1502">
                  <c:v>1.502E-2</c:v>
                </c:pt>
                <c:pt idx="1503">
                  <c:v>1.503E-2</c:v>
                </c:pt>
                <c:pt idx="1504">
                  <c:v>1.504E-2</c:v>
                </c:pt>
                <c:pt idx="1505">
                  <c:v>1.5049999999999999E-2</c:v>
                </c:pt>
                <c:pt idx="1506">
                  <c:v>1.506E-2</c:v>
                </c:pt>
                <c:pt idx="1507">
                  <c:v>1.507E-2</c:v>
                </c:pt>
                <c:pt idx="1508">
                  <c:v>1.508E-2</c:v>
                </c:pt>
                <c:pt idx="1509">
                  <c:v>1.5089999999999999E-2</c:v>
                </c:pt>
                <c:pt idx="1510">
                  <c:v>1.5100000000000001E-2</c:v>
                </c:pt>
                <c:pt idx="1511">
                  <c:v>1.511E-2</c:v>
                </c:pt>
                <c:pt idx="1512">
                  <c:v>1.512E-2</c:v>
                </c:pt>
                <c:pt idx="1513">
                  <c:v>1.5129999999999999E-2</c:v>
                </c:pt>
                <c:pt idx="1514">
                  <c:v>1.5140000000000001E-2</c:v>
                </c:pt>
                <c:pt idx="1515">
                  <c:v>1.515E-2</c:v>
                </c:pt>
                <c:pt idx="1516">
                  <c:v>1.516E-2</c:v>
                </c:pt>
                <c:pt idx="1517">
                  <c:v>1.5169999999999999E-2</c:v>
                </c:pt>
                <c:pt idx="1518">
                  <c:v>1.5180000000000001E-2</c:v>
                </c:pt>
                <c:pt idx="1519">
                  <c:v>1.519E-2</c:v>
                </c:pt>
                <c:pt idx="1520">
                  <c:v>1.52E-2</c:v>
                </c:pt>
                <c:pt idx="1521">
                  <c:v>1.521E-2</c:v>
                </c:pt>
                <c:pt idx="1522">
                  <c:v>1.5219999999999999E-2</c:v>
                </c:pt>
                <c:pt idx="1523">
                  <c:v>1.523E-2</c:v>
                </c:pt>
                <c:pt idx="1524">
                  <c:v>1.524E-2</c:v>
                </c:pt>
                <c:pt idx="1525">
                  <c:v>1.525E-2</c:v>
                </c:pt>
                <c:pt idx="1526">
                  <c:v>1.5259999999999999E-2</c:v>
                </c:pt>
                <c:pt idx="1527">
                  <c:v>1.5270000000000001E-2</c:v>
                </c:pt>
                <c:pt idx="1528">
                  <c:v>1.528E-2</c:v>
                </c:pt>
                <c:pt idx="1529">
                  <c:v>1.529E-2</c:v>
                </c:pt>
                <c:pt idx="1530">
                  <c:v>1.5299999999999999E-2</c:v>
                </c:pt>
                <c:pt idx="1531">
                  <c:v>1.5310000000000001E-2</c:v>
                </c:pt>
                <c:pt idx="1532">
                  <c:v>1.532E-2</c:v>
                </c:pt>
                <c:pt idx="1533">
                  <c:v>1.533E-2</c:v>
                </c:pt>
                <c:pt idx="1534">
                  <c:v>1.5339999999999999E-2</c:v>
                </c:pt>
                <c:pt idx="1535">
                  <c:v>1.5350000000000001E-2</c:v>
                </c:pt>
                <c:pt idx="1536">
                  <c:v>1.536E-2</c:v>
                </c:pt>
                <c:pt idx="1537">
                  <c:v>1.537E-2</c:v>
                </c:pt>
                <c:pt idx="1538">
                  <c:v>1.538E-2</c:v>
                </c:pt>
                <c:pt idx="1539">
                  <c:v>1.5389999999999999E-2</c:v>
                </c:pt>
                <c:pt idx="1540">
                  <c:v>1.54E-2</c:v>
                </c:pt>
                <c:pt idx="1541">
                  <c:v>1.541E-2</c:v>
                </c:pt>
                <c:pt idx="1542">
                  <c:v>1.542E-2</c:v>
                </c:pt>
                <c:pt idx="1543">
                  <c:v>1.5429999999999999E-2</c:v>
                </c:pt>
                <c:pt idx="1544">
                  <c:v>1.5440000000000001E-2</c:v>
                </c:pt>
                <c:pt idx="1545">
                  <c:v>1.545E-2</c:v>
                </c:pt>
                <c:pt idx="1546">
                  <c:v>1.546E-2</c:v>
                </c:pt>
                <c:pt idx="1547">
                  <c:v>1.5469999999999999E-2</c:v>
                </c:pt>
                <c:pt idx="1548">
                  <c:v>1.5480000000000001E-2</c:v>
                </c:pt>
                <c:pt idx="1549">
                  <c:v>1.549E-2</c:v>
                </c:pt>
                <c:pt idx="1550">
                  <c:v>1.55E-2</c:v>
                </c:pt>
                <c:pt idx="1551">
                  <c:v>1.5509999999999999E-2</c:v>
                </c:pt>
                <c:pt idx="1552">
                  <c:v>1.5520000000000001E-2</c:v>
                </c:pt>
                <c:pt idx="1553">
                  <c:v>1.553E-2</c:v>
                </c:pt>
                <c:pt idx="1554">
                  <c:v>1.554E-2</c:v>
                </c:pt>
                <c:pt idx="1555">
                  <c:v>1.555E-2</c:v>
                </c:pt>
                <c:pt idx="1556">
                  <c:v>1.5559999999999999E-2</c:v>
                </c:pt>
                <c:pt idx="1557">
                  <c:v>1.5570000000000001E-2</c:v>
                </c:pt>
                <c:pt idx="1558">
                  <c:v>1.558E-2</c:v>
                </c:pt>
                <c:pt idx="1559">
                  <c:v>1.559E-2</c:v>
                </c:pt>
                <c:pt idx="1560">
                  <c:v>1.5599999999999999E-2</c:v>
                </c:pt>
                <c:pt idx="1561">
                  <c:v>1.5610000000000001E-2</c:v>
                </c:pt>
                <c:pt idx="1562">
                  <c:v>1.562E-2</c:v>
                </c:pt>
                <c:pt idx="1563">
                  <c:v>1.5630000000000002E-2</c:v>
                </c:pt>
                <c:pt idx="1564">
                  <c:v>1.5640000000000001E-2</c:v>
                </c:pt>
                <c:pt idx="1565">
                  <c:v>1.5650000000000001E-2</c:v>
                </c:pt>
                <c:pt idx="1566">
                  <c:v>1.566E-2</c:v>
                </c:pt>
                <c:pt idx="1567">
                  <c:v>1.567E-2</c:v>
                </c:pt>
                <c:pt idx="1568">
                  <c:v>1.5679999999999999E-2</c:v>
                </c:pt>
                <c:pt idx="1569">
                  <c:v>1.5689999999999999E-2</c:v>
                </c:pt>
                <c:pt idx="1570">
                  <c:v>1.5699999999999999E-2</c:v>
                </c:pt>
                <c:pt idx="1571">
                  <c:v>1.5709999999999998E-2</c:v>
                </c:pt>
                <c:pt idx="1572">
                  <c:v>1.5720000000000001E-2</c:v>
                </c:pt>
                <c:pt idx="1573">
                  <c:v>1.5730000000000001E-2</c:v>
                </c:pt>
                <c:pt idx="1574">
                  <c:v>1.5740000000000001E-2</c:v>
                </c:pt>
                <c:pt idx="1575">
                  <c:v>1.575E-2</c:v>
                </c:pt>
                <c:pt idx="1576">
                  <c:v>1.576E-2</c:v>
                </c:pt>
                <c:pt idx="1577">
                  <c:v>1.5769999999999999E-2</c:v>
                </c:pt>
                <c:pt idx="1578">
                  <c:v>1.5779999999999999E-2</c:v>
                </c:pt>
                <c:pt idx="1579">
                  <c:v>1.5789999999999998E-2</c:v>
                </c:pt>
                <c:pt idx="1580">
                  <c:v>1.5800000000000002E-2</c:v>
                </c:pt>
                <c:pt idx="1581">
                  <c:v>1.5810000000000001E-2</c:v>
                </c:pt>
                <c:pt idx="1582">
                  <c:v>1.5820000000000001E-2</c:v>
                </c:pt>
                <c:pt idx="1583">
                  <c:v>1.583E-2</c:v>
                </c:pt>
                <c:pt idx="1584">
                  <c:v>1.584E-2</c:v>
                </c:pt>
                <c:pt idx="1585">
                  <c:v>1.585E-2</c:v>
                </c:pt>
                <c:pt idx="1586">
                  <c:v>1.5859999999999999E-2</c:v>
                </c:pt>
                <c:pt idx="1587">
                  <c:v>1.5869999999999999E-2</c:v>
                </c:pt>
                <c:pt idx="1588">
                  <c:v>1.5879999999999998E-2</c:v>
                </c:pt>
                <c:pt idx="1589">
                  <c:v>1.5890000000000001E-2</c:v>
                </c:pt>
                <c:pt idx="1590">
                  <c:v>1.5900000000000001E-2</c:v>
                </c:pt>
                <c:pt idx="1591">
                  <c:v>1.5910000000000001E-2</c:v>
                </c:pt>
                <c:pt idx="1592">
                  <c:v>1.592E-2</c:v>
                </c:pt>
                <c:pt idx="1593">
                  <c:v>1.593E-2</c:v>
                </c:pt>
                <c:pt idx="1594">
                  <c:v>1.5939999999999999E-2</c:v>
                </c:pt>
                <c:pt idx="1595">
                  <c:v>1.5949999999999999E-2</c:v>
                </c:pt>
                <c:pt idx="1596">
                  <c:v>1.5959999999999998E-2</c:v>
                </c:pt>
                <c:pt idx="1597">
                  <c:v>1.5970000000000002E-2</c:v>
                </c:pt>
                <c:pt idx="1598">
                  <c:v>1.5980000000000001E-2</c:v>
                </c:pt>
                <c:pt idx="1599">
                  <c:v>1.5990000000000001E-2</c:v>
                </c:pt>
                <c:pt idx="1600">
                  <c:v>1.6E-2</c:v>
                </c:pt>
                <c:pt idx="1601">
                  <c:v>1.601E-2</c:v>
                </c:pt>
                <c:pt idx="1602">
                  <c:v>1.602E-2</c:v>
                </c:pt>
                <c:pt idx="1603">
                  <c:v>1.6029999999999999E-2</c:v>
                </c:pt>
                <c:pt idx="1604">
                  <c:v>1.6039999999999999E-2</c:v>
                </c:pt>
                <c:pt idx="1605">
                  <c:v>1.6049999999999998E-2</c:v>
                </c:pt>
                <c:pt idx="1606">
                  <c:v>1.6060000000000001E-2</c:v>
                </c:pt>
                <c:pt idx="1607">
                  <c:v>1.6070000000000001E-2</c:v>
                </c:pt>
                <c:pt idx="1608">
                  <c:v>1.6080000000000001E-2</c:v>
                </c:pt>
                <c:pt idx="1609">
                  <c:v>1.609E-2</c:v>
                </c:pt>
                <c:pt idx="1610">
                  <c:v>1.61E-2</c:v>
                </c:pt>
                <c:pt idx="1611">
                  <c:v>1.6109999999999999E-2</c:v>
                </c:pt>
                <c:pt idx="1612">
                  <c:v>1.6119999999999999E-2</c:v>
                </c:pt>
                <c:pt idx="1613">
                  <c:v>1.6129999999999999E-2</c:v>
                </c:pt>
                <c:pt idx="1614">
                  <c:v>1.6140000000000002E-2</c:v>
                </c:pt>
                <c:pt idx="1615">
                  <c:v>1.6150000000000001E-2</c:v>
                </c:pt>
                <c:pt idx="1616">
                  <c:v>1.6160000000000001E-2</c:v>
                </c:pt>
                <c:pt idx="1617">
                  <c:v>1.617E-2</c:v>
                </c:pt>
                <c:pt idx="1618">
                  <c:v>1.618E-2</c:v>
                </c:pt>
                <c:pt idx="1619">
                  <c:v>1.619E-2</c:v>
                </c:pt>
                <c:pt idx="1620">
                  <c:v>1.6199999999999999E-2</c:v>
                </c:pt>
                <c:pt idx="1621">
                  <c:v>1.6209999999999999E-2</c:v>
                </c:pt>
                <c:pt idx="1622">
                  <c:v>1.6219999999999998E-2</c:v>
                </c:pt>
                <c:pt idx="1623">
                  <c:v>1.6230000000000001E-2</c:v>
                </c:pt>
                <c:pt idx="1624">
                  <c:v>1.6240000000000001E-2</c:v>
                </c:pt>
                <c:pt idx="1625">
                  <c:v>1.6250000000000001E-2</c:v>
                </c:pt>
                <c:pt idx="1626">
                  <c:v>1.626E-2</c:v>
                </c:pt>
                <c:pt idx="1627">
                  <c:v>1.627E-2</c:v>
                </c:pt>
                <c:pt idx="1628">
                  <c:v>1.6279999999999999E-2</c:v>
                </c:pt>
                <c:pt idx="1629">
                  <c:v>1.6289999999999999E-2</c:v>
                </c:pt>
                <c:pt idx="1630">
                  <c:v>1.6299999999999999E-2</c:v>
                </c:pt>
                <c:pt idx="1631">
                  <c:v>1.6310000000000002E-2</c:v>
                </c:pt>
                <c:pt idx="1632">
                  <c:v>1.6320000000000001E-2</c:v>
                </c:pt>
                <c:pt idx="1633">
                  <c:v>1.6330000000000001E-2</c:v>
                </c:pt>
                <c:pt idx="1634">
                  <c:v>1.634E-2</c:v>
                </c:pt>
                <c:pt idx="1635">
                  <c:v>1.635E-2</c:v>
                </c:pt>
                <c:pt idx="1636">
                  <c:v>1.636E-2</c:v>
                </c:pt>
                <c:pt idx="1637">
                  <c:v>1.6369999999999999E-2</c:v>
                </c:pt>
                <c:pt idx="1638">
                  <c:v>1.6379999999999999E-2</c:v>
                </c:pt>
                <c:pt idx="1639">
                  <c:v>1.6389999999999998E-2</c:v>
                </c:pt>
                <c:pt idx="1640">
                  <c:v>1.6400000000000001E-2</c:v>
                </c:pt>
                <c:pt idx="1641">
                  <c:v>1.6410000000000001E-2</c:v>
                </c:pt>
                <c:pt idx="1642">
                  <c:v>1.6420000000000001E-2</c:v>
                </c:pt>
                <c:pt idx="1643">
                  <c:v>1.643E-2</c:v>
                </c:pt>
                <c:pt idx="1644">
                  <c:v>1.644E-2</c:v>
                </c:pt>
                <c:pt idx="1645">
                  <c:v>1.6449999999999999E-2</c:v>
                </c:pt>
                <c:pt idx="1646">
                  <c:v>1.6459999999999999E-2</c:v>
                </c:pt>
                <c:pt idx="1647">
                  <c:v>1.6469999999999999E-2</c:v>
                </c:pt>
                <c:pt idx="1648">
                  <c:v>1.6480000000000002E-2</c:v>
                </c:pt>
                <c:pt idx="1649">
                  <c:v>1.6490000000000001E-2</c:v>
                </c:pt>
                <c:pt idx="1650">
                  <c:v>1.6500000000000001E-2</c:v>
                </c:pt>
                <c:pt idx="1651">
                  <c:v>1.651E-2</c:v>
                </c:pt>
                <c:pt idx="1652">
                  <c:v>1.652E-2</c:v>
                </c:pt>
                <c:pt idx="1653">
                  <c:v>1.653E-2</c:v>
                </c:pt>
                <c:pt idx="1654">
                  <c:v>1.6539999999999999E-2</c:v>
                </c:pt>
                <c:pt idx="1655">
                  <c:v>1.6549999999999999E-2</c:v>
                </c:pt>
                <c:pt idx="1656">
                  <c:v>1.6559999999999998E-2</c:v>
                </c:pt>
                <c:pt idx="1657">
                  <c:v>1.6570000000000001E-2</c:v>
                </c:pt>
                <c:pt idx="1658">
                  <c:v>1.6580000000000001E-2</c:v>
                </c:pt>
                <c:pt idx="1659">
                  <c:v>1.6590000000000001E-2</c:v>
                </c:pt>
                <c:pt idx="1660">
                  <c:v>1.66E-2</c:v>
                </c:pt>
                <c:pt idx="1661">
                  <c:v>1.661E-2</c:v>
                </c:pt>
                <c:pt idx="1662">
                  <c:v>1.6619999999999999E-2</c:v>
                </c:pt>
                <c:pt idx="1663">
                  <c:v>1.6629999999999999E-2</c:v>
                </c:pt>
                <c:pt idx="1664">
                  <c:v>1.6639999999999999E-2</c:v>
                </c:pt>
                <c:pt idx="1665">
                  <c:v>1.6650000000000002E-2</c:v>
                </c:pt>
                <c:pt idx="1666">
                  <c:v>1.6660000000000001E-2</c:v>
                </c:pt>
                <c:pt idx="1667">
                  <c:v>1.6670000000000001E-2</c:v>
                </c:pt>
                <c:pt idx="1668">
                  <c:v>1.668E-2</c:v>
                </c:pt>
                <c:pt idx="1669">
                  <c:v>1.669E-2</c:v>
                </c:pt>
                <c:pt idx="1670">
                  <c:v>1.67E-2</c:v>
                </c:pt>
                <c:pt idx="1671">
                  <c:v>1.6709999999999999E-2</c:v>
                </c:pt>
                <c:pt idx="1672">
                  <c:v>1.6719999999999999E-2</c:v>
                </c:pt>
                <c:pt idx="1673">
                  <c:v>1.6729999999999998E-2</c:v>
                </c:pt>
                <c:pt idx="1674">
                  <c:v>1.6740000000000001E-2</c:v>
                </c:pt>
                <c:pt idx="1675">
                  <c:v>1.6750000000000001E-2</c:v>
                </c:pt>
                <c:pt idx="1676">
                  <c:v>1.6760000000000001E-2</c:v>
                </c:pt>
                <c:pt idx="1677">
                  <c:v>1.677E-2</c:v>
                </c:pt>
                <c:pt idx="1678">
                  <c:v>1.678E-2</c:v>
                </c:pt>
                <c:pt idx="1679">
                  <c:v>1.6789999999999999E-2</c:v>
                </c:pt>
                <c:pt idx="1680">
                  <c:v>1.6799999999999999E-2</c:v>
                </c:pt>
                <c:pt idx="1681">
                  <c:v>1.6809999999999999E-2</c:v>
                </c:pt>
                <c:pt idx="1682">
                  <c:v>1.6820000000000002E-2</c:v>
                </c:pt>
                <c:pt idx="1683">
                  <c:v>1.6830000000000001E-2</c:v>
                </c:pt>
                <c:pt idx="1684">
                  <c:v>1.6840000000000001E-2</c:v>
                </c:pt>
                <c:pt idx="1685">
                  <c:v>1.685E-2</c:v>
                </c:pt>
                <c:pt idx="1686">
                  <c:v>1.686E-2</c:v>
                </c:pt>
                <c:pt idx="1687">
                  <c:v>1.687E-2</c:v>
                </c:pt>
                <c:pt idx="1688">
                  <c:v>1.6879999999999999E-2</c:v>
                </c:pt>
                <c:pt idx="1689">
                  <c:v>1.6889999999999999E-2</c:v>
                </c:pt>
                <c:pt idx="1690">
                  <c:v>1.6899999999999998E-2</c:v>
                </c:pt>
                <c:pt idx="1691">
                  <c:v>1.6910000000000001E-2</c:v>
                </c:pt>
                <c:pt idx="1692">
                  <c:v>1.6920000000000001E-2</c:v>
                </c:pt>
                <c:pt idx="1693">
                  <c:v>1.6930000000000001E-2</c:v>
                </c:pt>
                <c:pt idx="1694">
                  <c:v>1.694E-2</c:v>
                </c:pt>
                <c:pt idx="1695">
                  <c:v>1.695E-2</c:v>
                </c:pt>
                <c:pt idx="1696">
                  <c:v>1.6959999999999999E-2</c:v>
                </c:pt>
                <c:pt idx="1697">
                  <c:v>1.6969999999999999E-2</c:v>
                </c:pt>
                <c:pt idx="1698">
                  <c:v>1.6979999999999999E-2</c:v>
                </c:pt>
                <c:pt idx="1699">
                  <c:v>1.6990000000000002E-2</c:v>
                </c:pt>
                <c:pt idx="1700">
                  <c:v>1.7000000000000001E-2</c:v>
                </c:pt>
                <c:pt idx="1701">
                  <c:v>1.7010000000000001E-2</c:v>
                </c:pt>
                <c:pt idx="1702">
                  <c:v>1.702E-2</c:v>
                </c:pt>
                <c:pt idx="1703">
                  <c:v>1.703E-2</c:v>
                </c:pt>
                <c:pt idx="1704">
                  <c:v>1.704E-2</c:v>
                </c:pt>
                <c:pt idx="1705">
                  <c:v>1.7049999999999999E-2</c:v>
                </c:pt>
                <c:pt idx="1706">
                  <c:v>1.7059999999999999E-2</c:v>
                </c:pt>
                <c:pt idx="1707">
                  <c:v>1.7069999999999998E-2</c:v>
                </c:pt>
                <c:pt idx="1708">
                  <c:v>1.7080000000000001E-2</c:v>
                </c:pt>
                <c:pt idx="1709">
                  <c:v>1.7090000000000001E-2</c:v>
                </c:pt>
                <c:pt idx="1710">
                  <c:v>1.7100000000000001E-2</c:v>
                </c:pt>
                <c:pt idx="1711">
                  <c:v>1.711E-2</c:v>
                </c:pt>
                <c:pt idx="1712">
                  <c:v>1.712E-2</c:v>
                </c:pt>
                <c:pt idx="1713">
                  <c:v>1.7129999999999999E-2</c:v>
                </c:pt>
                <c:pt idx="1714">
                  <c:v>1.7139999999999999E-2</c:v>
                </c:pt>
                <c:pt idx="1715">
                  <c:v>1.7149999999999999E-2</c:v>
                </c:pt>
                <c:pt idx="1716">
                  <c:v>1.7160000000000002E-2</c:v>
                </c:pt>
                <c:pt idx="1717">
                  <c:v>1.7170000000000001E-2</c:v>
                </c:pt>
                <c:pt idx="1718">
                  <c:v>1.7180000000000001E-2</c:v>
                </c:pt>
                <c:pt idx="1719">
                  <c:v>1.719E-2</c:v>
                </c:pt>
                <c:pt idx="1720">
                  <c:v>1.72E-2</c:v>
                </c:pt>
                <c:pt idx="1721">
                  <c:v>1.721E-2</c:v>
                </c:pt>
                <c:pt idx="1722">
                  <c:v>1.7219999999999999E-2</c:v>
                </c:pt>
                <c:pt idx="1723">
                  <c:v>1.7229999999999999E-2</c:v>
                </c:pt>
                <c:pt idx="1724">
                  <c:v>1.7239999999999998E-2</c:v>
                </c:pt>
                <c:pt idx="1725">
                  <c:v>1.7250000000000001E-2</c:v>
                </c:pt>
                <c:pt idx="1726">
                  <c:v>1.7260000000000001E-2</c:v>
                </c:pt>
                <c:pt idx="1727">
                  <c:v>1.7270000000000001E-2</c:v>
                </c:pt>
                <c:pt idx="1728">
                  <c:v>1.728E-2</c:v>
                </c:pt>
                <c:pt idx="1729">
                  <c:v>1.729E-2</c:v>
                </c:pt>
                <c:pt idx="1730">
                  <c:v>1.7299999999999999E-2</c:v>
                </c:pt>
                <c:pt idx="1731">
                  <c:v>1.7309999999999999E-2</c:v>
                </c:pt>
                <c:pt idx="1732">
                  <c:v>1.7319999999999999E-2</c:v>
                </c:pt>
                <c:pt idx="1733">
                  <c:v>1.7330000000000002E-2</c:v>
                </c:pt>
                <c:pt idx="1734">
                  <c:v>1.7340000000000001E-2</c:v>
                </c:pt>
                <c:pt idx="1735">
                  <c:v>1.7350000000000001E-2</c:v>
                </c:pt>
                <c:pt idx="1736">
                  <c:v>1.736E-2</c:v>
                </c:pt>
                <c:pt idx="1737">
                  <c:v>1.737E-2</c:v>
                </c:pt>
                <c:pt idx="1738">
                  <c:v>1.738E-2</c:v>
                </c:pt>
                <c:pt idx="1739">
                  <c:v>1.7389999999999999E-2</c:v>
                </c:pt>
                <c:pt idx="1740">
                  <c:v>1.7399999999999999E-2</c:v>
                </c:pt>
                <c:pt idx="1741">
                  <c:v>1.7409999999999998E-2</c:v>
                </c:pt>
                <c:pt idx="1742">
                  <c:v>1.7420000000000001E-2</c:v>
                </c:pt>
                <c:pt idx="1743">
                  <c:v>1.7430000000000001E-2</c:v>
                </c:pt>
                <c:pt idx="1744">
                  <c:v>1.7440000000000001E-2</c:v>
                </c:pt>
                <c:pt idx="1745">
                  <c:v>1.745E-2</c:v>
                </c:pt>
                <c:pt idx="1746">
                  <c:v>1.746E-2</c:v>
                </c:pt>
                <c:pt idx="1747">
                  <c:v>1.7469999999999999E-2</c:v>
                </c:pt>
                <c:pt idx="1748">
                  <c:v>1.7479999999999999E-2</c:v>
                </c:pt>
                <c:pt idx="1749">
                  <c:v>1.7489999999999999E-2</c:v>
                </c:pt>
                <c:pt idx="1750">
                  <c:v>1.7500000000000002E-2</c:v>
                </c:pt>
                <c:pt idx="1751">
                  <c:v>1.7510000000000001E-2</c:v>
                </c:pt>
                <c:pt idx="1752">
                  <c:v>1.7520000000000001E-2</c:v>
                </c:pt>
                <c:pt idx="1753">
                  <c:v>1.753E-2</c:v>
                </c:pt>
                <c:pt idx="1754">
                  <c:v>1.754E-2</c:v>
                </c:pt>
                <c:pt idx="1755">
                  <c:v>1.755E-2</c:v>
                </c:pt>
                <c:pt idx="1756">
                  <c:v>1.7559999999999999E-2</c:v>
                </c:pt>
                <c:pt idx="1757">
                  <c:v>1.7569999999999999E-2</c:v>
                </c:pt>
                <c:pt idx="1758">
                  <c:v>1.7579999999999998E-2</c:v>
                </c:pt>
                <c:pt idx="1759">
                  <c:v>1.7590000000000001E-2</c:v>
                </c:pt>
                <c:pt idx="1760">
                  <c:v>1.7600000000000001E-2</c:v>
                </c:pt>
                <c:pt idx="1761">
                  <c:v>1.7610000000000001E-2</c:v>
                </c:pt>
                <c:pt idx="1762">
                  <c:v>1.762E-2</c:v>
                </c:pt>
                <c:pt idx="1763">
                  <c:v>1.763E-2</c:v>
                </c:pt>
                <c:pt idx="1764">
                  <c:v>1.7639999999999999E-2</c:v>
                </c:pt>
                <c:pt idx="1765">
                  <c:v>1.7649999999999999E-2</c:v>
                </c:pt>
                <c:pt idx="1766">
                  <c:v>1.7659999999999999E-2</c:v>
                </c:pt>
                <c:pt idx="1767">
                  <c:v>1.7670000000000002E-2</c:v>
                </c:pt>
                <c:pt idx="1768">
                  <c:v>1.7680000000000001E-2</c:v>
                </c:pt>
                <c:pt idx="1769">
                  <c:v>1.7690000000000001E-2</c:v>
                </c:pt>
                <c:pt idx="1770">
                  <c:v>1.77E-2</c:v>
                </c:pt>
                <c:pt idx="1771">
                  <c:v>1.771E-2</c:v>
                </c:pt>
                <c:pt idx="1772">
                  <c:v>1.772E-2</c:v>
                </c:pt>
                <c:pt idx="1773">
                  <c:v>1.7729999999999999E-2</c:v>
                </c:pt>
                <c:pt idx="1774">
                  <c:v>1.7739999999999999E-2</c:v>
                </c:pt>
                <c:pt idx="1775">
                  <c:v>1.7749999999999998E-2</c:v>
                </c:pt>
                <c:pt idx="1776">
                  <c:v>1.7760000000000001E-2</c:v>
                </c:pt>
                <c:pt idx="1777">
                  <c:v>1.7770000000000001E-2</c:v>
                </c:pt>
                <c:pt idx="1778">
                  <c:v>1.7780000000000001E-2</c:v>
                </c:pt>
                <c:pt idx="1779">
                  <c:v>1.779E-2</c:v>
                </c:pt>
                <c:pt idx="1780">
                  <c:v>1.78E-2</c:v>
                </c:pt>
                <c:pt idx="1781">
                  <c:v>1.7809999999999999E-2</c:v>
                </c:pt>
                <c:pt idx="1782">
                  <c:v>1.7819999999999999E-2</c:v>
                </c:pt>
                <c:pt idx="1783">
                  <c:v>1.7829999999999999E-2</c:v>
                </c:pt>
                <c:pt idx="1784">
                  <c:v>1.7840000000000002E-2</c:v>
                </c:pt>
                <c:pt idx="1785">
                  <c:v>1.7850000000000001E-2</c:v>
                </c:pt>
                <c:pt idx="1786">
                  <c:v>1.7860000000000001E-2</c:v>
                </c:pt>
                <c:pt idx="1787">
                  <c:v>1.787E-2</c:v>
                </c:pt>
                <c:pt idx="1788">
                  <c:v>1.788E-2</c:v>
                </c:pt>
                <c:pt idx="1789">
                  <c:v>1.789E-2</c:v>
                </c:pt>
                <c:pt idx="1790">
                  <c:v>1.7899999999999999E-2</c:v>
                </c:pt>
                <c:pt idx="1791">
                  <c:v>1.7909999999999999E-2</c:v>
                </c:pt>
                <c:pt idx="1792">
                  <c:v>1.7919999999999998E-2</c:v>
                </c:pt>
                <c:pt idx="1793">
                  <c:v>1.7930000000000001E-2</c:v>
                </c:pt>
                <c:pt idx="1794">
                  <c:v>1.7940000000000001E-2</c:v>
                </c:pt>
                <c:pt idx="1795">
                  <c:v>1.7950000000000001E-2</c:v>
                </c:pt>
                <c:pt idx="1796">
                  <c:v>1.796E-2</c:v>
                </c:pt>
                <c:pt idx="1797">
                  <c:v>1.797E-2</c:v>
                </c:pt>
                <c:pt idx="1798">
                  <c:v>1.7979999999999999E-2</c:v>
                </c:pt>
                <c:pt idx="1799">
                  <c:v>1.7989999999999999E-2</c:v>
                </c:pt>
                <c:pt idx="1800">
                  <c:v>1.7999999999999999E-2</c:v>
                </c:pt>
                <c:pt idx="1801">
                  <c:v>1.8010000000000002E-2</c:v>
                </c:pt>
                <c:pt idx="1802">
                  <c:v>1.8020000000000001E-2</c:v>
                </c:pt>
                <c:pt idx="1803">
                  <c:v>1.8030000000000001E-2</c:v>
                </c:pt>
                <c:pt idx="1804">
                  <c:v>1.804E-2</c:v>
                </c:pt>
                <c:pt idx="1805">
                  <c:v>1.805E-2</c:v>
                </c:pt>
                <c:pt idx="1806">
                  <c:v>1.806E-2</c:v>
                </c:pt>
                <c:pt idx="1807">
                  <c:v>1.8069999999999999E-2</c:v>
                </c:pt>
                <c:pt idx="1808">
                  <c:v>1.8079999999999999E-2</c:v>
                </c:pt>
                <c:pt idx="1809">
                  <c:v>1.8089999999999998E-2</c:v>
                </c:pt>
                <c:pt idx="1810">
                  <c:v>1.8100000000000002E-2</c:v>
                </c:pt>
                <c:pt idx="1811">
                  <c:v>1.8110000000000001E-2</c:v>
                </c:pt>
                <c:pt idx="1812">
                  <c:v>1.8120000000000001E-2</c:v>
                </c:pt>
                <c:pt idx="1813">
                  <c:v>1.813E-2</c:v>
                </c:pt>
                <c:pt idx="1814">
                  <c:v>1.814E-2</c:v>
                </c:pt>
                <c:pt idx="1815">
                  <c:v>1.8149999999999999E-2</c:v>
                </c:pt>
                <c:pt idx="1816">
                  <c:v>1.8159999999999999E-2</c:v>
                </c:pt>
                <c:pt idx="1817">
                  <c:v>1.8169999999999999E-2</c:v>
                </c:pt>
                <c:pt idx="1818">
                  <c:v>1.8180000000000002E-2</c:v>
                </c:pt>
                <c:pt idx="1819">
                  <c:v>1.8190000000000001E-2</c:v>
                </c:pt>
                <c:pt idx="1820">
                  <c:v>1.8200000000000001E-2</c:v>
                </c:pt>
                <c:pt idx="1821">
                  <c:v>1.821E-2</c:v>
                </c:pt>
                <c:pt idx="1822">
                  <c:v>1.822E-2</c:v>
                </c:pt>
                <c:pt idx="1823">
                  <c:v>1.823E-2</c:v>
                </c:pt>
                <c:pt idx="1824">
                  <c:v>1.8239999999999999E-2</c:v>
                </c:pt>
                <c:pt idx="1825">
                  <c:v>1.8249999999999999E-2</c:v>
                </c:pt>
                <c:pt idx="1826">
                  <c:v>1.8259999999999998E-2</c:v>
                </c:pt>
                <c:pt idx="1827">
                  <c:v>1.8270000000000002E-2</c:v>
                </c:pt>
                <c:pt idx="1828">
                  <c:v>1.8280000000000001E-2</c:v>
                </c:pt>
                <c:pt idx="1829">
                  <c:v>1.8290000000000001E-2</c:v>
                </c:pt>
                <c:pt idx="1830">
                  <c:v>1.83E-2</c:v>
                </c:pt>
                <c:pt idx="1831">
                  <c:v>1.831E-2</c:v>
                </c:pt>
                <c:pt idx="1832">
                  <c:v>1.8319999999999999E-2</c:v>
                </c:pt>
                <c:pt idx="1833">
                  <c:v>1.8329999999999999E-2</c:v>
                </c:pt>
                <c:pt idx="1834">
                  <c:v>1.8339999999999999E-2</c:v>
                </c:pt>
                <c:pt idx="1835">
                  <c:v>1.8350000000000002E-2</c:v>
                </c:pt>
                <c:pt idx="1836">
                  <c:v>1.8360000000000001E-2</c:v>
                </c:pt>
                <c:pt idx="1837">
                  <c:v>1.8370000000000001E-2</c:v>
                </c:pt>
                <c:pt idx="1838">
                  <c:v>1.8380000000000001E-2</c:v>
                </c:pt>
                <c:pt idx="1839">
                  <c:v>1.839E-2</c:v>
                </c:pt>
                <c:pt idx="1840">
                  <c:v>1.84E-2</c:v>
                </c:pt>
                <c:pt idx="1841">
                  <c:v>1.8409999999999999E-2</c:v>
                </c:pt>
                <c:pt idx="1842">
                  <c:v>1.8419999999999999E-2</c:v>
                </c:pt>
                <c:pt idx="1843">
                  <c:v>1.8429999999999998E-2</c:v>
                </c:pt>
                <c:pt idx="1844">
                  <c:v>1.8440000000000002E-2</c:v>
                </c:pt>
                <c:pt idx="1845">
                  <c:v>1.8450000000000001E-2</c:v>
                </c:pt>
                <c:pt idx="1846">
                  <c:v>1.8460000000000001E-2</c:v>
                </c:pt>
                <c:pt idx="1847">
                  <c:v>1.847E-2</c:v>
                </c:pt>
                <c:pt idx="1848">
                  <c:v>1.848E-2</c:v>
                </c:pt>
                <c:pt idx="1849">
                  <c:v>1.8489999999999999E-2</c:v>
                </c:pt>
                <c:pt idx="1850">
                  <c:v>1.8499999999999999E-2</c:v>
                </c:pt>
                <c:pt idx="1851">
                  <c:v>1.8509999999999999E-2</c:v>
                </c:pt>
                <c:pt idx="1852">
                  <c:v>1.8519999999999998E-2</c:v>
                </c:pt>
                <c:pt idx="1853">
                  <c:v>1.8530000000000001E-2</c:v>
                </c:pt>
                <c:pt idx="1854">
                  <c:v>1.8540000000000001E-2</c:v>
                </c:pt>
                <c:pt idx="1855">
                  <c:v>1.8550000000000001E-2</c:v>
                </c:pt>
                <c:pt idx="1856">
                  <c:v>1.856E-2</c:v>
                </c:pt>
                <c:pt idx="1857">
                  <c:v>1.857E-2</c:v>
                </c:pt>
                <c:pt idx="1858">
                  <c:v>1.8579999999999999E-2</c:v>
                </c:pt>
                <c:pt idx="1859">
                  <c:v>1.8589999999999999E-2</c:v>
                </c:pt>
                <c:pt idx="1860">
                  <c:v>1.8599999999999998E-2</c:v>
                </c:pt>
                <c:pt idx="1861">
                  <c:v>1.8610000000000002E-2</c:v>
                </c:pt>
                <c:pt idx="1862">
                  <c:v>1.8620000000000001E-2</c:v>
                </c:pt>
                <c:pt idx="1863">
                  <c:v>1.8630000000000001E-2</c:v>
                </c:pt>
                <c:pt idx="1864">
                  <c:v>1.864E-2</c:v>
                </c:pt>
                <c:pt idx="1865">
                  <c:v>1.865E-2</c:v>
                </c:pt>
                <c:pt idx="1866">
                  <c:v>1.866E-2</c:v>
                </c:pt>
                <c:pt idx="1867">
                  <c:v>1.8669999999999999E-2</c:v>
                </c:pt>
                <c:pt idx="1868">
                  <c:v>1.8679999999999999E-2</c:v>
                </c:pt>
                <c:pt idx="1869">
                  <c:v>1.8689999999999998E-2</c:v>
                </c:pt>
                <c:pt idx="1870">
                  <c:v>1.8700000000000001E-2</c:v>
                </c:pt>
                <c:pt idx="1871">
                  <c:v>1.8710000000000001E-2</c:v>
                </c:pt>
                <c:pt idx="1872">
                  <c:v>1.8720000000000001E-2</c:v>
                </c:pt>
                <c:pt idx="1873">
                  <c:v>1.873E-2</c:v>
                </c:pt>
                <c:pt idx="1874">
                  <c:v>1.874E-2</c:v>
                </c:pt>
                <c:pt idx="1875">
                  <c:v>1.8749999999999999E-2</c:v>
                </c:pt>
                <c:pt idx="1876">
                  <c:v>1.8759999999999999E-2</c:v>
                </c:pt>
                <c:pt idx="1877">
                  <c:v>1.8769999999999998E-2</c:v>
                </c:pt>
                <c:pt idx="1878">
                  <c:v>1.8780000000000002E-2</c:v>
                </c:pt>
                <c:pt idx="1879">
                  <c:v>1.8790000000000001E-2</c:v>
                </c:pt>
                <c:pt idx="1880">
                  <c:v>1.8800000000000001E-2</c:v>
                </c:pt>
                <c:pt idx="1881">
                  <c:v>1.881E-2</c:v>
                </c:pt>
                <c:pt idx="1882">
                  <c:v>1.882E-2</c:v>
                </c:pt>
                <c:pt idx="1883">
                  <c:v>1.883E-2</c:v>
                </c:pt>
                <c:pt idx="1884">
                  <c:v>1.8839999999999999E-2</c:v>
                </c:pt>
                <c:pt idx="1885">
                  <c:v>1.8849999999999999E-2</c:v>
                </c:pt>
                <c:pt idx="1886">
                  <c:v>1.8859999999999998E-2</c:v>
                </c:pt>
                <c:pt idx="1887">
                  <c:v>1.8870000000000001E-2</c:v>
                </c:pt>
                <c:pt idx="1888">
                  <c:v>1.8880000000000001E-2</c:v>
                </c:pt>
                <c:pt idx="1889">
                  <c:v>1.8890000000000001E-2</c:v>
                </c:pt>
                <c:pt idx="1890">
                  <c:v>1.89E-2</c:v>
                </c:pt>
                <c:pt idx="1891">
                  <c:v>1.891E-2</c:v>
                </c:pt>
                <c:pt idx="1892">
                  <c:v>1.8919999999999999E-2</c:v>
                </c:pt>
                <c:pt idx="1893">
                  <c:v>1.8929999999999999E-2</c:v>
                </c:pt>
                <c:pt idx="1894">
                  <c:v>1.8939999999999999E-2</c:v>
                </c:pt>
                <c:pt idx="1895">
                  <c:v>1.8950000000000002E-2</c:v>
                </c:pt>
                <c:pt idx="1896">
                  <c:v>1.8960000000000001E-2</c:v>
                </c:pt>
                <c:pt idx="1897">
                  <c:v>1.8970000000000001E-2</c:v>
                </c:pt>
                <c:pt idx="1898">
                  <c:v>1.898E-2</c:v>
                </c:pt>
                <c:pt idx="1899">
                  <c:v>1.899E-2</c:v>
                </c:pt>
                <c:pt idx="1900">
                  <c:v>1.9E-2</c:v>
                </c:pt>
                <c:pt idx="1901">
                  <c:v>1.9009999999999999E-2</c:v>
                </c:pt>
                <c:pt idx="1902">
                  <c:v>1.9019999999999999E-2</c:v>
                </c:pt>
                <c:pt idx="1903">
                  <c:v>1.9029999999999998E-2</c:v>
                </c:pt>
                <c:pt idx="1904">
                  <c:v>1.9040000000000001E-2</c:v>
                </c:pt>
                <c:pt idx="1905">
                  <c:v>1.9050000000000001E-2</c:v>
                </c:pt>
                <c:pt idx="1906">
                  <c:v>1.9060000000000001E-2</c:v>
                </c:pt>
                <c:pt idx="1907">
                  <c:v>1.907E-2</c:v>
                </c:pt>
                <c:pt idx="1908">
                  <c:v>1.908E-2</c:v>
                </c:pt>
                <c:pt idx="1909">
                  <c:v>1.9089999999999999E-2</c:v>
                </c:pt>
                <c:pt idx="1910">
                  <c:v>1.9099999999999999E-2</c:v>
                </c:pt>
                <c:pt idx="1911">
                  <c:v>1.9109999999999999E-2</c:v>
                </c:pt>
                <c:pt idx="1912">
                  <c:v>1.9120000000000002E-2</c:v>
                </c:pt>
                <c:pt idx="1913">
                  <c:v>1.9130000000000001E-2</c:v>
                </c:pt>
                <c:pt idx="1914">
                  <c:v>1.9140000000000001E-2</c:v>
                </c:pt>
                <c:pt idx="1915">
                  <c:v>1.915E-2</c:v>
                </c:pt>
                <c:pt idx="1916">
                  <c:v>1.916E-2</c:v>
                </c:pt>
                <c:pt idx="1917">
                  <c:v>1.917E-2</c:v>
                </c:pt>
                <c:pt idx="1918">
                  <c:v>1.9179999999999999E-2</c:v>
                </c:pt>
                <c:pt idx="1919">
                  <c:v>1.9189999999999999E-2</c:v>
                </c:pt>
                <c:pt idx="1920">
                  <c:v>1.9199999999999998E-2</c:v>
                </c:pt>
                <c:pt idx="1921">
                  <c:v>1.9210000000000001E-2</c:v>
                </c:pt>
                <c:pt idx="1922">
                  <c:v>1.9220000000000001E-2</c:v>
                </c:pt>
                <c:pt idx="1923">
                  <c:v>1.9230000000000001E-2</c:v>
                </c:pt>
                <c:pt idx="1924">
                  <c:v>1.924E-2</c:v>
                </c:pt>
                <c:pt idx="1925">
                  <c:v>1.925E-2</c:v>
                </c:pt>
                <c:pt idx="1926">
                  <c:v>1.9259999999999999E-2</c:v>
                </c:pt>
                <c:pt idx="1927">
                  <c:v>1.9269999999999999E-2</c:v>
                </c:pt>
                <c:pt idx="1928">
                  <c:v>1.9279999999999999E-2</c:v>
                </c:pt>
                <c:pt idx="1929">
                  <c:v>1.9290000000000002E-2</c:v>
                </c:pt>
                <c:pt idx="1930">
                  <c:v>1.9300000000000001E-2</c:v>
                </c:pt>
                <c:pt idx="1931">
                  <c:v>1.9310000000000001E-2</c:v>
                </c:pt>
                <c:pt idx="1932">
                  <c:v>1.932E-2</c:v>
                </c:pt>
                <c:pt idx="1933">
                  <c:v>1.933E-2</c:v>
                </c:pt>
                <c:pt idx="1934">
                  <c:v>1.934E-2</c:v>
                </c:pt>
                <c:pt idx="1935">
                  <c:v>1.9349999999999999E-2</c:v>
                </c:pt>
                <c:pt idx="1936">
                  <c:v>1.9359999999999999E-2</c:v>
                </c:pt>
                <c:pt idx="1937">
                  <c:v>1.9369999999999998E-2</c:v>
                </c:pt>
                <c:pt idx="1938">
                  <c:v>1.9380000000000001E-2</c:v>
                </c:pt>
                <c:pt idx="1939">
                  <c:v>1.9390000000000001E-2</c:v>
                </c:pt>
                <c:pt idx="1940">
                  <c:v>1.9400000000000001E-2</c:v>
                </c:pt>
                <c:pt idx="1941">
                  <c:v>1.941E-2</c:v>
                </c:pt>
                <c:pt idx="1942">
                  <c:v>1.942E-2</c:v>
                </c:pt>
                <c:pt idx="1943">
                  <c:v>1.9429999999999999E-2</c:v>
                </c:pt>
                <c:pt idx="1944">
                  <c:v>1.9439999999999999E-2</c:v>
                </c:pt>
                <c:pt idx="1945">
                  <c:v>1.9449999999999999E-2</c:v>
                </c:pt>
                <c:pt idx="1946">
                  <c:v>1.9460000000000002E-2</c:v>
                </c:pt>
                <c:pt idx="1947">
                  <c:v>1.9470000000000001E-2</c:v>
                </c:pt>
                <c:pt idx="1948">
                  <c:v>1.9480000000000001E-2</c:v>
                </c:pt>
                <c:pt idx="1949">
                  <c:v>1.949E-2</c:v>
                </c:pt>
                <c:pt idx="1950">
                  <c:v>1.95E-2</c:v>
                </c:pt>
                <c:pt idx="1951">
                  <c:v>1.951E-2</c:v>
                </c:pt>
                <c:pt idx="1952">
                  <c:v>1.9519999999999999E-2</c:v>
                </c:pt>
                <c:pt idx="1953">
                  <c:v>1.9529999999999999E-2</c:v>
                </c:pt>
                <c:pt idx="1954">
                  <c:v>1.9539999999999998E-2</c:v>
                </c:pt>
                <c:pt idx="1955">
                  <c:v>1.9550000000000001E-2</c:v>
                </c:pt>
                <c:pt idx="1956">
                  <c:v>1.9560000000000001E-2</c:v>
                </c:pt>
                <c:pt idx="1957">
                  <c:v>1.9570000000000001E-2</c:v>
                </c:pt>
                <c:pt idx="1958">
                  <c:v>1.958E-2</c:v>
                </c:pt>
                <c:pt idx="1959">
                  <c:v>1.959E-2</c:v>
                </c:pt>
                <c:pt idx="1960">
                  <c:v>1.9599999999999999E-2</c:v>
                </c:pt>
                <c:pt idx="1961">
                  <c:v>1.9609999999999999E-2</c:v>
                </c:pt>
                <c:pt idx="1962">
                  <c:v>1.9619999999999999E-2</c:v>
                </c:pt>
                <c:pt idx="1963">
                  <c:v>1.9630000000000002E-2</c:v>
                </c:pt>
                <c:pt idx="1964">
                  <c:v>1.9640000000000001E-2</c:v>
                </c:pt>
                <c:pt idx="1965">
                  <c:v>1.9650000000000001E-2</c:v>
                </c:pt>
                <c:pt idx="1966">
                  <c:v>1.966E-2</c:v>
                </c:pt>
                <c:pt idx="1967">
                  <c:v>1.967E-2</c:v>
                </c:pt>
                <c:pt idx="1968">
                  <c:v>1.968E-2</c:v>
                </c:pt>
                <c:pt idx="1969">
                  <c:v>1.9689999999999999E-2</c:v>
                </c:pt>
                <c:pt idx="1970">
                  <c:v>1.9699999999999999E-2</c:v>
                </c:pt>
                <c:pt idx="1971">
                  <c:v>1.9709999999999998E-2</c:v>
                </c:pt>
                <c:pt idx="1972">
                  <c:v>1.9720000000000001E-2</c:v>
                </c:pt>
                <c:pt idx="1973">
                  <c:v>1.9730000000000001E-2</c:v>
                </c:pt>
                <c:pt idx="1974">
                  <c:v>1.9740000000000001E-2</c:v>
                </c:pt>
                <c:pt idx="1975">
                  <c:v>1.975E-2</c:v>
                </c:pt>
                <c:pt idx="1976">
                  <c:v>1.976E-2</c:v>
                </c:pt>
                <c:pt idx="1977">
                  <c:v>1.9769999999999999E-2</c:v>
                </c:pt>
                <c:pt idx="1978">
                  <c:v>1.9779999999999999E-2</c:v>
                </c:pt>
                <c:pt idx="1979">
                  <c:v>1.9789999999999999E-2</c:v>
                </c:pt>
                <c:pt idx="1980">
                  <c:v>1.9800000000000002E-2</c:v>
                </c:pt>
                <c:pt idx="1981">
                  <c:v>1.9810000000000001E-2</c:v>
                </c:pt>
                <c:pt idx="1982">
                  <c:v>1.9820000000000001E-2</c:v>
                </c:pt>
                <c:pt idx="1983">
                  <c:v>1.983E-2</c:v>
                </c:pt>
                <c:pt idx="1984">
                  <c:v>1.984E-2</c:v>
                </c:pt>
                <c:pt idx="1985">
                  <c:v>1.985E-2</c:v>
                </c:pt>
                <c:pt idx="1986">
                  <c:v>1.9859999999999999E-2</c:v>
                </c:pt>
                <c:pt idx="1987">
                  <c:v>1.9869999999999999E-2</c:v>
                </c:pt>
                <c:pt idx="1988">
                  <c:v>1.9879999999999998E-2</c:v>
                </c:pt>
                <c:pt idx="1989">
                  <c:v>1.9890000000000001E-2</c:v>
                </c:pt>
                <c:pt idx="1990">
                  <c:v>1.9900000000000001E-2</c:v>
                </c:pt>
                <c:pt idx="1991">
                  <c:v>1.9910000000000001E-2</c:v>
                </c:pt>
                <c:pt idx="1992">
                  <c:v>1.992E-2</c:v>
                </c:pt>
                <c:pt idx="1993">
                  <c:v>1.993E-2</c:v>
                </c:pt>
                <c:pt idx="1994">
                  <c:v>1.9939999999999999E-2</c:v>
                </c:pt>
                <c:pt idx="1995">
                  <c:v>1.9949999999999999E-2</c:v>
                </c:pt>
                <c:pt idx="1996">
                  <c:v>1.9959999999999999E-2</c:v>
                </c:pt>
                <c:pt idx="1997">
                  <c:v>1.9970000000000002E-2</c:v>
                </c:pt>
                <c:pt idx="1998">
                  <c:v>1.9980000000000001E-2</c:v>
                </c:pt>
                <c:pt idx="1999">
                  <c:v>1.9990000000000001E-2</c:v>
                </c:pt>
                <c:pt idx="2000">
                  <c:v>0.02</c:v>
                </c:pt>
              </c:numCache>
            </c:numRef>
          </c:xVal>
          <c:yVal>
            <c:numRef>
              <c:f>'Impact Rho'!$G$10:$G$2010</c:f>
              <c:numCache>
                <c:formatCode>0.00E+00</c:formatCode>
                <c:ptCount val="2001"/>
                <c:pt idx="0" formatCode="General">
                  <c:v>0</c:v>
                </c:pt>
                <c:pt idx="1">
                  <c:v>-2.1000400000000001E-10</c:v>
                </c:pt>
                <c:pt idx="2">
                  <c:v>-1.91464E-8</c:v>
                </c:pt>
                <c:pt idx="3">
                  <c:v>3.5814400000000001E-8</c:v>
                </c:pt>
                <c:pt idx="4">
                  <c:v>7.1285099999999998E-8</c:v>
                </c:pt>
                <c:pt idx="5">
                  <c:v>-1.8505400000000001E-7</c:v>
                </c:pt>
                <c:pt idx="6">
                  <c:v>-2.0586400000000002E-8</c:v>
                </c:pt>
                <c:pt idx="7">
                  <c:v>3.1578300000000002E-7</c:v>
                </c:pt>
                <c:pt idx="8">
                  <c:v>-2.3428200000000001E-7</c:v>
                </c:pt>
                <c:pt idx="9">
                  <c:v>-1.42114E-7</c:v>
                </c:pt>
                <c:pt idx="10">
                  <c:v>3.41167E-7</c:v>
                </c:pt>
                <c:pt idx="11">
                  <c:v>-1.60161E-7</c:v>
                </c:pt>
                <c:pt idx="12">
                  <c:v>-1.36703E-7</c:v>
                </c:pt>
                <c:pt idx="13">
                  <c:v>3.7490800000000001E-7</c:v>
                </c:pt>
                <c:pt idx="14">
                  <c:v>4.6032199999999998E-7</c:v>
                </c:pt>
                <c:pt idx="15">
                  <c:v>-2.6022599999999999E-8</c:v>
                </c:pt>
                <c:pt idx="16">
                  <c:v>-3.3369000000000002E-7</c:v>
                </c:pt>
                <c:pt idx="17">
                  <c:v>-1.4344199999999999E-7</c:v>
                </c:pt>
                <c:pt idx="18">
                  <c:v>-9.8080499999999992E-7</c:v>
                </c:pt>
                <c:pt idx="19">
                  <c:v>-1.5329500000000001E-6</c:v>
                </c:pt>
                <c:pt idx="20">
                  <c:v>-1.07723E-6</c:v>
                </c:pt>
                <c:pt idx="21">
                  <c:v>-6.1971899999999997E-7</c:v>
                </c:pt>
                <c:pt idx="22">
                  <c:v>5.8138199999999998E-7</c:v>
                </c:pt>
                <c:pt idx="23">
                  <c:v>1.8398599999999999E-6</c:v>
                </c:pt>
                <c:pt idx="24">
                  <c:v>3.09615E-6</c:v>
                </c:pt>
                <c:pt idx="25">
                  <c:v>3.7985799999999998E-6</c:v>
                </c:pt>
                <c:pt idx="26">
                  <c:v>3.0801200000000001E-6</c:v>
                </c:pt>
                <c:pt idx="27">
                  <c:v>2.47549E-6</c:v>
                </c:pt>
                <c:pt idx="28">
                  <c:v>1.7311499999999999E-6</c:v>
                </c:pt>
                <c:pt idx="29">
                  <c:v>8.2336600000000004E-7</c:v>
                </c:pt>
                <c:pt idx="30">
                  <c:v>-4.0697999999999998E-8</c:v>
                </c:pt>
                <c:pt idx="31">
                  <c:v>-1.0997700000000001E-6</c:v>
                </c:pt>
                <c:pt idx="32">
                  <c:v>-1.82291E-6</c:v>
                </c:pt>
                <c:pt idx="33">
                  <c:v>-2.6466000000000002E-6</c:v>
                </c:pt>
                <c:pt idx="34">
                  <c:v>-2.9635500000000002E-6</c:v>
                </c:pt>
                <c:pt idx="35">
                  <c:v>-2.6039499999999999E-6</c:v>
                </c:pt>
                <c:pt idx="36">
                  <c:v>-2.4576200000000001E-6</c:v>
                </c:pt>
                <c:pt idx="37">
                  <c:v>-2.7804300000000001E-6</c:v>
                </c:pt>
                <c:pt idx="38">
                  <c:v>-3.35845E-6</c:v>
                </c:pt>
                <c:pt idx="39">
                  <c:v>-3.8321600000000001E-6</c:v>
                </c:pt>
                <c:pt idx="40">
                  <c:v>-4.1468800000000004E-6</c:v>
                </c:pt>
                <c:pt idx="41">
                  <c:v>-3.5487999999999998E-6</c:v>
                </c:pt>
                <c:pt idx="42">
                  <c:v>-1.98954E-6</c:v>
                </c:pt>
                <c:pt idx="43">
                  <c:v>-2.9750000000000001E-7</c:v>
                </c:pt>
                <c:pt idx="44">
                  <c:v>1.1328199999999999E-6</c:v>
                </c:pt>
                <c:pt idx="45">
                  <c:v>2.0074999999999998E-6</c:v>
                </c:pt>
                <c:pt idx="46">
                  <c:v>2.18987E-6</c:v>
                </c:pt>
                <c:pt idx="47">
                  <c:v>2.0405900000000001E-6</c:v>
                </c:pt>
                <c:pt idx="48">
                  <c:v>2.0631900000000001E-6</c:v>
                </c:pt>
                <c:pt idx="49">
                  <c:v>2.2806600000000002E-6</c:v>
                </c:pt>
                <c:pt idx="50">
                  <c:v>2.5800700000000001E-6</c:v>
                </c:pt>
                <c:pt idx="51">
                  <c:v>2.5735500000000001E-6</c:v>
                </c:pt>
                <c:pt idx="52">
                  <c:v>2.4211200000000001E-6</c:v>
                </c:pt>
                <c:pt idx="53">
                  <c:v>2.3797299999999998E-6</c:v>
                </c:pt>
                <c:pt idx="54">
                  <c:v>2.1939599999999998E-6</c:v>
                </c:pt>
                <c:pt idx="55">
                  <c:v>2.1381299999999999E-6</c:v>
                </c:pt>
                <c:pt idx="56">
                  <c:v>2.2581E-6</c:v>
                </c:pt>
                <c:pt idx="57">
                  <c:v>2.17261E-6</c:v>
                </c:pt>
                <c:pt idx="58">
                  <c:v>1.73014E-6</c:v>
                </c:pt>
                <c:pt idx="59">
                  <c:v>1.4044000000000001E-6</c:v>
                </c:pt>
                <c:pt idx="60">
                  <c:v>1.2911100000000001E-6</c:v>
                </c:pt>
                <c:pt idx="61">
                  <c:v>8.8315600000000002E-7</c:v>
                </c:pt>
                <c:pt idx="62">
                  <c:v>1.8868099999999999E-7</c:v>
                </c:pt>
                <c:pt idx="63">
                  <c:v>-8.2988099999999999E-7</c:v>
                </c:pt>
                <c:pt idx="64">
                  <c:v>-2.2328800000000001E-6</c:v>
                </c:pt>
                <c:pt idx="65">
                  <c:v>-3.64315E-6</c:v>
                </c:pt>
                <c:pt idx="66">
                  <c:v>-4.5389599999999998E-6</c:v>
                </c:pt>
                <c:pt idx="67">
                  <c:v>-4.76702E-6</c:v>
                </c:pt>
                <c:pt idx="68">
                  <c:v>-4.7727699999999999E-6</c:v>
                </c:pt>
                <c:pt idx="69">
                  <c:v>-4.7095000000000004E-6</c:v>
                </c:pt>
                <c:pt idx="70">
                  <c:v>-4.3581699999999996E-6</c:v>
                </c:pt>
                <c:pt idx="71">
                  <c:v>-3.8084900000000002E-6</c:v>
                </c:pt>
                <c:pt idx="72">
                  <c:v>-3.18592E-6</c:v>
                </c:pt>
                <c:pt idx="73">
                  <c:v>-2.5219599999999999E-6</c:v>
                </c:pt>
                <c:pt idx="74">
                  <c:v>-1.9210100000000002E-6</c:v>
                </c:pt>
                <c:pt idx="75">
                  <c:v>-1.4957200000000001E-6</c:v>
                </c:pt>
                <c:pt idx="76">
                  <c:v>-1.15593E-6</c:v>
                </c:pt>
                <c:pt idx="77">
                  <c:v>-6.8910999999999995E-7</c:v>
                </c:pt>
                <c:pt idx="78">
                  <c:v>-5.0479700000000003E-8</c:v>
                </c:pt>
                <c:pt idx="79">
                  <c:v>5.56719E-7</c:v>
                </c:pt>
                <c:pt idx="80">
                  <c:v>8.2146300000000003E-7</c:v>
                </c:pt>
                <c:pt idx="81">
                  <c:v>6.4984799999999996E-7</c:v>
                </c:pt>
                <c:pt idx="82">
                  <c:v>1.4425199999999999E-7</c:v>
                </c:pt>
                <c:pt idx="83">
                  <c:v>-6.1693200000000001E-7</c:v>
                </c:pt>
                <c:pt idx="84">
                  <c:v>-1.47671E-6</c:v>
                </c:pt>
                <c:pt idx="85">
                  <c:v>-2.1852299999999998E-6</c:v>
                </c:pt>
                <c:pt idx="86">
                  <c:v>-2.6479199999999998E-6</c:v>
                </c:pt>
                <c:pt idx="87">
                  <c:v>-2.86038E-6</c:v>
                </c:pt>
                <c:pt idx="88">
                  <c:v>-2.6899599999999998E-6</c:v>
                </c:pt>
                <c:pt idx="89">
                  <c:v>-1.94687E-6</c:v>
                </c:pt>
                <c:pt idx="90">
                  <c:v>-6.1891900000000001E-7</c:v>
                </c:pt>
                <c:pt idx="91">
                  <c:v>1.0890399999999999E-6</c:v>
                </c:pt>
                <c:pt idx="92">
                  <c:v>2.88218E-6</c:v>
                </c:pt>
                <c:pt idx="93">
                  <c:v>4.4270600000000001E-6</c:v>
                </c:pt>
                <c:pt idx="94">
                  <c:v>5.3523899999999999E-6</c:v>
                </c:pt>
                <c:pt idx="95">
                  <c:v>5.4719099999999999E-6</c:v>
                </c:pt>
                <c:pt idx="96">
                  <c:v>5.03236E-6</c:v>
                </c:pt>
                <c:pt idx="97">
                  <c:v>4.4319200000000004E-6</c:v>
                </c:pt>
                <c:pt idx="98">
                  <c:v>3.8147699999999999E-6</c:v>
                </c:pt>
                <c:pt idx="99">
                  <c:v>3.1292500000000002E-6</c:v>
                </c:pt>
                <c:pt idx="100">
                  <c:v>2.3541099999999999E-6</c:v>
                </c:pt>
                <c:pt idx="101">
                  <c:v>1.5135899999999999E-6</c:v>
                </c:pt>
                <c:pt idx="102">
                  <c:v>7.1061299999999996E-7</c:v>
                </c:pt>
                <c:pt idx="103">
                  <c:v>2.0261099999999999E-7</c:v>
                </c:pt>
                <c:pt idx="104">
                  <c:v>1.9360099999999999E-7</c:v>
                </c:pt>
                <c:pt idx="105">
                  <c:v>5.2308299999999997E-7</c:v>
                </c:pt>
                <c:pt idx="106">
                  <c:v>7.5455499999999997E-7</c:v>
                </c:pt>
                <c:pt idx="107">
                  <c:v>5.68652E-7</c:v>
                </c:pt>
                <c:pt idx="108">
                  <c:v>-2.5706499999999999E-8</c:v>
                </c:pt>
                <c:pt idx="109">
                  <c:v>-7.6580099999999996E-7</c:v>
                </c:pt>
                <c:pt idx="110">
                  <c:v>-1.30728E-6</c:v>
                </c:pt>
                <c:pt idx="111">
                  <c:v>-1.4003E-6</c:v>
                </c:pt>
                <c:pt idx="112">
                  <c:v>-1.0123199999999999E-6</c:v>
                </c:pt>
                <c:pt idx="113">
                  <c:v>-2.7858899999999998E-7</c:v>
                </c:pt>
                <c:pt idx="114">
                  <c:v>6.4500399999999997E-7</c:v>
                </c:pt>
                <c:pt idx="115">
                  <c:v>1.6198599999999999E-6</c:v>
                </c:pt>
                <c:pt idx="116">
                  <c:v>2.4572400000000002E-6</c:v>
                </c:pt>
                <c:pt idx="117">
                  <c:v>2.9577200000000002E-6</c:v>
                </c:pt>
                <c:pt idx="118">
                  <c:v>3.0776899999999999E-6</c:v>
                </c:pt>
                <c:pt idx="119">
                  <c:v>3.0217100000000001E-6</c:v>
                </c:pt>
                <c:pt idx="120">
                  <c:v>3.1333799999999998E-6</c:v>
                </c:pt>
                <c:pt idx="121">
                  <c:v>3.62331E-6</c:v>
                </c:pt>
                <c:pt idx="122">
                  <c:v>4.3316399999999996E-6</c:v>
                </c:pt>
                <c:pt idx="123">
                  <c:v>4.7710999999999999E-6</c:v>
                </c:pt>
                <c:pt idx="124">
                  <c:v>4.4418899999999999E-6</c:v>
                </c:pt>
                <c:pt idx="125">
                  <c:v>3.15091E-6</c:v>
                </c:pt>
                <c:pt idx="126">
                  <c:v>1.12991E-6</c:v>
                </c:pt>
                <c:pt idx="127">
                  <c:v>-1.1065699999999999E-6</c:v>
                </c:pt>
                <c:pt idx="128">
                  <c:v>-3.0734800000000002E-6</c:v>
                </c:pt>
                <c:pt idx="129">
                  <c:v>-4.5562100000000004E-6</c:v>
                </c:pt>
                <c:pt idx="130">
                  <c:v>-5.5960100000000001E-6</c:v>
                </c:pt>
                <c:pt idx="131">
                  <c:v>-6.3031699999999997E-6</c:v>
                </c:pt>
                <c:pt idx="132">
                  <c:v>-6.7079300000000002E-6</c:v>
                </c:pt>
                <c:pt idx="133">
                  <c:v>-6.7315099999999997E-6</c:v>
                </c:pt>
                <c:pt idx="134">
                  <c:v>-6.2501800000000002E-6</c:v>
                </c:pt>
                <c:pt idx="135">
                  <c:v>-5.2092500000000001E-6</c:v>
                </c:pt>
                <c:pt idx="136">
                  <c:v>-3.7113099999999998E-6</c:v>
                </c:pt>
                <c:pt idx="137">
                  <c:v>-2.0120500000000001E-6</c:v>
                </c:pt>
                <c:pt idx="138">
                  <c:v>-4.2195399999999999E-7</c:v>
                </c:pt>
                <c:pt idx="139">
                  <c:v>8.4667999999999996E-7</c:v>
                </c:pt>
                <c:pt idx="140">
                  <c:v>1.8020000000000001E-6</c:v>
                </c:pt>
                <c:pt idx="141">
                  <c:v>2.6555799999999999E-6</c:v>
                </c:pt>
                <c:pt idx="142">
                  <c:v>3.6600399999999999E-6</c:v>
                </c:pt>
                <c:pt idx="143">
                  <c:v>4.8996499999999998E-6</c:v>
                </c:pt>
                <c:pt idx="144">
                  <c:v>6.1462700000000004E-6</c:v>
                </c:pt>
                <c:pt idx="145">
                  <c:v>6.9075100000000002E-6</c:v>
                </c:pt>
                <c:pt idx="146">
                  <c:v>6.7122199999999996E-6</c:v>
                </c:pt>
                <c:pt idx="147">
                  <c:v>5.4384999999999997E-6</c:v>
                </c:pt>
                <c:pt idx="148">
                  <c:v>3.3977000000000001E-6</c:v>
                </c:pt>
                <c:pt idx="149">
                  <c:v>1.1282000000000001E-6</c:v>
                </c:pt>
                <c:pt idx="150">
                  <c:v>-8.8682899999999998E-7</c:v>
                </c:pt>
                <c:pt idx="151">
                  <c:v>-2.39138E-6</c:v>
                </c:pt>
                <c:pt idx="152">
                  <c:v>-3.3845700000000002E-6</c:v>
                </c:pt>
                <c:pt idx="153">
                  <c:v>-4.0151199999999996E-6</c:v>
                </c:pt>
                <c:pt idx="154">
                  <c:v>-4.3976699999999999E-6</c:v>
                </c:pt>
                <c:pt idx="155">
                  <c:v>-4.5187600000000004E-6</c:v>
                </c:pt>
                <c:pt idx="156">
                  <c:v>-4.3227899999999997E-6</c:v>
                </c:pt>
                <c:pt idx="157">
                  <c:v>-3.82407E-6</c:v>
                </c:pt>
                <c:pt idx="158">
                  <c:v>-3.0991800000000002E-6</c:v>
                </c:pt>
                <c:pt idx="159">
                  <c:v>-2.2452300000000001E-6</c:v>
                </c:pt>
                <c:pt idx="160">
                  <c:v>-1.38944E-6</c:v>
                </c:pt>
                <c:pt idx="161">
                  <c:v>-6.6888400000000005E-7</c:v>
                </c:pt>
                <c:pt idx="162">
                  <c:v>-1.5802499999999999E-7</c:v>
                </c:pt>
                <c:pt idx="163">
                  <c:v>1.4439399999999999E-7</c:v>
                </c:pt>
                <c:pt idx="164">
                  <c:v>2.5793300000000001E-7</c:v>
                </c:pt>
                <c:pt idx="165">
                  <c:v>1.9164399999999999E-7</c:v>
                </c:pt>
                <c:pt idx="166">
                  <c:v>-4.8410500000000002E-8</c:v>
                </c:pt>
                <c:pt idx="167">
                  <c:v>-4.5746900000000001E-7</c:v>
                </c:pt>
                <c:pt idx="168">
                  <c:v>-1.0001899999999999E-6</c:v>
                </c:pt>
                <c:pt idx="169">
                  <c:v>-1.54921E-6</c:v>
                </c:pt>
                <c:pt idx="170">
                  <c:v>-1.90391E-6</c:v>
                </c:pt>
                <c:pt idx="171">
                  <c:v>-1.9190000000000002E-6</c:v>
                </c:pt>
                <c:pt idx="172">
                  <c:v>-1.60753E-6</c:v>
                </c:pt>
                <c:pt idx="173">
                  <c:v>-1.11103E-6</c:v>
                </c:pt>
                <c:pt idx="174">
                  <c:v>-5.88398E-7</c:v>
                </c:pt>
                <c:pt idx="175">
                  <c:v>-1.3117900000000001E-7</c:v>
                </c:pt>
                <c:pt idx="176">
                  <c:v>2.4844599999999997E-7</c:v>
                </c:pt>
                <c:pt idx="177">
                  <c:v>5.7342599999999996E-7</c:v>
                </c:pt>
                <c:pt idx="178">
                  <c:v>8.4390299999999996E-7</c:v>
                </c:pt>
                <c:pt idx="179">
                  <c:v>1.01931E-6</c:v>
                </c:pt>
                <c:pt idx="180">
                  <c:v>1.0638000000000001E-6</c:v>
                </c:pt>
                <c:pt idx="181">
                  <c:v>9.9845500000000008E-7</c:v>
                </c:pt>
                <c:pt idx="182">
                  <c:v>8.8045900000000001E-7</c:v>
                </c:pt>
                <c:pt idx="183">
                  <c:v>7.2952799999999999E-7</c:v>
                </c:pt>
                <c:pt idx="184">
                  <c:v>5.0616200000000003E-7</c:v>
                </c:pt>
                <c:pt idx="185">
                  <c:v>1.7592700000000001E-7</c:v>
                </c:pt>
                <c:pt idx="186">
                  <c:v>-2.2180599999999999E-7</c:v>
                </c:pt>
                <c:pt idx="187">
                  <c:v>-5.7632000000000001E-7</c:v>
                </c:pt>
                <c:pt idx="188">
                  <c:v>-7.6984799999999997E-7</c:v>
                </c:pt>
                <c:pt idx="189">
                  <c:v>-7.5264099999999997E-7</c:v>
                </c:pt>
                <c:pt idx="190">
                  <c:v>-5.7720200000000001E-7</c:v>
                </c:pt>
                <c:pt idx="191">
                  <c:v>-3.5141699999999998E-7</c:v>
                </c:pt>
                <c:pt idx="192">
                  <c:v>-1.32288E-7</c:v>
                </c:pt>
                <c:pt idx="193">
                  <c:v>1.3892999999999999E-7</c:v>
                </c:pt>
                <c:pt idx="194">
                  <c:v>5.8540000000000004E-7</c:v>
                </c:pt>
                <c:pt idx="195">
                  <c:v>1.27572E-6</c:v>
                </c:pt>
                <c:pt idx="196">
                  <c:v>2.1494300000000001E-6</c:v>
                </c:pt>
                <c:pt idx="197">
                  <c:v>3.0406799999999998E-6</c:v>
                </c:pt>
                <c:pt idx="198">
                  <c:v>3.77025E-6</c:v>
                </c:pt>
                <c:pt idx="199">
                  <c:v>4.24374E-6</c:v>
                </c:pt>
                <c:pt idx="200">
                  <c:v>4.4947399999999998E-6</c:v>
                </c:pt>
                <c:pt idx="201">
                  <c:v>4.6402299999999996E-6</c:v>
                </c:pt>
                <c:pt idx="202">
                  <c:v>4.7832100000000001E-6</c:v>
                </c:pt>
                <c:pt idx="203">
                  <c:v>4.9488099999999998E-6</c:v>
                </c:pt>
                <c:pt idx="204">
                  <c:v>5.1008999999999997E-6</c:v>
                </c:pt>
                <c:pt idx="205">
                  <c:v>5.1991099999999998E-6</c:v>
                </c:pt>
                <c:pt idx="206">
                  <c:v>5.2306899999999999E-6</c:v>
                </c:pt>
                <c:pt idx="207">
                  <c:v>5.19898E-6</c:v>
                </c:pt>
                <c:pt idx="208">
                  <c:v>5.0927200000000001E-6</c:v>
                </c:pt>
                <c:pt idx="209">
                  <c:v>4.8650699999999998E-6</c:v>
                </c:pt>
                <c:pt idx="210">
                  <c:v>4.4431599999999998E-6</c:v>
                </c:pt>
                <c:pt idx="211">
                  <c:v>3.7718999999999998E-6</c:v>
                </c:pt>
                <c:pt idx="212">
                  <c:v>2.8626299999999999E-6</c:v>
                </c:pt>
                <c:pt idx="213">
                  <c:v>1.79879E-6</c:v>
                </c:pt>
                <c:pt idx="214">
                  <c:v>6.83055E-7</c:v>
                </c:pt>
                <c:pt idx="215">
                  <c:v>-4.2890999999999999E-7</c:v>
                </c:pt>
                <c:pt idx="216">
                  <c:v>-1.54355E-6</c:v>
                </c:pt>
                <c:pt idx="217">
                  <c:v>-2.6792000000000001E-6</c:v>
                </c:pt>
                <c:pt idx="218">
                  <c:v>-3.8010900000000001E-6</c:v>
                </c:pt>
                <c:pt idx="219">
                  <c:v>-4.8023300000000001E-6</c:v>
                </c:pt>
                <c:pt idx="220">
                  <c:v>-5.5488299999999997E-6</c:v>
                </c:pt>
                <c:pt idx="221">
                  <c:v>-5.9560000000000002E-6</c:v>
                </c:pt>
                <c:pt idx="222">
                  <c:v>-6.0363600000000001E-6</c:v>
                </c:pt>
                <c:pt idx="223">
                  <c:v>-5.8704800000000002E-6</c:v>
                </c:pt>
                <c:pt idx="224">
                  <c:v>-5.5194500000000002E-6</c:v>
                </c:pt>
                <c:pt idx="225">
                  <c:v>-4.9618399999999999E-6</c:v>
                </c:pt>
                <c:pt idx="226">
                  <c:v>-4.1170999999999999E-6</c:v>
                </c:pt>
                <c:pt idx="227">
                  <c:v>-2.9291999999999998E-6</c:v>
                </c:pt>
                <c:pt idx="228">
                  <c:v>-1.4400800000000001E-6</c:v>
                </c:pt>
                <c:pt idx="229">
                  <c:v>1.8559300000000001E-7</c:v>
                </c:pt>
                <c:pt idx="230">
                  <c:v>1.6864799999999999E-6</c:v>
                </c:pt>
                <c:pt idx="231">
                  <c:v>2.7745299999999998E-6</c:v>
                </c:pt>
                <c:pt idx="232">
                  <c:v>3.22489E-6</c:v>
                </c:pt>
                <c:pt idx="233">
                  <c:v>2.9445100000000002E-6</c:v>
                </c:pt>
                <c:pt idx="234">
                  <c:v>1.9973299999999999E-6</c:v>
                </c:pt>
                <c:pt idx="235">
                  <c:v>5.9115300000000003E-7</c:v>
                </c:pt>
                <c:pt idx="236">
                  <c:v>-9.7236500000000009E-7</c:v>
                </c:pt>
                <c:pt idx="237">
                  <c:v>-2.3817399999999998E-6</c:v>
                </c:pt>
                <c:pt idx="238">
                  <c:v>-3.3949400000000001E-6</c:v>
                </c:pt>
                <c:pt idx="239">
                  <c:v>-3.8677000000000003E-6</c:v>
                </c:pt>
                <c:pt idx="240">
                  <c:v>-3.7385700000000001E-6</c:v>
                </c:pt>
                <c:pt idx="241">
                  <c:v>-3.0185699999999998E-6</c:v>
                </c:pt>
                <c:pt idx="242">
                  <c:v>-1.8035200000000001E-6</c:v>
                </c:pt>
                <c:pt idx="243">
                  <c:v>-2.8259100000000002E-7</c:v>
                </c:pt>
                <c:pt idx="244">
                  <c:v>1.2838000000000001E-6</c:v>
                </c:pt>
                <c:pt idx="245">
                  <c:v>2.62206E-6</c:v>
                </c:pt>
                <c:pt idx="246">
                  <c:v>3.5253200000000001E-6</c:v>
                </c:pt>
                <c:pt idx="247">
                  <c:v>3.9178699999999998E-6</c:v>
                </c:pt>
                <c:pt idx="248">
                  <c:v>3.85606E-6</c:v>
                </c:pt>
                <c:pt idx="249">
                  <c:v>3.4586300000000002E-6</c:v>
                </c:pt>
                <c:pt idx="250">
                  <c:v>2.8195899999999998E-6</c:v>
                </c:pt>
                <c:pt idx="251">
                  <c:v>1.9671799999999999E-6</c:v>
                </c:pt>
                <c:pt idx="252">
                  <c:v>8.8533699999999998E-7</c:v>
                </c:pt>
                <c:pt idx="253">
                  <c:v>-4.2940599999999997E-7</c:v>
                </c:pt>
                <c:pt idx="254">
                  <c:v>-1.9147500000000002E-6</c:v>
                </c:pt>
                <c:pt idx="255">
                  <c:v>-3.4302100000000001E-6</c:v>
                </c:pt>
                <c:pt idx="256">
                  <c:v>-4.8018399999999998E-6</c:v>
                </c:pt>
                <c:pt idx="257">
                  <c:v>-5.8945699999999999E-6</c:v>
                </c:pt>
                <c:pt idx="258">
                  <c:v>-6.6538100000000004E-6</c:v>
                </c:pt>
                <c:pt idx="259">
                  <c:v>-7.08775E-6</c:v>
                </c:pt>
                <c:pt idx="260">
                  <c:v>-7.2146700000000002E-6</c:v>
                </c:pt>
                <c:pt idx="261">
                  <c:v>-7.0172700000000002E-6</c:v>
                </c:pt>
                <c:pt idx="262">
                  <c:v>-6.4332800000000002E-6</c:v>
                </c:pt>
                <c:pt idx="263">
                  <c:v>-5.39305E-6</c:v>
                </c:pt>
                <c:pt idx="264">
                  <c:v>-3.8862899999999997E-6</c:v>
                </c:pt>
                <c:pt idx="265">
                  <c:v>-2.00878E-6</c:v>
                </c:pt>
                <c:pt idx="266">
                  <c:v>4.9304299999999999E-8</c:v>
                </c:pt>
                <c:pt idx="267">
                  <c:v>2.0583900000000002E-6</c:v>
                </c:pt>
                <c:pt idx="268">
                  <c:v>3.8001299999999998E-6</c:v>
                </c:pt>
                <c:pt idx="269">
                  <c:v>5.0881399999999999E-6</c:v>
                </c:pt>
                <c:pt idx="270">
                  <c:v>5.7733700000000001E-6</c:v>
                </c:pt>
                <c:pt idx="271">
                  <c:v>5.7615300000000002E-6</c:v>
                </c:pt>
                <c:pt idx="272">
                  <c:v>5.0524699999999999E-6</c:v>
                </c:pt>
                <c:pt idx="273">
                  <c:v>3.7791E-6</c:v>
                </c:pt>
                <c:pt idx="274">
                  <c:v>2.20021E-6</c:v>
                </c:pt>
                <c:pt idx="275">
                  <c:v>6.20357E-7</c:v>
                </c:pt>
                <c:pt idx="276">
                  <c:v>-7.2796199999999996E-7</c:v>
                </c:pt>
                <c:pt idx="277">
                  <c:v>-1.7601399999999999E-6</c:v>
                </c:pt>
                <c:pt idx="278">
                  <c:v>-2.5190400000000002E-6</c:v>
                </c:pt>
                <c:pt idx="279">
                  <c:v>-3.0790699999999999E-6</c:v>
                </c:pt>
                <c:pt idx="280">
                  <c:v>-3.4479099999999999E-6</c:v>
                </c:pt>
                <c:pt idx="281">
                  <c:v>-3.5320400000000001E-6</c:v>
                </c:pt>
                <c:pt idx="282">
                  <c:v>-3.1829500000000002E-6</c:v>
                </c:pt>
                <c:pt idx="283">
                  <c:v>-2.2891199999999999E-6</c:v>
                </c:pt>
                <c:pt idx="284">
                  <c:v>-8.5581799999999999E-7</c:v>
                </c:pt>
                <c:pt idx="285">
                  <c:v>9.6895399999999996E-7</c:v>
                </c:pt>
                <c:pt idx="286">
                  <c:v>2.9239500000000002E-6</c:v>
                </c:pt>
                <c:pt idx="287">
                  <c:v>4.6959899999999997E-6</c:v>
                </c:pt>
                <c:pt idx="288">
                  <c:v>5.9916200000000001E-6</c:v>
                </c:pt>
                <c:pt idx="289">
                  <c:v>6.6053799999999998E-6</c:v>
                </c:pt>
                <c:pt idx="290">
                  <c:v>6.46482E-6</c:v>
                </c:pt>
                <c:pt idx="291">
                  <c:v>5.62916E-6</c:v>
                </c:pt>
                <c:pt idx="292">
                  <c:v>4.2427299999999996E-6</c:v>
                </c:pt>
                <c:pt idx="293">
                  <c:v>2.4791199999999998E-6</c:v>
                </c:pt>
                <c:pt idx="294">
                  <c:v>5.1891500000000001E-7</c:v>
                </c:pt>
                <c:pt idx="295">
                  <c:v>-1.4307900000000001E-6</c:v>
                </c:pt>
                <c:pt idx="296">
                  <c:v>-3.112E-6</c:v>
                </c:pt>
                <c:pt idx="297">
                  <c:v>-4.2397600000000002E-6</c:v>
                </c:pt>
                <c:pt idx="298">
                  <c:v>-4.5941200000000003E-6</c:v>
                </c:pt>
                <c:pt idx="299">
                  <c:v>-4.1352900000000002E-6</c:v>
                </c:pt>
                <c:pt idx="300">
                  <c:v>-3.0556500000000001E-6</c:v>
                </c:pt>
                <c:pt idx="301">
                  <c:v>-1.7114400000000001E-6</c:v>
                </c:pt>
                <c:pt idx="302">
                  <c:v>-4.6375499999999999E-7</c:v>
                </c:pt>
                <c:pt idx="303">
                  <c:v>4.71567E-7</c:v>
                </c:pt>
                <c:pt idx="304">
                  <c:v>1.0748399999999999E-6</c:v>
                </c:pt>
                <c:pt idx="305">
                  <c:v>1.4605E-6</c:v>
                </c:pt>
                <c:pt idx="306">
                  <c:v>1.76454E-6</c:v>
                </c:pt>
                <c:pt idx="307">
                  <c:v>2.0639400000000001E-6</c:v>
                </c:pt>
                <c:pt idx="308">
                  <c:v>2.3684399999999999E-6</c:v>
                </c:pt>
                <c:pt idx="309">
                  <c:v>2.6619599999999998E-6</c:v>
                </c:pt>
                <c:pt idx="310">
                  <c:v>2.9393E-6</c:v>
                </c:pt>
                <c:pt idx="311">
                  <c:v>3.2046199999999999E-6</c:v>
                </c:pt>
                <c:pt idx="312">
                  <c:v>3.4432100000000002E-6</c:v>
                </c:pt>
                <c:pt idx="313">
                  <c:v>3.5995699999999998E-6</c:v>
                </c:pt>
                <c:pt idx="314">
                  <c:v>3.58101E-6</c:v>
                </c:pt>
                <c:pt idx="315">
                  <c:v>3.2847800000000002E-6</c:v>
                </c:pt>
                <c:pt idx="316">
                  <c:v>2.6382800000000001E-6</c:v>
                </c:pt>
                <c:pt idx="317">
                  <c:v>1.6424299999999999E-6</c:v>
                </c:pt>
                <c:pt idx="318">
                  <c:v>4.0383799999999999E-7</c:v>
                </c:pt>
                <c:pt idx="319">
                  <c:v>-8.6387599999999997E-7</c:v>
                </c:pt>
                <c:pt idx="320">
                  <c:v>-1.88379E-6</c:v>
                </c:pt>
                <c:pt idx="321">
                  <c:v>-2.3995200000000002E-6</c:v>
                </c:pt>
                <c:pt idx="322">
                  <c:v>-2.2694700000000001E-6</c:v>
                </c:pt>
                <c:pt idx="323">
                  <c:v>-1.5274800000000001E-6</c:v>
                </c:pt>
                <c:pt idx="324">
                  <c:v>-3.7753799999999998E-7</c:v>
                </c:pt>
                <c:pt idx="325">
                  <c:v>8.7632999999999996E-7</c:v>
                </c:pt>
                <c:pt idx="326">
                  <c:v>1.93162E-6</c:v>
                </c:pt>
                <c:pt idx="327">
                  <c:v>2.5776399999999999E-6</c:v>
                </c:pt>
                <c:pt idx="328">
                  <c:v>2.7437600000000001E-6</c:v>
                </c:pt>
                <c:pt idx="329">
                  <c:v>2.4932300000000001E-6</c:v>
                </c:pt>
                <c:pt idx="330">
                  <c:v>1.9683799999999999E-6</c:v>
                </c:pt>
                <c:pt idx="331">
                  <c:v>1.3120999999999999E-6</c:v>
                </c:pt>
                <c:pt idx="332">
                  <c:v>6.0376299999999998E-7</c:v>
                </c:pt>
                <c:pt idx="333">
                  <c:v>-1.5669200000000001E-7</c:v>
                </c:pt>
                <c:pt idx="334">
                  <c:v>-1.0088800000000001E-6</c:v>
                </c:pt>
                <c:pt idx="335">
                  <c:v>-1.9644000000000002E-6</c:v>
                </c:pt>
                <c:pt idx="336">
                  <c:v>-2.9625999999999998E-6</c:v>
                </c:pt>
                <c:pt idx="337">
                  <c:v>-3.8879200000000002E-6</c:v>
                </c:pt>
                <c:pt idx="338">
                  <c:v>-4.6390199999999997E-6</c:v>
                </c:pt>
                <c:pt idx="339">
                  <c:v>-5.1922900000000004E-6</c:v>
                </c:pt>
                <c:pt idx="340">
                  <c:v>-5.6016400000000001E-6</c:v>
                </c:pt>
                <c:pt idx="341">
                  <c:v>-5.9304400000000003E-6</c:v>
                </c:pt>
                <c:pt idx="342">
                  <c:v>-6.17467E-6</c:v>
                </c:pt>
                <c:pt idx="343">
                  <c:v>-6.2492799999999999E-6</c:v>
                </c:pt>
                <c:pt idx="344">
                  <c:v>-6.0579400000000003E-6</c:v>
                </c:pt>
                <c:pt idx="345">
                  <c:v>-5.5923699999999996E-6</c:v>
                </c:pt>
                <c:pt idx="346">
                  <c:v>-4.9738700000000004E-6</c:v>
                </c:pt>
                <c:pt idx="347">
                  <c:v>-4.3909599999999997E-6</c:v>
                </c:pt>
                <c:pt idx="348">
                  <c:v>-3.9705600000000003E-6</c:v>
                </c:pt>
                <c:pt idx="349">
                  <c:v>-3.67899E-6</c:v>
                </c:pt>
                <c:pt idx="350">
                  <c:v>-3.33011E-6</c:v>
                </c:pt>
                <c:pt idx="351">
                  <c:v>-2.6972799999999999E-6</c:v>
                </c:pt>
                <c:pt idx="352">
                  <c:v>-1.6500699999999999E-6</c:v>
                </c:pt>
                <c:pt idx="353">
                  <c:v>-2.25151E-7</c:v>
                </c:pt>
                <c:pt idx="354">
                  <c:v>1.4051300000000001E-6</c:v>
                </c:pt>
                <c:pt idx="355">
                  <c:v>3.03019E-6</c:v>
                </c:pt>
                <c:pt idx="356">
                  <c:v>4.4916899999999998E-6</c:v>
                </c:pt>
                <c:pt idx="357">
                  <c:v>5.7129E-6</c:v>
                </c:pt>
                <c:pt idx="358">
                  <c:v>6.6655400000000002E-6</c:v>
                </c:pt>
                <c:pt idx="359">
                  <c:v>7.3155300000000001E-6</c:v>
                </c:pt>
                <c:pt idx="360">
                  <c:v>7.5952300000000001E-6</c:v>
                </c:pt>
                <c:pt idx="361">
                  <c:v>7.4221599999999996E-6</c:v>
                </c:pt>
                <c:pt idx="362">
                  <c:v>6.74935E-6</c:v>
                </c:pt>
                <c:pt idx="363">
                  <c:v>5.6123200000000002E-6</c:v>
                </c:pt>
                <c:pt idx="364">
                  <c:v>4.1407699999999998E-6</c:v>
                </c:pt>
                <c:pt idx="365">
                  <c:v>2.5243000000000001E-6</c:v>
                </c:pt>
                <c:pt idx="366">
                  <c:v>9.5037799999999996E-7</c:v>
                </c:pt>
                <c:pt idx="367">
                  <c:v>-4.4958100000000001E-7</c:v>
                </c:pt>
                <c:pt idx="368">
                  <c:v>-1.6159399999999999E-6</c:v>
                </c:pt>
                <c:pt idx="369">
                  <c:v>-2.5353399999999999E-6</c:v>
                </c:pt>
                <c:pt idx="370">
                  <c:v>-3.2003500000000002E-6</c:v>
                </c:pt>
                <c:pt idx="371">
                  <c:v>-3.5896299999999999E-6</c:v>
                </c:pt>
                <c:pt idx="372">
                  <c:v>-3.68482E-6</c:v>
                </c:pt>
                <c:pt idx="373">
                  <c:v>-3.5058299999999999E-6</c:v>
                </c:pt>
                <c:pt idx="374">
                  <c:v>-3.12553E-6</c:v>
                </c:pt>
                <c:pt idx="375">
                  <c:v>-2.6392500000000002E-6</c:v>
                </c:pt>
                <c:pt idx="376">
                  <c:v>-2.1051500000000001E-6</c:v>
                </c:pt>
                <c:pt idx="377">
                  <c:v>-1.5031799999999999E-6</c:v>
                </c:pt>
                <c:pt idx="378">
                  <c:v>-7.5221000000000004E-7</c:v>
                </c:pt>
                <c:pt idx="379">
                  <c:v>2.1913800000000001E-7</c:v>
                </c:pt>
                <c:pt idx="380">
                  <c:v>1.39592E-6</c:v>
                </c:pt>
                <c:pt idx="381">
                  <c:v>2.6492800000000001E-6</c:v>
                </c:pt>
                <c:pt idx="382">
                  <c:v>3.77694E-6</c:v>
                </c:pt>
                <c:pt idx="383">
                  <c:v>4.5835799999999999E-6</c:v>
                </c:pt>
                <c:pt idx="384">
                  <c:v>4.9512799999999998E-6</c:v>
                </c:pt>
                <c:pt idx="385">
                  <c:v>4.8671200000000001E-6</c:v>
                </c:pt>
                <c:pt idx="386">
                  <c:v>4.4097899999999998E-6</c:v>
                </c:pt>
                <c:pt idx="387">
                  <c:v>3.7173099999999998E-6</c:v>
                </c:pt>
                <c:pt idx="388">
                  <c:v>2.9530599999999999E-6</c:v>
                </c:pt>
                <c:pt idx="389">
                  <c:v>2.2740499999999999E-6</c:v>
                </c:pt>
                <c:pt idx="390">
                  <c:v>1.8015E-6</c:v>
                </c:pt>
                <c:pt idx="391">
                  <c:v>1.6011E-6</c:v>
                </c:pt>
                <c:pt idx="392">
                  <c:v>1.6821899999999999E-6</c:v>
                </c:pt>
                <c:pt idx="393">
                  <c:v>2.0132399999999999E-6</c:v>
                </c:pt>
                <c:pt idx="394">
                  <c:v>2.5366399999999998E-6</c:v>
                </c:pt>
                <c:pt idx="395">
                  <c:v>3.1680500000000001E-6</c:v>
                </c:pt>
                <c:pt idx="396">
                  <c:v>3.7869900000000001E-6</c:v>
                </c:pt>
                <c:pt idx="397">
                  <c:v>4.2450199999999997E-6</c:v>
                </c:pt>
                <c:pt idx="398">
                  <c:v>4.4095199999999996E-6</c:v>
                </c:pt>
                <c:pt idx="399">
                  <c:v>4.2256300000000002E-6</c:v>
                </c:pt>
                <c:pt idx="400">
                  <c:v>3.7495299999999998E-6</c:v>
                </c:pt>
                <c:pt idx="401">
                  <c:v>3.11602E-6</c:v>
                </c:pt>
                <c:pt idx="402">
                  <c:v>2.4518200000000001E-6</c:v>
                </c:pt>
                <c:pt idx="403">
                  <c:v>1.7925899999999999E-6</c:v>
                </c:pt>
                <c:pt idx="404">
                  <c:v>1.06418E-6</c:v>
                </c:pt>
                <c:pt idx="405">
                  <c:v>1.4280300000000001E-7</c:v>
                </c:pt>
                <c:pt idx="406">
                  <c:v>-1.04863E-6</c:v>
                </c:pt>
                <c:pt idx="407">
                  <c:v>-2.4733300000000001E-6</c:v>
                </c:pt>
                <c:pt idx="408">
                  <c:v>-3.9810800000000002E-6</c:v>
                </c:pt>
                <c:pt idx="409">
                  <c:v>-5.36456E-6</c:v>
                </c:pt>
                <c:pt idx="410">
                  <c:v>-6.42778E-6</c:v>
                </c:pt>
                <c:pt idx="411">
                  <c:v>-7.0295000000000002E-6</c:v>
                </c:pt>
                <c:pt idx="412">
                  <c:v>-7.0939199999999997E-6</c:v>
                </c:pt>
                <c:pt idx="413">
                  <c:v>-6.6047999999999999E-6</c:v>
                </c:pt>
                <c:pt idx="414">
                  <c:v>-5.6006500000000003E-6</c:v>
                </c:pt>
                <c:pt idx="415">
                  <c:v>-4.1752000000000003E-6</c:v>
                </c:pt>
                <c:pt idx="416">
                  <c:v>-2.4752399999999999E-6</c:v>
                </c:pt>
                <c:pt idx="417">
                  <c:v>-6.8634099999999996E-7</c:v>
                </c:pt>
                <c:pt idx="418">
                  <c:v>9.9595200000000002E-7</c:v>
                </c:pt>
                <c:pt idx="419">
                  <c:v>2.4025700000000001E-6</c:v>
                </c:pt>
                <c:pt idx="420">
                  <c:v>3.42255E-6</c:v>
                </c:pt>
                <c:pt idx="421">
                  <c:v>4.0178199999999996E-6</c:v>
                </c:pt>
                <c:pt idx="422">
                  <c:v>4.2160699999999998E-6</c:v>
                </c:pt>
                <c:pt idx="423">
                  <c:v>4.0879600000000002E-6</c:v>
                </c:pt>
                <c:pt idx="424">
                  <c:v>3.7222799999999998E-6</c:v>
                </c:pt>
                <c:pt idx="425">
                  <c:v>3.2104199999999999E-6</c:v>
                </c:pt>
                <c:pt idx="426">
                  <c:v>2.6389400000000001E-6</c:v>
                </c:pt>
                <c:pt idx="427">
                  <c:v>2.0785500000000002E-6</c:v>
                </c:pt>
                <c:pt idx="428">
                  <c:v>1.5612599999999999E-6</c:v>
                </c:pt>
                <c:pt idx="429">
                  <c:v>1.0544499999999999E-6</c:v>
                </c:pt>
                <c:pt idx="430">
                  <c:v>4.5450499999999998E-7</c:v>
                </c:pt>
                <c:pt idx="431">
                  <c:v>-3.84257E-7</c:v>
                </c:pt>
                <c:pt idx="432">
                  <c:v>-1.5926800000000001E-6</c:v>
                </c:pt>
                <c:pt idx="433">
                  <c:v>-3.2304500000000001E-6</c:v>
                </c:pt>
                <c:pt idx="434">
                  <c:v>-5.2571299999999996E-6</c:v>
                </c:pt>
                <c:pt idx="435">
                  <c:v>-7.5352500000000004E-6</c:v>
                </c:pt>
                <c:pt idx="436">
                  <c:v>-9.8502499999999994E-6</c:v>
                </c:pt>
                <c:pt idx="437">
                  <c:v>-1.19321E-5</c:v>
                </c:pt>
                <c:pt idx="438">
                  <c:v>-1.3482800000000001E-5</c:v>
                </c:pt>
                <c:pt idx="439">
                  <c:v>-1.4225399999999999E-5</c:v>
                </c:pt>
                <c:pt idx="440">
                  <c:v>-1.3978000000000001E-5</c:v>
                </c:pt>
                <c:pt idx="441">
                  <c:v>-1.2724299999999999E-5</c:v>
                </c:pt>
                <c:pt idx="442">
                  <c:v>-1.0635199999999999E-5</c:v>
                </c:pt>
                <c:pt idx="443">
                  <c:v>-8.0140399999999993E-6</c:v>
                </c:pt>
                <c:pt idx="444">
                  <c:v>-5.1853299999999997E-6</c:v>
                </c:pt>
                <c:pt idx="445">
                  <c:v>-2.3880400000000001E-6</c:v>
                </c:pt>
                <c:pt idx="446">
                  <c:v>2.6701899999999999E-7</c:v>
                </c:pt>
                <c:pt idx="447">
                  <c:v>2.7565300000000002E-6</c:v>
                </c:pt>
                <c:pt idx="448">
                  <c:v>5.0559400000000004E-6</c:v>
                </c:pt>
                <c:pt idx="449">
                  <c:v>7.0653099999999998E-6</c:v>
                </c:pt>
                <c:pt idx="450">
                  <c:v>8.5976000000000005E-6</c:v>
                </c:pt>
                <c:pt idx="451">
                  <c:v>9.4342399999999996E-6</c:v>
                </c:pt>
                <c:pt idx="452">
                  <c:v>9.4130900000000007E-6</c:v>
                </c:pt>
                <c:pt idx="453">
                  <c:v>8.5004999999999993E-6</c:v>
                </c:pt>
                <c:pt idx="454">
                  <c:v>6.8149800000000003E-6</c:v>
                </c:pt>
                <c:pt idx="455">
                  <c:v>4.5990299999999999E-6</c:v>
                </c:pt>
                <c:pt idx="456">
                  <c:v>2.1590500000000001E-6</c:v>
                </c:pt>
                <c:pt idx="457">
                  <c:v>-2.00403E-7</c:v>
                </c:pt>
                <c:pt idx="458">
                  <c:v>-2.2286300000000001E-6</c:v>
                </c:pt>
                <c:pt idx="459">
                  <c:v>-3.7584599999999998E-6</c:v>
                </c:pt>
                <c:pt idx="460">
                  <c:v>-4.7125500000000003E-6</c:v>
                </c:pt>
                <c:pt idx="461">
                  <c:v>-5.0890300000000003E-6</c:v>
                </c:pt>
                <c:pt idx="462">
                  <c:v>-4.9332999999999998E-6</c:v>
                </c:pt>
                <c:pt idx="463">
                  <c:v>-4.3089999999999997E-6</c:v>
                </c:pt>
                <c:pt idx="464">
                  <c:v>-3.28298E-6</c:v>
                </c:pt>
                <c:pt idx="465">
                  <c:v>-1.93311E-6</c:v>
                </c:pt>
                <c:pt idx="466">
                  <c:v>-3.7156799999999998E-7</c:v>
                </c:pt>
                <c:pt idx="467">
                  <c:v>1.23812E-6</c:v>
                </c:pt>
                <c:pt idx="468">
                  <c:v>2.6931500000000002E-6</c:v>
                </c:pt>
                <c:pt idx="469">
                  <c:v>3.7976400000000001E-6</c:v>
                </c:pt>
                <c:pt idx="470">
                  <c:v>4.4224000000000002E-6</c:v>
                </c:pt>
                <c:pt idx="471">
                  <c:v>4.5431599999999997E-6</c:v>
                </c:pt>
                <c:pt idx="472">
                  <c:v>4.2321499999999998E-6</c:v>
                </c:pt>
                <c:pt idx="473">
                  <c:v>3.6068899999999999E-6</c:v>
                </c:pt>
                <c:pt idx="474">
                  <c:v>2.7678699999999998E-6</c:v>
                </c:pt>
                <c:pt idx="475">
                  <c:v>1.76279E-6</c:v>
                </c:pt>
                <c:pt idx="476">
                  <c:v>5.9573799999999996E-7</c:v>
                </c:pt>
                <c:pt idx="477">
                  <c:v>-7.30138E-7</c:v>
                </c:pt>
                <c:pt idx="478">
                  <c:v>-2.1670199999999999E-6</c:v>
                </c:pt>
                <c:pt idx="479">
                  <c:v>-3.6016599999999999E-6</c:v>
                </c:pt>
                <c:pt idx="480">
                  <c:v>-4.8689199999999998E-6</c:v>
                </c:pt>
                <c:pt idx="481">
                  <c:v>-5.78986E-6</c:v>
                </c:pt>
                <c:pt idx="482">
                  <c:v>-6.2165399999999999E-6</c:v>
                </c:pt>
                <c:pt idx="483">
                  <c:v>-6.0676000000000001E-6</c:v>
                </c:pt>
                <c:pt idx="484">
                  <c:v>-5.3450599999999996E-6</c:v>
                </c:pt>
                <c:pt idx="485">
                  <c:v>-4.1285299999999999E-6</c:v>
                </c:pt>
                <c:pt idx="486">
                  <c:v>-2.5494600000000001E-6</c:v>
                </c:pt>
                <c:pt idx="487">
                  <c:v>-7.55212E-7</c:v>
                </c:pt>
                <c:pt idx="488">
                  <c:v>1.1216E-6</c:v>
                </c:pt>
                <c:pt idx="489">
                  <c:v>2.9753499999999998E-6</c:v>
                </c:pt>
                <c:pt idx="490">
                  <c:v>4.7198400000000004E-6</c:v>
                </c:pt>
                <c:pt idx="491">
                  <c:v>6.2731600000000001E-6</c:v>
                </c:pt>
                <c:pt idx="492">
                  <c:v>7.5522899999999998E-6</c:v>
                </c:pt>
                <c:pt idx="493">
                  <c:v>8.4853699999999997E-6</c:v>
                </c:pt>
                <c:pt idx="494">
                  <c:v>9.03264E-6</c:v>
                </c:pt>
                <c:pt idx="495">
                  <c:v>9.1976399999999992E-6</c:v>
                </c:pt>
                <c:pt idx="496">
                  <c:v>9.01564E-6</c:v>
                </c:pt>
                <c:pt idx="497">
                  <c:v>8.5249099999999993E-6</c:v>
                </c:pt>
                <c:pt idx="498">
                  <c:v>7.7420400000000008E-6</c:v>
                </c:pt>
                <c:pt idx="499">
                  <c:v>6.6630999999999998E-6</c:v>
                </c:pt>
                <c:pt idx="500">
                  <c:v>5.2957400000000002E-6</c:v>
                </c:pt>
                <c:pt idx="501">
                  <c:v>3.70443E-6</c:v>
                </c:pt>
                <c:pt idx="502">
                  <c:v>2.0385200000000002E-6</c:v>
                </c:pt>
                <c:pt idx="503">
                  <c:v>5.1890000000000002E-7</c:v>
                </c:pt>
                <c:pt idx="504">
                  <c:v>-6.1901100000000001E-7</c:v>
                </c:pt>
                <c:pt idx="505">
                  <c:v>-1.2038499999999999E-6</c:v>
                </c:pt>
                <c:pt idx="506">
                  <c:v>-1.19329E-6</c:v>
                </c:pt>
                <c:pt idx="507">
                  <c:v>-6.9442900000000003E-7</c:v>
                </c:pt>
                <c:pt idx="508">
                  <c:v>7.2046799999999999E-8</c:v>
                </c:pt>
                <c:pt idx="509">
                  <c:v>8.5113600000000003E-7</c:v>
                </c:pt>
                <c:pt idx="510">
                  <c:v>1.4451599999999999E-6</c:v>
                </c:pt>
                <c:pt idx="511">
                  <c:v>1.78153E-6</c:v>
                </c:pt>
                <c:pt idx="512">
                  <c:v>1.93067E-6</c:v>
                </c:pt>
                <c:pt idx="513">
                  <c:v>2.0687300000000002E-6</c:v>
                </c:pt>
                <c:pt idx="514">
                  <c:v>2.40163E-6</c:v>
                </c:pt>
                <c:pt idx="515">
                  <c:v>3.08044E-6</c:v>
                </c:pt>
                <c:pt idx="516">
                  <c:v>4.1378499999999997E-6</c:v>
                </c:pt>
                <c:pt idx="517">
                  <c:v>5.4632800000000001E-6</c:v>
                </c:pt>
                <c:pt idx="518">
                  <c:v>6.8179999999999998E-6</c:v>
                </c:pt>
                <c:pt idx="519">
                  <c:v>7.8806899999999999E-6</c:v>
                </c:pt>
                <c:pt idx="520">
                  <c:v>8.31138E-6</c:v>
                </c:pt>
                <c:pt idx="521">
                  <c:v>7.8234000000000003E-6</c:v>
                </c:pt>
                <c:pt idx="522">
                  <c:v>6.2524399999999999E-6</c:v>
                </c:pt>
                <c:pt idx="523">
                  <c:v>3.6081499999999999E-6</c:v>
                </c:pt>
                <c:pt idx="524">
                  <c:v>9.0245499999999999E-8</c:v>
                </c:pt>
                <c:pt idx="525">
                  <c:v>-3.9427499999999996E-6</c:v>
                </c:pt>
                <c:pt idx="526">
                  <c:v>-8.0474500000000003E-6</c:v>
                </c:pt>
                <c:pt idx="527">
                  <c:v>-1.1787799999999999E-5</c:v>
                </c:pt>
                <c:pt idx="528">
                  <c:v>-1.48111E-5</c:v>
                </c:pt>
                <c:pt idx="529">
                  <c:v>-1.6881600000000001E-5</c:v>
                </c:pt>
                <c:pt idx="530">
                  <c:v>-1.78698E-5</c:v>
                </c:pt>
                <c:pt idx="531">
                  <c:v>-1.7717799999999998E-5</c:v>
                </c:pt>
                <c:pt idx="532">
                  <c:v>-1.64129E-5</c:v>
                </c:pt>
                <c:pt idx="533">
                  <c:v>-1.39887E-5</c:v>
                </c:pt>
                <c:pt idx="534">
                  <c:v>-1.0552400000000001E-5</c:v>
                </c:pt>
                <c:pt idx="535">
                  <c:v>-6.3157600000000003E-6</c:v>
                </c:pt>
                <c:pt idx="536">
                  <c:v>-1.60495E-6</c:v>
                </c:pt>
                <c:pt idx="537">
                  <c:v>3.1659399999999999E-6</c:v>
                </c:pt>
                <c:pt idx="538">
                  <c:v>7.5511700000000002E-6</c:v>
                </c:pt>
                <c:pt idx="539">
                  <c:v>1.1141800000000001E-5</c:v>
                </c:pt>
                <c:pt idx="540">
                  <c:v>1.3625000000000001E-5</c:v>
                </c:pt>
                <c:pt idx="541">
                  <c:v>1.4820900000000001E-5</c:v>
                </c:pt>
                <c:pt idx="542">
                  <c:v>1.46929E-5</c:v>
                </c:pt>
                <c:pt idx="543">
                  <c:v>1.3335200000000001E-5</c:v>
                </c:pt>
                <c:pt idx="544">
                  <c:v>1.09447E-5</c:v>
                </c:pt>
                <c:pt idx="545">
                  <c:v>7.7868100000000004E-6</c:v>
                </c:pt>
                <c:pt idx="546">
                  <c:v>4.1638400000000001E-6</c:v>
                </c:pt>
                <c:pt idx="547">
                  <c:v>3.91188E-7</c:v>
                </c:pt>
                <c:pt idx="548">
                  <c:v>-3.2179900000000001E-6</c:v>
                </c:pt>
                <c:pt idx="549">
                  <c:v>-6.3648499999999997E-6</c:v>
                </c:pt>
                <c:pt idx="550">
                  <c:v>-8.7799399999999998E-6</c:v>
                </c:pt>
                <c:pt idx="551">
                  <c:v>-1.0244999999999999E-5</c:v>
                </c:pt>
                <c:pt idx="552">
                  <c:v>-1.06206E-5</c:v>
                </c:pt>
                <c:pt idx="553">
                  <c:v>-9.8748700000000005E-6</c:v>
                </c:pt>
                <c:pt idx="554">
                  <c:v>-8.10801E-6</c:v>
                </c:pt>
                <c:pt idx="555">
                  <c:v>-5.5631500000000003E-6</c:v>
                </c:pt>
                <c:pt idx="556">
                  <c:v>-2.6143900000000001E-6</c:v>
                </c:pt>
                <c:pt idx="557">
                  <c:v>2.7814700000000001E-7</c:v>
                </c:pt>
                <c:pt idx="558">
                  <c:v>2.64779E-6</c:v>
                </c:pt>
                <c:pt idx="559">
                  <c:v>4.1210900000000004E-6</c:v>
                </c:pt>
                <c:pt idx="560">
                  <c:v>4.5086499999999996E-6</c:v>
                </c:pt>
                <c:pt idx="561">
                  <c:v>3.85393E-6</c:v>
                </c:pt>
                <c:pt idx="562">
                  <c:v>2.4204900000000001E-6</c:v>
                </c:pt>
                <c:pt idx="563">
                  <c:v>6.2285999999999995E-7</c:v>
                </c:pt>
                <c:pt idx="564">
                  <c:v>-1.0728900000000001E-6</c:v>
                </c:pt>
                <c:pt idx="565">
                  <c:v>-2.2477500000000002E-6</c:v>
                </c:pt>
                <c:pt idx="566">
                  <c:v>-2.6064999999999999E-6</c:v>
                </c:pt>
                <c:pt idx="567">
                  <c:v>-2.0254799999999998E-6</c:v>
                </c:pt>
                <c:pt idx="568">
                  <c:v>-5.7112799999999995E-7</c:v>
                </c:pt>
                <c:pt idx="569">
                  <c:v>1.5141499999999999E-6</c:v>
                </c:pt>
                <c:pt idx="570">
                  <c:v>3.8635299999999999E-6</c:v>
                </c:pt>
                <c:pt idx="571">
                  <c:v>6.0708899999999999E-6</c:v>
                </c:pt>
                <c:pt idx="572">
                  <c:v>7.7880099999999997E-6</c:v>
                </c:pt>
                <c:pt idx="573">
                  <c:v>8.7993000000000006E-6</c:v>
                </c:pt>
                <c:pt idx="574">
                  <c:v>9.0446899999999993E-6</c:v>
                </c:pt>
                <c:pt idx="575">
                  <c:v>8.5856100000000003E-6</c:v>
                </c:pt>
                <c:pt idx="576">
                  <c:v>7.5377699999999997E-6</c:v>
                </c:pt>
                <c:pt idx="577">
                  <c:v>6.00828E-6</c:v>
                </c:pt>
                <c:pt idx="578">
                  <c:v>4.06713E-6</c:v>
                </c:pt>
                <c:pt idx="579">
                  <c:v>1.7593100000000001E-6</c:v>
                </c:pt>
                <c:pt idx="580">
                  <c:v>-8.5698399999999999E-7</c:v>
                </c:pt>
                <c:pt idx="581">
                  <c:v>-3.6690200000000001E-6</c:v>
                </c:pt>
                <c:pt idx="582">
                  <c:v>-6.4834800000000001E-6</c:v>
                </c:pt>
                <c:pt idx="583">
                  <c:v>-9.0254E-6</c:v>
                </c:pt>
                <c:pt idx="584">
                  <c:v>-1.0964900000000001E-5</c:v>
                </c:pt>
                <c:pt idx="585">
                  <c:v>-1.19698E-5</c:v>
                </c:pt>
                <c:pt idx="586">
                  <c:v>-1.1777099999999999E-5</c:v>
                </c:pt>
                <c:pt idx="587">
                  <c:v>-1.02648E-5</c:v>
                </c:pt>
                <c:pt idx="588">
                  <c:v>-7.5039700000000001E-6</c:v>
                </c:pt>
                <c:pt idx="589">
                  <c:v>-3.7698599999999999E-6</c:v>
                </c:pt>
                <c:pt idx="590">
                  <c:v>4.9400799999999996E-7</c:v>
                </c:pt>
                <c:pt idx="591">
                  <c:v>4.7487199999999997E-6</c:v>
                </c:pt>
                <c:pt idx="592">
                  <c:v>8.4494700000000006E-6</c:v>
                </c:pt>
                <c:pt idx="593">
                  <c:v>1.11297E-5</c:v>
                </c:pt>
                <c:pt idx="594">
                  <c:v>1.2465399999999999E-5</c:v>
                </c:pt>
                <c:pt idx="595">
                  <c:v>1.23129E-5</c:v>
                </c:pt>
                <c:pt idx="596">
                  <c:v>1.07191E-5</c:v>
                </c:pt>
                <c:pt idx="597">
                  <c:v>7.9062099999999996E-6</c:v>
                </c:pt>
                <c:pt idx="598">
                  <c:v>4.2316799999999999E-6</c:v>
                </c:pt>
                <c:pt idx="599">
                  <c:v>1.3103400000000001E-7</c:v>
                </c:pt>
                <c:pt idx="600">
                  <c:v>-3.9472199999999998E-6</c:v>
                </c:pt>
                <c:pt idx="601">
                  <c:v>-7.6008899999999997E-6</c:v>
                </c:pt>
                <c:pt idx="602">
                  <c:v>-1.0516199999999999E-5</c:v>
                </c:pt>
                <c:pt idx="603">
                  <c:v>-1.24874E-5</c:v>
                </c:pt>
                <c:pt idx="604">
                  <c:v>-1.34182E-5</c:v>
                </c:pt>
                <c:pt idx="605">
                  <c:v>-1.33134E-5</c:v>
                </c:pt>
                <c:pt idx="606">
                  <c:v>-1.22695E-5</c:v>
                </c:pt>
                <c:pt idx="607">
                  <c:v>-1.0466699999999999E-5</c:v>
                </c:pt>
                <c:pt idx="608">
                  <c:v>-8.1518200000000002E-6</c:v>
                </c:pt>
                <c:pt idx="609">
                  <c:v>-5.6072500000000004E-6</c:v>
                </c:pt>
                <c:pt idx="610">
                  <c:v>-3.1018399999999999E-6</c:v>
                </c:pt>
                <c:pt idx="611">
                  <c:v>-8.3946800000000004E-7</c:v>
                </c:pt>
                <c:pt idx="612">
                  <c:v>1.0747000000000001E-6</c:v>
                </c:pt>
                <c:pt idx="613">
                  <c:v>2.63421E-6</c:v>
                </c:pt>
                <c:pt idx="614">
                  <c:v>3.8985799999999997E-6</c:v>
                </c:pt>
                <c:pt idx="615">
                  <c:v>4.9457900000000003E-6</c:v>
                </c:pt>
                <c:pt idx="616">
                  <c:v>5.8321600000000004E-6</c:v>
                </c:pt>
                <c:pt idx="617">
                  <c:v>6.5730999999999998E-6</c:v>
                </c:pt>
                <c:pt idx="618">
                  <c:v>7.1432800000000002E-6</c:v>
                </c:pt>
                <c:pt idx="619">
                  <c:v>7.4876299999999997E-6</c:v>
                </c:pt>
                <c:pt idx="620">
                  <c:v>7.5369099999999996E-6</c:v>
                </c:pt>
                <c:pt idx="621">
                  <c:v>7.2278999999999999E-6</c:v>
                </c:pt>
                <c:pt idx="622">
                  <c:v>6.5283699999999996E-6</c:v>
                </c:pt>
                <c:pt idx="623">
                  <c:v>5.4604600000000002E-6</c:v>
                </c:pt>
                <c:pt idx="624">
                  <c:v>4.1090400000000002E-6</c:v>
                </c:pt>
                <c:pt idx="625">
                  <c:v>2.60506E-6</c:v>
                </c:pt>
                <c:pt idx="626">
                  <c:v>1.0869600000000001E-6</c:v>
                </c:pt>
                <c:pt idx="627">
                  <c:v>-3.4182500000000001E-7</c:v>
                </c:pt>
                <c:pt idx="628">
                  <c:v>-1.63674E-6</c:v>
                </c:pt>
                <c:pt idx="629">
                  <c:v>-2.8038499999999998E-6</c:v>
                </c:pt>
                <c:pt idx="630">
                  <c:v>-3.8625800000000004E-6</c:v>
                </c:pt>
                <c:pt idx="631">
                  <c:v>-4.7966199999999997E-6</c:v>
                </c:pt>
                <c:pt idx="632">
                  <c:v>-5.5165100000000003E-6</c:v>
                </c:pt>
                <c:pt idx="633">
                  <c:v>-5.8538200000000003E-6</c:v>
                </c:pt>
                <c:pt idx="634">
                  <c:v>-5.5973300000000002E-6</c:v>
                </c:pt>
                <c:pt idx="635">
                  <c:v>-4.5659300000000002E-6</c:v>
                </c:pt>
                <c:pt idx="636">
                  <c:v>-2.6957299999999999E-6</c:v>
                </c:pt>
                <c:pt idx="637">
                  <c:v>-1.06486E-7</c:v>
                </c:pt>
                <c:pt idx="638">
                  <c:v>2.8853799999999998E-6</c:v>
                </c:pt>
                <c:pt idx="639">
                  <c:v>5.8201399999999998E-6</c:v>
                </c:pt>
                <c:pt idx="640">
                  <c:v>8.1983200000000005E-6</c:v>
                </c:pt>
                <c:pt idx="641">
                  <c:v>9.5955699999999997E-6</c:v>
                </c:pt>
                <c:pt idx="642">
                  <c:v>9.7486800000000007E-6</c:v>
                </c:pt>
                <c:pt idx="643">
                  <c:v>8.5907099999999996E-6</c:v>
                </c:pt>
                <c:pt idx="644">
                  <c:v>6.2393100000000004E-6</c:v>
                </c:pt>
                <c:pt idx="645">
                  <c:v>2.9578299999999999E-6</c:v>
                </c:pt>
                <c:pt idx="646">
                  <c:v>-8.9143800000000004E-7</c:v>
                </c:pt>
                <c:pt idx="647">
                  <c:v>-4.8935800000000003E-6</c:v>
                </c:pt>
                <c:pt idx="648">
                  <c:v>-8.6273800000000001E-6</c:v>
                </c:pt>
                <c:pt idx="649">
                  <c:v>-1.1712899999999999E-5</c:v>
                </c:pt>
                <c:pt idx="650">
                  <c:v>-1.3855900000000001E-5</c:v>
                </c:pt>
                <c:pt idx="651">
                  <c:v>-1.4879600000000001E-5</c:v>
                </c:pt>
                <c:pt idx="652">
                  <c:v>-1.47371E-5</c:v>
                </c:pt>
                <c:pt idx="653">
                  <c:v>-1.3501399999999999E-5</c:v>
                </c:pt>
                <c:pt idx="654">
                  <c:v>-1.1338999999999999E-5</c:v>
                </c:pt>
                <c:pt idx="655">
                  <c:v>-8.4712900000000007E-6</c:v>
                </c:pt>
                <c:pt idx="656">
                  <c:v>-5.1344499999999996E-6</c:v>
                </c:pt>
                <c:pt idx="657">
                  <c:v>-1.54401E-6</c:v>
                </c:pt>
                <c:pt idx="658">
                  <c:v>2.1266499999999998E-6</c:v>
                </c:pt>
                <c:pt idx="659">
                  <c:v>5.7485699999999999E-6</c:v>
                </c:pt>
                <c:pt idx="660">
                  <c:v>9.2213299999999997E-6</c:v>
                </c:pt>
                <c:pt idx="661">
                  <c:v>1.24486E-5</c:v>
                </c:pt>
                <c:pt idx="662">
                  <c:v>1.5319E-5</c:v>
                </c:pt>
                <c:pt idx="663">
                  <c:v>1.77033E-5</c:v>
                </c:pt>
                <c:pt idx="664">
                  <c:v>1.9470099999999998E-5</c:v>
                </c:pt>
                <c:pt idx="665">
                  <c:v>2.0509400000000001E-5</c:v>
                </c:pt>
                <c:pt idx="666">
                  <c:v>2.0753700000000001E-5</c:v>
                </c:pt>
                <c:pt idx="667">
                  <c:v>2.01832E-5</c:v>
                </c:pt>
                <c:pt idx="668">
                  <c:v>1.8819599999999999E-5</c:v>
                </c:pt>
                <c:pt idx="669">
                  <c:v>1.6714E-5</c:v>
                </c:pt>
                <c:pt idx="670">
                  <c:v>1.3942599999999999E-5</c:v>
                </c:pt>
                <c:pt idx="671">
                  <c:v>1.06152E-5</c:v>
                </c:pt>
                <c:pt idx="672">
                  <c:v>6.8912600000000002E-6</c:v>
                </c:pt>
                <c:pt idx="673">
                  <c:v>2.9884500000000002E-6</c:v>
                </c:pt>
                <c:pt idx="674">
                  <c:v>-8.2704599999999998E-7</c:v>
                </c:pt>
                <c:pt idx="675">
                  <c:v>-4.2740799999999997E-6</c:v>
                </c:pt>
                <c:pt idx="676">
                  <c:v>-7.1032900000000004E-6</c:v>
                </c:pt>
                <c:pt idx="677">
                  <c:v>-9.1402900000000005E-6</c:v>
                </c:pt>
                <c:pt idx="678">
                  <c:v>-1.03101E-5</c:v>
                </c:pt>
                <c:pt idx="679">
                  <c:v>-1.0637499999999999E-5</c:v>
                </c:pt>
                <c:pt idx="680">
                  <c:v>-1.0227199999999999E-5</c:v>
                </c:pt>
                <c:pt idx="681">
                  <c:v>-9.2351999999999993E-6</c:v>
                </c:pt>
                <c:pt idx="682">
                  <c:v>-7.8375299999999995E-6</c:v>
                </c:pt>
                <c:pt idx="683">
                  <c:v>-6.2025000000000003E-6</c:v>
                </c:pt>
                <c:pt idx="684">
                  <c:v>-4.4678900000000002E-6</c:v>
                </c:pt>
                <c:pt idx="685">
                  <c:v>-2.7276099999999998E-6</c:v>
                </c:pt>
                <c:pt idx="686">
                  <c:v>-1.03223E-6</c:v>
                </c:pt>
                <c:pt idx="687">
                  <c:v>5.9436000000000004E-7</c:v>
                </c:pt>
                <c:pt idx="688">
                  <c:v>2.1274499999999998E-6</c:v>
                </c:pt>
                <c:pt idx="689">
                  <c:v>3.5153800000000001E-6</c:v>
                </c:pt>
                <c:pt idx="690">
                  <c:v>4.6692899999999996E-6</c:v>
                </c:pt>
                <c:pt idx="691">
                  <c:v>5.4771399999999999E-6</c:v>
                </c:pt>
                <c:pt idx="692">
                  <c:v>5.8381199999999998E-6</c:v>
                </c:pt>
                <c:pt idx="693">
                  <c:v>5.7021500000000001E-6</c:v>
                </c:pt>
                <c:pt idx="694">
                  <c:v>5.09439E-6</c:v>
                </c:pt>
                <c:pt idx="695">
                  <c:v>4.1112499999999998E-6</c:v>
                </c:pt>
                <c:pt idx="696">
                  <c:v>2.8881400000000002E-6</c:v>
                </c:pt>
                <c:pt idx="697">
                  <c:v>1.5541099999999999E-6</c:v>
                </c:pt>
                <c:pt idx="698">
                  <c:v>1.9516400000000001E-7</c:v>
                </c:pt>
                <c:pt idx="699">
                  <c:v>-1.1572699999999999E-6</c:v>
                </c:pt>
                <c:pt idx="700">
                  <c:v>-2.5099400000000001E-6</c:v>
                </c:pt>
                <c:pt idx="701">
                  <c:v>-3.8750899999999997E-6</c:v>
                </c:pt>
                <c:pt idx="702">
                  <c:v>-5.2399399999999998E-6</c:v>
                </c:pt>
                <c:pt idx="703">
                  <c:v>-6.5525200000000001E-6</c:v>
                </c:pt>
                <c:pt idx="704">
                  <c:v>-7.7270400000000001E-6</c:v>
                </c:pt>
                <c:pt idx="705">
                  <c:v>-8.6620499999999995E-6</c:v>
                </c:pt>
                <c:pt idx="706">
                  <c:v>-9.2606900000000003E-6</c:v>
                </c:pt>
                <c:pt idx="707">
                  <c:v>-9.4455900000000008E-6</c:v>
                </c:pt>
                <c:pt idx="708">
                  <c:v>-9.1671900000000002E-6</c:v>
                </c:pt>
                <c:pt idx="709">
                  <c:v>-8.4083299999999992E-6</c:v>
                </c:pt>
                <c:pt idx="710">
                  <c:v>-7.1879899999999998E-6</c:v>
                </c:pt>
                <c:pt idx="711">
                  <c:v>-5.5645200000000004E-6</c:v>
                </c:pt>
                <c:pt idx="712">
                  <c:v>-3.6363299999999998E-6</c:v>
                </c:pt>
                <c:pt idx="713">
                  <c:v>-1.5381299999999999E-6</c:v>
                </c:pt>
                <c:pt idx="714">
                  <c:v>5.6793799999999999E-7</c:v>
                </c:pt>
                <c:pt idx="715">
                  <c:v>2.5047599999999999E-6</c:v>
                </c:pt>
                <c:pt idx="716">
                  <c:v>4.0946700000000004E-6</c:v>
                </c:pt>
                <c:pt idx="717">
                  <c:v>5.1751699999999996E-6</c:v>
                </c:pt>
                <c:pt idx="718">
                  <c:v>5.6165100000000002E-6</c:v>
                </c:pt>
                <c:pt idx="719">
                  <c:v>5.3416400000000001E-6</c:v>
                </c:pt>
                <c:pt idx="720">
                  <c:v>4.3465800000000003E-6</c:v>
                </c:pt>
                <c:pt idx="721">
                  <c:v>2.7159900000000001E-6</c:v>
                </c:pt>
                <c:pt idx="722">
                  <c:v>6.2524699999999999E-7</c:v>
                </c:pt>
                <c:pt idx="723">
                  <c:v>-1.6782699999999999E-6</c:v>
                </c:pt>
                <c:pt idx="724">
                  <c:v>-3.9160600000000002E-6</c:v>
                </c:pt>
                <c:pt idx="725">
                  <c:v>-5.83322E-6</c:v>
                </c:pt>
                <c:pt idx="726">
                  <c:v>-7.2499900000000002E-6</c:v>
                </c:pt>
                <c:pt idx="727">
                  <c:v>-8.09164E-6</c:v>
                </c:pt>
                <c:pt idx="728">
                  <c:v>-8.3858899999999998E-6</c:v>
                </c:pt>
                <c:pt idx="729">
                  <c:v>-8.2311699999999997E-6</c:v>
                </c:pt>
                <c:pt idx="730">
                  <c:v>-7.7523599999999994E-6</c:v>
                </c:pt>
                <c:pt idx="731">
                  <c:v>-7.0644700000000003E-6</c:v>
                </c:pt>
                <c:pt idx="732">
                  <c:v>-6.2577799999999999E-6</c:v>
                </c:pt>
                <c:pt idx="733">
                  <c:v>-5.4038599999999998E-6</c:v>
                </c:pt>
                <c:pt idx="734">
                  <c:v>-4.5707899999999997E-6</c:v>
                </c:pt>
                <c:pt idx="735">
                  <c:v>-3.8328900000000003E-6</c:v>
                </c:pt>
                <c:pt idx="736">
                  <c:v>-3.2681600000000001E-6</c:v>
                </c:pt>
                <c:pt idx="737">
                  <c:v>-2.9459399999999999E-6</c:v>
                </c:pt>
                <c:pt idx="738">
                  <c:v>-2.9133900000000001E-6</c:v>
                </c:pt>
                <c:pt idx="739">
                  <c:v>-3.1869100000000002E-6</c:v>
                </c:pt>
                <c:pt idx="740">
                  <c:v>-3.7479300000000001E-6</c:v>
                </c:pt>
                <c:pt idx="741">
                  <c:v>-4.5385200000000004E-6</c:v>
                </c:pt>
                <c:pt idx="742">
                  <c:v>-5.4545299999999996E-6</c:v>
                </c:pt>
                <c:pt idx="743">
                  <c:v>-6.3411799999999998E-6</c:v>
                </c:pt>
                <c:pt idx="744">
                  <c:v>-7.0016199999999997E-6</c:v>
                </c:pt>
                <c:pt idx="745">
                  <c:v>-7.2263300000000001E-6</c:v>
                </c:pt>
                <c:pt idx="746">
                  <c:v>-6.8411499999999997E-6</c:v>
                </c:pt>
                <c:pt idx="747">
                  <c:v>-5.7587399999999999E-6</c:v>
                </c:pt>
                <c:pt idx="748">
                  <c:v>-4.0128400000000002E-6</c:v>
                </c:pt>
                <c:pt idx="749">
                  <c:v>-1.75936E-6</c:v>
                </c:pt>
                <c:pt idx="750">
                  <c:v>7.5705100000000005E-7</c:v>
                </c:pt>
                <c:pt idx="751">
                  <c:v>3.25702E-6</c:v>
                </c:pt>
                <c:pt idx="752">
                  <c:v>5.4790999999999998E-6</c:v>
                </c:pt>
                <c:pt idx="753">
                  <c:v>7.21342E-6</c:v>
                </c:pt>
                <c:pt idx="754">
                  <c:v>8.3119900000000004E-6</c:v>
                </c:pt>
                <c:pt idx="755">
                  <c:v>8.6855300000000005E-6</c:v>
                </c:pt>
                <c:pt idx="756">
                  <c:v>8.3032200000000001E-6</c:v>
                </c:pt>
                <c:pt idx="757">
                  <c:v>7.2061700000000002E-6</c:v>
                </c:pt>
                <c:pt idx="758">
                  <c:v>5.5312200000000002E-6</c:v>
                </c:pt>
                <c:pt idx="759">
                  <c:v>3.5276100000000002E-6</c:v>
                </c:pt>
                <c:pt idx="760">
                  <c:v>1.5446499999999999E-6</c:v>
                </c:pt>
                <c:pt idx="761">
                  <c:v>-2.1831900000000001E-8</c:v>
                </c:pt>
                <c:pt idx="762">
                  <c:v>-8.1706499999999996E-7</c:v>
                </c:pt>
                <c:pt idx="763">
                  <c:v>-6.2273200000000002E-7</c:v>
                </c:pt>
                <c:pt idx="764">
                  <c:v>5.74436E-7</c:v>
                </c:pt>
                <c:pt idx="765">
                  <c:v>2.5680499999999999E-6</c:v>
                </c:pt>
                <c:pt idx="766">
                  <c:v>4.9788599999999996E-6</c:v>
                </c:pt>
                <c:pt idx="767">
                  <c:v>7.3475700000000002E-6</c:v>
                </c:pt>
                <c:pt idx="768">
                  <c:v>9.2426800000000008E-6</c:v>
                </c:pt>
                <c:pt idx="769">
                  <c:v>1.0349999999999999E-5</c:v>
                </c:pt>
                <c:pt idx="770">
                  <c:v>1.05203E-5</c:v>
                </c:pt>
                <c:pt idx="771">
                  <c:v>9.7693499999999999E-6</c:v>
                </c:pt>
                <c:pt idx="772">
                  <c:v>8.2402900000000007E-6</c:v>
                </c:pt>
                <c:pt idx="773">
                  <c:v>6.1495799999999998E-6</c:v>
                </c:pt>
                <c:pt idx="774">
                  <c:v>3.73634E-6</c:v>
                </c:pt>
                <c:pt idx="775">
                  <c:v>1.22828E-6</c:v>
                </c:pt>
                <c:pt idx="776">
                  <c:v>-1.1734099999999999E-6</c:v>
                </c:pt>
                <c:pt idx="777">
                  <c:v>-3.29674E-6</c:v>
                </c:pt>
                <c:pt idx="778">
                  <c:v>-4.9980100000000001E-6</c:v>
                </c:pt>
                <c:pt idx="779">
                  <c:v>-6.16312E-6</c:v>
                </c:pt>
                <c:pt idx="780">
                  <c:v>-6.7119099999999999E-6</c:v>
                </c:pt>
                <c:pt idx="781">
                  <c:v>-6.6025900000000003E-6</c:v>
                </c:pt>
                <c:pt idx="782">
                  <c:v>-5.83443E-6</c:v>
                </c:pt>
                <c:pt idx="783">
                  <c:v>-4.4501500000000001E-6</c:v>
                </c:pt>
                <c:pt idx="784">
                  <c:v>-2.5413799999999998E-6</c:v>
                </c:pt>
                <c:pt idx="785">
                  <c:v>-2.57994E-7</c:v>
                </c:pt>
                <c:pt idx="786">
                  <c:v>2.1846100000000001E-6</c:v>
                </c:pt>
                <c:pt idx="787">
                  <c:v>4.51207E-6</c:v>
                </c:pt>
                <c:pt idx="788">
                  <c:v>6.4224499999999998E-6</c:v>
                </c:pt>
                <c:pt idx="789">
                  <c:v>7.6430999999999997E-6</c:v>
                </c:pt>
                <c:pt idx="790">
                  <c:v>7.9987300000000006E-6</c:v>
                </c:pt>
                <c:pt idx="791">
                  <c:v>7.46475E-6</c:v>
                </c:pt>
                <c:pt idx="792">
                  <c:v>6.1811199999999997E-6</c:v>
                </c:pt>
                <c:pt idx="793">
                  <c:v>4.4168599999999998E-6</c:v>
                </c:pt>
                <c:pt idx="794">
                  <c:v>2.4972E-6</c:v>
                </c:pt>
                <c:pt idx="795">
                  <c:v>7.2234599999999995E-7</c:v>
                </c:pt>
                <c:pt idx="796">
                  <c:v>-6.91179E-7</c:v>
                </c:pt>
                <c:pt idx="797">
                  <c:v>-1.6296799999999999E-6</c:v>
                </c:pt>
                <c:pt idx="798">
                  <c:v>-2.0664400000000001E-6</c:v>
                </c:pt>
                <c:pt idx="799">
                  <c:v>-2.0318900000000001E-6</c:v>
                </c:pt>
                <c:pt idx="800">
                  <c:v>-1.5931700000000001E-6</c:v>
                </c:pt>
                <c:pt idx="801">
                  <c:v>-8.5392800000000002E-7</c:v>
                </c:pt>
                <c:pt idx="802">
                  <c:v>3.3650900000000003E-8</c:v>
                </c:pt>
                <c:pt idx="803">
                  <c:v>8.6583400000000002E-7</c:v>
                </c:pt>
                <c:pt idx="804">
                  <c:v>1.4126799999999999E-6</c:v>
                </c:pt>
                <c:pt idx="805">
                  <c:v>1.47459E-6</c:v>
                </c:pt>
                <c:pt idx="806">
                  <c:v>9.5060899999999999E-7</c:v>
                </c:pt>
                <c:pt idx="807">
                  <c:v>-1.14593E-7</c:v>
                </c:pt>
                <c:pt idx="808">
                  <c:v>-1.5334899999999999E-6</c:v>
                </c:pt>
                <c:pt idx="809">
                  <c:v>-3.0333299999999998E-6</c:v>
                </c:pt>
                <c:pt idx="810">
                  <c:v>-4.3444600000000002E-6</c:v>
                </c:pt>
                <c:pt idx="811">
                  <c:v>-5.2774499999999998E-6</c:v>
                </c:pt>
                <c:pt idx="812">
                  <c:v>-5.7531699999999998E-6</c:v>
                </c:pt>
                <c:pt idx="813">
                  <c:v>-5.7768600000000003E-6</c:v>
                </c:pt>
                <c:pt idx="814">
                  <c:v>-5.3793499999999996E-6</c:v>
                </c:pt>
                <c:pt idx="815">
                  <c:v>-4.5658100000000003E-6</c:v>
                </c:pt>
                <c:pt idx="816">
                  <c:v>-3.3045400000000001E-6</c:v>
                </c:pt>
                <c:pt idx="817">
                  <c:v>-1.5616199999999999E-6</c:v>
                </c:pt>
                <c:pt idx="818">
                  <c:v>6.4135500000000004E-7</c:v>
                </c:pt>
                <c:pt idx="819">
                  <c:v>3.18141E-6</c:v>
                </c:pt>
                <c:pt idx="820">
                  <c:v>5.8263700000000003E-6</c:v>
                </c:pt>
                <c:pt idx="821">
                  <c:v>8.2686799999999996E-6</c:v>
                </c:pt>
                <c:pt idx="822">
                  <c:v>1.01844E-5</c:v>
                </c:pt>
                <c:pt idx="823">
                  <c:v>1.12923E-5</c:v>
                </c:pt>
                <c:pt idx="824">
                  <c:v>1.13963E-5</c:v>
                </c:pt>
                <c:pt idx="825">
                  <c:v>1.04039E-5</c:v>
                </c:pt>
                <c:pt idx="826">
                  <c:v>8.3307800000000002E-6</c:v>
                </c:pt>
                <c:pt idx="827">
                  <c:v>5.2969000000000001E-6</c:v>
                </c:pt>
                <c:pt idx="828">
                  <c:v>1.5225100000000001E-6</c:v>
                </c:pt>
                <c:pt idx="829">
                  <c:v>-2.68004E-6</c:v>
                </c:pt>
                <c:pt idx="830">
                  <c:v>-6.9243400000000002E-6</c:v>
                </c:pt>
                <c:pt idx="831">
                  <c:v>-1.0784299999999999E-5</c:v>
                </c:pt>
                <c:pt idx="832">
                  <c:v>-1.3845199999999999E-5</c:v>
                </c:pt>
                <c:pt idx="833">
                  <c:v>-1.5763000000000001E-5</c:v>
                </c:pt>
                <c:pt idx="834">
                  <c:v>-1.6320600000000001E-5</c:v>
                </c:pt>
                <c:pt idx="835">
                  <c:v>-1.54659E-5</c:v>
                </c:pt>
                <c:pt idx="836">
                  <c:v>-1.33225E-5</c:v>
                </c:pt>
                <c:pt idx="837">
                  <c:v>-1.01717E-5</c:v>
                </c:pt>
                <c:pt idx="838">
                  <c:v>-6.4067E-6</c:v>
                </c:pt>
                <c:pt idx="839">
                  <c:v>-2.4696099999999999E-6</c:v>
                </c:pt>
                <c:pt idx="840">
                  <c:v>1.2199E-6</c:v>
                </c:pt>
                <c:pt idx="841">
                  <c:v>4.3297199999999999E-6</c:v>
                </c:pt>
                <c:pt idx="842">
                  <c:v>6.6599999999999998E-6</c:v>
                </c:pt>
                <c:pt idx="843">
                  <c:v>8.1560199999999992E-6</c:v>
                </c:pt>
                <c:pt idx="844">
                  <c:v>8.8863399999999994E-6</c:v>
                </c:pt>
                <c:pt idx="845">
                  <c:v>8.9951699999999995E-6</c:v>
                </c:pt>
                <c:pt idx="846">
                  <c:v>8.6472999999999994E-6</c:v>
                </c:pt>
                <c:pt idx="847">
                  <c:v>7.9852799999999999E-6</c:v>
                </c:pt>
                <c:pt idx="848">
                  <c:v>7.1110799999999999E-6</c:v>
                </c:pt>
                <c:pt idx="849">
                  <c:v>6.0913700000000003E-6</c:v>
                </c:pt>
                <c:pt idx="850">
                  <c:v>4.9750300000000002E-6</c:v>
                </c:pt>
                <c:pt idx="851">
                  <c:v>3.8089300000000001E-6</c:v>
                </c:pt>
                <c:pt idx="852">
                  <c:v>2.6431000000000002E-6</c:v>
                </c:pt>
                <c:pt idx="853">
                  <c:v>1.5250800000000001E-6</c:v>
                </c:pt>
                <c:pt idx="854">
                  <c:v>4.8896899999999999E-7</c:v>
                </c:pt>
                <c:pt idx="855">
                  <c:v>-4.5288000000000002E-7</c:v>
                </c:pt>
                <c:pt idx="856">
                  <c:v>-1.3110700000000001E-6</c:v>
                </c:pt>
                <c:pt idx="857">
                  <c:v>-2.1125399999999999E-6</c:v>
                </c:pt>
                <c:pt idx="858">
                  <c:v>-2.88858E-6</c:v>
                </c:pt>
                <c:pt idx="859">
                  <c:v>-3.6610199999999999E-6</c:v>
                </c:pt>
                <c:pt idx="860">
                  <c:v>-4.4304400000000002E-6</c:v>
                </c:pt>
                <c:pt idx="861">
                  <c:v>-5.1691799999999999E-6</c:v>
                </c:pt>
                <c:pt idx="862">
                  <c:v>-5.8206200000000004E-6</c:v>
                </c:pt>
                <c:pt idx="863">
                  <c:v>-6.3037600000000003E-6</c:v>
                </c:pt>
                <c:pt idx="864">
                  <c:v>-6.52151E-6</c:v>
                </c:pt>
                <c:pt idx="865">
                  <c:v>-6.3715599999999999E-6</c:v>
                </c:pt>
                <c:pt idx="866">
                  <c:v>-5.7606399999999998E-6</c:v>
                </c:pt>
                <c:pt idx="867">
                  <c:v>-4.6238499999999998E-6</c:v>
                </c:pt>
                <c:pt idx="868">
                  <c:v>-2.9496500000000002E-6</c:v>
                </c:pt>
                <c:pt idx="869">
                  <c:v>-8.06292E-7</c:v>
                </c:pt>
                <c:pt idx="870">
                  <c:v>1.6404899999999999E-6</c:v>
                </c:pt>
                <c:pt idx="871">
                  <c:v>4.1305599999999996E-6</c:v>
                </c:pt>
                <c:pt idx="872">
                  <c:v>6.3408100000000002E-6</c:v>
                </c:pt>
                <c:pt idx="873">
                  <c:v>7.9426400000000002E-6</c:v>
                </c:pt>
                <c:pt idx="874">
                  <c:v>8.67109E-6</c:v>
                </c:pt>
                <c:pt idx="875">
                  <c:v>8.3845900000000003E-6</c:v>
                </c:pt>
                <c:pt idx="876">
                  <c:v>7.0962300000000003E-6</c:v>
                </c:pt>
                <c:pt idx="877">
                  <c:v>4.9680599999999997E-6</c:v>
                </c:pt>
                <c:pt idx="878">
                  <c:v>2.27344E-6</c:v>
                </c:pt>
                <c:pt idx="879">
                  <c:v>-6.5760300000000004E-7</c:v>
                </c:pt>
                <c:pt idx="880">
                  <c:v>-3.49282E-6</c:v>
                </c:pt>
                <c:pt idx="881">
                  <c:v>-5.9401799999999998E-6</c:v>
                </c:pt>
                <c:pt idx="882">
                  <c:v>-7.77443E-6</c:v>
                </c:pt>
                <c:pt idx="883">
                  <c:v>-8.85017E-6</c:v>
                </c:pt>
                <c:pt idx="884">
                  <c:v>-9.1052399999999999E-6</c:v>
                </c:pt>
                <c:pt idx="885">
                  <c:v>-8.5564899999999995E-6</c:v>
                </c:pt>
                <c:pt idx="886">
                  <c:v>-7.2889300000000002E-6</c:v>
                </c:pt>
                <c:pt idx="887">
                  <c:v>-5.4399299999999998E-6</c:v>
                </c:pt>
                <c:pt idx="888">
                  <c:v>-3.1821899999999999E-6</c:v>
                </c:pt>
                <c:pt idx="889">
                  <c:v>-7.09736E-7</c:v>
                </c:pt>
                <c:pt idx="890">
                  <c:v>1.7721200000000001E-6</c:v>
                </c:pt>
                <c:pt idx="891">
                  <c:v>4.0553900000000003E-6</c:v>
                </c:pt>
                <c:pt idx="892">
                  <c:v>5.9411700000000004E-6</c:v>
                </c:pt>
                <c:pt idx="893">
                  <c:v>7.2573799999999996E-6</c:v>
                </c:pt>
                <c:pt idx="894">
                  <c:v>7.8796600000000007E-6</c:v>
                </c:pt>
                <c:pt idx="895">
                  <c:v>7.7487799999999997E-6</c:v>
                </c:pt>
                <c:pt idx="896">
                  <c:v>6.8787599999999998E-6</c:v>
                </c:pt>
                <c:pt idx="897">
                  <c:v>5.3553500000000003E-6</c:v>
                </c:pt>
                <c:pt idx="898">
                  <c:v>3.32818E-6</c:v>
                </c:pt>
                <c:pt idx="899">
                  <c:v>9.9921200000000001E-7</c:v>
                </c:pt>
                <c:pt idx="900">
                  <c:v>-1.3936000000000001E-6</c:v>
                </c:pt>
                <c:pt idx="901">
                  <c:v>-3.6023400000000001E-6</c:v>
                </c:pt>
                <c:pt idx="902">
                  <c:v>-5.4076900000000001E-6</c:v>
                </c:pt>
                <c:pt idx="903">
                  <c:v>-6.6636299999999996E-6</c:v>
                </c:pt>
                <c:pt idx="904">
                  <c:v>-7.3321700000000003E-6</c:v>
                </c:pt>
                <c:pt idx="905">
                  <c:v>-7.4908899999999999E-6</c:v>
                </c:pt>
                <c:pt idx="906">
                  <c:v>-7.3056900000000004E-6</c:v>
                </c:pt>
                <c:pt idx="907">
                  <c:v>-6.97616E-6</c:v>
                </c:pt>
                <c:pt idx="908">
                  <c:v>-6.6730499999999996E-6</c:v>
                </c:pt>
                <c:pt idx="909">
                  <c:v>-6.49084E-6</c:v>
                </c:pt>
                <c:pt idx="910">
                  <c:v>-6.4298099999999997E-6</c:v>
                </c:pt>
                <c:pt idx="911">
                  <c:v>-6.4072799999999999E-6</c:v>
                </c:pt>
                <c:pt idx="912">
                  <c:v>-6.2878799999999998E-6</c:v>
                </c:pt>
                <c:pt idx="913">
                  <c:v>-5.9196900000000004E-6</c:v>
                </c:pt>
                <c:pt idx="914">
                  <c:v>-5.1665399999999998E-6</c:v>
                </c:pt>
                <c:pt idx="915">
                  <c:v>-3.9322000000000002E-6</c:v>
                </c:pt>
                <c:pt idx="916">
                  <c:v>-2.1780499999999998E-6</c:v>
                </c:pt>
                <c:pt idx="917">
                  <c:v>6.2179500000000004E-8</c:v>
                </c:pt>
                <c:pt idx="918">
                  <c:v>2.6706899999999998E-6</c:v>
                </c:pt>
                <c:pt idx="919">
                  <c:v>5.4423100000000002E-6</c:v>
                </c:pt>
                <c:pt idx="920">
                  <c:v>8.0977799999999992E-6</c:v>
                </c:pt>
                <c:pt idx="921">
                  <c:v>1.0321E-5</c:v>
                </c:pt>
                <c:pt idx="922">
                  <c:v>1.1819400000000001E-5</c:v>
                </c:pt>
                <c:pt idx="923">
                  <c:v>1.2392600000000001E-5</c:v>
                </c:pt>
                <c:pt idx="924">
                  <c:v>1.19865E-5</c:v>
                </c:pt>
                <c:pt idx="925">
                  <c:v>1.07095E-5</c:v>
                </c:pt>
                <c:pt idx="926">
                  <c:v>8.8027400000000007E-6</c:v>
                </c:pt>
                <c:pt idx="927">
                  <c:v>6.5755799999999996E-6</c:v>
                </c:pt>
                <c:pt idx="928">
                  <c:v>4.3310900000000001E-6</c:v>
                </c:pt>
                <c:pt idx="929">
                  <c:v>2.3085800000000001E-6</c:v>
                </c:pt>
                <c:pt idx="930">
                  <c:v>6.56535E-7</c:v>
                </c:pt>
                <c:pt idx="931">
                  <c:v>-5.6593800000000005E-7</c:v>
                </c:pt>
                <c:pt idx="932">
                  <c:v>-1.3712600000000001E-6</c:v>
                </c:pt>
                <c:pt idx="933">
                  <c:v>-1.82139E-6</c:v>
                </c:pt>
                <c:pt idx="934">
                  <c:v>-2.0067600000000002E-6</c:v>
                </c:pt>
                <c:pt idx="935">
                  <c:v>-2.0241900000000002E-6</c:v>
                </c:pt>
                <c:pt idx="936">
                  <c:v>-1.9523899999999999E-6</c:v>
                </c:pt>
                <c:pt idx="937">
                  <c:v>-1.8294100000000001E-6</c:v>
                </c:pt>
                <c:pt idx="938">
                  <c:v>-1.64047E-6</c:v>
                </c:pt>
                <c:pt idx="939">
                  <c:v>-1.3233600000000001E-6</c:v>
                </c:pt>
                <c:pt idx="940">
                  <c:v>-7.93051E-7</c:v>
                </c:pt>
                <c:pt idx="941">
                  <c:v>2.1139199999999999E-8</c:v>
                </c:pt>
                <c:pt idx="942">
                  <c:v>1.13999E-6</c:v>
                </c:pt>
                <c:pt idx="943">
                  <c:v>2.5135499999999998E-6</c:v>
                </c:pt>
                <c:pt idx="944">
                  <c:v>4.0208200000000002E-6</c:v>
                </c:pt>
                <c:pt idx="945">
                  <c:v>5.4875499999999997E-6</c:v>
                </c:pt>
                <c:pt idx="946">
                  <c:v>6.7159000000000004E-6</c:v>
                </c:pt>
                <c:pt idx="947">
                  <c:v>7.5182100000000001E-6</c:v>
                </c:pt>
                <c:pt idx="948">
                  <c:v>7.7477599999999995E-6</c:v>
                </c:pt>
                <c:pt idx="949">
                  <c:v>7.3241699999999997E-6</c:v>
                </c:pt>
                <c:pt idx="950">
                  <c:v>6.2533199999999996E-6</c:v>
                </c:pt>
                <c:pt idx="951">
                  <c:v>4.6380899999999998E-6</c:v>
                </c:pt>
                <c:pt idx="952">
                  <c:v>2.67332E-6</c:v>
                </c:pt>
                <c:pt idx="953">
                  <c:v>6.2272400000000001E-7</c:v>
                </c:pt>
                <c:pt idx="954">
                  <c:v>-1.21899E-6</c:v>
                </c:pt>
                <c:pt idx="955">
                  <c:v>-2.57189E-6</c:v>
                </c:pt>
                <c:pt idx="956">
                  <c:v>-3.2122899999999999E-6</c:v>
                </c:pt>
                <c:pt idx="957">
                  <c:v>-2.99782E-6</c:v>
                </c:pt>
                <c:pt idx="958">
                  <c:v>-1.87612E-6</c:v>
                </c:pt>
                <c:pt idx="959">
                  <c:v>1.14555E-7</c:v>
                </c:pt>
                <c:pt idx="960">
                  <c:v>2.8482999999999999E-6</c:v>
                </c:pt>
                <c:pt idx="961">
                  <c:v>6.1175899999999998E-6</c:v>
                </c:pt>
                <c:pt idx="962">
                  <c:v>9.6438299999999994E-6</c:v>
                </c:pt>
                <c:pt idx="963">
                  <c:v>1.3098899999999999E-5</c:v>
                </c:pt>
                <c:pt idx="964">
                  <c:v>1.6144500000000001E-5</c:v>
                </c:pt>
                <c:pt idx="965">
                  <c:v>1.8485799999999998E-5</c:v>
                </c:pt>
                <c:pt idx="966">
                  <c:v>1.99203E-5</c:v>
                </c:pt>
                <c:pt idx="967">
                  <c:v>2.0372499999999998E-5</c:v>
                </c:pt>
                <c:pt idx="968">
                  <c:v>1.9903199999999999E-5</c:v>
                </c:pt>
                <c:pt idx="969">
                  <c:v>1.8686400000000001E-5</c:v>
                </c:pt>
                <c:pt idx="970">
                  <c:v>1.6955900000000001E-5</c:v>
                </c:pt>
                <c:pt idx="971">
                  <c:v>1.4943000000000001E-5</c:v>
                </c:pt>
                <c:pt idx="972">
                  <c:v>1.2832E-5</c:v>
                </c:pt>
                <c:pt idx="973">
                  <c:v>1.0745599999999999E-5</c:v>
                </c:pt>
                <c:pt idx="974">
                  <c:v>8.7608299999999996E-6</c:v>
                </c:pt>
                <c:pt idx="975">
                  <c:v>6.9426500000000004E-6</c:v>
                </c:pt>
                <c:pt idx="976">
                  <c:v>5.36473E-6</c:v>
                </c:pt>
                <c:pt idx="977">
                  <c:v>4.0858900000000003E-6</c:v>
                </c:pt>
                <c:pt idx="978">
                  <c:v>3.0940899999999999E-6</c:v>
                </c:pt>
                <c:pt idx="979">
                  <c:v>2.2616399999999999E-6</c:v>
                </c:pt>
                <c:pt idx="980">
                  <c:v>1.3454399999999999E-6</c:v>
                </c:pt>
                <c:pt idx="981">
                  <c:v>4.1197799999999998E-8</c:v>
                </c:pt>
                <c:pt idx="982">
                  <c:v>-1.9164399999999998E-6</c:v>
                </c:pt>
                <c:pt idx="983">
                  <c:v>-4.6481499999999997E-6</c:v>
                </c:pt>
                <c:pt idx="984">
                  <c:v>-8.0779999999999996E-6</c:v>
                </c:pt>
                <c:pt idx="985">
                  <c:v>-1.19495E-5</c:v>
                </c:pt>
                <c:pt idx="986">
                  <c:v>-1.5877599999999999E-5</c:v>
                </c:pt>
                <c:pt idx="987">
                  <c:v>-1.94153E-5</c:v>
                </c:pt>
                <c:pt idx="988">
                  <c:v>-2.2124699999999998E-5</c:v>
                </c:pt>
                <c:pt idx="989">
                  <c:v>-2.3638600000000001E-5</c:v>
                </c:pt>
                <c:pt idx="990">
                  <c:v>-2.3708400000000002E-5</c:v>
                </c:pt>
                <c:pt idx="991">
                  <c:v>-2.22504E-5</c:v>
                </c:pt>
                <c:pt idx="992">
                  <c:v>-1.93844E-5</c:v>
                </c:pt>
                <c:pt idx="993">
                  <c:v>-1.5437000000000001E-5</c:v>
                </c:pt>
                <c:pt idx="994">
                  <c:v>-1.09006E-5</c:v>
                </c:pt>
                <c:pt idx="995">
                  <c:v>-6.3631699999999999E-6</c:v>
                </c:pt>
                <c:pt idx="996">
                  <c:v>-2.4180899999999999E-6</c:v>
                </c:pt>
                <c:pt idx="997">
                  <c:v>4.4326699999999999E-7</c:v>
                </c:pt>
                <c:pt idx="998">
                  <c:v>1.92915E-6</c:v>
                </c:pt>
                <c:pt idx="999">
                  <c:v>2.0016099999999999E-6</c:v>
                </c:pt>
                <c:pt idx="1000">
                  <c:v>8.7192299999999997E-7</c:v>
                </c:pt>
                <c:pt idx="1001">
                  <c:v>-1.0624E-6</c:v>
                </c:pt>
                <c:pt idx="1002">
                  <c:v>-3.3355000000000001E-6</c:v>
                </c:pt>
                <c:pt idx="1003">
                  <c:v>-5.5507899999999996E-6</c:v>
                </c:pt>
                <c:pt idx="1004">
                  <c:v>-7.4738399999999997E-6</c:v>
                </c:pt>
                <c:pt idx="1005">
                  <c:v>-9.0501199999999997E-6</c:v>
                </c:pt>
                <c:pt idx="1006">
                  <c:v>-1.03626E-5</c:v>
                </c:pt>
                <c:pt idx="1007">
                  <c:v>-1.1551E-5</c:v>
                </c:pt>
                <c:pt idx="1008">
                  <c:v>-1.27223E-5</c:v>
                </c:pt>
                <c:pt idx="1009">
                  <c:v>-1.38888E-5</c:v>
                </c:pt>
                <c:pt idx="1010">
                  <c:v>-1.4949200000000001E-5</c:v>
                </c:pt>
                <c:pt idx="1011">
                  <c:v>-1.5700199999999999E-5</c:v>
                </c:pt>
                <c:pt idx="1012">
                  <c:v>-1.5867800000000001E-5</c:v>
                </c:pt>
                <c:pt idx="1013">
                  <c:v>-1.51659E-5</c:v>
                </c:pt>
                <c:pt idx="1014">
                  <c:v>-1.33703E-5</c:v>
                </c:pt>
                <c:pt idx="1015">
                  <c:v>-1.03897E-5</c:v>
                </c:pt>
                <c:pt idx="1016">
                  <c:v>-6.3179400000000004E-6</c:v>
                </c:pt>
                <c:pt idx="1017">
                  <c:v>-1.4502900000000001E-6</c:v>
                </c:pt>
                <c:pt idx="1018">
                  <c:v>3.7502999999999999E-6</c:v>
                </c:pt>
                <c:pt idx="1019">
                  <c:v>8.7328700000000003E-6</c:v>
                </c:pt>
                <c:pt idx="1020">
                  <c:v>1.29573E-5</c:v>
                </c:pt>
                <c:pt idx="1021">
                  <c:v>1.59848E-5</c:v>
                </c:pt>
                <c:pt idx="1022">
                  <c:v>1.75423E-5</c:v>
                </c:pt>
                <c:pt idx="1023">
                  <c:v>1.7550600000000001E-5</c:v>
                </c:pt>
                <c:pt idx="1024">
                  <c:v>1.6112799999999999E-5</c:v>
                </c:pt>
                <c:pt idx="1025">
                  <c:v>1.3476799999999999E-5</c:v>
                </c:pt>
                <c:pt idx="1026">
                  <c:v>9.9832699999999994E-6</c:v>
                </c:pt>
                <c:pt idx="1027">
                  <c:v>6.0076400000000001E-6</c:v>
                </c:pt>
                <c:pt idx="1028">
                  <c:v>1.9040900000000001E-6</c:v>
                </c:pt>
                <c:pt idx="1029">
                  <c:v>-2.0345300000000002E-6</c:v>
                </c:pt>
                <c:pt idx="1030">
                  <c:v>-5.5934800000000002E-6</c:v>
                </c:pt>
                <c:pt idx="1031">
                  <c:v>-8.6310900000000004E-6</c:v>
                </c:pt>
                <c:pt idx="1032">
                  <c:v>-1.1056800000000001E-5</c:v>
                </c:pt>
                <c:pt idx="1033">
                  <c:v>-1.2802900000000001E-5</c:v>
                </c:pt>
                <c:pt idx="1034">
                  <c:v>-1.38064E-5</c:v>
                </c:pt>
                <c:pt idx="1035">
                  <c:v>-1.40107E-5</c:v>
                </c:pt>
                <c:pt idx="1036">
                  <c:v>-1.3383999999999999E-5</c:v>
                </c:pt>
                <c:pt idx="1037">
                  <c:v>-1.19433E-5</c:v>
                </c:pt>
                <c:pt idx="1038">
                  <c:v>-9.7761400000000006E-6</c:v>
                </c:pt>
                <c:pt idx="1039">
                  <c:v>-7.04577E-6</c:v>
                </c:pt>
                <c:pt idx="1040">
                  <c:v>-3.9748499999999997E-6</c:v>
                </c:pt>
                <c:pt idx="1041">
                  <c:v>-8.1189799999999996E-7</c:v>
                </c:pt>
                <c:pt idx="1042">
                  <c:v>2.2056399999999999E-6</c:v>
                </c:pt>
                <c:pt idx="1043">
                  <c:v>4.8796599999999998E-6</c:v>
                </c:pt>
                <c:pt idx="1044">
                  <c:v>7.0639799999999999E-6</c:v>
                </c:pt>
                <c:pt idx="1045">
                  <c:v>8.6616099999999992E-6</c:v>
                </c:pt>
                <c:pt idx="1046">
                  <c:v>9.6160000000000008E-6</c:v>
                </c:pt>
                <c:pt idx="1047">
                  <c:v>9.9087500000000006E-6</c:v>
                </c:pt>
                <c:pt idx="1048">
                  <c:v>9.5673200000000004E-6</c:v>
                </c:pt>
                <c:pt idx="1049">
                  <c:v>8.6732099999999992E-6</c:v>
                </c:pt>
                <c:pt idx="1050">
                  <c:v>7.3571999999999996E-6</c:v>
                </c:pt>
                <c:pt idx="1051">
                  <c:v>5.77579E-6</c:v>
                </c:pt>
                <c:pt idx="1052">
                  <c:v>4.0752200000000001E-6</c:v>
                </c:pt>
                <c:pt idx="1053">
                  <c:v>2.35979E-6</c:v>
                </c:pt>
                <c:pt idx="1054">
                  <c:v>6.8251500000000002E-7</c:v>
                </c:pt>
                <c:pt idx="1055">
                  <c:v>-9.3479300000000005E-7</c:v>
                </c:pt>
                <c:pt idx="1056">
                  <c:v>-2.4634500000000001E-6</c:v>
                </c:pt>
                <c:pt idx="1057">
                  <c:v>-3.8352400000000004E-6</c:v>
                </c:pt>
                <c:pt idx="1058">
                  <c:v>-4.9352900000000001E-6</c:v>
                </c:pt>
                <c:pt idx="1059">
                  <c:v>-5.62629E-6</c:v>
                </c:pt>
                <c:pt idx="1060">
                  <c:v>-5.7937699999999999E-6</c:v>
                </c:pt>
                <c:pt idx="1061">
                  <c:v>-5.3913600000000003E-6</c:v>
                </c:pt>
                <c:pt idx="1062">
                  <c:v>-4.4640500000000001E-6</c:v>
                </c:pt>
                <c:pt idx="1063">
                  <c:v>-3.1383399999999999E-6</c:v>
                </c:pt>
                <c:pt idx="1064">
                  <c:v>-1.5843499999999999E-6</c:v>
                </c:pt>
                <c:pt idx="1065">
                  <c:v>3.3353900000000003E-8</c:v>
                </c:pt>
                <c:pt idx="1066">
                  <c:v>1.59692E-6</c:v>
                </c:pt>
                <c:pt idx="1067">
                  <c:v>3.0541199999999998E-6</c:v>
                </c:pt>
                <c:pt idx="1068">
                  <c:v>4.4101499999999996E-6</c:v>
                </c:pt>
                <c:pt idx="1069">
                  <c:v>5.6983299999999997E-6</c:v>
                </c:pt>
                <c:pt idx="1070">
                  <c:v>6.9439300000000001E-6</c:v>
                </c:pt>
                <c:pt idx="1071">
                  <c:v>8.13581E-6</c:v>
                </c:pt>
                <c:pt idx="1072">
                  <c:v>9.2142900000000002E-6</c:v>
                </c:pt>
                <c:pt idx="1073">
                  <c:v>1.0077E-5</c:v>
                </c:pt>
                <c:pt idx="1074">
                  <c:v>1.0598099999999999E-5</c:v>
                </c:pt>
                <c:pt idx="1075">
                  <c:v>1.0650500000000001E-5</c:v>
                </c:pt>
                <c:pt idx="1076">
                  <c:v>1.0122800000000001E-5</c:v>
                </c:pt>
                <c:pt idx="1077">
                  <c:v>8.9307400000000001E-6</c:v>
                </c:pt>
                <c:pt idx="1078">
                  <c:v>7.0248699999999999E-6</c:v>
                </c:pt>
                <c:pt idx="1079">
                  <c:v>4.40283E-6</c:v>
                </c:pt>
                <c:pt idx="1080">
                  <c:v>1.1258600000000001E-6</c:v>
                </c:pt>
                <c:pt idx="1081">
                  <c:v>-2.6628499999999998E-6</c:v>
                </c:pt>
                <c:pt idx="1082">
                  <c:v>-6.7263899999999998E-6</c:v>
                </c:pt>
                <c:pt idx="1083">
                  <c:v>-1.0739E-5</c:v>
                </c:pt>
                <c:pt idx="1084">
                  <c:v>-1.4312699999999999E-5</c:v>
                </c:pt>
                <c:pt idx="1085">
                  <c:v>-1.70435E-5</c:v>
                </c:pt>
                <c:pt idx="1086">
                  <c:v>-1.8572399999999999E-5</c:v>
                </c:pt>
                <c:pt idx="1087">
                  <c:v>-1.8649500000000002E-5</c:v>
                </c:pt>
                <c:pt idx="1088">
                  <c:v>-1.7187800000000002E-5</c:v>
                </c:pt>
                <c:pt idx="1089">
                  <c:v>-1.4291899999999999E-5</c:v>
                </c:pt>
                <c:pt idx="1090">
                  <c:v>-1.02515E-5</c:v>
                </c:pt>
                <c:pt idx="1091">
                  <c:v>-5.5003499999999998E-6</c:v>
                </c:pt>
                <c:pt idx="1092">
                  <c:v>-5.5140099999999995E-7</c:v>
                </c:pt>
                <c:pt idx="1093">
                  <c:v>4.0749700000000004E-6</c:v>
                </c:pt>
                <c:pt idx="1094">
                  <c:v>7.9130000000000003E-6</c:v>
                </c:pt>
                <c:pt idx="1095">
                  <c:v>1.05999E-5</c:v>
                </c:pt>
                <c:pt idx="1096">
                  <c:v>1.1914400000000001E-5</c:v>
                </c:pt>
                <c:pt idx="1097">
                  <c:v>1.18082E-5</c:v>
                </c:pt>
                <c:pt idx="1098">
                  <c:v>1.0424900000000001E-5</c:v>
                </c:pt>
                <c:pt idx="1099">
                  <c:v>8.0901200000000004E-6</c:v>
                </c:pt>
                <c:pt idx="1100">
                  <c:v>5.26101E-6</c:v>
                </c:pt>
                <c:pt idx="1101">
                  <c:v>2.4346299999999999E-6</c:v>
                </c:pt>
                <c:pt idx="1102">
                  <c:v>4.0044100000000003E-8</c:v>
                </c:pt>
                <c:pt idx="1103">
                  <c:v>-1.6511500000000001E-6</c:v>
                </c:pt>
                <c:pt idx="1104">
                  <c:v>-2.5652800000000001E-6</c:v>
                </c:pt>
                <c:pt idx="1105">
                  <c:v>-2.8081899999999998E-6</c:v>
                </c:pt>
                <c:pt idx="1106">
                  <c:v>-2.6013800000000001E-6</c:v>
                </c:pt>
                <c:pt idx="1107">
                  <c:v>-2.2001599999999999E-6</c:v>
                </c:pt>
                <c:pt idx="1108">
                  <c:v>-1.82176E-6</c:v>
                </c:pt>
                <c:pt idx="1109">
                  <c:v>-1.60106E-6</c:v>
                </c:pt>
                <c:pt idx="1110">
                  <c:v>-1.57942E-6</c:v>
                </c:pt>
                <c:pt idx="1111">
                  <c:v>-1.72148E-6</c:v>
                </c:pt>
                <c:pt idx="1112">
                  <c:v>-1.94888E-6</c:v>
                </c:pt>
                <c:pt idx="1113">
                  <c:v>-2.1763100000000001E-6</c:v>
                </c:pt>
                <c:pt idx="1114">
                  <c:v>-2.33719E-6</c:v>
                </c:pt>
                <c:pt idx="1115">
                  <c:v>-2.3925599999999999E-6</c:v>
                </c:pt>
                <c:pt idx="1116">
                  <c:v>-2.3262100000000001E-6</c:v>
                </c:pt>
                <c:pt idx="1117">
                  <c:v>-2.1349199999999998E-6</c:v>
                </c:pt>
                <c:pt idx="1118">
                  <c:v>-1.8226600000000001E-6</c:v>
                </c:pt>
                <c:pt idx="1119">
                  <c:v>-1.3998299999999999E-6</c:v>
                </c:pt>
                <c:pt idx="1120">
                  <c:v>-8.8165799999999997E-7</c:v>
                </c:pt>
                <c:pt idx="1121">
                  <c:v>-2.7940599999999998E-7</c:v>
                </c:pt>
                <c:pt idx="1122">
                  <c:v>4.1423200000000003E-7</c:v>
                </c:pt>
                <c:pt idx="1123">
                  <c:v>1.2341800000000001E-6</c:v>
                </c:pt>
                <c:pt idx="1124">
                  <c:v>2.2331400000000001E-6</c:v>
                </c:pt>
                <c:pt idx="1125">
                  <c:v>3.44934E-6</c:v>
                </c:pt>
                <c:pt idx="1126">
                  <c:v>4.8634400000000001E-6</c:v>
                </c:pt>
                <c:pt idx="1127">
                  <c:v>6.3666400000000004E-6</c:v>
                </c:pt>
                <c:pt idx="1128">
                  <c:v>7.7588999999999995E-6</c:v>
                </c:pt>
                <c:pt idx="1129">
                  <c:v>8.78234E-6</c:v>
                </c:pt>
                <c:pt idx="1130">
                  <c:v>9.1785899999999998E-6</c:v>
                </c:pt>
                <c:pt idx="1131">
                  <c:v>8.7499200000000004E-6</c:v>
                </c:pt>
                <c:pt idx="1132">
                  <c:v>7.4075300000000002E-6</c:v>
                </c:pt>
                <c:pt idx="1133">
                  <c:v>5.1989899999999998E-6</c:v>
                </c:pt>
                <c:pt idx="1134">
                  <c:v>2.3143399999999999E-6</c:v>
                </c:pt>
                <c:pt idx="1135">
                  <c:v>-9.2804900000000003E-7</c:v>
                </c:pt>
                <c:pt idx="1136">
                  <c:v>-4.1165100000000002E-6</c:v>
                </c:pt>
                <c:pt idx="1137">
                  <c:v>-6.8024700000000001E-6</c:v>
                </c:pt>
                <c:pt idx="1138">
                  <c:v>-8.5737799999999994E-6</c:v>
                </c:pt>
                <c:pt idx="1139">
                  <c:v>-9.1321899999999997E-6</c:v>
                </c:pt>
                <c:pt idx="1140">
                  <c:v>-8.3555899999999994E-6</c:v>
                </c:pt>
                <c:pt idx="1141">
                  <c:v>-6.3260299999999996E-6</c:v>
                </c:pt>
                <c:pt idx="1142">
                  <c:v>-3.31362E-6</c:v>
                </c:pt>
                <c:pt idx="1143">
                  <c:v>2.8101699999999998E-7</c:v>
                </c:pt>
                <c:pt idx="1144">
                  <c:v>4.0092800000000002E-6</c:v>
                </c:pt>
                <c:pt idx="1145">
                  <c:v>7.4580899999999999E-6</c:v>
                </c:pt>
                <c:pt idx="1146">
                  <c:v>1.0309800000000001E-5</c:v>
                </c:pt>
                <c:pt idx="1147">
                  <c:v>1.23636E-5</c:v>
                </c:pt>
                <c:pt idx="1148">
                  <c:v>1.35195E-5</c:v>
                </c:pt>
                <c:pt idx="1149">
                  <c:v>1.3740800000000001E-5</c:v>
                </c:pt>
                <c:pt idx="1150">
                  <c:v>1.3020000000000001E-5</c:v>
                </c:pt>
                <c:pt idx="1151">
                  <c:v>1.1368900000000001E-5</c:v>
                </c:pt>
                <c:pt idx="1152">
                  <c:v>8.8365900000000004E-6</c:v>
                </c:pt>
                <c:pt idx="1153">
                  <c:v>5.5429199999999996E-6</c:v>
                </c:pt>
                <c:pt idx="1154">
                  <c:v>1.70214E-6</c:v>
                </c:pt>
                <c:pt idx="1155">
                  <c:v>-2.3823800000000001E-6</c:v>
                </c:pt>
                <c:pt idx="1156">
                  <c:v>-6.3556200000000003E-6</c:v>
                </c:pt>
                <c:pt idx="1157">
                  <c:v>-9.8665499999999996E-6</c:v>
                </c:pt>
                <c:pt idx="1158">
                  <c:v>-1.26202E-5</c:v>
                </c:pt>
                <c:pt idx="1159">
                  <c:v>-1.4409999999999999E-5</c:v>
                </c:pt>
                <c:pt idx="1160">
                  <c:v>-1.5129299999999999E-5</c:v>
                </c:pt>
                <c:pt idx="1161">
                  <c:v>-1.4770799999999999E-5</c:v>
                </c:pt>
                <c:pt idx="1162">
                  <c:v>-1.3424999999999999E-5</c:v>
                </c:pt>
                <c:pt idx="1163">
                  <c:v>-1.12804E-5</c:v>
                </c:pt>
                <c:pt idx="1164">
                  <c:v>-8.6144899999999996E-6</c:v>
                </c:pt>
                <c:pt idx="1165">
                  <c:v>-5.7667100000000001E-6</c:v>
                </c:pt>
                <c:pt idx="1166">
                  <c:v>-3.0848300000000001E-6</c:v>
                </c:pt>
                <c:pt idx="1167">
                  <c:v>-8.5610899999999998E-7</c:v>
                </c:pt>
                <c:pt idx="1168">
                  <c:v>7.5610799999999996E-7</c:v>
                </c:pt>
                <c:pt idx="1169">
                  <c:v>1.74453E-6</c:v>
                </c:pt>
                <c:pt idx="1170">
                  <c:v>2.2425199999999998E-6</c:v>
                </c:pt>
                <c:pt idx="1171">
                  <c:v>2.4636200000000001E-6</c:v>
                </c:pt>
                <c:pt idx="1172">
                  <c:v>2.6179399999999998E-6</c:v>
                </c:pt>
                <c:pt idx="1173">
                  <c:v>2.8389699999999999E-6</c:v>
                </c:pt>
                <c:pt idx="1174">
                  <c:v>3.1497600000000001E-6</c:v>
                </c:pt>
                <c:pt idx="1175">
                  <c:v>3.4795899999999998E-6</c:v>
                </c:pt>
                <c:pt idx="1176">
                  <c:v>3.7176100000000001E-6</c:v>
                </c:pt>
                <c:pt idx="1177">
                  <c:v>3.77338E-6</c:v>
                </c:pt>
                <c:pt idx="1178">
                  <c:v>3.6126599999999999E-6</c:v>
                </c:pt>
                <c:pt idx="1179">
                  <c:v>3.2535400000000001E-6</c:v>
                </c:pt>
                <c:pt idx="1180">
                  <c:v>2.7311099999999998E-6</c:v>
                </c:pt>
                <c:pt idx="1181">
                  <c:v>2.0564299999999999E-6</c:v>
                </c:pt>
                <c:pt idx="1182">
                  <c:v>1.1971900000000001E-6</c:v>
                </c:pt>
                <c:pt idx="1183">
                  <c:v>9.23492E-8</c:v>
                </c:pt>
                <c:pt idx="1184">
                  <c:v>-1.3076599999999999E-6</c:v>
                </c:pt>
                <c:pt idx="1185">
                  <c:v>-2.9989900000000001E-6</c:v>
                </c:pt>
                <c:pt idx="1186">
                  <c:v>-4.9045999999999996E-6</c:v>
                </c:pt>
                <c:pt idx="1187">
                  <c:v>-6.8870100000000002E-6</c:v>
                </c:pt>
                <c:pt idx="1188">
                  <c:v>-8.7847400000000002E-6</c:v>
                </c:pt>
                <c:pt idx="1189">
                  <c:v>-1.04508E-5</c:v>
                </c:pt>
                <c:pt idx="1190">
                  <c:v>-1.1773000000000001E-5</c:v>
                </c:pt>
                <c:pt idx="1191">
                  <c:v>-1.2667799999999999E-5</c:v>
                </c:pt>
                <c:pt idx="1192">
                  <c:v>-1.30593E-5</c:v>
                </c:pt>
                <c:pt idx="1193">
                  <c:v>-1.2862499999999999E-5</c:v>
                </c:pt>
                <c:pt idx="1194">
                  <c:v>-1.19875E-5</c:v>
                </c:pt>
                <c:pt idx="1195">
                  <c:v>-1.03673E-5</c:v>
                </c:pt>
                <c:pt idx="1196">
                  <c:v>-7.9963399999999994E-6</c:v>
                </c:pt>
                <c:pt idx="1197">
                  <c:v>-4.9584699999999996E-6</c:v>
                </c:pt>
                <c:pt idx="1198">
                  <c:v>-1.43308E-6</c:v>
                </c:pt>
                <c:pt idx="1199">
                  <c:v>2.32246E-6</c:v>
                </c:pt>
                <c:pt idx="1200">
                  <c:v>6.0020000000000003E-6</c:v>
                </c:pt>
                <c:pt idx="1201">
                  <c:v>9.2800400000000003E-6</c:v>
                </c:pt>
                <c:pt idx="1202">
                  <c:v>1.18374E-5</c:v>
                </c:pt>
                <c:pt idx="1203">
                  <c:v>1.33883E-5</c:v>
                </c:pt>
                <c:pt idx="1204">
                  <c:v>1.37149E-5</c:v>
                </c:pt>
                <c:pt idx="1205">
                  <c:v>1.27116E-5</c:v>
                </c:pt>
                <c:pt idx="1206">
                  <c:v>1.04247E-5</c:v>
                </c:pt>
                <c:pt idx="1207">
                  <c:v>7.0741700000000004E-6</c:v>
                </c:pt>
                <c:pt idx="1208">
                  <c:v>3.03886E-6</c:v>
                </c:pt>
                <c:pt idx="1209">
                  <c:v>-1.1951800000000001E-6</c:v>
                </c:pt>
                <c:pt idx="1210">
                  <c:v>-5.1142600000000001E-6</c:v>
                </c:pt>
                <c:pt idx="1211">
                  <c:v>-8.2628100000000006E-6</c:v>
                </c:pt>
                <c:pt idx="1212">
                  <c:v>-1.03127E-5</c:v>
                </c:pt>
                <c:pt idx="1213">
                  <c:v>-1.1100299999999999E-5</c:v>
                </c:pt>
                <c:pt idx="1214">
                  <c:v>-1.06268E-5</c:v>
                </c:pt>
                <c:pt idx="1215">
                  <c:v>-9.0302099999999994E-6</c:v>
                </c:pt>
                <c:pt idx="1216">
                  <c:v>-6.5437700000000004E-6</c:v>
                </c:pt>
                <c:pt idx="1217">
                  <c:v>-3.4558399999999998E-6</c:v>
                </c:pt>
                <c:pt idx="1218">
                  <c:v>-7.83361E-8</c:v>
                </c:pt>
                <c:pt idx="1219">
                  <c:v>3.2767899999999998E-6</c:v>
                </c:pt>
                <c:pt idx="1220">
                  <c:v>6.3190099999999998E-6</c:v>
                </c:pt>
                <c:pt idx="1221">
                  <c:v>8.8037300000000005E-6</c:v>
                </c:pt>
                <c:pt idx="1222">
                  <c:v>1.0559499999999999E-5</c:v>
                </c:pt>
                <c:pt idx="1223">
                  <c:v>1.15125E-5</c:v>
                </c:pt>
                <c:pt idx="1224">
                  <c:v>1.1699600000000001E-5</c:v>
                </c:pt>
                <c:pt idx="1225">
                  <c:v>1.12674E-5</c:v>
                </c:pt>
                <c:pt idx="1226">
                  <c:v>1.04516E-5</c:v>
                </c:pt>
                <c:pt idx="1227">
                  <c:v>9.5429800000000002E-6</c:v>
                </c:pt>
                <c:pt idx="1228">
                  <c:v>8.8383100000000004E-6</c:v>
                </c:pt>
                <c:pt idx="1229">
                  <c:v>8.5841300000000001E-6</c:v>
                </c:pt>
                <c:pt idx="1230">
                  <c:v>8.91955E-6</c:v>
                </c:pt>
                <c:pt idx="1231">
                  <c:v>9.8310600000000004E-6</c:v>
                </c:pt>
                <c:pt idx="1232">
                  <c:v>1.1134E-5</c:v>
                </c:pt>
                <c:pt idx="1233">
                  <c:v>1.2492E-5</c:v>
                </c:pt>
                <c:pt idx="1234">
                  <c:v>1.34777E-5</c:v>
                </c:pt>
                <c:pt idx="1235">
                  <c:v>1.36641E-5</c:v>
                </c:pt>
                <c:pt idx="1236">
                  <c:v>1.27252E-5</c:v>
                </c:pt>
                <c:pt idx="1237">
                  <c:v>1.0520600000000001E-5</c:v>
                </c:pt>
                <c:pt idx="1238">
                  <c:v>7.1389499999999996E-6</c:v>
                </c:pt>
                <c:pt idx="1239">
                  <c:v>2.8896900000000002E-6</c:v>
                </c:pt>
                <c:pt idx="1240">
                  <c:v>-1.7563100000000001E-6</c:v>
                </c:pt>
                <c:pt idx="1241">
                  <c:v>-6.2594099999999996E-6</c:v>
                </c:pt>
                <c:pt idx="1242">
                  <c:v>-1.01124E-5</c:v>
                </c:pt>
                <c:pt idx="1243">
                  <c:v>-1.2924E-5</c:v>
                </c:pt>
                <c:pt idx="1244">
                  <c:v>-1.44651E-5</c:v>
                </c:pt>
                <c:pt idx="1245">
                  <c:v>-1.46723E-5</c:v>
                </c:pt>
                <c:pt idx="1246">
                  <c:v>-1.36159E-5</c:v>
                </c:pt>
                <c:pt idx="1247">
                  <c:v>-1.14511E-5</c:v>
                </c:pt>
                <c:pt idx="1248">
                  <c:v>-8.3749800000000006E-6</c:v>
                </c:pt>
                <c:pt idx="1249">
                  <c:v>-4.6049200000000003E-6</c:v>
                </c:pt>
                <c:pt idx="1250">
                  <c:v>-3.8328999999999999E-7</c:v>
                </c:pt>
                <c:pt idx="1251">
                  <c:v>4.0028900000000004E-6</c:v>
                </c:pt>
                <c:pt idx="1252">
                  <c:v>8.2067200000000003E-6</c:v>
                </c:pt>
                <c:pt idx="1253">
                  <c:v>1.18305E-5</c:v>
                </c:pt>
                <c:pt idx="1254">
                  <c:v>1.44681E-5</c:v>
                </c:pt>
                <c:pt idx="1255">
                  <c:v>1.5774399999999999E-5</c:v>
                </c:pt>
                <c:pt idx="1256">
                  <c:v>1.5540200000000001E-5</c:v>
                </c:pt>
                <c:pt idx="1257">
                  <c:v>1.37492E-5</c:v>
                </c:pt>
                <c:pt idx="1258">
                  <c:v>1.05955E-5</c:v>
                </c:pt>
                <c:pt idx="1259">
                  <c:v>6.4570799999999998E-6</c:v>
                </c:pt>
                <c:pt idx="1260">
                  <c:v>1.83388E-6</c:v>
                </c:pt>
                <c:pt idx="1261">
                  <c:v>-2.7327000000000001E-6</c:v>
                </c:pt>
                <c:pt idx="1262">
                  <c:v>-6.73769E-6</c:v>
                </c:pt>
                <c:pt idx="1263">
                  <c:v>-9.7741500000000003E-6</c:v>
                </c:pt>
                <c:pt idx="1264">
                  <c:v>-1.15725E-5</c:v>
                </c:pt>
                <c:pt idx="1265">
                  <c:v>-1.2019599999999999E-5</c:v>
                </c:pt>
                <c:pt idx="1266">
                  <c:v>-1.1161900000000001E-5</c:v>
                </c:pt>
                <c:pt idx="1267">
                  <c:v>-9.1964200000000003E-6</c:v>
                </c:pt>
                <c:pt idx="1268">
                  <c:v>-6.4474600000000003E-6</c:v>
                </c:pt>
                <c:pt idx="1269">
                  <c:v>-3.3263299999999998E-6</c:v>
                </c:pt>
                <c:pt idx="1270">
                  <c:v>-2.7286599999999998E-7</c:v>
                </c:pt>
                <c:pt idx="1271">
                  <c:v>2.3137099999999998E-6</c:v>
                </c:pt>
                <c:pt idx="1272">
                  <c:v>4.1395099999999998E-6</c:v>
                </c:pt>
                <c:pt idx="1273">
                  <c:v>5.0584499999999998E-6</c:v>
                </c:pt>
                <c:pt idx="1274">
                  <c:v>5.0803600000000003E-6</c:v>
                </c:pt>
                <c:pt idx="1275">
                  <c:v>4.3454199999999996E-6</c:v>
                </c:pt>
                <c:pt idx="1276">
                  <c:v>3.0772200000000001E-6</c:v>
                </c:pt>
                <c:pt idx="1277">
                  <c:v>1.53258E-6</c:v>
                </c:pt>
                <c:pt idx="1278">
                  <c:v>-3.82928E-8</c:v>
                </c:pt>
                <c:pt idx="1279">
                  <c:v>-1.4176E-6</c:v>
                </c:pt>
                <c:pt idx="1280">
                  <c:v>-2.4368900000000001E-6</c:v>
                </c:pt>
                <c:pt idx="1281">
                  <c:v>-2.9931000000000002E-6</c:v>
                </c:pt>
                <c:pt idx="1282">
                  <c:v>-3.0663300000000002E-6</c:v>
                </c:pt>
                <c:pt idx="1283">
                  <c:v>-2.73383E-6</c:v>
                </c:pt>
                <c:pt idx="1284">
                  <c:v>-2.1695799999999998E-6</c:v>
                </c:pt>
                <c:pt idx="1285">
                  <c:v>-1.6201500000000001E-6</c:v>
                </c:pt>
                <c:pt idx="1286">
                  <c:v>-1.35672E-6</c:v>
                </c:pt>
                <c:pt idx="1287">
                  <c:v>-1.6136600000000001E-6</c:v>
                </c:pt>
                <c:pt idx="1288">
                  <c:v>-2.5316E-6</c:v>
                </c:pt>
                <c:pt idx="1289">
                  <c:v>-4.1228999999999999E-6</c:v>
                </c:pt>
                <c:pt idx="1290">
                  <c:v>-6.26903E-6</c:v>
                </c:pt>
                <c:pt idx="1291">
                  <c:v>-8.7480800000000004E-6</c:v>
                </c:pt>
                <c:pt idx="1292">
                  <c:v>-1.128E-5</c:v>
                </c:pt>
                <c:pt idx="1293">
                  <c:v>-1.3574000000000001E-5</c:v>
                </c:pt>
                <c:pt idx="1294">
                  <c:v>-1.53651E-5</c:v>
                </c:pt>
                <c:pt idx="1295">
                  <c:v>-1.6436400000000001E-5</c:v>
                </c:pt>
                <c:pt idx="1296">
                  <c:v>-1.66293E-5</c:v>
                </c:pt>
                <c:pt idx="1297">
                  <c:v>-1.5849E-5</c:v>
                </c:pt>
                <c:pt idx="1298">
                  <c:v>-1.40712E-5</c:v>
                </c:pt>
                <c:pt idx="1299">
                  <c:v>-1.1349600000000001E-5</c:v>
                </c:pt>
                <c:pt idx="1300">
                  <c:v>-7.8225599999999992E-6</c:v>
                </c:pt>
                <c:pt idx="1301">
                  <c:v>-3.7125999999999998E-6</c:v>
                </c:pt>
                <c:pt idx="1302">
                  <c:v>6.8393299999999999E-7</c:v>
                </c:pt>
                <c:pt idx="1303">
                  <c:v>5.0184299999999997E-6</c:v>
                </c:pt>
                <c:pt idx="1304">
                  <c:v>8.9207999999999994E-6</c:v>
                </c:pt>
                <c:pt idx="1305">
                  <c:v>1.20361E-5</c:v>
                </c:pt>
                <c:pt idx="1306">
                  <c:v>1.4063199999999999E-5</c:v>
                </c:pt>
                <c:pt idx="1307">
                  <c:v>1.4791699999999999E-5</c:v>
                </c:pt>
                <c:pt idx="1308">
                  <c:v>1.41332E-5</c:v>
                </c:pt>
                <c:pt idx="1309">
                  <c:v>1.2141600000000001E-5</c:v>
                </c:pt>
                <c:pt idx="1310">
                  <c:v>9.0180799999999996E-6</c:v>
                </c:pt>
                <c:pt idx="1311">
                  <c:v>5.0958700000000002E-6</c:v>
                </c:pt>
                <c:pt idx="1312">
                  <c:v>8.0406100000000004E-7</c:v>
                </c:pt>
                <c:pt idx="1313">
                  <c:v>-3.38682E-6</c:v>
                </c:pt>
                <c:pt idx="1314">
                  <c:v>-7.0280700000000001E-6</c:v>
                </c:pt>
                <c:pt idx="1315">
                  <c:v>-9.7526799999999993E-6</c:v>
                </c:pt>
                <c:pt idx="1316">
                  <c:v>-1.1319500000000001E-5</c:v>
                </c:pt>
                <c:pt idx="1317">
                  <c:v>-1.16336E-5</c:v>
                </c:pt>
                <c:pt idx="1318">
                  <c:v>-1.07415E-5</c:v>
                </c:pt>
                <c:pt idx="1319">
                  <c:v>-8.8057900000000006E-6</c:v>
                </c:pt>
                <c:pt idx="1320">
                  <c:v>-6.0688199999999999E-6</c:v>
                </c:pt>
                <c:pt idx="1321">
                  <c:v>-2.81159E-6</c:v>
                </c:pt>
                <c:pt idx="1322">
                  <c:v>6.8339000000000003E-7</c:v>
                </c:pt>
                <c:pt idx="1323">
                  <c:v>4.1621899999999999E-6</c:v>
                </c:pt>
                <c:pt idx="1324">
                  <c:v>7.4191800000000003E-6</c:v>
                </c:pt>
                <c:pt idx="1325">
                  <c:v>1.03047E-5</c:v>
                </c:pt>
                <c:pt idx="1326">
                  <c:v>1.27206E-5</c:v>
                </c:pt>
                <c:pt idx="1327">
                  <c:v>1.4606199999999999E-5</c:v>
                </c:pt>
                <c:pt idx="1328">
                  <c:v>1.5918800000000001E-5</c:v>
                </c:pt>
                <c:pt idx="1329">
                  <c:v>1.66151E-5</c:v>
                </c:pt>
                <c:pt idx="1330">
                  <c:v>1.66399E-5</c:v>
                </c:pt>
                <c:pt idx="1331">
                  <c:v>1.5923800000000002E-5</c:v>
                </c:pt>
                <c:pt idx="1332">
                  <c:v>1.4395399999999999E-5</c:v>
                </c:pt>
                <c:pt idx="1333">
                  <c:v>1.20036E-5</c:v>
                </c:pt>
                <c:pt idx="1334">
                  <c:v>8.7498599999999996E-6</c:v>
                </c:pt>
                <c:pt idx="1335">
                  <c:v>4.71992E-6</c:v>
                </c:pt>
                <c:pt idx="1336">
                  <c:v>1.0774700000000001E-7</c:v>
                </c:pt>
                <c:pt idx="1337">
                  <c:v>-4.7805899999999997E-6</c:v>
                </c:pt>
                <c:pt idx="1338">
                  <c:v>-9.5495099999999996E-6</c:v>
                </c:pt>
                <c:pt idx="1339">
                  <c:v>-1.3763299999999999E-5</c:v>
                </c:pt>
                <c:pt idx="1340">
                  <c:v>-1.7014E-5</c:v>
                </c:pt>
                <c:pt idx="1341">
                  <c:v>-1.8992799999999999E-5</c:v>
                </c:pt>
                <c:pt idx="1342">
                  <c:v>-1.9546800000000001E-5</c:v>
                </c:pt>
                <c:pt idx="1343">
                  <c:v>-1.8706700000000002E-5</c:v>
                </c:pt>
                <c:pt idx="1344">
                  <c:v>-1.6677600000000001E-5</c:v>
                </c:pt>
                <c:pt idx="1345">
                  <c:v>-1.3794200000000001E-5</c:v>
                </c:pt>
                <c:pt idx="1346">
                  <c:v>-1.04509E-5</c:v>
                </c:pt>
                <c:pt idx="1347">
                  <c:v>-7.0235499999999999E-6</c:v>
                </c:pt>
                <c:pt idx="1348">
                  <c:v>-3.8008699999999999E-6</c:v>
                </c:pt>
                <c:pt idx="1349">
                  <c:v>-9.4247200000000005E-7</c:v>
                </c:pt>
                <c:pt idx="1350">
                  <c:v>1.5270599999999999E-6</c:v>
                </c:pt>
                <c:pt idx="1351">
                  <c:v>3.68864E-6</c:v>
                </c:pt>
                <c:pt idx="1352">
                  <c:v>5.6740600000000002E-6</c:v>
                </c:pt>
                <c:pt idx="1353">
                  <c:v>7.6037999999999999E-6</c:v>
                </c:pt>
                <c:pt idx="1354">
                  <c:v>9.5360800000000004E-6</c:v>
                </c:pt>
                <c:pt idx="1355">
                  <c:v>1.14406E-5</c:v>
                </c:pt>
                <c:pt idx="1356">
                  <c:v>1.3200700000000001E-5</c:v>
                </c:pt>
                <c:pt idx="1357">
                  <c:v>1.46383E-5</c:v>
                </c:pt>
                <c:pt idx="1358">
                  <c:v>1.5548899999999999E-5</c:v>
                </c:pt>
                <c:pt idx="1359">
                  <c:v>1.57363E-5</c:v>
                </c:pt>
                <c:pt idx="1360">
                  <c:v>1.5040499999999999E-5</c:v>
                </c:pt>
                <c:pt idx="1361">
                  <c:v>1.33574E-5</c:v>
                </c:pt>
                <c:pt idx="1362">
                  <c:v>1.0656600000000001E-5</c:v>
                </c:pt>
                <c:pt idx="1363">
                  <c:v>6.9954300000000004E-6</c:v>
                </c:pt>
                <c:pt idx="1364">
                  <c:v>2.53215E-6</c:v>
                </c:pt>
                <c:pt idx="1365">
                  <c:v>-2.4714799999999998E-6</c:v>
                </c:pt>
                <c:pt idx="1366">
                  <c:v>-7.6622499999999994E-6</c:v>
                </c:pt>
                <c:pt idx="1367">
                  <c:v>-1.26266E-5</c:v>
                </c:pt>
                <c:pt idx="1368">
                  <c:v>-1.6937499999999998E-5</c:v>
                </c:pt>
                <c:pt idx="1369">
                  <c:v>-2.0208600000000002E-5</c:v>
                </c:pt>
                <c:pt idx="1370">
                  <c:v>-2.2143699999999999E-5</c:v>
                </c:pt>
                <c:pt idx="1371">
                  <c:v>-2.2572899999999999E-5</c:v>
                </c:pt>
                <c:pt idx="1372">
                  <c:v>-2.1467999999999998E-5</c:v>
                </c:pt>
                <c:pt idx="1373">
                  <c:v>-1.8941E-5</c:v>
                </c:pt>
                <c:pt idx="1374">
                  <c:v>-1.52276E-5</c:v>
                </c:pt>
                <c:pt idx="1375">
                  <c:v>-1.0663600000000001E-5</c:v>
                </c:pt>
                <c:pt idx="1376">
                  <c:v>-5.65437E-6</c:v>
                </c:pt>
                <c:pt idx="1377">
                  <c:v>-6.3891E-7</c:v>
                </c:pt>
                <c:pt idx="1378">
                  <c:v>3.9531999999999997E-6</c:v>
                </c:pt>
                <c:pt idx="1379">
                  <c:v>7.7500599999999995E-6</c:v>
                </c:pt>
                <c:pt idx="1380">
                  <c:v>1.0484E-5</c:v>
                </c:pt>
                <c:pt idx="1381">
                  <c:v>1.2025799999999999E-5</c:v>
                </c:pt>
                <c:pt idx="1382">
                  <c:v>1.2395000000000001E-5</c:v>
                </c:pt>
                <c:pt idx="1383">
                  <c:v>1.17428E-5</c:v>
                </c:pt>
                <c:pt idx="1384">
                  <c:v>1.03102E-5</c:v>
                </c:pt>
                <c:pt idx="1385">
                  <c:v>8.3743099999999994E-6</c:v>
                </c:pt>
                <c:pt idx="1386">
                  <c:v>6.1979800000000001E-6</c:v>
                </c:pt>
                <c:pt idx="1387">
                  <c:v>3.9951699999999999E-6</c:v>
                </c:pt>
                <c:pt idx="1388">
                  <c:v>1.9166899999999999E-6</c:v>
                </c:pt>
                <c:pt idx="1389">
                  <c:v>5.2856099999999999E-8</c:v>
                </c:pt>
                <c:pt idx="1390">
                  <c:v>-1.55471E-6</c:v>
                </c:pt>
                <c:pt idx="1391">
                  <c:v>-2.8995099999999998E-6</c:v>
                </c:pt>
                <c:pt idx="1392">
                  <c:v>-3.9982000000000001E-6</c:v>
                </c:pt>
                <c:pt idx="1393">
                  <c:v>-4.8795700000000003E-6</c:v>
                </c:pt>
                <c:pt idx="1394">
                  <c:v>-5.5721200000000001E-6</c:v>
                </c:pt>
                <c:pt idx="1395">
                  <c:v>-6.0898900000000001E-6</c:v>
                </c:pt>
                <c:pt idx="1396">
                  <c:v>-6.4194099999999997E-6</c:v>
                </c:pt>
                <c:pt idx="1397">
                  <c:v>-6.5131399999999998E-6</c:v>
                </c:pt>
                <c:pt idx="1398">
                  <c:v>-6.29442E-6</c:v>
                </c:pt>
                <c:pt idx="1399">
                  <c:v>-5.6757100000000004E-6</c:v>
                </c:pt>
                <c:pt idx="1400">
                  <c:v>-4.5865699999999999E-6</c:v>
                </c:pt>
                <c:pt idx="1401">
                  <c:v>-3.00328E-6</c:v>
                </c:pt>
                <c:pt idx="1402">
                  <c:v>-9.7021799999999991E-7</c:v>
                </c:pt>
                <c:pt idx="1403">
                  <c:v>1.3955199999999999E-6</c:v>
                </c:pt>
                <c:pt idx="1404">
                  <c:v>3.91906E-6</c:v>
                </c:pt>
                <c:pt idx="1405">
                  <c:v>6.3980700000000002E-6</c:v>
                </c:pt>
                <c:pt idx="1406">
                  <c:v>8.6380799999999998E-6</c:v>
                </c:pt>
                <c:pt idx="1407">
                  <c:v>1.04803E-5</c:v>
                </c:pt>
                <c:pt idx="1408">
                  <c:v>1.18128E-5</c:v>
                </c:pt>
                <c:pt idx="1409">
                  <c:v>1.25647E-5</c:v>
                </c:pt>
                <c:pt idx="1410">
                  <c:v>1.26897E-5</c:v>
                </c:pt>
                <c:pt idx="1411">
                  <c:v>1.2152499999999999E-5</c:v>
                </c:pt>
                <c:pt idx="1412">
                  <c:v>1.0928600000000001E-5</c:v>
                </c:pt>
                <c:pt idx="1413">
                  <c:v>9.0195999999999992E-6</c:v>
                </c:pt>
                <c:pt idx="1414">
                  <c:v>6.4782199999999998E-6</c:v>
                </c:pt>
                <c:pt idx="1415">
                  <c:v>3.4301200000000001E-6</c:v>
                </c:pt>
                <c:pt idx="1416">
                  <c:v>7.9144999999999998E-8</c:v>
                </c:pt>
                <c:pt idx="1417">
                  <c:v>-3.3098500000000002E-6</c:v>
                </c:pt>
                <c:pt idx="1418">
                  <c:v>-6.44719E-6</c:v>
                </c:pt>
                <c:pt idx="1419">
                  <c:v>-9.0618599999999993E-6</c:v>
                </c:pt>
                <c:pt idx="1420">
                  <c:v>-1.09375E-5</c:v>
                </c:pt>
                <c:pt idx="1421">
                  <c:v>-1.1930799999999999E-5</c:v>
                </c:pt>
                <c:pt idx="1422">
                  <c:v>-1.1969200000000001E-5</c:v>
                </c:pt>
                <c:pt idx="1423">
                  <c:v>-1.1036199999999999E-5</c:v>
                </c:pt>
                <c:pt idx="1424">
                  <c:v>-9.1551300000000002E-6</c:v>
                </c:pt>
                <c:pt idx="1425">
                  <c:v>-6.3835199999999997E-6</c:v>
                </c:pt>
                <c:pt idx="1426">
                  <c:v>-2.8212000000000002E-6</c:v>
                </c:pt>
                <c:pt idx="1427">
                  <c:v>1.37108E-6</c:v>
                </c:pt>
                <c:pt idx="1428">
                  <c:v>5.95395E-6</c:v>
                </c:pt>
                <c:pt idx="1429">
                  <c:v>1.0604199999999999E-5</c:v>
                </c:pt>
                <c:pt idx="1430">
                  <c:v>1.4929900000000001E-5</c:v>
                </c:pt>
                <c:pt idx="1431">
                  <c:v>1.8505800000000002E-5</c:v>
                </c:pt>
                <c:pt idx="1432">
                  <c:v>2.0924299999999999E-5</c:v>
                </c:pt>
                <c:pt idx="1433">
                  <c:v>2.18506E-5</c:v>
                </c:pt>
                <c:pt idx="1434">
                  <c:v>2.1074299999999999E-5</c:v>
                </c:pt>
                <c:pt idx="1435">
                  <c:v>1.8549299999999999E-5</c:v>
                </c:pt>
                <c:pt idx="1436">
                  <c:v>1.44159E-5</c:v>
                </c:pt>
                <c:pt idx="1437">
                  <c:v>9.0002299999999994E-6</c:v>
                </c:pt>
                <c:pt idx="1438">
                  <c:v>2.7891499999999998E-6</c:v>
                </c:pt>
                <c:pt idx="1439">
                  <c:v>-3.6222299999999998E-6</c:v>
                </c:pt>
                <c:pt idx="1440">
                  <c:v>-9.6049399999999996E-6</c:v>
                </c:pt>
                <c:pt idx="1441">
                  <c:v>-1.45828E-5</c:v>
                </c:pt>
                <c:pt idx="1442">
                  <c:v>-1.81157E-5</c:v>
                </c:pt>
                <c:pt idx="1443">
                  <c:v>-1.9961399999999998E-5</c:v>
                </c:pt>
                <c:pt idx="1444">
                  <c:v>-2.0102000000000002E-5</c:v>
                </c:pt>
                <c:pt idx="1445">
                  <c:v>-1.8729899999999998E-5</c:v>
                </c:pt>
                <c:pt idx="1446">
                  <c:v>-1.6197399999999998E-5</c:v>
                </c:pt>
                <c:pt idx="1447">
                  <c:v>-1.2945899999999999E-5</c:v>
                </c:pt>
                <c:pt idx="1448">
                  <c:v>-9.4302800000000005E-6</c:v>
                </c:pt>
                <c:pt idx="1449">
                  <c:v>-6.05647E-6</c:v>
                </c:pt>
                <c:pt idx="1450">
                  <c:v>-3.1387499999999998E-6</c:v>
                </c:pt>
                <c:pt idx="1451">
                  <c:v>-8.7853199999999997E-7</c:v>
                </c:pt>
                <c:pt idx="1452">
                  <c:v>6.3993500000000002E-7</c:v>
                </c:pt>
                <c:pt idx="1453">
                  <c:v>1.4418399999999999E-6</c:v>
                </c:pt>
                <c:pt idx="1454">
                  <c:v>1.64501E-6</c:v>
                </c:pt>
                <c:pt idx="1455">
                  <c:v>1.4344500000000001E-6</c:v>
                </c:pt>
                <c:pt idx="1456">
                  <c:v>1.02847E-6</c:v>
                </c:pt>
                <c:pt idx="1457">
                  <c:v>6.3941800000000004E-7</c:v>
                </c:pt>
                <c:pt idx="1458">
                  <c:v>4.3543599999999998E-7</c:v>
                </c:pt>
                <c:pt idx="1459">
                  <c:v>5.1149099999999996E-7</c:v>
                </c:pt>
                <c:pt idx="1460">
                  <c:v>8.7588599999999999E-7</c:v>
                </c:pt>
                <c:pt idx="1461">
                  <c:v>1.45365E-6</c:v>
                </c:pt>
                <c:pt idx="1462">
                  <c:v>2.1030800000000001E-6</c:v>
                </c:pt>
                <c:pt idx="1463">
                  <c:v>2.6394999999999999E-6</c:v>
                </c:pt>
                <c:pt idx="1464">
                  <c:v>2.8615099999999999E-6</c:v>
                </c:pt>
                <c:pt idx="1465">
                  <c:v>2.57893E-6</c:v>
                </c:pt>
                <c:pt idx="1466">
                  <c:v>1.64346E-6</c:v>
                </c:pt>
                <c:pt idx="1467">
                  <c:v>-1.7599000000000001E-8</c:v>
                </c:pt>
                <c:pt idx="1468">
                  <c:v>-2.3689400000000001E-6</c:v>
                </c:pt>
                <c:pt idx="1469">
                  <c:v>-5.24556E-6</c:v>
                </c:pt>
                <c:pt idx="1470">
                  <c:v>-8.3524699999999997E-6</c:v>
                </c:pt>
                <c:pt idx="1471">
                  <c:v>-1.12929E-5</c:v>
                </c:pt>
                <c:pt idx="1472">
                  <c:v>-1.36239E-5</c:v>
                </c:pt>
                <c:pt idx="1473">
                  <c:v>-1.49303E-5</c:v>
                </c:pt>
                <c:pt idx="1474">
                  <c:v>-1.48996E-5</c:v>
                </c:pt>
                <c:pt idx="1475">
                  <c:v>-1.33834E-5</c:v>
                </c:pt>
                <c:pt idx="1476">
                  <c:v>-1.04314E-5</c:v>
                </c:pt>
                <c:pt idx="1477">
                  <c:v>-6.2916699999999999E-6</c:v>
                </c:pt>
                <c:pt idx="1478">
                  <c:v>-1.3799699999999999E-6</c:v>
                </c:pt>
                <c:pt idx="1479">
                  <c:v>3.7776800000000001E-6</c:v>
                </c:pt>
                <c:pt idx="1480">
                  <c:v>8.6180299999999999E-6</c:v>
                </c:pt>
                <c:pt idx="1481">
                  <c:v>1.26178E-5</c:v>
                </c:pt>
                <c:pt idx="1482">
                  <c:v>1.5362700000000001E-5</c:v>
                </c:pt>
                <c:pt idx="1483">
                  <c:v>1.6597300000000001E-5</c:v>
                </c:pt>
                <c:pt idx="1484">
                  <c:v>1.62474E-5</c:v>
                </c:pt>
                <c:pt idx="1485">
                  <c:v>1.44128E-5</c:v>
                </c:pt>
                <c:pt idx="1486">
                  <c:v>1.13354E-5</c:v>
                </c:pt>
                <c:pt idx="1487">
                  <c:v>7.3516199999999998E-6</c:v>
                </c:pt>
                <c:pt idx="1488">
                  <c:v>2.8441E-6</c:v>
                </c:pt>
                <c:pt idx="1489">
                  <c:v>-1.7983100000000001E-6</c:v>
                </c:pt>
                <c:pt idx="1490">
                  <c:v>-6.207E-6</c:v>
                </c:pt>
                <c:pt idx="1491">
                  <c:v>-1.0050100000000001E-5</c:v>
                </c:pt>
                <c:pt idx="1492">
                  <c:v>-1.30469E-5</c:v>
                </c:pt>
                <c:pt idx="1493">
                  <c:v>-1.4985599999999999E-5</c:v>
                </c:pt>
                <c:pt idx="1494">
                  <c:v>-1.5747E-5</c:v>
                </c:pt>
                <c:pt idx="1495">
                  <c:v>-1.5324699999999999E-5</c:v>
                </c:pt>
                <c:pt idx="1496">
                  <c:v>-1.38334E-5</c:v>
                </c:pt>
                <c:pt idx="1497">
                  <c:v>-1.14967E-5</c:v>
                </c:pt>
                <c:pt idx="1498">
                  <c:v>-8.6133299999999997E-6</c:v>
                </c:pt>
                <c:pt idx="1499">
                  <c:v>-5.5088200000000002E-6</c:v>
                </c:pt>
                <c:pt idx="1500">
                  <c:v>-2.4852299999999999E-6</c:v>
                </c:pt>
                <c:pt idx="1501">
                  <c:v>2.2107100000000001E-7</c:v>
                </c:pt>
                <c:pt idx="1502">
                  <c:v>2.4656600000000001E-6</c:v>
                </c:pt>
                <c:pt idx="1503">
                  <c:v>4.2050899999999999E-6</c:v>
                </c:pt>
                <c:pt idx="1504">
                  <c:v>5.4902800000000001E-6</c:v>
                </c:pt>
                <c:pt idx="1505">
                  <c:v>6.4464499999999999E-6</c:v>
                </c:pt>
                <c:pt idx="1506">
                  <c:v>7.2414099999999997E-6</c:v>
                </c:pt>
                <c:pt idx="1507">
                  <c:v>8.0445999999999992E-6</c:v>
                </c:pt>
                <c:pt idx="1508">
                  <c:v>8.9818799999999998E-6</c:v>
                </c:pt>
                <c:pt idx="1509">
                  <c:v>1.00953E-5</c:v>
                </c:pt>
                <c:pt idx="1510">
                  <c:v>1.13192E-5</c:v>
                </c:pt>
                <c:pt idx="1511">
                  <c:v>1.24842E-5</c:v>
                </c:pt>
                <c:pt idx="1512">
                  <c:v>1.33503E-5</c:v>
                </c:pt>
                <c:pt idx="1513">
                  <c:v>1.3665199999999999E-5</c:v>
                </c:pt>
                <c:pt idx="1514">
                  <c:v>1.32297E-5</c:v>
                </c:pt>
                <c:pt idx="1515">
                  <c:v>1.19511E-5</c:v>
                </c:pt>
                <c:pt idx="1516">
                  <c:v>9.8678599999999997E-6</c:v>
                </c:pt>
                <c:pt idx="1517">
                  <c:v>7.1396799999999999E-6</c:v>
                </c:pt>
                <c:pt idx="1518">
                  <c:v>4.0104700000000004E-6</c:v>
                </c:pt>
                <c:pt idx="1519">
                  <c:v>7.5867300000000003E-7</c:v>
                </c:pt>
                <c:pt idx="1520">
                  <c:v>-2.3476300000000002E-6</c:v>
                </c:pt>
                <c:pt idx="1521">
                  <c:v>-5.0798500000000002E-6</c:v>
                </c:pt>
                <c:pt idx="1522">
                  <c:v>-7.2604E-6</c:v>
                </c:pt>
                <c:pt idx="1523">
                  <c:v>-8.7619800000000004E-6</c:v>
                </c:pt>
                <c:pt idx="1524">
                  <c:v>-9.5028600000000007E-6</c:v>
                </c:pt>
                <c:pt idx="1525">
                  <c:v>-9.4441699999999997E-6</c:v>
                </c:pt>
                <c:pt idx="1526">
                  <c:v>-8.59028E-6</c:v>
                </c:pt>
                <c:pt idx="1527">
                  <c:v>-6.9903400000000001E-6</c:v>
                </c:pt>
                <c:pt idx="1528">
                  <c:v>-4.7375799999999996E-6</c:v>
                </c:pt>
                <c:pt idx="1529">
                  <c:v>-1.96539E-6</c:v>
                </c:pt>
                <c:pt idx="1530">
                  <c:v>1.1582800000000001E-6</c:v>
                </c:pt>
                <c:pt idx="1531">
                  <c:v>4.4358199999999997E-6</c:v>
                </c:pt>
                <c:pt idx="1532">
                  <c:v>7.6430199999999992E-6</c:v>
                </c:pt>
                <c:pt idx="1533">
                  <c:v>1.05325E-5</c:v>
                </c:pt>
                <c:pt idx="1534">
                  <c:v>1.2842300000000001E-5</c:v>
                </c:pt>
                <c:pt idx="1535">
                  <c:v>1.43151E-5</c:v>
                </c:pt>
                <c:pt idx="1536">
                  <c:v>1.47288E-5</c:v>
                </c:pt>
                <c:pt idx="1537">
                  <c:v>1.39345E-5</c:v>
                </c:pt>
                <c:pt idx="1538">
                  <c:v>1.18938E-5</c:v>
                </c:pt>
                <c:pt idx="1539">
                  <c:v>8.7022499999999996E-6</c:v>
                </c:pt>
                <c:pt idx="1540">
                  <c:v>4.5908000000000002E-6</c:v>
                </c:pt>
                <c:pt idx="1541">
                  <c:v>-9.7150499999999994E-8</c:v>
                </c:pt>
                <c:pt idx="1542">
                  <c:v>-4.9503699999999997E-6</c:v>
                </c:pt>
                <c:pt idx="1543">
                  <c:v>-9.5458299999999997E-6</c:v>
                </c:pt>
                <c:pt idx="1544">
                  <c:v>-1.35041E-5</c:v>
                </c:pt>
                <c:pt idx="1545">
                  <c:v>-1.65332E-5</c:v>
                </c:pt>
                <c:pt idx="1546">
                  <c:v>-1.84527E-5</c:v>
                </c:pt>
                <c:pt idx="1547">
                  <c:v>-1.9196100000000001E-5</c:v>
                </c:pt>
                <c:pt idx="1548">
                  <c:v>-1.8795299999999999E-5</c:v>
                </c:pt>
                <c:pt idx="1549">
                  <c:v>-1.7353499999999999E-5</c:v>
                </c:pt>
                <c:pt idx="1550">
                  <c:v>-1.5018899999999999E-5</c:v>
                </c:pt>
                <c:pt idx="1551">
                  <c:v>-1.19658E-5</c:v>
                </c:pt>
                <c:pt idx="1552">
                  <c:v>-8.3905000000000004E-6</c:v>
                </c:pt>
                <c:pt idx="1553">
                  <c:v>-4.51557E-6</c:v>
                </c:pt>
                <c:pt idx="1554">
                  <c:v>-5.9761700000000005E-7</c:v>
                </c:pt>
                <c:pt idx="1555">
                  <c:v>3.0749800000000001E-6</c:v>
                </c:pt>
                <c:pt idx="1556">
                  <c:v>6.2015300000000002E-6</c:v>
                </c:pt>
                <c:pt idx="1557">
                  <c:v>8.5070800000000005E-6</c:v>
                </c:pt>
                <c:pt idx="1558">
                  <c:v>9.7912099999999994E-6</c:v>
                </c:pt>
                <c:pt idx="1559">
                  <c:v>9.9737799999999996E-6</c:v>
                </c:pt>
                <c:pt idx="1560">
                  <c:v>9.1218100000000003E-6</c:v>
                </c:pt>
                <c:pt idx="1561">
                  <c:v>7.4470199999999997E-6</c:v>
                </c:pt>
                <c:pt idx="1562">
                  <c:v>5.2715399999999997E-6</c:v>
                </c:pt>
                <c:pt idx="1563">
                  <c:v>2.9693300000000001E-6</c:v>
                </c:pt>
                <c:pt idx="1564">
                  <c:v>8.9739899999999995E-7</c:v>
                </c:pt>
                <c:pt idx="1565">
                  <c:v>-6.6698199999999996E-7</c:v>
                </c:pt>
                <c:pt idx="1566">
                  <c:v>-1.5695299999999999E-6</c:v>
                </c:pt>
                <c:pt idx="1567">
                  <c:v>-1.7954199999999999E-6</c:v>
                </c:pt>
                <c:pt idx="1568">
                  <c:v>-1.4585099999999999E-6</c:v>
                </c:pt>
                <c:pt idx="1569">
                  <c:v>-7.6833199999999995E-7</c:v>
                </c:pt>
                <c:pt idx="1570">
                  <c:v>1.6826499999999999E-8</c:v>
                </c:pt>
                <c:pt idx="1571">
                  <c:v>6.4149700000000004E-7</c:v>
                </c:pt>
                <c:pt idx="1572">
                  <c:v>9.0080800000000003E-7</c:v>
                </c:pt>
                <c:pt idx="1573">
                  <c:v>6.7709200000000004E-7</c:v>
                </c:pt>
                <c:pt idx="1574">
                  <c:v>-4.01909E-8</c:v>
                </c:pt>
                <c:pt idx="1575">
                  <c:v>-1.1545600000000001E-6</c:v>
                </c:pt>
                <c:pt idx="1576">
                  <c:v>-2.4829500000000001E-6</c:v>
                </c:pt>
                <c:pt idx="1577">
                  <c:v>-3.7931000000000002E-6</c:v>
                </c:pt>
                <c:pt idx="1578">
                  <c:v>-4.8506599999999997E-6</c:v>
                </c:pt>
                <c:pt idx="1579">
                  <c:v>-5.4661699999999999E-6</c:v>
                </c:pt>
                <c:pt idx="1580">
                  <c:v>-5.5313300000000003E-6</c:v>
                </c:pt>
                <c:pt idx="1581">
                  <c:v>-5.0361400000000002E-6</c:v>
                </c:pt>
                <c:pt idx="1582">
                  <c:v>-4.0634799999999996E-6</c:v>
                </c:pt>
                <c:pt idx="1583">
                  <c:v>-2.7636499999999998E-6</c:v>
                </c:pt>
                <c:pt idx="1584">
                  <c:v>-1.3171399999999999E-6</c:v>
                </c:pt>
                <c:pt idx="1585">
                  <c:v>1.02803E-7</c:v>
                </c:pt>
                <c:pt idx="1586">
                  <c:v>1.35711E-6</c:v>
                </c:pt>
                <c:pt idx="1587">
                  <c:v>2.3510500000000001E-6</c:v>
                </c:pt>
                <c:pt idx="1588">
                  <c:v>3.0280699999999999E-6</c:v>
                </c:pt>
                <c:pt idx="1589">
                  <c:v>3.3539199999999999E-6</c:v>
                </c:pt>
                <c:pt idx="1590">
                  <c:v>3.3010100000000001E-6</c:v>
                </c:pt>
                <c:pt idx="1591">
                  <c:v>2.84206E-6</c:v>
                </c:pt>
                <c:pt idx="1592">
                  <c:v>1.9572399999999999E-6</c:v>
                </c:pt>
                <c:pt idx="1593">
                  <c:v>6.5312200000000002E-7</c:v>
                </c:pt>
                <c:pt idx="1594">
                  <c:v>-1.0137600000000001E-6</c:v>
                </c:pt>
                <c:pt idx="1595">
                  <c:v>-2.9181699999999999E-6</c:v>
                </c:pt>
                <c:pt idx="1596">
                  <c:v>-4.8610100000000004E-6</c:v>
                </c:pt>
                <c:pt idx="1597">
                  <c:v>-6.5827200000000002E-6</c:v>
                </c:pt>
                <c:pt idx="1598">
                  <c:v>-7.7955000000000002E-6</c:v>
                </c:pt>
                <c:pt idx="1599">
                  <c:v>-8.2295800000000002E-6</c:v>
                </c:pt>
                <c:pt idx="1600">
                  <c:v>-7.6850699999999999E-6</c:v>
                </c:pt>
                <c:pt idx="1601">
                  <c:v>-6.0784699999999999E-6</c:v>
                </c:pt>
                <c:pt idx="1602">
                  <c:v>-3.47306E-6</c:v>
                </c:pt>
                <c:pt idx="1603">
                  <c:v>-8.4290600000000002E-8</c:v>
                </c:pt>
                <c:pt idx="1604">
                  <c:v>3.74372E-6</c:v>
                </c:pt>
                <c:pt idx="1605">
                  <c:v>7.5884699999999999E-6</c:v>
                </c:pt>
                <c:pt idx="1606">
                  <c:v>1.1017E-5</c:v>
                </c:pt>
                <c:pt idx="1607">
                  <c:v>1.3657400000000001E-5</c:v>
                </c:pt>
                <c:pt idx="1608">
                  <c:v>1.52571E-5</c:v>
                </c:pt>
                <c:pt idx="1609">
                  <c:v>1.5716500000000001E-5</c:v>
                </c:pt>
                <c:pt idx="1610">
                  <c:v>1.5089800000000001E-5</c:v>
                </c:pt>
                <c:pt idx="1611">
                  <c:v>1.35573E-5</c:v>
                </c:pt>
                <c:pt idx="1612">
                  <c:v>1.1379800000000001E-5</c:v>
                </c:pt>
                <c:pt idx="1613">
                  <c:v>8.8488599999999998E-6</c:v>
                </c:pt>
                <c:pt idx="1614">
                  <c:v>6.2460900000000004E-6</c:v>
                </c:pt>
                <c:pt idx="1615">
                  <c:v>3.8163600000000002E-6</c:v>
                </c:pt>
                <c:pt idx="1616">
                  <c:v>1.7551999999999999E-6</c:v>
                </c:pt>
                <c:pt idx="1617">
                  <c:v>2.0338599999999999E-7</c:v>
                </c:pt>
                <c:pt idx="1618">
                  <c:v>-7.5734100000000001E-7</c:v>
                </c:pt>
                <c:pt idx="1619">
                  <c:v>-1.1107400000000001E-6</c:v>
                </c:pt>
                <c:pt idx="1620">
                  <c:v>-9.1282200000000005E-7</c:v>
                </c:pt>
                <c:pt idx="1621">
                  <c:v>-2.9340599999999997E-7</c:v>
                </c:pt>
                <c:pt idx="1622">
                  <c:v>5.5305199999999999E-7</c:v>
                </c:pt>
                <c:pt idx="1623">
                  <c:v>1.3901700000000001E-6</c:v>
                </c:pt>
                <c:pt idx="1624">
                  <c:v>1.9736999999999998E-6</c:v>
                </c:pt>
                <c:pt idx="1625">
                  <c:v>2.09091E-6</c:v>
                </c:pt>
                <c:pt idx="1626">
                  <c:v>1.5971999999999999E-6</c:v>
                </c:pt>
                <c:pt idx="1627">
                  <c:v>4.4280999999999998E-7</c:v>
                </c:pt>
                <c:pt idx="1628">
                  <c:v>-1.3150600000000001E-6</c:v>
                </c:pt>
                <c:pt idx="1629">
                  <c:v>-3.5162100000000002E-6</c:v>
                </c:pt>
                <c:pt idx="1630">
                  <c:v>-5.9166199999999999E-6</c:v>
                </c:pt>
                <c:pt idx="1631">
                  <c:v>-8.2202600000000005E-6</c:v>
                </c:pt>
                <c:pt idx="1632">
                  <c:v>-1.0119799999999999E-5</c:v>
                </c:pt>
                <c:pt idx="1633">
                  <c:v>-1.13414E-5</c:v>
                </c:pt>
                <c:pt idx="1634">
                  <c:v>-1.16876E-5</c:v>
                </c:pt>
                <c:pt idx="1635">
                  <c:v>-1.1071699999999999E-5</c:v>
                </c:pt>
                <c:pt idx="1636">
                  <c:v>-9.5349999999999993E-6</c:v>
                </c:pt>
                <c:pt idx="1637">
                  <c:v>-7.24535E-6</c:v>
                </c:pt>
                <c:pt idx="1638">
                  <c:v>-4.4729599999999999E-6</c:v>
                </c:pt>
                <c:pt idx="1639">
                  <c:v>-1.5497E-6</c:v>
                </c:pt>
                <c:pt idx="1640">
                  <c:v>1.1808500000000001E-6</c:v>
                </c:pt>
                <c:pt idx="1641">
                  <c:v>3.41255E-6</c:v>
                </c:pt>
                <c:pt idx="1642">
                  <c:v>4.9159599999999998E-6</c:v>
                </c:pt>
                <c:pt idx="1643">
                  <c:v>5.5619299999999996E-6</c:v>
                </c:pt>
                <c:pt idx="1644">
                  <c:v>5.3280800000000002E-6</c:v>
                </c:pt>
                <c:pt idx="1645">
                  <c:v>4.2902299999999996E-6</c:v>
                </c:pt>
                <c:pt idx="1646">
                  <c:v>2.6032400000000002E-6</c:v>
                </c:pt>
                <c:pt idx="1647">
                  <c:v>4.7632600000000003E-7</c:v>
                </c:pt>
                <c:pt idx="1648">
                  <c:v>-1.8527099999999999E-6</c:v>
                </c:pt>
                <c:pt idx="1649">
                  <c:v>-4.14116E-6</c:v>
                </c:pt>
                <c:pt idx="1650">
                  <c:v>-6.1612499999999997E-6</c:v>
                </c:pt>
                <c:pt idx="1651">
                  <c:v>-7.7158600000000007E-6</c:v>
                </c:pt>
                <c:pt idx="1652">
                  <c:v>-8.6505999999999998E-6</c:v>
                </c:pt>
                <c:pt idx="1653">
                  <c:v>-8.8636900000000005E-6</c:v>
                </c:pt>
                <c:pt idx="1654">
                  <c:v>-8.3144600000000004E-6</c:v>
                </c:pt>
                <c:pt idx="1655">
                  <c:v>-7.0308599999999996E-6</c:v>
                </c:pt>
                <c:pt idx="1656">
                  <c:v>-5.1144999999999999E-6</c:v>
                </c:pt>
                <c:pt idx="1657">
                  <c:v>-2.7402200000000002E-6</c:v>
                </c:pt>
                <c:pt idx="1658">
                  <c:v>-1.4635100000000001E-7</c:v>
                </c:pt>
                <c:pt idx="1659">
                  <c:v>2.3871800000000001E-6</c:v>
                </c:pt>
                <c:pt idx="1660">
                  <c:v>4.5734600000000001E-6</c:v>
                </c:pt>
                <c:pt idx="1661">
                  <c:v>6.1618299999999996E-6</c:v>
                </c:pt>
                <c:pt idx="1662">
                  <c:v>6.9815099999999998E-6</c:v>
                </c:pt>
                <c:pt idx="1663">
                  <c:v>6.97478E-6</c:v>
                </c:pt>
                <c:pt idx="1664">
                  <c:v>6.2096300000000002E-6</c:v>
                </c:pt>
                <c:pt idx="1665">
                  <c:v>4.8664999999999999E-6</c:v>
                </c:pt>
                <c:pt idx="1666">
                  <c:v>3.20062E-6</c:v>
                </c:pt>
                <c:pt idx="1667">
                  <c:v>1.48903E-6</c:v>
                </c:pt>
                <c:pt idx="1668">
                  <c:v>-2.4430500000000002E-8</c:v>
                </c:pt>
                <c:pt idx="1669">
                  <c:v>-1.1724E-6</c:v>
                </c:pt>
                <c:pt idx="1670">
                  <c:v>-1.88586E-6</c:v>
                </c:pt>
                <c:pt idx="1671">
                  <c:v>-2.1913999999999999E-6</c:v>
                </c:pt>
                <c:pt idx="1672">
                  <c:v>-2.1874800000000001E-6</c:v>
                </c:pt>
                <c:pt idx="1673">
                  <c:v>-2.0082399999999999E-6</c:v>
                </c:pt>
                <c:pt idx="1674">
                  <c:v>-1.7855399999999999E-6</c:v>
                </c:pt>
                <c:pt idx="1675">
                  <c:v>-1.61919E-6</c:v>
                </c:pt>
                <c:pt idx="1676">
                  <c:v>-1.5621799999999999E-6</c:v>
                </c:pt>
                <c:pt idx="1677">
                  <c:v>-1.6229E-6</c:v>
                </c:pt>
                <c:pt idx="1678">
                  <c:v>-1.78123E-6</c:v>
                </c:pt>
                <c:pt idx="1679">
                  <c:v>-2.0107000000000001E-6</c:v>
                </c:pt>
                <c:pt idx="1680">
                  <c:v>-2.29716E-6</c:v>
                </c:pt>
                <c:pt idx="1681">
                  <c:v>-2.6456199999999998E-6</c:v>
                </c:pt>
                <c:pt idx="1682">
                  <c:v>-3.0711900000000001E-6</c:v>
                </c:pt>
                <c:pt idx="1683">
                  <c:v>-3.5769999999999998E-6</c:v>
                </c:pt>
                <c:pt idx="1684">
                  <c:v>-4.1274599999999996E-6</c:v>
                </c:pt>
                <c:pt idx="1685">
                  <c:v>-4.6286299999999996E-6</c:v>
                </c:pt>
                <c:pt idx="1686">
                  <c:v>-4.9257799999999998E-6</c:v>
                </c:pt>
                <c:pt idx="1687">
                  <c:v>-4.82336E-6</c:v>
                </c:pt>
                <c:pt idx="1688">
                  <c:v>-4.1247700000000003E-6</c:v>
                </c:pt>
                <c:pt idx="1689">
                  <c:v>-2.6824200000000001E-6</c:v>
                </c:pt>
                <c:pt idx="1690">
                  <c:v>-4.4459199999999999E-7</c:v>
                </c:pt>
                <c:pt idx="1691">
                  <c:v>2.5138800000000001E-6</c:v>
                </c:pt>
                <c:pt idx="1692">
                  <c:v>5.98577E-6</c:v>
                </c:pt>
                <c:pt idx="1693">
                  <c:v>9.6523099999999997E-6</c:v>
                </c:pt>
                <c:pt idx="1694">
                  <c:v>1.3125999999999999E-5</c:v>
                </c:pt>
                <c:pt idx="1695">
                  <c:v>1.60066E-5</c:v>
                </c:pt>
                <c:pt idx="1696">
                  <c:v>1.7938600000000001E-5</c:v>
                </c:pt>
                <c:pt idx="1697">
                  <c:v>1.86628E-5</c:v>
                </c:pt>
                <c:pt idx="1698">
                  <c:v>1.8051699999999999E-5</c:v>
                </c:pt>
                <c:pt idx="1699">
                  <c:v>1.61272E-5</c:v>
                </c:pt>
                <c:pt idx="1700">
                  <c:v>1.30561E-5</c:v>
                </c:pt>
                <c:pt idx="1701">
                  <c:v>9.1251899999999996E-6</c:v>
                </c:pt>
                <c:pt idx="1702">
                  <c:v>4.69988E-6</c:v>
                </c:pt>
                <c:pt idx="1703">
                  <c:v>1.74495E-7</c:v>
                </c:pt>
                <c:pt idx="1704">
                  <c:v>-4.0768399999999999E-6</c:v>
                </c:pt>
                <c:pt idx="1705">
                  <c:v>-7.7383599999999992E-6</c:v>
                </c:pt>
                <c:pt idx="1706">
                  <c:v>-1.0573900000000001E-5</c:v>
                </c:pt>
                <c:pt idx="1707">
                  <c:v>-1.24308E-5</c:v>
                </c:pt>
                <c:pt idx="1708">
                  <c:v>-1.32308E-5</c:v>
                </c:pt>
                <c:pt idx="1709">
                  <c:v>-1.29573E-5</c:v>
                </c:pt>
                <c:pt idx="1710">
                  <c:v>-1.1646400000000001E-5</c:v>
                </c:pt>
                <c:pt idx="1711">
                  <c:v>-9.3850099999999998E-6</c:v>
                </c:pt>
                <c:pt idx="1712">
                  <c:v>-6.3164500000000003E-6</c:v>
                </c:pt>
                <c:pt idx="1713">
                  <c:v>-2.6461200000000001E-6</c:v>
                </c:pt>
                <c:pt idx="1714">
                  <c:v>1.35965E-6</c:v>
                </c:pt>
                <c:pt idx="1715">
                  <c:v>5.38736E-6</c:v>
                </c:pt>
                <c:pt idx="1716">
                  <c:v>9.1042600000000008E-6</c:v>
                </c:pt>
                <c:pt idx="1717">
                  <c:v>1.2196400000000001E-5</c:v>
                </c:pt>
                <c:pt idx="1718">
                  <c:v>1.4409100000000001E-5</c:v>
                </c:pt>
                <c:pt idx="1719">
                  <c:v>1.5581299999999999E-5</c:v>
                </c:pt>
                <c:pt idx="1720">
                  <c:v>1.5666099999999999E-5</c:v>
                </c:pt>
                <c:pt idx="1721">
                  <c:v>1.47341E-5</c:v>
                </c:pt>
                <c:pt idx="1722">
                  <c:v>1.2959000000000001E-5</c:v>
                </c:pt>
                <c:pt idx="1723">
                  <c:v>1.0590299999999999E-5</c:v>
                </c:pt>
                <c:pt idx="1724">
                  <c:v>7.91779E-6</c:v>
                </c:pt>
                <c:pt idx="1725">
                  <c:v>5.2336600000000001E-6</c:v>
                </c:pt>
                <c:pt idx="1726">
                  <c:v>2.7975299999999999E-6</c:v>
                </c:pt>
                <c:pt idx="1727">
                  <c:v>8.0836000000000002E-7</c:v>
                </c:pt>
                <c:pt idx="1728">
                  <c:v>-6.1409000000000001E-7</c:v>
                </c:pt>
                <c:pt idx="1729">
                  <c:v>-1.4366299999999999E-6</c:v>
                </c:pt>
                <c:pt idx="1730">
                  <c:v>-1.7080199999999999E-6</c:v>
                </c:pt>
                <c:pt idx="1731">
                  <c:v>-1.5432300000000001E-6</c:v>
                </c:pt>
                <c:pt idx="1732">
                  <c:v>-1.09867E-6</c:v>
                </c:pt>
                <c:pt idx="1733">
                  <c:v>-5.4283E-7</c:v>
                </c:pt>
                <c:pt idx="1734">
                  <c:v>-2.7573799999999998E-8</c:v>
                </c:pt>
                <c:pt idx="1735">
                  <c:v>3.34096E-7</c:v>
                </c:pt>
                <c:pt idx="1736">
                  <c:v>4.7948699999999998E-7</c:v>
                </c:pt>
                <c:pt idx="1737">
                  <c:v>3.9531499999999999E-7</c:v>
                </c:pt>
                <c:pt idx="1738">
                  <c:v>1.06223E-7</c:v>
                </c:pt>
                <c:pt idx="1739">
                  <c:v>-3.42661E-7</c:v>
                </c:pt>
                <c:pt idx="1740">
                  <c:v>-9.0324199999999998E-7</c:v>
                </c:pt>
                <c:pt idx="1741">
                  <c:v>-1.53702E-6</c:v>
                </c:pt>
                <c:pt idx="1742">
                  <c:v>-2.2201199999999998E-6</c:v>
                </c:pt>
                <c:pt idx="1743">
                  <c:v>-2.9413999999999999E-6</c:v>
                </c:pt>
                <c:pt idx="1744">
                  <c:v>-3.6965800000000002E-6</c:v>
                </c:pt>
                <c:pt idx="1745">
                  <c:v>-4.4821900000000002E-6</c:v>
                </c:pt>
                <c:pt idx="1746">
                  <c:v>-5.2919899999999996E-6</c:v>
                </c:pt>
                <c:pt idx="1747">
                  <c:v>-6.1163799999999999E-6</c:v>
                </c:pt>
                <c:pt idx="1748">
                  <c:v>-6.9435100000000004E-6</c:v>
                </c:pt>
                <c:pt idx="1749">
                  <c:v>-7.7599800000000005E-6</c:v>
                </c:pt>
                <c:pt idx="1750">
                  <c:v>-8.5498200000000004E-6</c:v>
                </c:pt>
                <c:pt idx="1751">
                  <c:v>-9.29224E-6</c:v>
                </c:pt>
                <c:pt idx="1752">
                  <c:v>-9.9599600000000001E-6</c:v>
                </c:pt>
                <c:pt idx="1753">
                  <c:v>-1.05197E-5</c:v>
                </c:pt>
                <c:pt idx="1754">
                  <c:v>-1.0935500000000001E-5</c:v>
                </c:pt>
                <c:pt idx="1755">
                  <c:v>-1.11732E-5</c:v>
                </c:pt>
                <c:pt idx="1756">
                  <c:v>-1.12032E-5</c:v>
                </c:pt>
                <c:pt idx="1757">
                  <c:v>-1.1001E-5</c:v>
                </c:pt>
                <c:pt idx="1758">
                  <c:v>-1.05426E-5</c:v>
                </c:pt>
                <c:pt idx="1759">
                  <c:v>-9.8013700000000003E-6</c:v>
                </c:pt>
                <c:pt idx="1760">
                  <c:v>-8.7465100000000007E-6</c:v>
                </c:pt>
                <c:pt idx="1761">
                  <c:v>-7.3488599999999998E-6</c:v>
                </c:pt>
                <c:pt idx="1762">
                  <c:v>-5.5927400000000001E-6</c:v>
                </c:pt>
                <c:pt idx="1763">
                  <c:v>-3.4915299999999999E-6</c:v>
                </c:pt>
                <c:pt idx="1764">
                  <c:v>-1.10147E-6</c:v>
                </c:pt>
                <c:pt idx="1765">
                  <c:v>1.4713899999999999E-6</c:v>
                </c:pt>
                <c:pt idx="1766">
                  <c:v>4.0739899999999996E-6</c:v>
                </c:pt>
                <c:pt idx="1767">
                  <c:v>6.5189600000000003E-6</c:v>
                </c:pt>
                <c:pt idx="1768">
                  <c:v>8.6045599999999995E-6</c:v>
                </c:pt>
                <c:pt idx="1769">
                  <c:v>1.01385E-5</c:v>
                </c:pt>
                <c:pt idx="1770">
                  <c:v>1.0962699999999999E-5</c:v>
                </c:pt>
                <c:pt idx="1771">
                  <c:v>1.09756E-5</c:v>
                </c:pt>
                <c:pt idx="1772">
                  <c:v>1.01512E-5</c:v>
                </c:pt>
                <c:pt idx="1773">
                  <c:v>8.5494800000000003E-6</c:v>
                </c:pt>
                <c:pt idx="1774">
                  <c:v>6.3167900000000004E-6</c:v>
                </c:pt>
                <c:pt idx="1775">
                  <c:v>3.6712300000000001E-6</c:v>
                </c:pt>
                <c:pt idx="1776">
                  <c:v>8.7424299999999995E-7</c:v>
                </c:pt>
                <c:pt idx="1777">
                  <c:v>-1.8079099999999999E-6</c:v>
                </c:pt>
                <c:pt idx="1778">
                  <c:v>-4.1444599999999996E-6</c:v>
                </c:pt>
                <c:pt idx="1779">
                  <c:v>-5.9724499999999999E-6</c:v>
                </c:pt>
                <c:pt idx="1780">
                  <c:v>-7.2129500000000001E-6</c:v>
                </c:pt>
                <c:pt idx="1781">
                  <c:v>-7.8683500000000007E-6</c:v>
                </c:pt>
                <c:pt idx="1782">
                  <c:v>-8.0033800000000006E-6</c:v>
                </c:pt>
                <c:pt idx="1783">
                  <c:v>-7.7172800000000001E-6</c:v>
                </c:pt>
                <c:pt idx="1784">
                  <c:v>-7.1156500000000002E-6</c:v>
                </c:pt>
                <c:pt idx="1785">
                  <c:v>-6.2886199999999999E-6</c:v>
                </c:pt>
                <c:pt idx="1786">
                  <c:v>-5.2984900000000003E-6</c:v>
                </c:pt>
                <c:pt idx="1787">
                  <c:v>-4.1766400000000002E-6</c:v>
                </c:pt>
                <c:pt idx="1788">
                  <c:v>-2.92798E-6</c:v>
                </c:pt>
                <c:pt idx="1789">
                  <c:v>-1.54064E-6</c:v>
                </c:pt>
                <c:pt idx="1790">
                  <c:v>2.9603999999999999E-10</c:v>
                </c:pt>
                <c:pt idx="1791">
                  <c:v>1.69693E-6</c:v>
                </c:pt>
                <c:pt idx="1792">
                  <c:v>3.5227000000000002E-6</c:v>
                </c:pt>
                <c:pt idx="1793">
                  <c:v>5.4102999999999997E-6</c:v>
                </c:pt>
                <c:pt idx="1794">
                  <c:v>7.2471999999999998E-6</c:v>
                </c:pt>
                <c:pt idx="1795">
                  <c:v>8.8814999999999996E-6</c:v>
                </c:pt>
                <c:pt idx="1796">
                  <c:v>1.0138200000000001E-5</c:v>
                </c:pt>
                <c:pt idx="1797">
                  <c:v>1.08431E-5</c:v>
                </c:pt>
                <c:pt idx="1798">
                  <c:v>1.08503E-5</c:v>
                </c:pt>
                <c:pt idx="1799">
                  <c:v>1.0067200000000001E-5</c:v>
                </c:pt>
                <c:pt idx="1800">
                  <c:v>8.4746300000000005E-6</c:v>
                </c:pt>
                <c:pt idx="1801">
                  <c:v>6.1388800000000001E-6</c:v>
                </c:pt>
                <c:pt idx="1802">
                  <c:v>3.2140000000000001E-6</c:v>
                </c:pt>
                <c:pt idx="1803">
                  <c:v>-6.5847299999999997E-8</c:v>
                </c:pt>
                <c:pt idx="1804">
                  <c:v>-3.40589E-6</c:v>
                </c:pt>
                <c:pt idx="1805">
                  <c:v>-6.4815499999999998E-6</c:v>
                </c:pt>
                <c:pt idx="1806">
                  <c:v>-8.9783399999999995E-6</c:v>
                </c:pt>
                <c:pt idx="1807">
                  <c:v>-1.0635199999999999E-5</c:v>
                </c:pt>
                <c:pt idx="1808">
                  <c:v>-1.1283299999999999E-5</c:v>
                </c:pt>
                <c:pt idx="1809">
                  <c:v>-1.08711E-5</c:v>
                </c:pt>
                <c:pt idx="1810">
                  <c:v>-9.4713800000000008E-6</c:v>
                </c:pt>
                <c:pt idx="1811">
                  <c:v>-7.2680200000000003E-6</c:v>
                </c:pt>
                <c:pt idx="1812">
                  <c:v>-4.5272399999999999E-6</c:v>
                </c:pt>
                <c:pt idx="1813">
                  <c:v>-1.5613800000000001E-6</c:v>
                </c:pt>
                <c:pt idx="1814">
                  <c:v>1.30753E-6</c:v>
                </c:pt>
                <c:pt idx="1815">
                  <c:v>3.77944E-6</c:v>
                </c:pt>
                <c:pt idx="1816">
                  <c:v>5.6021400000000004E-6</c:v>
                </c:pt>
                <c:pt idx="1817">
                  <c:v>6.5925699999999998E-6</c:v>
                </c:pt>
                <c:pt idx="1818">
                  <c:v>6.6552799999999999E-6</c:v>
                </c:pt>
                <c:pt idx="1819">
                  <c:v>5.7969200000000001E-6</c:v>
                </c:pt>
                <c:pt idx="1820">
                  <c:v>4.1331399999999997E-6</c:v>
                </c:pt>
                <c:pt idx="1821">
                  <c:v>1.88286E-6</c:v>
                </c:pt>
                <c:pt idx="1822">
                  <c:v>-6.5368200000000002E-7</c:v>
                </c:pt>
                <c:pt idx="1823">
                  <c:v>-3.13262E-6</c:v>
                </c:pt>
                <c:pt idx="1824">
                  <c:v>-5.21466E-6</c:v>
                </c:pt>
                <c:pt idx="1825">
                  <c:v>-6.6149799999999996E-6</c:v>
                </c:pt>
                <c:pt idx="1826">
                  <c:v>-7.1454299999999998E-6</c:v>
                </c:pt>
                <c:pt idx="1827">
                  <c:v>-6.7414399999999998E-6</c:v>
                </c:pt>
                <c:pt idx="1828">
                  <c:v>-5.4700000000000001E-6</c:v>
                </c:pt>
                <c:pt idx="1829">
                  <c:v>-3.5190699999999999E-6</c:v>
                </c:pt>
                <c:pt idx="1830">
                  <c:v>-1.17131E-6</c:v>
                </c:pt>
                <c:pt idx="1831">
                  <c:v>1.2336200000000001E-6</c:v>
                </c:pt>
                <c:pt idx="1832">
                  <c:v>3.3435599999999998E-6</c:v>
                </c:pt>
                <c:pt idx="1833">
                  <c:v>4.8406400000000001E-6</c:v>
                </c:pt>
                <c:pt idx="1834">
                  <c:v>5.4853800000000003E-6</c:v>
                </c:pt>
                <c:pt idx="1835">
                  <c:v>5.1522999999999998E-6</c:v>
                </c:pt>
                <c:pt idx="1836">
                  <c:v>3.8513599999999998E-6</c:v>
                </c:pt>
                <c:pt idx="1837">
                  <c:v>1.7304800000000001E-6</c:v>
                </c:pt>
                <c:pt idx="1838">
                  <c:v>-9.4259499999999995E-7</c:v>
                </c:pt>
                <c:pt idx="1839">
                  <c:v>-3.8174299999999996E-6</c:v>
                </c:pt>
                <c:pt idx="1840">
                  <c:v>-6.5113499999999999E-6</c:v>
                </c:pt>
                <c:pt idx="1841">
                  <c:v>-8.6653199999999996E-6</c:v>
                </c:pt>
                <c:pt idx="1842">
                  <c:v>-9.9966000000000001E-6</c:v>
                </c:pt>
                <c:pt idx="1843">
                  <c:v>-1.0340600000000001E-5</c:v>
                </c:pt>
                <c:pt idx="1844">
                  <c:v>-9.6763799999999997E-6</c:v>
                </c:pt>
                <c:pt idx="1845">
                  <c:v>-8.1318900000000002E-6</c:v>
                </c:pt>
                <c:pt idx="1846">
                  <c:v>-5.9675900000000004E-6</c:v>
                </c:pt>
                <c:pt idx="1847">
                  <c:v>-3.5387399999999999E-6</c:v>
                </c:pt>
                <c:pt idx="1848">
                  <c:v>-1.2399199999999999E-6</c:v>
                </c:pt>
                <c:pt idx="1849">
                  <c:v>5.6081899999999999E-7</c:v>
                </c:pt>
                <c:pt idx="1850">
                  <c:v>1.58742E-6</c:v>
                </c:pt>
                <c:pt idx="1851">
                  <c:v>1.7075E-6</c:v>
                </c:pt>
                <c:pt idx="1852">
                  <c:v>9.5854399999999996E-7</c:v>
                </c:pt>
                <c:pt idx="1853">
                  <c:v>-4.58915E-7</c:v>
                </c:pt>
                <c:pt idx="1854">
                  <c:v>-2.2204099999999998E-6</c:v>
                </c:pt>
                <c:pt idx="1855">
                  <c:v>-3.9404499999999997E-6</c:v>
                </c:pt>
                <c:pt idx="1856">
                  <c:v>-5.2443300000000003E-6</c:v>
                </c:pt>
                <c:pt idx="1857">
                  <c:v>-5.8326800000000004E-6</c:v>
                </c:pt>
                <c:pt idx="1858">
                  <c:v>-5.5254399999999999E-6</c:v>
                </c:pt>
                <c:pt idx="1859">
                  <c:v>-4.2794299999999996E-6</c:v>
                </c:pt>
                <c:pt idx="1860">
                  <c:v>-2.1810399999999998E-6</c:v>
                </c:pt>
                <c:pt idx="1861">
                  <c:v>5.77892E-7</c:v>
                </c:pt>
                <c:pt idx="1862">
                  <c:v>3.7313199999999999E-6</c:v>
                </c:pt>
                <c:pt idx="1863">
                  <c:v>6.9694800000000002E-6</c:v>
                </c:pt>
                <c:pt idx="1864">
                  <c:v>9.9653600000000001E-6</c:v>
                </c:pt>
                <c:pt idx="1865">
                  <c:v>1.2398800000000001E-5</c:v>
                </c:pt>
                <c:pt idx="1866">
                  <c:v>1.3981999999999999E-5</c:v>
                </c:pt>
                <c:pt idx="1867">
                  <c:v>1.44891E-5</c:v>
                </c:pt>
                <c:pt idx="1868">
                  <c:v>1.3789599999999999E-5</c:v>
                </c:pt>
                <c:pt idx="1869">
                  <c:v>1.1878800000000001E-5</c:v>
                </c:pt>
                <c:pt idx="1870">
                  <c:v>8.8977499999999996E-6</c:v>
                </c:pt>
                <c:pt idx="1871">
                  <c:v>5.13454E-6</c:v>
                </c:pt>
                <c:pt idx="1872">
                  <c:v>1.0009E-6</c:v>
                </c:pt>
                <c:pt idx="1873">
                  <c:v>-3.01419E-6</c:v>
                </c:pt>
                <c:pt idx="1874">
                  <c:v>-6.4079199999999998E-6</c:v>
                </c:pt>
                <c:pt idx="1875">
                  <c:v>-8.7340100000000004E-6</c:v>
                </c:pt>
                <c:pt idx="1876">
                  <c:v>-9.6677999999999992E-6</c:v>
                </c:pt>
                <c:pt idx="1877">
                  <c:v>-9.0556199999999999E-6</c:v>
                </c:pt>
                <c:pt idx="1878">
                  <c:v>-6.9401099999999997E-6</c:v>
                </c:pt>
                <c:pt idx="1879">
                  <c:v>-3.55763E-6</c:v>
                </c:pt>
                <c:pt idx="1880">
                  <c:v>6.9182100000000004E-7</c:v>
                </c:pt>
                <c:pt idx="1881">
                  <c:v>5.2976699999999997E-6</c:v>
                </c:pt>
                <c:pt idx="1882">
                  <c:v>9.7063900000000001E-6</c:v>
                </c:pt>
                <c:pt idx="1883">
                  <c:v>1.3393200000000001E-5</c:v>
                </c:pt>
                <c:pt idx="1884">
                  <c:v>1.5927199999999999E-5</c:v>
                </c:pt>
                <c:pt idx="1885">
                  <c:v>1.7020600000000001E-5</c:v>
                </c:pt>
                <c:pt idx="1886">
                  <c:v>1.6556900000000001E-5</c:v>
                </c:pt>
                <c:pt idx="1887">
                  <c:v>1.4596000000000001E-5</c:v>
                </c:pt>
                <c:pt idx="1888">
                  <c:v>1.13588E-5</c:v>
                </c:pt>
                <c:pt idx="1889">
                  <c:v>7.19596E-6</c:v>
                </c:pt>
                <c:pt idx="1890">
                  <c:v>2.54573E-6</c:v>
                </c:pt>
                <c:pt idx="1891">
                  <c:v>-2.1142099999999999E-6</c:v>
                </c:pt>
                <c:pt idx="1892">
                  <c:v>-6.3167099999999999E-6</c:v>
                </c:pt>
                <c:pt idx="1893">
                  <c:v>-9.6533900000000008E-6</c:v>
                </c:pt>
                <c:pt idx="1894">
                  <c:v>-1.1817199999999999E-5</c:v>
                </c:pt>
                <c:pt idx="1895">
                  <c:v>-1.26343E-5</c:v>
                </c:pt>
                <c:pt idx="1896">
                  <c:v>-1.20809E-5</c:v>
                </c:pt>
                <c:pt idx="1897">
                  <c:v>-1.02809E-5</c:v>
                </c:pt>
                <c:pt idx="1898">
                  <c:v>-7.4842600000000002E-6</c:v>
                </c:pt>
                <c:pt idx="1899">
                  <c:v>-4.0290800000000004E-6</c:v>
                </c:pt>
                <c:pt idx="1900">
                  <c:v>-2.9396599999999997E-7</c:v>
                </c:pt>
                <c:pt idx="1901">
                  <c:v>3.3498699999999999E-6</c:v>
                </c:pt>
                <c:pt idx="1902">
                  <c:v>6.5789099999999997E-6</c:v>
                </c:pt>
                <c:pt idx="1903">
                  <c:v>9.1444100000000008E-6</c:v>
                </c:pt>
                <c:pt idx="1904">
                  <c:v>1.0885E-5</c:v>
                </c:pt>
                <c:pt idx="1905">
                  <c:v>1.1726799999999999E-5</c:v>
                </c:pt>
                <c:pt idx="1906">
                  <c:v>1.16762E-5</c:v>
                </c:pt>
                <c:pt idx="1907">
                  <c:v>1.0808800000000001E-5</c:v>
                </c:pt>
                <c:pt idx="1908">
                  <c:v>9.2590799999999994E-6</c:v>
                </c:pt>
                <c:pt idx="1909">
                  <c:v>7.2097699999999996E-6</c:v>
                </c:pt>
                <c:pt idx="1910">
                  <c:v>4.8798000000000003E-6</c:v>
                </c:pt>
                <c:pt idx="1911">
                  <c:v>2.50866E-6</c:v>
                </c:pt>
                <c:pt idx="1912">
                  <c:v>3.3470899999999998E-7</c:v>
                </c:pt>
                <c:pt idx="1913">
                  <c:v>-1.4321100000000001E-6</c:v>
                </c:pt>
                <c:pt idx="1914">
                  <c:v>-2.64021E-6</c:v>
                </c:pt>
                <c:pt idx="1915">
                  <c:v>-3.22328E-6</c:v>
                </c:pt>
                <c:pt idx="1916">
                  <c:v>-3.2174299999999999E-6</c:v>
                </c:pt>
                <c:pt idx="1917">
                  <c:v>-2.7620500000000001E-6</c:v>
                </c:pt>
                <c:pt idx="1918">
                  <c:v>-2.08126E-6</c:v>
                </c:pt>
                <c:pt idx="1919">
                  <c:v>-1.4465099999999999E-6</c:v>
                </c:pt>
                <c:pt idx="1920">
                  <c:v>-1.12631E-6</c:v>
                </c:pt>
                <c:pt idx="1921">
                  <c:v>-1.3326899999999999E-6</c:v>
                </c:pt>
                <c:pt idx="1922">
                  <c:v>-2.1754299999999999E-6</c:v>
                </c:pt>
                <c:pt idx="1923">
                  <c:v>-3.6345199999999998E-6</c:v>
                </c:pt>
                <c:pt idx="1924">
                  <c:v>-5.5570299999999999E-6</c:v>
                </c:pt>
                <c:pt idx="1925">
                  <c:v>-7.6799200000000005E-6</c:v>
                </c:pt>
                <c:pt idx="1926">
                  <c:v>-9.6741900000000006E-6</c:v>
                </c:pt>
                <c:pt idx="1927">
                  <c:v>-1.1202199999999999E-5</c:v>
                </c:pt>
                <c:pt idx="1928">
                  <c:v>-1.19768E-5</c:v>
                </c:pt>
                <c:pt idx="1929">
                  <c:v>-1.1813E-5</c:v>
                </c:pt>
                <c:pt idx="1930">
                  <c:v>-1.0662100000000001E-5</c:v>
                </c:pt>
                <c:pt idx="1931">
                  <c:v>-8.6249999999999996E-6</c:v>
                </c:pt>
                <c:pt idx="1932">
                  <c:v>-5.9425500000000004E-6</c:v>
                </c:pt>
                <c:pt idx="1933">
                  <c:v>-2.96517E-6</c:v>
                </c:pt>
                <c:pt idx="1934">
                  <c:v>-1.06245E-7</c:v>
                </c:pt>
                <c:pt idx="1935">
                  <c:v>2.21434E-6</c:v>
                </c:pt>
                <c:pt idx="1936">
                  <c:v>3.6291300000000001E-6</c:v>
                </c:pt>
                <c:pt idx="1937">
                  <c:v>3.8766899999999998E-6</c:v>
                </c:pt>
                <c:pt idx="1938">
                  <c:v>2.84252E-6</c:v>
                </c:pt>
                <c:pt idx="1939">
                  <c:v>5.8138899999999997E-7</c:v>
                </c:pt>
                <c:pt idx="1940">
                  <c:v>-2.6824299999999999E-6</c:v>
                </c:pt>
                <c:pt idx="1941">
                  <c:v>-6.5773800000000002E-6</c:v>
                </c:pt>
                <c:pt idx="1942">
                  <c:v>-1.06269E-5</c:v>
                </c:pt>
                <c:pt idx="1943">
                  <c:v>-1.43067E-5</c:v>
                </c:pt>
                <c:pt idx="1944">
                  <c:v>-1.71098E-5</c:v>
                </c:pt>
                <c:pt idx="1945">
                  <c:v>-1.8612699999999999E-5</c:v>
                </c:pt>
                <c:pt idx="1946">
                  <c:v>-1.8532199999999999E-5</c:v>
                </c:pt>
                <c:pt idx="1947">
                  <c:v>-1.67669E-5</c:v>
                </c:pt>
                <c:pt idx="1948">
                  <c:v>-1.3415500000000001E-5</c:v>
                </c:pt>
                <c:pt idx="1949">
                  <c:v>-8.7666100000000008E-6</c:v>
                </c:pt>
                <c:pt idx="1950">
                  <c:v>-3.26047E-6</c:v>
                </c:pt>
                <c:pt idx="1951">
                  <c:v>2.5728900000000001E-6</c:v>
                </c:pt>
                <c:pt idx="1952">
                  <c:v>8.1888899999999998E-6</c:v>
                </c:pt>
                <c:pt idx="1953">
                  <c:v>1.31025E-5</c:v>
                </c:pt>
                <c:pt idx="1954">
                  <c:v>1.6946300000000001E-5</c:v>
                </c:pt>
                <c:pt idx="1955">
                  <c:v>1.9502999999999999E-5</c:v>
                </c:pt>
                <c:pt idx="1956">
                  <c:v>2.0706000000000001E-5</c:v>
                </c:pt>
                <c:pt idx="1957">
                  <c:v>2.0616200000000001E-5</c:v>
                </c:pt>
                <c:pt idx="1958">
                  <c:v>1.9383899999999999E-5</c:v>
                </c:pt>
                <c:pt idx="1959">
                  <c:v>1.7209400000000002E-5</c:v>
                </c:pt>
                <c:pt idx="1960">
                  <c:v>1.43139E-5</c:v>
                </c:pt>
                <c:pt idx="1961">
                  <c:v>1.09246E-5</c:v>
                </c:pt>
                <c:pt idx="1962">
                  <c:v>7.2698100000000001E-6</c:v>
                </c:pt>
                <c:pt idx="1963">
                  <c:v>3.57871E-6</c:v>
                </c:pt>
                <c:pt idx="1964">
                  <c:v>7.6499000000000002E-8</c:v>
                </c:pt>
                <c:pt idx="1965">
                  <c:v>-3.0280200000000002E-6</c:v>
                </c:pt>
                <c:pt idx="1966">
                  <c:v>-5.5606900000000001E-6</c:v>
                </c:pt>
                <c:pt idx="1967">
                  <c:v>-7.3997999999999999E-6</c:v>
                </c:pt>
                <c:pt idx="1968">
                  <c:v>-8.4861800000000005E-6</c:v>
                </c:pt>
                <c:pt idx="1969">
                  <c:v>-8.8213899999999992E-6</c:v>
                </c:pt>
                <c:pt idx="1970">
                  <c:v>-8.4547700000000004E-6</c:v>
                </c:pt>
                <c:pt idx="1971">
                  <c:v>-7.4649999999999997E-6</c:v>
                </c:pt>
                <c:pt idx="1972">
                  <c:v>-5.9433000000000003E-6</c:v>
                </c:pt>
                <c:pt idx="1973">
                  <c:v>-3.98408E-6</c:v>
                </c:pt>
                <c:pt idx="1974">
                  <c:v>-1.6842600000000001E-6</c:v>
                </c:pt>
                <c:pt idx="1975">
                  <c:v>8.5173999999999998E-7</c:v>
                </c:pt>
                <c:pt idx="1976">
                  <c:v>3.50657E-6</c:v>
                </c:pt>
                <c:pt idx="1977">
                  <c:v>6.1492000000000003E-6</c:v>
                </c:pt>
                <c:pt idx="1978">
                  <c:v>8.6407100000000008E-6</c:v>
                </c:pt>
                <c:pt idx="1979">
                  <c:v>1.0845100000000001E-5</c:v>
                </c:pt>
                <c:pt idx="1980">
                  <c:v>1.26409E-5</c:v>
                </c:pt>
                <c:pt idx="1981">
                  <c:v>1.39307E-5</c:v>
                </c:pt>
                <c:pt idx="1982">
                  <c:v>1.46445E-5</c:v>
                </c:pt>
                <c:pt idx="1983">
                  <c:v>1.4739099999999999E-5</c:v>
                </c:pt>
                <c:pt idx="1984">
                  <c:v>1.41965E-5</c:v>
                </c:pt>
                <c:pt idx="1985">
                  <c:v>1.30226E-5</c:v>
                </c:pt>
                <c:pt idx="1986">
                  <c:v>1.1250199999999999E-5</c:v>
                </c:pt>
                <c:pt idx="1987">
                  <c:v>8.9444300000000007E-6</c:v>
                </c:pt>
                <c:pt idx="1988">
                  <c:v>6.2089300000000004E-6</c:v>
                </c:pt>
                <c:pt idx="1989">
                  <c:v>3.1876300000000002E-6</c:v>
                </c:pt>
                <c:pt idx="1990">
                  <c:v>5.9890099999999994E-8</c:v>
                </c:pt>
                <c:pt idx="1991">
                  <c:v>-2.9731200000000001E-6</c:v>
                </c:pt>
                <c:pt idx="1992">
                  <c:v>-5.7092999999999997E-6</c:v>
                </c:pt>
                <c:pt idx="1993">
                  <c:v>-7.9698199999999992E-6</c:v>
                </c:pt>
                <c:pt idx="1994">
                  <c:v>-9.6211699999999999E-6</c:v>
                </c:pt>
                <c:pt idx="1995">
                  <c:v>-1.0589499999999999E-5</c:v>
                </c:pt>
                <c:pt idx="1996">
                  <c:v>-1.08636E-5</c:v>
                </c:pt>
                <c:pt idx="1997">
                  <c:v>-1.0486099999999999E-5</c:v>
                </c:pt>
                <c:pt idx="1998">
                  <c:v>-9.5356500000000008E-6</c:v>
                </c:pt>
                <c:pt idx="1999">
                  <c:v>-8.1059800000000003E-6</c:v>
                </c:pt>
                <c:pt idx="2000">
                  <c:v>-6.2882899999999997E-6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A89-4CD4-B38C-12D721400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039168"/>
        <c:axId val="641405184"/>
      </c:scatterChart>
      <c:valAx>
        <c:axId val="559039168"/>
        <c:scaling>
          <c:orientation val="minMax"/>
          <c:max val="2.0000000000000004E-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1405184"/>
        <c:crosses val="autoZero"/>
        <c:crossBetween val="midCat"/>
      </c:valAx>
      <c:valAx>
        <c:axId val="641405184"/>
        <c:scaling>
          <c:orientation val="minMax"/>
          <c:max val="1.2000000000000004E-4"/>
          <c:min val="-1.2000000000000004E-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a (m/s²)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9039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0766462236754"/>
          <c:y val="3.4167722535783374E-2"/>
          <c:w val="0.25113753192803895"/>
          <c:h val="0.315724063509769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de l'amplitude de focalisation en fonction de la masse vomulique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'Impact Rho'!$M$43:$M$47</c:f>
              <c:numCache>
                <c:formatCode>General</c:formatCode>
                <c:ptCount val="5"/>
                <c:pt idx="0">
                  <c:v>7400</c:v>
                </c:pt>
                <c:pt idx="1">
                  <c:v>7500</c:v>
                </c:pt>
                <c:pt idx="2">
                  <c:v>7600</c:v>
                </c:pt>
                <c:pt idx="3">
                  <c:v>7700</c:v>
                </c:pt>
                <c:pt idx="4">
                  <c:v>7800</c:v>
                </c:pt>
              </c:numCache>
            </c:numRef>
          </c:xVal>
          <c:yVal>
            <c:numRef>
              <c:f>'Impact Rho'!$N$43:$N$47</c:f>
              <c:numCache>
                <c:formatCode>0.00E+00</c:formatCode>
                <c:ptCount val="5"/>
                <c:pt idx="0">
                  <c:v>1.9899999999999999E-5</c:v>
                </c:pt>
                <c:pt idx="1">
                  <c:v>3.4180000000000001E-5</c:v>
                </c:pt>
                <c:pt idx="2">
                  <c:v>6.3040000000000006E-5</c:v>
                </c:pt>
                <c:pt idx="3">
                  <c:v>8.8090000000000005E-5</c:v>
                </c:pt>
                <c:pt idx="4">
                  <c:v>1.03E-4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34-44EE-9630-EF8FE3889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0827296"/>
        <c:axId val="431656000"/>
      </c:scatterChart>
      <c:valAx>
        <c:axId val="106082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Rho (kg/m3)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1656000"/>
        <c:crosses val="autoZero"/>
        <c:crossBetween val="midCat"/>
      </c:valAx>
      <c:valAx>
        <c:axId val="4316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</a:t>
                </a:r>
                <a:r>
                  <a:rPr lang="fr-FR" baseline="0"/>
                  <a:t> (m/s²)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0827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B0B7D"/>
      </a:solidFill>
    </a:ln>
    <a:effectLst/>
  </c:spPr>
  <c:txPr>
    <a:bodyPr/>
    <a:lstStyle/>
    <a:p>
      <a:pPr>
        <a:defRPr sz="11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5EEE7-4E15-487D-B096-D0309C1A9C27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CB37-69EE-4D72-A775-6B45AABB9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21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1DB172-2948-4E95-9D31-B22143517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1" b="35901"/>
          <a:stretch/>
        </p:blipFill>
        <p:spPr>
          <a:xfrm>
            <a:off x="0" y="3254"/>
            <a:ext cx="12192000" cy="28070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F5AF64-6754-465C-978D-C66501A8AB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" y="63379"/>
            <a:ext cx="3582854" cy="11472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941AD3-75D7-4F44-9E97-4221CE414BF7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0F1FEF-61A4-40A6-B93A-DCEED9A2324F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F44E670-2FE1-4F79-B045-6950F7EB54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8E1FDE66-44AA-40FC-9E78-676DE08C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0494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9B0B7D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C4EAB33B-4FE4-4F5F-8250-639837A5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95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B01E68-46D6-4B19-84E9-01CB324B61D8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B0A27F-F733-4E58-9DC7-1879F2B2FC9A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0E9D3F-455E-487B-9E2F-11FAB8AFC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44B6E04-74F7-40E9-B5EF-3EE56BC88266}"/>
              </a:ext>
            </a:extLst>
          </p:cNvPr>
          <p:cNvCxnSpPr/>
          <p:nvPr userDrawn="1"/>
        </p:nvCxnSpPr>
        <p:spPr>
          <a:xfrm flipH="1">
            <a:off x="0" y="495495"/>
            <a:ext cx="11676062" cy="4405"/>
          </a:xfrm>
          <a:prstGeom prst="line">
            <a:avLst/>
          </a:prstGeom>
          <a:ln w="28575">
            <a:solidFill>
              <a:srgbClr val="9B0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B89A616-979C-4A66-969A-35012F29B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2181" y="118514"/>
            <a:ext cx="10515600" cy="319058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9B0B7D"/>
                </a:solidFill>
                <a:latin typeface="+mn-lt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70DD144E-FD5F-4457-96A1-B85F1341A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3F3CE75-139B-495F-B589-FADCC15AB669}"/>
              </a:ext>
            </a:extLst>
          </p:cNvPr>
          <p:cNvCxnSpPr/>
          <p:nvPr userDrawn="1"/>
        </p:nvCxnSpPr>
        <p:spPr>
          <a:xfrm flipH="1">
            <a:off x="0" y="495495"/>
            <a:ext cx="11676062" cy="4405"/>
          </a:xfrm>
          <a:prstGeom prst="line">
            <a:avLst/>
          </a:prstGeom>
          <a:ln w="28575">
            <a:solidFill>
              <a:srgbClr val="9B0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0972EC-71E0-481A-90E0-0DA9727E4ADA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B07925-4C46-478B-A23F-F7E5D03B0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95" b="6264"/>
          <a:stretch/>
        </p:blipFill>
        <p:spPr>
          <a:xfrm flipH="1">
            <a:off x="9794447" y="-14384"/>
            <a:ext cx="2397504" cy="6456479"/>
          </a:xfrm>
          <a:prstGeom prst="rtTriangle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CAB5D1-A19A-4730-BFF8-BBD403077B4C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8436A-BD69-4362-98A6-4FA050AC8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27E68653-62AF-4EE0-B0B9-AA9FB6CFE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2181" y="118514"/>
            <a:ext cx="10515600" cy="319058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9B0B7D"/>
                </a:solidFill>
                <a:latin typeface="+mn-lt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A8FB4D6D-F793-4BD9-83AE-59215A862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80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F6B28C2-3D22-474B-B89C-3191EB14A07A}"/>
              </a:ext>
            </a:extLst>
          </p:cNvPr>
          <p:cNvCxnSpPr/>
          <p:nvPr userDrawn="1"/>
        </p:nvCxnSpPr>
        <p:spPr>
          <a:xfrm flipH="1">
            <a:off x="0" y="495495"/>
            <a:ext cx="11676062" cy="4405"/>
          </a:xfrm>
          <a:prstGeom prst="line">
            <a:avLst/>
          </a:prstGeom>
          <a:ln w="28575">
            <a:solidFill>
              <a:srgbClr val="9B0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A8D37A8-86D2-4A2A-A48F-CF8C43910EA9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A316B2-701D-4A09-8144-0BEB01E2347E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04675-2578-4231-BA48-D86426394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EEB2F6-4E59-479A-BAD5-0BC158801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6" r="26458" b="19256"/>
          <a:stretch/>
        </p:blipFill>
        <p:spPr>
          <a:xfrm>
            <a:off x="9794402" y="10049"/>
            <a:ext cx="2397598" cy="6432046"/>
          </a:xfrm>
          <a:prstGeom prst="triangle">
            <a:avLst>
              <a:gd name="adj" fmla="val 100000"/>
            </a:avLst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84E94B3E-380A-4013-BDCF-181F937D7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2181" y="118514"/>
            <a:ext cx="10515600" cy="319058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9B0B7D"/>
                </a:solidFill>
                <a:latin typeface="+mn-lt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8BC412DC-FE99-4E47-B094-2EB81B81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62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F6B28C2-3D22-474B-B89C-3191EB14A07A}"/>
              </a:ext>
            </a:extLst>
          </p:cNvPr>
          <p:cNvCxnSpPr/>
          <p:nvPr userDrawn="1"/>
        </p:nvCxnSpPr>
        <p:spPr>
          <a:xfrm flipH="1">
            <a:off x="0" y="495495"/>
            <a:ext cx="11676062" cy="4405"/>
          </a:xfrm>
          <a:prstGeom prst="line">
            <a:avLst/>
          </a:prstGeom>
          <a:ln w="28575">
            <a:solidFill>
              <a:srgbClr val="9B0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A8D37A8-86D2-4A2A-A48F-CF8C43910EA9}"/>
              </a:ext>
            </a:extLst>
          </p:cNvPr>
          <p:cNvSpPr/>
          <p:nvPr userDrawn="1"/>
        </p:nvSpPr>
        <p:spPr>
          <a:xfrm>
            <a:off x="0" y="6446500"/>
            <a:ext cx="12192000" cy="427048"/>
          </a:xfrm>
          <a:prstGeom prst="rect">
            <a:avLst/>
          </a:prstGeom>
          <a:solidFill>
            <a:srgbClr val="9B0B7D"/>
          </a:solidFill>
          <a:ln>
            <a:solidFill>
              <a:srgbClr val="9B0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A316B2-701D-4A09-8144-0BEB01E2347E}"/>
              </a:ext>
            </a:extLst>
          </p:cNvPr>
          <p:cNvSpPr txBox="1"/>
          <p:nvPr userDrawn="1"/>
        </p:nvSpPr>
        <p:spPr>
          <a:xfrm>
            <a:off x="192041" y="6470874"/>
            <a:ext cx="604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dirty="0" err="1">
                <a:solidFill>
                  <a:schemeClr val="bg1"/>
                </a:solidFill>
              </a:rPr>
              <a:t>Avnir</a:t>
            </a:r>
            <a:r>
              <a:rPr lang="fr-FR" sz="1000" b="0" dirty="0">
                <a:solidFill>
                  <a:schemeClr val="bg1"/>
                </a:solidFill>
              </a:rPr>
              <a:t> </a:t>
            </a:r>
            <a:r>
              <a:rPr lang="fr-FR" sz="1000" b="0" dirty="0" err="1">
                <a:solidFill>
                  <a:schemeClr val="bg1"/>
                </a:solidFill>
              </a:rPr>
              <a:t>Energy</a:t>
            </a:r>
            <a:r>
              <a:rPr lang="fr-FR" sz="1000" b="0" baseline="0" dirty="0">
                <a:solidFill>
                  <a:schemeClr val="bg1"/>
                </a:solidFill>
              </a:rPr>
              <a:t> - </a:t>
            </a:r>
            <a:r>
              <a:rPr lang="fr-FR" sz="1000" dirty="0">
                <a:solidFill>
                  <a:schemeClr val="bg1"/>
                </a:solidFill>
              </a:rPr>
              <a:t> 270, allée des lilas -</a:t>
            </a:r>
            <a:r>
              <a:rPr lang="fr-FR" sz="1000" baseline="0" dirty="0">
                <a:solidFill>
                  <a:schemeClr val="bg1"/>
                </a:solidFill>
              </a:rPr>
              <a:t> </a:t>
            </a:r>
            <a:r>
              <a:rPr lang="fr-FR" sz="1000" dirty="0">
                <a:solidFill>
                  <a:schemeClr val="bg1"/>
                </a:solidFill>
              </a:rPr>
              <a:t>01150 Saint-Vulbas</a:t>
            </a:r>
          </a:p>
          <a:p>
            <a:pPr>
              <a:defRPr/>
            </a:pPr>
            <a:r>
              <a:rPr lang="fr-FR" sz="1000" dirty="0">
                <a:solidFill>
                  <a:schemeClr val="bg1"/>
                </a:solidFill>
              </a:rPr>
              <a:t>S.A.S</a:t>
            </a:r>
            <a:r>
              <a:rPr lang="fr-FR" sz="1000" baseline="0" dirty="0">
                <a:solidFill>
                  <a:schemeClr val="bg1"/>
                </a:solidFill>
              </a:rPr>
              <a:t> à 10 000 € - </a:t>
            </a:r>
            <a:r>
              <a:rPr lang="fr-FR" sz="1000" dirty="0">
                <a:solidFill>
                  <a:schemeClr val="bg1"/>
                </a:solidFill>
              </a:rPr>
              <a:t>RCS Bourg en Bresse 809 901 382 - Tel.  +33 4 28 41 00 73 </a:t>
            </a:r>
            <a:r>
              <a:rPr lang="fr-FR" sz="1000" kern="1200" dirty="0">
                <a:solidFill>
                  <a:schemeClr val="bg1"/>
                </a:solidFill>
              </a:rPr>
              <a:t>- j.charvin@avnir.fr </a:t>
            </a:r>
            <a:r>
              <a:rPr lang="fr-FR" sz="1000" dirty="0">
                <a:solidFill>
                  <a:schemeClr val="bg1"/>
                </a:solidFill>
              </a:rPr>
              <a:t>– www.avnir.fr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04675-2578-4231-BA48-D86426394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3" y="6510451"/>
            <a:ext cx="1159653" cy="2991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0727E3-EC07-4C08-93D2-4E08AEB0DA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24" t="-453" r="10539" b="647"/>
          <a:stretch/>
        </p:blipFill>
        <p:spPr>
          <a:xfrm flipH="1">
            <a:off x="9804077" y="-24215"/>
            <a:ext cx="2397600" cy="6456480"/>
          </a:xfrm>
          <a:prstGeom prst="rtTriangle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6A01C780-D13E-412B-8C29-1FE5931D3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2181" y="118514"/>
            <a:ext cx="10515600" cy="319058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9B0B7D"/>
                </a:solidFill>
                <a:latin typeface="+mn-lt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B7AB56FE-F044-4DEC-B558-EB72958FB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0874"/>
            <a:ext cx="816204" cy="372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2B4D95A-BE99-4A13-A51D-5027A698AE5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2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6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69788-475A-BCE2-7A11-EC4BC913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calculs et résultats ABAQUS</a:t>
            </a:r>
            <a:br>
              <a:rPr lang="fr-FR" dirty="0"/>
            </a:br>
            <a:r>
              <a:rPr lang="fr-FR" dirty="0"/>
              <a:t>Ainsi qu’idée de recalage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D8BBB7-A386-27E5-EA0D-CBD728C99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50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4697B-F8ED-F539-FA27-775DC4FC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CARACTERISTIQUES DU MODELE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D91EA7-8767-ADEA-3124-FE5663FC8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33008F1-9B51-DC21-CB15-94936E3D1C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260" y="674690"/>
                <a:ext cx="4958524" cy="3050094"/>
              </a:xfrm>
              <a:prstGeom prst="rect">
                <a:avLst/>
              </a:prstGeom>
              <a:ln>
                <a:solidFill>
                  <a:srgbClr val="9B0B7D"/>
                </a:solidFill>
              </a:ln>
            </p:spPr>
            <p:txBody>
              <a:bodyPr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dirty="0"/>
                  <a:t>Durée de simulation : 10 ms (pour la phase d’apprentissage) </a:t>
                </a:r>
                <a:r>
                  <a:rPr lang="fr-FR" sz="2400" dirty="0">
                    <a:solidFill>
                      <a:srgbClr val="FF0000"/>
                    </a:solidFill>
                  </a:rPr>
                  <a:t>20 ms (pour la phase de focalisation)</a:t>
                </a:r>
              </a:p>
              <a:p>
                <a:r>
                  <a:rPr lang="fr-FR" sz="2400" dirty="0"/>
                  <a:t>Incrément temporel : 10 micros</a:t>
                </a:r>
              </a:p>
              <a:p>
                <a:r>
                  <a:rPr lang="fr-FR" sz="2400" dirty="0">
                    <a:solidFill>
                      <a:srgbClr val="FF0000"/>
                    </a:solidFill>
                  </a:rPr>
                  <a:t>Calcul dynamique implicite c’est-à-dire que la résolution temporelle se fait à l’aide de la méthode des différences finies implicites (</a:t>
                </a:r>
                <a:r>
                  <a:rPr lang="fr-FR" sz="1800" dirty="0">
                    <a:solidFill>
                      <a:srgbClr val="FF0000"/>
                    </a:solidFill>
                  </a:rPr>
                  <a:t>voir : http://arnaud.frachon.free.fr/aadocmaitre/node4.html)</a:t>
                </a:r>
                <a:endParaRPr lang="fr-FR" sz="2400" dirty="0">
                  <a:solidFill>
                    <a:srgbClr val="FF0000"/>
                  </a:solidFill>
                </a:endParaRPr>
              </a:p>
              <a:p>
                <a:r>
                  <a:rPr lang="fr-FR" sz="2400" dirty="0"/>
                  <a:t>Matériau : Acier :</a:t>
                </a:r>
              </a:p>
              <a:p>
                <a:pPr lvl="1"/>
                <a:r>
                  <a:rPr lang="fr-FR" sz="2000" dirty="0"/>
                  <a:t>Rhô = 7800 kg/m3</a:t>
                </a:r>
              </a:p>
              <a:p>
                <a:pPr lvl="1"/>
                <a:r>
                  <a:rPr lang="fr-FR" sz="2000" dirty="0"/>
                  <a:t>E = 210 </a:t>
                </a:r>
                <a:r>
                  <a:rPr lang="fr-FR" sz="2000" dirty="0" err="1"/>
                  <a:t>Gpa</a:t>
                </a:r>
                <a:endParaRPr lang="fr-FR" sz="2000" dirty="0"/>
              </a:p>
              <a:p>
                <a:pPr lvl="1"/>
                <a:r>
                  <a:rPr lang="fr-FR" sz="2000" dirty="0"/>
                  <a:t>Nu = 0,3</a:t>
                </a:r>
              </a:p>
              <a:p>
                <a:r>
                  <a:rPr lang="fr-FR" sz="2400" dirty="0"/>
                  <a:t>Maillage : éléments hexaédriques linéaires à intégration réduite (C3D8R)</a:t>
                </a:r>
              </a:p>
              <a:p>
                <a:r>
                  <a:rPr lang="fr-FR" sz="2400" dirty="0">
                    <a:solidFill>
                      <a:srgbClr val="FF0000"/>
                    </a:solidFill>
                  </a:rPr>
                  <a:t>Estimatif des quantités de calcul (je n’ai plus accès au PC du LVA) : </a:t>
                </a:r>
              </a:p>
              <a:p>
                <a:pPr lvl="1"/>
                <a:r>
                  <a:rPr lang="fr-FR" sz="2000" dirty="0">
                    <a:solidFill>
                      <a:srgbClr val="FF0000"/>
                    </a:solidFill>
                  </a:rPr>
                  <a:t>Nombre d’éléments ~ 1125</a:t>
                </a:r>
              </a:p>
              <a:p>
                <a:pPr lvl="1"/>
                <a:r>
                  <a:rPr lang="fr-FR" sz="2000" dirty="0">
                    <a:solidFill>
                      <a:srgbClr val="FF0000"/>
                    </a:solidFill>
                  </a:rPr>
                  <a:t>Nombre de nœuds ~ 2250</a:t>
                </a:r>
              </a:p>
              <a:p>
                <a:pPr lvl="1"/>
                <a:r>
                  <a:rPr lang="fr-FR" sz="2000" dirty="0">
                    <a:solidFill>
                      <a:srgbClr val="FF0000"/>
                    </a:solidFill>
                  </a:rPr>
                  <a:t>Nombre d’incréments temporels = 2000</a:t>
                </a:r>
              </a:p>
              <a:p>
                <a:pPr lvl="1"/>
                <a:r>
                  <a:rPr lang="fr-FR" sz="2000" dirty="0">
                    <a:solidFill>
                      <a:srgbClr val="FF0000"/>
                    </a:solidFill>
                  </a:rPr>
                  <a:t>Durée de calcul sur machine LVA ~ 2 min</a:t>
                </a:r>
              </a:p>
              <a:p>
                <a:r>
                  <a:rPr lang="fr-FR" sz="2400" dirty="0"/>
                  <a:t>Une force ponctuelle d’amplitude crête 1 N est appliquée au point F2 de la plaque. L’évolution temporelle est une période de sinusoïde de fréquence 5 kHz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fr-FR" sz="2400" dirty="0"/>
                  <a:t> </a:t>
                </a:r>
                <a:r>
                  <a:rPr lang="fr-FR" sz="2300" dirty="0"/>
                  <a:t>Dans l’acier la longueur d’onde à cette fréquence est égale à : 1,20 m pour l’onde longitudinale ; 64 cm pour l’onde transversale ; 60 cm pour l’onde de Rayleigh (</a:t>
                </a:r>
                <a14:m>
                  <m:oMath xmlns:m="http://schemas.openxmlformats.org/officeDocument/2006/math">
                    <m:r>
                      <a:rPr lang="fr-FR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fr-F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fr-FR" sz="2300" dirty="0"/>
                  <a:t> et voir calcul des vitesses sur diapo 14)</a:t>
                </a: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33008F1-9B51-DC21-CB15-94936E3D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0" y="674690"/>
                <a:ext cx="4958524" cy="3050094"/>
              </a:xfrm>
              <a:prstGeom prst="rect">
                <a:avLst/>
              </a:prstGeom>
              <a:blipFill>
                <a:blip r:embed="rId2"/>
                <a:stretch>
                  <a:fillRect t="-199"/>
                </a:stretch>
              </a:blipFill>
              <a:ln>
                <a:solidFill>
                  <a:srgbClr val="9B0B7D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5B666949-80E2-EC89-0097-332220801318}"/>
              </a:ext>
            </a:extLst>
          </p:cNvPr>
          <p:cNvGrpSpPr/>
          <p:nvPr/>
        </p:nvGrpSpPr>
        <p:grpSpPr>
          <a:xfrm>
            <a:off x="5805080" y="531992"/>
            <a:ext cx="5926806" cy="3614506"/>
            <a:chOff x="1211072" y="590293"/>
            <a:chExt cx="9136758" cy="557212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CB124AC-E200-FBAD-8B88-5E80C9C7A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169" y="1051992"/>
              <a:ext cx="8503661" cy="4754015"/>
            </a:xfrm>
            <a:prstGeom prst="trapezoid">
              <a:avLst>
                <a:gd name="adj" fmla="val 0"/>
              </a:avLst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99D726A3-8122-2096-9998-B3347D0008A5}"/>
                </a:ext>
              </a:extLst>
            </p:cNvPr>
            <p:cNvCxnSpPr/>
            <p:nvPr/>
          </p:nvCxnSpPr>
          <p:spPr>
            <a:xfrm>
              <a:off x="2043409" y="1264295"/>
              <a:ext cx="706418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0A5940A-C4E4-EB07-D014-372189CF56BE}"/>
                </a:ext>
              </a:extLst>
            </p:cNvPr>
            <p:cNvSpPr txBox="1"/>
            <p:nvPr/>
          </p:nvSpPr>
          <p:spPr>
            <a:xfrm>
              <a:off x="5140928" y="669934"/>
              <a:ext cx="1102644" cy="47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~23 cm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60944F22-CC77-78C8-8661-815F2CB33DD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247" y="1476185"/>
              <a:ext cx="0" cy="39346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AD65A9F-02E0-D2C1-22D6-40D04B84D6D1}"/>
                </a:ext>
              </a:extLst>
            </p:cNvPr>
            <p:cNvSpPr txBox="1"/>
            <p:nvPr/>
          </p:nvSpPr>
          <p:spPr>
            <a:xfrm rot="5400000">
              <a:off x="966178" y="3191764"/>
              <a:ext cx="964258" cy="47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13 cm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E19F89EF-3E31-7D76-C09A-6CB18A5F5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8138" y="5576453"/>
              <a:ext cx="813572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99303C9-D51C-324E-1EFF-FC00A3B9EED1}"/>
                </a:ext>
              </a:extLst>
            </p:cNvPr>
            <p:cNvSpPr txBox="1"/>
            <p:nvPr/>
          </p:nvSpPr>
          <p:spPr>
            <a:xfrm>
              <a:off x="5781831" y="5687948"/>
              <a:ext cx="1174308" cy="47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26,5 cm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E93A449-9B88-BB14-23E1-35DF60068D32}"/>
                </a:ext>
              </a:extLst>
            </p:cNvPr>
            <p:cNvSpPr txBox="1"/>
            <p:nvPr/>
          </p:nvSpPr>
          <p:spPr>
            <a:xfrm>
              <a:off x="5688515" y="2198254"/>
              <a:ext cx="551569" cy="47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F2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A7A5634-171B-A0F5-275C-9039704F0776}"/>
                </a:ext>
              </a:extLst>
            </p:cNvPr>
            <p:cNvSpPr txBox="1"/>
            <p:nvPr/>
          </p:nvSpPr>
          <p:spPr>
            <a:xfrm>
              <a:off x="3066472" y="2760225"/>
              <a:ext cx="576281" cy="47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R1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2EBB101-0E01-BAA0-269C-B83464EF5002}"/>
                </a:ext>
              </a:extLst>
            </p:cNvPr>
            <p:cNvSpPr txBox="1"/>
            <p:nvPr/>
          </p:nvSpPr>
          <p:spPr>
            <a:xfrm>
              <a:off x="7449126" y="3609607"/>
              <a:ext cx="576281" cy="47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R2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A575223-9D51-B75D-5CBB-4A099E12A9C6}"/>
                </a:ext>
              </a:extLst>
            </p:cNvPr>
            <p:cNvSpPr txBox="1"/>
            <p:nvPr/>
          </p:nvSpPr>
          <p:spPr>
            <a:xfrm>
              <a:off x="1844170" y="590293"/>
              <a:ext cx="1327522" cy="47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e = 3 mm</a:t>
              </a:r>
            </a:p>
          </p:txBody>
        </p:sp>
      </p:grp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289619F9-E032-C750-920E-6AA9B2245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1939"/>
              </p:ext>
            </p:extLst>
          </p:nvPr>
        </p:nvGraphicFramePr>
        <p:xfrm>
          <a:off x="9018702" y="4214796"/>
          <a:ext cx="2961859" cy="189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ZoneTexte 23">
            <a:extLst>
              <a:ext uri="{FF2B5EF4-FFF2-40B4-BE49-F238E27FC236}">
                <a16:creationId xmlns:a16="http://schemas.microsoft.com/office/drawing/2014/main" id="{A5815284-4C83-1F78-8E45-E3A7E4AF838D}"/>
              </a:ext>
            </a:extLst>
          </p:cNvPr>
          <p:cNvSpPr txBox="1"/>
          <p:nvPr/>
        </p:nvSpPr>
        <p:spPr>
          <a:xfrm>
            <a:off x="5898439" y="4413889"/>
            <a:ext cx="2811056" cy="1384995"/>
          </a:xfrm>
          <a:prstGeom prst="rect">
            <a:avLst/>
          </a:prstGeom>
          <a:noFill/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Phase de focalisation :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Les évolution temporelles des sources sont issues des résultats de simulation de la phase d’apprentissage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Les sources se situent en R1 et R2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546D3B4-B195-1658-9995-6EEFDD28D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561" y="4016676"/>
            <a:ext cx="3054779" cy="217604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5C3E06-C161-21A6-6D99-E8D82DD015F2}"/>
              </a:ext>
            </a:extLst>
          </p:cNvPr>
          <p:cNvSpPr txBox="1"/>
          <p:nvPr/>
        </p:nvSpPr>
        <p:spPr>
          <a:xfrm>
            <a:off x="892058" y="5352176"/>
            <a:ext cx="2133600" cy="461665"/>
          </a:xfrm>
          <a:prstGeom prst="rect">
            <a:avLst/>
          </a:prstGeom>
          <a:solidFill>
            <a:schemeClr val="bg1"/>
          </a:solidFill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Longueur caractéristique des éléments de l’ordre de 4 mm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2CAF46-7529-345A-9D63-1D1D98C5B4A4}"/>
              </a:ext>
            </a:extLst>
          </p:cNvPr>
          <p:cNvSpPr txBox="1"/>
          <p:nvPr/>
        </p:nvSpPr>
        <p:spPr>
          <a:xfrm>
            <a:off x="397038" y="4208587"/>
            <a:ext cx="2133600" cy="461665"/>
          </a:xfrm>
          <a:prstGeom prst="rect">
            <a:avLst/>
          </a:prstGeom>
          <a:solidFill>
            <a:schemeClr val="bg1"/>
          </a:solidFill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Longueur caractéristique des éléments de l’ordre de 1 cm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F270694-9971-1507-3516-FB27A0F8CEF0}"/>
              </a:ext>
            </a:extLst>
          </p:cNvPr>
          <p:cNvCxnSpPr>
            <a:stCxn id="20" idx="3"/>
          </p:cNvCxnSpPr>
          <p:nvPr/>
        </p:nvCxnSpPr>
        <p:spPr>
          <a:xfrm>
            <a:off x="2530638" y="4439420"/>
            <a:ext cx="810439" cy="444414"/>
          </a:xfrm>
          <a:prstGeom prst="straightConnector1">
            <a:avLst/>
          </a:prstGeom>
          <a:ln>
            <a:solidFill>
              <a:srgbClr val="9B0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87F082B-64BB-8C0A-B673-E13615DD00A5}"/>
              </a:ext>
            </a:extLst>
          </p:cNvPr>
          <p:cNvCxnSpPr>
            <a:stCxn id="19" idx="3"/>
          </p:cNvCxnSpPr>
          <p:nvPr/>
        </p:nvCxnSpPr>
        <p:spPr>
          <a:xfrm flipV="1">
            <a:off x="3025658" y="5451859"/>
            <a:ext cx="403342" cy="131150"/>
          </a:xfrm>
          <a:prstGeom prst="straightConnector1">
            <a:avLst/>
          </a:prstGeom>
          <a:ln>
            <a:solidFill>
              <a:srgbClr val="9B0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86E99B-7A38-737E-0D78-2F6BAC5A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83" y="559896"/>
            <a:ext cx="4453564" cy="316688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4B3866-47DF-222B-4229-97649A0D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 DE LA PHASE D’APPRENTISSAGE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47361D-7D8A-0A1B-2ADC-130B6C9A5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88E5A82-9257-9C6D-0126-B35F247BD53E}"/>
              </a:ext>
            </a:extLst>
          </p:cNvPr>
          <p:cNvGrpSpPr/>
          <p:nvPr/>
        </p:nvGrpSpPr>
        <p:grpSpPr>
          <a:xfrm>
            <a:off x="544966" y="739639"/>
            <a:ext cx="4855664" cy="2714584"/>
            <a:chOff x="1844169" y="1051992"/>
            <a:chExt cx="8503661" cy="475401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AA8E85C-94C7-C28F-2A7D-5A90B5A16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169" y="1051992"/>
              <a:ext cx="8503661" cy="4754015"/>
            </a:xfrm>
            <a:prstGeom prst="trapezoid">
              <a:avLst>
                <a:gd name="adj" fmla="val 0"/>
              </a:avLst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EA0EEA6-023B-E5E4-A4FA-533883B3D6B5}"/>
                </a:ext>
              </a:extLst>
            </p:cNvPr>
            <p:cNvSpPr txBox="1"/>
            <p:nvPr/>
          </p:nvSpPr>
          <p:spPr>
            <a:xfrm>
              <a:off x="5688515" y="219825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F2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C8EC974-EF1B-B705-E02E-71212FC8E66B}"/>
                </a:ext>
              </a:extLst>
            </p:cNvPr>
            <p:cNvSpPr txBox="1"/>
            <p:nvPr/>
          </p:nvSpPr>
          <p:spPr>
            <a:xfrm>
              <a:off x="3066472" y="2760225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R1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6EF9C8C-C730-4695-4251-CE9A0F70F32C}"/>
                </a:ext>
              </a:extLst>
            </p:cNvPr>
            <p:cNvSpPr txBox="1"/>
            <p:nvPr/>
          </p:nvSpPr>
          <p:spPr>
            <a:xfrm>
              <a:off x="7449126" y="376946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R2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DDA2DDA2-917D-AAA3-38C0-6A7842590FFB}"/>
              </a:ext>
            </a:extLst>
          </p:cNvPr>
          <p:cNvSpPr txBox="1"/>
          <p:nvPr/>
        </p:nvSpPr>
        <p:spPr>
          <a:xfrm>
            <a:off x="8165968" y="1845861"/>
            <a:ext cx="2877171" cy="600164"/>
          </a:xfrm>
          <a:prstGeom prst="rect">
            <a:avLst/>
          </a:prstGeom>
          <a:solidFill>
            <a:schemeClr val="bg1"/>
          </a:solidFill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 un instant t proche de 0 on note bien que l’accélération perpendiculaire à la surface est maximale au niveau de la source : F2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171ECA10-E383-8920-3B8F-B703F61CEB26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16200000" flipH="1">
            <a:off x="4747573" y="1621935"/>
            <a:ext cx="1371919" cy="3132512"/>
          </a:xfrm>
          <a:prstGeom prst="bentConnector3">
            <a:avLst>
              <a:gd name="adj1" fmla="val 75635"/>
            </a:avLst>
          </a:prstGeom>
          <a:ln>
            <a:solidFill>
              <a:srgbClr val="9B0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57CBE6A-CA37-71AB-3121-813796AABE4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35137" y="2013438"/>
            <a:ext cx="776855" cy="1854177"/>
          </a:xfrm>
          <a:prstGeom prst="straightConnector1">
            <a:avLst/>
          </a:prstGeom>
          <a:ln>
            <a:solidFill>
              <a:srgbClr val="9B0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808E2ED0-0088-D0E0-FE18-F11B54E825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030810"/>
              </p:ext>
            </p:extLst>
          </p:nvPr>
        </p:nvGraphicFramePr>
        <p:xfrm>
          <a:off x="293078" y="3867615"/>
          <a:ext cx="4037828" cy="2422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3955F811-C4DA-4475-B75C-9557105872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934541"/>
              </p:ext>
            </p:extLst>
          </p:nvPr>
        </p:nvGraphicFramePr>
        <p:xfrm>
          <a:off x="4980874" y="3874151"/>
          <a:ext cx="4037828" cy="242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6694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0C9ADADC-CBB9-6843-6F9C-A1FE7720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26" y="511829"/>
            <a:ext cx="3839699" cy="27066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D2E3DA-CE6C-5EFD-0825-180AF24E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50" y="3539607"/>
            <a:ext cx="3840375" cy="26886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117A0C1-2948-2C56-2A90-E71E4949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FOCALISATION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823854-02C7-6B6A-6920-8A5B31772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3CAFEC-275B-535C-43BB-704FCE5B81DB}"/>
              </a:ext>
            </a:extLst>
          </p:cNvPr>
          <p:cNvSpPr txBox="1"/>
          <p:nvPr/>
        </p:nvSpPr>
        <p:spPr>
          <a:xfrm>
            <a:off x="8361519" y="943620"/>
            <a:ext cx="3015649" cy="600164"/>
          </a:xfrm>
          <a:prstGeom prst="rect">
            <a:avLst/>
          </a:prstGeom>
          <a:solidFill>
            <a:schemeClr val="bg1"/>
          </a:solidFill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 un instant t proche de 0 on note bien que l’accélération perpendiculaire à la surface est maximale au niveau des sources : R1 et R2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216212-30C0-3CAC-7403-96206328C4DC}"/>
              </a:ext>
            </a:extLst>
          </p:cNvPr>
          <p:cNvSpPr txBox="1"/>
          <p:nvPr/>
        </p:nvSpPr>
        <p:spPr>
          <a:xfrm>
            <a:off x="8759338" y="5419066"/>
            <a:ext cx="2381031" cy="738664"/>
          </a:xfrm>
          <a:prstGeom prst="rect">
            <a:avLst/>
          </a:prstGeom>
          <a:solidFill>
            <a:schemeClr val="bg1"/>
          </a:solidFill>
          <a:ln>
            <a:solidFill>
              <a:srgbClr val="9B0B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A un instant t proche de 10 ms on note bien que l’accélération perpendiculaire à la surface est maximale au niveau du point de focalisation F2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434E86-9455-91D8-0A84-A69DA71B0FC9}"/>
              </a:ext>
            </a:extLst>
          </p:cNvPr>
          <p:cNvSpPr txBox="1"/>
          <p:nvPr/>
        </p:nvSpPr>
        <p:spPr>
          <a:xfrm>
            <a:off x="7429625" y="164337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7332257-0FBA-978D-0179-ADA53926D7A4}"/>
              </a:ext>
            </a:extLst>
          </p:cNvPr>
          <p:cNvSpPr txBox="1"/>
          <p:nvPr/>
        </p:nvSpPr>
        <p:spPr>
          <a:xfrm>
            <a:off x="9425775" y="213236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R2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5886E91D-EA70-DEB0-179B-7EFDB19E8BC0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5501428" y="2009277"/>
            <a:ext cx="3109172" cy="2413255"/>
          </a:xfrm>
          <a:prstGeom prst="bentConnector3">
            <a:avLst>
              <a:gd name="adj1" fmla="val 74320"/>
            </a:avLst>
          </a:prstGeom>
          <a:ln>
            <a:solidFill>
              <a:srgbClr val="9B0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31F55008-2651-40AB-B780-20AC41BBA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115562"/>
              </p:ext>
            </p:extLst>
          </p:nvPr>
        </p:nvGraphicFramePr>
        <p:xfrm>
          <a:off x="659922" y="574708"/>
          <a:ext cx="4841506" cy="286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E85A5F35-516C-4C3E-ACF2-02AB1D1E9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814753"/>
              </p:ext>
            </p:extLst>
          </p:nvPr>
        </p:nvGraphicFramePr>
        <p:xfrm>
          <a:off x="659922" y="3518575"/>
          <a:ext cx="4841506" cy="286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189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9DC92-F6C9-BC88-2252-20294806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SENSIBILITE A LA VARIATION DU MODULE D’YOUNG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44F040-14B2-3430-AE6D-6E785B4C0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2C10850-F1BC-CE24-817F-E1355604D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44324"/>
              </p:ext>
            </p:extLst>
          </p:nvPr>
        </p:nvGraphicFramePr>
        <p:xfrm>
          <a:off x="7437731" y="1218911"/>
          <a:ext cx="3810000" cy="142875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5243231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559488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8182593"/>
                    </a:ext>
                  </a:extLst>
                </a:gridCol>
                <a:gridCol w="855785">
                  <a:extLst>
                    <a:ext uri="{9D8B030D-6E8A-4147-A177-3AD203B41FA5}">
                      <a16:colId xmlns:a16="http://schemas.microsoft.com/office/drawing/2014/main" val="2474714485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316922815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Valeur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Unité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Erreur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Valeur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5187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E0</a:t>
                      </a:r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2,10E+11</a:t>
                      </a:r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Pa</a:t>
                      </a:r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Apprentissage</a:t>
                      </a:r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0%</a:t>
                      </a:r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560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2,00E+11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Erreur 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4,76%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3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2,05E+11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Erreur 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2,38%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931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2,07E+11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Erreur 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1,43%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670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2,03E+11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Erreur 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3,33%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8180017"/>
                  </a:ext>
                </a:extLst>
              </a:tr>
            </a:tbl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BEEAAD4-60B3-4EEB-A6EF-9D64B9A74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856709"/>
              </p:ext>
            </p:extLst>
          </p:nvPr>
        </p:nvGraphicFramePr>
        <p:xfrm>
          <a:off x="752841" y="1454899"/>
          <a:ext cx="5343159" cy="39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E4FCC928-4C6D-E404-CF26-A12C75964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391005"/>
              </p:ext>
            </p:extLst>
          </p:nvPr>
        </p:nvGraphicFramePr>
        <p:xfrm>
          <a:off x="7121754" y="3187667"/>
          <a:ext cx="4610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912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E37C-0B6D-F1FA-24B1-DBC2A12A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SENSIBILITE A LA VARIATION DE LA MASSE VOLUMIQUE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64DB536-4D88-7CF5-6F55-828176EA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2A90EDF-1469-44AF-893C-DF178E231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188379"/>
              </p:ext>
            </p:extLst>
          </p:nvPr>
        </p:nvGraphicFramePr>
        <p:xfrm>
          <a:off x="635610" y="1367112"/>
          <a:ext cx="5969283" cy="412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B48D0AD-15B1-4F3A-A300-A4C63304E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4605"/>
              </p:ext>
            </p:extLst>
          </p:nvPr>
        </p:nvGraphicFramePr>
        <p:xfrm>
          <a:off x="7254019" y="3428999"/>
          <a:ext cx="45243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07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8C50A-0C54-FC28-B9AA-DDF8FBD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DEPENDANCE AU MAILLAGE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7703F4-95BC-00D6-93B1-7215DDAD3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4D95A-BE99-4A13-A51D-5027A698AE5E}" type="slidenum">
              <a:rPr lang="fr-FR" smtClean="0"/>
              <a:pPr/>
              <a:t>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0DE54338-40EB-5AED-84E0-0398FBFE36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260" y="758509"/>
                <a:ext cx="10944702" cy="5440068"/>
              </a:xfrm>
              <a:prstGeom prst="rect">
                <a:avLst/>
              </a:prstGeom>
              <a:ln>
                <a:solidFill>
                  <a:srgbClr val="9B0B7D"/>
                </a:solidFill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dirty="0"/>
                  <a:t>Je n’ai pas pu évaluer rigoureusement la dépendance des résultats au maillage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J’ai pu cependant faire quelques observations :</a:t>
                </a:r>
              </a:p>
              <a:p>
                <a:pPr lvl="1"/>
                <a:r>
                  <a:rPr lang="fr-FR" sz="1800" dirty="0"/>
                  <a:t>En essayant de mailler une plaque que j’avais redessiné sur ABAQUS (identique géométriquement à celle que m’avait transmise Thibault) je me suis rendu compte que le maillage automatique ne se faisait pas de la même façon.</a:t>
                </a:r>
              </a:p>
              <a:p>
                <a:pPr lvl="1"/>
                <a:r>
                  <a:rPr lang="fr-FR" sz="1800" dirty="0"/>
                  <a:t>Cela impacte fortement la focalisation c’est-à-dire que si je fais un calcul de focalisation sur la seconde plaque avec les résultats d’apprentissage de la première alors pas de focalisation </a:t>
                </a:r>
              </a:p>
              <a:p>
                <a:pPr lvl="1"/>
                <a:r>
                  <a:rPr lang="fr-FR" sz="1800" dirty="0"/>
                  <a:t>Ceci est vrai même si les maillages sont assez proches (avec des pans entiers de la géométrie sur lesquels ils sont identiques)</a:t>
                </a:r>
              </a:p>
              <a:p>
                <a:pPr lvl="1"/>
                <a:endParaRPr lang="fr-FR" sz="2000" dirty="0"/>
              </a:p>
              <a:p>
                <a:r>
                  <a:rPr lang="fr-FR" sz="2400" dirty="0"/>
                  <a:t>Hypothèses suite à ces observations :</a:t>
                </a:r>
              </a:p>
              <a:p>
                <a:pPr lvl="1"/>
                <a:r>
                  <a:rPr lang="fr-FR" sz="1600" dirty="0"/>
                  <a:t>Au dessus d’une certaine longueur caractéristique de maille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fr-FR" sz="1600" dirty="0"/>
                  <a:t>), même si les conditions de taille sont respectées par rapport aux longueurs d’onde et à la vitesse de propagation, les résultats sont dépendants de cette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1"/>
                <a:r>
                  <a:rPr lang="fr-FR" sz="1600" dirty="0"/>
                  <a:t>En-deçà d’une certaine taille, c’est comme si la structure devenait continue pour les ondes se déplaçant dans la structure et la taille des mailles n’impacte plus le résultat.</a:t>
                </a: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0DE54338-40EB-5AED-84E0-0398FBFE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0" y="758509"/>
                <a:ext cx="10944702" cy="5440068"/>
              </a:xfrm>
              <a:prstGeom prst="rect">
                <a:avLst/>
              </a:prstGeom>
              <a:blipFill>
                <a:blip r:embed="rId2"/>
                <a:stretch>
                  <a:fillRect l="-723" t="-1453" r="-111"/>
                </a:stretch>
              </a:blipFill>
              <a:ln>
                <a:solidFill>
                  <a:srgbClr val="9B0B7D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102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743</Words>
  <Application>Microsoft Office PowerPoint</Application>
  <PresentationFormat>Grand écran</PresentationFormat>
  <Paragraphs>113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Thème Office</vt:lpstr>
      <vt:lpstr>Résumé calculs et résultats ABAQUS Ainsi qu’idée de recalage</vt:lpstr>
      <vt:lpstr>CARACTERISTIQUES DU MODELE</vt:lpstr>
      <vt:lpstr>RESULTATS DE LA PHASE D’APPRENTISSAGE</vt:lpstr>
      <vt:lpstr>PHASE DE FOCALISATION </vt:lpstr>
      <vt:lpstr>ETUDE DE SENSIBILITE A LA VARIATION DU MODULE D’YOUNG</vt:lpstr>
      <vt:lpstr>ETUDE DE SENSIBILITE A LA VARIATION DE LA MASSE VOLUMIQUE</vt:lpstr>
      <vt:lpstr>DEPENDANCE AU MAILLAGE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Solene Ulrich</dc:creator>
  <cp:lastModifiedBy>Thomas LEGALL</cp:lastModifiedBy>
  <cp:revision>303</cp:revision>
  <cp:lastPrinted>2023-03-08T09:55:09Z</cp:lastPrinted>
  <dcterms:created xsi:type="dcterms:W3CDTF">2015-09-01T14:28:58Z</dcterms:created>
  <dcterms:modified xsi:type="dcterms:W3CDTF">2024-01-24T10:34:12Z</dcterms:modified>
</cp:coreProperties>
</file>