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8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4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7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2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CE1A-8CC1-418E-95C3-518EEC5AD874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E0B2-95FA-4BE6-B3B4-631523890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2680332">
            <a:off x="2324817" y="1268760"/>
            <a:ext cx="4104456" cy="4104456"/>
          </a:xfrm>
          <a:prstGeom prst="roundRect">
            <a:avLst>
              <a:gd name="adj" fmla="val 89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491880" y="1628800"/>
            <a:ext cx="17876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0" dirty="0" smtClean="0">
                <a:solidFill>
                  <a:schemeClr val="bg1"/>
                </a:solidFill>
                <a:latin typeface="Open Sans"/>
              </a:rPr>
              <a:t>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5896" y="364676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C   S   </a:t>
            </a:r>
            <a:r>
              <a:rPr lang="en-IN" sz="3600" dirty="0" smtClean="0">
                <a:solidFill>
                  <a:schemeClr val="bg1"/>
                </a:solidFill>
              </a:rPr>
              <a:t>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2018-10-28T09:11:00Z</dcterms:created>
  <dcterms:modified xsi:type="dcterms:W3CDTF">2018-10-28T09:25:37Z</dcterms:modified>
</cp:coreProperties>
</file>