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10600623" y="6346986"/>
            <a:ext cx="1454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</a:t>
            </a:r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1146040444</a:t>
            </a:r>
          </a:p>
        </p:txBody>
      </p:sp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Linux/Unix</a:t>
            </a:r>
            <a:r>
              <a:rPr lang="zh-CN" altLang="en-US"/>
              <a:t>设计、编程、矛盾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你总是要解决二元对立的状态，这是不可调和的</a:t>
            </a: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</a:t>
            </a:r>
            <a:r>
              <a:rPr lang="zh-CN" altLang="en-US"/>
              <a:t>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Unix</a:t>
            </a:r>
            <a:r>
              <a:rPr lang="zh-CN" altLang="en-US"/>
              <a:t>的</a:t>
            </a:r>
            <a:r>
              <a:rPr lang="en-US" altLang="zh-CN"/>
              <a:t>K.I.S.S</a:t>
            </a:r>
            <a:r>
              <a:rPr lang="zh-CN" altLang="en-US"/>
              <a:t>原则：</a:t>
            </a:r>
            <a:r>
              <a:rPr lang="en-US" altLang="zh-CN"/>
              <a:t>Keep It Simple, Stupid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自从</a:t>
            </a:r>
            <a:r>
              <a:rPr lang="en-US" altLang="zh-CN"/>
              <a:t>Unix</a:t>
            </a:r>
            <a:r>
              <a:rPr lang="zh-CN" altLang="en-US"/>
              <a:t>诞生后，其简单的设计，追求文本配置和通信是那个时代特殊环境造就的。</a:t>
            </a:r>
            <a:endParaRPr lang="en-US" altLang="zh-CN"/>
          </a:p>
          <a:p>
            <a:r>
              <a:rPr lang="en-US" altLang="zh-CN"/>
              <a:t>Unix</a:t>
            </a:r>
            <a:r>
              <a:rPr lang="zh-CN" altLang="en-US"/>
              <a:t>的设计思想指导了大批程序员。我们总是说没有什么是一成不变的，而大量程序员却仍然盲目的坚持几十年前的思想。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时至今日，</a:t>
            </a:r>
            <a:r>
              <a:rPr lang="en-US" altLang="zh-CN"/>
              <a:t>Unix</a:t>
            </a:r>
            <a:r>
              <a:rPr lang="zh-CN" altLang="en-US"/>
              <a:t>以及很多软件的设计都是极具参考价值的。但是规则怎么使用却不是一成不变的。</a:t>
            </a:r>
            <a:endParaRPr lang="en-US" altLang="zh-CN"/>
          </a:p>
          <a:p>
            <a:r>
              <a:rPr lang="zh-CN" altLang="en-US"/>
              <a:t>也许之前我们用</a:t>
            </a:r>
            <a:r>
              <a:rPr lang="en-US" altLang="zh-CN"/>
              <a:t>Simple</a:t>
            </a:r>
            <a:r>
              <a:rPr lang="zh-CN" altLang="en-US"/>
              <a:t>和</a:t>
            </a:r>
            <a:r>
              <a:rPr lang="en-US" altLang="zh-CN"/>
              <a:t>Stupid</a:t>
            </a:r>
            <a:r>
              <a:rPr lang="zh-CN" altLang="en-US"/>
              <a:t>可以囊括一个软件，而现在我们抛弃了这个原则，这会让软件混乱不可维护，但是我们可以用很多个</a:t>
            </a:r>
            <a:r>
              <a:rPr lang="en-US" altLang="zh-CN"/>
              <a:t>Simple</a:t>
            </a:r>
            <a:r>
              <a:rPr lang="zh-CN" altLang="en-US"/>
              <a:t>和</a:t>
            </a:r>
            <a:r>
              <a:rPr lang="en-US" altLang="zh-CN"/>
              <a:t>Stupid</a:t>
            </a:r>
            <a:r>
              <a:rPr lang="zh-CN" altLang="en-US"/>
              <a:t>的模块组合起来。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设计你的软件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BB53-B112-4B9B-9B23-77D444C1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事实上，如何设计一个系统是一个除了多年的工程实践和思考的结果之外，还需要一些灵感和顿悟的过程。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altLang="zh-CN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/>
              <a:t>你不要指望用什么方法让你的软件彻底的模块化，要知道一旦当你完成了灵活的组合式编程的体系，那么在内部，一定会有一些设计精密，相互耦合的部件在完成核心的工作。我们所在的这个世界，两种状态一直是相互作用的，走向极端的情况会让你痛苦不堪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9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1EAE-A85E-4EA5-BC25-3091A66F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从无到有的过程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5419A-20BF-45DC-B57C-7518A3EC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过度的构思会让你犹豫不决，而盲目的行动会让你误入歧途。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季文子三思而后行，子闻之，曰：“再，斯可矣。”（孔子从未说过三思而后行，事实上，孔子的回答是，想两遍差不多就行了，行动最重要。）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你应该在形成初步的方案以后，通过有形的实在的代码来验证，之后你就进入了想法和代码相互作用的过程，软件运转由此而生。</a:t>
            </a:r>
          </a:p>
        </p:txBody>
      </p:sp>
    </p:spTree>
    <p:extLst>
      <p:ext uri="{BB962C8B-B14F-4D97-AF65-F5344CB8AC3E}">
        <p14:creationId xmlns:p14="http://schemas.microsoft.com/office/powerpoint/2010/main" val="7255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372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思源黑体 CN Light</vt:lpstr>
      <vt:lpstr>思源黑体 CN Normal</vt:lpstr>
      <vt:lpstr>幼圆</vt:lpstr>
      <vt:lpstr>Arial</vt:lpstr>
      <vt:lpstr>JetBrains Mono</vt:lpstr>
      <vt:lpstr>Victor Mono</vt:lpstr>
      <vt:lpstr>Office 主题​​</vt:lpstr>
      <vt:lpstr>Linux/Unix设计、编程、矛盾</vt:lpstr>
      <vt:lpstr>Unix的影响</vt:lpstr>
      <vt:lpstr>设计你的软件</vt:lpstr>
      <vt:lpstr>从无到有的过程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39</cp:revision>
  <dcterms:created xsi:type="dcterms:W3CDTF">2020-03-16T09:08:30Z</dcterms:created>
  <dcterms:modified xsi:type="dcterms:W3CDTF">2020-05-12T08:33:04Z</dcterms:modified>
</cp:coreProperties>
</file>