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CentOS 8</a:t>
            </a:r>
            <a:r>
              <a:rPr lang="zh-CN" altLang="en-US" dirty="0"/>
              <a:t>基本使用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  <a:r>
              <a:rPr lang="en-US" altLang="zh-CN" dirty="0"/>
              <a:t>Ubuntu/Debian</a:t>
            </a:r>
            <a:r>
              <a:rPr lang="zh-CN" altLang="en-US" dirty="0"/>
              <a:t>的不同</a:t>
            </a: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环境和版本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使用</a:t>
            </a:r>
            <a:r>
              <a:rPr lang="en-US" altLang="zh-CN" dirty="0" err="1"/>
              <a:t>Virtualbox</a:t>
            </a:r>
            <a:r>
              <a:rPr lang="zh-CN" altLang="en-US" dirty="0"/>
              <a:t>虚拟机创建</a:t>
            </a:r>
            <a:r>
              <a:rPr lang="en-US" altLang="zh-CN" dirty="0"/>
              <a:t>CentOS 8</a:t>
            </a:r>
            <a:r>
              <a:rPr lang="zh-CN" altLang="en-US" dirty="0"/>
              <a:t>环境。具备了之前使用</a:t>
            </a:r>
            <a:r>
              <a:rPr lang="en-US" altLang="zh-CN" dirty="0"/>
              <a:t>Ubuntu desktop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版本的经验，安装</a:t>
            </a:r>
            <a:r>
              <a:rPr lang="en-US" altLang="zh-CN" dirty="0"/>
              <a:t>CentOS</a:t>
            </a:r>
            <a:r>
              <a:rPr lang="zh-CN" altLang="en-US" dirty="0"/>
              <a:t>不会有太大问题。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dirty="0"/>
              <a:t>CentOS 8 </a:t>
            </a:r>
            <a:r>
              <a:rPr lang="zh-CN" altLang="en-US" dirty="0"/>
              <a:t>默认使用了</a:t>
            </a:r>
            <a:r>
              <a:rPr lang="en-US" altLang="zh-CN" dirty="0"/>
              <a:t>GUI</a:t>
            </a:r>
            <a:r>
              <a:rPr lang="zh-CN" altLang="en-US" dirty="0"/>
              <a:t>安装界面，并且默认的安装也是</a:t>
            </a:r>
            <a:r>
              <a:rPr lang="en-US" altLang="zh-CN" dirty="0"/>
              <a:t>GUI</a:t>
            </a:r>
            <a:r>
              <a:rPr lang="zh-CN" altLang="en-US" dirty="0"/>
              <a:t>环境。但是这里选择了最小安装，这仅仅会安装一个核心的系统，并且不带桌面环境。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安装过程启用了两块虚拟网卡，其中网卡</a:t>
            </a:r>
            <a:r>
              <a:rPr lang="en-US" altLang="zh-CN" dirty="0"/>
              <a:t>2</a:t>
            </a:r>
            <a:r>
              <a:rPr lang="zh-CN" altLang="en-US" dirty="0"/>
              <a:t>用来和主机通信，物理主机可以使用</a:t>
            </a:r>
            <a:r>
              <a:rPr lang="en-US" altLang="zh-CN" dirty="0"/>
              <a:t>SSH</a:t>
            </a:r>
            <a:r>
              <a:rPr lang="zh-CN" altLang="en-US" dirty="0"/>
              <a:t>客户端连接到虚拟机。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安装完成后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在最小安装模式下，自动补全是不会安装的，这需要在登录以后进行安装：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 yum  install bash-completion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如果你使用了</a:t>
            </a:r>
            <a:r>
              <a:rPr lang="en-US" altLang="zh-CN" dirty="0"/>
              <a:t>root</a:t>
            </a:r>
            <a:r>
              <a:rPr lang="zh-CN" altLang="en-US" dirty="0"/>
              <a:t>用户，则不需要加</a:t>
            </a:r>
            <a:r>
              <a:rPr lang="en-US" altLang="zh-CN" dirty="0" err="1"/>
              <a:t>sudo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为了方便编辑文件，我安装了</a:t>
            </a:r>
            <a:r>
              <a:rPr lang="en-US" altLang="zh-CN" dirty="0"/>
              <a:t>vim</a:t>
            </a:r>
            <a:r>
              <a:rPr lang="zh-CN" altLang="en-US" dirty="0"/>
              <a:t>，</a:t>
            </a:r>
            <a:r>
              <a:rPr lang="en-US" altLang="zh-CN" dirty="0"/>
              <a:t>CentOS</a:t>
            </a:r>
            <a:r>
              <a:rPr lang="zh-CN" altLang="en-US" dirty="0"/>
              <a:t>是不内置</a:t>
            </a:r>
            <a:r>
              <a:rPr lang="en-US" altLang="zh-CN" dirty="0"/>
              <a:t>nano</a:t>
            </a:r>
            <a:r>
              <a:rPr lang="zh-CN" altLang="en-US" dirty="0"/>
              <a:t>的，这个需要自己安装。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如果你没有安装</a:t>
            </a:r>
            <a:r>
              <a:rPr lang="en-US" altLang="zh-CN" dirty="0" err="1"/>
              <a:t>ssh</a:t>
            </a:r>
            <a:r>
              <a:rPr lang="zh-CN" altLang="en-US" dirty="0"/>
              <a:t>，可以先安装好，方便后续连接：</a:t>
            </a:r>
            <a:endParaRPr lang="en-US" altLang="zh-CN" dirty="0"/>
          </a:p>
          <a:p>
            <a:pPr marL="914400" lvl="2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yum install </a:t>
            </a:r>
            <a:r>
              <a:rPr lang="en-US" altLang="zh-CN" dirty="0" err="1"/>
              <a:t>openssh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11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启用</a:t>
            </a:r>
            <a:r>
              <a:rPr lang="en-US" altLang="zh-CN" dirty="0"/>
              <a:t>enp0s8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Virtualbox</a:t>
            </a:r>
            <a:r>
              <a:rPr lang="zh-CN" altLang="en-US" dirty="0"/>
              <a:t>安装的虚拟机环境，我的设备第二块虚拟网卡的名称是</a:t>
            </a:r>
            <a:r>
              <a:rPr lang="en-US" altLang="zh-CN" dirty="0"/>
              <a:t>enp0s8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需要自己启用这块网卡，注意这时候我们还不能连接，是直接登录到虚拟机的。仅仅在虚拟机中操作在遇到显示中文，或者是开启多个虚拟机终端的情况比较麻烦，所以还是使用</a:t>
            </a:r>
            <a:r>
              <a:rPr lang="en-US" altLang="zh-CN" dirty="0"/>
              <a:t>putty</a:t>
            </a:r>
            <a:r>
              <a:rPr lang="zh-CN" altLang="en-US" dirty="0"/>
              <a:t>这种轻量简洁的</a:t>
            </a:r>
            <a:r>
              <a:rPr lang="en-US" altLang="zh-CN" dirty="0"/>
              <a:t>SSH</a:t>
            </a:r>
            <a:r>
              <a:rPr lang="zh-CN" altLang="en-US" dirty="0"/>
              <a:t>客户端比较好。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dirty="0"/>
              <a:t>CentOS</a:t>
            </a:r>
            <a:r>
              <a:rPr lang="zh-CN" altLang="en-US" dirty="0"/>
              <a:t>的网络配置文件在：</a:t>
            </a:r>
            <a:endParaRPr lang="en-US" altLang="zh-CN" dirty="0"/>
          </a:p>
          <a:p>
            <a:pPr marL="914400" lvl="2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/network-scripts/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这里有在</a:t>
            </a:r>
            <a:r>
              <a:rPr lang="en-US" altLang="zh-CN" dirty="0" err="1"/>
              <a:t>Virtualbox</a:t>
            </a:r>
            <a:r>
              <a:rPr lang="zh-CN" altLang="en-US" dirty="0"/>
              <a:t>环境下的配置文件：</a:t>
            </a:r>
            <a:r>
              <a:rPr lang="en-US" altLang="zh-CN" dirty="0"/>
              <a:t>ifcfg-enp0s8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649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启用</a:t>
            </a:r>
            <a:r>
              <a:rPr lang="en-US" altLang="zh-CN" dirty="0"/>
              <a:t>enp0s8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打开此文件，找到</a:t>
            </a:r>
            <a:r>
              <a:rPr lang="en-US" altLang="zh-CN" dirty="0"/>
              <a:t>BOOTPROTO</a:t>
            </a:r>
            <a:r>
              <a:rPr lang="zh-CN" altLang="en-US" dirty="0"/>
              <a:t>这一行，等号后面应该是</a:t>
            </a:r>
            <a:r>
              <a:rPr lang="en-US" altLang="zh-CN" dirty="0" err="1"/>
              <a:t>dhcp</a:t>
            </a:r>
            <a:r>
              <a:rPr lang="zh-CN" altLang="en-US" dirty="0"/>
              <a:t>，我这里要改成</a:t>
            </a:r>
            <a:r>
              <a:rPr lang="en-US" altLang="zh-CN" dirty="0"/>
              <a:t>static</a:t>
            </a:r>
            <a:r>
              <a:rPr lang="zh-CN" altLang="en-US" dirty="0"/>
              <a:t>，因为我要使用静态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最后一行：</a:t>
            </a:r>
            <a:r>
              <a:rPr lang="en-US" altLang="zh-CN"/>
              <a:t>ONBOOT=yes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然后在最后加入两行：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dirty="0"/>
              <a:t>IPADDR=192.168.56.106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dirty="0"/>
              <a:t>NETMASK=255.255.255.0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AC9BC8-25FF-42B7-8D23-1C6F22146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56" y="1996229"/>
            <a:ext cx="5367683" cy="45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7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重启网络服务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重启网络服务：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systemctl</a:t>
            </a:r>
            <a:r>
              <a:rPr lang="en-US" altLang="zh-CN" dirty="0"/>
              <a:t> restart </a:t>
            </a:r>
            <a:r>
              <a:rPr lang="en-US" altLang="zh-CN" dirty="0" err="1"/>
              <a:t>NetworkManager.service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如果你发现启用了</a:t>
            </a:r>
            <a:r>
              <a:rPr lang="en-US" altLang="zh-CN" dirty="0" err="1"/>
              <a:t>dhcp</a:t>
            </a:r>
            <a:r>
              <a:rPr lang="zh-CN" altLang="en-US" dirty="0"/>
              <a:t>，这会自动分配一个可用的</a:t>
            </a:r>
            <a:r>
              <a:rPr lang="en-US" altLang="zh-CN" dirty="0"/>
              <a:t>IP</a:t>
            </a:r>
            <a:r>
              <a:rPr lang="zh-CN" altLang="en-US" dirty="0"/>
              <a:t>地址，只是在多个虚拟机时会导致</a:t>
            </a:r>
            <a:r>
              <a:rPr lang="en-US" altLang="zh-CN" dirty="0"/>
              <a:t>IP</a:t>
            </a:r>
            <a:r>
              <a:rPr lang="zh-CN" altLang="en-US" dirty="0"/>
              <a:t>地址经常变化。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如果重启网络服务不管用，就重启</a:t>
            </a:r>
            <a:r>
              <a:rPr lang="zh-CN" altLang="en-US"/>
              <a:t>系统，这是简单有效的招式。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在服务器上，不要随便重启服务，这可能会让你面临更严重的问题</a:t>
            </a:r>
            <a:r>
              <a:rPr lang="en-US" altLang="zh-CN" dirty="0"/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48374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putty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你可以使用任何你喜欢的</a:t>
            </a:r>
            <a:r>
              <a:rPr lang="en-US" altLang="zh-CN" dirty="0" err="1"/>
              <a:t>ssh</a:t>
            </a:r>
            <a:r>
              <a:rPr lang="zh-CN" altLang="en-US" dirty="0"/>
              <a:t>客户端，这里仅使用</a:t>
            </a:r>
            <a:r>
              <a:rPr lang="en-US" altLang="zh-CN" dirty="0"/>
              <a:t>putty</a:t>
            </a:r>
            <a:r>
              <a:rPr lang="zh-CN" altLang="en-US" dirty="0"/>
              <a:t>作为示例。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其连接方式和之前连接</a:t>
            </a:r>
            <a:r>
              <a:rPr lang="en-US" altLang="zh-CN" dirty="0"/>
              <a:t>Ubuntu</a:t>
            </a:r>
            <a:r>
              <a:rPr lang="zh-CN" altLang="en-US" dirty="0"/>
              <a:t>并无差异，填写</a:t>
            </a:r>
            <a:r>
              <a:rPr lang="en-US" altLang="zh-CN" dirty="0"/>
              <a:t>IP</a:t>
            </a:r>
            <a:r>
              <a:rPr lang="zh-CN" altLang="en-US" dirty="0"/>
              <a:t>地址，连接用户名即可。</a:t>
            </a:r>
            <a:endParaRPr lang="en-US" altLang="zh-CN" dirty="0"/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D9692-4B20-44EA-A86B-E0EE6087D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44" y="2397454"/>
            <a:ext cx="7821227" cy="43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4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F1177-4683-4516-BFD6-8B8E6E0F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63A90-BE9F-490D-808A-E9323D01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基本的使用和其他</a:t>
            </a:r>
            <a:r>
              <a:rPr lang="en-US" altLang="zh-CN" dirty="0"/>
              <a:t>Linux</a:t>
            </a:r>
            <a:r>
              <a:rPr lang="zh-CN" altLang="en-US" dirty="0"/>
              <a:t>发行版并无本质区别，大部分命令都是可以使用的，因为都是</a:t>
            </a:r>
            <a:r>
              <a:rPr lang="en-US" altLang="zh-CN" dirty="0"/>
              <a:t>Linux</a:t>
            </a:r>
            <a:r>
              <a:rPr lang="zh-CN" altLang="en-US" dirty="0"/>
              <a:t>，常用命令都是一致的。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需要注意的地方是软件包的管理方式，核心配置文件的目录结构。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dirty="0"/>
              <a:t>CentOS</a:t>
            </a:r>
            <a:r>
              <a:rPr lang="zh-CN" altLang="en-US" dirty="0"/>
              <a:t>使用</a:t>
            </a:r>
            <a:r>
              <a:rPr lang="en-US" altLang="zh-CN" dirty="0"/>
              <a:t>yum</a:t>
            </a:r>
            <a:r>
              <a:rPr lang="zh-CN" altLang="en-US" dirty="0"/>
              <a:t>来管理网络软件包，而其软件包格式为</a:t>
            </a:r>
            <a:r>
              <a:rPr lang="en-US" altLang="zh-CN" dirty="0"/>
              <a:t>.rpm</a:t>
            </a:r>
            <a:r>
              <a:rPr lang="zh-CN" altLang="en-US" dirty="0"/>
              <a:t>。</a:t>
            </a:r>
            <a:r>
              <a:rPr lang="en-US" altLang="zh-CN" dirty="0"/>
              <a:t>rpm</a:t>
            </a:r>
            <a:r>
              <a:rPr lang="zh-CN" altLang="en-US" dirty="0"/>
              <a:t>可以管理本地包。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/>
              <a:t>对比</a:t>
            </a:r>
            <a:r>
              <a:rPr lang="en-US" altLang="zh-CN" dirty="0"/>
              <a:t>Ubuntu/Debian</a:t>
            </a:r>
            <a:r>
              <a:rPr lang="zh-CN" altLang="en-US" dirty="0"/>
              <a:t>，</a:t>
            </a:r>
            <a:r>
              <a:rPr lang="en-US" altLang="zh-CN" dirty="0"/>
              <a:t>yum</a:t>
            </a:r>
            <a:r>
              <a:rPr lang="zh-CN" altLang="en-US" dirty="0"/>
              <a:t>和</a:t>
            </a:r>
            <a:r>
              <a:rPr lang="en-US" altLang="zh-CN" dirty="0"/>
              <a:t>apt</a:t>
            </a:r>
            <a:r>
              <a:rPr lang="zh-CN" altLang="en-US" dirty="0"/>
              <a:t>的子命令基本相同，只是</a:t>
            </a:r>
            <a:r>
              <a:rPr lang="en-US" altLang="zh-CN" dirty="0"/>
              <a:t>yum</a:t>
            </a:r>
            <a:r>
              <a:rPr lang="zh-CN" altLang="en-US" dirty="0"/>
              <a:t>的</a:t>
            </a:r>
            <a:r>
              <a:rPr lang="en-US" altLang="zh-CN" dirty="0"/>
              <a:t>update</a:t>
            </a:r>
            <a:r>
              <a:rPr lang="zh-CN" altLang="en-US" dirty="0"/>
              <a:t>和</a:t>
            </a:r>
            <a:r>
              <a:rPr lang="en-US" altLang="zh-CN" dirty="0"/>
              <a:t>upgrade</a:t>
            </a:r>
            <a:r>
              <a:rPr lang="zh-CN" altLang="en-US" dirty="0"/>
              <a:t>是一样的。而要像</a:t>
            </a:r>
            <a:r>
              <a:rPr lang="en-US" altLang="zh-CN" dirty="0"/>
              <a:t>apt update</a:t>
            </a:r>
            <a:r>
              <a:rPr lang="zh-CN" altLang="en-US" dirty="0"/>
              <a:t>那样仅仅是先获取更新信息，则要使用：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dirty="0"/>
              <a:t>yum check-update</a:t>
            </a:r>
          </a:p>
        </p:txBody>
      </p:sp>
    </p:spTree>
    <p:extLst>
      <p:ext uri="{BB962C8B-B14F-4D97-AF65-F5344CB8AC3E}">
        <p14:creationId xmlns:p14="http://schemas.microsoft.com/office/powerpoint/2010/main" val="182815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581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思源黑体 CN Light</vt:lpstr>
      <vt:lpstr>思源黑体 CN Normal</vt:lpstr>
      <vt:lpstr>幼圆</vt:lpstr>
      <vt:lpstr>Arial</vt:lpstr>
      <vt:lpstr>JetBrains Mono</vt:lpstr>
      <vt:lpstr>Victor Mono</vt:lpstr>
      <vt:lpstr>Office 主题​​</vt:lpstr>
      <vt:lpstr>CentOS 8基本使用</vt:lpstr>
      <vt:lpstr>环境和版本</vt:lpstr>
      <vt:lpstr>安装完成后</vt:lpstr>
      <vt:lpstr>启用enp0s8</vt:lpstr>
      <vt:lpstr>启用enp0s8</vt:lpstr>
      <vt:lpstr>重启网络服务</vt:lpstr>
      <vt:lpstr>使用putty连接</vt:lpstr>
      <vt:lpstr>基本使用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34</cp:revision>
  <cp:lastPrinted>2020-04-28T08:21:22Z</cp:lastPrinted>
  <dcterms:created xsi:type="dcterms:W3CDTF">2020-03-16T09:08:30Z</dcterms:created>
  <dcterms:modified xsi:type="dcterms:W3CDTF">2020-04-28T08:23:48Z</dcterms:modified>
</cp:coreProperties>
</file>