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10600623" y="6346986"/>
            <a:ext cx="145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</a:t>
            </a:r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1146040444</a:t>
            </a:r>
          </a:p>
        </p:txBody>
      </p:sp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使用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安装、配置、静态网站、反向代理</a:t>
            </a: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Ubuntu/Debian</a:t>
            </a:r>
            <a:r>
              <a:rPr lang="zh-CN" altLang="en-US"/>
              <a:t>安装</a:t>
            </a:r>
            <a:r>
              <a:rPr lang="en-US" altLang="zh-CN"/>
              <a:t>Nginx</a:t>
            </a:r>
          </a:p>
          <a:p>
            <a:pPr marL="457200" lvl="1" indent="0">
              <a:buNone/>
            </a:pPr>
            <a:r>
              <a:rPr lang="en-US" altLang="zh-CN" err="1"/>
              <a:t>sudo</a:t>
            </a:r>
            <a:r>
              <a:rPr lang="en-US" altLang="zh-CN"/>
              <a:t> apt install </a:t>
            </a:r>
            <a:r>
              <a:rPr lang="en-US" altLang="zh-CN" err="1"/>
              <a:t>nginx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CentOS</a:t>
            </a:r>
            <a:r>
              <a:rPr lang="zh-CN" altLang="en-US"/>
              <a:t>安装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err="1"/>
              <a:t>sudo</a:t>
            </a:r>
            <a:r>
              <a:rPr lang="en-US" altLang="zh-CN"/>
              <a:t>  yum  install </a:t>
            </a:r>
            <a:r>
              <a:rPr lang="en-US" altLang="zh-CN" err="1"/>
              <a:t>nginx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/>
              <a:t>使用命令安装</a:t>
            </a:r>
            <a:r>
              <a:rPr lang="en-US" altLang="zh-CN"/>
              <a:t>Nginx</a:t>
            </a:r>
            <a:r>
              <a:rPr lang="zh-CN" altLang="en-US"/>
              <a:t>，默认的配置文件在目录</a:t>
            </a:r>
            <a:r>
              <a:rPr lang="en-US" altLang="zh-CN"/>
              <a:t>/</a:t>
            </a:r>
            <a:r>
              <a:rPr lang="en-US" altLang="zh-CN" err="1"/>
              <a:t>etc</a:t>
            </a:r>
            <a:r>
              <a:rPr lang="en-US" altLang="zh-CN"/>
              <a:t>/</a:t>
            </a:r>
            <a:r>
              <a:rPr lang="en-US" altLang="zh-CN" err="1"/>
              <a:t>nginx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err="1"/>
              <a:t>nginx</a:t>
            </a:r>
            <a:r>
              <a:rPr lang="zh-CN" altLang="en-US"/>
              <a:t>在启动时默认要去读取</a:t>
            </a:r>
            <a:r>
              <a:rPr lang="en-US" altLang="zh-CN" err="1"/>
              <a:t>nginx.conf</a:t>
            </a:r>
            <a:r>
              <a:rPr lang="zh-CN" altLang="en-US"/>
              <a:t>配置文件。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/>
              <a:t>对于配置目录中的其他文件，则是在配置相关协议比如</a:t>
            </a:r>
            <a:r>
              <a:rPr lang="en-US" altLang="zh-CN" err="1"/>
              <a:t>fastcgi</a:t>
            </a:r>
            <a:r>
              <a:rPr lang="zh-CN" altLang="en-US"/>
              <a:t>、</a:t>
            </a:r>
            <a:r>
              <a:rPr lang="en-US" altLang="zh-CN" err="1"/>
              <a:t>uwsgi</a:t>
            </a:r>
            <a:r>
              <a:rPr lang="zh-CN" altLang="en-US"/>
              <a:t>等引入的，或者是用于配置动态加载模块。一般来说是不需要手动改动的，除非你知道你在做什么。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94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/>
              <a:t>目录</a:t>
            </a:r>
            <a:r>
              <a:rPr lang="en-US" altLang="zh-CN" err="1"/>
              <a:t>conf.d</a:t>
            </a:r>
            <a:r>
              <a:rPr lang="zh-CN" altLang="en-US"/>
              <a:t>是用于扩展加载的配置文件所在目录，比如你有很多个</a:t>
            </a:r>
            <a:r>
              <a:rPr lang="en-US" altLang="zh-CN"/>
              <a:t>server</a:t>
            </a:r>
            <a:r>
              <a:rPr lang="zh-CN" altLang="en-US"/>
              <a:t>块配置，都写在</a:t>
            </a:r>
            <a:r>
              <a:rPr lang="en-US" altLang="zh-CN" err="1"/>
              <a:t>nginx.conf</a:t>
            </a:r>
            <a:r>
              <a:rPr lang="zh-CN" altLang="en-US"/>
              <a:t>中太多太乱，或者是你需要更方便的管理各项配置，那么你可以把不同的配置放在</a:t>
            </a:r>
            <a:r>
              <a:rPr lang="en-US" altLang="zh-CN" err="1"/>
              <a:t>conf.d</a:t>
            </a:r>
            <a:r>
              <a:rPr lang="zh-CN" altLang="en-US"/>
              <a:t>中，命名格式为***</a:t>
            </a:r>
            <a:r>
              <a:rPr lang="en-US" altLang="zh-CN"/>
              <a:t>.conf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/>
              <a:t>之所是</a:t>
            </a:r>
            <a:r>
              <a:rPr lang="en-US" altLang="zh-CN" err="1"/>
              <a:t>conf.d</a:t>
            </a:r>
            <a:r>
              <a:rPr lang="zh-CN" altLang="en-US"/>
              <a:t>目录，是因为默认的，</a:t>
            </a:r>
            <a:r>
              <a:rPr lang="en-US" altLang="zh-CN" err="1"/>
              <a:t>nginx.conf</a:t>
            </a:r>
            <a:r>
              <a:rPr lang="zh-CN" altLang="en-US"/>
              <a:t>中有这样的配置：</a:t>
            </a:r>
            <a:endParaRPr lang="en-US" altLang="zh-CN"/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/>
              <a:t>include /</a:t>
            </a:r>
            <a:r>
              <a:rPr lang="en-US" altLang="zh-CN" err="1"/>
              <a:t>etc</a:t>
            </a:r>
            <a:r>
              <a:rPr lang="en-US" altLang="zh-CN"/>
              <a:t>/</a:t>
            </a:r>
            <a:r>
              <a:rPr lang="en-US" altLang="zh-CN" err="1"/>
              <a:t>nginx</a:t>
            </a:r>
            <a:r>
              <a:rPr lang="en-US" altLang="zh-CN"/>
              <a:t>/</a:t>
            </a:r>
            <a:r>
              <a:rPr lang="en-US" altLang="zh-CN" err="1"/>
              <a:t>conf.d</a:t>
            </a:r>
            <a:r>
              <a:rPr lang="en-US" altLang="zh-CN"/>
              <a:t>/*.conf;</a:t>
            </a:r>
          </a:p>
        </p:txBody>
      </p:sp>
    </p:spTree>
    <p:extLst>
      <p:ext uri="{BB962C8B-B14F-4D97-AF65-F5344CB8AC3E}">
        <p14:creationId xmlns:p14="http://schemas.microsoft.com/office/powerpoint/2010/main" val="394039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配置自己的静态站点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/>
              <a:t>在</a:t>
            </a:r>
            <a:r>
              <a:rPr lang="en-US" altLang="zh-CN"/>
              <a:t>/etc/nginx/conf.d/a.conf</a:t>
            </a:r>
            <a:r>
              <a:rPr lang="zh-CN" altLang="en-US"/>
              <a:t>中创建</a:t>
            </a:r>
            <a:r>
              <a:rPr lang="en-US" altLang="zh-CN"/>
              <a:t>a.conf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/>
              <a:t>写入右侧图示内容：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/>
              <a:t>root</a:t>
            </a:r>
            <a:r>
              <a:rPr lang="zh-CN" altLang="en-US"/>
              <a:t>是配置网站根目录。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/>
              <a:t>我使用了用户主目录下的</a:t>
            </a:r>
            <a:r>
              <a:rPr lang="en-US" altLang="zh-CN"/>
              <a:t>www/static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/>
              <a:t>你需要换成自己的目录。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/>
              <a:t>如果你使用</a:t>
            </a:r>
            <a:r>
              <a:rPr lang="en-US" altLang="zh-CN"/>
              <a:t>/var/www</a:t>
            </a:r>
            <a:r>
              <a:rPr lang="zh-CN" altLang="en-US"/>
              <a:t>目录要注意权限。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/>
              <a:t>然后重启</a:t>
            </a:r>
            <a:r>
              <a:rPr lang="en-US" altLang="zh-CN"/>
              <a:t>nginx</a:t>
            </a:r>
            <a:r>
              <a:rPr lang="zh-CN" altLang="en-US"/>
              <a:t>：</a:t>
            </a:r>
            <a:endParaRPr lang="en-US" altLang="zh-CN"/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/>
              <a:t>sudo /etc/init.d/nginx restart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/>
              <a:t>或者 </a:t>
            </a:r>
            <a:r>
              <a:rPr lang="en-US" altLang="zh-CN"/>
              <a:t>sudo  systemctl restart nginx.service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247F8B-E7DE-487B-B07E-755198092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80" y="2055094"/>
            <a:ext cx="5094450" cy="28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8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对配置文件的简要说明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/>
              <a:t>nginx</a:t>
            </a:r>
            <a:r>
              <a:rPr lang="zh-CN" altLang="en-US"/>
              <a:t>采用的配置文件的块结构方式比较简单明了。每个块使用</a:t>
            </a:r>
            <a:r>
              <a:rPr lang="en-US" altLang="zh-CN"/>
              <a:t>{}</a:t>
            </a:r>
            <a:r>
              <a:rPr lang="zh-CN" altLang="en-US"/>
              <a:t>包括。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/>
              <a:t>Web</a:t>
            </a:r>
            <a:r>
              <a:rPr lang="zh-CN" altLang="en-US"/>
              <a:t>服务都在</a:t>
            </a:r>
            <a:r>
              <a:rPr lang="en-US" altLang="zh-CN"/>
              <a:t>http{}</a:t>
            </a:r>
            <a:r>
              <a:rPr lang="zh-CN" altLang="en-US"/>
              <a:t>块中。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/>
              <a:t>而每个不同的服务都在</a:t>
            </a:r>
            <a:r>
              <a:rPr lang="en-US" altLang="zh-CN"/>
              <a:t>server</a:t>
            </a:r>
            <a:r>
              <a:rPr lang="zh-CN" altLang="en-US"/>
              <a:t>块中。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/>
              <a:t>server</a:t>
            </a:r>
            <a:r>
              <a:rPr lang="zh-CN" altLang="en-US"/>
              <a:t>块中的</a:t>
            </a:r>
            <a:r>
              <a:rPr lang="en-US" altLang="zh-CN"/>
              <a:t>location</a:t>
            </a:r>
            <a:r>
              <a:rPr lang="zh-CN" altLang="en-US"/>
              <a:t>通过正则匹配方式来确定执行哪个</a:t>
            </a:r>
            <a:r>
              <a:rPr lang="en-US" altLang="zh-CN"/>
              <a:t>location</a:t>
            </a:r>
            <a:r>
              <a:rPr lang="zh-CN" altLang="en-US"/>
              <a:t>块的配置。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16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353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思源黑体 CN Light</vt:lpstr>
      <vt:lpstr>思源黑体 CN Normal</vt:lpstr>
      <vt:lpstr>幼圆</vt:lpstr>
      <vt:lpstr>Arial</vt:lpstr>
      <vt:lpstr>JetBrains Mono</vt:lpstr>
      <vt:lpstr>Victor Mono</vt:lpstr>
      <vt:lpstr>Office 主题​​</vt:lpstr>
      <vt:lpstr>Nginx使用</vt:lpstr>
      <vt:lpstr>安装</vt:lpstr>
      <vt:lpstr>配置文件</vt:lpstr>
      <vt:lpstr>配置文件</vt:lpstr>
      <vt:lpstr>配置自己的静态站点</vt:lpstr>
      <vt:lpstr>对配置文件的简要说明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33</cp:revision>
  <dcterms:created xsi:type="dcterms:W3CDTF">2020-03-16T09:08:30Z</dcterms:created>
  <dcterms:modified xsi:type="dcterms:W3CDTF">2020-05-09T08:26:53Z</dcterms:modified>
</cp:coreProperties>
</file>