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6214-844E-44B9-B2F7-38A0165EFF4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1E72-17D8-4F0E-A05A-000C0590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9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6214-844E-44B9-B2F7-38A0165EFF4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1E72-17D8-4F0E-A05A-000C0590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6214-844E-44B9-B2F7-38A0165EFF4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1E72-17D8-4F0E-A05A-000C0590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6214-844E-44B9-B2F7-38A0165EFF4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1E72-17D8-4F0E-A05A-000C0590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6214-844E-44B9-B2F7-38A0165EFF4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1E72-17D8-4F0E-A05A-000C0590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0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6214-844E-44B9-B2F7-38A0165EFF4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1E72-17D8-4F0E-A05A-000C0590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2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6214-844E-44B9-B2F7-38A0165EFF4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1E72-17D8-4F0E-A05A-000C0590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0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6214-844E-44B9-B2F7-38A0165EFF4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1E72-17D8-4F0E-A05A-000C0590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7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6214-844E-44B9-B2F7-38A0165EFF4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1E72-17D8-4F0E-A05A-000C0590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2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6214-844E-44B9-B2F7-38A0165EFF4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1E72-17D8-4F0E-A05A-000C0590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0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6214-844E-44B9-B2F7-38A0165EFF4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1E72-17D8-4F0E-A05A-000C0590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3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6214-844E-44B9-B2F7-38A0165EFF4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51E72-17D8-4F0E-A05A-000C0590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1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7320-1D2D-19DB-0211-92A19E355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9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데이터 분석 및 시각화 활용 기초 강의 포트폴리오</a:t>
            </a:r>
            <a:r>
              <a:rPr lang="en-US" altLang="ko-KR" b="1" dirty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6BBB9A-A83E-99B3-1F3D-E6FD61A25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ko-KR" altLang="en-US" b="1" dirty="0"/>
              <a:t>고등학교 </a:t>
            </a:r>
            <a:r>
              <a:rPr lang="en-US" altLang="ko-KR" b="1" dirty="0"/>
              <a:t>3</a:t>
            </a:r>
            <a:r>
              <a:rPr lang="ko-KR" altLang="en-US" b="1" dirty="0"/>
              <a:t>학년 </a:t>
            </a:r>
            <a:r>
              <a:rPr lang="en-US" altLang="ko-KR" b="1" dirty="0"/>
              <a:t>9</a:t>
            </a:r>
            <a:r>
              <a:rPr lang="ko-KR" altLang="en-US" b="1" dirty="0"/>
              <a:t>월 모의평가 성적 분석 자료 만들기</a:t>
            </a:r>
            <a:r>
              <a:rPr lang="en-US" altLang="ko-KR" b="1" dirty="0"/>
              <a:t>-</a:t>
            </a:r>
          </a:p>
          <a:p>
            <a:pPr marL="342900" indent="-342900">
              <a:buFontTx/>
              <a:buChar char="-"/>
            </a:pPr>
            <a:endParaRPr lang="en-US" altLang="ko-KR" b="1" dirty="0"/>
          </a:p>
          <a:p>
            <a:pPr marL="342900" indent="-342900">
              <a:buFontTx/>
              <a:buChar char="-"/>
            </a:pPr>
            <a:endParaRPr lang="en-US" altLang="ko-KR" b="1" dirty="0"/>
          </a:p>
          <a:p>
            <a:pPr algn="r"/>
            <a:r>
              <a:rPr lang="en-US" altLang="ko-KR" b="1" dirty="0"/>
              <a:t>-</a:t>
            </a:r>
            <a:r>
              <a:rPr lang="ko-KR" altLang="en-US" b="1" dirty="0"/>
              <a:t> 장 인 영</a:t>
            </a:r>
            <a:r>
              <a:rPr lang="en-US" altLang="ko-KR" b="1" dirty="0"/>
              <a:t>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185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E7141-4084-1712-37D6-648E297E1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28664-D096-D44E-CCC0-7AB8E110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64932E-557F-22F7-CC7F-1F7C4B7F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1418944"/>
            <a:ext cx="7230484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D67C0-F69F-4B26-5F8F-A1FCFC4E4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CC67D-E6C9-1C8A-F9E1-324D12C5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036863-E42A-588D-1A1F-9A0403DF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342469"/>
            <a:ext cx="9450119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9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EDE88-2AE7-6668-2AD9-BD238F576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8331C-105B-AD96-6E51-4CE7B3AB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C399BF-9795-9944-D39B-7CAE8BF5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028"/>
            <a:ext cx="12192000" cy="60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2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D20A1-EBBB-3755-91A2-887FAA39D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0DB17-71F8-FF98-914C-1D558296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A4CA76-B8C2-BE9C-5027-348DD024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1428471"/>
            <a:ext cx="756390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F3A96-9C9E-4614-0CB0-FAAFB97E8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45321-3EAA-36C6-854F-F32C552C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0A76A0-0BBB-FD99-C0A0-2D6AC46C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657102"/>
            <a:ext cx="785922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1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A9F0D-5D33-9F56-41CB-DDC7BF1BF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A22B1-8884-61B9-9C7D-E05B31D0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4DFB6A-FFA4-99A4-2BCA-6CA4C62B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409153"/>
            <a:ext cx="6049219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5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72E7A-40BA-3C5B-D3E7-59F7D32DD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56AA4-22FC-78F0-2AFC-1DA68D94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5F14FE-A41B-9130-0BC6-5EA20D7F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" y="780680"/>
            <a:ext cx="12136544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5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017CF-F7F4-45DD-2D25-EC94B1BB1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83F6B-BFCE-2D04-7ECF-3983B9C9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41744E-503F-64FB-1440-10F998CA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24" y="1693130"/>
            <a:ext cx="9983593" cy="90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4B1F46-554A-4B9F-6CC6-60FBF0CD9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27" y="3211974"/>
            <a:ext cx="6420746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23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3B677-F9A2-3ECC-5434-424EDEB5E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089FF-E834-7CCC-91C4-47EBCE03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19DB5-129F-EED8-672E-012E892D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275785"/>
            <a:ext cx="10383699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3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4807C-DF6F-69B1-635A-EC6D455F5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06024-8CF5-FACB-C7BD-A8F1025B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FC81FE-5679-0873-95C0-6DADE4D7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321"/>
            <a:ext cx="12192000" cy="50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3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FDF6D-8494-FCF8-6659-71E772E5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E32-8AE2-2CBE-E4B7-D0384301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현재 고등학교 </a:t>
            </a:r>
            <a:r>
              <a:rPr lang="en-US" altLang="ko-KR" dirty="0"/>
              <a:t>3</a:t>
            </a:r>
            <a:r>
              <a:rPr lang="ko-KR" altLang="en-US" dirty="0"/>
              <a:t>학년 교사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현업에 적용할 수 있는 부분을 시도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9</a:t>
            </a:r>
            <a:r>
              <a:rPr lang="ko-KR" altLang="en-US" dirty="0"/>
              <a:t>월 모의고사 결과를 분석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앞으로의 학습 지도 방향 모색</a:t>
            </a:r>
          </a:p>
        </p:txBody>
      </p:sp>
    </p:spTree>
    <p:extLst>
      <p:ext uri="{BB962C8B-B14F-4D97-AF65-F5344CB8AC3E}">
        <p14:creationId xmlns:p14="http://schemas.microsoft.com/office/powerpoint/2010/main" val="744907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EB30B-F92A-B98F-333E-BB4057844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2A6C7-8406-D710-D901-F6FFEC8E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55905A-0E6D-BC60-4D73-FBEBB9D0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185"/>
            <a:ext cx="12192000" cy="46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05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9AD93-DE34-70B8-0CE2-E90EDB067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5FA41-04A7-A125-9817-279FFC30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89ACBA-AA66-275C-FE4F-FF02BA9B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381"/>
            <a:ext cx="12192000" cy="47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13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12F3A-42D9-0B41-F5BD-83D35F73E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09349-D01E-0BC0-79E7-9F4E384B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8EE16D-3332-BF22-2BA9-5866F679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632"/>
            <a:ext cx="12192000" cy="564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B1DD4-8C3D-FE68-B892-02AF67B18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B6169-E79C-2755-FCC3-FF0950A8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549407-AA0D-8773-C3D8-6CFCA6E2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572"/>
            <a:ext cx="12192000" cy="50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7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EC5D-C894-6725-9065-839F56FF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EA2C3-DE9C-1C7B-9C33-89EB97D0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FCCE35-4A79-16D3-8499-B6F6D5C9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448"/>
            <a:ext cx="12192000" cy="51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14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98302-D9AC-8979-1970-CBCFF2A0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24A4E-916E-01B9-E7E3-3A029280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0EBEBA-7570-C7B4-A995-23F225731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256732"/>
            <a:ext cx="12098438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55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DBED5-E503-117B-E0AD-C6D78BA97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8DBE2-7028-B029-C8F9-FE9D5712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한계점 및 해보고 싶은 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8CA99-6CFB-EB5F-CB0A-BFF4C863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마지막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if</a:t>
            </a:r>
            <a:r>
              <a:rPr lang="ko-KR" altLang="en-US" dirty="0"/>
              <a:t>문을 사용하는 것에서 오류를 해결하지 못함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탐구</a:t>
            </a:r>
            <a:r>
              <a:rPr lang="en-US" altLang="ko-KR" dirty="0"/>
              <a:t>1, </a:t>
            </a:r>
            <a:r>
              <a:rPr lang="ko-KR" altLang="en-US" dirty="0"/>
              <a:t>탐구</a:t>
            </a:r>
            <a:r>
              <a:rPr lang="en-US" altLang="ko-KR" dirty="0"/>
              <a:t>2 </a:t>
            </a:r>
            <a:r>
              <a:rPr lang="ko-KR" altLang="en-US" dirty="0"/>
              <a:t>데이터를 병합하여 통계를 내는 것을 해보고 싶음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최저학력 기준 등급을 맞추는 프로그래밍을 해보고 싶음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41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8330A-7EF7-51FA-F6BB-DB199D1FE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18F50-E6C6-1FB2-9C73-282469E1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E3BED5-A6F1-7E78-7780-ABD1D49C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433"/>
            <a:ext cx="12192000" cy="525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5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99BDB-7BC7-C8C6-3072-1B7905539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517E-0A7D-19C8-97B2-0B6E6FF9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684B4-45CF-376C-9E0D-C2188A80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98"/>
            <a:ext cx="12192000" cy="439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0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8A1C7-4E65-3BC0-427F-FEFF003E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4D4B9-615E-3E2F-67A3-58520368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F8AF3E-DC59-61B1-D357-6F74D7A26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8" y="132890"/>
            <a:ext cx="11393490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2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DA2CB-4186-C151-FEF7-8AA55660D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BC4CD-689C-B5C4-5CC0-910CC8B3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710672-DEE9-E592-3374-19327813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303"/>
            <a:ext cx="12192000" cy="468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8DAC8-4E37-36C0-3AF6-9E921A0C9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9108F-B6EB-CDF8-E537-EEE18999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1CBE2-D4AB-7B6D-69A4-632EE35C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180521"/>
            <a:ext cx="9554908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3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B81AD-5115-6F61-BC45-B73BCED99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F1D55-B300-941D-51F0-431AB16F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882A21-0849-7FC2-E819-6FFC3AC7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09"/>
            <a:ext cx="12192000" cy="64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9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5F12D-DDDF-C449-E894-53E7469A8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9ED08-14D0-7AFC-15A8-49BEB090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0"/>
            <a:ext cx="2396613" cy="72758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Code Review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FEFB42-F950-02D7-429F-D6F28E64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875943"/>
            <a:ext cx="9450119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8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133</Words>
  <Application>Microsoft Office PowerPoint</Application>
  <PresentationFormat>와이드스크린</PresentationFormat>
  <Paragraphs>37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테마</vt:lpstr>
      <vt:lpstr>[데이터 분석 및 시각화 활용 기초 강의 포트폴리오]</vt:lpstr>
      <vt:lpstr>주제 선정 이유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한계점 및 해보고 싶은 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인영 장</dc:creator>
  <cp:lastModifiedBy>인영 장</cp:lastModifiedBy>
  <cp:revision>1</cp:revision>
  <dcterms:created xsi:type="dcterms:W3CDTF">2024-11-11T08:13:54Z</dcterms:created>
  <dcterms:modified xsi:type="dcterms:W3CDTF">2024-11-11T08:26:55Z</dcterms:modified>
</cp:coreProperties>
</file>