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79DE923-B58E-4DCF-A985-13380788AD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AED77A6-F32F-48EA-ACE6-B3E2FAF02A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8640" y="2298020"/>
            <a:ext cx="12061372" cy="23876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Мобильное приложение </a:t>
            </a:r>
            <a:r>
              <a:rPr lang="en-US" sz="4800" dirty="0" smtClean="0"/>
              <a:t>“</a:t>
            </a:r>
            <a:r>
              <a:rPr lang="ru-RU" sz="4800" dirty="0" smtClean="0"/>
              <a:t>Заметки</a:t>
            </a:r>
            <a:r>
              <a:rPr lang="en-US" sz="4800" dirty="0" smtClean="0"/>
              <a:t>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 Хоменко Глеб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В чём проблема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Не для кого не секрет, что в современном мире пользователи не уделяют должного вниамния защите собственных персональных данных.</a:t>
            </a:r>
          </a:p>
          <a:p>
            <a:r>
              <a:rPr lang="ru-RU" altLang="en-US"/>
              <a:t>Большинство пользователей даже не ставят пароль на свои девайсы.</a:t>
            </a:r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56274" cy="1010194"/>
          </a:xfrm>
        </p:spPr>
        <p:txBody>
          <a:bodyPr/>
          <a:lstStyle/>
          <a:p>
            <a:r>
              <a:rPr lang="ru-RU" dirty="0" smtClean="0"/>
              <a:t>Моё предложение для решения данной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010194"/>
            <a:ext cx="11190515" cy="5847806"/>
          </a:xfrm>
        </p:spPr>
        <p:txBody>
          <a:bodyPr/>
          <a:lstStyle/>
          <a:p>
            <a:r>
              <a:rPr lang="ru-RU" sz="2400" dirty="0" smtClean="0"/>
              <a:t>Создать приложение позволяющее удобно сохранять, редактировать и удалять информацию.</a:t>
            </a:r>
          </a:p>
          <a:p>
            <a:r>
              <a:rPr lang="ru-RU" sz="2400" dirty="0" smtClean="0"/>
              <a:t>Организовать безопасный доступ к данным</a:t>
            </a:r>
          </a:p>
          <a:p>
            <a:r>
              <a:rPr lang="ru-RU" sz="2400" dirty="0" smtClean="0"/>
              <a:t>Выбрать базу данных для храния внесённой информации.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Вид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Для удобства использования, было принято решение оформлять информацию в виде заметок.</a:t>
            </a:r>
          </a:p>
          <a:p>
            <a:r>
              <a:rPr lang="ru-RU" altLang="en-US"/>
              <a:t>Это гораздо упростит её ввод, сортировку и дальнейшее структурирование.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Безопасность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Для организации безопасного хранения и лёгкого доступа для пользователя, в приложение был ингегрирован метод входа по паролю и сканеру отпечатка пальца.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База данных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Для хранения информации пользователя была выбрана база данных </a:t>
            </a:r>
            <a:r>
              <a:rPr lang="en-US" altLang="en-US"/>
              <a:t>SQLite</a:t>
            </a:r>
            <a:r>
              <a:rPr lang="ru-RU" altLang="en-US"/>
              <a:t>. </a:t>
            </a:r>
          </a:p>
          <a:p>
            <a:r>
              <a:rPr lang="en-US" altLang="en-US"/>
              <a:t>SQLite </a:t>
            </a:r>
            <a:r>
              <a:rPr lang="ru-RU" altLang="en-US"/>
              <a:t>является очень лёгкой базой данных, что не должно сказаться на требовательности приложения. Также с </a:t>
            </a:r>
            <a:r>
              <a:rPr lang="en-US" altLang="en-US"/>
              <a:t>SQLite </a:t>
            </a:r>
            <a:r>
              <a:rPr lang="ru-RU" altLang="en-US"/>
              <a:t>очень легко работать: получать, вносить, редактировать и удалять информацию.</a:t>
            </a:r>
          </a:p>
          <a:p>
            <a:r>
              <a:rPr lang="ru-RU" altLang="en-US"/>
              <a:t>Также просмотреть базу данных кроме как из приложения очень сложно, что гарантирует безопасность данных.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Итог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/>
              <a:t>В приложении были реализованы такие технологии как:</a:t>
            </a:r>
          </a:p>
          <a:p>
            <a:r>
              <a:rPr lang="ru-RU" altLang="en-US"/>
              <a:t>Легкая и удобная база данных </a:t>
            </a:r>
            <a:r>
              <a:rPr lang="en-US" altLang="en-US"/>
              <a:t>SQLite</a:t>
            </a:r>
          </a:p>
          <a:p>
            <a:r>
              <a:rPr lang="ru-RU" altLang="en-US"/>
              <a:t>Безопасный вход в приложение по отпечатку пальца или паролю</a:t>
            </a:r>
          </a:p>
          <a:p>
            <a:r>
              <a:rPr lang="ru-RU" altLang="en-US"/>
              <a:t>Красивый дизайн, который был разработан с помощью технологии </a:t>
            </a:r>
            <a:r>
              <a:rPr lang="en-US" dirty="0">
                <a:sym typeface="+mn-ea"/>
              </a:rPr>
              <a:t>M</a:t>
            </a:r>
            <a:r>
              <a:rPr lang="en-US" dirty="0" smtClean="0">
                <a:sym typeface="+mn-ea"/>
              </a:rPr>
              <a:t>aterial Design</a:t>
            </a:r>
            <a:endParaRPr lang="ru-RU" dirty="0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216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SimSun</vt:lpstr>
      <vt:lpstr>Arial</vt:lpstr>
      <vt:lpstr>Orange Waves</vt:lpstr>
      <vt:lpstr>Мобильное приложение “Заметки”</vt:lpstr>
      <vt:lpstr>В чём проблема</vt:lpstr>
      <vt:lpstr>Моё предложение для решения данной проблемы</vt:lpstr>
      <vt:lpstr>Вид приложения</vt:lpstr>
      <vt:lpstr>Безопасность</vt:lpstr>
      <vt:lpstr>База данных</vt:lpstr>
      <vt:lpstr>Итог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“Заметки”</dc:title>
  <dc:creator>homr gleb</dc:creator>
  <cp:lastModifiedBy>homr gleb</cp:lastModifiedBy>
  <cp:revision>23</cp:revision>
  <dcterms:created xsi:type="dcterms:W3CDTF">2021-05-31T15:24:00Z</dcterms:created>
  <dcterms:modified xsi:type="dcterms:W3CDTF">2021-05-31T18:37:33Z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1049-11.2.0.10132</vt:lpwstr>
  </property>
</Properties>
</file>