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3"/>
  </p:notesMasterIdLst>
  <p:handoutMasterIdLst>
    <p:handoutMasterId r:id="rId14"/>
  </p:handoutMasterIdLst>
  <p:sldIdLst>
    <p:sldId id="256" r:id="rId2"/>
    <p:sldId id="569" r:id="rId3"/>
    <p:sldId id="367" r:id="rId4"/>
    <p:sldId id="574" r:id="rId5"/>
    <p:sldId id="368" r:id="rId6"/>
    <p:sldId id="302" r:id="rId7"/>
    <p:sldId id="547" r:id="rId8"/>
    <p:sldId id="578" r:id="rId9"/>
    <p:sldId id="579" r:id="rId10"/>
    <p:sldId id="573" r:id="rId11"/>
    <p:sldId id="577" r:id="rId12"/>
  </p:sldIdLst>
  <p:sldSz cx="9144000" cy="6858000" type="screen4x3"/>
  <p:notesSz cx="6780213" cy="99107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1490">
          <p15:clr>
            <a:srgbClr val="A4A3A4"/>
          </p15:clr>
        </p15:guide>
        <p15:guide id="4" orient="horz" pos="1231">
          <p15:clr>
            <a:srgbClr val="A4A3A4"/>
          </p15:clr>
        </p15:guide>
        <p15:guide id="5" pos="2880">
          <p15:clr>
            <a:srgbClr val="A4A3A4"/>
          </p15:clr>
        </p15:guide>
        <p15:guide id="6" pos="4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618F"/>
    <a:srgbClr val="CFBFD3"/>
    <a:srgbClr val="BCCFD6"/>
    <a:srgbClr val="BCD6D3"/>
    <a:srgbClr val="333399"/>
    <a:srgbClr val="C0BED4"/>
    <a:srgbClr val="D6E1B1"/>
    <a:srgbClr val="C3D5BD"/>
    <a:srgbClr val="BF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1" autoAdjust="0"/>
    <p:restoredTop sz="95320" autoAdjust="0"/>
  </p:normalViewPr>
  <p:slideViewPr>
    <p:cSldViewPr snapToGrid="0" snapToObjects="1" showGuides="1">
      <p:cViewPr varScale="1">
        <p:scale>
          <a:sx n="128" d="100"/>
          <a:sy n="128" d="100"/>
        </p:scale>
        <p:origin x="1448" y="176"/>
      </p:cViewPr>
      <p:guideLst>
        <p:guide orient="horz" pos="624"/>
        <p:guide orient="horz" pos="144"/>
        <p:guide orient="horz" pos="1490"/>
        <p:guide orient="horz" pos="1231"/>
        <p:guide pos="2880"/>
        <p:guide pos="499"/>
      </p:guideLst>
    </p:cSldViewPr>
  </p:slideViewPr>
  <p:outlineViewPr>
    <p:cViewPr>
      <p:scale>
        <a:sx n="25" d="100"/>
        <a:sy n="25" d="100"/>
      </p:scale>
      <p:origin x="0" y="-2145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3576" y="378"/>
      </p:cViewPr>
      <p:guideLst>
        <p:guide orient="horz" pos="3121"/>
        <p:guide pos="21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25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69938"/>
            <a:ext cx="4926013" cy="3694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695825"/>
            <a:ext cx="4916487" cy="44656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28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맑은 고딕" panose="020B0503020000020004" pitchFamily="50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27745" y="658715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R</a:t>
            </a:r>
            <a:r>
              <a:rPr lang="ko-KR" altLang="en-US" b="1" dirty="0">
                <a:latin typeface="+mn-ea"/>
                <a:ea typeface="+mn-ea"/>
              </a:rPr>
              <a:t>로 쉽게 배우는 통계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2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0" name="Rectangle 1026"/>
          <p:cNvSpPr>
            <a:spLocks noChangeArrowheads="1"/>
          </p:cNvSpPr>
          <p:nvPr/>
        </p:nvSpPr>
        <p:spPr bwMode="auto">
          <a:xfrm>
            <a:off x="361950" y="448811"/>
            <a:ext cx="6038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ctr">
              <a:lnSpc>
                <a:spcPct val="120000"/>
              </a:lnSpc>
            </a:pPr>
            <a:endParaRPr lang="ko-KR" altLang="en-US" sz="1600">
              <a:effectLst>
                <a:outerShdw blurRad="38100" dist="38100" dir="2700000" algn="tl">
                  <a:srgbClr val="C0C0C0"/>
                </a:outerShdw>
              </a:effectLst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525517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448811"/>
            <a:ext cx="690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5255172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0988" y="1024768"/>
            <a:ext cx="85820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6" name="Line 1042"/>
          <p:cNvSpPr>
            <a:spLocks noChangeShapeType="1"/>
          </p:cNvSpPr>
          <p:nvPr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  <p:sldLayoutId id="2147483661" r:id="rId4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ctrTitle"/>
          </p:nvPr>
        </p:nvSpPr>
        <p:spPr>
          <a:xfrm>
            <a:off x="727745" y="1954213"/>
            <a:ext cx="7772400" cy="1017062"/>
          </a:xfrm>
        </p:spPr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2 </a:t>
            </a:r>
            <a:r>
              <a:rPr lang="ko-KR" altLang="en-US" dirty="0"/>
              <a:t>강 </a:t>
            </a:r>
            <a:r>
              <a:rPr lang="en-US" altLang="ko-KR" dirty="0"/>
              <a:t>: R </a:t>
            </a:r>
            <a:r>
              <a:rPr lang="ko-KR" altLang="en-US" dirty="0"/>
              <a:t>설치 및 둘러보기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05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</p:spTree>
    <p:extLst>
      <p:ext uri="{BB962C8B-B14F-4D97-AF65-F5344CB8AC3E}">
        <p14:creationId xmlns:p14="http://schemas.microsoft.com/office/powerpoint/2010/main" val="3137418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63" y="884583"/>
            <a:ext cx="6268369" cy="510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5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2.1 R </a:t>
            </a:r>
            <a:r>
              <a:rPr lang="ko-KR" altLang="en-US" dirty="0"/>
              <a:t>및 </a:t>
            </a:r>
            <a:r>
              <a:rPr lang="en-US" altLang="ko-KR" dirty="0"/>
              <a:t>R Studio </a:t>
            </a:r>
            <a:r>
              <a:rPr lang="ko-KR" altLang="en-US" dirty="0"/>
              <a:t>소개</a:t>
            </a:r>
          </a:p>
          <a:p>
            <a:r>
              <a:rPr lang="en-US" altLang="ko-KR" dirty="0"/>
              <a:t>2.2 R </a:t>
            </a:r>
            <a:r>
              <a:rPr lang="ko-KR" altLang="en-US" dirty="0"/>
              <a:t>및 </a:t>
            </a:r>
            <a:r>
              <a:rPr lang="en-US" altLang="ko-KR" dirty="0"/>
              <a:t>R Studio </a:t>
            </a:r>
            <a:r>
              <a:rPr lang="ko-KR" altLang="en-US" dirty="0"/>
              <a:t>설치하기</a:t>
            </a:r>
          </a:p>
          <a:p>
            <a:r>
              <a:rPr lang="en-US" altLang="ko-KR" dirty="0"/>
              <a:t>2.3 R Studio </a:t>
            </a:r>
            <a:r>
              <a:rPr lang="ko-KR" altLang="en-US" dirty="0"/>
              <a:t>실행하기</a:t>
            </a:r>
          </a:p>
        </p:txBody>
      </p:sp>
    </p:spTree>
    <p:extLst>
      <p:ext uri="{BB962C8B-B14F-4D97-AF65-F5344CB8AC3E}">
        <p14:creationId xmlns:p14="http://schemas.microsoft.com/office/powerpoint/2010/main" val="183418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R </a:t>
            </a:r>
            <a:r>
              <a:rPr lang="ko-KR" altLang="en-US" dirty="0"/>
              <a:t>및 </a:t>
            </a:r>
            <a:r>
              <a:rPr lang="en-US" altLang="ko-KR" dirty="0"/>
              <a:t> R studio </a:t>
            </a:r>
            <a:r>
              <a:rPr lang="ko-KR" altLang="en-US" dirty="0"/>
              <a:t>소개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1258122"/>
          </a:xfrm>
        </p:spPr>
        <p:txBody>
          <a:bodyPr/>
          <a:lstStyle/>
          <a:p>
            <a:r>
              <a:rPr lang="en-US" altLang="ko-KR" dirty="0"/>
              <a:t>R: </a:t>
            </a:r>
            <a:r>
              <a:rPr lang="ko-KR" altLang="en-US" dirty="0"/>
              <a:t>데이터 처리 및 분석을 목적으로 개발된 프로그래밍 언어</a:t>
            </a:r>
            <a:endParaRPr lang="en-US" altLang="ko-KR" dirty="0"/>
          </a:p>
          <a:p>
            <a:r>
              <a:rPr lang="en-US" altLang="ko-KR" dirty="0"/>
              <a:t>R studio: R</a:t>
            </a:r>
            <a:r>
              <a:rPr lang="ko-KR" altLang="en-US" dirty="0"/>
              <a:t>프로그램을 편리하게 사용할 수 있도록 만든 </a:t>
            </a:r>
            <a:r>
              <a:rPr lang="en-US" altLang="ko-KR" dirty="0"/>
              <a:t>IDE (Integrated Development Environment)</a:t>
            </a:r>
          </a:p>
          <a:p>
            <a:r>
              <a:rPr lang="ko-KR" altLang="en-US" dirty="0"/>
              <a:t>이 책에서는 </a:t>
            </a:r>
            <a:r>
              <a:rPr lang="en-US" altLang="ko-KR" dirty="0"/>
              <a:t>R Studio </a:t>
            </a:r>
            <a:r>
              <a:rPr lang="ko-KR" altLang="en-US" dirty="0"/>
              <a:t>사용</a:t>
            </a:r>
            <a:endParaRPr lang="en-US" dirty="0"/>
          </a:p>
        </p:txBody>
      </p:sp>
      <p:pic>
        <p:nvPicPr>
          <p:cNvPr id="5" name="Picture 2" descr="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714" y="3350723"/>
            <a:ext cx="1905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01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R </a:t>
            </a:r>
            <a:r>
              <a:rPr lang="ko-KR" altLang="en-US" dirty="0"/>
              <a:t>및 </a:t>
            </a:r>
            <a:r>
              <a:rPr lang="en-US" altLang="ko-KR" dirty="0"/>
              <a:t> R studio </a:t>
            </a:r>
            <a:r>
              <a:rPr lang="ko-KR" altLang="en-US" dirty="0"/>
              <a:t>설치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1258122"/>
          </a:xfrm>
        </p:spPr>
        <p:txBody>
          <a:bodyPr/>
          <a:lstStyle/>
          <a:p>
            <a:r>
              <a:rPr lang="en-US" altLang="ko-KR" dirty="0"/>
              <a:t>R : www.r-project.org</a:t>
            </a:r>
          </a:p>
          <a:p>
            <a:r>
              <a:rPr lang="en-US" altLang="ko-KR" dirty="0"/>
              <a:t>R Studio : www.rstudio.com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914" y="1238865"/>
            <a:ext cx="5746170" cy="36039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88083" y="5278842"/>
            <a:ext cx="4593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R </a:t>
            </a:r>
            <a:r>
              <a:rPr lang="ko-KR" altLang="en-US" dirty="0">
                <a:latin typeface="+mn-ea"/>
                <a:ea typeface="+mn-ea"/>
              </a:rPr>
              <a:t>공식 홈페이지 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2527664" y="1828800"/>
            <a:ext cx="587451" cy="30773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</p:spPr>
        <p:txBody>
          <a:bodyPr/>
          <a:lstStyle/>
          <a:p>
            <a:r>
              <a:rPr lang="en-US" altLang="ko-KR" dirty="0"/>
              <a:t>R : www.r-project.org</a:t>
            </a:r>
          </a:p>
        </p:txBody>
      </p:sp>
    </p:spTree>
    <p:extLst>
      <p:ext uri="{BB962C8B-B14F-4D97-AF65-F5344CB8AC3E}">
        <p14:creationId xmlns:p14="http://schemas.microsoft.com/office/powerpoint/2010/main" val="174698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 Studio : www.rstudio.com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25" y="1146643"/>
            <a:ext cx="8262186" cy="39154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86885" y="5553133"/>
            <a:ext cx="4593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R Studio </a:t>
            </a:r>
            <a:r>
              <a:rPr lang="ko-KR" altLang="en-US" dirty="0">
                <a:latin typeface="+mn-ea"/>
                <a:ea typeface="+mn-ea"/>
              </a:rPr>
              <a:t>공식 홈페이지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601884" y="4768770"/>
            <a:ext cx="1111169" cy="29329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19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R studio </a:t>
            </a:r>
            <a:r>
              <a:rPr lang="ko-KR" altLang="en-US" dirty="0"/>
              <a:t>실행하기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15" y="1074664"/>
            <a:ext cx="7547521" cy="487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6" y="1954213"/>
            <a:ext cx="7008868" cy="260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0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35" y="603338"/>
            <a:ext cx="6434962" cy="565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17187"/>
      </p:ext>
    </p:extLst>
  </p:cSld>
  <p:clrMapOvr>
    <a:masterClrMapping/>
  </p:clrMapOvr>
</p:sld>
</file>

<file path=ppt/theme/theme1.xml><?xml version="1.0" encoding="utf-8"?>
<a:theme xmlns:a="http://schemas.openxmlformats.org/drawingml/2006/main" name="2011 Template 2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+mn-ea"/>
            <a:ea typeface="+mn-ea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latin typeface="+mn-ea"/>
            <a:ea typeface="+mn-ea"/>
          </a:defRPr>
        </a:defPPr>
      </a:lstStyle>
    </a:tx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21013</TotalTime>
  <Words>111</Words>
  <Application>Microsoft Macintosh PowerPoint</Application>
  <PresentationFormat>On-screen Show (4:3)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HY헤드라인M</vt:lpstr>
      <vt:lpstr>HY울릉도B</vt:lpstr>
      <vt:lpstr>맑은 고딕</vt:lpstr>
      <vt:lpstr>Arial</vt:lpstr>
      <vt:lpstr>Times New Roman</vt:lpstr>
      <vt:lpstr>Wingdings</vt:lpstr>
      <vt:lpstr>2011 Template 2</vt:lpstr>
      <vt:lpstr>제 2 강 : R 설치 및 둘러보기</vt:lpstr>
      <vt:lpstr>목차</vt:lpstr>
      <vt:lpstr>2.1 R 및  R studio 소개</vt:lpstr>
      <vt:lpstr>2.2 R 및  R studio 설치</vt:lpstr>
      <vt:lpstr>R : www.r-project.org</vt:lpstr>
      <vt:lpstr>R Studio : www.rstudio.com</vt:lpstr>
      <vt:lpstr>2.3 R studio 실행하기</vt:lpstr>
      <vt:lpstr>PowerPoint Presentation</vt:lpstr>
      <vt:lpstr>PowerPoint Presentation</vt:lpstr>
      <vt:lpstr>연습 문제</vt:lpstr>
      <vt:lpstr>PowerPoint Presentation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이연재</cp:lastModifiedBy>
  <cp:revision>584</cp:revision>
  <cp:lastPrinted>2001-07-23T08:42:52Z</cp:lastPrinted>
  <dcterms:created xsi:type="dcterms:W3CDTF">2011-01-13T02:38:11Z</dcterms:created>
  <dcterms:modified xsi:type="dcterms:W3CDTF">2020-02-26T01:47:55Z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