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4" r:id="rId5"/>
    <p:sldId id="259" r:id="rId6"/>
    <p:sldId id="269" r:id="rId7"/>
    <p:sldId id="258" r:id="rId8"/>
    <p:sldId id="260" r:id="rId9"/>
    <p:sldId id="261" r:id="rId10"/>
    <p:sldId id="268" r:id="rId11"/>
    <p:sldId id="262" r:id="rId12"/>
    <p:sldId id="267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F2E8D-4D05-4D0D-B1B7-D2A807CB5451}" type="datetimeFigureOut">
              <a:rPr lang="en-US"/>
              <a:pPr>
                <a:defRPr/>
              </a:pPr>
              <a:t>10/19/2008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1180-7361-433F-8A8B-3F2EC0A1842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31E3B-2DA2-4FEB-A5B8-6A150F43F787}" type="datetimeFigureOut">
              <a:rPr lang="en-US"/>
              <a:pPr>
                <a:defRPr/>
              </a:pPr>
              <a:t>10/19/2008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E66BD-52D3-48E7-BAF2-DD2BA9B8409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B77CD-6018-45E1-AC9A-92E1C39E59A1}" type="datetimeFigureOut">
              <a:rPr lang="en-US"/>
              <a:pPr>
                <a:defRPr/>
              </a:pPr>
              <a:t>10/19/2008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E6106-6BE6-4379-9560-C558CC182A9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FED1-19B8-4011-B234-CBC50582DD8A}" type="datetimeFigureOut">
              <a:rPr lang="en-US"/>
              <a:pPr>
                <a:defRPr/>
              </a:pPr>
              <a:t>10/19/2008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3BDC2-4B4A-409C-B710-67C9789E911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A142A-0A95-43B2-86B8-9EE5DA44D76F}" type="datetimeFigureOut">
              <a:rPr lang="en-US"/>
              <a:pPr>
                <a:defRPr/>
              </a:pPr>
              <a:t>10/19/2008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A97D-9992-4EAD-99A5-4023D07913C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E9BF3-BBAF-4EAF-9E32-DC1C80FD34B5}" type="datetimeFigureOut">
              <a:rPr lang="en-US"/>
              <a:pPr>
                <a:defRPr/>
              </a:pPr>
              <a:t>10/19/2008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71843-918F-4F8D-90BF-627367264AC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88F31-4F69-4F4A-BA52-1221199ED85B}" type="datetimeFigureOut">
              <a:rPr lang="en-US"/>
              <a:pPr>
                <a:defRPr/>
              </a:pPr>
              <a:t>10/19/2008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7635B-ABEC-4459-BBCB-23E6D99A7F9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58D08-4484-48FD-8318-9481156A0ED4}" type="datetimeFigureOut">
              <a:rPr lang="en-US"/>
              <a:pPr>
                <a:defRPr/>
              </a:pPr>
              <a:t>10/19/2008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65A23-4E15-4107-9136-7E498157D89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F0317-77A2-4D99-B1A0-F1616F64C73B}" type="datetimeFigureOut">
              <a:rPr lang="en-US"/>
              <a:pPr>
                <a:defRPr/>
              </a:pPr>
              <a:t>10/19/2008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48A02-9316-4118-ACDA-8ECF1A38D7BD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24EB-BB53-4470-9622-5645F3CB3262}" type="datetimeFigureOut">
              <a:rPr lang="en-US"/>
              <a:pPr>
                <a:defRPr/>
              </a:pPr>
              <a:t>10/19/2008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9FF2-D557-489D-9526-F0403A66F4C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F5FBA-15A6-4731-B7B0-46EE43128296}" type="datetimeFigureOut">
              <a:rPr lang="en-US"/>
              <a:pPr>
                <a:defRPr/>
              </a:pPr>
              <a:t>10/19/2008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5806D-D28E-422B-B648-650AEC34CAD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214563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000250" y="274638"/>
            <a:ext cx="66865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57375"/>
            <a:ext cx="822960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CED9D0-88A3-4BE5-9384-DCFADD12D23B}" type="datetimeFigureOut">
              <a:rPr lang="en-US"/>
              <a:pPr>
                <a:defRPr/>
              </a:pPr>
              <a:t>10/19/2008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F53A07-BDC6-40D6-BECF-A3FBA13408A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QuentinGriffiths\Desktop\Untitled2_0002.wm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mtClean="0"/>
              <a:t>Mobile Musical Moments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2800" b="1" smtClean="0">
                <a:solidFill>
                  <a:srgbClr val="898989"/>
                </a:solidFill>
              </a:rPr>
              <a:t>Project Manager:</a:t>
            </a:r>
            <a:r>
              <a:rPr lang="en-NZ" sz="2800" smtClean="0">
                <a:solidFill>
                  <a:srgbClr val="898989"/>
                </a:solidFill>
              </a:rPr>
              <a:t> Scott Thompson</a:t>
            </a:r>
          </a:p>
          <a:p>
            <a:pPr>
              <a:lnSpc>
                <a:spcPct val="90000"/>
              </a:lnSpc>
            </a:pPr>
            <a:r>
              <a:rPr lang="en-NZ" sz="2800" b="1" smtClean="0">
                <a:solidFill>
                  <a:srgbClr val="898989"/>
                </a:solidFill>
              </a:rPr>
              <a:t>Development Team:</a:t>
            </a:r>
            <a:r>
              <a:rPr lang="en-NZ" sz="2800" smtClean="0">
                <a:solidFill>
                  <a:srgbClr val="898989"/>
                </a:solidFill>
              </a:rPr>
              <a:t> Joshua Brungar, Quentin Griffiths, Stephen Nancekivell, Simon Wadsworth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Backend Server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NZ" smtClean="0"/>
              <a:t>When a new connection is received it spawns another thread.</a:t>
            </a:r>
          </a:p>
          <a:p>
            <a:pPr>
              <a:lnSpc>
                <a:spcPct val="90000"/>
              </a:lnSpc>
            </a:pPr>
            <a:r>
              <a:rPr lang="en-NZ" smtClean="0"/>
              <a:t>These threads do not need to communicate with each other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mtClean="0"/>
              <a:t>After a connection is received and challenged, the server will wait for the client to send it a fingerprint.</a:t>
            </a:r>
          </a:p>
          <a:p>
            <a:pPr>
              <a:lnSpc>
                <a:spcPct val="90000"/>
              </a:lnSpc>
            </a:pPr>
            <a:r>
              <a:rPr lang="en-NZ" smtClean="0"/>
              <a:t>From here it will then do a fingerprint comparison.</a:t>
            </a:r>
          </a:p>
          <a:p>
            <a:pPr>
              <a:lnSpc>
                <a:spcPct val="90000"/>
              </a:lnSpc>
            </a:pPr>
            <a:r>
              <a:rPr lang="en-NZ" smtClean="0"/>
              <a:t>It will build an internal list of the songs that have matches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  <a:endParaRPr lang="en-US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NZ" smtClean="0"/>
              <a:t>After building the list, it needs to be transmitted via the network</a:t>
            </a:r>
          </a:p>
          <a:p>
            <a:pPr>
              <a:lnSpc>
                <a:spcPct val="90000"/>
              </a:lnSpc>
            </a:pPr>
            <a:r>
              <a:rPr lang="en-NZ" smtClean="0"/>
              <a:t>For this to occur the list is transformed into XML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When the list is received by the client it is put back together into an object.</a:t>
            </a:r>
          </a:p>
          <a:p>
            <a:r>
              <a:rPr lang="en-NZ" smtClean="0"/>
              <a:t>The client can then uses the list for what it requires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smtClean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584" name="Untitled2_0002.wmv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60350"/>
            <a:ext cx="9144000" cy="6096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5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45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8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458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Our Vision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To provide a software package that will allow a customer to record a currently playing song, and have it return the name and artist of the song.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Licensing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Our software package uses some closed source code.</a:t>
            </a:r>
          </a:p>
          <a:p>
            <a:r>
              <a:rPr lang="en-NZ" smtClean="0"/>
              <a:t>So sorry, you can’t see any of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Audio Recording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No premade features in the .NET Compact Framework for dealing with WAV files</a:t>
            </a:r>
          </a:p>
          <a:p>
            <a:r>
              <a:rPr lang="en-NZ" smtClean="0"/>
              <a:t>To overcome this our own classes needed to be written</a:t>
            </a:r>
          </a:p>
          <a:p>
            <a:r>
              <a:rPr lang="en-NZ" smtClean="0"/>
              <a:t>[How the recording works]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Interface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Buttons and Controls</a:t>
            </a:r>
          </a:p>
          <a:p>
            <a:r>
              <a:rPr lang="en-NZ" dirty="0" smtClean="0"/>
              <a:t>Splash Screen</a:t>
            </a:r>
          </a:p>
          <a:p>
            <a:r>
              <a:rPr lang="en-NZ" dirty="0" smtClean="0"/>
              <a:t>Outflow Layout</a:t>
            </a:r>
            <a:endParaRPr lang="en-N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backend essentially consists of a server that accepts simple queries from the device and returns an answer</a:t>
            </a:r>
          </a:p>
          <a:p>
            <a:r>
              <a:rPr lang="en-NZ" dirty="0" smtClean="0"/>
              <a:t>It’s written as a threaded C# TCP Network application</a:t>
            </a:r>
          </a:p>
          <a:p>
            <a:r>
              <a:rPr lang="en-NZ" dirty="0" smtClean="0"/>
              <a:t>It’s </a:t>
            </a:r>
            <a:r>
              <a:rPr lang="en-NZ" dirty="0" smtClean="0"/>
              <a:t>all text 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When a incoming connection is received it challenges with client with a code as a means to provide some small amount of security</a:t>
            </a:r>
          </a:p>
          <a:p>
            <a:r>
              <a:rPr lang="en-NZ" smtClean="0"/>
              <a:t>The client must provide the correct response code otherwise the server will simply close the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mtClean="0"/>
              <a:t>Is threaded. It has at least two threads running at all times.</a:t>
            </a:r>
          </a:p>
          <a:p>
            <a:pPr>
              <a:lnSpc>
                <a:spcPct val="90000"/>
              </a:lnSpc>
            </a:pPr>
            <a:r>
              <a:rPr lang="en-NZ" smtClean="0"/>
              <a:t>The main thread is the control part of the server.</a:t>
            </a:r>
          </a:p>
          <a:p>
            <a:pPr>
              <a:lnSpc>
                <a:spcPct val="90000"/>
              </a:lnSpc>
            </a:pPr>
            <a:r>
              <a:rPr lang="en-NZ" smtClean="0"/>
              <a:t>The other thread is the listener part, which sits in a loop accepting new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359</Words>
  <Application>Microsoft Office PowerPoint</Application>
  <PresentationFormat>On-screen Show (4:3)</PresentationFormat>
  <Paragraphs>40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Mobile Musical Moments</vt:lpstr>
      <vt:lpstr>Slide 2</vt:lpstr>
      <vt:lpstr>Our Vision</vt:lpstr>
      <vt:lpstr>Licensing</vt:lpstr>
      <vt:lpstr>Audio Recording</vt:lpstr>
      <vt:lpstr>Interface</vt:lpstr>
      <vt:lpstr>The Backend</vt:lpstr>
      <vt:lpstr>The Backend Server</vt:lpstr>
      <vt:lpstr>The Backend Server</vt:lpstr>
      <vt:lpstr>The Backend Server</vt:lpstr>
      <vt:lpstr>The Backend Server</vt:lpstr>
      <vt:lpstr>The Backend Server</vt:lpstr>
      <vt:lpstr>The Backend Server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Musical Moments</dc:title>
  <dc:creator>Simon Wadsworth</dc:creator>
  <cp:lastModifiedBy>Simon Wadsworth</cp:lastModifiedBy>
  <cp:revision>6</cp:revision>
  <dcterms:created xsi:type="dcterms:W3CDTF">2008-10-11T02:41:30Z</dcterms:created>
  <dcterms:modified xsi:type="dcterms:W3CDTF">2008-10-19T00:17:16Z</dcterms:modified>
</cp:coreProperties>
</file>