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t>10/11/2008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t>10/11/2008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t>10/11/2008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t>10/11/2008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t>10/11/2008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t>10/11/2008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t>10/11/2008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t>10/11/2008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t>10/11/2008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t>10/11/2008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t>10/11/2008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214546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0232" y="274638"/>
            <a:ext cx="6686568" cy="136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364"/>
            <a:ext cx="8229600" cy="426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5E36F-6524-461C-B7B1-98B7AAA2E1D0}" type="datetimeFigureOut">
              <a:rPr lang="en-US" smtClean="0"/>
              <a:t>10/11/2008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8DFE0-0C04-4CEA-989E-73EF3AFE1515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Mobile Musical Moments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A COMP134 Project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Our Vision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To provide a software package that will allow a customer to record a currently playing song, and have it return the name and artist of the song.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Licensing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Our software package uses some closed source code. As a result of this all our code has been made closed source.</a:t>
            </a:r>
          </a:p>
          <a:p>
            <a:r>
              <a:rPr lang="en-NZ" dirty="0" smtClean="0"/>
              <a:t>So sorry, you can’t see any of it</a:t>
            </a:r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Audio Recording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No premade features in the .NET Compact Framework for dealing with WAV files</a:t>
            </a:r>
          </a:p>
          <a:p>
            <a:r>
              <a:rPr lang="en-NZ" dirty="0" smtClean="0"/>
              <a:t>To overcome this our own classes needed to be written</a:t>
            </a:r>
          </a:p>
          <a:p>
            <a:r>
              <a:rPr lang="en-NZ" dirty="0" smtClean="0"/>
              <a:t>[How the recording works]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Backend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backend essentially consists of a server that accepts simple queries from the device and returns an answer</a:t>
            </a:r>
          </a:p>
          <a:p>
            <a:r>
              <a:rPr lang="en-NZ" dirty="0" smtClean="0"/>
              <a:t>It’s written as a threaded C# TCP Network application</a:t>
            </a:r>
          </a:p>
          <a:p>
            <a:r>
              <a:rPr lang="en-NZ" dirty="0" smtClean="0"/>
              <a:t>It’s connected to a </a:t>
            </a:r>
            <a:r>
              <a:rPr lang="en-NZ" dirty="0" err="1" smtClean="0"/>
              <a:t>SQLite</a:t>
            </a:r>
            <a:r>
              <a:rPr lang="en-NZ" dirty="0" smtClean="0"/>
              <a:t> database</a:t>
            </a:r>
          </a:p>
          <a:p>
            <a:r>
              <a:rPr lang="en-NZ" dirty="0" smtClean="0"/>
              <a:t>It’s all text based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Backend Server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a incoming connection is received it challenges with client with a code as a means to provide some small amount of security</a:t>
            </a:r>
          </a:p>
          <a:p>
            <a:r>
              <a:rPr lang="en-NZ" dirty="0" smtClean="0"/>
              <a:t>The client must provide the correct response code otherwise the server will simply close the connection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Backend Server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Is threaded. It has at least two threads running at all times. The main thread is the control part of the server. The other thread is the listener part, which sits in a loop accepting new connections</a:t>
            </a:r>
          </a:p>
          <a:p>
            <a:r>
              <a:rPr lang="en-NZ" dirty="0" smtClean="0"/>
              <a:t>When a new connection is received it spawns another thread.</a:t>
            </a:r>
          </a:p>
          <a:p>
            <a:r>
              <a:rPr lang="en-NZ" dirty="0" smtClean="0"/>
              <a:t>These threads do not need to communicate with each other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Backend Server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After a connection is received and challenged, the server will wait for the client to send it a fingerprint. From here it will then do a fingerprint comparison. It will build an internal list of the songs that have matches</a:t>
            </a:r>
          </a:p>
          <a:p>
            <a:r>
              <a:rPr lang="en-NZ" dirty="0" smtClean="0"/>
              <a:t>After building the list, it needs to be transmitted via the network</a:t>
            </a:r>
          </a:p>
          <a:p>
            <a:r>
              <a:rPr lang="en-NZ" dirty="0" smtClean="0"/>
              <a:t>For this to occur the list is transformed into XML</a:t>
            </a:r>
            <a:endParaRPr lang="en-N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Backend Server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the list is received by the client it is put back together into an object.</a:t>
            </a:r>
          </a:p>
          <a:p>
            <a:r>
              <a:rPr lang="en-NZ" dirty="0" smtClean="0"/>
              <a:t>The client can then uses the list </a:t>
            </a:r>
            <a:r>
              <a:rPr lang="en-NZ" smtClean="0"/>
              <a:t>for what </a:t>
            </a:r>
            <a:r>
              <a:rPr lang="en-NZ" dirty="0" smtClean="0"/>
              <a:t>it requires</a:t>
            </a:r>
            <a:endParaRPr lang="en-N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349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Mobile Musical Moments</vt:lpstr>
      <vt:lpstr>Our Vision</vt:lpstr>
      <vt:lpstr>Licensing</vt:lpstr>
      <vt:lpstr>Audio Recording</vt:lpstr>
      <vt:lpstr>The Backend</vt:lpstr>
      <vt:lpstr>The Backend Server</vt:lpstr>
      <vt:lpstr>The Backend Server</vt:lpstr>
      <vt:lpstr>The Backend Server</vt:lpstr>
      <vt:lpstr>The Backend Server</vt:lpstr>
      <vt:lpstr>Slide 10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Musical Moments</dc:title>
  <dc:creator>Simon Wadsworth</dc:creator>
  <cp:lastModifiedBy>Simon Wadsworth</cp:lastModifiedBy>
  <cp:revision>3</cp:revision>
  <dcterms:created xsi:type="dcterms:W3CDTF">2008-10-11T02:41:30Z</dcterms:created>
  <dcterms:modified xsi:type="dcterms:W3CDTF">2008-10-11T03:09:01Z</dcterms:modified>
</cp:coreProperties>
</file>