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64" r:id="rId5"/>
    <p:sldId id="259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D455E-8651-4972-B2D8-298C8DCAC96F}" type="datetimeFigureOut">
              <a:rPr lang="en-US" smtClean="0"/>
              <a:t>10/22/2008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15F50-61B2-4D8F-BC7C-EA77119E005B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431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F2E8D-4D05-4D0D-B1B7-D2A807CB5451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31180-7361-433F-8A8B-3F2EC0A1842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31E3B-2DA2-4FEB-A5B8-6A150F43F787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E66BD-52D3-48E7-BAF2-DD2BA9B84091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B77CD-6018-45E1-AC9A-92E1C39E59A1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E6106-6BE6-4379-9560-C558CC182A94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5FED1-19B8-4011-B234-CBC50582DD8A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3BDC2-4B4A-409C-B710-67C9789E911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A142A-0A95-43B2-86B8-9EE5DA44D76F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9A97D-9992-4EAD-99A5-4023D07913CA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E9BF3-BBAF-4EAF-9E32-DC1C80FD34B5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71843-918F-4F8D-90BF-627367264AC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88F31-4F69-4F4A-BA52-1221199ED85B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7635B-ABEC-4459-BBCB-23E6D99A7F90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58D08-4484-48FD-8318-9481156A0ED4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65A23-4E15-4107-9136-7E498157D89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F0317-77A2-4D99-B1A0-F1616F64C73B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48A02-9316-4118-ACDA-8ECF1A38D7BD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A24EB-BB53-4470-9622-5645F3CB3262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39FF2-D557-489D-9526-F0403A66F4C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F5FBA-15A6-4731-B7B0-46EE43128296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5806D-D28E-422B-B648-650AEC34CAD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214563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000250" y="274638"/>
            <a:ext cx="668655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NZ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57375"/>
            <a:ext cx="8229600" cy="42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CED9D0-88A3-4BE5-9384-DCFADD12D23B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4F53A07-BDC6-40D6-BECF-A3FBA13408A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QuentinGriffiths\Desktop\Untitled2_0002.wm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smtClean="0"/>
              <a:t>Mobile Musical Moments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sz="2800" b="1" dirty="0" smtClean="0">
                <a:solidFill>
                  <a:srgbClr val="898989"/>
                </a:solidFill>
              </a:rPr>
              <a:t>Project Manager:</a:t>
            </a:r>
            <a:r>
              <a:rPr lang="en-NZ" sz="2800" dirty="0" smtClean="0">
                <a:solidFill>
                  <a:srgbClr val="898989"/>
                </a:solidFill>
              </a:rPr>
              <a:t> Scott Thompson</a:t>
            </a:r>
          </a:p>
          <a:p>
            <a:pPr>
              <a:lnSpc>
                <a:spcPct val="90000"/>
              </a:lnSpc>
            </a:pPr>
            <a:r>
              <a:rPr lang="en-NZ" sz="2800" b="1" dirty="0" smtClean="0">
                <a:solidFill>
                  <a:srgbClr val="898989"/>
                </a:solidFill>
              </a:rPr>
              <a:t>Development Team:</a:t>
            </a:r>
            <a:r>
              <a:rPr lang="en-NZ" sz="2800" dirty="0" smtClean="0">
                <a:solidFill>
                  <a:srgbClr val="898989"/>
                </a:solidFill>
              </a:rPr>
              <a:t> Joshua </a:t>
            </a:r>
            <a:r>
              <a:rPr lang="en-NZ" sz="2800" dirty="0" err="1" smtClean="0">
                <a:solidFill>
                  <a:srgbClr val="898989"/>
                </a:solidFill>
              </a:rPr>
              <a:t>Brungar</a:t>
            </a:r>
            <a:r>
              <a:rPr lang="en-NZ" sz="2800" dirty="0" smtClean="0">
                <a:solidFill>
                  <a:srgbClr val="898989"/>
                </a:solidFill>
              </a:rPr>
              <a:t>, Quentin Griffiths, Stephen </a:t>
            </a:r>
            <a:r>
              <a:rPr lang="en-NZ" sz="2800" dirty="0" err="1" smtClean="0">
                <a:solidFill>
                  <a:srgbClr val="898989"/>
                </a:solidFill>
              </a:rPr>
              <a:t>Nancekivell</a:t>
            </a:r>
            <a:r>
              <a:rPr lang="en-NZ" sz="2800" dirty="0" smtClean="0">
                <a:solidFill>
                  <a:srgbClr val="898989"/>
                </a:solidFill>
              </a:rPr>
              <a:t>, Simon Wadsworth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The Backend Server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mtClean="0"/>
              <a:t>When a incoming connection is received it challenges with client with a code as a means to provide some small amount of security</a:t>
            </a:r>
          </a:p>
          <a:p>
            <a:r>
              <a:rPr lang="en-NZ" smtClean="0"/>
              <a:t>The client must provide the correct response code otherwise the server will simply close the 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2000250" y="274638"/>
            <a:ext cx="6686550" cy="1368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4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The Backend </a:t>
            </a:r>
            <a:r>
              <a:rPr lang="en-NZ" sz="4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Server – Concurrency Problem</a:t>
            </a:r>
            <a:endParaRPr lang="en-NZ" sz="4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857375"/>
            <a:ext cx="8229600" cy="4679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NZ" sz="32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To allow for concurrent  connections the server is written using Threads</a:t>
            </a:r>
            <a:endParaRPr lang="en-NZ" sz="32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Backend Server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NZ" smtClean="0"/>
              <a:t>When a new connection is received it spawns another thread.</a:t>
            </a:r>
          </a:p>
          <a:p>
            <a:pPr>
              <a:lnSpc>
                <a:spcPct val="90000"/>
              </a:lnSpc>
            </a:pPr>
            <a:r>
              <a:rPr lang="en-NZ" smtClean="0"/>
              <a:t>These threads do not need to communicate with each other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The Backend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smtClean="0"/>
              <a:t>After a connection is received and challenged, the server will wait for the client to send it a fingerprint.</a:t>
            </a:r>
          </a:p>
          <a:p>
            <a:pPr>
              <a:lnSpc>
                <a:spcPct val="90000"/>
              </a:lnSpc>
            </a:pPr>
            <a:r>
              <a:rPr lang="en-NZ" smtClean="0"/>
              <a:t>From here it will then do a fingerprint comparison.</a:t>
            </a:r>
          </a:p>
          <a:p>
            <a:pPr>
              <a:lnSpc>
                <a:spcPct val="90000"/>
              </a:lnSpc>
            </a:pPr>
            <a:r>
              <a:rPr lang="en-NZ" smtClean="0"/>
              <a:t>It will build an internal list of the songs that have matches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The Backend Server</a:t>
            </a:r>
            <a:endParaRPr lang="en-US" smtClean="0"/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NZ" smtClean="0"/>
              <a:t>After building the list, it needs to be transmitted via the network</a:t>
            </a:r>
          </a:p>
          <a:p>
            <a:pPr>
              <a:lnSpc>
                <a:spcPct val="90000"/>
              </a:lnSpc>
            </a:pPr>
            <a:r>
              <a:rPr lang="en-NZ" smtClean="0"/>
              <a:t>For this to occur the list is transformed into XML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The Backend Server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When the list is received by the client it is put back together into an object.</a:t>
            </a:r>
          </a:p>
          <a:p>
            <a:r>
              <a:rPr lang="en-NZ" dirty="0" smtClean="0"/>
              <a:t>The client can then </a:t>
            </a:r>
            <a:r>
              <a:rPr lang="en-NZ" dirty="0" smtClean="0"/>
              <a:t>use the list</a:t>
            </a:r>
            <a:endParaRPr lang="en-N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584" name="Untitled2_0002.wmv">
            <a:hlinkClick r:id="" action="ppaction://media"/>
          </p:cNvPr>
          <p:cNvPicPr>
            <a:picLocks noGrp="1" noRot="1" noChangeAspect="1" noChangeArrowheads="1"/>
          </p:cNvPicPr>
          <p:nvPr>
            <p:ph idx="1"/>
            <a:videoFile r:link="rId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260350"/>
            <a:ext cx="9144000" cy="60960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5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45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8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458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</a:t>
            </a:r>
            <a:r>
              <a:rPr lang="en-NZ" dirty="0" smtClean="0"/>
              <a:t> </a:t>
            </a:r>
            <a:r>
              <a:rPr lang="en-NZ" dirty="0" smtClean="0"/>
              <a:t>Vision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mtClean="0"/>
              <a:t>To provide a software package that will allow a customer to record a currently playing song, and have it return the name and artist of the song.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Licensing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Our software package uses some closed source </a:t>
            </a:r>
            <a:r>
              <a:rPr lang="en-NZ" dirty="0" smtClean="0"/>
              <a:t>code</a:t>
            </a:r>
            <a:r>
              <a:rPr lang="en-NZ" dirty="0" smtClean="0"/>
              <a:t> </a:t>
            </a:r>
            <a:r>
              <a:rPr lang="en-NZ" dirty="0" smtClean="0"/>
              <a:t>– Entropy Fingerprinting </a:t>
            </a:r>
            <a:r>
              <a:rPr lang="en-NZ" dirty="0" err="1" smtClean="0"/>
              <a:t>Algortihm</a:t>
            </a:r>
            <a:endParaRPr lang="en-N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Audio Recording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mtClean="0"/>
              <a:t>No premade features in the .NET Compact Framework for dealing with WAV files</a:t>
            </a:r>
          </a:p>
          <a:p>
            <a:r>
              <a:rPr lang="en-NZ" smtClean="0"/>
              <a:t>To overcome this our own classes needed to be written</a:t>
            </a:r>
          </a:p>
          <a:p>
            <a:r>
              <a:rPr lang="en-NZ" smtClean="0"/>
              <a:t>[How the recording works]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Interface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Buttons and Controls</a:t>
            </a:r>
          </a:p>
          <a:p>
            <a:r>
              <a:rPr lang="en-NZ" dirty="0" smtClean="0"/>
              <a:t>Splash Screen</a:t>
            </a:r>
          </a:p>
          <a:p>
            <a:r>
              <a:rPr lang="en-NZ" dirty="0" smtClean="0"/>
              <a:t>Outflow Layout</a:t>
            </a:r>
            <a:endParaRPr lang="en-NZ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1979613"/>
            <a:ext cx="8099425" cy="360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000250" y="195263"/>
            <a:ext cx="6686550" cy="152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57200" y="1857375"/>
            <a:ext cx="8229600" cy="426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11163" y="1800225"/>
            <a:ext cx="8229600" cy="427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ts val="8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NZ" sz="320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spcBef>
                <a:spcPts val="8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NZ" sz="3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339975" y="720725"/>
            <a:ext cx="6300788" cy="57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3200">
                <a:solidFill>
                  <a:srgbClr val="000000"/>
                </a:solidFill>
                <a:ea typeface="DejaVu Sans" charset="0"/>
                <a:cs typeface="DejaVu Sans" charset="0"/>
              </a:rPr>
              <a:t>How we fingerprint audio.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2519363" y="1800225"/>
            <a:ext cx="1587" cy="4140200"/>
          </a:xfrm>
          <a:prstGeom prst="line">
            <a:avLst/>
          </a:prstGeom>
          <a:noFill/>
          <a:ln w="720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3276600" y="1800225"/>
            <a:ext cx="1588" cy="4140200"/>
          </a:xfrm>
          <a:prstGeom prst="line">
            <a:avLst/>
          </a:prstGeom>
          <a:noFill/>
          <a:ln w="720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4032250" y="1800225"/>
            <a:ext cx="1588" cy="4140200"/>
          </a:xfrm>
          <a:prstGeom prst="line">
            <a:avLst/>
          </a:prstGeom>
          <a:noFill/>
          <a:ln w="720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4859338" y="1800225"/>
            <a:ext cx="1587" cy="4140200"/>
          </a:xfrm>
          <a:prstGeom prst="line">
            <a:avLst/>
          </a:prstGeom>
          <a:noFill/>
          <a:ln w="720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5759450" y="1800225"/>
            <a:ext cx="1588" cy="4140200"/>
          </a:xfrm>
          <a:prstGeom prst="line">
            <a:avLst/>
          </a:prstGeom>
          <a:noFill/>
          <a:ln w="720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6588125" y="1800225"/>
            <a:ext cx="1588" cy="4140200"/>
          </a:xfrm>
          <a:prstGeom prst="line">
            <a:avLst/>
          </a:prstGeom>
          <a:noFill/>
          <a:ln w="720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979613" y="6119813"/>
            <a:ext cx="5400675" cy="436562"/>
          </a:xfrm>
          <a:prstGeom prst="rect">
            <a:avLst/>
          </a:prstGeom>
          <a:noFill/>
          <a:ln w="72000">
            <a:noFill/>
            <a:round/>
            <a:headEnd/>
            <a:tailEnd/>
          </a:ln>
          <a:effectLst/>
        </p:spPr>
        <p:txBody>
          <a:bodyPr lIns="126000" tIns="81000" rIns="126000" bIns="81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>
                <a:solidFill>
                  <a:srgbClr val="000000"/>
                </a:solidFill>
                <a:ea typeface="DejaVu Sans" charset="0"/>
                <a:cs typeface="DejaVu Sans" charset="0"/>
              </a:rPr>
              <a:t>       More  more   less      more    less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nimBg="1"/>
      <p:bldP spid="12295" grpId="0" animBg="1"/>
      <p:bldP spid="12296" grpId="0" animBg="1"/>
      <p:bldP spid="12297" grpId="0" animBg="1"/>
      <p:bldP spid="12298" grpId="0" animBg="1"/>
      <p:bldP spid="1229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2000250" y="287338"/>
            <a:ext cx="6686550" cy="1344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3600">
                <a:solidFill>
                  <a:srgbClr val="000000"/>
                </a:solidFill>
                <a:ea typeface="DejaVu Sans" charset="0"/>
                <a:cs typeface="DejaVu Sans" charset="0"/>
              </a:rPr>
              <a:t>Fingerprint Robustness.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2616200"/>
            <a:ext cx="6480175" cy="2603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9363" y="1800225"/>
            <a:ext cx="4679950" cy="1439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9363" y="3419475"/>
            <a:ext cx="4678362" cy="1439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19363" y="5040313"/>
            <a:ext cx="4679950" cy="1439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The Backend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 backend essentially consists of a server that accepts simple queries from the device and returns an answer</a:t>
            </a:r>
          </a:p>
          <a:p>
            <a:r>
              <a:rPr lang="en-NZ" dirty="0" smtClean="0"/>
              <a:t>It’s written as a threaded C# TCP Network application</a:t>
            </a:r>
          </a:p>
          <a:p>
            <a:r>
              <a:rPr lang="en-NZ" dirty="0" smtClean="0"/>
              <a:t>It’s all </a:t>
            </a:r>
            <a:r>
              <a:rPr lang="en-NZ" dirty="0" smtClean="0"/>
              <a:t>string </a:t>
            </a:r>
            <a:r>
              <a:rPr lang="en-NZ" dirty="0" smtClean="0"/>
              <a:t>based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336</Words>
  <Application>Microsoft Office PowerPoint</Application>
  <PresentationFormat>On-screen Show (4:3)</PresentationFormat>
  <Paragraphs>40</Paragraphs>
  <Slides>15</Slides>
  <Notes>3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Mobile Musical Moments</vt:lpstr>
      <vt:lpstr>Slide 2</vt:lpstr>
      <vt:lpstr>The Vision</vt:lpstr>
      <vt:lpstr>Licensing</vt:lpstr>
      <vt:lpstr>Audio Recording</vt:lpstr>
      <vt:lpstr>Interface</vt:lpstr>
      <vt:lpstr>Slide 7</vt:lpstr>
      <vt:lpstr>Slide 8</vt:lpstr>
      <vt:lpstr>The Backend</vt:lpstr>
      <vt:lpstr>The Backend Server</vt:lpstr>
      <vt:lpstr>Slide 11</vt:lpstr>
      <vt:lpstr>The Backend Server</vt:lpstr>
      <vt:lpstr>The Backend Server</vt:lpstr>
      <vt:lpstr>The Backend Server</vt:lpstr>
      <vt:lpstr>The Backend Server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Musical Moments</dc:title>
  <dc:creator>Simon Wadsworth</dc:creator>
  <cp:lastModifiedBy>Simon Wadsworth</cp:lastModifiedBy>
  <cp:revision>7</cp:revision>
  <dcterms:created xsi:type="dcterms:W3CDTF">2008-10-11T02:41:30Z</dcterms:created>
  <dcterms:modified xsi:type="dcterms:W3CDTF">2008-10-21T22:29:09Z</dcterms:modified>
</cp:coreProperties>
</file>