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9C16EE5-F0BD-4086-8815-AD9D7350619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08C217-957A-4466-81A7-99CEE317C27F}" type="datetimeFigureOut">
              <a:rPr lang="fr-FR" smtClean="0"/>
              <a:t>13/11/2012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02E9CA-159E-427E-8DE8-9263C4C75ED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08C217-957A-4466-81A7-99CEE317C27F}" type="datetimeFigureOut">
              <a:rPr lang="fr-FR" smtClean="0"/>
              <a:t>13/11/2012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02E9CA-159E-427E-8DE8-9263C4C75E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08C217-957A-4466-81A7-99CEE317C27F}" type="datetimeFigureOut">
              <a:rPr lang="fr-FR" smtClean="0"/>
              <a:t>13/11/2012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02E9CA-159E-427E-8DE8-9263C4C75E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08C217-957A-4466-81A7-99CEE317C27F}" type="datetimeFigureOut">
              <a:rPr lang="fr-FR" smtClean="0"/>
              <a:t>13/11/2012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02E9CA-159E-427E-8DE8-9263C4C75E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08C217-957A-4466-81A7-99CEE317C27F}" type="datetimeFigureOut">
              <a:rPr lang="fr-FR" smtClean="0"/>
              <a:t>13/11/2012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02E9CA-159E-427E-8DE8-9263C4C75ED3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08C217-957A-4466-81A7-99CEE317C27F}" type="datetimeFigureOut">
              <a:rPr lang="fr-FR" smtClean="0"/>
              <a:t>13/11/2012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02E9CA-159E-427E-8DE8-9263C4C75E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08C217-957A-4466-81A7-99CEE317C27F}" type="datetimeFigureOut">
              <a:rPr lang="fr-FR" smtClean="0"/>
              <a:t>13/11/2012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02E9CA-159E-427E-8DE8-9263C4C75E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08C217-957A-4466-81A7-99CEE317C27F}" type="datetimeFigureOut">
              <a:rPr lang="fr-FR" smtClean="0"/>
              <a:t>13/11/2012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02E9CA-159E-427E-8DE8-9263C4C75E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08C217-957A-4466-81A7-99CEE317C27F}" type="datetimeFigureOut">
              <a:rPr lang="fr-FR" smtClean="0"/>
              <a:t>13/11/2012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02E9CA-159E-427E-8DE8-9263C4C75ED3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08C217-957A-4466-81A7-99CEE317C27F}" type="datetimeFigureOut">
              <a:rPr lang="fr-FR" smtClean="0"/>
              <a:t>13/11/2012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02E9CA-159E-427E-8DE8-9263C4C75ED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E08C217-957A-4466-81A7-99CEE317C27F}" type="datetimeFigureOut">
              <a:rPr lang="fr-FR" smtClean="0"/>
              <a:t>13/11/2012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02E9CA-159E-427E-8DE8-9263C4C75ED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E08C217-957A-4466-81A7-99CEE317C27F}" type="datetimeFigureOut">
              <a:rPr lang="fr-FR" smtClean="0"/>
              <a:t>13/11/2012</a:t>
            </a:fld>
            <a:endParaRPr lang="fr-FR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FR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602E9CA-159E-427E-8DE8-9263C4C75ED3}" type="slidenum">
              <a:rPr lang="fr-FR" smtClean="0"/>
              <a:t>‹N°›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PHP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46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Syntaxe de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Types composés :</a:t>
            </a:r>
          </a:p>
          <a:p>
            <a:pPr lvl="1"/>
            <a:r>
              <a:rPr lang="fr-FR" dirty="0" smtClean="0"/>
              <a:t>Tableaux</a:t>
            </a:r>
          </a:p>
          <a:p>
            <a:pPr lvl="1"/>
            <a:r>
              <a:rPr lang="fr-FR" dirty="0" smtClean="0"/>
              <a:t>Objets</a:t>
            </a:r>
          </a:p>
          <a:p>
            <a:pPr lvl="1"/>
            <a:endParaRPr lang="fr-FR" dirty="0"/>
          </a:p>
          <a:p>
            <a:r>
              <a:rPr lang="fr-FR" dirty="0" smtClean="0"/>
              <a:t>Types spéciaux :</a:t>
            </a:r>
          </a:p>
          <a:p>
            <a:pPr lvl="1"/>
            <a:r>
              <a:rPr lang="fr-FR" dirty="0" smtClean="0"/>
              <a:t>Ressource</a:t>
            </a:r>
          </a:p>
          <a:p>
            <a:pPr lvl="1"/>
            <a:r>
              <a:rPr lang="fr-FR" dirty="0" smtClean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9654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Syntaxe de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Fonction </a:t>
            </a:r>
            <a:r>
              <a:rPr lang="fr-FR" dirty="0"/>
              <a:t>d’affichage </a:t>
            </a:r>
          </a:p>
          <a:p>
            <a:pPr lvl="1"/>
            <a:r>
              <a:rPr lang="fr-FR" dirty="0" smtClean="0"/>
              <a:t>$</a:t>
            </a:r>
            <a:r>
              <a:rPr lang="fr-FR" dirty="0"/>
              <a:t>var= "World"; </a:t>
            </a:r>
          </a:p>
          <a:p>
            <a:pPr lvl="1"/>
            <a:r>
              <a:rPr lang="fr-FR" dirty="0" err="1" smtClean="0"/>
              <a:t>echo</a:t>
            </a:r>
            <a:r>
              <a:rPr lang="fr-FR" dirty="0" smtClean="0"/>
              <a:t> </a:t>
            </a:r>
            <a:r>
              <a:rPr lang="fr-FR" dirty="0"/>
              <a:t>("Hello ".$var); </a:t>
            </a:r>
          </a:p>
          <a:p>
            <a:pPr lvl="1"/>
            <a:r>
              <a:rPr lang="fr-FR" dirty="0" smtClean="0"/>
              <a:t>Affiche </a:t>
            </a:r>
            <a:r>
              <a:rPr lang="fr-FR" dirty="0"/>
              <a:t>« Hello world » </a:t>
            </a:r>
          </a:p>
          <a:p>
            <a:pPr lvl="1"/>
            <a:r>
              <a:rPr lang="fr-FR" dirty="0" smtClean="0"/>
              <a:t>$</a:t>
            </a:r>
            <a:r>
              <a:rPr lang="fr-FR" dirty="0"/>
              <a:t>var= "World"; </a:t>
            </a:r>
          </a:p>
          <a:p>
            <a:pPr lvl="1"/>
            <a:r>
              <a:rPr lang="fr-FR" dirty="0" err="1" smtClean="0"/>
              <a:t>echo</a:t>
            </a:r>
            <a:r>
              <a:rPr lang="fr-FR" dirty="0" smtClean="0"/>
              <a:t> </a:t>
            </a:r>
            <a:r>
              <a:rPr lang="fr-FR" dirty="0"/>
              <a:t>"Hello ".$var; </a:t>
            </a:r>
          </a:p>
          <a:p>
            <a:r>
              <a:rPr lang="fr-FR" dirty="0" smtClean="0"/>
              <a:t>Les </a:t>
            </a:r>
            <a:r>
              <a:rPr lang="fr-FR" dirty="0" err="1" smtClean="0"/>
              <a:t>paranthèses</a:t>
            </a:r>
            <a:r>
              <a:rPr lang="fr-FR" dirty="0" smtClean="0"/>
              <a:t> sont optionnelles pour l’utilisation du </a:t>
            </a:r>
            <a:r>
              <a:rPr lang="fr-FR" dirty="0" err="1" smtClean="0"/>
              <a:t>echo</a:t>
            </a:r>
            <a:r>
              <a:rPr lang="fr-FR" dirty="0" smtClean="0"/>
              <a:t>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244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Syntaxe de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Les constantes 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constante représente un type simple. </a:t>
            </a:r>
          </a:p>
          <a:p>
            <a:pPr lvl="1"/>
            <a:r>
              <a:rPr lang="fr-FR" dirty="0" smtClean="0"/>
              <a:t>Sa </a:t>
            </a:r>
            <a:r>
              <a:rPr lang="fr-FR" dirty="0"/>
              <a:t>valeur ne peut pas être modifiée. </a:t>
            </a:r>
          </a:p>
          <a:p>
            <a:pPr lvl="1"/>
            <a:r>
              <a:rPr lang="fr-FR" dirty="0" smtClean="0"/>
              <a:t>Sa </a:t>
            </a:r>
            <a:r>
              <a:rPr lang="fr-FR" dirty="0"/>
              <a:t>règle de nommage est la même que pour les variables. </a:t>
            </a:r>
          </a:p>
          <a:p>
            <a:pPr lvl="1"/>
            <a:r>
              <a:rPr lang="fr-FR" dirty="0" smtClean="0"/>
              <a:t>Par </a:t>
            </a:r>
            <a:r>
              <a:rPr lang="fr-FR" dirty="0"/>
              <a:t>convention, le nom sera toujours en majuscule.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868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Syntaxe de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Les </a:t>
            </a:r>
            <a:r>
              <a:rPr lang="fr-FR" dirty="0"/>
              <a:t>constantes </a:t>
            </a:r>
          </a:p>
          <a:p>
            <a:pPr lvl="1"/>
            <a:r>
              <a:rPr lang="fr-FR" dirty="0" smtClean="0"/>
              <a:t>L’identifiant </a:t>
            </a:r>
            <a:r>
              <a:rPr lang="fr-FR" dirty="0"/>
              <a:t>représente une valeur </a:t>
            </a:r>
          </a:p>
          <a:p>
            <a:pPr lvl="1"/>
            <a:r>
              <a:rPr lang="fr-FR" dirty="0" smtClean="0"/>
              <a:t>Sensible </a:t>
            </a:r>
            <a:r>
              <a:rPr lang="fr-FR" dirty="0"/>
              <a:t>à la casse </a:t>
            </a:r>
          </a:p>
          <a:p>
            <a:pPr lvl="1"/>
            <a:r>
              <a:rPr lang="fr-FR" dirty="0" smtClean="0"/>
              <a:t>Type </a:t>
            </a:r>
            <a:r>
              <a:rPr lang="fr-FR" dirty="0"/>
              <a:t>simple uniquement </a:t>
            </a:r>
          </a:p>
          <a:p>
            <a:r>
              <a:rPr lang="fr-FR" dirty="0" smtClean="0"/>
              <a:t>Déclaration </a:t>
            </a:r>
            <a:endParaRPr lang="fr-FR" dirty="0"/>
          </a:p>
          <a:p>
            <a:pPr lvl="1"/>
            <a:r>
              <a:rPr lang="fr-FR" dirty="0" err="1" smtClean="0"/>
              <a:t>define</a:t>
            </a:r>
            <a:r>
              <a:rPr lang="fr-FR" dirty="0"/>
              <a:t>("CONSTANTE", "Valeur"); </a:t>
            </a:r>
          </a:p>
          <a:p>
            <a:r>
              <a:rPr lang="fr-FR" dirty="0" smtClean="0"/>
              <a:t>Utilisation </a:t>
            </a:r>
            <a:endParaRPr lang="fr-FR" dirty="0"/>
          </a:p>
          <a:p>
            <a:pPr lvl="1"/>
            <a:r>
              <a:rPr lang="fr-FR" dirty="0" err="1" smtClean="0"/>
              <a:t>echo</a:t>
            </a:r>
            <a:r>
              <a:rPr lang="fr-FR" dirty="0" smtClean="0"/>
              <a:t> </a:t>
            </a:r>
            <a:r>
              <a:rPr lang="fr-FR" dirty="0"/>
              <a:t>CONSTANTE; </a:t>
            </a:r>
          </a:p>
          <a:p>
            <a:r>
              <a:rPr lang="fr-FR" dirty="0" smtClean="0"/>
              <a:t>Test </a:t>
            </a:r>
            <a:endParaRPr lang="fr-FR" dirty="0"/>
          </a:p>
          <a:p>
            <a:pPr lvl="1"/>
            <a:r>
              <a:rPr lang="fr-FR" dirty="0" err="1" smtClean="0"/>
              <a:t>defined</a:t>
            </a:r>
            <a:r>
              <a:rPr lang="fr-FR" dirty="0"/>
              <a:t>("CONSTANTE");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375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Syntaxe de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constantes prédéfinis </a:t>
            </a:r>
            <a:endParaRPr lang="fr-FR" dirty="0" smtClean="0"/>
          </a:p>
          <a:p>
            <a:endParaRPr lang="fr-FR" dirty="0"/>
          </a:p>
          <a:p>
            <a:pPr lvl="1"/>
            <a:r>
              <a:rPr lang="fr-FR" dirty="0" smtClean="0"/>
              <a:t>Constante </a:t>
            </a:r>
            <a:r>
              <a:rPr lang="fr-FR" dirty="0"/>
              <a:t>prédéfinis en PHP </a:t>
            </a:r>
          </a:p>
          <a:p>
            <a:pPr lvl="1"/>
            <a:r>
              <a:rPr lang="fr-FR" dirty="0" smtClean="0"/>
              <a:t>Pas </a:t>
            </a:r>
            <a:r>
              <a:rPr lang="fr-FR" dirty="0"/>
              <a:t>besoin de les assigner </a:t>
            </a:r>
            <a:endParaRPr lang="fr-FR" dirty="0" smtClean="0"/>
          </a:p>
          <a:p>
            <a:pPr lvl="1"/>
            <a:endParaRPr lang="fr-FR" dirty="0" smtClean="0"/>
          </a:p>
          <a:p>
            <a:r>
              <a:rPr lang="fr-FR" dirty="0" smtClean="0"/>
              <a:t>Exemple:</a:t>
            </a:r>
          </a:p>
          <a:p>
            <a:endParaRPr lang="fr-FR" dirty="0"/>
          </a:p>
          <a:p>
            <a:pPr lvl="1"/>
            <a:r>
              <a:rPr lang="fr-FR" dirty="0" err="1" smtClean="0"/>
              <a:t>echo</a:t>
            </a:r>
            <a:r>
              <a:rPr lang="fr-FR" dirty="0" smtClean="0"/>
              <a:t> </a:t>
            </a:r>
            <a:r>
              <a:rPr lang="fr-FR" dirty="0"/>
              <a:t>PHP_EXTENSION_DIR;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5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Syntaxe de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Constantes « magiques »</a:t>
            </a:r>
          </a:p>
          <a:p>
            <a:pPr lvl="1"/>
            <a:r>
              <a:rPr lang="fr-FR" dirty="0" smtClean="0"/>
              <a:t>Leurs valeurs est différentes suivant où elles sont utilisées.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868471"/>
              </p:ext>
            </p:extLst>
          </p:nvPr>
        </p:nvGraphicFramePr>
        <p:xfrm>
          <a:off x="1259632" y="3140968"/>
          <a:ext cx="7488832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2368"/>
                <a:gridCol w="41764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__LINE__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Numéro de la ligne courante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__FILE__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Chemin complet du fichier courant avec son</a:t>
                      </a:r>
                      <a:r>
                        <a:rPr lang="fr-FR" baseline="0" dirty="0" smtClean="0"/>
                        <a:t> nom.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__FUNCTION__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 de la fonction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__CLASS__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 de la classe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__METHOD__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Nom de la méthode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3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Syntaxe de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opérateurs</a:t>
            </a:r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837446"/>
              </p:ext>
            </p:extLst>
          </p:nvPr>
        </p:nvGraphicFramePr>
        <p:xfrm>
          <a:off x="1691680" y="2348880"/>
          <a:ext cx="594066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220"/>
                <a:gridCol w="1980220"/>
                <a:gridCol w="198022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Opérateur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Exemple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+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Somme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$a+$b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-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Soustraction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$a-$b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*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Multiplication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$a*$b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/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Divisions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$a/$b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%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Modulo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$a%$b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++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Incrémentation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$a++</a:t>
                      </a:r>
                    </a:p>
                    <a:p>
                      <a:endParaRPr lang="fr-FR" dirty="0" smtClean="0"/>
                    </a:p>
                    <a:p>
                      <a:r>
                        <a:rPr lang="fr-FR" dirty="0" smtClean="0"/>
                        <a:t>++$a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--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Décrémentation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$a--</a:t>
                      </a:r>
                    </a:p>
                    <a:p>
                      <a:endParaRPr lang="fr-FR" dirty="0" smtClean="0"/>
                    </a:p>
                    <a:p>
                      <a:r>
                        <a:rPr lang="fr-FR" dirty="0" smtClean="0"/>
                        <a:t>--$a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3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Syntaxe de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Opérateurs de comparaison</a:t>
            </a:r>
          </a:p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789593"/>
              </p:ext>
            </p:extLst>
          </p:nvPr>
        </p:nvGraphicFramePr>
        <p:xfrm>
          <a:off x="1524000" y="1397000"/>
          <a:ext cx="6339205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275205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Opérateurs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Exemple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==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Même valeur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$a==$b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===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Identique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$a===$b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!=</a:t>
                      </a:r>
                    </a:p>
                    <a:p>
                      <a:r>
                        <a:rPr lang="fr-FR" dirty="0" smtClean="0"/>
                        <a:t>&lt;&gt;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Valeur différentes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$a &lt;&gt; $b </a:t>
                      </a:r>
                    </a:p>
                    <a:p>
                      <a:r>
                        <a:rPr kumimoji="0"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$a != $b 	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!==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Différents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$a!==$b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&lt;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Strictement inférieur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$a &lt; $b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&lt;=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Inférieur ou égal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$a</a:t>
                      </a:r>
                      <a:r>
                        <a:rPr lang="fr-FR" baseline="0" dirty="0" smtClean="0"/>
                        <a:t> &lt;= $b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&gt;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Strictement supérieur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$a &gt; $b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&gt;=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Supérieur ou égal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$a &gt;= $b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39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Syntaxe de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Opérateur booléens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35770"/>
              </p:ext>
            </p:extLst>
          </p:nvPr>
        </p:nvGraphicFramePr>
        <p:xfrm>
          <a:off x="1524000" y="1397000"/>
          <a:ext cx="6096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Opérateur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Exemple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AND</a:t>
                      </a:r>
                    </a:p>
                    <a:p>
                      <a:r>
                        <a:rPr lang="fr-FR" dirty="0" smtClean="0"/>
                        <a:t>&amp;&amp;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$a AND $b</a:t>
                      </a:r>
                    </a:p>
                    <a:p>
                      <a:r>
                        <a:rPr lang="fr-FR" dirty="0" smtClean="0"/>
                        <a:t>$a</a:t>
                      </a:r>
                      <a:r>
                        <a:rPr lang="fr-FR" baseline="0" dirty="0" smtClean="0"/>
                        <a:t> &amp;&amp; $b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OR</a:t>
                      </a:r>
                    </a:p>
                    <a:p>
                      <a:r>
                        <a:rPr lang="fr-FR" dirty="0" smtClean="0"/>
                        <a:t>||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$a OR $b</a:t>
                      </a:r>
                    </a:p>
                    <a:p>
                      <a:r>
                        <a:rPr lang="fr-FR" dirty="0" smtClean="0"/>
                        <a:t>$a || $b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XOR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$a XOR $b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!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!$a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5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 contrôle.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if ... </a:t>
            </a:r>
            <a:r>
              <a:rPr lang="fr-FR" dirty="0" err="1" smtClean="0"/>
              <a:t>else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Requière une condition</a:t>
            </a:r>
          </a:p>
          <a:p>
            <a:pPr lvl="1"/>
            <a:r>
              <a:rPr lang="fr-FR" dirty="0" smtClean="0"/>
              <a:t>if($</a:t>
            </a:r>
            <a:r>
              <a:rPr lang="fr-FR" dirty="0" err="1" smtClean="0"/>
              <a:t>str</a:t>
            </a:r>
            <a:r>
              <a:rPr lang="fr-FR" dirty="0" smtClean="0"/>
              <a:t> == "Hello")</a:t>
            </a:r>
          </a:p>
          <a:p>
            <a:pPr lvl="1"/>
            <a:r>
              <a:rPr lang="fr-FR" dirty="0" smtClean="0"/>
              <a:t>{</a:t>
            </a:r>
          </a:p>
          <a:p>
            <a:pPr lvl="2"/>
            <a:r>
              <a:rPr lang="fr-FR" dirty="0" smtClean="0"/>
              <a:t>//code</a:t>
            </a:r>
          </a:p>
          <a:p>
            <a:pPr lvl="1"/>
            <a:r>
              <a:rPr lang="fr-FR" dirty="0" smtClean="0"/>
              <a:t>}</a:t>
            </a:r>
          </a:p>
          <a:p>
            <a:pPr lvl="1"/>
            <a:r>
              <a:rPr lang="fr-FR" dirty="0" err="1" smtClean="0"/>
              <a:t>else</a:t>
            </a:r>
            <a:endParaRPr lang="fr-FR" dirty="0" smtClean="0"/>
          </a:p>
          <a:p>
            <a:pPr lvl="1"/>
            <a:r>
              <a:rPr lang="fr-FR" dirty="0" smtClean="0"/>
              <a:t>{</a:t>
            </a:r>
          </a:p>
          <a:p>
            <a:pPr lvl="2"/>
            <a:r>
              <a:rPr lang="fr-FR" dirty="0" smtClean="0"/>
              <a:t>//code</a:t>
            </a:r>
          </a:p>
          <a:p>
            <a:pPr lvl="1"/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510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Comprendre la syntaxe de </a:t>
            </a:r>
            <a:r>
              <a:rPr lang="fr-FR" dirty="0" err="1" smtClean="0"/>
              <a:t>php</a:t>
            </a:r>
            <a:endParaRPr lang="fr-FR" dirty="0" smtClean="0"/>
          </a:p>
          <a:p>
            <a:r>
              <a:rPr lang="fr-FR" dirty="0" smtClean="0"/>
              <a:t>Utiliser PHP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95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 contrôle.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if … </a:t>
            </a:r>
            <a:r>
              <a:rPr lang="fr-FR" dirty="0" err="1" smtClean="0"/>
              <a:t>elseif</a:t>
            </a:r>
            <a:r>
              <a:rPr lang="fr-FR" dirty="0" smtClean="0"/>
              <a:t> … </a:t>
            </a:r>
            <a:r>
              <a:rPr lang="fr-FR" dirty="0" err="1" smtClean="0"/>
              <a:t>else</a:t>
            </a:r>
            <a:endParaRPr lang="fr-FR" dirty="0" smtClean="0"/>
          </a:p>
          <a:p>
            <a:pPr marL="82296" indent="0">
              <a:buNone/>
            </a:pPr>
            <a:r>
              <a:rPr lang="fr-FR" dirty="0" smtClean="0"/>
              <a:t>if($</a:t>
            </a:r>
            <a:r>
              <a:rPr lang="fr-FR" dirty="0" err="1" smtClean="0"/>
              <a:t>str</a:t>
            </a:r>
            <a:r>
              <a:rPr lang="fr-FR" dirty="0" smtClean="0"/>
              <a:t> == "Hello")</a:t>
            </a:r>
          </a:p>
          <a:p>
            <a:pPr marL="82296" indent="0">
              <a:buNone/>
            </a:pPr>
            <a:r>
              <a:rPr lang="fr-FR" dirty="0" smtClean="0"/>
              <a:t>{</a:t>
            </a:r>
          </a:p>
          <a:p>
            <a:pPr marL="402336" lvl="1" indent="0">
              <a:buNone/>
            </a:pPr>
            <a:r>
              <a:rPr lang="fr-FR" dirty="0" smtClean="0"/>
              <a:t>//code</a:t>
            </a:r>
          </a:p>
          <a:p>
            <a:pPr marL="82296" indent="0">
              <a:buNone/>
            </a:pPr>
            <a:r>
              <a:rPr lang="fr-FR" dirty="0" smtClean="0"/>
              <a:t>}</a:t>
            </a:r>
          </a:p>
          <a:p>
            <a:pPr marL="82296" indent="0">
              <a:buNone/>
            </a:pPr>
            <a:r>
              <a:rPr lang="fr-FR" dirty="0" err="1" smtClean="0"/>
              <a:t>elseif</a:t>
            </a:r>
            <a:r>
              <a:rPr lang="fr-FR" dirty="0" smtClean="0"/>
              <a:t>($</a:t>
            </a:r>
            <a:r>
              <a:rPr lang="fr-FR" dirty="0" err="1" smtClean="0"/>
              <a:t>str</a:t>
            </a:r>
            <a:r>
              <a:rPr lang="fr-FR" dirty="0" smtClean="0"/>
              <a:t> == "</a:t>
            </a:r>
            <a:r>
              <a:rPr lang="fr-FR" dirty="0" err="1" smtClean="0"/>
              <a:t>GoodBye</a:t>
            </a:r>
            <a:r>
              <a:rPr lang="fr-FR" dirty="0" smtClean="0"/>
              <a:t>")</a:t>
            </a:r>
          </a:p>
          <a:p>
            <a:pPr marL="82296" indent="0">
              <a:buNone/>
            </a:pPr>
            <a:r>
              <a:rPr lang="fr-FR" dirty="0" smtClean="0"/>
              <a:t>{</a:t>
            </a:r>
          </a:p>
          <a:p>
            <a:pPr marL="402336" lvl="1" indent="0">
              <a:buNone/>
            </a:pPr>
            <a:r>
              <a:rPr lang="fr-FR" dirty="0" smtClean="0"/>
              <a:t>//code</a:t>
            </a:r>
          </a:p>
          <a:p>
            <a:pPr marL="82296" indent="0">
              <a:buNone/>
            </a:pPr>
            <a:r>
              <a:rPr lang="fr-FR" dirty="0" smtClean="0"/>
              <a:t>}</a:t>
            </a:r>
          </a:p>
          <a:p>
            <a:pPr marL="82296" indent="0">
              <a:buNone/>
            </a:pPr>
            <a:r>
              <a:rPr lang="fr-FR" dirty="0" err="1" smtClean="0"/>
              <a:t>else</a:t>
            </a:r>
            <a:endParaRPr lang="fr-FR" dirty="0" smtClean="0"/>
          </a:p>
          <a:p>
            <a:pPr marL="82296" indent="0">
              <a:buNone/>
            </a:pPr>
            <a:r>
              <a:rPr lang="fr-FR" dirty="0" smtClean="0"/>
              <a:t>{</a:t>
            </a:r>
          </a:p>
          <a:p>
            <a:pPr marL="402336" lvl="1" indent="0">
              <a:buNone/>
            </a:pPr>
            <a:r>
              <a:rPr lang="fr-FR" dirty="0" smtClean="0"/>
              <a:t>//code</a:t>
            </a:r>
          </a:p>
          <a:p>
            <a:pPr marL="82296" indent="0">
              <a:buNone/>
            </a:pP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157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contrôle.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Opérateur ternaire</a:t>
            </a:r>
          </a:p>
          <a:p>
            <a:pPr lvl="1"/>
            <a:r>
              <a:rPr lang="fr-FR" dirty="0" smtClean="0"/>
              <a:t>(condition)? "valeur si </a:t>
            </a:r>
            <a:r>
              <a:rPr lang="fr-FR" dirty="0" err="1" smtClean="0"/>
              <a:t>vrai":"valeur</a:t>
            </a:r>
            <a:r>
              <a:rPr lang="fr-FR" dirty="0" smtClean="0"/>
              <a:t> si faux";</a:t>
            </a:r>
          </a:p>
          <a:p>
            <a:pPr lvl="1"/>
            <a:endParaRPr lang="fr-FR" dirty="0"/>
          </a:p>
          <a:p>
            <a:r>
              <a:rPr lang="fr-FR" dirty="0" smtClean="0"/>
              <a:t>Exemple :</a:t>
            </a:r>
          </a:p>
          <a:p>
            <a:endParaRPr lang="fr-FR" dirty="0"/>
          </a:p>
          <a:p>
            <a:pPr lvl="1"/>
            <a:r>
              <a:rPr lang="fr-FR" dirty="0" err="1"/>
              <a:t>echo</a:t>
            </a:r>
            <a:r>
              <a:rPr lang="fr-FR" dirty="0"/>
              <a:t> ($a==</a:t>
            </a:r>
            <a:r>
              <a:rPr lang="fr-FR"/>
              <a:t>4</a:t>
            </a:r>
            <a:r>
              <a:rPr lang="fr-FR" smtClean="0"/>
              <a:t>)?"$</a:t>
            </a:r>
            <a:r>
              <a:rPr lang="fr-FR" dirty="0"/>
              <a:t>a vaut </a:t>
            </a:r>
            <a:r>
              <a:rPr lang="fr-FR" dirty="0" smtClean="0"/>
              <a:t>4" </a:t>
            </a:r>
            <a:r>
              <a:rPr lang="fr-FR" dirty="0"/>
              <a:t>: </a:t>
            </a:r>
            <a:r>
              <a:rPr lang="fr-FR" dirty="0" smtClean="0"/>
              <a:t>"$</a:t>
            </a:r>
            <a:r>
              <a:rPr lang="fr-FR" dirty="0"/>
              <a:t>a ne vaut pas </a:t>
            </a:r>
            <a:r>
              <a:rPr lang="fr-FR" dirty="0" smtClean="0"/>
              <a:t>4";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598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contrôle.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Switch</a:t>
            </a:r>
          </a:p>
          <a:p>
            <a:endParaRPr lang="fr-FR" dirty="0"/>
          </a:p>
          <a:p>
            <a:pPr marL="82296" indent="0">
              <a:buNone/>
            </a:pPr>
            <a:r>
              <a:rPr lang="fr-FR" dirty="0"/>
              <a:t>switch($</a:t>
            </a:r>
            <a:r>
              <a:rPr lang="fr-FR" dirty="0" err="1"/>
              <a:t>str</a:t>
            </a:r>
            <a:r>
              <a:rPr lang="fr-FR" dirty="0"/>
              <a:t>) </a:t>
            </a:r>
          </a:p>
          <a:p>
            <a:pPr marL="82296" indent="0">
              <a:buNone/>
            </a:pPr>
            <a:r>
              <a:rPr lang="fr-FR" dirty="0"/>
              <a:t>{ </a:t>
            </a:r>
          </a:p>
          <a:p>
            <a:pPr marL="356616" lvl="1" indent="0">
              <a:buNone/>
            </a:pPr>
            <a:r>
              <a:rPr lang="fr-FR" dirty="0"/>
              <a:t>case "hello": </a:t>
            </a:r>
          </a:p>
          <a:p>
            <a:pPr marL="603504" lvl="2" indent="0">
              <a:buNone/>
            </a:pPr>
            <a:r>
              <a:rPr lang="fr-FR" dirty="0"/>
              <a:t>//code </a:t>
            </a:r>
          </a:p>
          <a:p>
            <a:pPr marL="603504" lvl="2" indent="0">
              <a:buNone/>
            </a:pPr>
            <a:r>
              <a:rPr lang="fr-FR" dirty="0"/>
              <a:t>break; </a:t>
            </a:r>
          </a:p>
          <a:p>
            <a:pPr marL="356616" lvl="1" indent="0">
              <a:buNone/>
            </a:pPr>
            <a:r>
              <a:rPr lang="fr-FR" dirty="0"/>
              <a:t>case "Bye": </a:t>
            </a:r>
          </a:p>
          <a:p>
            <a:pPr marL="603504" lvl="2" indent="0">
              <a:buNone/>
            </a:pPr>
            <a:r>
              <a:rPr lang="fr-FR" dirty="0"/>
              <a:t>//code </a:t>
            </a:r>
          </a:p>
          <a:p>
            <a:pPr marL="603504" lvl="2" indent="0">
              <a:buNone/>
            </a:pPr>
            <a:r>
              <a:rPr lang="fr-FR" dirty="0"/>
              <a:t>break; </a:t>
            </a:r>
          </a:p>
          <a:p>
            <a:pPr marL="356616" lvl="1" indent="0">
              <a:buNone/>
            </a:pPr>
            <a:r>
              <a:rPr lang="fr-FR" dirty="0"/>
              <a:t>default: </a:t>
            </a:r>
          </a:p>
          <a:p>
            <a:pPr marL="603504" lvl="2" indent="0">
              <a:buNone/>
            </a:pPr>
            <a:r>
              <a:rPr lang="fr-FR" dirty="0"/>
              <a:t>//code </a:t>
            </a:r>
          </a:p>
          <a:p>
            <a:pPr marL="603504" lvl="2" indent="0">
              <a:buNone/>
            </a:pPr>
            <a:r>
              <a:rPr lang="fr-FR" dirty="0"/>
              <a:t>break; </a:t>
            </a:r>
          </a:p>
          <a:p>
            <a:pPr marL="82296" indent="0">
              <a:buNone/>
            </a:pPr>
            <a:r>
              <a:rPr lang="fr-F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1988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contrôle.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While</a:t>
            </a:r>
            <a:r>
              <a:rPr lang="fr-FR" dirty="0" smtClean="0"/>
              <a:t> </a:t>
            </a:r>
          </a:p>
          <a:p>
            <a:endParaRPr lang="fr-FR" dirty="0"/>
          </a:p>
          <a:p>
            <a:pPr lvl="1"/>
            <a:r>
              <a:rPr lang="fr-FR" dirty="0" smtClean="0"/>
              <a:t>S’exécute </a:t>
            </a:r>
            <a:r>
              <a:rPr lang="fr-FR" dirty="0"/>
              <a:t>tant que la condition est vrai </a:t>
            </a:r>
            <a:endParaRPr lang="fr-FR" dirty="0" smtClean="0"/>
          </a:p>
          <a:p>
            <a:pPr lvl="1"/>
            <a:endParaRPr lang="fr-FR" dirty="0"/>
          </a:p>
          <a:p>
            <a:pPr marL="603504" lvl="2" indent="0">
              <a:buNone/>
            </a:pPr>
            <a:r>
              <a:rPr lang="fr-FR" dirty="0" err="1"/>
              <a:t>while</a:t>
            </a:r>
            <a:r>
              <a:rPr lang="fr-FR" dirty="0"/>
              <a:t>($i &lt; 10) </a:t>
            </a:r>
          </a:p>
          <a:p>
            <a:pPr marL="603504" lvl="2" indent="0">
              <a:buNone/>
            </a:pPr>
            <a:r>
              <a:rPr lang="fr-FR" dirty="0"/>
              <a:t>{ </a:t>
            </a:r>
          </a:p>
          <a:p>
            <a:pPr marL="813816" lvl="3" indent="0">
              <a:buNone/>
            </a:pPr>
            <a:r>
              <a:rPr lang="fr-FR" dirty="0" err="1"/>
              <a:t>echo</a:t>
            </a:r>
            <a:r>
              <a:rPr lang="fr-FR" dirty="0"/>
              <a:t> $i; </a:t>
            </a:r>
          </a:p>
          <a:p>
            <a:pPr marL="813816" lvl="3" indent="0">
              <a:buNone/>
            </a:pPr>
            <a:r>
              <a:rPr lang="fr-FR" dirty="0"/>
              <a:t>$i++; </a:t>
            </a:r>
          </a:p>
          <a:p>
            <a:pPr marL="603504" lvl="2" indent="0">
              <a:buNone/>
            </a:pPr>
            <a:r>
              <a:rPr lang="fr-F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0570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contrôle.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  <a:p>
            <a:r>
              <a:rPr lang="fr-FR" dirty="0"/>
              <a:t>do…</a:t>
            </a:r>
            <a:r>
              <a:rPr lang="fr-FR" dirty="0" err="1"/>
              <a:t>while</a:t>
            </a:r>
            <a:r>
              <a:rPr lang="fr-FR" dirty="0"/>
              <a:t> </a:t>
            </a:r>
          </a:p>
          <a:p>
            <a:pPr lvl="1"/>
            <a:r>
              <a:rPr lang="fr-FR" dirty="0" smtClean="0"/>
              <a:t>S’exécute </a:t>
            </a:r>
            <a:r>
              <a:rPr lang="fr-FR" dirty="0"/>
              <a:t>au moins une fois </a:t>
            </a:r>
          </a:p>
          <a:p>
            <a:endParaRPr lang="fr-FR" dirty="0"/>
          </a:p>
          <a:p>
            <a:pPr marL="356616" lvl="1" indent="0">
              <a:buNone/>
            </a:pPr>
            <a:r>
              <a:rPr lang="fr-FR" dirty="0"/>
              <a:t>$i =1; </a:t>
            </a:r>
          </a:p>
          <a:p>
            <a:pPr marL="356616" lvl="1" indent="0">
              <a:buNone/>
            </a:pPr>
            <a:r>
              <a:rPr lang="fr-FR" dirty="0"/>
              <a:t>do </a:t>
            </a:r>
          </a:p>
          <a:p>
            <a:pPr marL="356616" lvl="1" indent="0">
              <a:buNone/>
            </a:pPr>
            <a:r>
              <a:rPr lang="fr-FR" dirty="0"/>
              <a:t>{ </a:t>
            </a:r>
          </a:p>
          <a:p>
            <a:pPr marL="356616" lvl="1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echo</a:t>
            </a:r>
            <a:r>
              <a:rPr lang="fr-FR" dirty="0" smtClean="0"/>
              <a:t> </a:t>
            </a:r>
            <a:r>
              <a:rPr lang="fr-FR" dirty="0"/>
              <a:t>$i; </a:t>
            </a:r>
          </a:p>
          <a:p>
            <a:pPr marL="356616" lvl="1" indent="0">
              <a:buNone/>
            </a:pPr>
            <a:r>
              <a:rPr lang="fr-FR" dirty="0"/>
              <a:t>} </a:t>
            </a:r>
          </a:p>
          <a:p>
            <a:pPr marL="356616" lvl="1" indent="0">
              <a:buNone/>
            </a:pPr>
            <a:r>
              <a:rPr lang="fr-FR" dirty="0" err="1"/>
              <a:t>while</a:t>
            </a:r>
            <a:r>
              <a:rPr lang="fr-FR" dirty="0"/>
              <a:t>($i&lt;0); </a:t>
            </a:r>
          </a:p>
        </p:txBody>
      </p:sp>
    </p:spTree>
    <p:extLst>
      <p:ext uri="{BB962C8B-B14F-4D97-AF65-F5344CB8AC3E}">
        <p14:creationId xmlns:p14="http://schemas.microsoft.com/office/powerpoint/2010/main" val="173121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contrôle.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for </a:t>
            </a:r>
            <a:endParaRPr lang="fr-FR" dirty="0"/>
          </a:p>
          <a:p>
            <a:pPr lvl="1"/>
            <a:r>
              <a:rPr lang="fr-FR" dirty="0" smtClean="0"/>
              <a:t>Initialisation </a:t>
            </a:r>
            <a:r>
              <a:rPr lang="fr-FR" dirty="0"/>
              <a:t>de la variable </a:t>
            </a:r>
          </a:p>
          <a:p>
            <a:pPr lvl="1"/>
            <a:r>
              <a:rPr lang="fr-FR" dirty="0" smtClean="0"/>
              <a:t>Condition </a:t>
            </a:r>
            <a:r>
              <a:rPr lang="fr-FR" dirty="0"/>
              <a:t>de test </a:t>
            </a:r>
          </a:p>
          <a:p>
            <a:pPr lvl="1"/>
            <a:r>
              <a:rPr lang="fr-FR" dirty="0" smtClean="0"/>
              <a:t>Action </a:t>
            </a:r>
            <a:r>
              <a:rPr lang="fr-FR" dirty="0"/>
              <a:t>à exécuter </a:t>
            </a:r>
          </a:p>
          <a:p>
            <a:endParaRPr lang="fr-FR" dirty="0"/>
          </a:p>
          <a:p>
            <a:pPr marL="356616" lvl="1" indent="0">
              <a:buNone/>
            </a:pPr>
            <a:r>
              <a:rPr lang="fr-FR" dirty="0"/>
              <a:t>for($</a:t>
            </a:r>
            <a:r>
              <a:rPr lang="fr-FR" dirty="0" smtClean="0"/>
              <a:t>i=0 ; $i&lt;10 ; $</a:t>
            </a:r>
            <a:r>
              <a:rPr lang="fr-FR" dirty="0"/>
              <a:t>i</a:t>
            </a:r>
            <a:r>
              <a:rPr lang="fr-FR" dirty="0" smtClean="0"/>
              <a:t>++ ) </a:t>
            </a:r>
            <a:endParaRPr lang="fr-FR" dirty="0"/>
          </a:p>
          <a:p>
            <a:pPr marL="356616" lvl="1" indent="0">
              <a:buNone/>
            </a:pPr>
            <a:r>
              <a:rPr lang="fr-FR" dirty="0"/>
              <a:t>{ </a:t>
            </a:r>
          </a:p>
          <a:p>
            <a:pPr marL="356616" lvl="1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echo</a:t>
            </a:r>
            <a:r>
              <a:rPr lang="fr-FR" dirty="0" smtClean="0"/>
              <a:t> </a:t>
            </a:r>
            <a:r>
              <a:rPr lang="fr-FR" dirty="0"/>
              <a:t>$i; </a:t>
            </a:r>
          </a:p>
          <a:p>
            <a:pPr marL="356616" lvl="1" indent="0">
              <a:buNone/>
            </a:pPr>
            <a:r>
              <a:rPr lang="fr-F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921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contrôle.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 err="1"/>
              <a:t>foreach</a:t>
            </a:r>
            <a:r>
              <a:rPr lang="fr-FR" dirty="0"/>
              <a:t> </a:t>
            </a:r>
          </a:p>
          <a:p>
            <a:pPr lvl="1"/>
            <a:r>
              <a:rPr lang="fr-FR" dirty="0" smtClean="0"/>
              <a:t>Lis </a:t>
            </a:r>
            <a:r>
              <a:rPr lang="fr-FR" dirty="0"/>
              <a:t>tout les éléments d’un tableau </a:t>
            </a:r>
          </a:p>
          <a:p>
            <a:endParaRPr lang="fr-FR" dirty="0"/>
          </a:p>
          <a:p>
            <a:pPr marL="356616" lvl="1" indent="0">
              <a:buNone/>
            </a:pPr>
            <a:r>
              <a:rPr lang="fr-FR" dirty="0"/>
              <a:t>$tab = </a:t>
            </a:r>
            <a:r>
              <a:rPr lang="fr-FR" dirty="0" err="1"/>
              <a:t>array</a:t>
            </a:r>
            <a:r>
              <a:rPr lang="fr-FR" dirty="0"/>
              <a:t>("pèche", "pomme", "poire"); </a:t>
            </a:r>
          </a:p>
          <a:p>
            <a:pPr marL="356616" lvl="1" indent="0">
              <a:buNone/>
            </a:pPr>
            <a:r>
              <a:rPr lang="fr-FR" dirty="0" err="1"/>
              <a:t>foreach</a:t>
            </a:r>
            <a:r>
              <a:rPr lang="fr-FR" dirty="0"/>
              <a:t> ( $tab as $item ) </a:t>
            </a:r>
          </a:p>
          <a:p>
            <a:pPr marL="356616" lvl="1" indent="0">
              <a:buNone/>
            </a:pPr>
            <a:r>
              <a:rPr lang="fr-FR" dirty="0"/>
              <a:t>{ </a:t>
            </a:r>
          </a:p>
          <a:p>
            <a:pPr marL="356616" lvl="1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echo</a:t>
            </a:r>
            <a:r>
              <a:rPr lang="fr-FR" dirty="0" smtClean="0"/>
              <a:t> </a:t>
            </a:r>
            <a:r>
              <a:rPr lang="fr-FR" dirty="0"/>
              <a:t>$item."&lt;</a:t>
            </a:r>
            <a:r>
              <a:rPr lang="fr-FR" dirty="0" err="1"/>
              <a:t>br</a:t>
            </a:r>
            <a:r>
              <a:rPr lang="fr-FR" dirty="0"/>
              <a:t> /&gt;"; </a:t>
            </a:r>
          </a:p>
          <a:p>
            <a:pPr marL="356616" lvl="1" indent="0">
              <a:buNone/>
            </a:pPr>
            <a:r>
              <a:rPr lang="fr-F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5043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contrôle.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  <a:p>
            <a:r>
              <a:rPr lang="fr-FR" dirty="0" err="1"/>
              <a:t>foreach</a:t>
            </a:r>
            <a:r>
              <a:rPr lang="fr-FR" dirty="0"/>
              <a:t> 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est aussi possible de lire la valeur et la clé de l’élément </a:t>
            </a:r>
          </a:p>
          <a:p>
            <a:endParaRPr lang="fr-FR" dirty="0"/>
          </a:p>
          <a:p>
            <a:pPr marL="356616" lvl="1" indent="0">
              <a:buNone/>
            </a:pPr>
            <a:r>
              <a:rPr lang="fr-FR" dirty="0"/>
              <a:t>$tab = </a:t>
            </a:r>
            <a:r>
              <a:rPr lang="fr-FR" dirty="0" err="1"/>
              <a:t>array</a:t>
            </a:r>
            <a:r>
              <a:rPr lang="fr-FR" dirty="0"/>
              <a:t>("pèche", "pomme", "poire"); </a:t>
            </a:r>
          </a:p>
          <a:p>
            <a:pPr marL="356616" lvl="1" indent="0">
              <a:buNone/>
            </a:pPr>
            <a:r>
              <a:rPr lang="en-US" dirty="0" err="1"/>
              <a:t>foreach</a:t>
            </a:r>
            <a:r>
              <a:rPr lang="en-US" dirty="0"/>
              <a:t> ( $tab as $key=&gt;$value) </a:t>
            </a:r>
          </a:p>
          <a:p>
            <a:pPr marL="356616" lvl="1" indent="0">
              <a:buNone/>
            </a:pPr>
            <a:r>
              <a:rPr lang="fr-FR" dirty="0"/>
              <a:t>{ </a:t>
            </a:r>
          </a:p>
          <a:p>
            <a:pPr marL="356616" lvl="1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echo</a:t>
            </a:r>
            <a:r>
              <a:rPr lang="fr-FR" dirty="0" smtClean="0"/>
              <a:t> </a:t>
            </a:r>
            <a:r>
              <a:rPr lang="fr-FR" dirty="0"/>
              <a:t>$key." ".$value."&lt;</a:t>
            </a:r>
            <a:r>
              <a:rPr lang="fr-FR" dirty="0" err="1"/>
              <a:t>br</a:t>
            </a:r>
            <a:r>
              <a:rPr lang="fr-FR" dirty="0"/>
              <a:t> /&gt;"; </a:t>
            </a:r>
          </a:p>
          <a:p>
            <a:pPr marL="356616" lvl="1" indent="0">
              <a:buNone/>
            </a:pPr>
            <a:r>
              <a:rPr lang="fr-F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6436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contrôle.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break </a:t>
            </a:r>
            <a:endParaRPr lang="fr-FR" dirty="0"/>
          </a:p>
          <a:p>
            <a:pPr lvl="1"/>
            <a:r>
              <a:rPr lang="fr-FR" dirty="0" smtClean="0"/>
              <a:t>Permet </a:t>
            </a:r>
            <a:r>
              <a:rPr lang="fr-FR" dirty="0"/>
              <a:t>de sortir d’une structure de contrôle. </a:t>
            </a:r>
          </a:p>
          <a:p>
            <a:pPr marL="356616" lvl="1" indent="0">
              <a:buNone/>
            </a:pPr>
            <a:r>
              <a:rPr lang="fr-FR" dirty="0" err="1"/>
              <a:t>while</a:t>
            </a:r>
            <a:r>
              <a:rPr lang="fr-FR" dirty="0"/>
              <a:t>($i&lt;10) </a:t>
            </a:r>
          </a:p>
          <a:p>
            <a:pPr marL="356616" lvl="1" indent="0">
              <a:buNone/>
            </a:pPr>
            <a:r>
              <a:rPr lang="fr-FR" dirty="0"/>
              <a:t>{ </a:t>
            </a:r>
          </a:p>
          <a:p>
            <a:pPr marL="356616" lvl="1" indent="0">
              <a:buNone/>
            </a:pPr>
            <a:r>
              <a:rPr lang="fr-FR" dirty="0" smtClean="0"/>
              <a:t>	break</a:t>
            </a:r>
            <a:r>
              <a:rPr lang="fr-FR" dirty="0"/>
              <a:t>; </a:t>
            </a:r>
          </a:p>
          <a:p>
            <a:pPr marL="356616" lvl="1" indent="0">
              <a:buNone/>
            </a:pPr>
            <a:r>
              <a:rPr lang="fr-FR" dirty="0"/>
              <a:t>} </a:t>
            </a:r>
          </a:p>
          <a:p>
            <a:pPr lvl="1"/>
            <a:r>
              <a:rPr lang="fr-FR" dirty="0"/>
              <a:t>Permet aussi de spécifie le nombre de structure. </a:t>
            </a:r>
          </a:p>
          <a:p>
            <a:pPr marL="356616" lvl="1" indent="0">
              <a:buNone/>
            </a:pPr>
            <a:r>
              <a:rPr lang="fr-FR" dirty="0" err="1"/>
              <a:t>while</a:t>
            </a:r>
            <a:r>
              <a:rPr lang="fr-FR" dirty="0"/>
              <a:t>($i&lt;10) </a:t>
            </a:r>
          </a:p>
          <a:p>
            <a:pPr marL="356616" lvl="1" indent="0">
              <a:buNone/>
            </a:pPr>
            <a:r>
              <a:rPr lang="fr-FR" dirty="0"/>
              <a:t>{ </a:t>
            </a:r>
          </a:p>
          <a:p>
            <a:pPr marL="603504" lvl="2" indent="0">
              <a:buNone/>
            </a:pPr>
            <a:r>
              <a:rPr lang="fr-FR" dirty="0" err="1"/>
              <a:t>while</a:t>
            </a:r>
            <a:r>
              <a:rPr lang="fr-FR" dirty="0"/>
              <a:t>(</a:t>
            </a:r>
            <a:r>
              <a:rPr lang="fr-FR" dirty="0" err="1"/>
              <a:t>true</a:t>
            </a:r>
            <a:r>
              <a:rPr lang="fr-FR" dirty="0"/>
              <a:t>) </a:t>
            </a:r>
          </a:p>
          <a:p>
            <a:pPr marL="603504" lvl="2" indent="0">
              <a:buNone/>
            </a:pPr>
            <a:r>
              <a:rPr lang="fr-FR" dirty="0"/>
              <a:t>{ </a:t>
            </a:r>
          </a:p>
          <a:p>
            <a:pPr marL="603504" lvl="2" indent="0">
              <a:buNone/>
            </a:pPr>
            <a:r>
              <a:rPr lang="fr-FR" dirty="0" smtClean="0"/>
              <a:t>	break </a:t>
            </a:r>
            <a:r>
              <a:rPr lang="fr-FR" dirty="0"/>
              <a:t>2; </a:t>
            </a:r>
          </a:p>
          <a:p>
            <a:pPr marL="603504" lvl="2" indent="0">
              <a:buNone/>
            </a:pPr>
            <a:r>
              <a:rPr lang="fr-FR" dirty="0"/>
              <a:t>} </a:t>
            </a:r>
          </a:p>
          <a:p>
            <a:pPr marL="356616" lvl="1" indent="0">
              <a:buNone/>
            </a:pPr>
            <a:r>
              <a:rPr lang="fr-F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5576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contrôle.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 smtClean="0"/>
              <a:t>continue </a:t>
            </a:r>
            <a:endParaRPr lang="fr-FR" dirty="0"/>
          </a:p>
          <a:p>
            <a:pPr lvl="1"/>
            <a:r>
              <a:rPr lang="fr-FR" dirty="0" smtClean="0"/>
              <a:t>Permet </a:t>
            </a:r>
            <a:r>
              <a:rPr lang="fr-FR" dirty="0"/>
              <a:t>de passer au tour suivant </a:t>
            </a:r>
          </a:p>
          <a:p>
            <a:pPr marL="603504" lvl="2" indent="0">
              <a:buNone/>
            </a:pPr>
            <a:r>
              <a:rPr lang="fr-FR" dirty="0"/>
              <a:t>for($i=0;$i&lt;10;$i++) </a:t>
            </a:r>
          </a:p>
          <a:p>
            <a:pPr marL="603504" lvl="2" indent="0">
              <a:buNone/>
            </a:pPr>
            <a:r>
              <a:rPr lang="fr-FR" dirty="0"/>
              <a:t>{ </a:t>
            </a:r>
          </a:p>
          <a:p>
            <a:pPr marL="813816" lvl="3" indent="0">
              <a:buNone/>
            </a:pPr>
            <a:r>
              <a:rPr lang="fr-FR" dirty="0"/>
              <a:t>if($i==1) </a:t>
            </a:r>
          </a:p>
          <a:p>
            <a:pPr marL="813816" lvl="3" indent="0">
              <a:buNone/>
            </a:pPr>
            <a:r>
              <a:rPr lang="fr-FR" dirty="0" smtClean="0"/>
              <a:t>	Continue</a:t>
            </a:r>
            <a:r>
              <a:rPr lang="fr-FR" dirty="0"/>
              <a:t>; </a:t>
            </a:r>
          </a:p>
          <a:p>
            <a:pPr marL="813816" lvl="3" indent="0">
              <a:buNone/>
            </a:pPr>
            <a:r>
              <a:rPr lang="fr-FR" dirty="0" err="1"/>
              <a:t>echo</a:t>
            </a:r>
            <a:r>
              <a:rPr lang="fr-FR" dirty="0"/>
              <a:t> $i; </a:t>
            </a:r>
          </a:p>
          <a:p>
            <a:pPr marL="603504" lvl="2" indent="0">
              <a:buNone/>
            </a:pPr>
            <a:r>
              <a:rPr lang="fr-FR" dirty="0" smtClean="0"/>
              <a:t>}</a:t>
            </a:r>
            <a:endParaRPr lang="fr-FR" dirty="0"/>
          </a:p>
          <a:p>
            <a:pPr lvl="1"/>
            <a:r>
              <a:rPr lang="fr-FR" dirty="0"/>
              <a:t>Permet aussi de spécifie à une boucle supérieur de passer au tour suivant. </a:t>
            </a:r>
          </a:p>
          <a:p>
            <a:pPr marL="603504" lvl="2" indent="0">
              <a:buNone/>
            </a:pPr>
            <a:r>
              <a:rPr lang="fr-FR" dirty="0"/>
              <a:t>$i = 0; </a:t>
            </a:r>
          </a:p>
          <a:p>
            <a:pPr marL="603504" lvl="2" indent="0">
              <a:buNone/>
            </a:pPr>
            <a:r>
              <a:rPr lang="fr-FR" dirty="0" err="1"/>
              <a:t>while</a:t>
            </a:r>
            <a:r>
              <a:rPr lang="fr-FR" dirty="0"/>
              <a:t> ($i++ &lt; 5) { </a:t>
            </a:r>
          </a:p>
          <a:p>
            <a:pPr marL="813816" lvl="3" indent="0">
              <a:buNone/>
            </a:pPr>
            <a:r>
              <a:rPr lang="fr-FR" dirty="0"/>
              <a:t>for ($j = 0 ; $j &lt; 4; $</a:t>
            </a:r>
            <a:r>
              <a:rPr lang="fr-FR" dirty="0" err="1"/>
              <a:t>j++</a:t>
            </a:r>
            <a:r>
              <a:rPr lang="fr-FR" dirty="0"/>
              <a:t>) </a:t>
            </a:r>
            <a:endParaRPr lang="fr-FR" dirty="0" smtClean="0"/>
          </a:p>
          <a:p>
            <a:pPr marL="813816" lvl="3" indent="0">
              <a:buNone/>
            </a:pPr>
            <a:r>
              <a:rPr lang="fr-FR" dirty="0" smtClean="0"/>
              <a:t>{ </a:t>
            </a:r>
            <a:endParaRPr lang="fr-FR" dirty="0"/>
          </a:p>
          <a:p>
            <a:pPr marL="1014984" lvl="4" indent="0">
              <a:buNone/>
            </a:pPr>
            <a:r>
              <a:rPr lang="en-US" dirty="0"/>
              <a:t>if ($j == 3) </a:t>
            </a:r>
            <a:endParaRPr lang="en-US" dirty="0" smtClean="0"/>
          </a:p>
          <a:p>
            <a:pPr marL="1014984" lvl="4" indent="0">
              <a:buNone/>
            </a:pPr>
            <a:r>
              <a:rPr lang="en-US" dirty="0"/>
              <a:t>	</a:t>
            </a:r>
            <a:r>
              <a:rPr lang="en-US" dirty="0" smtClean="0"/>
              <a:t>continue </a:t>
            </a:r>
            <a:r>
              <a:rPr lang="en-US" dirty="0"/>
              <a:t>2; </a:t>
            </a:r>
          </a:p>
          <a:p>
            <a:pPr marL="1014984" lvl="4" indent="0">
              <a:buNone/>
            </a:pPr>
            <a:r>
              <a:rPr lang="fr-FR" dirty="0" err="1"/>
              <a:t>echo</a:t>
            </a:r>
            <a:r>
              <a:rPr lang="fr-FR" dirty="0"/>
              <a:t> $j; </a:t>
            </a:r>
          </a:p>
          <a:p>
            <a:pPr marL="813816" lvl="3" indent="0">
              <a:buNone/>
            </a:pPr>
            <a:r>
              <a:rPr lang="fr-FR" dirty="0"/>
              <a:t>} </a:t>
            </a:r>
          </a:p>
          <a:p>
            <a:pPr marL="603504" lvl="2" indent="0">
              <a:buNone/>
            </a:pPr>
            <a:r>
              <a:rPr lang="fr-FR" dirty="0"/>
              <a:t>} 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1427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Syntaxe de base</a:t>
            </a:r>
          </a:p>
          <a:p>
            <a:r>
              <a:rPr lang="fr-FR" dirty="0" smtClean="0"/>
              <a:t>Structure de contrôle</a:t>
            </a:r>
          </a:p>
          <a:p>
            <a:r>
              <a:rPr lang="fr-FR" dirty="0" smtClean="0"/>
              <a:t>Les tableaux</a:t>
            </a:r>
          </a:p>
          <a:p>
            <a:r>
              <a:rPr lang="fr-FR" dirty="0" smtClean="0"/>
              <a:t>Les fonctions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093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tableaux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Association d’une clé à une valeur</a:t>
            </a:r>
          </a:p>
          <a:p>
            <a:endParaRPr lang="fr-FR" dirty="0" smtClean="0"/>
          </a:p>
          <a:p>
            <a:r>
              <a:rPr lang="fr-FR" dirty="0" smtClean="0"/>
              <a:t>Syntaxe :</a:t>
            </a:r>
          </a:p>
          <a:p>
            <a:endParaRPr lang="fr-FR" dirty="0"/>
          </a:p>
          <a:p>
            <a:pPr lvl="1"/>
            <a:r>
              <a:rPr lang="fr-FR" dirty="0"/>
              <a:t>$fruits = </a:t>
            </a:r>
            <a:r>
              <a:rPr lang="fr-FR" dirty="0" err="1"/>
              <a:t>array</a:t>
            </a:r>
            <a:r>
              <a:rPr lang="fr-FR" dirty="0"/>
              <a:t>('pèche', 'pomme', 'poire'); </a:t>
            </a:r>
          </a:p>
        </p:txBody>
      </p:sp>
    </p:spTree>
    <p:extLst>
      <p:ext uri="{BB962C8B-B14F-4D97-AF65-F5344CB8AC3E}">
        <p14:creationId xmlns:p14="http://schemas.microsoft.com/office/powerpoint/2010/main" val="413190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tableaux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On </a:t>
            </a:r>
            <a:r>
              <a:rPr lang="fr-FR" dirty="0"/>
              <a:t>accède à un élément par son index </a:t>
            </a:r>
            <a:endParaRPr lang="fr-FR" dirty="0" smtClean="0"/>
          </a:p>
          <a:p>
            <a:endParaRPr lang="fr-FR" dirty="0"/>
          </a:p>
          <a:p>
            <a:pPr marL="356616" lvl="1" indent="0">
              <a:buNone/>
            </a:pPr>
            <a:r>
              <a:rPr lang="fr-FR" dirty="0"/>
              <a:t>$fruits = </a:t>
            </a:r>
            <a:r>
              <a:rPr lang="fr-FR" dirty="0" err="1"/>
              <a:t>array</a:t>
            </a:r>
            <a:r>
              <a:rPr lang="fr-FR" dirty="0"/>
              <a:t>('pèche', 'pomme', 'poire'); </a:t>
            </a:r>
          </a:p>
          <a:p>
            <a:pPr marL="356616" lvl="1" indent="0">
              <a:buNone/>
            </a:pPr>
            <a:r>
              <a:rPr lang="fr-FR" dirty="0" err="1"/>
              <a:t>echo</a:t>
            </a:r>
            <a:r>
              <a:rPr lang="fr-FR" dirty="0"/>
              <a:t> $fruits[2]; // </a:t>
            </a:r>
            <a:r>
              <a:rPr lang="fr-FR" dirty="0" smtClean="0"/>
              <a:t>Affiche poire </a:t>
            </a:r>
            <a:endParaRPr lang="fr-FR" dirty="0"/>
          </a:p>
          <a:p>
            <a:pPr marL="356616" lvl="1" indent="0">
              <a:buNone/>
            </a:pPr>
            <a:r>
              <a:rPr lang="fr-FR" dirty="0" err="1"/>
              <a:t>echo</a:t>
            </a:r>
            <a:r>
              <a:rPr lang="fr-FR" dirty="0"/>
              <a:t> $fruits[0]; // Affiche </a:t>
            </a:r>
            <a:r>
              <a:rPr lang="fr-FR" dirty="0" smtClean="0"/>
              <a:t>pèche </a:t>
            </a:r>
            <a:endParaRPr lang="fr-FR" dirty="0"/>
          </a:p>
          <a:p>
            <a:pPr marL="356616" lvl="1" indent="0">
              <a:buNone/>
            </a:pPr>
            <a:r>
              <a:rPr lang="fr-FR" dirty="0"/>
              <a:t>$fruits[2] = 'abricot'; </a:t>
            </a:r>
          </a:p>
          <a:p>
            <a:pPr marL="356616" lvl="1" indent="0">
              <a:buNone/>
            </a:pPr>
            <a:r>
              <a:rPr lang="fr-FR" dirty="0" err="1"/>
              <a:t>echo</a:t>
            </a:r>
            <a:r>
              <a:rPr lang="fr-FR" dirty="0"/>
              <a:t> $fruits[2]; // Affiche </a:t>
            </a:r>
            <a:r>
              <a:rPr lang="fr-FR" dirty="0" smtClean="0"/>
              <a:t>abricot </a:t>
            </a:r>
          </a:p>
          <a:p>
            <a:pPr marL="356616" lvl="1" indent="0">
              <a:buNone/>
            </a:pPr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premier index commence à 0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51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tableaux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print_r</a:t>
            </a:r>
            <a:r>
              <a:rPr lang="fr-FR" dirty="0"/>
              <a:t>() </a:t>
            </a:r>
            <a:endParaRPr lang="fr-FR" dirty="0" smtClean="0"/>
          </a:p>
          <a:p>
            <a:pPr lvl="1"/>
            <a:r>
              <a:rPr lang="fr-FR" dirty="0" smtClean="0"/>
              <a:t>peut </a:t>
            </a:r>
            <a:r>
              <a:rPr lang="fr-FR" dirty="0"/>
              <a:t>être utiliser pour voir le contenu d’un tableau (clé et valeur) </a:t>
            </a:r>
          </a:p>
          <a:p>
            <a:pPr lvl="1"/>
            <a:r>
              <a:rPr lang="fr-FR" dirty="0" smtClean="0"/>
              <a:t>Pour </a:t>
            </a:r>
            <a:r>
              <a:rPr lang="fr-FR" dirty="0"/>
              <a:t>le </a:t>
            </a:r>
            <a:r>
              <a:rPr lang="fr-FR" dirty="0" err="1"/>
              <a:t>debug</a:t>
            </a:r>
            <a:r>
              <a:rPr lang="fr-FR" dirty="0"/>
              <a:t> </a:t>
            </a:r>
            <a:endParaRPr lang="fr-FR" dirty="0" smtClean="0"/>
          </a:p>
          <a:p>
            <a:pPr lvl="1"/>
            <a:endParaRPr lang="fr-FR" dirty="0"/>
          </a:p>
          <a:p>
            <a:pPr marL="658368" lvl="2" indent="0">
              <a:buNone/>
            </a:pPr>
            <a:r>
              <a:rPr lang="fr-FR" dirty="0"/>
              <a:t>$fruits = </a:t>
            </a:r>
            <a:r>
              <a:rPr lang="fr-FR" dirty="0" err="1"/>
              <a:t>array</a:t>
            </a:r>
            <a:r>
              <a:rPr lang="fr-FR" dirty="0"/>
              <a:t>('pèche', 'pomme', 'poire'); </a:t>
            </a:r>
          </a:p>
          <a:p>
            <a:pPr marL="658368" lvl="2" indent="0">
              <a:buNone/>
            </a:pPr>
            <a:r>
              <a:rPr lang="fr-FR" dirty="0" err="1"/>
              <a:t>print_r</a:t>
            </a:r>
            <a:r>
              <a:rPr lang="fr-FR" dirty="0"/>
              <a:t>($fruits); </a:t>
            </a:r>
            <a:endParaRPr lang="fr-FR" dirty="0" smtClean="0"/>
          </a:p>
          <a:p>
            <a:pPr marL="658368" lvl="2" indent="0">
              <a:buNone/>
            </a:pPr>
            <a:endParaRPr lang="fr-FR" dirty="0"/>
          </a:p>
          <a:p>
            <a:pPr lvl="1"/>
            <a:r>
              <a:rPr lang="fr-FR" dirty="0"/>
              <a:t>A</a:t>
            </a:r>
            <a:r>
              <a:rPr lang="fr-FR" dirty="0" smtClean="0"/>
              <a:t>ffiche</a:t>
            </a:r>
            <a:r>
              <a:rPr lang="fr-FR" dirty="0"/>
              <a:t>: </a:t>
            </a:r>
            <a:endParaRPr lang="fr-FR" dirty="0" smtClean="0"/>
          </a:p>
          <a:p>
            <a:pPr lvl="1"/>
            <a:endParaRPr lang="fr-FR" dirty="0"/>
          </a:p>
          <a:p>
            <a:pPr marL="658368" lvl="2" indent="0">
              <a:buNone/>
            </a:pPr>
            <a:r>
              <a:rPr lang="en-US" dirty="0"/>
              <a:t>Array ( [0] =&gt; apple [1] =&gt; pear [2] =&gt; peach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235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tableaux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</a:t>
            </a:r>
            <a:r>
              <a:rPr lang="fr-FR" dirty="0" smtClean="0"/>
              <a:t>tableaux associatifs</a:t>
            </a:r>
          </a:p>
          <a:p>
            <a:pPr lvl="1"/>
            <a:r>
              <a:rPr lang="fr-FR" dirty="0" smtClean="0"/>
              <a:t>Permet </a:t>
            </a:r>
            <a:r>
              <a:rPr lang="fr-FR" dirty="0"/>
              <a:t>d’associé une clé explicite à une valeur 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clé est définit par le développeur </a:t>
            </a:r>
          </a:p>
          <a:p>
            <a:pPr marL="658368" lvl="2" indent="0">
              <a:buNone/>
            </a:pPr>
            <a:r>
              <a:rPr lang="fr-FR" dirty="0"/>
              <a:t>$promos = </a:t>
            </a:r>
            <a:r>
              <a:rPr lang="fr-FR" dirty="0" err="1"/>
              <a:t>array</a:t>
            </a:r>
            <a:r>
              <a:rPr lang="fr-FR" dirty="0"/>
              <a:t>( </a:t>
            </a:r>
          </a:p>
          <a:p>
            <a:pPr marL="658368" lvl="2" indent="0">
              <a:buNone/>
            </a:pPr>
            <a:r>
              <a:rPr lang="fr-FR" dirty="0"/>
              <a:t>'B1' =&gt; 'Promo 2013', </a:t>
            </a:r>
          </a:p>
          <a:p>
            <a:pPr marL="658368" lvl="2" indent="0">
              <a:buNone/>
            </a:pPr>
            <a:r>
              <a:rPr lang="fr-FR" dirty="0"/>
              <a:t>'B2' =&gt; 'Promo 2012', </a:t>
            </a:r>
          </a:p>
          <a:p>
            <a:pPr marL="658368" lvl="2" indent="0">
              <a:buNone/>
            </a:pPr>
            <a:r>
              <a:rPr lang="fr-FR" dirty="0"/>
              <a:t>'B3' =&gt; 'Promo 2011', </a:t>
            </a:r>
          </a:p>
          <a:p>
            <a:pPr marL="658368" lvl="2" indent="0">
              <a:buNone/>
            </a:pPr>
            <a:r>
              <a:rPr lang="fr-FR" dirty="0"/>
              <a:t>'M1' =&gt; 'Promo 2010', </a:t>
            </a:r>
          </a:p>
          <a:p>
            <a:pPr marL="658368" lvl="2" indent="0">
              <a:buNone/>
            </a:pPr>
            <a:r>
              <a:rPr lang="fr-FR" dirty="0"/>
              <a:t>'M2' =&gt; 'Promo 2009'); </a:t>
            </a:r>
          </a:p>
        </p:txBody>
      </p:sp>
    </p:spTree>
    <p:extLst>
      <p:ext uri="{BB962C8B-B14F-4D97-AF65-F5344CB8AC3E}">
        <p14:creationId xmlns:p14="http://schemas.microsoft.com/office/powerpoint/2010/main" val="302139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tableaux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fonctions count() et </a:t>
            </a:r>
            <a:r>
              <a:rPr lang="fr-FR" dirty="0" err="1"/>
              <a:t>sizeof</a:t>
            </a:r>
            <a:r>
              <a:rPr lang="fr-FR" dirty="0"/>
              <a:t>() </a:t>
            </a:r>
            <a:endParaRPr lang="fr-FR" dirty="0" smtClean="0"/>
          </a:p>
          <a:p>
            <a:endParaRPr lang="fr-FR" dirty="0"/>
          </a:p>
          <a:p>
            <a:pPr lvl="1"/>
            <a:r>
              <a:rPr lang="fr-FR" dirty="0" smtClean="0"/>
              <a:t>Compte </a:t>
            </a:r>
            <a:r>
              <a:rPr lang="fr-FR" dirty="0"/>
              <a:t>le nombre d’élément d’un tableaux </a:t>
            </a:r>
          </a:p>
          <a:p>
            <a:pPr marL="658368" lvl="2" indent="0">
              <a:buNone/>
            </a:pPr>
            <a:r>
              <a:rPr lang="fr-FR" dirty="0"/>
              <a:t>count($fruits); // 3 </a:t>
            </a:r>
            <a:endParaRPr lang="fr-FR" dirty="0" smtClean="0"/>
          </a:p>
          <a:p>
            <a:pPr marL="658368" lvl="2" indent="0">
              <a:buNone/>
            </a:pPr>
            <a:endParaRPr lang="fr-FR" dirty="0"/>
          </a:p>
          <a:p>
            <a:pPr lvl="1"/>
            <a:r>
              <a:rPr lang="fr-FR" dirty="0" err="1" smtClean="0"/>
              <a:t>sizeof</a:t>
            </a:r>
            <a:r>
              <a:rPr lang="fr-FR" dirty="0"/>
              <a:t>() est un alias de count() </a:t>
            </a:r>
          </a:p>
          <a:p>
            <a:pPr marL="658368" lvl="2" indent="0">
              <a:buNone/>
            </a:pPr>
            <a:r>
              <a:rPr lang="fr-FR" dirty="0" err="1"/>
              <a:t>sizeof</a:t>
            </a:r>
            <a:r>
              <a:rPr lang="fr-FR" dirty="0"/>
              <a:t>($fruits); // 3 </a:t>
            </a:r>
          </a:p>
        </p:txBody>
      </p:sp>
    </p:spTree>
    <p:extLst>
      <p:ext uri="{BB962C8B-B14F-4D97-AF65-F5344CB8AC3E}">
        <p14:creationId xmlns:p14="http://schemas.microsoft.com/office/powerpoint/2010/main" val="221689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tableaux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fr-FR" dirty="0"/>
          </a:p>
          <a:p>
            <a:r>
              <a:rPr lang="fr-FR" dirty="0"/>
              <a:t>fonctions ajout et suppression </a:t>
            </a:r>
          </a:p>
          <a:p>
            <a:pPr lvl="1"/>
            <a:r>
              <a:rPr lang="fr-FR" dirty="0" err="1" smtClean="0"/>
              <a:t>array_push</a:t>
            </a:r>
            <a:r>
              <a:rPr lang="fr-FR" dirty="0"/>
              <a:t>() permet d’ajout un élément à la fin du tableau 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est possible d’ajouter plusieurs éléments </a:t>
            </a:r>
          </a:p>
          <a:p>
            <a:pPr marL="658368" lvl="2" indent="0">
              <a:buNone/>
            </a:pPr>
            <a:r>
              <a:rPr lang="fr-FR" dirty="0" err="1"/>
              <a:t>array_push</a:t>
            </a:r>
            <a:r>
              <a:rPr lang="fr-FR" dirty="0"/>
              <a:t>($fruits, 'banane'); </a:t>
            </a:r>
          </a:p>
          <a:p>
            <a:pPr marL="658368" lvl="2" indent="0">
              <a:buNone/>
            </a:pPr>
            <a:r>
              <a:rPr lang="fr-FR" dirty="0" err="1"/>
              <a:t>echo</a:t>
            </a:r>
            <a:r>
              <a:rPr lang="fr-FR" dirty="0"/>
              <a:t> $fruits[3]; // Affiche banane </a:t>
            </a:r>
            <a:endParaRPr lang="fr-FR" dirty="0" smtClean="0"/>
          </a:p>
          <a:p>
            <a:pPr marL="658368" lvl="2" indent="0">
              <a:buNone/>
            </a:pPr>
            <a:endParaRPr lang="fr-FR" dirty="0"/>
          </a:p>
          <a:p>
            <a:r>
              <a:rPr lang="fr-FR" dirty="0" err="1" smtClean="0"/>
              <a:t>array_pop</a:t>
            </a:r>
            <a:r>
              <a:rPr lang="fr-FR" dirty="0"/>
              <a:t>() retourne l’élément de la fin du tableaux et le supprime du tableaux </a:t>
            </a:r>
            <a:endParaRPr lang="fr-FR" dirty="0" smtClean="0"/>
          </a:p>
          <a:p>
            <a:endParaRPr lang="fr-FR" dirty="0"/>
          </a:p>
          <a:p>
            <a:pPr marL="658368" lvl="2" indent="0">
              <a:buNone/>
            </a:pPr>
            <a:r>
              <a:rPr lang="fr-FR" dirty="0" smtClean="0"/>
              <a:t>$fruit = </a:t>
            </a:r>
            <a:r>
              <a:rPr lang="fr-FR" dirty="0" err="1" smtClean="0"/>
              <a:t>array_pop</a:t>
            </a:r>
            <a:r>
              <a:rPr lang="fr-FR" dirty="0"/>
              <a:t>($fruits); </a:t>
            </a:r>
          </a:p>
        </p:txBody>
      </p:sp>
    </p:spTree>
    <p:extLst>
      <p:ext uri="{BB962C8B-B14F-4D97-AF65-F5344CB8AC3E}">
        <p14:creationId xmlns:p14="http://schemas.microsoft.com/office/powerpoint/2010/main" val="277356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tableaux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array_unshift</a:t>
            </a:r>
            <a:r>
              <a:rPr lang="fr-FR" dirty="0"/>
              <a:t>() permet d’ajout un élément au début du tableau 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est possible d’ajouter plusieurs éléments </a:t>
            </a:r>
          </a:p>
          <a:p>
            <a:pPr marL="658368" lvl="2" indent="0">
              <a:buNone/>
            </a:pPr>
            <a:r>
              <a:rPr lang="fr-FR" dirty="0" err="1"/>
              <a:t>array_unshift</a:t>
            </a:r>
            <a:r>
              <a:rPr lang="fr-FR" dirty="0"/>
              <a:t>($fruits, 'banane'); </a:t>
            </a:r>
          </a:p>
          <a:p>
            <a:pPr marL="658368" lvl="2" indent="0">
              <a:buNone/>
            </a:pPr>
            <a:r>
              <a:rPr lang="fr-FR" dirty="0" err="1"/>
              <a:t>echo</a:t>
            </a:r>
            <a:r>
              <a:rPr lang="fr-FR" dirty="0"/>
              <a:t> $fruits[0]; // Affiche banane </a:t>
            </a:r>
            <a:endParaRPr lang="fr-FR" dirty="0" smtClean="0"/>
          </a:p>
          <a:p>
            <a:pPr marL="658368" lvl="2" indent="0">
              <a:buNone/>
            </a:pPr>
            <a:endParaRPr lang="fr-FR" dirty="0"/>
          </a:p>
          <a:p>
            <a:r>
              <a:rPr lang="fr-FR" dirty="0" err="1" smtClean="0"/>
              <a:t>array_shift</a:t>
            </a:r>
            <a:r>
              <a:rPr lang="fr-FR" dirty="0" smtClean="0"/>
              <a:t> </a:t>
            </a:r>
            <a:r>
              <a:rPr lang="fr-FR" dirty="0"/>
              <a:t>() retourne l’élément au début du tableaux et le supprime du tableaux </a:t>
            </a:r>
          </a:p>
          <a:p>
            <a:pPr marL="658368" lvl="2" indent="0">
              <a:buNone/>
            </a:pPr>
            <a:r>
              <a:rPr lang="fr-FR" dirty="0" err="1"/>
              <a:t>array_shift</a:t>
            </a:r>
            <a:r>
              <a:rPr lang="fr-FR" dirty="0"/>
              <a:t>($fruits); </a:t>
            </a:r>
          </a:p>
        </p:txBody>
      </p:sp>
    </p:spTree>
    <p:extLst>
      <p:ext uri="{BB962C8B-B14F-4D97-AF65-F5344CB8AC3E}">
        <p14:creationId xmlns:p14="http://schemas.microsoft.com/office/powerpoint/2010/main" val="110527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tableaux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58368" lvl="2" indent="0">
              <a:buNone/>
            </a:pPr>
            <a:r>
              <a:rPr lang="fr-FR" dirty="0" smtClean="0"/>
              <a:t>$</a:t>
            </a:r>
            <a:r>
              <a:rPr lang="fr-FR" dirty="0"/>
              <a:t>tab = </a:t>
            </a:r>
            <a:r>
              <a:rPr lang="fr-FR" dirty="0" err="1"/>
              <a:t>array</a:t>
            </a:r>
            <a:r>
              <a:rPr lang="fr-FR" dirty="0"/>
              <a:t>('</a:t>
            </a:r>
            <a:r>
              <a:rPr lang="fr-FR" dirty="0" err="1"/>
              <a:t>Pèche','Pomme','Poire</a:t>
            </a:r>
            <a:r>
              <a:rPr lang="fr-FR" dirty="0"/>
              <a:t>'); </a:t>
            </a:r>
          </a:p>
          <a:p>
            <a:pPr marL="658368" lvl="2" indent="0">
              <a:buNone/>
            </a:pPr>
            <a:r>
              <a:rPr lang="fr-FR" dirty="0" smtClean="0"/>
              <a:t>$</a:t>
            </a:r>
            <a:r>
              <a:rPr lang="fr-FR" dirty="0"/>
              <a:t>tab[] = 'Abricot'; </a:t>
            </a:r>
          </a:p>
          <a:p>
            <a:pPr marL="658368" lvl="2" indent="0">
              <a:buNone/>
            </a:pPr>
            <a:r>
              <a:rPr lang="fr-FR" dirty="0" err="1" smtClean="0"/>
              <a:t>echo</a:t>
            </a:r>
            <a:r>
              <a:rPr lang="fr-FR" dirty="0" smtClean="0"/>
              <a:t> </a:t>
            </a:r>
            <a:r>
              <a:rPr lang="fr-FR" dirty="0"/>
              <a:t>$tab[3]; //Affiche Abricot </a:t>
            </a:r>
          </a:p>
          <a:p>
            <a:pPr marL="658368" lvl="2" indent="0">
              <a:buNone/>
            </a:pPr>
            <a:endParaRPr lang="fr-FR" dirty="0"/>
          </a:p>
          <a:p>
            <a:pPr marL="658368" lvl="2" indent="0">
              <a:buNone/>
            </a:pPr>
            <a:r>
              <a:rPr lang="fr-FR" dirty="0" smtClean="0"/>
              <a:t>$</a:t>
            </a:r>
            <a:r>
              <a:rPr lang="fr-FR" dirty="0"/>
              <a:t>promos = </a:t>
            </a:r>
            <a:r>
              <a:rPr lang="fr-FR" dirty="0" err="1"/>
              <a:t>array</a:t>
            </a:r>
            <a:r>
              <a:rPr lang="fr-FR" dirty="0" smtClean="0"/>
              <a:t>(</a:t>
            </a:r>
          </a:p>
          <a:p>
            <a:pPr marL="658368" lvl="2" indent="0">
              <a:buNone/>
            </a:pPr>
            <a:r>
              <a:rPr lang="fr-FR" dirty="0"/>
              <a:t>'CDI 1</a:t>
            </a:r>
            <a:r>
              <a:rPr lang="fr-FR" dirty="0" smtClean="0"/>
              <a:t>' </a:t>
            </a:r>
            <a:r>
              <a:rPr lang="fr-FR" dirty="0"/>
              <a:t>=&gt; 'Promo 2012', </a:t>
            </a:r>
          </a:p>
          <a:p>
            <a:pPr marL="658368" lvl="2" indent="0">
              <a:buNone/>
            </a:pPr>
            <a:r>
              <a:rPr lang="fr-FR" dirty="0" smtClean="0"/>
              <a:t>'CDI 2' </a:t>
            </a:r>
            <a:r>
              <a:rPr lang="fr-FR" dirty="0"/>
              <a:t>=&gt; 'Promo 2011', </a:t>
            </a:r>
          </a:p>
          <a:p>
            <a:pPr marL="658368" lvl="2" indent="0">
              <a:buNone/>
            </a:pPr>
            <a:r>
              <a:rPr lang="fr-FR" dirty="0" smtClean="0"/>
              <a:t>'M1</a:t>
            </a:r>
            <a:r>
              <a:rPr lang="fr-FR" dirty="0"/>
              <a:t>' =&gt; 'Promo 2010', </a:t>
            </a:r>
          </a:p>
          <a:p>
            <a:pPr marL="658368" lvl="2" indent="0">
              <a:buNone/>
            </a:pPr>
            <a:r>
              <a:rPr lang="fr-FR" dirty="0" smtClean="0"/>
              <a:t>'M2</a:t>
            </a:r>
            <a:r>
              <a:rPr lang="fr-FR" dirty="0"/>
              <a:t>' =&gt; 'Promo 2009'); </a:t>
            </a:r>
          </a:p>
          <a:p>
            <a:pPr marL="658368" lvl="2" indent="0">
              <a:buNone/>
            </a:pPr>
            <a:r>
              <a:rPr lang="fr-FR" dirty="0" smtClean="0"/>
              <a:t>$</a:t>
            </a:r>
            <a:r>
              <a:rPr lang="fr-FR" dirty="0"/>
              <a:t>promos['</a:t>
            </a:r>
            <a:r>
              <a:rPr lang="fr-FR" dirty="0" err="1"/>
              <a:t>WebDev</a:t>
            </a:r>
            <a:r>
              <a:rPr lang="fr-FR" dirty="0"/>
              <a:t>']='Promo 2012'; </a:t>
            </a:r>
          </a:p>
          <a:p>
            <a:pPr marL="658368" lvl="2" indent="0">
              <a:buNone/>
            </a:pPr>
            <a:r>
              <a:rPr lang="it-IT" dirty="0" smtClean="0"/>
              <a:t>echo </a:t>
            </a:r>
            <a:r>
              <a:rPr lang="it-IT" dirty="0"/>
              <a:t>$promos['WebDev']; //Affiche Promo 2012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911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tableaux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fr-FR" dirty="0"/>
          </a:p>
          <a:p>
            <a:r>
              <a:rPr lang="fr-FR" dirty="0" err="1"/>
              <a:t>explode</a:t>
            </a:r>
            <a:r>
              <a:rPr lang="fr-FR" dirty="0"/>
              <a:t> et </a:t>
            </a:r>
            <a:r>
              <a:rPr lang="fr-FR" dirty="0" err="1"/>
              <a:t>implode</a:t>
            </a:r>
            <a:r>
              <a:rPr lang="fr-FR" dirty="0"/>
              <a:t> </a:t>
            </a:r>
          </a:p>
          <a:p>
            <a:pPr lvl="1"/>
            <a:r>
              <a:rPr lang="fr-FR" dirty="0" err="1" smtClean="0"/>
              <a:t>explode</a:t>
            </a:r>
            <a:r>
              <a:rPr lang="fr-FR" dirty="0" smtClean="0"/>
              <a:t> </a:t>
            </a:r>
            <a:r>
              <a:rPr lang="fr-FR" dirty="0"/>
              <a:t>découpe une chaine de caractère dans un tableau de string </a:t>
            </a:r>
            <a:endParaRPr lang="fr-FR" dirty="0" smtClean="0"/>
          </a:p>
          <a:p>
            <a:pPr lvl="1"/>
            <a:endParaRPr lang="fr-FR" dirty="0"/>
          </a:p>
          <a:p>
            <a:pPr marL="658368" lvl="2" indent="0">
              <a:buNone/>
            </a:pPr>
            <a:r>
              <a:rPr lang="fr-FR" dirty="0"/>
              <a:t>$</a:t>
            </a:r>
            <a:r>
              <a:rPr lang="fr-FR" dirty="0" err="1"/>
              <a:t>arr</a:t>
            </a:r>
            <a:r>
              <a:rPr lang="fr-FR" dirty="0"/>
              <a:t> = </a:t>
            </a:r>
            <a:r>
              <a:rPr lang="fr-FR" dirty="0" err="1"/>
              <a:t>explode</a:t>
            </a:r>
            <a:r>
              <a:rPr lang="fr-FR" dirty="0"/>
              <a:t>(' ' , 'Une petite phrase'); </a:t>
            </a:r>
          </a:p>
          <a:p>
            <a:pPr marL="658368" lvl="2" indent="0">
              <a:buNone/>
            </a:pPr>
            <a:r>
              <a:rPr lang="fr-FR" dirty="0" err="1"/>
              <a:t>echo</a:t>
            </a:r>
            <a:r>
              <a:rPr lang="fr-FR" dirty="0"/>
              <a:t> $</a:t>
            </a:r>
            <a:r>
              <a:rPr lang="fr-FR" dirty="0" err="1"/>
              <a:t>arr</a:t>
            </a:r>
            <a:r>
              <a:rPr lang="fr-FR" dirty="0"/>
              <a:t>[0]; //affiche « Une » </a:t>
            </a:r>
            <a:endParaRPr lang="fr-FR" dirty="0" smtClean="0"/>
          </a:p>
          <a:p>
            <a:pPr marL="658368" lvl="2" indent="0">
              <a:buNone/>
            </a:pPr>
            <a:endParaRPr lang="fr-FR" dirty="0"/>
          </a:p>
          <a:p>
            <a:r>
              <a:rPr lang="fr-FR" dirty="0" err="1" smtClean="0"/>
              <a:t>Implode</a:t>
            </a:r>
            <a:r>
              <a:rPr lang="fr-FR" dirty="0" smtClean="0"/>
              <a:t> </a:t>
            </a:r>
            <a:r>
              <a:rPr lang="fr-FR" dirty="0"/>
              <a:t>regroupe dans une chaine de caractère les éléments d’un tableau </a:t>
            </a:r>
            <a:endParaRPr lang="fr-FR" dirty="0" smtClean="0"/>
          </a:p>
          <a:p>
            <a:endParaRPr lang="fr-FR" dirty="0"/>
          </a:p>
          <a:p>
            <a:pPr marL="658368" lvl="2" indent="0">
              <a:buNone/>
            </a:pPr>
            <a:r>
              <a:rPr lang="fr-FR" dirty="0"/>
              <a:t>$</a:t>
            </a:r>
            <a:r>
              <a:rPr lang="fr-FR" dirty="0" err="1"/>
              <a:t>str</a:t>
            </a:r>
            <a:r>
              <a:rPr lang="fr-FR" dirty="0"/>
              <a:t> = </a:t>
            </a:r>
            <a:r>
              <a:rPr lang="fr-FR" dirty="0" err="1"/>
              <a:t>implode</a:t>
            </a:r>
            <a:r>
              <a:rPr lang="fr-FR" dirty="0"/>
              <a:t>(' , ' , $fruits); </a:t>
            </a:r>
          </a:p>
          <a:p>
            <a:pPr marL="658368" lvl="2" indent="0">
              <a:buNone/>
            </a:pPr>
            <a:r>
              <a:rPr lang="fr-FR" dirty="0" err="1"/>
              <a:t>echo</a:t>
            </a:r>
            <a:r>
              <a:rPr lang="fr-FR" dirty="0"/>
              <a:t> $</a:t>
            </a:r>
            <a:r>
              <a:rPr lang="fr-FR" dirty="0" err="1"/>
              <a:t>str</a:t>
            </a:r>
            <a:r>
              <a:rPr lang="fr-FR" dirty="0"/>
              <a:t>; //affiche « pèche, pomme, poire »</a:t>
            </a:r>
          </a:p>
        </p:txBody>
      </p:sp>
    </p:spTree>
    <p:extLst>
      <p:ext uri="{BB962C8B-B14F-4D97-AF65-F5344CB8AC3E}">
        <p14:creationId xmlns:p14="http://schemas.microsoft.com/office/powerpoint/2010/main" val="136477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tableaux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  <a:p>
            <a:r>
              <a:rPr lang="fr-FR" dirty="0"/>
              <a:t>sort() et </a:t>
            </a:r>
            <a:r>
              <a:rPr lang="fr-FR" dirty="0" err="1"/>
              <a:t>rsort</a:t>
            </a:r>
            <a:r>
              <a:rPr lang="fr-FR" dirty="0"/>
              <a:t>() </a:t>
            </a:r>
          </a:p>
          <a:p>
            <a:pPr lvl="1"/>
            <a:r>
              <a:rPr lang="fr-FR" dirty="0" smtClean="0"/>
              <a:t>sort</a:t>
            </a:r>
            <a:r>
              <a:rPr lang="fr-FR" dirty="0"/>
              <a:t>() permet de trier un tableau dans l’ordre </a:t>
            </a:r>
            <a:r>
              <a:rPr lang="fr-FR" dirty="0" smtClean="0"/>
              <a:t>ascendant</a:t>
            </a:r>
          </a:p>
          <a:p>
            <a:pPr lvl="1"/>
            <a:endParaRPr lang="fr-FR" dirty="0"/>
          </a:p>
          <a:p>
            <a:pPr marL="658368" lvl="2" indent="0">
              <a:buNone/>
            </a:pPr>
            <a:r>
              <a:rPr lang="fr-FR" dirty="0"/>
              <a:t>sort($fruits); </a:t>
            </a:r>
            <a:endParaRPr lang="fr-FR" dirty="0" smtClean="0"/>
          </a:p>
          <a:p>
            <a:pPr marL="658368" lvl="2" indent="0">
              <a:buNone/>
            </a:pPr>
            <a:endParaRPr lang="fr-FR" dirty="0"/>
          </a:p>
          <a:p>
            <a:pPr lvl="1"/>
            <a:r>
              <a:rPr lang="fr-FR" dirty="0" err="1" smtClean="0"/>
              <a:t>rsort</a:t>
            </a:r>
            <a:r>
              <a:rPr lang="fr-FR" dirty="0"/>
              <a:t>() permet de trier un tableau dans l’ordre </a:t>
            </a:r>
            <a:r>
              <a:rPr lang="fr-FR" dirty="0" smtClean="0"/>
              <a:t>descendant</a:t>
            </a:r>
          </a:p>
          <a:p>
            <a:pPr lvl="1"/>
            <a:endParaRPr lang="fr-FR" dirty="0"/>
          </a:p>
          <a:p>
            <a:pPr marL="658368" lvl="2" indent="0">
              <a:buNone/>
            </a:pPr>
            <a:r>
              <a:rPr lang="fr-FR" dirty="0" err="1"/>
              <a:t>rsort</a:t>
            </a:r>
            <a:r>
              <a:rPr lang="fr-FR" dirty="0"/>
              <a:t>($fruits); </a:t>
            </a:r>
          </a:p>
        </p:txBody>
      </p:sp>
    </p:spTree>
    <p:extLst>
      <p:ext uri="{BB962C8B-B14F-4D97-AF65-F5344CB8AC3E}">
        <p14:creationId xmlns:p14="http://schemas.microsoft.com/office/powerpoint/2010/main" val="22891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Syntaxe de base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Instruction PHP entre les balises</a:t>
            </a:r>
          </a:p>
          <a:p>
            <a:pPr lvl="1"/>
            <a:r>
              <a:rPr lang="fr-FR" dirty="0" smtClean="0"/>
              <a:t>&lt;?</a:t>
            </a:r>
            <a:r>
              <a:rPr lang="fr-FR" dirty="0" err="1" smtClean="0"/>
              <a:t>php</a:t>
            </a:r>
            <a:r>
              <a:rPr lang="fr-FR" dirty="0" smtClean="0"/>
              <a:t> … ?&gt;</a:t>
            </a:r>
          </a:p>
          <a:p>
            <a:r>
              <a:rPr lang="fr-FR" dirty="0" smtClean="0"/>
              <a:t>Autre balises (déconseillées):</a:t>
            </a:r>
          </a:p>
          <a:p>
            <a:pPr lvl="1"/>
            <a:r>
              <a:rPr lang="fr-FR" dirty="0" smtClean="0"/>
              <a:t>&lt;? … ?&gt;</a:t>
            </a:r>
          </a:p>
          <a:p>
            <a:pPr lvl="1"/>
            <a:r>
              <a:rPr lang="fr-FR" dirty="0" smtClean="0"/>
              <a:t>&lt;% … %&gt;</a:t>
            </a:r>
            <a:endParaRPr lang="fr-FR" dirty="0"/>
          </a:p>
          <a:p>
            <a:pPr lvl="1"/>
            <a:r>
              <a:rPr lang="fr-FR" dirty="0"/>
              <a:t>&lt;script </a:t>
            </a:r>
            <a:r>
              <a:rPr lang="fr-FR" dirty="0" err="1"/>
              <a:t>language</a:t>
            </a:r>
            <a:r>
              <a:rPr lang="fr-FR" dirty="0"/>
              <a:t>="</a:t>
            </a:r>
            <a:r>
              <a:rPr lang="fr-FR" dirty="0" err="1"/>
              <a:t>php</a:t>
            </a:r>
            <a:r>
              <a:rPr lang="fr-FR" dirty="0"/>
              <a:t>" &gt;…&lt;/script&gt; 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Toutes instructions finit par « ;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263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Déclaration:</a:t>
            </a:r>
            <a:endParaRPr lang="fr-FR" dirty="0"/>
          </a:p>
          <a:p>
            <a:pPr lvl="1"/>
            <a:r>
              <a:rPr lang="fr-FR" dirty="0" smtClean="0"/>
              <a:t>Une </a:t>
            </a:r>
            <a:r>
              <a:rPr lang="fr-FR" dirty="0"/>
              <a:t>fonction peut avoir plusieurs arguments </a:t>
            </a:r>
          </a:p>
          <a:p>
            <a:pPr lvl="1"/>
            <a:r>
              <a:rPr lang="fr-FR" dirty="0" smtClean="0"/>
              <a:t>Syntaxe :</a:t>
            </a:r>
          </a:p>
          <a:p>
            <a:pPr lvl="1"/>
            <a:endParaRPr lang="fr-FR" dirty="0"/>
          </a:p>
          <a:p>
            <a:pPr marL="603504" lvl="2" indent="0">
              <a:buNone/>
            </a:pPr>
            <a:r>
              <a:rPr lang="en-US" dirty="0"/>
              <a:t>function foo($arg1, $arg2, …, $</a:t>
            </a:r>
            <a:r>
              <a:rPr lang="en-US" dirty="0" err="1"/>
              <a:t>argn</a:t>
            </a:r>
            <a:r>
              <a:rPr lang="en-US" dirty="0"/>
              <a:t>) </a:t>
            </a:r>
          </a:p>
          <a:p>
            <a:pPr marL="603504" lvl="2" indent="0">
              <a:buNone/>
            </a:pPr>
            <a:r>
              <a:rPr lang="fr-FR" dirty="0"/>
              <a:t>{ </a:t>
            </a:r>
          </a:p>
          <a:p>
            <a:pPr marL="603504" lvl="2" indent="0">
              <a:buNone/>
            </a:pPr>
            <a:r>
              <a:rPr lang="fr-FR" dirty="0"/>
              <a:t>//code </a:t>
            </a:r>
          </a:p>
          <a:p>
            <a:pPr marL="603504" lvl="2" indent="0">
              <a:buNone/>
            </a:pPr>
            <a:r>
              <a:rPr lang="fr-F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72400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Déclaration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arguments d’une fonctions peuvent avoir une valeur par défauts </a:t>
            </a:r>
          </a:p>
          <a:p>
            <a:pPr marL="658368" lvl="2" indent="0">
              <a:buNone/>
            </a:pPr>
            <a:endParaRPr lang="en-US" dirty="0" smtClean="0"/>
          </a:p>
          <a:p>
            <a:pPr marL="658368" lvl="2" indent="0">
              <a:buNone/>
            </a:pPr>
            <a:r>
              <a:rPr lang="en-US" dirty="0" smtClean="0"/>
              <a:t>function </a:t>
            </a:r>
            <a:r>
              <a:rPr lang="en-US" dirty="0"/>
              <a:t>foo($arg1=12, $arg2=false, …, $</a:t>
            </a:r>
            <a:r>
              <a:rPr lang="en-US" dirty="0" err="1" smtClean="0"/>
              <a:t>argn</a:t>
            </a:r>
            <a:r>
              <a:rPr lang="en-US" dirty="0" smtClean="0"/>
              <a:t>=12.4) </a:t>
            </a:r>
            <a:endParaRPr lang="en-US" dirty="0"/>
          </a:p>
          <a:p>
            <a:pPr marL="658368" lvl="2" indent="0">
              <a:buNone/>
            </a:pPr>
            <a:r>
              <a:rPr lang="fr-FR" dirty="0"/>
              <a:t>{ </a:t>
            </a:r>
          </a:p>
          <a:p>
            <a:pPr marL="658368" lvl="2" indent="0">
              <a:buNone/>
            </a:pPr>
            <a:r>
              <a:rPr lang="fr-FR" dirty="0"/>
              <a:t>//code </a:t>
            </a:r>
          </a:p>
          <a:p>
            <a:pPr marL="658368" lvl="2" indent="0">
              <a:buNone/>
            </a:pPr>
            <a:r>
              <a:rPr lang="fr-FR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872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</a:t>
            </a:r>
            <a:endParaRPr lang="fr-FR" dirty="0"/>
          </a:p>
          <a:p>
            <a:pPr marL="402336" lvl="1" indent="0">
              <a:buNone/>
            </a:pPr>
            <a:r>
              <a:rPr lang="en-US" dirty="0"/>
              <a:t>function foo($arg1, $arg2 = "World") </a:t>
            </a:r>
          </a:p>
          <a:p>
            <a:pPr marL="402336" lvl="1" indent="0">
              <a:buNone/>
            </a:pPr>
            <a:r>
              <a:rPr lang="fr-FR" dirty="0"/>
              <a:t>{ </a:t>
            </a:r>
          </a:p>
          <a:p>
            <a:pPr marL="402336" lvl="1" indent="0">
              <a:buNone/>
            </a:pPr>
            <a:r>
              <a:rPr lang="fr-FR" dirty="0" err="1"/>
              <a:t>echo</a:t>
            </a:r>
            <a:r>
              <a:rPr lang="fr-FR" dirty="0"/>
              <a:t> $</a:t>
            </a:r>
            <a:r>
              <a:rPr lang="fr-FR" dirty="0" smtClean="0"/>
              <a:t>arg1.$</a:t>
            </a:r>
            <a:r>
              <a:rPr lang="fr-FR" dirty="0"/>
              <a:t>arg2; </a:t>
            </a:r>
          </a:p>
          <a:p>
            <a:pPr marL="402336" lvl="1" indent="0">
              <a:buNone/>
            </a:pPr>
            <a:r>
              <a:rPr lang="fr-FR" dirty="0"/>
              <a:t>} </a:t>
            </a:r>
          </a:p>
          <a:p>
            <a:pPr marL="402336" lvl="1" indent="0">
              <a:buNone/>
            </a:pPr>
            <a:r>
              <a:rPr lang="fr-FR" dirty="0" err="1"/>
              <a:t>foo</a:t>
            </a:r>
            <a:r>
              <a:rPr lang="fr-FR" dirty="0"/>
              <a:t>("Hello"); // affiche </a:t>
            </a:r>
            <a:r>
              <a:rPr lang="fr-FR" dirty="0" err="1"/>
              <a:t>HelloWorld</a:t>
            </a:r>
            <a:r>
              <a:rPr lang="fr-FR" dirty="0"/>
              <a:t> </a:t>
            </a:r>
          </a:p>
          <a:p>
            <a:pPr marL="402336" lvl="1" indent="0">
              <a:buNone/>
            </a:pPr>
            <a:r>
              <a:rPr lang="en-US" dirty="0"/>
              <a:t>foo("Good", "Bye"); // </a:t>
            </a:r>
            <a:r>
              <a:rPr lang="en-US" dirty="0" err="1"/>
              <a:t>affiche</a:t>
            </a:r>
            <a:r>
              <a:rPr lang="en-US" dirty="0"/>
              <a:t> </a:t>
            </a:r>
            <a:r>
              <a:rPr lang="en-US" dirty="0" err="1"/>
              <a:t>GoodBye</a:t>
            </a:r>
            <a:r>
              <a:rPr lang="en-US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155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Retour de </a:t>
            </a:r>
            <a:r>
              <a:rPr lang="fr-FR" dirty="0"/>
              <a:t>résultat </a:t>
            </a:r>
            <a:endParaRPr lang="fr-FR" dirty="0" smtClean="0"/>
          </a:p>
          <a:p>
            <a:endParaRPr lang="fr-FR" dirty="0"/>
          </a:p>
          <a:p>
            <a:pPr marL="402336" lvl="1" indent="0">
              <a:buNone/>
            </a:pPr>
            <a:r>
              <a:rPr lang="fr-FR" dirty="0" err="1"/>
              <a:t>function</a:t>
            </a:r>
            <a:r>
              <a:rPr lang="fr-FR" dirty="0"/>
              <a:t> addition($a=0,$b=0) </a:t>
            </a:r>
          </a:p>
          <a:p>
            <a:pPr marL="402336" lvl="1" indent="0">
              <a:buNone/>
            </a:pPr>
            <a:r>
              <a:rPr lang="fr-FR" dirty="0"/>
              <a:t>{ </a:t>
            </a:r>
          </a:p>
          <a:p>
            <a:pPr marL="402336" lvl="1" indent="0">
              <a:buNone/>
            </a:pPr>
            <a:r>
              <a:rPr lang="fr-FR" dirty="0"/>
              <a:t>return $a+$b; </a:t>
            </a:r>
          </a:p>
          <a:p>
            <a:pPr marL="402336" lvl="1" indent="0">
              <a:buNone/>
            </a:pPr>
            <a:r>
              <a:rPr lang="fr-FR" dirty="0"/>
              <a:t>} </a:t>
            </a:r>
          </a:p>
          <a:p>
            <a:pPr marL="402336" lvl="1" indent="0">
              <a:buNone/>
            </a:pPr>
            <a:r>
              <a:rPr lang="fr-FR" dirty="0" err="1"/>
              <a:t>echo</a:t>
            </a:r>
            <a:r>
              <a:rPr lang="fr-FR" dirty="0"/>
              <a:t> addition(3,5); //affiche 8 </a:t>
            </a:r>
          </a:p>
        </p:txBody>
      </p:sp>
    </p:spTree>
    <p:extLst>
      <p:ext uri="{BB962C8B-B14F-4D97-AF65-F5344CB8AC3E}">
        <p14:creationId xmlns:p14="http://schemas.microsoft.com/office/powerpoint/2010/main" val="8662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Variable globales</a:t>
            </a:r>
            <a:endParaRPr lang="fr-FR" dirty="0"/>
          </a:p>
          <a:p>
            <a:pPr lvl="1"/>
            <a:r>
              <a:rPr lang="fr-FR" dirty="0"/>
              <a:t>Permet d’utiliser une variable définit en dehors du corps de la fonction (sans la passer en paramètre) </a:t>
            </a:r>
          </a:p>
          <a:p>
            <a:endParaRPr lang="fr-FR" dirty="0"/>
          </a:p>
          <a:p>
            <a:pPr marL="402336" lvl="1" indent="0">
              <a:buNone/>
            </a:pPr>
            <a:r>
              <a:rPr lang="fr-FR" dirty="0"/>
              <a:t>$i </a:t>
            </a:r>
            <a:r>
              <a:rPr lang="fr-FR"/>
              <a:t>= </a:t>
            </a:r>
            <a:r>
              <a:rPr lang="fr-FR" smtClean="0"/>
              <a:t>10; </a:t>
            </a:r>
            <a:endParaRPr lang="fr-FR" dirty="0"/>
          </a:p>
          <a:p>
            <a:pPr marL="402336" lvl="1" indent="0">
              <a:buNone/>
            </a:pP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foo</a:t>
            </a:r>
            <a:r>
              <a:rPr lang="fr-FR" dirty="0"/>
              <a:t>() </a:t>
            </a:r>
          </a:p>
          <a:p>
            <a:pPr marL="402336" lvl="1" indent="0">
              <a:buNone/>
            </a:pPr>
            <a:r>
              <a:rPr lang="fr-FR" dirty="0"/>
              <a:t>{ </a:t>
            </a:r>
          </a:p>
          <a:p>
            <a:pPr marL="402336" lvl="1" indent="0">
              <a:buNone/>
            </a:pPr>
            <a:r>
              <a:rPr lang="fr-FR" dirty="0"/>
              <a:t>global $i; </a:t>
            </a:r>
          </a:p>
          <a:p>
            <a:pPr marL="402336" lvl="1" indent="0">
              <a:buNone/>
            </a:pPr>
            <a:r>
              <a:rPr lang="fr-FR" dirty="0"/>
              <a:t>$i+= 10; </a:t>
            </a:r>
          </a:p>
          <a:p>
            <a:pPr marL="402336" lvl="1" indent="0">
              <a:buNone/>
            </a:pPr>
            <a:r>
              <a:rPr lang="fr-FR" dirty="0"/>
              <a:t>} </a:t>
            </a:r>
          </a:p>
          <a:p>
            <a:pPr marL="402336" lvl="1" indent="0">
              <a:buNone/>
            </a:pPr>
            <a:r>
              <a:rPr lang="fr-FR" dirty="0" err="1"/>
              <a:t>foo</a:t>
            </a:r>
            <a:r>
              <a:rPr lang="fr-FR" dirty="0"/>
              <a:t>(); </a:t>
            </a:r>
          </a:p>
          <a:p>
            <a:pPr marL="402336" lvl="1" indent="0">
              <a:buNone/>
            </a:pPr>
            <a:r>
              <a:rPr lang="fr-FR" dirty="0" err="1"/>
              <a:t>echo</a:t>
            </a:r>
            <a:r>
              <a:rPr lang="fr-FR" dirty="0"/>
              <a:t> $i; //Affiche 20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234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fr-FR" dirty="0"/>
          </a:p>
          <a:p>
            <a:r>
              <a:rPr lang="fr-FR" dirty="0"/>
              <a:t>Passage par référence </a:t>
            </a:r>
          </a:p>
          <a:p>
            <a:pPr lvl="1"/>
            <a:r>
              <a:rPr lang="fr-FR" dirty="0" smtClean="0"/>
              <a:t>Permet </a:t>
            </a:r>
            <a:r>
              <a:rPr lang="fr-FR" dirty="0"/>
              <a:t>à la fonction de modifier la valeur de la variable passé en paramètre. </a:t>
            </a:r>
          </a:p>
          <a:p>
            <a:endParaRPr lang="fr-FR" dirty="0"/>
          </a:p>
          <a:p>
            <a:pPr marL="402336" lvl="1" indent="0">
              <a:buNone/>
            </a:pP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foo</a:t>
            </a:r>
            <a:r>
              <a:rPr lang="fr-FR" dirty="0"/>
              <a:t>(&amp;$</a:t>
            </a:r>
            <a:r>
              <a:rPr lang="fr-FR" dirty="0" err="1"/>
              <a:t>arg</a:t>
            </a:r>
            <a:r>
              <a:rPr lang="fr-FR" dirty="0"/>
              <a:t>) </a:t>
            </a:r>
          </a:p>
          <a:p>
            <a:pPr marL="402336" lvl="1" indent="0">
              <a:buNone/>
            </a:pPr>
            <a:r>
              <a:rPr lang="fr-FR" dirty="0"/>
              <a:t>{ </a:t>
            </a:r>
          </a:p>
          <a:p>
            <a:pPr marL="402336" lvl="1" indent="0">
              <a:buNone/>
            </a:pPr>
            <a:r>
              <a:rPr lang="fr-FR" dirty="0"/>
              <a:t>$</a:t>
            </a:r>
            <a:r>
              <a:rPr lang="fr-FR" dirty="0" err="1"/>
              <a:t>arg</a:t>
            </a:r>
            <a:r>
              <a:rPr lang="fr-FR" dirty="0"/>
              <a:t> +=12; </a:t>
            </a:r>
          </a:p>
          <a:p>
            <a:pPr marL="402336" lvl="1" indent="0">
              <a:buNone/>
            </a:pPr>
            <a:r>
              <a:rPr lang="fr-FR" dirty="0"/>
              <a:t>} </a:t>
            </a:r>
          </a:p>
          <a:p>
            <a:pPr marL="402336" lvl="1" indent="0">
              <a:buNone/>
            </a:pPr>
            <a:r>
              <a:rPr lang="fr-FR" dirty="0"/>
              <a:t>$i = 4; </a:t>
            </a:r>
          </a:p>
          <a:p>
            <a:pPr marL="402336" lvl="1" indent="0">
              <a:buNone/>
            </a:pPr>
            <a:r>
              <a:rPr lang="fr-FR" dirty="0" err="1"/>
              <a:t>foo</a:t>
            </a:r>
            <a:r>
              <a:rPr lang="fr-FR" dirty="0"/>
              <a:t>($i); </a:t>
            </a:r>
          </a:p>
          <a:p>
            <a:pPr marL="402336" lvl="1" indent="0">
              <a:buNone/>
            </a:pPr>
            <a:r>
              <a:rPr lang="fr-FR" dirty="0" err="1"/>
              <a:t>echo</a:t>
            </a:r>
            <a:r>
              <a:rPr lang="fr-FR" dirty="0"/>
              <a:t> $i; // Affiche 16</a:t>
            </a:r>
          </a:p>
        </p:txBody>
      </p:sp>
    </p:spTree>
    <p:extLst>
      <p:ext uri="{BB962C8B-B14F-4D97-AF65-F5344CB8AC3E}">
        <p14:creationId xmlns:p14="http://schemas.microsoft.com/office/powerpoint/2010/main" val="101438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Syntaxe de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Commentaires</a:t>
            </a:r>
          </a:p>
          <a:p>
            <a:pPr marL="402336" lvl="1" indent="0">
              <a:buNone/>
            </a:pPr>
            <a:endParaRPr lang="fr-FR" dirty="0"/>
          </a:p>
          <a:p>
            <a:pPr marL="402336" lvl="1" indent="0">
              <a:buNone/>
            </a:pPr>
            <a:r>
              <a:rPr lang="fr-FR" dirty="0" smtClean="0"/>
              <a:t>//Commentaire sur une ligne</a:t>
            </a:r>
          </a:p>
          <a:p>
            <a:pPr marL="402336" lvl="1" indent="0">
              <a:buNone/>
            </a:pPr>
            <a:endParaRPr lang="fr-FR" dirty="0"/>
          </a:p>
          <a:p>
            <a:pPr marL="402336" lvl="1" indent="0">
              <a:buNone/>
            </a:pPr>
            <a:r>
              <a:rPr lang="fr-FR" dirty="0" smtClean="0"/>
              <a:t>/* Commentaire</a:t>
            </a:r>
          </a:p>
          <a:p>
            <a:pPr marL="402336" lvl="1" indent="0">
              <a:buNone/>
            </a:pPr>
            <a:r>
              <a:rPr lang="fr-FR" dirty="0" smtClean="0"/>
              <a:t>Sur un bloc </a:t>
            </a:r>
          </a:p>
          <a:p>
            <a:pPr marL="402336" lvl="1" indent="0">
              <a:buNone/>
            </a:pPr>
            <a:r>
              <a:rPr lang="fr-FR" dirty="0" smtClean="0"/>
              <a:t>De plusieurs lignes */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998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Syntaxe de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variables</a:t>
            </a:r>
          </a:p>
          <a:p>
            <a:pPr lvl="1"/>
            <a:r>
              <a:rPr lang="fr-FR" dirty="0" smtClean="0"/>
              <a:t>Commencent par un $</a:t>
            </a:r>
          </a:p>
          <a:p>
            <a:pPr lvl="1"/>
            <a:r>
              <a:rPr lang="fr-FR" dirty="0" smtClean="0"/>
              <a:t>Sensibles à la casse</a:t>
            </a:r>
          </a:p>
          <a:p>
            <a:pPr lvl="1"/>
            <a:r>
              <a:rPr lang="fr-FR" dirty="0" smtClean="0"/>
              <a:t>Valide:</a:t>
            </a:r>
          </a:p>
          <a:p>
            <a:pPr lvl="2"/>
            <a:r>
              <a:rPr lang="fr-FR" dirty="0" smtClean="0"/>
              <a:t>$var;</a:t>
            </a:r>
          </a:p>
          <a:p>
            <a:pPr lvl="2"/>
            <a:r>
              <a:rPr lang="fr-FR" dirty="0" smtClean="0"/>
              <a:t>$var1;</a:t>
            </a:r>
          </a:p>
          <a:p>
            <a:pPr lvl="2"/>
            <a:r>
              <a:rPr lang="fr-FR" dirty="0" smtClean="0"/>
              <a:t>$_var;</a:t>
            </a:r>
          </a:p>
          <a:p>
            <a:pPr lvl="1"/>
            <a:r>
              <a:rPr lang="fr-FR" dirty="0" smtClean="0"/>
              <a:t>Non valide:</a:t>
            </a:r>
          </a:p>
          <a:p>
            <a:pPr lvl="2"/>
            <a:r>
              <a:rPr lang="fr-FR" dirty="0" smtClean="0"/>
              <a:t>$1var;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747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Syntaxe de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Déclaration d’une variables :</a:t>
            </a:r>
            <a:endParaRPr lang="fr-FR" dirty="0"/>
          </a:p>
          <a:p>
            <a:pPr lvl="1"/>
            <a:r>
              <a:rPr lang="fr-FR" dirty="0"/>
              <a:t>$var = "</a:t>
            </a:r>
            <a:r>
              <a:rPr lang="fr-FR" dirty="0" smtClean="0"/>
              <a:t>valeur"; </a:t>
            </a:r>
          </a:p>
          <a:p>
            <a:pPr lvl="1"/>
            <a:endParaRPr lang="fr-FR" dirty="0"/>
          </a:p>
          <a:p>
            <a:r>
              <a:rPr lang="fr-FR" dirty="0" smtClean="0"/>
              <a:t>Concaténation</a:t>
            </a:r>
          </a:p>
          <a:p>
            <a:pPr lvl="1"/>
            <a:r>
              <a:rPr lang="fr-FR" dirty="0" smtClean="0"/>
              <a:t>$chaine = $chaine1.$chaine2;</a:t>
            </a:r>
          </a:p>
          <a:p>
            <a:pPr lvl="1"/>
            <a:r>
              <a:rPr lang="fr-FR" dirty="0" smtClean="0"/>
              <a:t>$chaine = $chaine1. "</a:t>
            </a:r>
            <a:r>
              <a:rPr lang="fr-FR" dirty="0"/>
              <a:t>valeur"; 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Destruction:</a:t>
            </a:r>
          </a:p>
          <a:p>
            <a:pPr lvl="1"/>
            <a:r>
              <a:rPr lang="fr-FR" dirty="0" err="1"/>
              <a:t>u</a:t>
            </a:r>
            <a:r>
              <a:rPr lang="fr-FR" dirty="0" err="1" smtClean="0"/>
              <a:t>nset</a:t>
            </a:r>
            <a:r>
              <a:rPr lang="fr-FR" dirty="0" smtClean="0"/>
              <a:t>($var);</a:t>
            </a:r>
            <a:endParaRPr lang="fr-FR" dirty="0"/>
          </a:p>
          <a:p>
            <a:pPr marL="402336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857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Syntaxe de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Typage faible :</a:t>
            </a:r>
          </a:p>
          <a:p>
            <a:pPr lvl="1"/>
            <a:r>
              <a:rPr lang="fr-FR" dirty="0" smtClean="0"/>
              <a:t>Pas de déclaration de type;</a:t>
            </a:r>
          </a:p>
          <a:p>
            <a:pPr lvl="1"/>
            <a:r>
              <a:rPr lang="fr-FR" dirty="0" smtClean="0"/>
              <a:t>Conversion implicite;</a:t>
            </a:r>
          </a:p>
          <a:p>
            <a:pPr lvl="1"/>
            <a:endParaRPr lang="fr-FR" dirty="0"/>
          </a:p>
          <a:p>
            <a:r>
              <a:rPr lang="fr-FR" dirty="0" smtClean="0"/>
              <a:t>8 Type différents:</a:t>
            </a:r>
          </a:p>
          <a:p>
            <a:pPr lvl="1"/>
            <a:r>
              <a:rPr lang="fr-FR" dirty="0" smtClean="0"/>
              <a:t>4 types simples</a:t>
            </a:r>
          </a:p>
          <a:p>
            <a:pPr lvl="1"/>
            <a:r>
              <a:rPr lang="fr-FR" dirty="0" smtClean="0"/>
              <a:t>2 types composés</a:t>
            </a:r>
          </a:p>
          <a:p>
            <a:pPr lvl="1"/>
            <a:r>
              <a:rPr lang="fr-FR" dirty="0" smtClean="0"/>
              <a:t>2 types spéciaux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797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Syntaxe de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Types simples:</a:t>
            </a:r>
          </a:p>
          <a:p>
            <a:pPr lvl="1"/>
            <a:r>
              <a:rPr lang="fr-FR" dirty="0" smtClean="0"/>
              <a:t>Booléen (</a:t>
            </a:r>
            <a:r>
              <a:rPr lang="fr-FR" dirty="0" err="1" smtClean="0"/>
              <a:t>bool</a:t>
            </a:r>
            <a:r>
              <a:rPr lang="fr-FR" dirty="0" smtClean="0"/>
              <a:t>):</a:t>
            </a:r>
          </a:p>
          <a:p>
            <a:pPr lvl="2"/>
            <a:r>
              <a:rPr lang="fr-FR" dirty="0" smtClean="0"/>
              <a:t>$var = </a:t>
            </a:r>
            <a:r>
              <a:rPr lang="fr-FR" dirty="0" err="1" smtClean="0"/>
              <a:t>true</a:t>
            </a:r>
            <a:r>
              <a:rPr lang="fr-FR" dirty="0" smtClean="0"/>
              <a:t>;</a:t>
            </a:r>
          </a:p>
          <a:p>
            <a:pPr lvl="1"/>
            <a:r>
              <a:rPr lang="fr-FR" dirty="0" smtClean="0"/>
              <a:t>Entier (</a:t>
            </a:r>
            <a:r>
              <a:rPr lang="fr-FR" dirty="0" err="1" smtClean="0"/>
              <a:t>int</a:t>
            </a:r>
            <a:r>
              <a:rPr lang="fr-FR" dirty="0" smtClean="0"/>
              <a:t>):</a:t>
            </a:r>
          </a:p>
          <a:p>
            <a:pPr lvl="2"/>
            <a:r>
              <a:rPr lang="fr-FR" dirty="0" smtClean="0"/>
              <a:t>$var = 10;</a:t>
            </a:r>
          </a:p>
          <a:p>
            <a:pPr lvl="1"/>
            <a:r>
              <a:rPr lang="fr-FR" dirty="0" smtClean="0"/>
              <a:t>Nombre à virgule (</a:t>
            </a:r>
            <a:r>
              <a:rPr lang="fr-FR" dirty="0" err="1" smtClean="0"/>
              <a:t>float</a:t>
            </a:r>
            <a:r>
              <a:rPr lang="fr-FR" dirty="0" smtClean="0"/>
              <a:t>):</a:t>
            </a:r>
          </a:p>
          <a:p>
            <a:pPr lvl="2"/>
            <a:r>
              <a:rPr lang="fr-FR" dirty="0" smtClean="0"/>
              <a:t>$var = 3.14;</a:t>
            </a:r>
          </a:p>
          <a:p>
            <a:pPr lvl="1"/>
            <a:r>
              <a:rPr lang="fr-FR" dirty="0" smtClean="0"/>
              <a:t>Chaine de caractère (string):</a:t>
            </a:r>
          </a:p>
          <a:p>
            <a:pPr lvl="2"/>
            <a:r>
              <a:rPr lang="fr-FR" dirty="0" smtClean="0"/>
              <a:t>$var = "coucou";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149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201</TotalTime>
  <Words>1617</Words>
  <Application>Microsoft Office PowerPoint</Application>
  <PresentationFormat>Affichage à l'écran (4:3)</PresentationFormat>
  <Paragraphs>487</Paragraphs>
  <Slides>45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46" baseType="lpstr">
      <vt:lpstr>Solstice</vt:lpstr>
      <vt:lpstr>PHP</vt:lpstr>
      <vt:lpstr>Objectif</vt:lpstr>
      <vt:lpstr>Sommaire</vt:lpstr>
      <vt:lpstr>Syntaxe de base </vt:lpstr>
      <vt:lpstr>Syntaxe de base</vt:lpstr>
      <vt:lpstr>Syntaxe de base</vt:lpstr>
      <vt:lpstr>Syntaxe de base</vt:lpstr>
      <vt:lpstr>Syntaxe de base</vt:lpstr>
      <vt:lpstr>Syntaxe de base</vt:lpstr>
      <vt:lpstr>Syntaxe de base</vt:lpstr>
      <vt:lpstr>Syntaxe de base</vt:lpstr>
      <vt:lpstr>Syntaxe de base</vt:lpstr>
      <vt:lpstr>Syntaxe de base</vt:lpstr>
      <vt:lpstr>Syntaxe de base</vt:lpstr>
      <vt:lpstr>Syntaxe de base</vt:lpstr>
      <vt:lpstr>Syntaxe de base</vt:lpstr>
      <vt:lpstr>Syntaxe de base</vt:lpstr>
      <vt:lpstr>Syntaxe de base</vt:lpstr>
      <vt:lpstr>Structure de contrôle.</vt:lpstr>
      <vt:lpstr>Structure de contrôle.</vt:lpstr>
      <vt:lpstr>Structure de contrôle.</vt:lpstr>
      <vt:lpstr>Structure de contrôle.</vt:lpstr>
      <vt:lpstr>Structure de contrôle.</vt:lpstr>
      <vt:lpstr>Structure de contrôle.</vt:lpstr>
      <vt:lpstr>Structure de contrôle.</vt:lpstr>
      <vt:lpstr>Structure de contrôle.</vt:lpstr>
      <vt:lpstr>Structure de contrôle.</vt:lpstr>
      <vt:lpstr>Structure de contrôle.</vt:lpstr>
      <vt:lpstr>Structure de contrôle.</vt:lpstr>
      <vt:lpstr>Les tableaux</vt:lpstr>
      <vt:lpstr>Les tableaux</vt:lpstr>
      <vt:lpstr>Les tableaux</vt:lpstr>
      <vt:lpstr>Les tableaux</vt:lpstr>
      <vt:lpstr>Les tableaux</vt:lpstr>
      <vt:lpstr>Les tableaux</vt:lpstr>
      <vt:lpstr>Les tableaux</vt:lpstr>
      <vt:lpstr>Les tableaux</vt:lpstr>
      <vt:lpstr>Les tableaux</vt:lpstr>
      <vt:lpstr>Les tableaux</vt:lpstr>
      <vt:lpstr>Fonctions</vt:lpstr>
      <vt:lpstr>Fonctions</vt:lpstr>
      <vt:lpstr>Fonctions</vt:lpstr>
      <vt:lpstr>Fonctions</vt:lpstr>
      <vt:lpstr>Fonctions</vt:lpstr>
      <vt:lpstr>Fonctions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nano</dc:creator>
  <cp:lastModifiedBy>laptop</cp:lastModifiedBy>
  <cp:revision>9</cp:revision>
  <dcterms:created xsi:type="dcterms:W3CDTF">2012-09-10T14:05:56Z</dcterms:created>
  <dcterms:modified xsi:type="dcterms:W3CDTF">2012-11-13T09:36:45Z</dcterms:modified>
</cp:coreProperties>
</file>