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6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67AADF-7DAC-4756-AE85-6148D70CEAC3}" type="datetimeFigureOut">
              <a:rPr lang="fr-FR" smtClean="0"/>
              <a:t>16/11/2012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34F8BB-D24A-42EA-9ACC-9F508264427B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br>
              <a:rPr lang="fr-FR" dirty="0" smtClean="0"/>
            </a:br>
            <a:r>
              <a:rPr lang="fr-FR" dirty="0" smtClean="0"/>
              <a:t>MySQL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61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MYSQLi</a:t>
            </a:r>
            <a:r>
              <a:rPr lang="fr-FR" dirty="0"/>
              <a:t> : approche </a:t>
            </a:r>
            <a:r>
              <a:rPr lang="fr-FR" dirty="0" smtClean="0"/>
              <a:t>objet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Requête multiple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" indent="0">
              <a:buNone/>
            </a:pPr>
            <a:r>
              <a:rPr lang="fr-FR" sz="1200" dirty="0"/>
              <a:t>$</a:t>
            </a:r>
            <a:r>
              <a:rPr lang="fr-FR" sz="1200" dirty="0" err="1"/>
              <a:t>req</a:t>
            </a:r>
            <a:r>
              <a:rPr lang="fr-FR" sz="1200" dirty="0"/>
              <a:t>  = 'DROP TABLE IF EXISTS test;';</a:t>
            </a:r>
          </a:p>
          <a:p>
            <a:pPr marL="36576" indent="0">
              <a:buNone/>
            </a:pPr>
            <a:r>
              <a:rPr lang="fr-FR" sz="1200" dirty="0"/>
              <a:t>$</a:t>
            </a:r>
            <a:r>
              <a:rPr lang="fr-FR" sz="1200" dirty="0" err="1"/>
              <a:t>req</a:t>
            </a:r>
            <a:r>
              <a:rPr lang="fr-FR" sz="1200" dirty="0"/>
              <a:t> .= 'CREATE TABLE test (id INT);';</a:t>
            </a:r>
          </a:p>
          <a:p>
            <a:pPr marL="36576" indent="0">
              <a:buNone/>
            </a:pPr>
            <a:r>
              <a:rPr lang="fr-FR" sz="1200" dirty="0"/>
              <a:t>$</a:t>
            </a:r>
            <a:r>
              <a:rPr lang="fr-FR" sz="1200" dirty="0" err="1"/>
              <a:t>req</a:t>
            </a:r>
            <a:r>
              <a:rPr lang="fr-FR" sz="1200" dirty="0"/>
              <a:t> .= 'INSERT INTO test(id) VALUES(1);';</a:t>
            </a:r>
          </a:p>
          <a:p>
            <a:pPr marL="36576" indent="0">
              <a:buNone/>
            </a:pPr>
            <a:endParaRPr lang="fr-FR" sz="1200" dirty="0" smtClean="0"/>
          </a:p>
          <a:p>
            <a:pPr marL="36576" indent="0">
              <a:buNone/>
            </a:pPr>
            <a:r>
              <a:rPr lang="fr-FR" sz="1200" dirty="0" smtClean="0"/>
              <a:t>if </a:t>
            </a:r>
            <a:r>
              <a:rPr lang="fr-FR" sz="1200" dirty="0"/>
              <a:t>($</a:t>
            </a:r>
            <a:r>
              <a:rPr lang="fr-FR" sz="1200" dirty="0" err="1"/>
              <a:t>bdd</a:t>
            </a:r>
            <a:r>
              <a:rPr lang="fr-FR" sz="1200" dirty="0"/>
              <a:t>-&gt;</a:t>
            </a:r>
            <a:r>
              <a:rPr lang="fr-FR" sz="1200" dirty="0" err="1"/>
              <a:t>multi_query</a:t>
            </a:r>
            <a:r>
              <a:rPr lang="fr-FR" sz="1200" dirty="0"/>
              <a:t>($</a:t>
            </a:r>
            <a:r>
              <a:rPr lang="fr-FR" sz="1200" dirty="0" err="1"/>
              <a:t>req</a:t>
            </a:r>
            <a:r>
              <a:rPr lang="fr-FR" sz="1200" dirty="0"/>
              <a:t>)) {</a:t>
            </a:r>
          </a:p>
          <a:p>
            <a:pPr marL="36576" indent="0">
              <a:buNone/>
            </a:pPr>
            <a:r>
              <a:rPr lang="fr-FR" sz="1200" dirty="0"/>
              <a:t>    do {</a:t>
            </a:r>
          </a:p>
          <a:p>
            <a:pPr marL="36576" indent="0">
              <a:buNone/>
            </a:pPr>
            <a:r>
              <a:rPr lang="fr-FR" sz="1200" dirty="0"/>
              <a:t>        /* Stockage du premier résultat */</a:t>
            </a:r>
          </a:p>
          <a:p>
            <a:pPr marL="36576" indent="0">
              <a:buNone/>
            </a:pPr>
            <a:r>
              <a:rPr lang="fr-FR" sz="1200" dirty="0"/>
              <a:t>        if ($</a:t>
            </a:r>
            <a:r>
              <a:rPr lang="fr-FR" sz="1200" dirty="0" err="1"/>
              <a:t>result</a:t>
            </a:r>
            <a:r>
              <a:rPr lang="fr-FR" sz="1200" dirty="0"/>
              <a:t> = $</a:t>
            </a:r>
            <a:r>
              <a:rPr lang="fr-FR" sz="1200" dirty="0" err="1"/>
              <a:t>bdd</a:t>
            </a:r>
            <a:r>
              <a:rPr lang="fr-FR" sz="1200" dirty="0"/>
              <a:t>-&gt;</a:t>
            </a:r>
            <a:r>
              <a:rPr lang="fr-FR" sz="1200" dirty="0" err="1"/>
              <a:t>store_result</a:t>
            </a:r>
            <a:r>
              <a:rPr lang="fr-FR" sz="1200" dirty="0"/>
              <a:t>()) {</a:t>
            </a:r>
          </a:p>
          <a:p>
            <a:pPr marL="36576" indent="0">
              <a:buNone/>
            </a:pPr>
            <a:r>
              <a:rPr lang="fr-FR" sz="1200" dirty="0"/>
              <a:t>            </a:t>
            </a:r>
            <a:r>
              <a:rPr lang="fr-FR" sz="1200" dirty="0" err="1"/>
              <a:t>while</a:t>
            </a:r>
            <a:r>
              <a:rPr lang="fr-FR" sz="1200" dirty="0"/>
              <a:t> ($</a:t>
            </a:r>
            <a:r>
              <a:rPr lang="fr-FR" sz="1200" dirty="0" err="1"/>
              <a:t>row</a:t>
            </a:r>
            <a:r>
              <a:rPr lang="fr-FR" sz="1200" dirty="0"/>
              <a:t> = $</a:t>
            </a:r>
            <a:r>
              <a:rPr lang="fr-FR" sz="1200" dirty="0" err="1"/>
              <a:t>result</a:t>
            </a:r>
            <a:r>
              <a:rPr lang="fr-FR" sz="1200" dirty="0"/>
              <a:t>-&gt;</a:t>
            </a:r>
            <a:r>
              <a:rPr lang="fr-FR" sz="1200" dirty="0" err="1"/>
              <a:t>fetch_row</a:t>
            </a:r>
            <a:r>
              <a:rPr lang="fr-FR" sz="1200" dirty="0"/>
              <a:t>()) {</a:t>
            </a:r>
          </a:p>
          <a:p>
            <a:pPr marL="36576" indent="0">
              <a:buNone/>
            </a:pPr>
            <a:r>
              <a:rPr lang="fr-FR" sz="1200" dirty="0"/>
              <a:t>                </a:t>
            </a:r>
            <a:r>
              <a:rPr lang="fr-FR" sz="1200" dirty="0" err="1"/>
              <a:t>printf</a:t>
            </a:r>
            <a:r>
              <a:rPr lang="fr-FR" sz="1200" dirty="0"/>
              <a:t>("%s\n", $</a:t>
            </a:r>
            <a:r>
              <a:rPr lang="fr-FR" sz="1200" dirty="0" err="1"/>
              <a:t>row</a:t>
            </a:r>
            <a:r>
              <a:rPr lang="fr-FR" sz="1200" dirty="0"/>
              <a:t>[0]);</a:t>
            </a:r>
          </a:p>
          <a:p>
            <a:pPr marL="36576" indent="0">
              <a:buNone/>
            </a:pPr>
            <a:r>
              <a:rPr lang="fr-FR" sz="1200" dirty="0"/>
              <a:t>            }</a:t>
            </a:r>
          </a:p>
          <a:p>
            <a:pPr marL="36576" indent="0">
              <a:buNone/>
            </a:pPr>
            <a:r>
              <a:rPr lang="fr-FR" sz="1200" dirty="0"/>
              <a:t>            $</a:t>
            </a:r>
            <a:r>
              <a:rPr lang="fr-FR" sz="1200" dirty="0" err="1"/>
              <a:t>result</a:t>
            </a:r>
            <a:r>
              <a:rPr lang="fr-FR" sz="1200" dirty="0"/>
              <a:t>-&gt;free();</a:t>
            </a:r>
          </a:p>
          <a:p>
            <a:pPr marL="36576" indent="0">
              <a:buNone/>
            </a:pPr>
            <a:r>
              <a:rPr lang="fr-FR" sz="1200" dirty="0"/>
              <a:t>        }</a:t>
            </a:r>
          </a:p>
          <a:p>
            <a:pPr marL="36576" indent="0">
              <a:buNone/>
            </a:pPr>
            <a:r>
              <a:rPr lang="fr-FR" sz="1200" dirty="0"/>
              <a:t>        /* Affichage d'une séparation */</a:t>
            </a:r>
          </a:p>
          <a:p>
            <a:pPr marL="36576" indent="0">
              <a:buNone/>
            </a:pPr>
            <a:r>
              <a:rPr lang="fr-FR" sz="1200" dirty="0"/>
              <a:t>        if ($</a:t>
            </a:r>
            <a:r>
              <a:rPr lang="fr-FR" sz="1200" dirty="0" err="1"/>
              <a:t>bdd</a:t>
            </a:r>
            <a:r>
              <a:rPr lang="fr-FR" sz="1200" dirty="0"/>
              <a:t>-&gt;</a:t>
            </a:r>
            <a:r>
              <a:rPr lang="fr-FR" sz="1200" dirty="0" err="1"/>
              <a:t>more_results</a:t>
            </a:r>
            <a:r>
              <a:rPr lang="fr-FR" sz="1200" dirty="0"/>
              <a:t>()) {</a:t>
            </a:r>
          </a:p>
          <a:p>
            <a:pPr marL="36576" indent="0">
              <a:buNone/>
            </a:pPr>
            <a:r>
              <a:rPr lang="fr-FR" sz="1200" dirty="0"/>
              <a:t>            </a:t>
            </a:r>
            <a:r>
              <a:rPr lang="fr-FR" sz="1200" dirty="0" err="1"/>
              <a:t>printf</a:t>
            </a:r>
            <a:r>
              <a:rPr lang="fr-FR" sz="1200" dirty="0"/>
              <a:t>("-----------------\n");</a:t>
            </a:r>
          </a:p>
          <a:p>
            <a:pPr marL="36576" indent="0">
              <a:buNone/>
            </a:pPr>
            <a:r>
              <a:rPr lang="fr-FR" sz="1200" dirty="0"/>
              <a:t>        }</a:t>
            </a:r>
          </a:p>
          <a:p>
            <a:pPr marL="36576" indent="0">
              <a:buNone/>
            </a:pPr>
            <a:r>
              <a:rPr lang="fr-FR" sz="1200" dirty="0"/>
              <a:t>    } </a:t>
            </a:r>
            <a:r>
              <a:rPr lang="fr-FR" sz="1200" dirty="0" err="1"/>
              <a:t>while</a:t>
            </a:r>
            <a:r>
              <a:rPr lang="fr-FR" sz="1200" dirty="0"/>
              <a:t> ($</a:t>
            </a:r>
            <a:r>
              <a:rPr lang="fr-FR" sz="1200" dirty="0" err="1"/>
              <a:t>bdd</a:t>
            </a:r>
            <a:r>
              <a:rPr lang="fr-FR" sz="1200" dirty="0"/>
              <a:t>-&gt;</a:t>
            </a:r>
            <a:r>
              <a:rPr lang="fr-FR" sz="1200" dirty="0" err="1"/>
              <a:t>next_result</a:t>
            </a:r>
            <a:r>
              <a:rPr lang="fr-FR" sz="1200" dirty="0"/>
              <a:t>());</a:t>
            </a:r>
          </a:p>
          <a:p>
            <a:pPr marL="36576" indent="0">
              <a:buNone/>
            </a:pPr>
            <a:r>
              <a:rPr lang="fr-FR" sz="1200" dirty="0" smtClean="0"/>
              <a:t>}</a:t>
            </a:r>
          </a:p>
          <a:p>
            <a:pPr marL="36576" indent="0">
              <a:buNone/>
            </a:pPr>
            <a:r>
              <a:rPr lang="fr-FR" sz="1200" dirty="0" smtClean="0"/>
              <a:t> $</a:t>
            </a:r>
            <a:r>
              <a:rPr lang="fr-FR" sz="1200" dirty="0" err="1"/>
              <a:t>bdd</a:t>
            </a:r>
            <a:r>
              <a:rPr lang="fr-FR" sz="1200" dirty="0"/>
              <a:t>-&gt;close();</a:t>
            </a:r>
          </a:p>
        </p:txBody>
      </p:sp>
    </p:spTree>
    <p:extLst>
      <p:ext uri="{BB962C8B-B14F-4D97-AF65-F5344CB8AC3E}">
        <p14:creationId xmlns:p14="http://schemas.microsoft.com/office/powerpoint/2010/main" val="253206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MYSQLi</a:t>
            </a:r>
            <a:r>
              <a:rPr lang="fr-FR" dirty="0"/>
              <a:t> : approche </a:t>
            </a:r>
            <a:r>
              <a:rPr lang="fr-FR" dirty="0" smtClean="0"/>
              <a:t>objet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Protection des requêtes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fr-FR" dirty="0"/>
              <a:t>//exemple ce que peut mettre une personne </a:t>
            </a:r>
          </a:p>
          <a:p>
            <a:pPr marL="36576" indent="0">
              <a:buNone/>
            </a:pPr>
            <a:r>
              <a:rPr lang="fr-FR" dirty="0"/>
              <a:t>//mal intentionné </a:t>
            </a:r>
            <a:r>
              <a:rPr lang="fr-FR" dirty="0" smtClean="0"/>
              <a:t>dans </a:t>
            </a:r>
            <a:r>
              <a:rPr lang="fr-FR" dirty="0"/>
              <a:t>les formulaire</a:t>
            </a:r>
          </a:p>
          <a:p>
            <a:pPr marL="36576" indent="0">
              <a:buNone/>
            </a:pPr>
            <a:r>
              <a:rPr lang="fr-FR" dirty="0"/>
              <a:t>$login = "</a:t>
            </a:r>
            <a:r>
              <a:rPr lang="fr-FR" dirty="0" err="1"/>
              <a:t>arnaud</a:t>
            </a:r>
            <a:r>
              <a:rPr lang="fr-FR" dirty="0"/>
              <a:t>";</a:t>
            </a:r>
          </a:p>
          <a:p>
            <a:pPr marL="36576" indent="0">
              <a:buNone/>
            </a:pPr>
            <a:r>
              <a:rPr lang="fr-FR" dirty="0"/>
              <a:t>$</a:t>
            </a:r>
            <a:r>
              <a:rPr lang="fr-FR" dirty="0" err="1"/>
              <a:t>password</a:t>
            </a:r>
            <a:r>
              <a:rPr lang="fr-FR" dirty="0"/>
              <a:t> = "toto' OR 1=1; -- </a:t>
            </a:r>
            <a:r>
              <a:rPr lang="fr-FR" dirty="0" smtClean="0"/>
              <a:t>";</a:t>
            </a:r>
            <a:endParaRPr lang="fr-FR" dirty="0"/>
          </a:p>
          <a:p>
            <a:pPr marL="36576" indent="0">
              <a:buNone/>
            </a:pPr>
            <a:endParaRPr lang="fr-FR" dirty="0" smtClean="0"/>
          </a:p>
          <a:p>
            <a:pPr marL="36576" indent="0">
              <a:buNone/>
            </a:pPr>
            <a:endParaRPr lang="fr-FR" dirty="0"/>
          </a:p>
          <a:p>
            <a:pPr marL="36576" indent="0">
              <a:buNone/>
            </a:pPr>
            <a:r>
              <a:rPr lang="fr-FR" dirty="0"/>
              <a:t>$</a:t>
            </a:r>
            <a:r>
              <a:rPr lang="fr-FR" dirty="0" err="1"/>
              <a:t>req</a:t>
            </a:r>
            <a:r>
              <a:rPr lang="fr-FR" dirty="0"/>
              <a:t> = "SELECT * FROM user </a:t>
            </a:r>
            <a:r>
              <a:rPr lang="fr-FR" dirty="0" err="1"/>
              <a:t>where</a:t>
            </a:r>
            <a:r>
              <a:rPr lang="fr-FR" dirty="0"/>
              <a:t> login='$login' AND </a:t>
            </a:r>
            <a:r>
              <a:rPr lang="fr-FR" dirty="0" err="1"/>
              <a:t>password</a:t>
            </a:r>
            <a:r>
              <a:rPr lang="fr-FR" dirty="0"/>
              <a:t>='$</a:t>
            </a:r>
            <a:r>
              <a:rPr lang="fr-FR" dirty="0" err="1"/>
              <a:t>password</a:t>
            </a:r>
            <a:r>
              <a:rPr lang="fr-FR" dirty="0"/>
              <a:t>'";</a:t>
            </a:r>
          </a:p>
          <a:p>
            <a:pPr marL="36576" indent="0">
              <a:buNone/>
            </a:pPr>
            <a:endParaRPr lang="fr-FR" dirty="0"/>
          </a:p>
          <a:p>
            <a:pPr marL="36576" indent="0">
              <a:buNone/>
            </a:pPr>
            <a:r>
              <a:rPr lang="fr-FR" dirty="0"/>
              <a:t>//Insertion de valeur dans la table</a:t>
            </a:r>
          </a:p>
          <a:p>
            <a:pPr marL="36576" indent="0">
              <a:buNone/>
            </a:pPr>
            <a:r>
              <a:rPr lang="fr-FR" dirty="0"/>
              <a:t>$</a:t>
            </a:r>
            <a:r>
              <a:rPr lang="fr-FR" dirty="0" err="1"/>
              <a:t>result</a:t>
            </a:r>
            <a:r>
              <a:rPr lang="fr-FR" dirty="0"/>
              <a:t> = 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query</a:t>
            </a:r>
            <a:r>
              <a:rPr lang="fr-FR" dirty="0"/>
              <a:t>($</a:t>
            </a:r>
            <a:r>
              <a:rPr lang="fr-FR" dirty="0" err="1"/>
              <a:t>req</a:t>
            </a:r>
            <a:r>
              <a:rPr lang="fr-FR" dirty="0"/>
              <a:t>);</a:t>
            </a:r>
          </a:p>
          <a:p>
            <a:pPr marL="36576" indent="0">
              <a:buNone/>
            </a:pPr>
            <a:r>
              <a:rPr lang="fr-FR" dirty="0"/>
              <a:t>if($</a:t>
            </a:r>
            <a:r>
              <a:rPr lang="fr-FR" dirty="0" err="1"/>
              <a:t>result</a:t>
            </a:r>
            <a:r>
              <a:rPr lang="fr-FR" dirty="0"/>
              <a:t> === false)</a:t>
            </a:r>
          </a:p>
          <a:p>
            <a:pPr marL="36576" indent="0">
              <a:buNone/>
            </a:pPr>
            <a:r>
              <a:rPr lang="fr-FR" dirty="0"/>
              <a:t>{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"Erreur: (".$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errno</a:t>
            </a:r>
            <a:r>
              <a:rPr lang="fr-FR" dirty="0"/>
              <a:t>.") 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error</a:t>
            </a:r>
            <a:r>
              <a:rPr lang="fr-FR" dirty="0"/>
              <a:t>;</a:t>
            </a:r>
          </a:p>
          <a:p>
            <a:pPr marL="36576" indent="0">
              <a:buNone/>
            </a:pPr>
            <a:r>
              <a:rPr lang="fr-FR" dirty="0"/>
              <a:t>}</a:t>
            </a:r>
          </a:p>
          <a:p>
            <a:pPr marL="36576" indent="0">
              <a:buNone/>
            </a:pPr>
            <a:r>
              <a:rPr lang="fr-FR" dirty="0"/>
              <a:t>if($</a:t>
            </a:r>
            <a:r>
              <a:rPr lang="fr-FR" dirty="0" err="1"/>
              <a:t>row</a:t>
            </a:r>
            <a:r>
              <a:rPr lang="fr-FR" dirty="0"/>
              <a:t> = $</a:t>
            </a:r>
            <a:r>
              <a:rPr lang="fr-FR" dirty="0" err="1"/>
              <a:t>result</a:t>
            </a:r>
            <a:r>
              <a:rPr lang="fr-FR" dirty="0"/>
              <a:t>-&gt;</a:t>
            </a:r>
            <a:r>
              <a:rPr lang="fr-FR" dirty="0" err="1"/>
              <a:t>fetch_object</a:t>
            </a:r>
            <a:r>
              <a:rPr lang="fr-FR" dirty="0"/>
              <a:t>())</a:t>
            </a:r>
          </a:p>
          <a:p>
            <a:pPr marL="36576" indent="0">
              <a:buNone/>
            </a:pPr>
            <a:r>
              <a:rPr lang="fr-FR" dirty="0" smtClean="0"/>
              <a:t>{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smtClean="0"/>
              <a:t>//l'utilisateur est connecté</a:t>
            </a:r>
            <a:endParaRPr lang="fr-FR" dirty="0"/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"login : ".$</a:t>
            </a:r>
            <a:r>
              <a:rPr lang="fr-FR" dirty="0" err="1"/>
              <a:t>row</a:t>
            </a:r>
            <a:r>
              <a:rPr lang="fr-FR" dirty="0"/>
              <a:t>-&gt;login." </a:t>
            </a:r>
            <a:r>
              <a:rPr lang="fr-FR" dirty="0" err="1"/>
              <a:t>password</a:t>
            </a:r>
            <a:r>
              <a:rPr lang="fr-FR" dirty="0"/>
              <a:t> : ".$</a:t>
            </a:r>
            <a:r>
              <a:rPr lang="fr-FR" dirty="0" err="1"/>
              <a:t>row</a:t>
            </a:r>
            <a:r>
              <a:rPr lang="fr-FR" dirty="0"/>
              <a:t>-&gt;</a:t>
            </a:r>
            <a:r>
              <a:rPr lang="fr-FR" dirty="0" err="1"/>
              <a:t>password</a:t>
            </a:r>
            <a:r>
              <a:rPr lang="fr-FR" dirty="0"/>
              <a:t>."&lt;</a:t>
            </a:r>
            <a:r>
              <a:rPr lang="fr-FR" dirty="0" err="1"/>
              <a:t>br</a:t>
            </a:r>
            <a:r>
              <a:rPr lang="fr-FR" dirty="0"/>
              <a:t>/&gt;";</a:t>
            </a:r>
          </a:p>
          <a:p>
            <a:pPr marL="36576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71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MYSQLi</a:t>
            </a:r>
            <a:r>
              <a:rPr lang="fr-FR" dirty="0"/>
              <a:t> : approche objet</a:t>
            </a:r>
            <a:br>
              <a:rPr lang="fr-FR" dirty="0"/>
            </a:br>
            <a:r>
              <a:rPr lang="fr-FR" dirty="0"/>
              <a:t>	Protection des requêtes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escape_string</a:t>
            </a:r>
            <a:r>
              <a:rPr lang="fr-FR" dirty="0" smtClean="0"/>
              <a:t>()</a:t>
            </a:r>
          </a:p>
          <a:p>
            <a:endParaRPr lang="fr-FR" dirty="0" smtClean="0"/>
          </a:p>
          <a:p>
            <a:pPr marL="36576" indent="0">
              <a:buNone/>
            </a:pPr>
            <a:r>
              <a:rPr lang="fr-FR" sz="1900" dirty="0"/>
              <a:t>//exemple ce que peut mettre une personne </a:t>
            </a:r>
          </a:p>
          <a:p>
            <a:pPr marL="36576" indent="0">
              <a:buNone/>
            </a:pPr>
            <a:r>
              <a:rPr lang="fr-FR" sz="1900" dirty="0"/>
              <a:t>//mal intentionné dans les formulaire</a:t>
            </a:r>
          </a:p>
          <a:p>
            <a:pPr marL="36576" indent="0">
              <a:buNone/>
            </a:pPr>
            <a:r>
              <a:rPr lang="fr-FR" sz="1900" dirty="0"/>
              <a:t>$login = $</a:t>
            </a:r>
            <a:r>
              <a:rPr lang="fr-FR" sz="1900" dirty="0" err="1"/>
              <a:t>bdd</a:t>
            </a:r>
            <a:r>
              <a:rPr lang="fr-FR" sz="1900" dirty="0"/>
              <a:t>-&gt;</a:t>
            </a:r>
            <a:r>
              <a:rPr lang="fr-FR" sz="1900" dirty="0" err="1"/>
              <a:t>escape_string</a:t>
            </a:r>
            <a:r>
              <a:rPr lang="fr-FR" sz="1900" dirty="0"/>
              <a:t>("</a:t>
            </a:r>
            <a:r>
              <a:rPr lang="fr-FR" sz="1900" dirty="0" err="1"/>
              <a:t>arnaud</a:t>
            </a:r>
            <a:r>
              <a:rPr lang="fr-FR" sz="1900" dirty="0"/>
              <a:t>");</a:t>
            </a:r>
          </a:p>
          <a:p>
            <a:pPr marL="36576" indent="0">
              <a:buNone/>
            </a:pPr>
            <a:r>
              <a:rPr lang="fr-FR" sz="1900" dirty="0"/>
              <a:t>$</a:t>
            </a:r>
            <a:r>
              <a:rPr lang="fr-FR" sz="1900" dirty="0" err="1"/>
              <a:t>password</a:t>
            </a:r>
            <a:r>
              <a:rPr lang="fr-FR" sz="1900" dirty="0"/>
              <a:t> = $</a:t>
            </a:r>
            <a:r>
              <a:rPr lang="fr-FR" sz="1900" dirty="0" err="1"/>
              <a:t>bdd</a:t>
            </a:r>
            <a:r>
              <a:rPr lang="fr-FR" sz="1900" dirty="0"/>
              <a:t>-&gt;</a:t>
            </a:r>
            <a:r>
              <a:rPr lang="fr-FR" sz="1900" dirty="0" err="1"/>
              <a:t>escape_string</a:t>
            </a:r>
            <a:r>
              <a:rPr lang="fr-FR" sz="1900" dirty="0"/>
              <a:t>("toto' OR 1=1; -- ");</a:t>
            </a:r>
          </a:p>
          <a:p>
            <a:pPr marL="36576" indent="0">
              <a:buNone/>
            </a:pPr>
            <a:endParaRPr lang="fr-FR" sz="1900" dirty="0"/>
          </a:p>
          <a:p>
            <a:pPr marL="36576" indent="0">
              <a:buNone/>
            </a:pPr>
            <a:endParaRPr lang="fr-FR" sz="1900" dirty="0"/>
          </a:p>
          <a:p>
            <a:pPr marL="36576" indent="0">
              <a:buNone/>
            </a:pPr>
            <a:r>
              <a:rPr lang="fr-FR" sz="1900" dirty="0"/>
              <a:t>$</a:t>
            </a:r>
            <a:r>
              <a:rPr lang="fr-FR" sz="1900" dirty="0" err="1"/>
              <a:t>req</a:t>
            </a:r>
            <a:r>
              <a:rPr lang="fr-FR" sz="1900" dirty="0"/>
              <a:t> = "SELECT * FROM user </a:t>
            </a:r>
            <a:r>
              <a:rPr lang="fr-FR" sz="1900" dirty="0" err="1"/>
              <a:t>where</a:t>
            </a:r>
            <a:r>
              <a:rPr lang="fr-FR" sz="1900" dirty="0"/>
              <a:t> login='$login' AND </a:t>
            </a:r>
            <a:r>
              <a:rPr lang="fr-FR" sz="1900" dirty="0" err="1"/>
              <a:t>password</a:t>
            </a:r>
            <a:r>
              <a:rPr lang="fr-FR" sz="1900" dirty="0"/>
              <a:t>='$</a:t>
            </a:r>
            <a:r>
              <a:rPr lang="fr-FR" sz="1900" dirty="0" err="1"/>
              <a:t>password</a:t>
            </a:r>
            <a:r>
              <a:rPr lang="fr-FR" sz="1900" dirty="0" smtClean="0"/>
              <a:t>'";</a:t>
            </a:r>
          </a:p>
          <a:p>
            <a:endParaRPr lang="fr-FR" dirty="0"/>
          </a:p>
          <a:p>
            <a:r>
              <a:rPr lang="fr-FR" dirty="0" smtClean="0"/>
              <a:t>$</a:t>
            </a:r>
            <a:r>
              <a:rPr lang="fr-FR" dirty="0" err="1" smtClean="0"/>
              <a:t>req</a:t>
            </a:r>
            <a:r>
              <a:rPr lang="fr-FR" dirty="0" smtClean="0"/>
              <a:t> contient maintenant :</a:t>
            </a:r>
          </a:p>
          <a:p>
            <a:endParaRPr lang="fr-FR" dirty="0" smtClean="0"/>
          </a:p>
          <a:p>
            <a:pPr marL="36576" indent="0">
              <a:buNone/>
            </a:pPr>
            <a:r>
              <a:rPr lang="en-US" sz="1700" dirty="0"/>
              <a:t>SELECT * FROM user where login='</a:t>
            </a:r>
            <a:r>
              <a:rPr lang="en-US" sz="1700" dirty="0" err="1"/>
              <a:t>arnaud</a:t>
            </a:r>
            <a:r>
              <a:rPr lang="en-US" sz="1700" dirty="0"/>
              <a:t>' AND password='</a:t>
            </a:r>
            <a:r>
              <a:rPr lang="en-US" sz="1700" dirty="0" err="1"/>
              <a:t>toto</a:t>
            </a:r>
            <a:r>
              <a:rPr lang="en-US" sz="1700" dirty="0"/>
              <a:t>\' OR 1=1; -- '</a:t>
            </a:r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60838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MYSQLi</a:t>
            </a:r>
            <a:r>
              <a:rPr lang="fr-FR" dirty="0"/>
              <a:t> : approche objet</a:t>
            </a:r>
            <a:br>
              <a:rPr lang="fr-FR" dirty="0"/>
            </a:br>
            <a:r>
              <a:rPr lang="fr-FR" dirty="0"/>
              <a:t>	Protection des requêtes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endParaRPr lang="fr-FR" dirty="0" smtClean="0"/>
          </a:p>
          <a:p>
            <a:pPr marL="36576" indent="0">
              <a:buNone/>
            </a:pPr>
            <a:r>
              <a:rPr lang="fr-FR" dirty="0" smtClean="0"/>
              <a:t>//</a:t>
            </a:r>
            <a:r>
              <a:rPr lang="fr-FR" dirty="0"/>
              <a:t>exemple ce que peut mettre une personne </a:t>
            </a:r>
          </a:p>
          <a:p>
            <a:pPr marL="36576" indent="0">
              <a:buNone/>
            </a:pPr>
            <a:r>
              <a:rPr lang="fr-FR" dirty="0"/>
              <a:t>//mal intentionné dans les formulaire</a:t>
            </a:r>
          </a:p>
          <a:p>
            <a:pPr marL="36576" indent="0">
              <a:buNone/>
            </a:pPr>
            <a:r>
              <a:rPr lang="fr-FR" dirty="0"/>
              <a:t>$valeur = "1),(2";</a:t>
            </a:r>
          </a:p>
          <a:p>
            <a:pPr marL="36576" indent="0">
              <a:buNone/>
            </a:pPr>
            <a:r>
              <a:rPr lang="fr-FR" dirty="0"/>
              <a:t>$valeur = 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escape_string</a:t>
            </a:r>
            <a:r>
              <a:rPr lang="fr-FR" dirty="0"/>
              <a:t>($valeur</a:t>
            </a:r>
            <a:r>
              <a:rPr lang="fr-FR" dirty="0" smtClean="0"/>
              <a:t>);</a:t>
            </a:r>
          </a:p>
          <a:p>
            <a:pPr marL="36576" indent="0">
              <a:buNone/>
            </a:pPr>
            <a:endParaRPr lang="fr-FR" dirty="0"/>
          </a:p>
          <a:p>
            <a:pPr marL="36576" indent="0">
              <a:buNone/>
            </a:pPr>
            <a:r>
              <a:rPr lang="fr-FR" dirty="0"/>
              <a:t>$</a:t>
            </a:r>
            <a:r>
              <a:rPr lang="fr-FR" dirty="0" err="1"/>
              <a:t>req</a:t>
            </a:r>
            <a:r>
              <a:rPr lang="fr-FR" dirty="0"/>
              <a:t> = "INSERT INTO test(id) VALUES ($valeur);";</a:t>
            </a:r>
          </a:p>
          <a:p>
            <a:pPr marL="36576" indent="0">
              <a:buNone/>
            </a:pPr>
            <a:endParaRPr lang="fr-FR" dirty="0"/>
          </a:p>
          <a:p>
            <a:pPr marL="36576" indent="0">
              <a:buNone/>
            </a:pPr>
            <a:r>
              <a:rPr lang="fr-FR" dirty="0"/>
              <a:t>//Insertion de valeur dans la table</a:t>
            </a:r>
          </a:p>
          <a:p>
            <a:pPr marL="36576" indent="0">
              <a:buNone/>
            </a:pPr>
            <a:r>
              <a:rPr lang="fr-FR" dirty="0"/>
              <a:t>$</a:t>
            </a:r>
            <a:r>
              <a:rPr lang="fr-FR" dirty="0" err="1"/>
              <a:t>result</a:t>
            </a:r>
            <a:r>
              <a:rPr lang="fr-FR" dirty="0"/>
              <a:t> = 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query</a:t>
            </a:r>
            <a:r>
              <a:rPr lang="fr-FR" dirty="0"/>
              <a:t>($</a:t>
            </a:r>
            <a:r>
              <a:rPr lang="fr-FR" dirty="0" err="1"/>
              <a:t>req</a:t>
            </a:r>
            <a:r>
              <a:rPr lang="fr-FR" dirty="0"/>
              <a:t>);</a:t>
            </a:r>
          </a:p>
          <a:p>
            <a:pPr marL="36576" indent="0">
              <a:buNone/>
            </a:pPr>
            <a:r>
              <a:rPr lang="fr-FR" dirty="0"/>
              <a:t>if($</a:t>
            </a:r>
            <a:r>
              <a:rPr lang="fr-FR" dirty="0" err="1"/>
              <a:t>result</a:t>
            </a:r>
            <a:r>
              <a:rPr lang="fr-FR" dirty="0"/>
              <a:t> === false)</a:t>
            </a:r>
          </a:p>
          <a:p>
            <a:pPr marL="36576" indent="0">
              <a:buNone/>
            </a:pPr>
            <a:r>
              <a:rPr lang="fr-FR" dirty="0"/>
              <a:t>{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"Erreur: (".$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errno</a:t>
            </a:r>
            <a:r>
              <a:rPr lang="fr-FR" dirty="0"/>
              <a:t>.") 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error</a:t>
            </a:r>
            <a:r>
              <a:rPr lang="fr-FR" dirty="0"/>
              <a:t>;</a:t>
            </a:r>
          </a:p>
          <a:p>
            <a:pPr marL="36576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594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MYSQLi : approche objet</a:t>
            </a:r>
            <a:br>
              <a:rPr lang="fr-FR" smtClean="0"/>
            </a:br>
            <a:r>
              <a:rPr lang="fr-FR" smtClean="0"/>
              <a:t>	Protection des requêtes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is_numeric</a:t>
            </a:r>
            <a:r>
              <a:rPr lang="fr-FR" dirty="0" smtClean="0"/>
              <a:t> : vérifie que c'est une nombre</a:t>
            </a:r>
          </a:p>
          <a:p>
            <a:r>
              <a:rPr lang="fr-FR" dirty="0" smtClean="0"/>
              <a:t>Pour vérifier si c'est un entier :</a:t>
            </a:r>
          </a:p>
          <a:p>
            <a:r>
              <a:rPr lang="fr-FR" dirty="0" smtClean="0"/>
              <a:t>$var </a:t>
            </a:r>
            <a:r>
              <a:rPr lang="fr-FR" smtClean="0"/>
              <a:t>== round($var)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6336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MYSQLi</a:t>
            </a:r>
            <a:r>
              <a:rPr lang="fr-FR" dirty="0" smtClean="0"/>
              <a:t> </a:t>
            </a:r>
            <a:r>
              <a:rPr lang="fr-FR" dirty="0"/>
              <a:t>: approche objet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 smtClean="0"/>
              <a:t>Requêtes préparées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fr-FR" dirty="0" smtClean="0"/>
              <a:t>$</a:t>
            </a:r>
            <a:r>
              <a:rPr lang="fr-FR" dirty="0" err="1"/>
              <a:t>req</a:t>
            </a:r>
            <a:r>
              <a:rPr lang="fr-FR" dirty="0"/>
              <a:t> = 'SELECT </a:t>
            </a:r>
            <a:r>
              <a:rPr lang="fr-FR" dirty="0" err="1"/>
              <a:t>titre,date,contenu,url</a:t>
            </a:r>
            <a:r>
              <a:rPr lang="fr-FR" dirty="0"/>
              <a:t> FROM article WHERE </a:t>
            </a:r>
            <a:r>
              <a:rPr lang="fr-FR" dirty="0" err="1"/>
              <a:t>idCategorie</a:t>
            </a:r>
            <a:r>
              <a:rPr lang="fr-FR" dirty="0"/>
              <a:t>=? AND auteur</a:t>
            </a:r>
            <a:r>
              <a:rPr lang="fr-FR" dirty="0" smtClean="0"/>
              <a:t>=?';</a:t>
            </a:r>
          </a:p>
          <a:p>
            <a:pPr marL="36576" indent="0">
              <a:buNone/>
            </a:pPr>
            <a:r>
              <a:rPr lang="fr-FR" dirty="0" smtClean="0"/>
              <a:t>//</a:t>
            </a:r>
            <a:r>
              <a:rPr lang="fr-FR" dirty="0"/>
              <a:t>préparation de la </a:t>
            </a:r>
            <a:r>
              <a:rPr lang="fr-FR" dirty="0" smtClean="0"/>
              <a:t>requête</a:t>
            </a:r>
          </a:p>
          <a:p>
            <a:pPr marL="36576" indent="0">
              <a:buNone/>
            </a:pPr>
            <a:r>
              <a:rPr lang="fr-FR" dirty="0" smtClean="0"/>
              <a:t>$</a:t>
            </a:r>
            <a:r>
              <a:rPr lang="fr-FR" dirty="0" err="1"/>
              <a:t>stmt</a:t>
            </a:r>
            <a:r>
              <a:rPr lang="fr-FR" dirty="0"/>
              <a:t> = 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prepare</a:t>
            </a:r>
            <a:r>
              <a:rPr lang="fr-FR" dirty="0"/>
              <a:t>($</a:t>
            </a:r>
            <a:r>
              <a:rPr lang="fr-FR" dirty="0" err="1"/>
              <a:t>req</a:t>
            </a:r>
            <a:r>
              <a:rPr lang="fr-FR" dirty="0" smtClean="0"/>
              <a:t>);</a:t>
            </a:r>
          </a:p>
          <a:p>
            <a:pPr marL="36576" indent="0">
              <a:buNone/>
            </a:pPr>
            <a:r>
              <a:rPr lang="fr-FR" dirty="0" smtClean="0"/>
              <a:t>$</a:t>
            </a:r>
            <a:r>
              <a:rPr lang="fr-FR" dirty="0" err="1"/>
              <a:t>categ</a:t>
            </a:r>
            <a:r>
              <a:rPr lang="fr-FR" dirty="0"/>
              <a:t> = $_POST['</a:t>
            </a:r>
            <a:r>
              <a:rPr lang="fr-FR" dirty="0" err="1"/>
              <a:t>Categ</a:t>
            </a:r>
            <a:r>
              <a:rPr lang="fr-FR" dirty="0" smtClean="0"/>
              <a:t>'];</a:t>
            </a:r>
          </a:p>
          <a:p>
            <a:pPr marL="36576" indent="0">
              <a:buNone/>
            </a:pPr>
            <a:r>
              <a:rPr lang="fr-FR" dirty="0" smtClean="0"/>
              <a:t>$</a:t>
            </a:r>
            <a:r>
              <a:rPr lang="fr-FR" dirty="0"/>
              <a:t>auteur= $_POST['auteur</a:t>
            </a:r>
            <a:r>
              <a:rPr lang="fr-FR" dirty="0" smtClean="0"/>
              <a:t>'];</a:t>
            </a:r>
          </a:p>
          <a:p>
            <a:pPr marL="36576" indent="0">
              <a:buNone/>
            </a:pPr>
            <a:endParaRPr lang="fr-FR" dirty="0" smtClean="0"/>
          </a:p>
          <a:p>
            <a:pPr marL="36576" indent="0">
              <a:buNone/>
            </a:pPr>
            <a:r>
              <a:rPr lang="fr-FR" dirty="0" smtClean="0"/>
              <a:t>$</a:t>
            </a:r>
            <a:r>
              <a:rPr lang="fr-FR" dirty="0" err="1"/>
              <a:t>stmt</a:t>
            </a:r>
            <a:r>
              <a:rPr lang="fr-FR" dirty="0"/>
              <a:t>-&gt;</a:t>
            </a:r>
            <a:r>
              <a:rPr lang="fr-FR" dirty="0" err="1"/>
              <a:t>bind_param</a:t>
            </a:r>
            <a:r>
              <a:rPr lang="fr-FR" dirty="0"/>
              <a:t>('</a:t>
            </a:r>
            <a:r>
              <a:rPr lang="fr-FR" dirty="0" err="1"/>
              <a:t>is</a:t>
            </a:r>
            <a:r>
              <a:rPr lang="fr-FR" dirty="0"/>
              <a:t>',$</a:t>
            </a:r>
            <a:r>
              <a:rPr lang="fr-FR" dirty="0" err="1"/>
              <a:t>categ</a:t>
            </a:r>
            <a:r>
              <a:rPr lang="fr-FR" dirty="0"/>
              <a:t>,$auteur</a:t>
            </a:r>
            <a:r>
              <a:rPr lang="fr-FR" dirty="0" smtClean="0"/>
              <a:t>);/</a:t>
            </a:r>
          </a:p>
          <a:p>
            <a:pPr marL="36576" indent="0">
              <a:buNone/>
            </a:pPr>
            <a:r>
              <a:rPr lang="fr-FR" dirty="0" smtClean="0"/>
              <a:t>/</a:t>
            </a:r>
            <a:r>
              <a:rPr lang="fr-FR" dirty="0" err="1"/>
              <a:t>Execution</a:t>
            </a:r>
            <a:r>
              <a:rPr lang="fr-FR" dirty="0"/>
              <a:t> de la </a:t>
            </a:r>
            <a:r>
              <a:rPr lang="fr-FR" dirty="0" smtClean="0"/>
              <a:t>requête</a:t>
            </a:r>
          </a:p>
          <a:p>
            <a:pPr marL="36576" indent="0">
              <a:buNone/>
            </a:pPr>
            <a:r>
              <a:rPr lang="fr-FR" dirty="0" smtClean="0"/>
              <a:t>$</a:t>
            </a:r>
            <a:r>
              <a:rPr lang="fr-FR" dirty="0" err="1"/>
              <a:t>stmt</a:t>
            </a:r>
            <a:r>
              <a:rPr lang="fr-FR" dirty="0"/>
              <a:t>-&gt;</a:t>
            </a:r>
            <a:r>
              <a:rPr lang="fr-FR" dirty="0" err="1"/>
              <a:t>execute</a:t>
            </a:r>
            <a:r>
              <a:rPr lang="fr-FR" dirty="0" smtClean="0"/>
              <a:t>();</a:t>
            </a:r>
          </a:p>
          <a:p>
            <a:pPr marL="36576" indent="0">
              <a:buNone/>
            </a:pPr>
            <a:r>
              <a:rPr lang="fr-FR" dirty="0" smtClean="0"/>
              <a:t>//</a:t>
            </a:r>
            <a:r>
              <a:rPr lang="fr-FR" dirty="0"/>
              <a:t>liaison des variables avec le </a:t>
            </a:r>
            <a:r>
              <a:rPr lang="fr-FR" dirty="0" smtClean="0"/>
              <a:t>résultat</a:t>
            </a:r>
          </a:p>
          <a:p>
            <a:pPr marL="36576" indent="0">
              <a:buNone/>
            </a:pPr>
            <a:r>
              <a:rPr lang="fr-FR" dirty="0" smtClean="0"/>
              <a:t>$</a:t>
            </a:r>
            <a:r>
              <a:rPr lang="fr-FR" dirty="0" err="1"/>
              <a:t>stmt</a:t>
            </a:r>
            <a:r>
              <a:rPr lang="fr-FR" dirty="0"/>
              <a:t>-&gt;</a:t>
            </a:r>
            <a:r>
              <a:rPr lang="fr-FR" dirty="0" err="1"/>
              <a:t>bind_result</a:t>
            </a:r>
            <a:r>
              <a:rPr lang="fr-FR" dirty="0"/>
              <a:t>($</a:t>
            </a:r>
            <a:r>
              <a:rPr lang="fr-FR" dirty="0" err="1"/>
              <a:t>titre,$date,$contenu,$lien</a:t>
            </a:r>
            <a:r>
              <a:rPr lang="fr-FR" dirty="0" smtClean="0"/>
              <a:t>);</a:t>
            </a:r>
          </a:p>
          <a:p>
            <a:pPr marL="36576" indent="0">
              <a:buNone/>
            </a:pPr>
            <a:r>
              <a:rPr lang="fr-FR" dirty="0" err="1" smtClean="0"/>
              <a:t>while</a:t>
            </a:r>
            <a:r>
              <a:rPr lang="fr-FR" dirty="0"/>
              <a:t>($</a:t>
            </a:r>
            <a:r>
              <a:rPr lang="fr-FR" dirty="0" err="1"/>
              <a:t>stmt</a:t>
            </a:r>
            <a:r>
              <a:rPr lang="fr-FR" dirty="0"/>
              <a:t>-&gt;</a:t>
            </a:r>
            <a:r>
              <a:rPr lang="fr-FR" dirty="0" err="1"/>
              <a:t>fetch</a:t>
            </a:r>
            <a:r>
              <a:rPr lang="fr-FR" dirty="0" smtClean="0"/>
              <a:t>())</a:t>
            </a:r>
          </a:p>
          <a:p>
            <a:pPr marL="36576" indent="0">
              <a:buNone/>
            </a:pPr>
            <a:r>
              <a:rPr lang="fr-FR" dirty="0" smtClean="0"/>
              <a:t>{</a:t>
            </a:r>
            <a:r>
              <a:rPr lang="fr-FR" dirty="0"/>
              <a:t>	</a:t>
            </a:r>
            <a:endParaRPr lang="fr-FR" dirty="0" smtClean="0"/>
          </a:p>
          <a:p>
            <a:pPr marL="36576" indent="0">
              <a:buNone/>
            </a:pPr>
            <a:r>
              <a:rPr lang="fr-FR" dirty="0" err="1" smtClean="0"/>
              <a:t>echo</a:t>
            </a:r>
            <a:r>
              <a:rPr lang="fr-FR" dirty="0" smtClean="0"/>
              <a:t> </a:t>
            </a:r>
            <a:r>
              <a:rPr lang="fr-FR" dirty="0"/>
              <a:t>"&lt;article</a:t>
            </a:r>
            <a:r>
              <a:rPr lang="fr-FR" dirty="0" smtClean="0"/>
              <a:t>&gt;</a:t>
            </a:r>
          </a:p>
          <a:p>
            <a:pPr marL="36576" indent="0">
              <a:buNone/>
            </a:pPr>
            <a:r>
              <a:rPr lang="fr-FR" dirty="0"/>
              <a:t>		&lt;header</a:t>
            </a:r>
            <a:r>
              <a:rPr lang="fr-FR" dirty="0" smtClean="0"/>
              <a:t>&gt;</a:t>
            </a:r>
          </a:p>
          <a:p>
            <a:pPr marL="36576" indent="0">
              <a:buNone/>
            </a:pPr>
            <a:r>
              <a:rPr lang="fr-FR" dirty="0"/>
              <a:t>			&lt;h1&gt;$date : $titre&lt;/h1</a:t>
            </a:r>
            <a:r>
              <a:rPr lang="fr-FR" dirty="0" smtClean="0"/>
              <a:t>&gt;</a:t>
            </a:r>
          </a:p>
          <a:p>
            <a:pPr marL="36576" indent="0">
              <a:buNone/>
            </a:pPr>
            <a:r>
              <a:rPr lang="fr-FR" dirty="0"/>
              <a:t>		&lt;/header</a:t>
            </a:r>
            <a:r>
              <a:rPr lang="fr-FR" dirty="0" smtClean="0"/>
              <a:t>&gt;</a:t>
            </a:r>
          </a:p>
          <a:p>
            <a:pPr marL="36576" indent="0">
              <a:buNone/>
            </a:pPr>
            <a:r>
              <a:rPr lang="fr-FR" dirty="0"/>
              <a:t>		$contenu	</a:t>
            </a:r>
            <a:endParaRPr lang="fr-FR" dirty="0" smtClean="0"/>
          </a:p>
          <a:p>
            <a:pPr marL="36576" indent="0">
              <a:buNone/>
            </a:pPr>
            <a:r>
              <a:rPr lang="fr-FR" dirty="0"/>
              <a:t>	&lt;</a:t>
            </a:r>
            <a:r>
              <a:rPr lang="fr-FR" dirty="0" err="1"/>
              <a:t>footer</a:t>
            </a:r>
            <a:r>
              <a:rPr lang="fr-FR" dirty="0" smtClean="0"/>
              <a:t>&gt;</a:t>
            </a:r>
          </a:p>
          <a:p>
            <a:pPr marL="36576" indent="0">
              <a:buNone/>
            </a:pPr>
            <a:r>
              <a:rPr lang="fr-FR" dirty="0"/>
              <a:t>			&lt;a </a:t>
            </a:r>
            <a:r>
              <a:rPr lang="fr-FR" dirty="0" err="1"/>
              <a:t>href</a:t>
            </a:r>
            <a:r>
              <a:rPr lang="fr-FR" dirty="0"/>
              <a:t>=\"$lien\"&gt;$lien&lt;/a</a:t>
            </a:r>
            <a:r>
              <a:rPr lang="fr-FR" dirty="0" smtClean="0"/>
              <a:t>&gt;</a:t>
            </a:r>
          </a:p>
          <a:p>
            <a:pPr marL="36576" indent="0">
              <a:buNone/>
            </a:pPr>
            <a:r>
              <a:rPr lang="fr-FR" dirty="0"/>
              <a:t>		&lt;/</a:t>
            </a:r>
            <a:r>
              <a:rPr lang="fr-FR" dirty="0" err="1"/>
              <a:t>footer</a:t>
            </a:r>
            <a:r>
              <a:rPr lang="fr-FR" dirty="0" smtClean="0"/>
              <a:t>&gt;</a:t>
            </a:r>
          </a:p>
          <a:p>
            <a:pPr marL="36576" indent="0">
              <a:buNone/>
            </a:pPr>
            <a:r>
              <a:rPr lang="fr-FR" dirty="0"/>
              <a:t>	&lt;/article</a:t>
            </a:r>
            <a:r>
              <a:rPr lang="fr-FR" dirty="0" smtClean="0"/>
              <a:t>&gt;";</a:t>
            </a:r>
          </a:p>
          <a:p>
            <a:pPr marL="36576" indent="0">
              <a:buNone/>
            </a:pP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112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MYSQLi</a:t>
            </a:r>
            <a:r>
              <a:rPr lang="fr-FR" dirty="0"/>
              <a:t> : approche </a:t>
            </a:r>
            <a:r>
              <a:rPr lang="fr-FR" dirty="0" smtClean="0"/>
              <a:t>procédurale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5141168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fr-FR" sz="1800" dirty="0" smtClean="0"/>
              <a:t>if</a:t>
            </a:r>
            <a:r>
              <a:rPr lang="fr-FR" sz="1800" dirty="0"/>
              <a:t>($</a:t>
            </a:r>
            <a:r>
              <a:rPr lang="fr-FR" sz="1800" dirty="0" err="1"/>
              <a:t>bdd</a:t>
            </a:r>
            <a:r>
              <a:rPr lang="fr-FR" sz="1800" dirty="0"/>
              <a:t> = </a:t>
            </a:r>
            <a:r>
              <a:rPr lang="fr-FR" sz="1800" dirty="0" err="1"/>
              <a:t>mysqli_connect</a:t>
            </a:r>
            <a:r>
              <a:rPr lang="fr-FR" sz="1800" dirty="0"/>
              <a:t>(DB_HOST,DB_USER,DB_PASSWORD,DB_BASE))</a:t>
            </a:r>
          </a:p>
          <a:p>
            <a:pPr marL="36576" indent="0">
              <a:buNone/>
            </a:pPr>
            <a:r>
              <a:rPr lang="fr-FR" sz="1800" dirty="0"/>
              <a:t>{</a:t>
            </a:r>
          </a:p>
          <a:p>
            <a:pPr marL="36576" indent="0">
              <a:buNone/>
            </a:pPr>
            <a:r>
              <a:rPr lang="fr-FR" sz="1800" dirty="0"/>
              <a:t>	$</a:t>
            </a:r>
            <a:r>
              <a:rPr lang="fr-FR" sz="1800" dirty="0" err="1"/>
              <a:t>req</a:t>
            </a:r>
            <a:r>
              <a:rPr lang="fr-FR" sz="1800" dirty="0"/>
              <a:t> = "SELECT * FROM TEST";</a:t>
            </a:r>
          </a:p>
          <a:p>
            <a:pPr marL="36576" indent="0">
              <a:buNone/>
            </a:pPr>
            <a:r>
              <a:rPr lang="fr-FR" sz="1800" dirty="0"/>
              <a:t>	$</a:t>
            </a:r>
            <a:r>
              <a:rPr lang="fr-FR" sz="1800" dirty="0" err="1"/>
              <a:t>result</a:t>
            </a:r>
            <a:r>
              <a:rPr lang="fr-FR" sz="1800" dirty="0"/>
              <a:t> = </a:t>
            </a:r>
            <a:r>
              <a:rPr lang="fr-FR" sz="1800" dirty="0" err="1"/>
              <a:t>mysqli_query</a:t>
            </a:r>
            <a:r>
              <a:rPr lang="fr-FR" sz="1800" dirty="0"/>
              <a:t>($</a:t>
            </a:r>
            <a:r>
              <a:rPr lang="fr-FR" sz="1800" dirty="0" err="1"/>
              <a:t>bdd</a:t>
            </a:r>
            <a:r>
              <a:rPr lang="fr-FR" sz="1800" dirty="0"/>
              <a:t>,$</a:t>
            </a:r>
            <a:r>
              <a:rPr lang="fr-FR" sz="1800" dirty="0" err="1"/>
              <a:t>req</a:t>
            </a:r>
            <a:r>
              <a:rPr lang="fr-FR" sz="1800" dirty="0"/>
              <a:t>);</a:t>
            </a:r>
          </a:p>
          <a:p>
            <a:pPr marL="36576" indent="0">
              <a:buNone/>
            </a:pPr>
            <a:r>
              <a:rPr lang="fr-FR" sz="1800" dirty="0"/>
              <a:t>	</a:t>
            </a:r>
            <a:r>
              <a:rPr lang="fr-FR" sz="1800" dirty="0" err="1"/>
              <a:t>while</a:t>
            </a:r>
            <a:r>
              <a:rPr lang="fr-FR" sz="1800" dirty="0"/>
              <a:t>($</a:t>
            </a:r>
            <a:r>
              <a:rPr lang="fr-FR" sz="1800" dirty="0" err="1"/>
              <a:t>row</a:t>
            </a:r>
            <a:r>
              <a:rPr lang="fr-FR" sz="1800" dirty="0"/>
              <a:t> = </a:t>
            </a:r>
            <a:r>
              <a:rPr lang="fr-FR" sz="1800" dirty="0" err="1"/>
              <a:t>mysqli_fetch_assoc</a:t>
            </a:r>
            <a:r>
              <a:rPr lang="fr-FR" sz="1800" dirty="0"/>
              <a:t>($</a:t>
            </a:r>
            <a:r>
              <a:rPr lang="fr-FR" sz="1800" dirty="0" err="1"/>
              <a:t>result</a:t>
            </a:r>
            <a:r>
              <a:rPr lang="fr-FR" sz="1800" dirty="0"/>
              <a:t>))</a:t>
            </a:r>
          </a:p>
          <a:p>
            <a:pPr marL="36576" indent="0">
              <a:buNone/>
            </a:pPr>
            <a:r>
              <a:rPr lang="fr-FR" sz="1800" dirty="0"/>
              <a:t>	{</a:t>
            </a:r>
          </a:p>
          <a:p>
            <a:pPr marL="36576" indent="0">
              <a:buNone/>
            </a:pPr>
            <a:r>
              <a:rPr lang="fr-FR" sz="1800" dirty="0"/>
              <a:t>		</a:t>
            </a:r>
            <a:r>
              <a:rPr lang="fr-FR" sz="1800" dirty="0" err="1"/>
              <a:t>echo</a:t>
            </a:r>
            <a:r>
              <a:rPr lang="fr-FR" sz="1800" dirty="0"/>
              <a:t> $</a:t>
            </a:r>
            <a:r>
              <a:rPr lang="fr-FR" sz="1800" dirty="0" err="1"/>
              <a:t>row</a:t>
            </a:r>
            <a:r>
              <a:rPr lang="fr-FR" sz="1800" dirty="0"/>
              <a:t>['id'];</a:t>
            </a:r>
          </a:p>
          <a:p>
            <a:pPr marL="36576" indent="0">
              <a:buNone/>
            </a:pPr>
            <a:r>
              <a:rPr lang="fr-FR" sz="1800" dirty="0"/>
              <a:t>	}</a:t>
            </a:r>
          </a:p>
          <a:p>
            <a:pPr marL="36576" indent="0">
              <a:buNone/>
            </a:pPr>
            <a:r>
              <a:rPr lang="fr-FR" sz="1800" dirty="0"/>
              <a:t>	</a:t>
            </a:r>
            <a:r>
              <a:rPr lang="fr-FR" sz="1800" dirty="0" err="1"/>
              <a:t>mysqli_free_result</a:t>
            </a:r>
            <a:r>
              <a:rPr lang="fr-FR" sz="1800" dirty="0"/>
              <a:t>($</a:t>
            </a:r>
            <a:r>
              <a:rPr lang="fr-FR" sz="1800" dirty="0" err="1"/>
              <a:t>result</a:t>
            </a:r>
            <a:r>
              <a:rPr lang="fr-FR" sz="1800" dirty="0"/>
              <a:t>);</a:t>
            </a:r>
          </a:p>
          <a:p>
            <a:pPr marL="36576" indent="0">
              <a:buNone/>
            </a:pPr>
            <a:r>
              <a:rPr lang="fr-FR" sz="1800" dirty="0"/>
              <a:t>}</a:t>
            </a:r>
          </a:p>
          <a:p>
            <a:pPr marL="36576" indent="0">
              <a:buNone/>
            </a:pPr>
            <a:r>
              <a:rPr lang="fr-FR" sz="1800" dirty="0" err="1"/>
              <a:t>else</a:t>
            </a:r>
            <a:endParaRPr lang="fr-FR" sz="1800" dirty="0"/>
          </a:p>
          <a:p>
            <a:pPr marL="36576" indent="0">
              <a:buNone/>
            </a:pPr>
            <a:r>
              <a:rPr lang="fr-FR" sz="1800" dirty="0"/>
              <a:t>{</a:t>
            </a:r>
          </a:p>
          <a:p>
            <a:pPr marL="36576" indent="0">
              <a:buNone/>
            </a:pPr>
            <a:r>
              <a:rPr lang="fr-FR" sz="1800" dirty="0"/>
              <a:t>	</a:t>
            </a:r>
            <a:r>
              <a:rPr lang="fr-FR" sz="1600" dirty="0" err="1" smtClean="0"/>
              <a:t>echo</a:t>
            </a:r>
            <a:r>
              <a:rPr lang="fr-FR" sz="1600" dirty="0" smtClean="0"/>
              <a:t> 'Erreur :(code '.$</a:t>
            </a:r>
            <a:r>
              <a:rPr lang="fr-FR" sz="1600" dirty="0" err="1" smtClean="0"/>
              <a:t>mysqli_connect_errno</a:t>
            </a:r>
            <a:r>
              <a:rPr lang="fr-FR" sz="1600" dirty="0" smtClean="0"/>
              <a:t>($</a:t>
            </a:r>
            <a:r>
              <a:rPr lang="fr-FR" sz="1600" dirty="0" err="1" smtClean="0"/>
              <a:t>bdd</a:t>
            </a:r>
            <a:r>
              <a:rPr lang="fr-FR" sz="1600" dirty="0" smtClean="0"/>
              <a:t>).') '.$</a:t>
            </a:r>
            <a:r>
              <a:rPr lang="fr-FR" sz="1600" dirty="0" err="1" smtClean="0"/>
              <a:t>mysqli_connect_error</a:t>
            </a:r>
            <a:r>
              <a:rPr lang="fr-FR" sz="1600" dirty="0" smtClean="0"/>
              <a:t>();</a:t>
            </a:r>
            <a:endParaRPr lang="fr-FR" sz="1600" dirty="0"/>
          </a:p>
          <a:p>
            <a:pPr marL="36576" indent="0">
              <a:buNone/>
            </a:pPr>
            <a:r>
              <a:rPr lang="fr-FR" sz="1800" dirty="0" smtClean="0"/>
              <a:t>}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261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Présentation de </a:t>
            </a:r>
            <a:r>
              <a:rPr lang="fr-FR" dirty="0" err="1" smtClean="0"/>
              <a:t>PhpMyAdmin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MySQLi</a:t>
            </a:r>
            <a:r>
              <a:rPr lang="fr-FR" dirty="0" smtClean="0"/>
              <a:t> : approche objet</a:t>
            </a:r>
          </a:p>
          <a:p>
            <a:endParaRPr lang="fr-FR" dirty="0" smtClean="0"/>
          </a:p>
          <a:p>
            <a:r>
              <a:rPr lang="fr-FR" dirty="0" err="1" smtClean="0"/>
              <a:t>MySQLi</a:t>
            </a:r>
            <a:r>
              <a:rPr lang="fr-FR" dirty="0" smtClean="0"/>
              <a:t> : approche procédural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810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MYSQLi</a:t>
            </a:r>
            <a:r>
              <a:rPr lang="fr-FR" dirty="0" smtClean="0"/>
              <a:t> : approche objet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pPr marL="36576" indent="0">
              <a:buNone/>
            </a:pPr>
            <a:endParaRPr lang="fr-FR" dirty="0" smtClean="0"/>
          </a:p>
          <a:p>
            <a:pPr marL="36576" indent="0">
              <a:buNone/>
            </a:pPr>
            <a:r>
              <a:rPr lang="fr-FR" dirty="0" smtClean="0"/>
              <a:t>$</a:t>
            </a:r>
            <a:r>
              <a:rPr lang="fr-FR" dirty="0" err="1" smtClean="0"/>
              <a:t>bdd</a:t>
            </a:r>
            <a:r>
              <a:rPr lang="fr-FR" dirty="0" smtClean="0"/>
              <a:t> = new </a:t>
            </a:r>
            <a:r>
              <a:rPr lang="fr-FR" dirty="0" err="1" smtClean="0"/>
              <a:t>mysqli</a:t>
            </a:r>
            <a:r>
              <a:rPr lang="fr-FR" dirty="0" smtClean="0"/>
              <a:t>('host','user','</a:t>
            </a:r>
            <a:r>
              <a:rPr lang="fr-FR" dirty="0" err="1" smtClean="0"/>
              <a:t>pass</a:t>
            </a:r>
            <a:r>
              <a:rPr lang="fr-FR" dirty="0" smtClean="0"/>
              <a:t>','base');</a:t>
            </a:r>
          </a:p>
          <a:p>
            <a:endParaRPr lang="fr-FR" dirty="0" smtClean="0"/>
          </a:p>
          <a:p>
            <a:r>
              <a:rPr lang="fr-FR" dirty="0" smtClean="0"/>
              <a:t>host : serveur de la base de donnée</a:t>
            </a:r>
          </a:p>
          <a:p>
            <a:r>
              <a:rPr lang="fr-FR" dirty="0" smtClean="0"/>
              <a:t>user : utilisateur de la base de donnée</a:t>
            </a:r>
          </a:p>
          <a:p>
            <a:r>
              <a:rPr lang="fr-FR" dirty="0" err="1" smtClean="0"/>
              <a:t>pass</a:t>
            </a:r>
            <a:r>
              <a:rPr lang="fr-FR" dirty="0" smtClean="0"/>
              <a:t> : mot de </a:t>
            </a:r>
            <a:r>
              <a:rPr lang="fr-FR" dirty="0" err="1" smtClean="0"/>
              <a:t>pass</a:t>
            </a:r>
            <a:endParaRPr lang="fr-FR" dirty="0" smtClean="0"/>
          </a:p>
          <a:p>
            <a:r>
              <a:rPr lang="fr-FR" dirty="0" smtClean="0"/>
              <a:t>base: base de donnée à utiliser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59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MYSQLi</a:t>
            </a:r>
            <a:r>
              <a:rPr lang="fr-FR" dirty="0"/>
              <a:t> : approche </a:t>
            </a:r>
            <a:r>
              <a:rPr lang="fr-FR" dirty="0" smtClean="0"/>
              <a:t>objet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dirty="0" smtClean="0"/>
              <a:t>Vérification du bon déroulement de la connexion</a:t>
            </a:r>
          </a:p>
          <a:p>
            <a:endParaRPr lang="fr-FR" dirty="0" smtClean="0"/>
          </a:p>
          <a:p>
            <a:pPr marL="36576" indent="0">
              <a:buNone/>
            </a:pPr>
            <a:r>
              <a:rPr lang="fr-FR" dirty="0"/>
              <a:t>&lt;?</a:t>
            </a:r>
            <a:r>
              <a:rPr lang="fr-FR" dirty="0" err="1"/>
              <a:t>php</a:t>
            </a:r>
            <a:endParaRPr lang="fr-FR" dirty="0"/>
          </a:p>
          <a:p>
            <a:pPr marL="36576" indent="0">
              <a:buNone/>
            </a:pPr>
            <a:r>
              <a:rPr lang="fr-FR" dirty="0" err="1"/>
              <a:t>include</a:t>
            </a:r>
            <a:r>
              <a:rPr lang="fr-FR" dirty="0"/>
              <a:t>('</a:t>
            </a:r>
            <a:r>
              <a:rPr lang="fr-FR" dirty="0" err="1"/>
              <a:t>conf.php</a:t>
            </a:r>
            <a:r>
              <a:rPr lang="fr-FR" dirty="0"/>
              <a:t>');</a:t>
            </a:r>
          </a:p>
          <a:p>
            <a:pPr marL="36576" indent="0">
              <a:buNone/>
            </a:pPr>
            <a:endParaRPr lang="fr-FR" dirty="0"/>
          </a:p>
          <a:p>
            <a:pPr marL="36576" indent="0">
              <a:buNone/>
            </a:pPr>
            <a:r>
              <a:rPr lang="fr-FR" dirty="0"/>
              <a:t>//Ouverture d'une connexion vers</a:t>
            </a:r>
          </a:p>
          <a:p>
            <a:pPr marL="36576" indent="0">
              <a:buNone/>
            </a:pPr>
            <a:r>
              <a:rPr lang="fr-FR" dirty="0"/>
              <a:t>//la base de donnée</a:t>
            </a:r>
          </a:p>
          <a:p>
            <a:pPr marL="36576" indent="0">
              <a:buNone/>
            </a:pPr>
            <a:endParaRPr lang="fr-FR" dirty="0"/>
          </a:p>
          <a:p>
            <a:pPr marL="36576" indent="0">
              <a:buNone/>
            </a:pPr>
            <a:r>
              <a:rPr lang="fr-FR" dirty="0"/>
              <a:t>$</a:t>
            </a:r>
            <a:r>
              <a:rPr lang="fr-FR" dirty="0" err="1"/>
              <a:t>bdd</a:t>
            </a:r>
            <a:r>
              <a:rPr lang="fr-FR" dirty="0"/>
              <a:t> = new </a:t>
            </a:r>
            <a:r>
              <a:rPr lang="fr-FR"/>
              <a:t>mysqli(DB_HOST,DB_USER,DB_PASSWORD,DB_BASE</a:t>
            </a:r>
            <a:r>
              <a:rPr lang="fr-FR" dirty="0"/>
              <a:t>);</a:t>
            </a:r>
          </a:p>
          <a:p>
            <a:pPr marL="36576" indent="0">
              <a:buNone/>
            </a:pPr>
            <a:endParaRPr lang="fr-FR" dirty="0"/>
          </a:p>
          <a:p>
            <a:pPr marL="36576" indent="0">
              <a:buNone/>
            </a:pPr>
            <a:r>
              <a:rPr lang="fr-FR" dirty="0"/>
              <a:t>if($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connect_errno</a:t>
            </a:r>
            <a:r>
              <a:rPr lang="fr-FR" dirty="0"/>
              <a:t>)</a:t>
            </a:r>
          </a:p>
          <a:p>
            <a:pPr marL="36576" indent="0">
              <a:buNone/>
            </a:pPr>
            <a:r>
              <a:rPr lang="fr-FR" dirty="0"/>
              <a:t>{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"échec de la connexion à la base de donnée&lt;</a:t>
            </a:r>
            <a:r>
              <a:rPr lang="fr-FR" dirty="0" err="1"/>
              <a:t>br</a:t>
            </a:r>
            <a:r>
              <a:rPr lang="fr-FR" dirty="0"/>
              <a:t> /&gt;";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"code erreur :".$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connect_errno</a:t>
            </a:r>
            <a:r>
              <a:rPr lang="fr-FR" dirty="0"/>
              <a:t>."&lt;</a:t>
            </a:r>
            <a:r>
              <a:rPr lang="fr-FR" dirty="0" err="1"/>
              <a:t>br</a:t>
            </a:r>
            <a:r>
              <a:rPr lang="fr-FR" dirty="0"/>
              <a:t> /&gt;";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"description de l'erreur :".$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connect_error</a:t>
            </a:r>
            <a:r>
              <a:rPr lang="fr-FR" dirty="0"/>
              <a:t>;</a:t>
            </a:r>
          </a:p>
          <a:p>
            <a:pPr marL="36576" indent="0">
              <a:buNone/>
            </a:pPr>
            <a:r>
              <a:rPr lang="fr-FR" dirty="0"/>
              <a:t>	die('On va pas plus loin dans l\'</a:t>
            </a:r>
            <a:r>
              <a:rPr lang="fr-FR" dirty="0" err="1"/>
              <a:t>éxecution</a:t>
            </a:r>
            <a:r>
              <a:rPr lang="fr-FR" dirty="0"/>
              <a:t> du script');</a:t>
            </a:r>
          </a:p>
          <a:p>
            <a:pPr marL="36576" indent="0">
              <a:buNone/>
            </a:pPr>
            <a:r>
              <a:rPr lang="fr-FR" dirty="0"/>
              <a:t>}</a:t>
            </a:r>
          </a:p>
          <a:p>
            <a:pPr marL="36576" indent="0">
              <a:buNone/>
            </a:pPr>
            <a:endParaRPr lang="fr-FR" dirty="0"/>
          </a:p>
          <a:p>
            <a:pPr marL="36576" indent="0">
              <a:buNone/>
            </a:pPr>
            <a:r>
              <a:rPr lang="fr-FR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97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MYSQLi</a:t>
            </a:r>
            <a:r>
              <a:rPr lang="fr-FR" dirty="0"/>
              <a:t> : approche </a:t>
            </a:r>
            <a:r>
              <a:rPr lang="fr-FR" dirty="0" smtClean="0"/>
              <a:t>objet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Requête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endParaRPr lang="fr-FR" sz="2800" dirty="0" smtClean="0"/>
          </a:p>
          <a:p>
            <a:pPr marL="36576" indent="0">
              <a:buNone/>
            </a:pPr>
            <a:r>
              <a:rPr lang="fr-FR" sz="2800" dirty="0" smtClean="0"/>
              <a:t>$</a:t>
            </a:r>
            <a:r>
              <a:rPr lang="fr-FR" sz="2800" dirty="0" err="1"/>
              <a:t>result</a:t>
            </a:r>
            <a:r>
              <a:rPr lang="fr-FR" sz="2800" dirty="0"/>
              <a:t> = $</a:t>
            </a:r>
            <a:r>
              <a:rPr lang="fr-FR" sz="2800" dirty="0" err="1"/>
              <a:t>bdd</a:t>
            </a:r>
            <a:r>
              <a:rPr lang="fr-FR" sz="2800" dirty="0"/>
              <a:t>-&gt;</a:t>
            </a:r>
            <a:r>
              <a:rPr lang="fr-FR" sz="2800" dirty="0" err="1"/>
              <a:t>query</a:t>
            </a:r>
            <a:r>
              <a:rPr lang="fr-FR" sz="2800" dirty="0" smtClean="0"/>
              <a:t>('</a:t>
            </a:r>
            <a:r>
              <a:rPr lang="fr-FR" sz="2800" dirty="0" err="1" smtClean="0"/>
              <a:t>requete</a:t>
            </a:r>
            <a:r>
              <a:rPr lang="fr-FR" sz="2800" dirty="0" smtClean="0"/>
              <a:t> </a:t>
            </a:r>
            <a:r>
              <a:rPr lang="fr-FR" sz="2800" dirty="0" err="1" smtClean="0"/>
              <a:t>sql</a:t>
            </a:r>
            <a:r>
              <a:rPr lang="fr-FR" sz="2800" dirty="0" smtClean="0"/>
              <a:t>');</a:t>
            </a:r>
            <a:endParaRPr lang="fr-FR" sz="2800" dirty="0"/>
          </a:p>
          <a:p>
            <a:pPr marL="36576" indent="0">
              <a:buNone/>
            </a:pPr>
            <a:endParaRPr lang="fr-FR" sz="2800" dirty="0"/>
          </a:p>
          <a:p>
            <a:pPr marL="36576" indent="0">
              <a:buNone/>
            </a:pPr>
            <a:r>
              <a:rPr lang="fr-FR" sz="2800" dirty="0"/>
              <a:t>if($</a:t>
            </a:r>
            <a:r>
              <a:rPr lang="fr-FR" sz="2800" dirty="0" err="1"/>
              <a:t>result</a:t>
            </a:r>
            <a:r>
              <a:rPr lang="fr-FR" sz="2800" dirty="0"/>
              <a:t> === false)</a:t>
            </a:r>
          </a:p>
          <a:p>
            <a:pPr marL="36576" indent="0">
              <a:buNone/>
            </a:pPr>
            <a:r>
              <a:rPr lang="fr-FR" sz="2800" dirty="0"/>
              <a:t>{</a:t>
            </a:r>
          </a:p>
          <a:p>
            <a:pPr marL="36576" indent="0">
              <a:buNone/>
            </a:pPr>
            <a:r>
              <a:rPr lang="fr-FR" sz="2800" dirty="0"/>
              <a:t>	</a:t>
            </a:r>
            <a:r>
              <a:rPr lang="fr-FR" sz="2800" dirty="0" err="1"/>
              <a:t>echo</a:t>
            </a:r>
            <a:r>
              <a:rPr lang="fr-FR" sz="2800" dirty="0"/>
              <a:t> "Erreur: (".$</a:t>
            </a:r>
            <a:r>
              <a:rPr lang="fr-FR" sz="2800" dirty="0" err="1"/>
              <a:t>bdd</a:t>
            </a:r>
            <a:r>
              <a:rPr lang="fr-FR" sz="2800" dirty="0"/>
              <a:t>-&gt;</a:t>
            </a:r>
            <a:r>
              <a:rPr lang="fr-FR" sz="2800" dirty="0" err="1"/>
              <a:t>errno</a:t>
            </a:r>
            <a:r>
              <a:rPr lang="fr-FR" sz="2800" dirty="0"/>
              <a:t>.") ".$</a:t>
            </a:r>
            <a:r>
              <a:rPr lang="fr-FR" sz="2800" dirty="0" err="1"/>
              <a:t>bdd</a:t>
            </a:r>
            <a:r>
              <a:rPr lang="fr-FR" sz="2800" dirty="0"/>
              <a:t>-&gt;</a:t>
            </a:r>
            <a:r>
              <a:rPr lang="fr-FR" sz="2800" dirty="0" err="1"/>
              <a:t>error</a:t>
            </a:r>
            <a:r>
              <a:rPr lang="fr-FR" sz="2800" dirty="0"/>
              <a:t>;</a:t>
            </a:r>
          </a:p>
          <a:p>
            <a:pPr marL="36576" indent="0">
              <a:buNone/>
            </a:pPr>
            <a:r>
              <a:rPr lang="fr-FR" sz="2800" dirty="0" smtClean="0"/>
              <a:t>}</a:t>
            </a:r>
          </a:p>
          <a:p>
            <a:pPr marL="36576" indent="0">
              <a:buNone/>
            </a:pPr>
            <a:endParaRPr lang="fr-FR" sz="2800" dirty="0"/>
          </a:p>
          <a:p>
            <a:r>
              <a:rPr lang="fr-FR" sz="2800" dirty="0" err="1" smtClean="0"/>
              <a:t>query</a:t>
            </a:r>
            <a:r>
              <a:rPr lang="fr-FR" sz="2800" dirty="0" smtClean="0"/>
              <a:t> retourne false en cas d'erreur et retourne un objet "</a:t>
            </a:r>
            <a:r>
              <a:rPr lang="fr-FR" sz="2400" b="1" dirty="0" err="1" smtClean="0"/>
              <a:t>mysqli_result</a:t>
            </a:r>
            <a:r>
              <a:rPr lang="fr-FR" sz="2400" b="1" dirty="0" smtClean="0"/>
              <a:t>" en cas de succès.</a:t>
            </a:r>
            <a:endParaRPr lang="fr-FR" sz="2400" b="1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2452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MYSQLi</a:t>
            </a:r>
            <a:r>
              <a:rPr lang="fr-FR" dirty="0"/>
              <a:t> : approche objet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 smtClean="0"/>
              <a:t>Requête avec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endParaRPr lang="fr-FR" dirty="0" smtClean="0"/>
          </a:p>
          <a:p>
            <a:pPr marL="36576" indent="0">
              <a:buNone/>
            </a:pPr>
            <a:r>
              <a:rPr lang="fr-FR" dirty="0" smtClean="0"/>
              <a:t>//</a:t>
            </a:r>
            <a:r>
              <a:rPr lang="fr-FR" dirty="0"/>
              <a:t>Lecture des enregistrement de la table test</a:t>
            </a:r>
          </a:p>
          <a:p>
            <a:pPr marL="36576" indent="0">
              <a:buNone/>
            </a:pPr>
            <a:r>
              <a:rPr lang="fr-FR" dirty="0"/>
              <a:t>$</a:t>
            </a:r>
            <a:r>
              <a:rPr lang="fr-FR" dirty="0" err="1"/>
              <a:t>result</a:t>
            </a:r>
            <a:r>
              <a:rPr lang="fr-FR" dirty="0"/>
              <a:t> = 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query</a:t>
            </a:r>
            <a:r>
              <a:rPr lang="fr-FR" dirty="0"/>
              <a:t>('SELECT * FROM test;');</a:t>
            </a:r>
          </a:p>
          <a:p>
            <a:pPr marL="36576" indent="0">
              <a:buNone/>
            </a:pPr>
            <a:r>
              <a:rPr lang="fr-FR" dirty="0"/>
              <a:t>if($</a:t>
            </a:r>
            <a:r>
              <a:rPr lang="fr-FR" dirty="0" err="1"/>
              <a:t>result</a:t>
            </a:r>
            <a:r>
              <a:rPr lang="fr-FR" dirty="0"/>
              <a:t> === false)</a:t>
            </a:r>
          </a:p>
          <a:p>
            <a:pPr marL="36576" indent="0">
              <a:buNone/>
            </a:pPr>
            <a:r>
              <a:rPr lang="fr-FR" dirty="0"/>
              <a:t>{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"Erreur: (".$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errno</a:t>
            </a:r>
            <a:r>
              <a:rPr lang="fr-FR" dirty="0"/>
              <a:t>.") 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error</a:t>
            </a:r>
            <a:r>
              <a:rPr lang="fr-FR" dirty="0"/>
              <a:t>;</a:t>
            </a:r>
          </a:p>
          <a:p>
            <a:pPr marL="36576" indent="0">
              <a:buNone/>
            </a:pPr>
            <a:r>
              <a:rPr lang="fr-FR" dirty="0"/>
              <a:t>}</a:t>
            </a:r>
          </a:p>
          <a:p>
            <a:pPr marL="36576" indent="0">
              <a:buNone/>
            </a:pPr>
            <a:r>
              <a:rPr lang="fr-FR" dirty="0" err="1"/>
              <a:t>else</a:t>
            </a:r>
            <a:endParaRPr lang="fr-FR" dirty="0"/>
          </a:p>
          <a:p>
            <a:pPr marL="36576" indent="0">
              <a:buNone/>
            </a:pPr>
            <a:r>
              <a:rPr lang="fr-FR" dirty="0"/>
              <a:t>{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($</a:t>
            </a:r>
            <a:r>
              <a:rPr lang="fr-FR" dirty="0" err="1"/>
              <a:t>row</a:t>
            </a:r>
            <a:r>
              <a:rPr lang="fr-FR" dirty="0"/>
              <a:t> = $</a:t>
            </a:r>
            <a:r>
              <a:rPr lang="fr-FR" dirty="0" err="1"/>
              <a:t>result</a:t>
            </a:r>
            <a:r>
              <a:rPr lang="fr-FR" dirty="0"/>
              <a:t>-&gt;</a:t>
            </a:r>
            <a:r>
              <a:rPr lang="fr-FR" dirty="0" err="1"/>
              <a:t>fetch_assoc</a:t>
            </a:r>
            <a:r>
              <a:rPr lang="fr-FR" dirty="0"/>
              <a:t>())</a:t>
            </a:r>
          </a:p>
          <a:p>
            <a:pPr marL="36576" indent="0">
              <a:buNone/>
            </a:pPr>
            <a:r>
              <a:rPr lang="fr-FR" dirty="0"/>
              <a:t>	{</a:t>
            </a:r>
          </a:p>
          <a:p>
            <a:pPr marL="36576" indent="0">
              <a:buNone/>
            </a:pPr>
            <a:r>
              <a:rPr lang="fr-FR" dirty="0"/>
              <a:t>		</a:t>
            </a:r>
            <a:r>
              <a:rPr lang="fr-FR" dirty="0" err="1"/>
              <a:t>echo</a:t>
            </a:r>
            <a:r>
              <a:rPr lang="fr-FR" dirty="0"/>
              <a:t> $</a:t>
            </a:r>
            <a:r>
              <a:rPr lang="fr-FR" dirty="0" err="1"/>
              <a:t>row</a:t>
            </a:r>
            <a:r>
              <a:rPr lang="fr-FR" dirty="0"/>
              <a:t>['id']."&lt;</a:t>
            </a:r>
            <a:r>
              <a:rPr lang="fr-FR" dirty="0" err="1"/>
              <a:t>br</a:t>
            </a:r>
            <a:r>
              <a:rPr lang="fr-FR" dirty="0"/>
              <a:t> /&gt;";</a:t>
            </a:r>
          </a:p>
          <a:p>
            <a:pPr marL="36576" indent="0">
              <a:buNone/>
            </a:pPr>
            <a:r>
              <a:rPr lang="fr-FR" dirty="0"/>
              <a:t>	}</a:t>
            </a:r>
          </a:p>
          <a:p>
            <a:pPr marL="36576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34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MYSQLi</a:t>
            </a:r>
            <a:r>
              <a:rPr lang="fr-FR" dirty="0"/>
              <a:t> : approche objet</a:t>
            </a:r>
            <a:br>
              <a:rPr lang="fr-FR" dirty="0"/>
            </a:br>
            <a:r>
              <a:rPr lang="fr-FR" dirty="0"/>
              <a:t>	</a:t>
            </a:r>
            <a:r>
              <a:rPr lang="fr-FR" sz="4800" b="1" dirty="0"/>
              <a:t> </a:t>
            </a:r>
            <a:r>
              <a:rPr lang="fr-FR" sz="4800" b="1" dirty="0" err="1"/>
              <a:t>mysqli_result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896544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08503"/>
              </p:ext>
            </p:extLst>
          </p:nvPr>
        </p:nvGraphicFramePr>
        <p:xfrm>
          <a:off x="467544" y="1772816"/>
          <a:ext cx="8064896" cy="489654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8192"/>
                <a:gridCol w="6336704"/>
              </a:tblGrid>
              <a:tr h="72799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fetch_all</a:t>
                      </a:r>
                      <a:r>
                        <a:rPr lang="fr-FR" dirty="0" smtClean="0"/>
                        <a:t>()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Lit toutes les lignes de résultats dans un tableau</a:t>
                      </a:r>
                      <a:endParaRPr lang="fr-FR" dirty="0"/>
                    </a:p>
                  </a:txBody>
                  <a:tcPr/>
                </a:tc>
              </a:tr>
              <a:tr h="125654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fetch_array</a:t>
                      </a:r>
                      <a:r>
                        <a:rPr lang="fr-FR" dirty="0" smtClean="0"/>
                        <a:t>()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Retourne une ligne de résultat sous la forme d'un tableau associatif, d'un tableau indexé, ou les deux</a:t>
                      </a:r>
                      <a:endParaRPr lang="fr-FR" dirty="0"/>
                    </a:p>
                  </a:txBody>
                  <a:tcPr/>
                </a:tc>
              </a:tr>
              <a:tr h="72799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fetch_assoc</a:t>
                      </a:r>
                      <a:r>
                        <a:rPr lang="fr-FR" dirty="0" smtClean="0"/>
                        <a:t>()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Récupère une ligne de résultat sous forme de tableau associatif</a:t>
                      </a:r>
                      <a:endParaRPr lang="fr-FR" dirty="0"/>
                    </a:p>
                  </a:txBody>
                  <a:tcPr/>
                </a:tc>
              </a:tr>
              <a:tr h="72799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fetch_object</a:t>
                      </a:r>
                      <a:r>
                        <a:rPr lang="fr-FR" dirty="0" smtClean="0"/>
                        <a:t>()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Retourne la ligne courante d'un jeu de résultat sous forme d'objet</a:t>
                      </a:r>
                    </a:p>
                  </a:txBody>
                  <a:tcPr/>
                </a:tc>
              </a:tr>
              <a:tr h="72799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fetch_row</a:t>
                      </a:r>
                      <a:r>
                        <a:rPr lang="fr-FR" dirty="0" smtClean="0"/>
                        <a:t>()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Récupère une ligne de résultat sous forme de tableau indexé</a:t>
                      </a:r>
                    </a:p>
                  </a:txBody>
                  <a:tcPr/>
                </a:tc>
              </a:tr>
              <a:tr h="72799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num_rows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Retourne le nombre de lignes dans un résultat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1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MYSQLi</a:t>
            </a:r>
            <a:r>
              <a:rPr lang="fr-FR" dirty="0"/>
              <a:t> : approche objet</a:t>
            </a:r>
            <a:br>
              <a:rPr lang="fr-FR" dirty="0"/>
            </a:br>
            <a:r>
              <a:rPr lang="fr-FR" dirty="0"/>
              <a:t>	</a:t>
            </a:r>
            <a:r>
              <a:rPr lang="fr-FR" sz="4800" b="1" dirty="0"/>
              <a:t> </a:t>
            </a:r>
            <a:r>
              <a:rPr lang="fr-FR" sz="4800" b="1" dirty="0" err="1" smtClean="0"/>
              <a:t>mysqli_result</a:t>
            </a:r>
            <a:r>
              <a:rPr lang="fr-FR" sz="4800" b="1" dirty="0" smtClean="0"/>
              <a:t>-&gt;</a:t>
            </a:r>
            <a:r>
              <a:rPr lang="fr-FR" sz="4800" b="1" dirty="0" err="1" smtClean="0"/>
              <a:t>fetch_object</a:t>
            </a:r>
            <a:r>
              <a:rPr lang="fr-FR" sz="4800" b="1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fr-FR" dirty="0"/>
              <a:t>//Lecture des enregistrement de la table test</a:t>
            </a:r>
          </a:p>
          <a:p>
            <a:pPr marL="36576" indent="0">
              <a:buNone/>
            </a:pPr>
            <a:r>
              <a:rPr lang="fr-FR" dirty="0"/>
              <a:t>$</a:t>
            </a:r>
            <a:r>
              <a:rPr lang="fr-FR" dirty="0" err="1"/>
              <a:t>result</a:t>
            </a:r>
            <a:r>
              <a:rPr lang="fr-FR" dirty="0"/>
              <a:t> = 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query</a:t>
            </a:r>
            <a:r>
              <a:rPr lang="fr-FR" dirty="0"/>
              <a:t>('SELECT * FROM test;');</a:t>
            </a:r>
          </a:p>
          <a:p>
            <a:pPr marL="36576" indent="0">
              <a:buNone/>
            </a:pPr>
            <a:r>
              <a:rPr lang="fr-FR" dirty="0"/>
              <a:t>if($</a:t>
            </a:r>
            <a:r>
              <a:rPr lang="fr-FR" dirty="0" err="1"/>
              <a:t>result</a:t>
            </a:r>
            <a:r>
              <a:rPr lang="fr-FR" dirty="0"/>
              <a:t> === false)</a:t>
            </a:r>
          </a:p>
          <a:p>
            <a:pPr marL="36576" indent="0">
              <a:buNone/>
            </a:pPr>
            <a:r>
              <a:rPr lang="fr-FR" dirty="0"/>
              <a:t>{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"Erreur: (".$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errno</a:t>
            </a:r>
            <a:r>
              <a:rPr lang="fr-FR" dirty="0"/>
              <a:t>.") 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error</a:t>
            </a:r>
            <a:r>
              <a:rPr lang="fr-FR" dirty="0"/>
              <a:t>;</a:t>
            </a:r>
          </a:p>
          <a:p>
            <a:pPr marL="36576" indent="0">
              <a:buNone/>
            </a:pPr>
            <a:r>
              <a:rPr lang="fr-FR" dirty="0"/>
              <a:t>}</a:t>
            </a:r>
          </a:p>
          <a:p>
            <a:pPr marL="36576" indent="0">
              <a:buNone/>
            </a:pPr>
            <a:r>
              <a:rPr lang="fr-FR" dirty="0" err="1"/>
              <a:t>else</a:t>
            </a:r>
            <a:endParaRPr lang="fr-FR" dirty="0"/>
          </a:p>
          <a:p>
            <a:pPr marL="36576" indent="0">
              <a:buNone/>
            </a:pPr>
            <a:r>
              <a:rPr lang="fr-FR" dirty="0"/>
              <a:t>{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($</a:t>
            </a:r>
            <a:r>
              <a:rPr lang="fr-FR" dirty="0" err="1"/>
              <a:t>row</a:t>
            </a:r>
            <a:r>
              <a:rPr lang="fr-FR" dirty="0"/>
              <a:t> = $</a:t>
            </a:r>
            <a:r>
              <a:rPr lang="fr-FR" dirty="0" err="1"/>
              <a:t>result</a:t>
            </a:r>
            <a:r>
              <a:rPr lang="fr-FR" dirty="0"/>
              <a:t>-&gt;</a:t>
            </a:r>
            <a:r>
              <a:rPr lang="fr-FR" dirty="0" err="1" smtClean="0"/>
              <a:t>fetch_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smtClean="0"/>
              <a:t>())</a:t>
            </a:r>
            <a:endParaRPr lang="fr-FR" dirty="0"/>
          </a:p>
          <a:p>
            <a:pPr marL="36576" indent="0">
              <a:buNone/>
            </a:pPr>
            <a:r>
              <a:rPr lang="fr-FR" dirty="0"/>
              <a:t>	{</a:t>
            </a:r>
          </a:p>
          <a:p>
            <a:pPr marL="36576" indent="0">
              <a:buNone/>
            </a:pPr>
            <a:r>
              <a:rPr lang="fr-FR" dirty="0"/>
              <a:t>		</a:t>
            </a:r>
            <a:r>
              <a:rPr lang="fr-FR" dirty="0" err="1"/>
              <a:t>echo</a:t>
            </a:r>
            <a:r>
              <a:rPr lang="fr-FR" dirty="0"/>
              <a:t> $</a:t>
            </a:r>
            <a:r>
              <a:rPr lang="fr-FR" dirty="0" err="1" smtClean="0"/>
              <a:t>row</a:t>
            </a:r>
            <a:r>
              <a:rPr lang="fr-FR" dirty="0" smtClean="0"/>
              <a:t>-&gt;id."&lt;</a:t>
            </a:r>
            <a:r>
              <a:rPr lang="fr-FR" dirty="0" err="1"/>
              <a:t>br</a:t>
            </a:r>
            <a:r>
              <a:rPr lang="fr-FR" dirty="0"/>
              <a:t> /&gt;";</a:t>
            </a:r>
          </a:p>
          <a:p>
            <a:pPr marL="36576" indent="0">
              <a:buNone/>
            </a:pPr>
            <a:r>
              <a:rPr lang="fr-FR" dirty="0"/>
              <a:t>	}</a:t>
            </a:r>
          </a:p>
          <a:p>
            <a:pPr marL="36576" indent="0">
              <a:buNone/>
            </a:pPr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029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MYSQLi</a:t>
            </a:r>
            <a:r>
              <a:rPr lang="fr-FR" dirty="0"/>
              <a:t> : approche </a:t>
            </a:r>
            <a:r>
              <a:rPr lang="fr-FR" dirty="0" smtClean="0"/>
              <a:t>objet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Libération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fr-FR" dirty="0"/>
              <a:t>//Lecture des enregistrement de la table test</a:t>
            </a:r>
          </a:p>
          <a:p>
            <a:pPr marL="36576" indent="0">
              <a:buNone/>
            </a:pPr>
            <a:r>
              <a:rPr lang="fr-FR" dirty="0"/>
              <a:t>$</a:t>
            </a:r>
            <a:r>
              <a:rPr lang="fr-FR" dirty="0" err="1"/>
              <a:t>result</a:t>
            </a:r>
            <a:r>
              <a:rPr lang="fr-FR" dirty="0"/>
              <a:t> = 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query</a:t>
            </a:r>
            <a:r>
              <a:rPr lang="fr-FR" dirty="0"/>
              <a:t>('SELECT * FROM test;');</a:t>
            </a:r>
          </a:p>
          <a:p>
            <a:pPr marL="36576" indent="0">
              <a:buNone/>
            </a:pPr>
            <a:r>
              <a:rPr lang="fr-FR" dirty="0"/>
              <a:t>if($</a:t>
            </a:r>
            <a:r>
              <a:rPr lang="fr-FR" dirty="0" err="1"/>
              <a:t>result</a:t>
            </a:r>
            <a:r>
              <a:rPr lang="fr-FR" dirty="0"/>
              <a:t> === false)</a:t>
            </a:r>
          </a:p>
          <a:p>
            <a:pPr marL="36576" indent="0">
              <a:buNone/>
            </a:pPr>
            <a:r>
              <a:rPr lang="fr-FR" dirty="0"/>
              <a:t>{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echo</a:t>
            </a:r>
            <a:r>
              <a:rPr lang="fr-FR" dirty="0"/>
              <a:t> "Erreur: (".$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errno</a:t>
            </a:r>
            <a:r>
              <a:rPr lang="fr-FR" dirty="0"/>
              <a:t>.") ".$</a:t>
            </a:r>
            <a:r>
              <a:rPr lang="fr-FR" dirty="0" err="1"/>
              <a:t>bdd</a:t>
            </a:r>
            <a:r>
              <a:rPr lang="fr-FR" dirty="0"/>
              <a:t>-&gt;</a:t>
            </a:r>
            <a:r>
              <a:rPr lang="fr-FR" dirty="0" err="1"/>
              <a:t>error</a:t>
            </a:r>
            <a:r>
              <a:rPr lang="fr-FR" dirty="0"/>
              <a:t>;</a:t>
            </a:r>
          </a:p>
          <a:p>
            <a:pPr marL="36576" indent="0">
              <a:buNone/>
            </a:pPr>
            <a:r>
              <a:rPr lang="fr-FR" dirty="0"/>
              <a:t>}</a:t>
            </a:r>
          </a:p>
          <a:p>
            <a:pPr marL="36576" indent="0">
              <a:buNone/>
            </a:pPr>
            <a:r>
              <a:rPr lang="fr-FR" dirty="0" err="1"/>
              <a:t>else</a:t>
            </a:r>
            <a:endParaRPr lang="fr-FR" dirty="0"/>
          </a:p>
          <a:p>
            <a:pPr marL="36576" indent="0">
              <a:buNone/>
            </a:pPr>
            <a:r>
              <a:rPr lang="fr-FR" dirty="0"/>
              <a:t>{</a:t>
            </a:r>
          </a:p>
          <a:p>
            <a:pPr marL="36576" indent="0">
              <a:buNone/>
            </a:pPr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($</a:t>
            </a:r>
            <a:r>
              <a:rPr lang="fr-FR" dirty="0" err="1"/>
              <a:t>row</a:t>
            </a:r>
            <a:r>
              <a:rPr lang="fr-FR" dirty="0"/>
              <a:t> = $</a:t>
            </a:r>
            <a:r>
              <a:rPr lang="fr-FR" dirty="0" err="1"/>
              <a:t>result</a:t>
            </a:r>
            <a:r>
              <a:rPr lang="fr-FR" dirty="0"/>
              <a:t>-&gt;</a:t>
            </a:r>
            <a:r>
              <a:rPr lang="fr-FR" dirty="0" err="1"/>
              <a:t>fetch_object</a:t>
            </a:r>
            <a:r>
              <a:rPr lang="fr-FR" dirty="0"/>
              <a:t> ())</a:t>
            </a:r>
          </a:p>
          <a:p>
            <a:pPr marL="36576" indent="0">
              <a:buNone/>
            </a:pPr>
            <a:r>
              <a:rPr lang="fr-FR" dirty="0"/>
              <a:t>	{</a:t>
            </a:r>
          </a:p>
          <a:p>
            <a:pPr marL="36576" indent="0">
              <a:buNone/>
            </a:pPr>
            <a:r>
              <a:rPr lang="fr-FR" dirty="0"/>
              <a:t>		</a:t>
            </a:r>
            <a:r>
              <a:rPr lang="fr-FR" dirty="0" err="1"/>
              <a:t>echo</a:t>
            </a:r>
            <a:r>
              <a:rPr lang="fr-FR" dirty="0"/>
              <a:t> $</a:t>
            </a:r>
            <a:r>
              <a:rPr lang="fr-FR" dirty="0" err="1"/>
              <a:t>row</a:t>
            </a:r>
            <a:r>
              <a:rPr lang="fr-FR" dirty="0"/>
              <a:t>-&gt;id."&lt;</a:t>
            </a:r>
            <a:r>
              <a:rPr lang="fr-FR" dirty="0" err="1"/>
              <a:t>br</a:t>
            </a:r>
            <a:r>
              <a:rPr lang="fr-FR" dirty="0"/>
              <a:t> /&gt;";</a:t>
            </a:r>
          </a:p>
          <a:p>
            <a:pPr marL="36576" indent="0">
              <a:buNone/>
            </a:pPr>
            <a:r>
              <a:rPr lang="fr-FR" dirty="0"/>
              <a:t>	}</a:t>
            </a:r>
          </a:p>
          <a:p>
            <a:pPr marL="36576" indent="0">
              <a:buNone/>
            </a:pPr>
            <a:r>
              <a:rPr lang="fr-FR" dirty="0"/>
              <a:t>}</a:t>
            </a:r>
          </a:p>
          <a:p>
            <a:pPr marL="36576" indent="0">
              <a:buNone/>
            </a:pPr>
            <a:r>
              <a:rPr lang="fr-FR" dirty="0" smtClean="0"/>
              <a:t>$</a:t>
            </a:r>
            <a:r>
              <a:rPr lang="fr-FR" dirty="0" err="1" smtClean="0"/>
              <a:t>result</a:t>
            </a:r>
            <a:r>
              <a:rPr lang="fr-FR" dirty="0" smtClean="0"/>
              <a:t>-&gt;free();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21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438</TotalTime>
  <Words>794</Words>
  <Application>Microsoft Office PowerPoint</Application>
  <PresentationFormat>Affichage à l'écran (4:3)</PresentationFormat>
  <Paragraphs>216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Solstice</vt:lpstr>
      <vt:lpstr>PHP MySQL</vt:lpstr>
      <vt:lpstr>Sommaire</vt:lpstr>
      <vt:lpstr>MYSQLi : approche objet  Connexion</vt:lpstr>
      <vt:lpstr>MYSQLi : approche objet  Connexion</vt:lpstr>
      <vt:lpstr>MYSQLi : approche objet  Requête simple</vt:lpstr>
      <vt:lpstr>MYSQLi : approche objet  Requête avec résultat</vt:lpstr>
      <vt:lpstr>MYSQLi : approche objet   mysqli_result</vt:lpstr>
      <vt:lpstr>MYSQLi : approche objet   mysqli_result-&gt;fetch_object()</vt:lpstr>
      <vt:lpstr>MYSQLi : approche objet  Libération des résultats</vt:lpstr>
      <vt:lpstr>MYSQLi : approche objet  Requête multiple</vt:lpstr>
      <vt:lpstr>MYSQLi : approche objet  Protection des requêtes</vt:lpstr>
      <vt:lpstr>MYSQLi : approche objet  Protection des requêtes</vt:lpstr>
      <vt:lpstr>MYSQLi : approche objet  Protection des requêtes</vt:lpstr>
      <vt:lpstr>MYSQLi : approche objet  Protection des requêtes</vt:lpstr>
      <vt:lpstr>MYSQLi : approche objet  Requêtes préparées</vt:lpstr>
      <vt:lpstr>MYSQLi : approche procédurale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MySQL</dc:title>
  <dc:creator>laptop</dc:creator>
  <cp:lastModifiedBy>laptop</cp:lastModifiedBy>
  <cp:revision>26</cp:revision>
  <dcterms:created xsi:type="dcterms:W3CDTF">2012-03-28T08:08:11Z</dcterms:created>
  <dcterms:modified xsi:type="dcterms:W3CDTF">2012-11-16T08:06:30Z</dcterms:modified>
</cp:coreProperties>
</file>