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1"/>
  </p:handoutMasterIdLst>
  <p:sldIdLst>
    <p:sldId id="257" r:id="rId2"/>
    <p:sldId id="303" r:id="rId3"/>
    <p:sldId id="302" r:id="rId4"/>
    <p:sldId id="301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4" r:id="rId48"/>
    <p:sldId id="305" r:id="rId49"/>
    <p:sldId id="306" r:id="rId50"/>
  </p:sldIdLst>
  <p:sldSz cx="9144000" cy="6858000" type="screen4x3"/>
  <p:notesSz cx="10020300" cy="68881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BB25AAC-FE3A-4967-88CC-9518E22D6F25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28878F-4AA6-426D-BBFA-2E9AEF065A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4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7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18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4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00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26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9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8A0E-8255-4586-A01E-64D257B11663}" type="datetimeFigureOut">
              <a:rPr lang="fr-FR" smtClean="0"/>
              <a:t>23/01/2013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109E-3053-4AA2-AF7A-3B4D040A4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1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khadrouche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4"/>
            <a:ext cx="466667" cy="67904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076191" cy="1047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62197" y="1554946"/>
            <a:ext cx="6104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	        </a:t>
            </a:r>
            <a:r>
              <a:rPr lang="fr-FR" sz="3600" b="1" dirty="0" smtClean="0"/>
              <a:t>Base de donnée </a:t>
            </a:r>
          </a:p>
          <a:p>
            <a:endParaRPr lang="fr-FR" dirty="0"/>
          </a:p>
          <a:p>
            <a:r>
              <a:rPr lang="fr-FR" dirty="0" smtClean="0"/>
              <a:t>		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	 </a:t>
            </a:r>
            <a:r>
              <a:rPr lang="fr-FR" sz="2400" b="1" dirty="0" smtClean="0"/>
              <a:t>Cours 1 (Rappels)</a:t>
            </a:r>
          </a:p>
          <a:p>
            <a:endParaRPr lang="fr-FR" sz="2400" dirty="0"/>
          </a:p>
          <a:p>
            <a:endParaRPr lang="fr-FR" dirty="0" smtClean="0"/>
          </a:p>
          <a:p>
            <a:pPr lvl="2"/>
            <a:r>
              <a:rPr lang="fr-FR" sz="2400" u="sng" dirty="0" smtClean="0"/>
              <a:t>Introduction Modèle Entité-Relation</a:t>
            </a:r>
            <a:endParaRPr lang="fr-FR" sz="2400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460065" y="87015"/>
            <a:ext cx="235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SUP2I 	</a:t>
            </a:r>
            <a:r>
              <a:rPr lang="fr-FR" sz="2400" b="1" smtClean="0"/>
              <a:t> </a:t>
            </a:r>
            <a:r>
              <a:rPr lang="fr-FR" sz="2400" b="1" smtClean="0"/>
              <a:t>Grenoble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" y="6996"/>
            <a:ext cx="9066667" cy="68285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156176" y="3068960"/>
            <a:ext cx="16941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Qu’est ce?</a:t>
            </a:r>
          </a:p>
          <a:p>
            <a:endParaRPr lang="fr-FR" sz="2800" dirty="0"/>
          </a:p>
          <a:p>
            <a:r>
              <a:rPr lang="fr-FR" sz="2800" dirty="0" smtClean="0"/>
              <a:t>A vous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6667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7143" cy="60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6667" cy="6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" y="0"/>
            <a:ext cx="9066667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" y="0"/>
            <a:ext cx="9038096" cy="6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" y="0"/>
            <a:ext cx="9066667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6667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6667" cy="6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" y="0"/>
            <a:ext cx="9057143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4"/>
            <a:ext cx="466667" cy="67904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076191" cy="1047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75656" y="1556792"/>
            <a:ext cx="54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Contact : </a:t>
            </a:r>
            <a:endParaRPr lang="fr-FR" dirty="0"/>
          </a:p>
          <a:p>
            <a:r>
              <a:rPr lang="fr-FR" dirty="0" smtClean="0"/>
              <a:t>Akim Khadrouche </a:t>
            </a:r>
          </a:p>
          <a:p>
            <a:r>
              <a:rPr lang="fr-FR" dirty="0" smtClean="0">
                <a:hlinkClick r:id="rId4"/>
              </a:rPr>
              <a:t>a.khadrouche@gmail.com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(Cours et TD):</a:t>
            </a:r>
          </a:p>
          <a:p>
            <a:r>
              <a:rPr lang="fr-FR" dirty="0" smtClean="0"/>
              <a:t>Akim Khadrouche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Notes et devoirs : </a:t>
            </a:r>
            <a:endParaRPr lang="fr-FR" dirty="0"/>
          </a:p>
          <a:p>
            <a:r>
              <a:rPr lang="fr-FR" dirty="0" smtClean="0"/>
              <a:t>A Définir</a:t>
            </a:r>
          </a:p>
          <a:p>
            <a:endParaRPr lang="fr-FR" dirty="0"/>
          </a:p>
          <a:p>
            <a:r>
              <a:rPr lang="fr-FR" dirty="0" smtClean="0"/>
              <a:t>Outils :</a:t>
            </a:r>
          </a:p>
          <a:p>
            <a:r>
              <a:rPr lang="fr-FR" dirty="0" smtClean="0"/>
              <a:t>A définir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0065" y="87015"/>
            <a:ext cx="29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Organisation pratique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84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" y="0"/>
            <a:ext cx="9028572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6667" cy="6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7143" cy="6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25" y="0"/>
            <a:ext cx="9047620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" y="0"/>
            <a:ext cx="9095239" cy="6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620" cy="6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" y="10390"/>
            <a:ext cx="9057143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620" cy="67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" y="0"/>
            <a:ext cx="9057143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6"/>
            <a:ext cx="9076191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" y="71857"/>
            <a:ext cx="9019048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620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" y="0"/>
            <a:ext cx="9085715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8572" cy="6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6"/>
            <a:ext cx="9038096" cy="6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620" cy="6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8572" cy="66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7143" cy="67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8206"/>
            <a:ext cx="9028572" cy="6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"/>
            <a:ext cx="9047620" cy="6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620" cy="67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" y="43285"/>
            <a:ext cx="9057143" cy="6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" y="0"/>
            <a:ext cx="9038096" cy="6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76191" cy="6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" y="0"/>
            <a:ext cx="9057143" cy="6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7143" cy="6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" y="0"/>
            <a:ext cx="9038096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620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8"/>
            <a:ext cx="9028572" cy="66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4"/>
            <a:ext cx="466667" cy="67904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076191" cy="1047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059832" y="294355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Exercices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807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4"/>
            <a:ext cx="466667" cy="67904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076191" cy="10476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3" y="908720"/>
            <a:ext cx="8677333" cy="48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4"/>
            <a:ext cx="466667" cy="67904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076191" cy="10476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3" y="908720"/>
            <a:ext cx="8677333" cy="48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" y="129000"/>
            <a:ext cx="9066667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8"/>
            <a:ext cx="9085715" cy="56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" y="0"/>
            <a:ext cx="9057143" cy="48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8572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"/>
            <a:ext cx="9047620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</Words>
  <Application>Microsoft Office PowerPoint</Application>
  <PresentationFormat>On-screen Show (4:3)</PresentationFormat>
  <Paragraphs>26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Akim</dc:creator>
  <cp:lastModifiedBy>Akim</cp:lastModifiedBy>
  <cp:revision>12</cp:revision>
  <cp:lastPrinted>2012-11-06T11:02:40Z</cp:lastPrinted>
  <dcterms:created xsi:type="dcterms:W3CDTF">2012-11-06T09:42:10Z</dcterms:created>
  <dcterms:modified xsi:type="dcterms:W3CDTF">2013-01-23T09:35:21Z</dcterms:modified>
</cp:coreProperties>
</file>