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handoutMasterIdLst>
    <p:handoutMasterId r:id="rId54"/>
  </p:handoutMasterIdLst>
  <p:sldIdLst>
    <p:sldId id="532" r:id="rId2"/>
    <p:sldId id="568" r:id="rId3"/>
    <p:sldId id="635" r:id="rId4"/>
    <p:sldId id="637" r:id="rId5"/>
    <p:sldId id="632" r:id="rId6"/>
    <p:sldId id="631" r:id="rId7"/>
    <p:sldId id="630" r:id="rId8"/>
    <p:sldId id="629" r:id="rId9"/>
    <p:sldId id="634" r:id="rId10"/>
    <p:sldId id="636" r:id="rId11"/>
    <p:sldId id="626" r:id="rId12"/>
    <p:sldId id="627" r:id="rId13"/>
    <p:sldId id="633" r:id="rId14"/>
    <p:sldId id="573" r:id="rId15"/>
    <p:sldId id="574" r:id="rId16"/>
    <p:sldId id="575" r:id="rId17"/>
    <p:sldId id="576" r:id="rId18"/>
    <p:sldId id="578" r:id="rId19"/>
    <p:sldId id="607" r:id="rId20"/>
    <p:sldId id="608" r:id="rId21"/>
    <p:sldId id="606" r:id="rId22"/>
    <p:sldId id="604" r:id="rId23"/>
    <p:sldId id="584" r:id="rId24"/>
    <p:sldId id="585" r:id="rId25"/>
    <p:sldId id="586" r:id="rId26"/>
    <p:sldId id="587" r:id="rId27"/>
    <p:sldId id="588" r:id="rId28"/>
    <p:sldId id="640" r:id="rId29"/>
    <p:sldId id="610" r:id="rId30"/>
    <p:sldId id="639" r:id="rId31"/>
    <p:sldId id="611" r:id="rId32"/>
    <p:sldId id="612" r:id="rId33"/>
    <p:sldId id="613" r:id="rId34"/>
    <p:sldId id="641" r:id="rId35"/>
    <p:sldId id="614" r:id="rId36"/>
    <p:sldId id="642" r:id="rId37"/>
    <p:sldId id="643" r:id="rId38"/>
    <p:sldId id="615" r:id="rId39"/>
    <p:sldId id="616" r:id="rId40"/>
    <p:sldId id="644" r:id="rId41"/>
    <p:sldId id="617" r:id="rId42"/>
    <p:sldId id="618" r:id="rId43"/>
    <p:sldId id="619" r:id="rId44"/>
    <p:sldId id="620" r:id="rId45"/>
    <p:sldId id="621" r:id="rId46"/>
    <p:sldId id="622" r:id="rId47"/>
    <p:sldId id="623" r:id="rId48"/>
    <p:sldId id="624" r:id="rId49"/>
    <p:sldId id="625" r:id="rId50"/>
    <p:sldId id="488" r:id="rId51"/>
    <p:sldId id="533" r:id="rId52"/>
  </p:sldIdLst>
  <p:sldSz cx="9144000" cy="6858000" type="screen4x3"/>
  <p:notesSz cx="6992938" cy="9278938"/>
  <p:defaultTextStyle>
    <a:defPPr>
      <a:defRPr lang="en-US"/>
    </a:defPPr>
    <a:lvl1pPr algn="l" rtl="0" fontAlgn="base">
      <a:spcBef>
        <a:spcPct val="0"/>
      </a:spcBef>
      <a:spcAft>
        <a:spcPct val="0"/>
      </a:spcAft>
      <a:defRPr sz="2800" kern="1200">
        <a:solidFill>
          <a:schemeClr val="tx1"/>
        </a:solidFill>
        <a:latin typeface="Arial" pitchFamily="34" charset="0"/>
        <a:ea typeface="+mn-ea"/>
        <a:cs typeface="Times New Roman" pitchFamily="18" charset="0"/>
      </a:defRPr>
    </a:lvl1pPr>
    <a:lvl2pPr marL="457200" algn="l" rtl="0" fontAlgn="base">
      <a:spcBef>
        <a:spcPct val="0"/>
      </a:spcBef>
      <a:spcAft>
        <a:spcPct val="0"/>
      </a:spcAft>
      <a:defRPr sz="2800" kern="1200">
        <a:solidFill>
          <a:schemeClr val="tx1"/>
        </a:solidFill>
        <a:latin typeface="Arial" pitchFamily="34" charset="0"/>
        <a:ea typeface="+mn-ea"/>
        <a:cs typeface="Times New Roman" pitchFamily="18" charset="0"/>
      </a:defRPr>
    </a:lvl2pPr>
    <a:lvl3pPr marL="914400" algn="l" rtl="0" fontAlgn="base">
      <a:spcBef>
        <a:spcPct val="0"/>
      </a:spcBef>
      <a:spcAft>
        <a:spcPct val="0"/>
      </a:spcAft>
      <a:defRPr sz="2800" kern="1200">
        <a:solidFill>
          <a:schemeClr val="tx1"/>
        </a:solidFill>
        <a:latin typeface="Arial" pitchFamily="34" charset="0"/>
        <a:ea typeface="+mn-ea"/>
        <a:cs typeface="Times New Roman" pitchFamily="18" charset="0"/>
      </a:defRPr>
    </a:lvl3pPr>
    <a:lvl4pPr marL="1371600" algn="l" rtl="0" fontAlgn="base">
      <a:spcBef>
        <a:spcPct val="0"/>
      </a:spcBef>
      <a:spcAft>
        <a:spcPct val="0"/>
      </a:spcAft>
      <a:defRPr sz="2800" kern="1200">
        <a:solidFill>
          <a:schemeClr val="tx1"/>
        </a:solidFill>
        <a:latin typeface="Arial" pitchFamily="34" charset="0"/>
        <a:ea typeface="+mn-ea"/>
        <a:cs typeface="Times New Roman" pitchFamily="18" charset="0"/>
      </a:defRPr>
    </a:lvl4pPr>
    <a:lvl5pPr marL="1828800" algn="l" rtl="0" fontAlgn="base">
      <a:spcBef>
        <a:spcPct val="0"/>
      </a:spcBef>
      <a:spcAft>
        <a:spcPct val="0"/>
      </a:spcAft>
      <a:defRPr sz="2800" kern="1200">
        <a:solidFill>
          <a:schemeClr val="tx1"/>
        </a:solidFill>
        <a:latin typeface="Arial" pitchFamily="34" charset="0"/>
        <a:ea typeface="+mn-ea"/>
        <a:cs typeface="Times New Roman" pitchFamily="18" charset="0"/>
      </a:defRPr>
    </a:lvl5pPr>
    <a:lvl6pPr marL="2286000" algn="l" defTabSz="914400" rtl="0" eaLnBrk="1" latinLnBrk="0" hangingPunct="1">
      <a:defRPr sz="2800" kern="1200">
        <a:solidFill>
          <a:schemeClr val="tx1"/>
        </a:solidFill>
        <a:latin typeface="Arial" pitchFamily="34" charset="0"/>
        <a:ea typeface="+mn-ea"/>
        <a:cs typeface="Times New Roman" pitchFamily="18" charset="0"/>
      </a:defRPr>
    </a:lvl6pPr>
    <a:lvl7pPr marL="2743200" algn="l" defTabSz="914400" rtl="0" eaLnBrk="1" latinLnBrk="0" hangingPunct="1">
      <a:defRPr sz="2800" kern="1200">
        <a:solidFill>
          <a:schemeClr val="tx1"/>
        </a:solidFill>
        <a:latin typeface="Arial" pitchFamily="34" charset="0"/>
        <a:ea typeface="+mn-ea"/>
        <a:cs typeface="Times New Roman" pitchFamily="18" charset="0"/>
      </a:defRPr>
    </a:lvl7pPr>
    <a:lvl8pPr marL="3200400" algn="l" defTabSz="914400" rtl="0" eaLnBrk="1" latinLnBrk="0" hangingPunct="1">
      <a:defRPr sz="2800" kern="1200">
        <a:solidFill>
          <a:schemeClr val="tx1"/>
        </a:solidFill>
        <a:latin typeface="Arial" pitchFamily="34" charset="0"/>
        <a:ea typeface="+mn-ea"/>
        <a:cs typeface="Times New Roman" pitchFamily="18" charset="0"/>
      </a:defRPr>
    </a:lvl8pPr>
    <a:lvl9pPr marL="3657600" algn="l" defTabSz="914400" rtl="0" eaLnBrk="1" latinLnBrk="0" hangingPunct="1">
      <a:defRPr sz="2800" kern="1200">
        <a:solidFill>
          <a:schemeClr val="tx1"/>
        </a:solidFill>
        <a:latin typeface="Arial"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FF00"/>
    <a:srgbClr val="003399"/>
    <a:srgbClr val="0000FF"/>
    <a:srgbClr val="3399FF"/>
    <a:srgbClr val="5F5F5F"/>
    <a:srgbClr val="CC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343" autoAdjust="0"/>
  </p:normalViewPr>
  <p:slideViewPr>
    <p:cSldViewPr>
      <p:cViewPr varScale="1">
        <p:scale>
          <a:sx n="91" d="100"/>
          <a:sy n="91" d="100"/>
        </p:scale>
        <p:origin x="-1296" y="-114"/>
      </p:cViewPr>
      <p:guideLst>
        <p:guide orient="horz" pos="2160"/>
        <p:guide pos="2640"/>
      </p:guideLst>
    </p:cSldViewPr>
  </p:slideViewPr>
  <p:outlineViewPr>
    <p:cViewPr>
      <p:scale>
        <a:sx n="33" d="100"/>
        <a:sy n="33" d="100"/>
      </p:scale>
      <p:origin x="6" y="249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569"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13" Type="http://schemas.openxmlformats.org/officeDocument/2006/relationships/slide" Target="slides/slide25.xml"/><Relationship Id="rId18" Type="http://schemas.openxmlformats.org/officeDocument/2006/relationships/slide" Target="slides/slide32.xml"/><Relationship Id="rId26" Type="http://schemas.openxmlformats.org/officeDocument/2006/relationships/slide" Target="slides/slide44.xml"/><Relationship Id="rId3" Type="http://schemas.openxmlformats.org/officeDocument/2006/relationships/slide" Target="slides/slide15.xml"/><Relationship Id="rId21" Type="http://schemas.openxmlformats.org/officeDocument/2006/relationships/slide" Target="slides/slide38.xml"/><Relationship Id="rId7" Type="http://schemas.openxmlformats.org/officeDocument/2006/relationships/slide" Target="slides/slide19.xml"/><Relationship Id="rId12" Type="http://schemas.openxmlformats.org/officeDocument/2006/relationships/slide" Target="slides/slide24.xml"/><Relationship Id="rId17" Type="http://schemas.openxmlformats.org/officeDocument/2006/relationships/slide" Target="slides/slide31.xml"/><Relationship Id="rId25" Type="http://schemas.openxmlformats.org/officeDocument/2006/relationships/slide" Target="slides/slide43.xml"/><Relationship Id="rId2" Type="http://schemas.openxmlformats.org/officeDocument/2006/relationships/slide" Target="slides/slide14.xml"/><Relationship Id="rId16" Type="http://schemas.openxmlformats.org/officeDocument/2006/relationships/slide" Target="slides/slide29.xml"/><Relationship Id="rId20" Type="http://schemas.openxmlformats.org/officeDocument/2006/relationships/slide" Target="slides/slide35.xml"/><Relationship Id="rId29" Type="http://schemas.openxmlformats.org/officeDocument/2006/relationships/slide" Target="slides/slide47.xml"/><Relationship Id="rId1" Type="http://schemas.openxmlformats.org/officeDocument/2006/relationships/slide" Target="slides/slide13.xml"/><Relationship Id="rId6" Type="http://schemas.openxmlformats.org/officeDocument/2006/relationships/slide" Target="slides/slide18.xml"/><Relationship Id="rId11" Type="http://schemas.openxmlformats.org/officeDocument/2006/relationships/slide" Target="slides/slide23.xml"/><Relationship Id="rId24" Type="http://schemas.openxmlformats.org/officeDocument/2006/relationships/slide" Target="slides/slide42.xml"/><Relationship Id="rId32" Type="http://schemas.openxmlformats.org/officeDocument/2006/relationships/slide" Target="slides/slide50.xml"/><Relationship Id="rId5" Type="http://schemas.openxmlformats.org/officeDocument/2006/relationships/slide" Target="slides/slide17.xml"/><Relationship Id="rId15" Type="http://schemas.openxmlformats.org/officeDocument/2006/relationships/slide" Target="slides/slide27.xml"/><Relationship Id="rId23" Type="http://schemas.openxmlformats.org/officeDocument/2006/relationships/slide" Target="slides/slide41.xml"/><Relationship Id="rId28" Type="http://schemas.openxmlformats.org/officeDocument/2006/relationships/slide" Target="slides/slide46.xml"/><Relationship Id="rId10" Type="http://schemas.openxmlformats.org/officeDocument/2006/relationships/slide" Target="slides/slide22.xml"/><Relationship Id="rId19" Type="http://schemas.openxmlformats.org/officeDocument/2006/relationships/slide" Target="slides/slide33.xml"/><Relationship Id="rId31" Type="http://schemas.openxmlformats.org/officeDocument/2006/relationships/slide" Target="slides/slide49.xml"/><Relationship Id="rId4" Type="http://schemas.openxmlformats.org/officeDocument/2006/relationships/slide" Target="slides/slide16.xml"/><Relationship Id="rId9" Type="http://schemas.openxmlformats.org/officeDocument/2006/relationships/slide" Target="slides/slide21.xml"/><Relationship Id="rId14" Type="http://schemas.openxmlformats.org/officeDocument/2006/relationships/slide" Target="slides/slide26.xml"/><Relationship Id="rId22" Type="http://schemas.openxmlformats.org/officeDocument/2006/relationships/slide" Target="slides/slide39.xml"/><Relationship Id="rId27" Type="http://schemas.openxmlformats.org/officeDocument/2006/relationships/slide" Target="slides/slide45.xml"/><Relationship Id="rId30"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2F3E4F-F63E-4B2F-907B-81BD3C69A7D0}" type="doc">
      <dgm:prSet loTypeId="urn:microsoft.com/office/officeart/2005/8/layout/vList5" loCatId="list" qsTypeId="urn:microsoft.com/office/officeart/2005/8/quickstyle/3d3" qsCatId="3D" csTypeId="urn:microsoft.com/office/officeart/2005/8/colors/accent0_3" csCatId="mainScheme" phldr="1"/>
      <dgm:spPr/>
      <dgm:t>
        <a:bodyPr/>
        <a:lstStyle/>
        <a:p>
          <a:endParaRPr lang="fr-FR"/>
        </a:p>
      </dgm:t>
    </dgm:pt>
    <dgm:pt modelId="{1109246F-4CBB-4E4F-BFF7-81E142D5DC7A}">
      <dgm:prSet phldrT="[Texte]" custT="1"/>
      <dgm:spPr/>
      <dgm:t>
        <a:bodyPr/>
        <a:lstStyle/>
        <a:p>
          <a:r>
            <a:rPr lang="fr-FR" sz="2000" dirty="0" smtClean="0">
              <a:solidFill>
                <a:srgbClr val="FF0000"/>
              </a:solidFill>
            </a:rPr>
            <a:t>L'outil de conception : </a:t>
          </a:r>
          <a:r>
            <a:rPr lang="fr-FR" sz="2000" b="1" dirty="0" smtClean="0">
              <a:solidFill>
                <a:srgbClr val="FFFF00"/>
              </a:solidFill>
            </a:rPr>
            <a:t>if90bld.exe</a:t>
          </a:r>
          <a:r>
            <a:rPr lang="fr-FR" sz="2000" dirty="0" smtClean="0">
              <a:solidFill>
                <a:srgbClr val="FF0000"/>
              </a:solidFill>
            </a:rPr>
            <a:t> </a:t>
          </a:r>
          <a:endParaRPr lang="fr-FR" sz="2000" dirty="0">
            <a:solidFill>
              <a:srgbClr val="FF0000"/>
            </a:solidFill>
          </a:endParaRPr>
        </a:p>
      </dgm:t>
    </dgm:pt>
    <dgm:pt modelId="{5E071380-3B57-4899-95BC-1531EB6A8E85}" type="parTrans" cxnId="{03CB5DBA-E42C-448B-9645-F0F43D2FAAB3}">
      <dgm:prSet/>
      <dgm:spPr/>
      <dgm:t>
        <a:bodyPr/>
        <a:lstStyle/>
        <a:p>
          <a:endParaRPr lang="fr-FR"/>
        </a:p>
      </dgm:t>
    </dgm:pt>
    <dgm:pt modelId="{D5ED6E12-650A-49D3-BB83-BED2926DF48D}" type="sibTrans" cxnId="{03CB5DBA-E42C-448B-9645-F0F43D2FAAB3}">
      <dgm:prSet/>
      <dgm:spPr/>
      <dgm:t>
        <a:bodyPr/>
        <a:lstStyle/>
        <a:p>
          <a:endParaRPr lang="fr-FR"/>
        </a:p>
      </dgm:t>
    </dgm:pt>
    <dgm:pt modelId="{305E0C9D-7153-4DC3-803E-101663D081A5}">
      <dgm:prSet phldrT="[Texte]"/>
      <dgm:spPr/>
      <dgm:t>
        <a:bodyPr/>
        <a:lstStyle/>
        <a:p>
          <a:r>
            <a:rPr lang="fr-FR" b="1" dirty="0" smtClean="0">
              <a:latin typeface="Century" pitchFamily="18" charset="0"/>
            </a:rPr>
            <a:t>Il permet de concevoir les écrans, les menus, de gérer les librairies PL/SQL, les librairies d'objets et permet l'édition des fonctions, procédures et packages stockés dans la base de données. </a:t>
          </a:r>
          <a:endParaRPr lang="fr-FR" b="1" dirty="0">
            <a:latin typeface="Century" pitchFamily="18" charset="0"/>
          </a:endParaRPr>
        </a:p>
      </dgm:t>
    </dgm:pt>
    <dgm:pt modelId="{3DFEACF1-0001-4142-9EC3-556A9B39B53E}" type="parTrans" cxnId="{4EEAD36E-2A95-4CBA-B50B-354EBF9674E5}">
      <dgm:prSet/>
      <dgm:spPr/>
      <dgm:t>
        <a:bodyPr/>
        <a:lstStyle/>
        <a:p>
          <a:endParaRPr lang="fr-FR"/>
        </a:p>
      </dgm:t>
    </dgm:pt>
    <dgm:pt modelId="{D606F75E-43B6-4238-A3FD-A39C40437FA4}" type="sibTrans" cxnId="{4EEAD36E-2A95-4CBA-B50B-354EBF9674E5}">
      <dgm:prSet/>
      <dgm:spPr/>
      <dgm:t>
        <a:bodyPr/>
        <a:lstStyle/>
        <a:p>
          <a:endParaRPr lang="fr-FR"/>
        </a:p>
      </dgm:t>
    </dgm:pt>
    <dgm:pt modelId="{1B55CB58-2485-427E-A55A-B5C30D957AE6}">
      <dgm:prSet phldrT="[Texte]" custT="1"/>
      <dgm:spPr/>
      <dgm:t>
        <a:bodyPr/>
        <a:lstStyle/>
        <a:p>
          <a:r>
            <a:rPr lang="fr-FR" sz="2000" dirty="0" smtClean="0">
              <a:solidFill>
                <a:srgbClr val="FF0000"/>
              </a:solidFill>
            </a:rPr>
            <a:t>L'outil de compilation : </a:t>
          </a:r>
          <a:r>
            <a:rPr lang="fr-FR" sz="2000" b="1" dirty="0" smtClean="0">
              <a:solidFill>
                <a:srgbClr val="FFFF00"/>
              </a:solidFill>
            </a:rPr>
            <a:t>if90cmp.exe</a:t>
          </a:r>
          <a:r>
            <a:rPr lang="fr-FR" sz="2000" dirty="0" smtClean="0">
              <a:solidFill>
                <a:srgbClr val="FF0000"/>
              </a:solidFill>
            </a:rPr>
            <a:t> </a:t>
          </a:r>
          <a:endParaRPr lang="fr-FR" sz="2000" dirty="0">
            <a:solidFill>
              <a:srgbClr val="FF0000"/>
            </a:solidFill>
          </a:endParaRPr>
        </a:p>
      </dgm:t>
    </dgm:pt>
    <dgm:pt modelId="{AB60F5DF-7DDD-4F46-A767-8EE598FD6896}" type="parTrans" cxnId="{9D60FB7B-CA15-4589-8BF4-3AF685BDBDC7}">
      <dgm:prSet/>
      <dgm:spPr/>
      <dgm:t>
        <a:bodyPr/>
        <a:lstStyle/>
        <a:p>
          <a:endParaRPr lang="fr-FR"/>
        </a:p>
      </dgm:t>
    </dgm:pt>
    <dgm:pt modelId="{BDE47186-12ED-4BE8-B3E5-D5FB0822BFE4}" type="sibTrans" cxnId="{9D60FB7B-CA15-4589-8BF4-3AF685BDBDC7}">
      <dgm:prSet/>
      <dgm:spPr/>
      <dgm:t>
        <a:bodyPr/>
        <a:lstStyle/>
        <a:p>
          <a:endParaRPr lang="fr-FR"/>
        </a:p>
      </dgm:t>
    </dgm:pt>
    <dgm:pt modelId="{67F318E1-A191-4C6B-B762-B870034D9346}">
      <dgm:prSet phldrT="[Texte]" custT="1"/>
      <dgm:spPr/>
      <dgm:t>
        <a:bodyPr/>
        <a:lstStyle/>
        <a:p>
          <a:r>
            <a:rPr lang="fr-FR" sz="1800" b="1" dirty="0" smtClean="0">
              <a:latin typeface="Century" pitchFamily="18" charset="0"/>
            </a:rPr>
            <a:t>Il permet de migrer, compiler et générer un exécutable pour une forme, un menu ou une librairie PL/SQL</a:t>
          </a:r>
          <a:r>
            <a:rPr lang="fr-FR" sz="1800" b="1" dirty="0" smtClean="0"/>
            <a:t>. </a:t>
          </a:r>
        </a:p>
      </dgm:t>
    </dgm:pt>
    <dgm:pt modelId="{74409D83-7493-4108-BCF9-439A40AB2C7B}" type="parTrans" cxnId="{0681EDDA-604C-4508-934D-272F5710BB09}">
      <dgm:prSet/>
      <dgm:spPr/>
      <dgm:t>
        <a:bodyPr/>
        <a:lstStyle/>
        <a:p>
          <a:endParaRPr lang="fr-FR"/>
        </a:p>
      </dgm:t>
    </dgm:pt>
    <dgm:pt modelId="{DA76C74C-A8D2-4261-A048-059C3A2F5537}" type="sibTrans" cxnId="{0681EDDA-604C-4508-934D-272F5710BB09}">
      <dgm:prSet/>
      <dgm:spPr/>
      <dgm:t>
        <a:bodyPr/>
        <a:lstStyle/>
        <a:p>
          <a:endParaRPr lang="fr-FR"/>
        </a:p>
      </dgm:t>
    </dgm:pt>
    <dgm:pt modelId="{17F16087-1EBB-463C-BC1D-C683C0FCC1B4}">
      <dgm:prSet phldrT="[Texte]" custT="1"/>
      <dgm:spPr/>
      <dgm:t>
        <a:bodyPr/>
        <a:lstStyle/>
        <a:p>
          <a:r>
            <a:rPr lang="fr-FR" sz="2000" dirty="0" smtClean="0">
              <a:solidFill>
                <a:srgbClr val="FF0000"/>
              </a:solidFill>
            </a:rPr>
            <a:t>l'outil d'affichage : </a:t>
          </a:r>
          <a:r>
            <a:rPr lang="fr-FR" sz="2000" b="1" dirty="0" smtClean="0">
              <a:solidFill>
                <a:srgbClr val="FFFF00"/>
              </a:solidFill>
            </a:rPr>
            <a:t>ifweb90.exe</a:t>
          </a:r>
          <a:r>
            <a:rPr lang="fr-FR" sz="2000" dirty="0" smtClean="0">
              <a:solidFill>
                <a:srgbClr val="FF0000"/>
              </a:solidFill>
            </a:rPr>
            <a:t> </a:t>
          </a:r>
          <a:endParaRPr lang="fr-FR" sz="2000" dirty="0">
            <a:solidFill>
              <a:srgbClr val="FF0000"/>
            </a:solidFill>
          </a:endParaRPr>
        </a:p>
      </dgm:t>
    </dgm:pt>
    <dgm:pt modelId="{09C21B6C-07CB-47CB-9C39-9C169517BABA}" type="parTrans" cxnId="{2C263312-DF52-478F-A335-0879B25BA033}">
      <dgm:prSet/>
      <dgm:spPr/>
      <dgm:t>
        <a:bodyPr/>
        <a:lstStyle/>
        <a:p>
          <a:endParaRPr lang="fr-FR"/>
        </a:p>
      </dgm:t>
    </dgm:pt>
    <dgm:pt modelId="{748ADC7A-BE17-4315-B013-F833E1964EAE}" type="sibTrans" cxnId="{2C263312-DF52-478F-A335-0879B25BA033}">
      <dgm:prSet/>
      <dgm:spPr/>
      <dgm:t>
        <a:bodyPr/>
        <a:lstStyle/>
        <a:p>
          <a:endParaRPr lang="fr-FR"/>
        </a:p>
      </dgm:t>
    </dgm:pt>
    <dgm:pt modelId="{613DA12A-9F15-4372-84AC-039177A43DEC}">
      <dgm:prSet phldrT="[Texte]" custT="1"/>
      <dgm:spPr/>
      <dgm:t>
        <a:bodyPr/>
        <a:lstStyle/>
        <a:p>
          <a:r>
            <a:rPr lang="fr-FR" sz="1800" b="1" dirty="0" smtClean="0">
              <a:latin typeface="Century" pitchFamily="18" charset="0"/>
            </a:rPr>
            <a:t>Il permet de lancer l'exécution d'un module Forms en mode Web.</a:t>
          </a:r>
        </a:p>
      </dgm:t>
    </dgm:pt>
    <dgm:pt modelId="{6B9452CA-CF73-4372-A982-F78C84D39841}" type="parTrans" cxnId="{388EBEE5-3CD7-4905-A96A-8950036E146D}">
      <dgm:prSet/>
      <dgm:spPr/>
      <dgm:t>
        <a:bodyPr/>
        <a:lstStyle/>
        <a:p>
          <a:endParaRPr lang="fr-FR"/>
        </a:p>
      </dgm:t>
    </dgm:pt>
    <dgm:pt modelId="{E61502A0-0A7D-43E9-88A6-E01340CB266B}" type="sibTrans" cxnId="{388EBEE5-3CD7-4905-A96A-8950036E146D}">
      <dgm:prSet/>
      <dgm:spPr/>
      <dgm:t>
        <a:bodyPr/>
        <a:lstStyle/>
        <a:p>
          <a:endParaRPr lang="fr-FR"/>
        </a:p>
      </dgm:t>
    </dgm:pt>
    <dgm:pt modelId="{CC4AF06A-58AF-4710-A8A7-97EF97ABACC7}" type="pres">
      <dgm:prSet presAssocID="{6C2F3E4F-F63E-4B2F-907B-81BD3C69A7D0}" presName="Name0" presStyleCnt="0">
        <dgm:presLayoutVars>
          <dgm:dir/>
          <dgm:animLvl val="lvl"/>
          <dgm:resizeHandles val="exact"/>
        </dgm:presLayoutVars>
      </dgm:prSet>
      <dgm:spPr/>
      <dgm:t>
        <a:bodyPr/>
        <a:lstStyle/>
        <a:p>
          <a:endParaRPr lang="fr-FR"/>
        </a:p>
      </dgm:t>
    </dgm:pt>
    <dgm:pt modelId="{0E72F311-FBB6-4062-B8FA-326C49CC83E6}" type="pres">
      <dgm:prSet presAssocID="{1109246F-4CBB-4E4F-BFF7-81E142D5DC7A}" presName="linNode" presStyleCnt="0"/>
      <dgm:spPr/>
    </dgm:pt>
    <dgm:pt modelId="{22EA51FA-737C-4EE3-AF6C-70C7D894617B}" type="pres">
      <dgm:prSet presAssocID="{1109246F-4CBB-4E4F-BFF7-81E142D5DC7A}" presName="parentText" presStyleLbl="node1" presStyleIdx="0" presStyleCnt="3">
        <dgm:presLayoutVars>
          <dgm:chMax val="1"/>
          <dgm:bulletEnabled val="1"/>
        </dgm:presLayoutVars>
      </dgm:prSet>
      <dgm:spPr/>
      <dgm:t>
        <a:bodyPr/>
        <a:lstStyle/>
        <a:p>
          <a:endParaRPr lang="fr-FR"/>
        </a:p>
      </dgm:t>
    </dgm:pt>
    <dgm:pt modelId="{DF53E119-6DC5-4107-9661-4B00F7C8963A}" type="pres">
      <dgm:prSet presAssocID="{1109246F-4CBB-4E4F-BFF7-81E142D5DC7A}" presName="descendantText" presStyleLbl="alignAccFollowNode1" presStyleIdx="0" presStyleCnt="3">
        <dgm:presLayoutVars>
          <dgm:bulletEnabled val="1"/>
        </dgm:presLayoutVars>
      </dgm:prSet>
      <dgm:spPr/>
      <dgm:t>
        <a:bodyPr/>
        <a:lstStyle/>
        <a:p>
          <a:endParaRPr lang="fr-FR"/>
        </a:p>
      </dgm:t>
    </dgm:pt>
    <dgm:pt modelId="{0A1E7F98-0EC9-4642-8C29-C0EDC82A1A1A}" type="pres">
      <dgm:prSet presAssocID="{D5ED6E12-650A-49D3-BB83-BED2926DF48D}" presName="sp" presStyleCnt="0"/>
      <dgm:spPr/>
    </dgm:pt>
    <dgm:pt modelId="{5960BCC1-A73B-4DD6-85C1-390092AFC713}" type="pres">
      <dgm:prSet presAssocID="{1B55CB58-2485-427E-A55A-B5C30D957AE6}" presName="linNode" presStyleCnt="0"/>
      <dgm:spPr/>
    </dgm:pt>
    <dgm:pt modelId="{B6426A0E-2071-45FC-801B-EDB4CAE092D7}" type="pres">
      <dgm:prSet presAssocID="{1B55CB58-2485-427E-A55A-B5C30D957AE6}" presName="parentText" presStyleLbl="node1" presStyleIdx="1" presStyleCnt="3">
        <dgm:presLayoutVars>
          <dgm:chMax val="1"/>
          <dgm:bulletEnabled val="1"/>
        </dgm:presLayoutVars>
      </dgm:prSet>
      <dgm:spPr/>
      <dgm:t>
        <a:bodyPr/>
        <a:lstStyle/>
        <a:p>
          <a:endParaRPr lang="fr-FR"/>
        </a:p>
      </dgm:t>
    </dgm:pt>
    <dgm:pt modelId="{06231D07-06CF-47B2-B2CF-92B4D45AE03F}" type="pres">
      <dgm:prSet presAssocID="{1B55CB58-2485-427E-A55A-B5C30D957AE6}" presName="descendantText" presStyleLbl="alignAccFollowNode1" presStyleIdx="1" presStyleCnt="3">
        <dgm:presLayoutVars>
          <dgm:bulletEnabled val="1"/>
        </dgm:presLayoutVars>
      </dgm:prSet>
      <dgm:spPr/>
      <dgm:t>
        <a:bodyPr/>
        <a:lstStyle/>
        <a:p>
          <a:endParaRPr lang="fr-FR"/>
        </a:p>
      </dgm:t>
    </dgm:pt>
    <dgm:pt modelId="{721BB07F-3EC8-4064-BE84-5EF9A94AE4EF}" type="pres">
      <dgm:prSet presAssocID="{BDE47186-12ED-4BE8-B3E5-D5FB0822BFE4}" presName="sp" presStyleCnt="0"/>
      <dgm:spPr/>
    </dgm:pt>
    <dgm:pt modelId="{507DE460-2087-46CE-A819-BDD462762523}" type="pres">
      <dgm:prSet presAssocID="{17F16087-1EBB-463C-BC1D-C683C0FCC1B4}" presName="linNode" presStyleCnt="0"/>
      <dgm:spPr/>
    </dgm:pt>
    <dgm:pt modelId="{F9C53C01-2663-4DD2-BEDB-C894D68DC3BE}" type="pres">
      <dgm:prSet presAssocID="{17F16087-1EBB-463C-BC1D-C683C0FCC1B4}" presName="parentText" presStyleLbl="node1" presStyleIdx="2" presStyleCnt="3">
        <dgm:presLayoutVars>
          <dgm:chMax val="1"/>
          <dgm:bulletEnabled val="1"/>
        </dgm:presLayoutVars>
      </dgm:prSet>
      <dgm:spPr/>
      <dgm:t>
        <a:bodyPr/>
        <a:lstStyle/>
        <a:p>
          <a:endParaRPr lang="fr-FR"/>
        </a:p>
      </dgm:t>
    </dgm:pt>
    <dgm:pt modelId="{0BA2F39D-D2A6-4075-BEF5-0C61AE98A537}" type="pres">
      <dgm:prSet presAssocID="{17F16087-1EBB-463C-BC1D-C683C0FCC1B4}" presName="descendantText" presStyleLbl="alignAccFollowNode1" presStyleIdx="2" presStyleCnt="3">
        <dgm:presLayoutVars>
          <dgm:bulletEnabled val="1"/>
        </dgm:presLayoutVars>
      </dgm:prSet>
      <dgm:spPr/>
      <dgm:t>
        <a:bodyPr/>
        <a:lstStyle/>
        <a:p>
          <a:endParaRPr lang="fr-FR"/>
        </a:p>
      </dgm:t>
    </dgm:pt>
  </dgm:ptLst>
  <dgm:cxnLst>
    <dgm:cxn modelId="{4EEAD36E-2A95-4CBA-B50B-354EBF9674E5}" srcId="{1109246F-4CBB-4E4F-BFF7-81E142D5DC7A}" destId="{305E0C9D-7153-4DC3-803E-101663D081A5}" srcOrd="0" destOrd="0" parTransId="{3DFEACF1-0001-4142-9EC3-556A9B39B53E}" sibTransId="{D606F75E-43B6-4238-A3FD-A39C40437FA4}"/>
    <dgm:cxn modelId="{AE767B5E-9179-4F3B-8652-D54452869FD7}" type="presOf" srcId="{613DA12A-9F15-4372-84AC-039177A43DEC}" destId="{0BA2F39D-D2A6-4075-BEF5-0C61AE98A537}" srcOrd="0" destOrd="0" presId="urn:microsoft.com/office/officeart/2005/8/layout/vList5"/>
    <dgm:cxn modelId="{753F904E-40E0-44D2-95D0-97654F1F51D6}" type="presOf" srcId="{67F318E1-A191-4C6B-B762-B870034D9346}" destId="{06231D07-06CF-47B2-B2CF-92B4D45AE03F}" srcOrd="0" destOrd="0" presId="urn:microsoft.com/office/officeart/2005/8/layout/vList5"/>
    <dgm:cxn modelId="{FEC3E2FC-6014-47F3-B590-9CCBD37889B6}" type="presOf" srcId="{1B55CB58-2485-427E-A55A-B5C30D957AE6}" destId="{B6426A0E-2071-45FC-801B-EDB4CAE092D7}" srcOrd="0" destOrd="0" presId="urn:microsoft.com/office/officeart/2005/8/layout/vList5"/>
    <dgm:cxn modelId="{388EBEE5-3CD7-4905-A96A-8950036E146D}" srcId="{17F16087-1EBB-463C-BC1D-C683C0FCC1B4}" destId="{613DA12A-9F15-4372-84AC-039177A43DEC}" srcOrd="0" destOrd="0" parTransId="{6B9452CA-CF73-4372-A982-F78C84D39841}" sibTransId="{E61502A0-0A7D-43E9-88A6-E01340CB266B}"/>
    <dgm:cxn modelId="{03CB5DBA-E42C-448B-9645-F0F43D2FAAB3}" srcId="{6C2F3E4F-F63E-4B2F-907B-81BD3C69A7D0}" destId="{1109246F-4CBB-4E4F-BFF7-81E142D5DC7A}" srcOrd="0" destOrd="0" parTransId="{5E071380-3B57-4899-95BC-1531EB6A8E85}" sibTransId="{D5ED6E12-650A-49D3-BB83-BED2926DF48D}"/>
    <dgm:cxn modelId="{2C263312-DF52-478F-A335-0879B25BA033}" srcId="{6C2F3E4F-F63E-4B2F-907B-81BD3C69A7D0}" destId="{17F16087-1EBB-463C-BC1D-C683C0FCC1B4}" srcOrd="2" destOrd="0" parTransId="{09C21B6C-07CB-47CB-9C39-9C169517BABA}" sibTransId="{748ADC7A-BE17-4315-B013-F833E1964EAE}"/>
    <dgm:cxn modelId="{9D05BF86-81AF-4131-9959-B051C6A5E33D}" type="presOf" srcId="{305E0C9D-7153-4DC3-803E-101663D081A5}" destId="{DF53E119-6DC5-4107-9661-4B00F7C8963A}" srcOrd="0" destOrd="0" presId="urn:microsoft.com/office/officeart/2005/8/layout/vList5"/>
    <dgm:cxn modelId="{9D60FB7B-CA15-4589-8BF4-3AF685BDBDC7}" srcId="{6C2F3E4F-F63E-4B2F-907B-81BD3C69A7D0}" destId="{1B55CB58-2485-427E-A55A-B5C30D957AE6}" srcOrd="1" destOrd="0" parTransId="{AB60F5DF-7DDD-4F46-A767-8EE598FD6896}" sibTransId="{BDE47186-12ED-4BE8-B3E5-D5FB0822BFE4}"/>
    <dgm:cxn modelId="{0681EDDA-604C-4508-934D-272F5710BB09}" srcId="{1B55CB58-2485-427E-A55A-B5C30D957AE6}" destId="{67F318E1-A191-4C6B-B762-B870034D9346}" srcOrd="0" destOrd="0" parTransId="{74409D83-7493-4108-BCF9-439A40AB2C7B}" sibTransId="{DA76C74C-A8D2-4261-A048-059C3A2F5537}"/>
    <dgm:cxn modelId="{5B8AC487-5671-493D-8EF9-0C55AAD85046}" type="presOf" srcId="{17F16087-1EBB-463C-BC1D-C683C0FCC1B4}" destId="{F9C53C01-2663-4DD2-BEDB-C894D68DC3BE}" srcOrd="0" destOrd="0" presId="urn:microsoft.com/office/officeart/2005/8/layout/vList5"/>
    <dgm:cxn modelId="{9710FBB6-8116-4414-BC95-F1F11E891F2A}" type="presOf" srcId="{6C2F3E4F-F63E-4B2F-907B-81BD3C69A7D0}" destId="{CC4AF06A-58AF-4710-A8A7-97EF97ABACC7}" srcOrd="0" destOrd="0" presId="urn:microsoft.com/office/officeart/2005/8/layout/vList5"/>
    <dgm:cxn modelId="{2CE5AB23-4B96-4D8B-8FDE-D89AEA4D3F13}" type="presOf" srcId="{1109246F-4CBB-4E4F-BFF7-81E142D5DC7A}" destId="{22EA51FA-737C-4EE3-AF6C-70C7D894617B}" srcOrd="0" destOrd="0" presId="urn:microsoft.com/office/officeart/2005/8/layout/vList5"/>
    <dgm:cxn modelId="{B993D3B1-5A16-480D-B39C-F4C7EC9157DE}" type="presParOf" srcId="{CC4AF06A-58AF-4710-A8A7-97EF97ABACC7}" destId="{0E72F311-FBB6-4062-B8FA-326C49CC83E6}" srcOrd="0" destOrd="0" presId="urn:microsoft.com/office/officeart/2005/8/layout/vList5"/>
    <dgm:cxn modelId="{BB57903D-1554-4084-9B5E-062229C37981}" type="presParOf" srcId="{0E72F311-FBB6-4062-B8FA-326C49CC83E6}" destId="{22EA51FA-737C-4EE3-AF6C-70C7D894617B}" srcOrd="0" destOrd="0" presId="urn:microsoft.com/office/officeart/2005/8/layout/vList5"/>
    <dgm:cxn modelId="{51E6A2F6-4C1C-4048-ABF2-A9F06FC61D1C}" type="presParOf" srcId="{0E72F311-FBB6-4062-B8FA-326C49CC83E6}" destId="{DF53E119-6DC5-4107-9661-4B00F7C8963A}" srcOrd="1" destOrd="0" presId="urn:microsoft.com/office/officeart/2005/8/layout/vList5"/>
    <dgm:cxn modelId="{37A99C21-B594-409F-8C59-3DBEEDF6FF22}" type="presParOf" srcId="{CC4AF06A-58AF-4710-A8A7-97EF97ABACC7}" destId="{0A1E7F98-0EC9-4642-8C29-C0EDC82A1A1A}" srcOrd="1" destOrd="0" presId="urn:microsoft.com/office/officeart/2005/8/layout/vList5"/>
    <dgm:cxn modelId="{43C96D7D-550D-46EE-A4F0-289D96D31EC9}" type="presParOf" srcId="{CC4AF06A-58AF-4710-A8A7-97EF97ABACC7}" destId="{5960BCC1-A73B-4DD6-85C1-390092AFC713}" srcOrd="2" destOrd="0" presId="urn:microsoft.com/office/officeart/2005/8/layout/vList5"/>
    <dgm:cxn modelId="{F3A3839A-5790-45EA-92DE-6ECE3375AAA6}" type="presParOf" srcId="{5960BCC1-A73B-4DD6-85C1-390092AFC713}" destId="{B6426A0E-2071-45FC-801B-EDB4CAE092D7}" srcOrd="0" destOrd="0" presId="urn:microsoft.com/office/officeart/2005/8/layout/vList5"/>
    <dgm:cxn modelId="{AAD40DD5-821C-442C-BDCB-CFA01BE6E153}" type="presParOf" srcId="{5960BCC1-A73B-4DD6-85C1-390092AFC713}" destId="{06231D07-06CF-47B2-B2CF-92B4D45AE03F}" srcOrd="1" destOrd="0" presId="urn:microsoft.com/office/officeart/2005/8/layout/vList5"/>
    <dgm:cxn modelId="{C1941DC0-2D67-4404-A9DC-56B15BB18D81}" type="presParOf" srcId="{CC4AF06A-58AF-4710-A8A7-97EF97ABACC7}" destId="{721BB07F-3EC8-4064-BE84-5EF9A94AE4EF}" srcOrd="3" destOrd="0" presId="urn:microsoft.com/office/officeart/2005/8/layout/vList5"/>
    <dgm:cxn modelId="{3A171330-5F97-4B31-B15F-A545CD530F9D}" type="presParOf" srcId="{CC4AF06A-58AF-4710-A8A7-97EF97ABACC7}" destId="{507DE460-2087-46CE-A819-BDD462762523}" srcOrd="4" destOrd="0" presId="urn:microsoft.com/office/officeart/2005/8/layout/vList5"/>
    <dgm:cxn modelId="{612B6596-E6AF-4ABD-B80A-2C37F08132C9}" type="presParOf" srcId="{507DE460-2087-46CE-A819-BDD462762523}" destId="{F9C53C01-2663-4DD2-BEDB-C894D68DC3BE}" srcOrd="0" destOrd="0" presId="urn:microsoft.com/office/officeart/2005/8/layout/vList5"/>
    <dgm:cxn modelId="{34413676-50A4-4BB1-8B5E-8F07180CEEF1}" type="presParOf" srcId="{507DE460-2087-46CE-A819-BDD462762523}" destId="{0BA2F39D-D2A6-4075-BEF5-0C61AE98A53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1588"/>
            <a:ext cx="3030538"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50913" eaLnBrk="0" hangingPunct="0">
              <a:defRPr sz="1000" i="1"/>
            </a:lvl1pPr>
          </a:lstStyle>
          <a:p>
            <a:pPr>
              <a:defRPr/>
            </a:pPr>
            <a:endParaRPr lang="en-US"/>
          </a:p>
        </p:txBody>
      </p:sp>
      <p:sp>
        <p:nvSpPr>
          <p:cNvPr id="3075" name="Rectangle 3"/>
          <p:cNvSpPr>
            <a:spLocks noGrp="1" noChangeArrowheads="1"/>
          </p:cNvSpPr>
          <p:nvPr>
            <p:ph type="dt" sz="quarter" idx="1"/>
          </p:nvPr>
        </p:nvSpPr>
        <p:spPr bwMode="auto">
          <a:xfrm>
            <a:off x="3962400" y="-1588"/>
            <a:ext cx="3030538"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50913" eaLnBrk="0" hangingPunct="0">
              <a:defRPr sz="1000" i="1"/>
            </a:lvl1pPr>
          </a:lstStyle>
          <a:p>
            <a:pPr>
              <a:defRPr/>
            </a:pPr>
            <a:endParaRPr lang="en-US"/>
          </a:p>
        </p:txBody>
      </p:sp>
      <p:sp>
        <p:nvSpPr>
          <p:cNvPr id="3076" name="Rectangle 4"/>
          <p:cNvSpPr>
            <a:spLocks noGrp="1" noChangeArrowheads="1"/>
          </p:cNvSpPr>
          <p:nvPr>
            <p:ph type="ftr" sz="quarter" idx="2"/>
          </p:nvPr>
        </p:nvSpPr>
        <p:spPr bwMode="auto">
          <a:xfrm>
            <a:off x="-1588" y="8813800"/>
            <a:ext cx="3030538"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50913" eaLnBrk="0" hangingPunct="0">
              <a:defRPr sz="1000" i="1"/>
            </a:lvl1pPr>
          </a:lstStyle>
          <a:p>
            <a:pPr>
              <a:defRPr/>
            </a:pPr>
            <a:endParaRPr lang="en-US"/>
          </a:p>
        </p:txBody>
      </p:sp>
      <p:sp>
        <p:nvSpPr>
          <p:cNvPr id="3077" name="Rectangle 5"/>
          <p:cNvSpPr>
            <a:spLocks noGrp="1" noChangeArrowheads="1"/>
          </p:cNvSpPr>
          <p:nvPr>
            <p:ph type="sldNum" sz="quarter" idx="3"/>
          </p:nvPr>
        </p:nvSpPr>
        <p:spPr bwMode="auto">
          <a:xfrm>
            <a:off x="3962400" y="8813800"/>
            <a:ext cx="3030538"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50913" eaLnBrk="0" hangingPunct="0">
              <a:defRPr sz="1000" i="1"/>
            </a:lvl1pPr>
          </a:lstStyle>
          <a:p>
            <a:pPr>
              <a:defRPr/>
            </a:pPr>
            <a:fld id="{2C390DCC-C869-481E-A8EE-A57F04DDECDC}" type="slidenum">
              <a:rPr lang="en-US"/>
              <a:pPr>
                <a:defRPr/>
              </a:pPr>
              <a:t>‹#›</a:t>
            </a:fld>
            <a:endParaRPr lang="en-US"/>
          </a:p>
        </p:txBody>
      </p:sp>
      <p:sp>
        <p:nvSpPr>
          <p:cNvPr id="3078" name="Rectangle 6"/>
          <p:cNvSpPr>
            <a:spLocks noChangeArrowheads="1"/>
          </p:cNvSpPr>
          <p:nvPr/>
        </p:nvSpPr>
        <p:spPr bwMode="auto">
          <a:xfrm>
            <a:off x="3113088" y="8832850"/>
            <a:ext cx="765175" cy="260350"/>
          </a:xfrm>
          <a:prstGeom prst="rect">
            <a:avLst/>
          </a:prstGeom>
          <a:noFill/>
          <a:ln w="9525">
            <a:noFill/>
            <a:miter lim="800000"/>
            <a:headEnd/>
            <a:tailEnd/>
          </a:ln>
          <a:effectLst/>
        </p:spPr>
        <p:txBody>
          <a:bodyPr wrap="none" lIns="90488" tIns="47625" rIns="90488" bIns="47625">
            <a:spAutoFit/>
          </a:bodyPr>
          <a:lstStyle/>
          <a:p>
            <a:pPr algn="ctr" defTabSz="935038" eaLnBrk="0" hangingPunct="0">
              <a:lnSpc>
                <a:spcPct val="90000"/>
              </a:lnSpc>
              <a:defRPr/>
            </a:pPr>
            <a:r>
              <a:rPr lang="en-US" sz="1200"/>
              <a:t>Page </a:t>
            </a:r>
            <a:fld id="{7533F8DA-3AB1-461E-9725-3072742C8A94}" type="slidenum">
              <a:rPr lang="en-US" sz="1200"/>
              <a:pPr algn="ctr" defTabSz="935038" eaLnBrk="0" hangingPunct="0">
                <a:lnSpc>
                  <a:spcPct val="90000"/>
                </a:lnSpc>
                <a:defRPr/>
              </a:pPr>
              <a:t>‹#›</a:t>
            </a:fld>
            <a:endParaRPr lang="en-US" sz="1200"/>
          </a:p>
        </p:txBody>
      </p:sp>
    </p:spTree>
    <p:extLst>
      <p:ext uri="{BB962C8B-B14F-4D97-AF65-F5344CB8AC3E}">
        <p14:creationId xmlns:p14="http://schemas.microsoft.com/office/powerpoint/2010/main" val="3414029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30538"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50913"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962400" y="-1588"/>
            <a:ext cx="3030538"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50913"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1588" y="8813800"/>
            <a:ext cx="3030538"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50913"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962400" y="8813800"/>
            <a:ext cx="3030538"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50913" eaLnBrk="0" hangingPunct="0">
              <a:defRPr sz="1000" i="1">
                <a:latin typeface="Times New Roman" pitchFamily="18" charset="0"/>
              </a:defRPr>
            </a:lvl1pPr>
          </a:lstStyle>
          <a:p>
            <a:pPr>
              <a:defRPr/>
            </a:pPr>
            <a:fld id="{4A37DABF-A0F4-450C-9D22-83CFFB03DFB4}" type="slidenum">
              <a:rPr lang="en-US"/>
              <a:pPr>
                <a:defRPr/>
              </a:pPr>
              <a:t>‹#›</a:t>
            </a:fld>
            <a:endParaRPr lang="en-US"/>
          </a:p>
        </p:txBody>
      </p:sp>
      <p:sp>
        <p:nvSpPr>
          <p:cNvPr id="2054" name="Rectangle 6"/>
          <p:cNvSpPr>
            <a:spLocks noChangeArrowheads="1"/>
          </p:cNvSpPr>
          <p:nvPr/>
        </p:nvSpPr>
        <p:spPr bwMode="auto">
          <a:xfrm>
            <a:off x="3113088" y="8832850"/>
            <a:ext cx="765175" cy="260350"/>
          </a:xfrm>
          <a:prstGeom prst="rect">
            <a:avLst/>
          </a:prstGeom>
          <a:noFill/>
          <a:ln w="9525">
            <a:noFill/>
            <a:miter lim="800000"/>
            <a:headEnd/>
            <a:tailEnd/>
          </a:ln>
          <a:effectLst/>
        </p:spPr>
        <p:txBody>
          <a:bodyPr wrap="none" lIns="90488" tIns="47625" rIns="90488" bIns="47625">
            <a:spAutoFit/>
          </a:bodyPr>
          <a:lstStyle/>
          <a:p>
            <a:pPr algn="ctr" defTabSz="935038" eaLnBrk="0" hangingPunct="0">
              <a:lnSpc>
                <a:spcPct val="90000"/>
              </a:lnSpc>
              <a:defRPr/>
            </a:pPr>
            <a:r>
              <a:rPr lang="en-US" sz="1200"/>
              <a:t>Page </a:t>
            </a:r>
            <a:fld id="{9B516EF2-687D-4A76-B3ED-4C5BC01BC40D}" type="slidenum">
              <a:rPr lang="en-US" sz="1200"/>
              <a:pPr algn="ctr" defTabSz="935038" eaLnBrk="0" hangingPunct="0">
                <a:lnSpc>
                  <a:spcPct val="90000"/>
                </a:lnSpc>
                <a:defRPr/>
              </a:pPr>
              <a:t>‹#›</a:t>
            </a:fld>
            <a:endParaRPr lang="en-US" sz="1200"/>
          </a:p>
        </p:txBody>
      </p:sp>
      <p:sp>
        <p:nvSpPr>
          <p:cNvPr id="68615" name="Rectangle 7"/>
          <p:cNvSpPr>
            <a:spLocks noGrp="1" noRot="1" noChangeAspect="1" noChangeArrowheads="1" noTextEdit="1"/>
          </p:cNvSpPr>
          <p:nvPr>
            <p:ph type="sldImg" idx="2"/>
          </p:nvPr>
        </p:nvSpPr>
        <p:spPr bwMode="auto">
          <a:xfrm>
            <a:off x="1182688" y="701675"/>
            <a:ext cx="4625975" cy="3467100"/>
          </a:xfrm>
          <a:prstGeom prst="rect">
            <a:avLst/>
          </a:prstGeom>
          <a:noFill/>
          <a:ln w="12700">
            <a:solidFill>
              <a:schemeClr val="tx1"/>
            </a:solidFill>
            <a:miter lim="800000"/>
            <a:headEnd/>
            <a:tailEnd/>
          </a:ln>
        </p:spPr>
      </p:sp>
      <p:sp>
        <p:nvSpPr>
          <p:cNvPr id="2056" name="Rectangle 8"/>
          <p:cNvSpPr>
            <a:spLocks noGrp="1" noChangeArrowheads="1"/>
          </p:cNvSpPr>
          <p:nvPr>
            <p:ph type="body" sz="quarter" idx="3"/>
          </p:nvPr>
        </p:nvSpPr>
        <p:spPr bwMode="auto">
          <a:xfrm>
            <a:off x="931863" y="4405313"/>
            <a:ext cx="5126037" cy="4175125"/>
          </a:xfrm>
          <a:prstGeom prst="rect">
            <a:avLst/>
          </a:prstGeom>
          <a:noFill/>
          <a:ln w="9525">
            <a:noFill/>
            <a:miter lim="800000"/>
            <a:headEnd/>
            <a:tailEnd/>
          </a:ln>
          <a:effectLst/>
        </p:spPr>
        <p:txBody>
          <a:bodyPr vert="horz" wrap="square" lIns="95250" tIns="49213" rIns="95250" bIns="49213"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801493144"/>
      </p:ext>
    </p:extLst>
  </p:cSld>
  <p:clrMap bg1="lt1" tx1="dk1" bg2="lt2" tx2="dk2" accent1="accent1" accent2="accent2" accent3="accent3" accent4="accent4" accent5="accent5" accent6="accent6" hlink="hlink" folHlink="folHlink"/>
  <p:notesStyle>
    <a:lvl1pPr algn="l" defTabSz="987425" rtl="0" eaLnBrk="0" fontAlgn="base" hangingPunct="0">
      <a:lnSpc>
        <a:spcPct val="87000"/>
      </a:lnSpc>
      <a:spcBef>
        <a:spcPct val="40000"/>
      </a:spcBef>
      <a:spcAft>
        <a:spcPct val="0"/>
      </a:spcAft>
      <a:defRPr sz="1200" kern="1200">
        <a:solidFill>
          <a:schemeClr val="tx1"/>
        </a:solidFill>
        <a:latin typeface="Arial" pitchFamily="34" charset="0"/>
        <a:ea typeface="+mn-ea"/>
        <a:cs typeface="Times New Roman" pitchFamily="18" charset="0"/>
      </a:defRPr>
    </a:lvl1pPr>
    <a:lvl2pPr marL="474663" algn="l" defTabSz="987425" rtl="0" eaLnBrk="0" fontAlgn="base" hangingPunct="0">
      <a:lnSpc>
        <a:spcPct val="87000"/>
      </a:lnSpc>
      <a:spcBef>
        <a:spcPct val="40000"/>
      </a:spcBef>
      <a:spcAft>
        <a:spcPct val="0"/>
      </a:spcAft>
      <a:defRPr sz="1200" kern="1200">
        <a:solidFill>
          <a:schemeClr val="tx1"/>
        </a:solidFill>
        <a:latin typeface="Arial" pitchFamily="34" charset="0"/>
        <a:ea typeface="+mn-ea"/>
        <a:cs typeface="Times New Roman" pitchFamily="18" charset="0"/>
      </a:defRPr>
    </a:lvl2pPr>
    <a:lvl3pPr marL="950913" algn="l" defTabSz="987425" rtl="0" eaLnBrk="0" fontAlgn="base" hangingPunct="0">
      <a:lnSpc>
        <a:spcPct val="87000"/>
      </a:lnSpc>
      <a:spcBef>
        <a:spcPct val="40000"/>
      </a:spcBef>
      <a:spcAft>
        <a:spcPct val="0"/>
      </a:spcAft>
      <a:defRPr sz="1200" kern="1200">
        <a:solidFill>
          <a:schemeClr val="tx1"/>
        </a:solidFill>
        <a:latin typeface="Arial" pitchFamily="34" charset="0"/>
        <a:ea typeface="+mn-ea"/>
        <a:cs typeface="Times New Roman" pitchFamily="18" charset="0"/>
      </a:defRPr>
    </a:lvl3pPr>
    <a:lvl4pPr marL="1423988" algn="l" defTabSz="987425" rtl="0" eaLnBrk="0" fontAlgn="base" hangingPunct="0">
      <a:lnSpc>
        <a:spcPct val="87000"/>
      </a:lnSpc>
      <a:spcBef>
        <a:spcPct val="40000"/>
      </a:spcBef>
      <a:spcAft>
        <a:spcPct val="0"/>
      </a:spcAft>
      <a:defRPr sz="1200" kern="1200">
        <a:solidFill>
          <a:schemeClr val="tx1"/>
        </a:solidFill>
        <a:latin typeface="Arial" pitchFamily="34" charset="0"/>
        <a:ea typeface="+mn-ea"/>
        <a:cs typeface="Times New Roman" pitchFamily="18" charset="0"/>
      </a:defRPr>
    </a:lvl4pPr>
    <a:lvl5pPr marL="1898650" algn="l" defTabSz="987425" rtl="0" eaLnBrk="0" fontAlgn="base" hangingPunct="0">
      <a:lnSpc>
        <a:spcPct val="87000"/>
      </a:lnSpc>
      <a:spcBef>
        <a:spcPct val="40000"/>
      </a:spcBef>
      <a:spcAft>
        <a:spcPct val="0"/>
      </a:spcAft>
      <a:defRPr sz="1200" kern="1200">
        <a:solidFill>
          <a:schemeClr val="tx1"/>
        </a:solidFill>
        <a:latin typeface="Arial" pitchFamily="34"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0FB3C84B-5A95-4C97-A2E5-F7ADDBEB8CF9}" type="slidenum">
              <a:rPr lang="en-US" smtClean="0"/>
              <a:pPr/>
              <a:t>1</a:t>
            </a:fld>
            <a:endParaRPr lang="en-US" dirty="0" smtClean="0"/>
          </a:p>
        </p:txBody>
      </p:sp>
      <p:sp>
        <p:nvSpPr>
          <p:cNvPr id="69635" name="Rectangle 2"/>
          <p:cNvSpPr>
            <a:spLocks noGrp="1" noRot="1" noChangeAspect="1" noChangeArrowheads="1" noTextEdit="1"/>
          </p:cNvSpPr>
          <p:nvPr>
            <p:ph type="sldImg"/>
          </p:nvPr>
        </p:nvSpPr>
        <p:spPr>
          <a:xfrm>
            <a:off x="1176338" y="696913"/>
            <a:ext cx="4640262" cy="3479800"/>
          </a:xfrm>
          <a:ln cap="flat"/>
        </p:spPr>
      </p:sp>
      <p:sp>
        <p:nvSpPr>
          <p:cNvPr id="69636" name="Rectangle 3"/>
          <p:cNvSpPr>
            <a:spLocks noGrp="1" noChangeArrowheads="1"/>
          </p:cNvSpPr>
          <p:nvPr>
            <p:ph type="body" idx="1"/>
          </p:nvPr>
        </p:nvSpPr>
        <p:spPr>
          <a:xfrm>
            <a:off x="931863" y="4405313"/>
            <a:ext cx="5129212" cy="4178300"/>
          </a:xfrm>
          <a:noFill/>
          <a:ln/>
        </p:spPr>
        <p:txBody>
          <a:bodyPr lIns="93622" tIns="48425" rIns="93622" bIns="48425"/>
          <a:lstStyle/>
          <a:p>
            <a:pPr defTabSz="955675">
              <a:lnSpc>
                <a:spcPct val="100000"/>
              </a:lnSpc>
              <a:spcBef>
                <a:spcPct val="30000"/>
              </a:spcBef>
            </a:pPr>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a:noFill/>
        </p:spPr>
        <p:txBody>
          <a:bodyPr/>
          <a:lstStyle/>
          <a:p>
            <a:fld id="{F679D4DD-99A2-4075-89E6-3C6840A126AF}" type="slidenum">
              <a:rPr lang="en-US" smtClean="0"/>
              <a:pPr/>
              <a:t>19</a:t>
            </a:fld>
            <a:endParaRPr lang="en-US" smtClean="0"/>
          </a:p>
        </p:txBody>
      </p:sp>
      <p:sp>
        <p:nvSpPr>
          <p:cNvPr id="80899" name="Rectangle 2"/>
          <p:cNvSpPr>
            <a:spLocks noGrp="1" noRot="1" noChangeAspect="1" noChangeArrowheads="1" noTextEdit="1"/>
          </p:cNvSpPr>
          <p:nvPr>
            <p:ph type="sldImg"/>
          </p:nvPr>
        </p:nvSpPr>
        <p:spPr>
          <a:xfrm>
            <a:off x="1184275" y="701675"/>
            <a:ext cx="4622800" cy="3467100"/>
          </a:xfrm>
          <a:ln cap="flat"/>
        </p:spPr>
      </p:sp>
      <p:sp>
        <p:nvSpPr>
          <p:cNvPr id="80900"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sldNum" sz="quarter" idx="5"/>
          </p:nvPr>
        </p:nvSpPr>
        <p:spPr>
          <a:noFill/>
        </p:spPr>
        <p:txBody>
          <a:bodyPr/>
          <a:lstStyle/>
          <a:p>
            <a:fld id="{7569780F-8FE2-44D2-AA38-1B2E33C8A4B9}" type="slidenum">
              <a:rPr lang="en-US" smtClean="0"/>
              <a:pPr/>
              <a:t>20</a:t>
            </a:fld>
            <a:endParaRPr lang="en-US" smtClean="0"/>
          </a:p>
        </p:txBody>
      </p:sp>
      <p:sp>
        <p:nvSpPr>
          <p:cNvPr id="82947" name="Rectangle 2"/>
          <p:cNvSpPr>
            <a:spLocks noGrp="1" noRot="1" noChangeAspect="1" noChangeArrowheads="1" noTextEdit="1"/>
          </p:cNvSpPr>
          <p:nvPr>
            <p:ph type="sldImg"/>
          </p:nvPr>
        </p:nvSpPr>
        <p:spPr>
          <a:xfrm>
            <a:off x="1184275" y="701675"/>
            <a:ext cx="4622800" cy="3467100"/>
          </a:xfrm>
          <a:ln cap="flat"/>
        </p:spPr>
      </p:sp>
      <p:sp>
        <p:nvSpPr>
          <p:cNvPr id="82948"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a:noFill/>
        </p:spPr>
        <p:txBody>
          <a:bodyPr/>
          <a:lstStyle/>
          <a:p>
            <a:fld id="{C28A165C-1543-4FE1-972B-514F73623BC2}" type="slidenum">
              <a:rPr lang="en-US" smtClean="0"/>
              <a:pPr/>
              <a:t>21</a:t>
            </a:fld>
            <a:endParaRPr lang="en-US" smtClean="0"/>
          </a:p>
        </p:txBody>
      </p:sp>
      <p:sp>
        <p:nvSpPr>
          <p:cNvPr id="84995" name="Rectangle 2"/>
          <p:cNvSpPr>
            <a:spLocks noGrp="1" noRot="1" noChangeAspect="1" noChangeArrowheads="1" noTextEdit="1"/>
          </p:cNvSpPr>
          <p:nvPr>
            <p:ph type="sldImg"/>
          </p:nvPr>
        </p:nvSpPr>
        <p:spPr>
          <a:xfrm>
            <a:off x="1184275" y="701675"/>
            <a:ext cx="4622800" cy="3467100"/>
          </a:xfrm>
          <a:ln cap="flat"/>
        </p:spPr>
      </p:sp>
      <p:sp>
        <p:nvSpPr>
          <p:cNvPr id="84996"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sldNum" sz="quarter" idx="5"/>
          </p:nvPr>
        </p:nvSpPr>
        <p:spPr>
          <a:noFill/>
        </p:spPr>
        <p:txBody>
          <a:bodyPr/>
          <a:lstStyle/>
          <a:p>
            <a:fld id="{2DE2ECFF-73B8-4E42-8F34-78E885D8B945}" type="slidenum">
              <a:rPr lang="en-US" smtClean="0"/>
              <a:pPr/>
              <a:t>22</a:t>
            </a:fld>
            <a:endParaRPr lang="en-US" smtClean="0"/>
          </a:p>
        </p:txBody>
      </p:sp>
      <p:sp>
        <p:nvSpPr>
          <p:cNvPr id="87043" name="Rectangle 2"/>
          <p:cNvSpPr>
            <a:spLocks noGrp="1" noRot="1" noChangeAspect="1" noChangeArrowheads="1" noTextEdit="1"/>
          </p:cNvSpPr>
          <p:nvPr>
            <p:ph type="sldImg"/>
          </p:nvPr>
        </p:nvSpPr>
        <p:spPr>
          <a:xfrm>
            <a:off x="1184275" y="701675"/>
            <a:ext cx="4622800" cy="3467100"/>
          </a:xfrm>
          <a:ln cap="flat"/>
        </p:spPr>
      </p:sp>
      <p:sp>
        <p:nvSpPr>
          <p:cNvPr id="87044"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a:noFill/>
        </p:spPr>
        <p:txBody>
          <a:bodyPr/>
          <a:lstStyle/>
          <a:p>
            <a:fld id="{834AF4F7-080E-4A73-8957-FD6B746547DB}" type="slidenum">
              <a:rPr lang="en-US" smtClean="0"/>
              <a:pPr/>
              <a:t>23</a:t>
            </a:fld>
            <a:endParaRPr lang="en-US" smtClean="0"/>
          </a:p>
        </p:txBody>
      </p:sp>
      <p:sp>
        <p:nvSpPr>
          <p:cNvPr id="88067" name="Rectangle 2"/>
          <p:cNvSpPr>
            <a:spLocks noGrp="1" noRot="1" noChangeAspect="1" noChangeArrowheads="1" noTextEdit="1"/>
          </p:cNvSpPr>
          <p:nvPr>
            <p:ph type="sldImg"/>
          </p:nvPr>
        </p:nvSpPr>
        <p:spPr>
          <a:xfrm>
            <a:off x="1184275" y="701675"/>
            <a:ext cx="4622800" cy="3467100"/>
          </a:xfrm>
          <a:ln cap="flat"/>
        </p:spPr>
      </p:sp>
      <p:sp>
        <p:nvSpPr>
          <p:cNvPr id="88068"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a:noFill/>
        </p:spPr>
        <p:txBody>
          <a:bodyPr/>
          <a:lstStyle/>
          <a:p>
            <a:fld id="{79D10F74-3A01-4113-AB46-64F27EA4E2BD}" type="slidenum">
              <a:rPr lang="en-US" smtClean="0"/>
              <a:pPr/>
              <a:t>24</a:t>
            </a:fld>
            <a:endParaRPr lang="en-US" smtClean="0"/>
          </a:p>
        </p:txBody>
      </p:sp>
      <p:sp>
        <p:nvSpPr>
          <p:cNvPr id="89091" name="Rectangle 2"/>
          <p:cNvSpPr>
            <a:spLocks noGrp="1" noRot="1" noChangeAspect="1" noChangeArrowheads="1" noTextEdit="1"/>
          </p:cNvSpPr>
          <p:nvPr>
            <p:ph type="sldImg"/>
          </p:nvPr>
        </p:nvSpPr>
        <p:spPr>
          <a:xfrm>
            <a:off x="1184275" y="701675"/>
            <a:ext cx="4622800" cy="3467100"/>
          </a:xfrm>
          <a:ln cap="flat"/>
        </p:spPr>
      </p:sp>
      <p:sp>
        <p:nvSpPr>
          <p:cNvPr id="89092"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sldNum" sz="quarter" idx="5"/>
          </p:nvPr>
        </p:nvSpPr>
        <p:spPr>
          <a:noFill/>
        </p:spPr>
        <p:txBody>
          <a:bodyPr/>
          <a:lstStyle/>
          <a:p>
            <a:fld id="{3C0EAA42-2472-44AA-9C98-943997032F3B}" type="slidenum">
              <a:rPr lang="en-US" smtClean="0"/>
              <a:pPr/>
              <a:t>25</a:t>
            </a:fld>
            <a:endParaRPr lang="en-US" smtClean="0"/>
          </a:p>
        </p:txBody>
      </p:sp>
      <p:sp>
        <p:nvSpPr>
          <p:cNvPr id="90115" name="Rectangle 2"/>
          <p:cNvSpPr>
            <a:spLocks noGrp="1" noRot="1" noChangeAspect="1" noChangeArrowheads="1" noTextEdit="1"/>
          </p:cNvSpPr>
          <p:nvPr>
            <p:ph type="sldImg"/>
          </p:nvPr>
        </p:nvSpPr>
        <p:spPr>
          <a:xfrm>
            <a:off x="1184275" y="701675"/>
            <a:ext cx="4622800" cy="3467100"/>
          </a:xfrm>
          <a:ln cap="flat"/>
        </p:spPr>
      </p:sp>
      <p:sp>
        <p:nvSpPr>
          <p:cNvPr id="90116"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a:noFill/>
        </p:spPr>
        <p:txBody>
          <a:bodyPr/>
          <a:lstStyle/>
          <a:p>
            <a:fld id="{5BC5D3C8-D1BF-4944-B646-8E4E31C15A3E}" type="slidenum">
              <a:rPr lang="en-US" smtClean="0"/>
              <a:pPr/>
              <a:t>26</a:t>
            </a:fld>
            <a:endParaRPr lang="en-US" smtClean="0"/>
          </a:p>
        </p:txBody>
      </p:sp>
      <p:sp>
        <p:nvSpPr>
          <p:cNvPr id="91139" name="Rectangle 2"/>
          <p:cNvSpPr>
            <a:spLocks noGrp="1" noRot="1" noChangeAspect="1" noChangeArrowheads="1" noTextEdit="1"/>
          </p:cNvSpPr>
          <p:nvPr>
            <p:ph type="sldImg"/>
          </p:nvPr>
        </p:nvSpPr>
        <p:spPr>
          <a:xfrm>
            <a:off x="1184275" y="701675"/>
            <a:ext cx="4622800" cy="3467100"/>
          </a:xfrm>
          <a:ln cap="flat"/>
        </p:spPr>
      </p:sp>
      <p:sp>
        <p:nvSpPr>
          <p:cNvPr id="91140"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p:spPr>
        <p:txBody>
          <a:bodyPr/>
          <a:lstStyle/>
          <a:p>
            <a:fld id="{74BF9CC2-2F2E-416A-BF4F-C4CF6D42FED5}" type="slidenum">
              <a:rPr lang="en-US" smtClean="0"/>
              <a:pPr/>
              <a:t>27</a:t>
            </a:fld>
            <a:endParaRPr lang="en-US" smtClean="0"/>
          </a:p>
        </p:txBody>
      </p:sp>
      <p:sp>
        <p:nvSpPr>
          <p:cNvPr id="92163" name="Rectangle 2"/>
          <p:cNvSpPr>
            <a:spLocks noGrp="1" noRot="1" noChangeAspect="1" noChangeArrowheads="1" noTextEdit="1"/>
          </p:cNvSpPr>
          <p:nvPr>
            <p:ph type="sldImg"/>
          </p:nvPr>
        </p:nvSpPr>
        <p:spPr>
          <a:xfrm>
            <a:off x="1184275" y="701675"/>
            <a:ext cx="4622800" cy="3467100"/>
          </a:xfrm>
          <a:ln cap="flat"/>
        </p:spPr>
      </p:sp>
      <p:sp>
        <p:nvSpPr>
          <p:cNvPr id="92164"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type="sldNum" sz="quarter" idx="5"/>
          </p:nvPr>
        </p:nvSpPr>
        <p:spPr>
          <a:noFill/>
        </p:spPr>
        <p:txBody>
          <a:bodyPr/>
          <a:lstStyle/>
          <a:p>
            <a:fld id="{2BACBE4C-453E-4C04-8C98-6C696522B99E}" type="slidenum">
              <a:rPr lang="en-US" smtClean="0"/>
              <a:pPr/>
              <a:t>29</a:t>
            </a:fld>
            <a:endParaRPr lang="en-US" smtClean="0"/>
          </a:p>
        </p:txBody>
      </p:sp>
      <p:sp>
        <p:nvSpPr>
          <p:cNvPr id="93187" name="Rectangle 2"/>
          <p:cNvSpPr>
            <a:spLocks noGrp="1" noRot="1" noChangeAspect="1" noChangeArrowheads="1" noTextEdit="1"/>
          </p:cNvSpPr>
          <p:nvPr>
            <p:ph type="sldImg"/>
          </p:nvPr>
        </p:nvSpPr>
        <p:spPr>
          <a:xfrm>
            <a:off x="1184275" y="701675"/>
            <a:ext cx="4622800" cy="3467100"/>
          </a:xfrm>
          <a:ln cap="flat"/>
        </p:spPr>
      </p:sp>
      <p:sp>
        <p:nvSpPr>
          <p:cNvPr id="93188"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a:noFill/>
        </p:spPr>
        <p:txBody>
          <a:bodyPr/>
          <a:lstStyle/>
          <a:p>
            <a:fld id="{BBDA8CFA-B700-40A6-B348-7BF540A77908}" type="slidenum">
              <a:rPr lang="en-US" smtClean="0"/>
              <a:pPr/>
              <a:t>2</a:t>
            </a:fld>
            <a:endParaRPr lang="en-US" dirty="0" smtClean="0"/>
          </a:p>
        </p:txBody>
      </p:sp>
      <p:sp>
        <p:nvSpPr>
          <p:cNvPr id="70659" name="Rectangle 1026"/>
          <p:cNvSpPr>
            <a:spLocks noGrp="1" noRot="1" noChangeAspect="1" noChangeArrowheads="1" noTextEdit="1"/>
          </p:cNvSpPr>
          <p:nvPr>
            <p:ph type="sldImg"/>
          </p:nvPr>
        </p:nvSpPr>
        <p:spPr>
          <a:xfrm>
            <a:off x="1184275" y="700088"/>
            <a:ext cx="4624388" cy="3468687"/>
          </a:xfrm>
          <a:ln cap="flat"/>
        </p:spPr>
      </p:sp>
      <p:sp>
        <p:nvSpPr>
          <p:cNvPr id="70660" name="Rectangle 1027"/>
          <p:cNvSpPr>
            <a:spLocks noGrp="1" noChangeArrowheads="1"/>
          </p:cNvSpPr>
          <p:nvPr>
            <p:ph type="body" idx="1"/>
          </p:nvPr>
        </p:nvSpPr>
        <p:spPr>
          <a:xfrm>
            <a:off x="931863" y="4405313"/>
            <a:ext cx="5126037" cy="4176712"/>
          </a:xfrm>
          <a:noFill/>
          <a:ln/>
        </p:spPr>
        <p:txBody>
          <a:bodyPr lIns="95237" tIns="46811" rIns="95237" bIns="46811"/>
          <a:lstStyle/>
          <a:p>
            <a:pPr defTabSz="914400"/>
            <a:endParaRPr lang="en-GB"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a:noFill/>
        </p:spPr>
        <p:txBody>
          <a:bodyPr/>
          <a:lstStyle/>
          <a:p>
            <a:fld id="{07749063-18E9-40F1-A7B7-9C39939B2B22}" type="slidenum">
              <a:rPr lang="en-US" smtClean="0"/>
              <a:pPr/>
              <a:t>31</a:t>
            </a:fld>
            <a:endParaRPr lang="en-US" smtClean="0"/>
          </a:p>
        </p:txBody>
      </p:sp>
      <p:sp>
        <p:nvSpPr>
          <p:cNvPr id="94211" name="Rectangle 2"/>
          <p:cNvSpPr>
            <a:spLocks noGrp="1" noRot="1" noChangeAspect="1" noChangeArrowheads="1" noTextEdit="1"/>
          </p:cNvSpPr>
          <p:nvPr>
            <p:ph type="sldImg"/>
          </p:nvPr>
        </p:nvSpPr>
        <p:spPr>
          <a:xfrm>
            <a:off x="1184275" y="701675"/>
            <a:ext cx="4622800" cy="3467100"/>
          </a:xfrm>
          <a:ln cap="flat"/>
        </p:spPr>
      </p:sp>
      <p:sp>
        <p:nvSpPr>
          <p:cNvPr id="94212"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a:noFill/>
        </p:spPr>
        <p:txBody>
          <a:bodyPr/>
          <a:lstStyle/>
          <a:p>
            <a:fld id="{AB249993-9721-419C-91A7-E8DDE1A76F35}" type="slidenum">
              <a:rPr lang="en-US" smtClean="0"/>
              <a:pPr/>
              <a:t>32</a:t>
            </a:fld>
            <a:endParaRPr lang="en-US" smtClean="0"/>
          </a:p>
        </p:txBody>
      </p:sp>
      <p:sp>
        <p:nvSpPr>
          <p:cNvPr id="95235" name="Rectangle 2"/>
          <p:cNvSpPr>
            <a:spLocks noGrp="1" noRot="1" noChangeAspect="1" noChangeArrowheads="1" noTextEdit="1"/>
          </p:cNvSpPr>
          <p:nvPr>
            <p:ph type="sldImg"/>
          </p:nvPr>
        </p:nvSpPr>
        <p:spPr>
          <a:xfrm>
            <a:off x="1184275" y="701675"/>
            <a:ext cx="4622800" cy="3467100"/>
          </a:xfrm>
          <a:ln cap="flat"/>
        </p:spPr>
      </p:sp>
      <p:sp>
        <p:nvSpPr>
          <p:cNvPr id="95236"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a:noFill/>
        </p:spPr>
        <p:txBody>
          <a:bodyPr/>
          <a:lstStyle/>
          <a:p>
            <a:fld id="{B76DF508-62EF-4CB1-834B-7156713C7514}" type="slidenum">
              <a:rPr lang="en-US" smtClean="0"/>
              <a:pPr/>
              <a:t>33</a:t>
            </a:fld>
            <a:endParaRPr lang="en-US" smtClean="0"/>
          </a:p>
        </p:txBody>
      </p:sp>
      <p:sp>
        <p:nvSpPr>
          <p:cNvPr id="96259" name="Rectangle 2"/>
          <p:cNvSpPr>
            <a:spLocks noGrp="1" noRot="1" noChangeAspect="1" noChangeArrowheads="1" noTextEdit="1"/>
          </p:cNvSpPr>
          <p:nvPr>
            <p:ph type="sldImg"/>
          </p:nvPr>
        </p:nvSpPr>
        <p:spPr>
          <a:xfrm>
            <a:off x="1184275" y="701675"/>
            <a:ext cx="4622800" cy="3467100"/>
          </a:xfrm>
          <a:ln cap="flat"/>
        </p:spPr>
      </p:sp>
      <p:sp>
        <p:nvSpPr>
          <p:cNvPr id="96260"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a:noFill/>
        </p:spPr>
        <p:txBody>
          <a:bodyPr/>
          <a:lstStyle/>
          <a:p>
            <a:fld id="{9D1EAD3C-AB8E-420C-848E-60EBB838EC6C}" type="slidenum">
              <a:rPr lang="en-US" smtClean="0"/>
              <a:pPr/>
              <a:t>35</a:t>
            </a:fld>
            <a:endParaRPr lang="en-US" smtClean="0"/>
          </a:p>
        </p:txBody>
      </p:sp>
      <p:sp>
        <p:nvSpPr>
          <p:cNvPr id="97283" name="Rectangle 2"/>
          <p:cNvSpPr>
            <a:spLocks noGrp="1" noRot="1" noChangeAspect="1" noChangeArrowheads="1" noTextEdit="1"/>
          </p:cNvSpPr>
          <p:nvPr>
            <p:ph type="sldImg"/>
          </p:nvPr>
        </p:nvSpPr>
        <p:spPr>
          <a:xfrm>
            <a:off x="1184275" y="701675"/>
            <a:ext cx="4622800" cy="3467100"/>
          </a:xfrm>
          <a:ln cap="flat"/>
        </p:spPr>
      </p:sp>
      <p:sp>
        <p:nvSpPr>
          <p:cNvPr id="97284"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sldNum" sz="quarter" idx="5"/>
          </p:nvPr>
        </p:nvSpPr>
        <p:spPr>
          <a:noFill/>
        </p:spPr>
        <p:txBody>
          <a:bodyPr/>
          <a:lstStyle/>
          <a:p>
            <a:fld id="{2585A3BE-7CA0-4FA7-98DB-09003C5868E0}" type="slidenum">
              <a:rPr lang="en-US" smtClean="0"/>
              <a:pPr/>
              <a:t>38</a:t>
            </a:fld>
            <a:endParaRPr lang="en-US" smtClean="0"/>
          </a:p>
        </p:txBody>
      </p:sp>
      <p:sp>
        <p:nvSpPr>
          <p:cNvPr id="98307" name="Rectangle 2"/>
          <p:cNvSpPr>
            <a:spLocks noGrp="1" noRot="1" noChangeAspect="1" noChangeArrowheads="1" noTextEdit="1"/>
          </p:cNvSpPr>
          <p:nvPr>
            <p:ph type="sldImg"/>
          </p:nvPr>
        </p:nvSpPr>
        <p:spPr>
          <a:xfrm>
            <a:off x="1184275" y="701675"/>
            <a:ext cx="4622800" cy="3467100"/>
          </a:xfrm>
          <a:ln cap="flat"/>
        </p:spPr>
      </p:sp>
      <p:sp>
        <p:nvSpPr>
          <p:cNvPr id="98308"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5"/>
          <p:cNvSpPr>
            <a:spLocks noGrp="1" noChangeArrowheads="1"/>
          </p:cNvSpPr>
          <p:nvPr>
            <p:ph type="sldNum" sz="quarter" idx="5"/>
          </p:nvPr>
        </p:nvSpPr>
        <p:spPr>
          <a:noFill/>
        </p:spPr>
        <p:txBody>
          <a:bodyPr/>
          <a:lstStyle/>
          <a:p>
            <a:fld id="{736520F0-CB00-4BA6-B31A-3A4064ADD91F}" type="slidenum">
              <a:rPr lang="en-US" smtClean="0"/>
              <a:pPr/>
              <a:t>39</a:t>
            </a:fld>
            <a:endParaRPr lang="en-US" smtClean="0"/>
          </a:p>
        </p:txBody>
      </p:sp>
      <p:sp>
        <p:nvSpPr>
          <p:cNvPr id="99331" name="Rectangle 2"/>
          <p:cNvSpPr>
            <a:spLocks noGrp="1" noRot="1" noChangeAspect="1" noChangeArrowheads="1" noTextEdit="1"/>
          </p:cNvSpPr>
          <p:nvPr>
            <p:ph type="sldImg"/>
          </p:nvPr>
        </p:nvSpPr>
        <p:spPr>
          <a:xfrm>
            <a:off x="1184275" y="701675"/>
            <a:ext cx="4622800" cy="3467100"/>
          </a:xfrm>
          <a:ln cap="flat"/>
        </p:spPr>
      </p:sp>
      <p:sp>
        <p:nvSpPr>
          <p:cNvPr id="99332"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FD08374D-A4CF-4F4C-AF83-CBC0AC4D5B6A}" type="slidenum">
              <a:rPr lang="en-US" smtClean="0"/>
              <a:pPr/>
              <a:t>41</a:t>
            </a:fld>
            <a:endParaRPr lang="en-US" smtClean="0"/>
          </a:p>
        </p:txBody>
      </p:sp>
      <p:sp>
        <p:nvSpPr>
          <p:cNvPr id="100355" name="Rectangle 2"/>
          <p:cNvSpPr>
            <a:spLocks noGrp="1" noRot="1" noChangeAspect="1" noChangeArrowheads="1" noTextEdit="1"/>
          </p:cNvSpPr>
          <p:nvPr>
            <p:ph type="sldImg"/>
          </p:nvPr>
        </p:nvSpPr>
        <p:spPr>
          <a:xfrm>
            <a:off x="1184275" y="701675"/>
            <a:ext cx="4622800" cy="3467100"/>
          </a:xfrm>
          <a:ln cap="flat"/>
        </p:spPr>
      </p:sp>
      <p:sp>
        <p:nvSpPr>
          <p:cNvPr id="100356"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a:noFill/>
        </p:spPr>
        <p:txBody>
          <a:bodyPr/>
          <a:lstStyle/>
          <a:p>
            <a:fld id="{232095EA-865B-4CD2-974F-355C1CF60A71}" type="slidenum">
              <a:rPr lang="en-US" smtClean="0"/>
              <a:pPr/>
              <a:t>42</a:t>
            </a:fld>
            <a:endParaRPr lang="en-US" smtClean="0"/>
          </a:p>
        </p:txBody>
      </p:sp>
      <p:sp>
        <p:nvSpPr>
          <p:cNvPr id="101379" name="Rectangle 2"/>
          <p:cNvSpPr>
            <a:spLocks noGrp="1" noRot="1" noChangeAspect="1" noChangeArrowheads="1" noTextEdit="1"/>
          </p:cNvSpPr>
          <p:nvPr>
            <p:ph type="sldImg"/>
          </p:nvPr>
        </p:nvSpPr>
        <p:spPr>
          <a:xfrm>
            <a:off x="1184275" y="701675"/>
            <a:ext cx="4622800" cy="3467100"/>
          </a:xfrm>
          <a:ln cap="flat"/>
        </p:spPr>
      </p:sp>
      <p:sp>
        <p:nvSpPr>
          <p:cNvPr id="101380"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a:noFill/>
        </p:spPr>
        <p:txBody>
          <a:bodyPr/>
          <a:lstStyle/>
          <a:p>
            <a:fld id="{92892381-A724-4E0A-A1BF-B0E79DCCCD3A}" type="slidenum">
              <a:rPr lang="en-US" smtClean="0"/>
              <a:pPr/>
              <a:t>43</a:t>
            </a:fld>
            <a:endParaRPr lang="en-US" smtClean="0"/>
          </a:p>
        </p:txBody>
      </p:sp>
      <p:sp>
        <p:nvSpPr>
          <p:cNvPr id="102403" name="Rectangle 2"/>
          <p:cNvSpPr>
            <a:spLocks noGrp="1" noRot="1" noChangeAspect="1" noChangeArrowheads="1" noTextEdit="1"/>
          </p:cNvSpPr>
          <p:nvPr>
            <p:ph type="sldImg"/>
          </p:nvPr>
        </p:nvSpPr>
        <p:spPr>
          <a:xfrm>
            <a:off x="1184275" y="701675"/>
            <a:ext cx="4622800" cy="3467100"/>
          </a:xfrm>
          <a:ln cap="flat"/>
        </p:spPr>
      </p:sp>
      <p:sp>
        <p:nvSpPr>
          <p:cNvPr id="102404"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p:spPr>
        <p:txBody>
          <a:bodyPr/>
          <a:lstStyle/>
          <a:p>
            <a:fld id="{057B9D3E-8877-482B-9455-987655C49E36}" type="slidenum">
              <a:rPr lang="en-US" smtClean="0"/>
              <a:pPr/>
              <a:t>44</a:t>
            </a:fld>
            <a:endParaRPr lang="en-US" smtClean="0"/>
          </a:p>
        </p:txBody>
      </p:sp>
      <p:sp>
        <p:nvSpPr>
          <p:cNvPr id="103427" name="Rectangle 2"/>
          <p:cNvSpPr>
            <a:spLocks noGrp="1" noRot="1" noChangeAspect="1" noChangeArrowheads="1" noTextEdit="1"/>
          </p:cNvSpPr>
          <p:nvPr>
            <p:ph type="sldImg"/>
          </p:nvPr>
        </p:nvSpPr>
        <p:spPr>
          <a:xfrm>
            <a:off x="1184275" y="701675"/>
            <a:ext cx="4622800" cy="3467100"/>
          </a:xfrm>
          <a:ln cap="flat"/>
        </p:spPr>
      </p:sp>
      <p:sp>
        <p:nvSpPr>
          <p:cNvPr id="103428"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224E6B3B-0D93-4EB8-BB7E-862E1DC734E6}" type="slidenum">
              <a:rPr lang="en-US" smtClean="0"/>
              <a:pPr/>
              <a:t>3</a:t>
            </a:fld>
            <a:endParaRPr lang="en-US" smtClean="0"/>
          </a:p>
        </p:txBody>
      </p:sp>
      <p:sp>
        <p:nvSpPr>
          <p:cNvPr id="71683" name="Rectangle 1026"/>
          <p:cNvSpPr>
            <a:spLocks noGrp="1" noRot="1" noChangeAspect="1" noChangeArrowheads="1" noTextEdit="1"/>
          </p:cNvSpPr>
          <p:nvPr>
            <p:ph type="sldImg"/>
          </p:nvPr>
        </p:nvSpPr>
        <p:spPr>
          <a:xfrm>
            <a:off x="1184275" y="700088"/>
            <a:ext cx="4624388" cy="3468687"/>
          </a:xfrm>
          <a:ln cap="flat"/>
        </p:spPr>
      </p:sp>
      <p:sp>
        <p:nvSpPr>
          <p:cNvPr id="71684" name="Rectangle 1027"/>
          <p:cNvSpPr>
            <a:spLocks noGrp="1" noChangeArrowheads="1"/>
          </p:cNvSpPr>
          <p:nvPr>
            <p:ph type="body" idx="1"/>
          </p:nvPr>
        </p:nvSpPr>
        <p:spPr>
          <a:xfrm>
            <a:off x="931863" y="4405313"/>
            <a:ext cx="5126037" cy="4176712"/>
          </a:xfrm>
          <a:noFill/>
          <a:ln/>
        </p:spPr>
        <p:txBody>
          <a:bodyPr lIns="95237" tIns="46811" rIns="95237" bIns="46811"/>
          <a:lstStyle/>
          <a:p>
            <a:pPr defTabSz="914400"/>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Grp="1" noChangeArrowheads="1"/>
          </p:cNvSpPr>
          <p:nvPr>
            <p:ph type="sldNum" sz="quarter" idx="5"/>
          </p:nvPr>
        </p:nvSpPr>
        <p:spPr>
          <a:noFill/>
        </p:spPr>
        <p:txBody>
          <a:bodyPr/>
          <a:lstStyle/>
          <a:p>
            <a:fld id="{066204AB-4A19-4EAA-8C28-1D03EE727752}" type="slidenum">
              <a:rPr lang="en-US" smtClean="0"/>
              <a:pPr/>
              <a:t>45</a:t>
            </a:fld>
            <a:endParaRPr lang="en-US" smtClean="0"/>
          </a:p>
        </p:txBody>
      </p:sp>
      <p:sp>
        <p:nvSpPr>
          <p:cNvPr id="104451" name="Rectangle 2"/>
          <p:cNvSpPr>
            <a:spLocks noGrp="1" noRot="1" noChangeAspect="1" noChangeArrowheads="1" noTextEdit="1"/>
          </p:cNvSpPr>
          <p:nvPr>
            <p:ph type="sldImg"/>
          </p:nvPr>
        </p:nvSpPr>
        <p:spPr>
          <a:xfrm>
            <a:off x="1184275" y="701675"/>
            <a:ext cx="4622800" cy="3467100"/>
          </a:xfrm>
          <a:ln cap="flat"/>
        </p:spPr>
      </p:sp>
      <p:sp>
        <p:nvSpPr>
          <p:cNvPr id="104452"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p>
            <a:fld id="{DD7CA5B1-F0BE-4EB9-9ADA-8252E0D2F1DF}" type="slidenum">
              <a:rPr lang="en-US" smtClean="0"/>
              <a:pPr/>
              <a:t>46</a:t>
            </a:fld>
            <a:endParaRPr lang="en-US" smtClean="0"/>
          </a:p>
        </p:txBody>
      </p:sp>
      <p:sp>
        <p:nvSpPr>
          <p:cNvPr id="105475" name="Rectangle 2"/>
          <p:cNvSpPr>
            <a:spLocks noGrp="1" noRot="1" noChangeAspect="1" noChangeArrowheads="1" noTextEdit="1"/>
          </p:cNvSpPr>
          <p:nvPr>
            <p:ph type="sldImg"/>
          </p:nvPr>
        </p:nvSpPr>
        <p:spPr>
          <a:xfrm>
            <a:off x="1184275" y="701675"/>
            <a:ext cx="4622800" cy="3467100"/>
          </a:xfrm>
          <a:ln cap="flat"/>
        </p:spPr>
      </p:sp>
      <p:sp>
        <p:nvSpPr>
          <p:cNvPr id="105476"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a:noFill/>
        </p:spPr>
        <p:txBody>
          <a:bodyPr/>
          <a:lstStyle/>
          <a:p>
            <a:fld id="{25C2D42E-6AC3-4B96-852C-F55917A5907A}" type="slidenum">
              <a:rPr lang="en-US" smtClean="0"/>
              <a:pPr/>
              <a:t>47</a:t>
            </a:fld>
            <a:endParaRPr lang="en-US" smtClean="0"/>
          </a:p>
        </p:txBody>
      </p:sp>
      <p:sp>
        <p:nvSpPr>
          <p:cNvPr id="106499" name="Rectangle 2"/>
          <p:cNvSpPr>
            <a:spLocks noGrp="1" noRot="1" noChangeAspect="1" noChangeArrowheads="1" noTextEdit="1"/>
          </p:cNvSpPr>
          <p:nvPr>
            <p:ph type="sldImg"/>
          </p:nvPr>
        </p:nvSpPr>
        <p:spPr>
          <a:xfrm>
            <a:off x="1184275" y="701675"/>
            <a:ext cx="4622800" cy="3467100"/>
          </a:xfrm>
          <a:ln cap="flat"/>
        </p:spPr>
      </p:sp>
      <p:sp>
        <p:nvSpPr>
          <p:cNvPr id="106500"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a:noFill/>
        </p:spPr>
        <p:txBody>
          <a:bodyPr/>
          <a:lstStyle/>
          <a:p>
            <a:fld id="{BF35124D-0275-4E8B-8C15-6A98AD42B216}" type="slidenum">
              <a:rPr lang="en-US" smtClean="0"/>
              <a:pPr/>
              <a:t>48</a:t>
            </a:fld>
            <a:endParaRPr lang="en-US" smtClean="0"/>
          </a:p>
        </p:txBody>
      </p:sp>
      <p:sp>
        <p:nvSpPr>
          <p:cNvPr id="107523" name="Rectangle 2"/>
          <p:cNvSpPr>
            <a:spLocks noGrp="1" noRot="1" noChangeAspect="1" noChangeArrowheads="1" noTextEdit="1"/>
          </p:cNvSpPr>
          <p:nvPr>
            <p:ph type="sldImg"/>
          </p:nvPr>
        </p:nvSpPr>
        <p:spPr>
          <a:xfrm>
            <a:off x="1184275" y="701675"/>
            <a:ext cx="4622800" cy="3467100"/>
          </a:xfrm>
          <a:ln cap="flat"/>
        </p:spPr>
      </p:sp>
      <p:sp>
        <p:nvSpPr>
          <p:cNvPr id="107524"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5"/>
          </p:nvPr>
        </p:nvSpPr>
        <p:spPr>
          <a:noFill/>
        </p:spPr>
        <p:txBody>
          <a:bodyPr/>
          <a:lstStyle/>
          <a:p>
            <a:fld id="{E9BEC526-F452-4C37-B406-9841BA903AA5}" type="slidenum">
              <a:rPr lang="en-US" smtClean="0"/>
              <a:pPr/>
              <a:t>49</a:t>
            </a:fld>
            <a:endParaRPr lang="en-US" smtClean="0"/>
          </a:p>
        </p:txBody>
      </p:sp>
      <p:sp>
        <p:nvSpPr>
          <p:cNvPr id="108547" name="Rectangle 2"/>
          <p:cNvSpPr>
            <a:spLocks noGrp="1" noRot="1" noChangeAspect="1" noChangeArrowheads="1" noTextEdit="1"/>
          </p:cNvSpPr>
          <p:nvPr>
            <p:ph type="sldImg"/>
          </p:nvPr>
        </p:nvSpPr>
        <p:spPr>
          <a:xfrm>
            <a:off x="1184275" y="701675"/>
            <a:ext cx="4622800" cy="3467100"/>
          </a:xfrm>
          <a:ln cap="flat"/>
        </p:spPr>
      </p:sp>
      <p:sp>
        <p:nvSpPr>
          <p:cNvPr id="108548"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5"/>
          <p:cNvSpPr>
            <a:spLocks noGrp="1" noChangeArrowheads="1"/>
          </p:cNvSpPr>
          <p:nvPr>
            <p:ph type="sldNum" sz="quarter" idx="5"/>
          </p:nvPr>
        </p:nvSpPr>
        <p:spPr>
          <a:noFill/>
        </p:spPr>
        <p:txBody>
          <a:bodyPr/>
          <a:lstStyle/>
          <a:p>
            <a:fld id="{787224AB-BA46-4B65-9831-548F3DF4E54C}" type="slidenum">
              <a:rPr lang="en-US" smtClean="0"/>
              <a:pPr/>
              <a:t>50</a:t>
            </a:fld>
            <a:endParaRPr lang="en-US" smtClean="0"/>
          </a:p>
        </p:txBody>
      </p:sp>
      <p:sp>
        <p:nvSpPr>
          <p:cNvPr id="124931" name="Rectangle 2"/>
          <p:cNvSpPr>
            <a:spLocks noGrp="1" noRot="1" noChangeAspect="1" noChangeArrowheads="1" noTextEdit="1"/>
          </p:cNvSpPr>
          <p:nvPr>
            <p:ph type="sldImg"/>
          </p:nvPr>
        </p:nvSpPr>
        <p:spPr>
          <a:xfrm>
            <a:off x="1184275" y="701675"/>
            <a:ext cx="4622800" cy="3467100"/>
          </a:xfrm>
          <a:ln cap="flat"/>
        </p:spPr>
      </p:sp>
      <p:sp>
        <p:nvSpPr>
          <p:cNvPr id="124932"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5"/>
          <p:cNvSpPr>
            <a:spLocks noGrp="1" noChangeArrowheads="1"/>
          </p:cNvSpPr>
          <p:nvPr>
            <p:ph type="sldNum" sz="quarter" idx="5"/>
          </p:nvPr>
        </p:nvSpPr>
        <p:spPr>
          <a:noFill/>
        </p:spPr>
        <p:txBody>
          <a:bodyPr/>
          <a:lstStyle/>
          <a:p>
            <a:fld id="{BF011FAC-12CE-4A97-8C3B-512582904AFF}" type="slidenum">
              <a:rPr lang="en-US" smtClean="0"/>
              <a:pPr/>
              <a:t>51</a:t>
            </a:fld>
            <a:endParaRPr lang="en-US" smtClean="0"/>
          </a:p>
        </p:txBody>
      </p:sp>
      <p:sp>
        <p:nvSpPr>
          <p:cNvPr id="125955" name="Rectangle 2"/>
          <p:cNvSpPr>
            <a:spLocks noGrp="1" noRot="1" noChangeAspect="1" noChangeArrowheads="1" noTextEdit="1"/>
          </p:cNvSpPr>
          <p:nvPr>
            <p:ph type="sldImg"/>
          </p:nvPr>
        </p:nvSpPr>
        <p:spPr>
          <a:xfrm>
            <a:off x="1176338" y="696913"/>
            <a:ext cx="4640262" cy="3479800"/>
          </a:xfrm>
          <a:ln cap="flat"/>
        </p:spPr>
      </p:sp>
      <p:sp>
        <p:nvSpPr>
          <p:cNvPr id="125956" name="Rectangle 3"/>
          <p:cNvSpPr>
            <a:spLocks noGrp="1" noChangeArrowheads="1"/>
          </p:cNvSpPr>
          <p:nvPr>
            <p:ph type="body" idx="1"/>
          </p:nvPr>
        </p:nvSpPr>
        <p:spPr>
          <a:xfrm>
            <a:off x="931863" y="4405313"/>
            <a:ext cx="5129212" cy="4178300"/>
          </a:xfrm>
          <a:noFill/>
          <a:ln/>
        </p:spPr>
        <p:txBody>
          <a:bodyPr lIns="93622" tIns="48425" rIns="93622" bIns="48425"/>
          <a:lstStyle/>
          <a:p>
            <a:pPr defTabSz="955675">
              <a:lnSpc>
                <a:spcPct val="100000"/>
              </a:lnSpc>
              <a:spcBef>
                <a:spcPct val="30000"/>
              </a:spcBef>
            </a:pPr>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5961366B-8368-4B7A-B831-E3EF0A1F92D7}" type="slidenum">
              <a:rPr lang="en-US" smtClean="0"/>
              <a:pPr/>
              <a:t>13</a:t>
            </a:fld>
            <a:endParaRPr lang="en-US" smtClean="0"/>
          </a:p>
        </p:txBody>
      </p:sp>
      <p:sp>
        <p:nvSpPr>
          <p:cNvPr id="72707" name="Rectangle 2"/>
          <p:cNvSpPr>
            <a:spLocks noGrp="1" noRot="1" noChangeAspect="1" noChangeArrowheads="1" noTextEdit="1"/>
          </p:cNvSpPr>
          <p:nvPr>
            <p:ph type="sldImg"/>
          </p:nvPr>
        </p:nvSpPr>
        <p:spPr>
          <a:xfrm>
            <a:off x="1184275" y="701675"/>
            <a:ext cx="4622800" cy="3467100"/>
          </a:xfrm>
          <a:ln cap="flat"/>
        </p:spPr>
      </p:sp>
      <p:sp>
        <p:nvSpPr>
          <p:cNvPr id="72708"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E4006B49-2C04-4B7F-9EF1-A33B526690AF}" type="slidenum">
              <a:rPr lang="en-US" smtClean="0"/>
              <a:pPr/>
              <a:t>14</a:t>
            </a:fld>
            <a:endParaRPr lang="en-US" smtClean="0"/>
          </a:p>
        </p:txBody>
      </p:sp>
      <p:sp>
        <p:nvSpPr>
          <p:cNvPr id="73731" name="Rectangle 2"/>
          <p:cNvSpPr>
            <a:spLocks noGrp="1" noRot="1" noChangeAspect="1" noChangeArrowheads="1" noTextEdit="1"/>
          </p:cNvSpPr>
          <p:nvPr>
            <p:ph type="sldImg"/>
          </p:nvPr>
        </p:nvSpPr>
        <p:spPr>
          <a:xfrm>
            <a:off x="1184275" y="701675"/>
            <a:ext cx="4622800" cy="3467100"/>
          </a:xfrm>
          <a:ln cap="flat"/>
        </p:spPr>
      </p:sp>
      <p:sp>
        <p:nvSpPr>
          <p:cNvPr id="73732"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fld id="{1088E2F4-CF36-4B74-B772-18A5479F4214}" type="slidenum">
              <a:rPr lang="en-US" smtClean="0"/>
              <a:pPr/>
              <a:t>15</a:t>
            </a:fld>
            <a:endParaRPr lang="en-US" smtClean="0"/>
          </a:p>
        </p:txBody>
      </p:sp>
      <p:sp>
        <p:nvSpPr>
          <p:cNvPr id="74755" name="Rectangle 2"/>
          <p:cNvSpPr>
            <a:spLocks noGrp="1" noRot="1" noChangeAspect="1" noChangeArrowheads="1" noTextEdit="1"/>
          </p:cNvSpPr>
          <p:nvPr>
            <p:ph type="sldImg"/>
          </p:nvPr>
        </p:nvSpPr>
        <p:spPr>
          <a:xfrm>
            <a:off x="1184275" y="701675"/>
            <a:ext cx="4622800" cy="3467100"/>
          </a:xfrm>
          <a:ln cap="flat"/>
        </p:spPr>
      </p:sp>
      <p:sp>
        <p:nvSpPr>
          <p:cNvPr id="74756"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sldNum" sz="quarter" idx="5"/>
          </p:nvPr>
        </p:nvSpPr>
        <p:spPr>
          <a:noFill/>
        </p:spPr>
        <p:txBody>
          <a:bodyPr/>
          <a:lstStyle/>
          <a:p>
            <a:fld id="{2B0F5561-F22F-49CB-B379-B08575110428}" type="slidenum">
              <a:rPr lang="en-US" smtClean="0"/>
              <a:pPr/>
              <a:t>16</a:t>
            </a:fld>
            <a:endParaRPr lang="en-US" smtClean="0"/>
          </a:p>
        </p:txBody>
      </p:sp>
      <p:sp>
        <p:nvSpPr>
          <p:cNvPr id="75779" name="Rectangle 2"/>
          <p:cNvSpPr>
            <a:spLocks noGrp="1" noRot="1" noChangeAspect="1" noChangeArrowheads="1" noTextEdit="1"/>
          </p:cNvSpPr>
          <p:nvPr>
            <p:ph type="sldImg"/>
          </p:nvPr>
        </p:nvSpPr>
        <p:spPr>
          <a:xfrm>
            <a:off x="1184275" y="701675"/>
            <a:ext cx="4622800" cy="3467100"/>
          </a:xfrm>
          <a:ln cap="flat"/>
        </p:spPr>
      </p:sp>
      <p:sp>
        <p:nvSpPr>
          <p:cNvPr id="75780"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a:noFill/>
        </p:spPr>
        <p:txBody>
          <a:bodyPr/>
          <a:lstStyle/>
          <a:p>
            <a:fld id="{C6D264E3-A099-422A-A2D8-42C9A226B117}" type="slidenum">
              <a:rPr lang="en-US" smtClean="0"/>
              <a:pPr/>
              <a:t>17</a:t>
            </a:fld>
            <a:endParaRPr lang="en-US" smtClean="0"/>
          </a:p>
        </p:txBody>
      </p:sp>
      <p:sp>
        <p:nvSpPr>
          <p:cNvPr id="76803" name="Rectangle 2"/>
          <p:cNvSpPr>
            <a:spLocks noGrp="1" noRot="1" noChangeAspect="1" noChangeArrowheads="1" noTextEdit="1"/>
          </p:cNvSpPr>
          <p:nvPr>
            <p:ph type="sldImg"/>
          </p:nvPr>
        </p:nvSpPr>
        <p:spPr>
          <a:xfrm>
            <a:off x="1184275" y="701675"/>
            <a:ext cx="4622800" cy="3467100"/>
          </a:xfrm>
          <a:ln cap="flat"/>
        </p:spPr>
      </p:sp>
      <p:sp>
        <p:nvSpPr>
          <p:cNvPr id="76804"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p:spPr>
        <p:txBody>
          <a:bodyPr/>
          <a:lstStyle/>
          <a:p>
            <a:fld id="{8E2C6430-8693-4706-BB2E-9871A2850931}" type="slidenum">
              <a:rPr lang="en-US" smtClean="0"/>
              <a:pPr/>
              <a:t>18</a:t>
            </a:fld>
            <a:endParaRPr lang="en-US" smtClean="0"/>
          </a:p>
        </p:txBody>
      </p:sp>
      <p:sp>
        <p:nvSpPr>
          <p:cNvPr id="78851" name="Rectangle 2"/>
          <p:cNvSpPr>
            <a:spLocks noGrp="1" noRot="1" noChangeAspect="1" noChangeArrowheads="1" noTextEdit="1"/>
          </p:cNvSpPr>
          <p:nvPr>
            <p:ph type="sldImg"/>
          </p:nvPr>
        </p:nvSpPr>
        <p:spPr>
          <a:xfrm>
            <a:off x="1184275" y="701675"/>
            <a:ext cx="4622800" cy="3467100"/>
          </a:xfrm>
          <a:ln cap="flat"/>
        </p:spPr>
      </p:sp>
      <p:sp>
        <p:nvSpPr>
          <p:cNvPr id="78852" name="Rectangle 3"/>
          <p:cNvSpPr>
            <a:spLocks noGrp="1" noChangeArrowheads="1"/>
          </p:cNvSpPr>
          <p:nvPr>
            <p:ph type="body" idx="1"/>
          </p:nvPr>
        </p:nvSpPr>
        <p:spPr>
          <a:noFill/>
          <a:ln/>
        </p:spPr>
        <p:txBody>
          <a:bodyPr lIns="96838" tIns="50800" rIns="96838" bIns="50800"/>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24650" y="533400"/>
            <a:ext cx="2038350" cy="52959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533400"/>
            <a:ext cx="5962650" cy="52959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685800" y="533400"/>
            <a:ext cx="8077200" cy="7620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609600" y="1752600"/>
            <a:ext cx="3848100" cy="40767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image de la bibliothèque 3"/>
          <p:cNvSpPr>
            <a:spLocks noGrp="1"/>
          </p:cNvSpPr>
          <p:nvPr>
            <p:ph type="clipArt" sz="half" idx="2"/>
          </p:nvPr>
        </p:nvSpPr>
        <p:spPr>
          <a:xfrm>
            <a:off x="4610100" y="1752600"/>
            <a:ext cx="3848100" cy="4076700"/>
          </a:xfrm>
        </p:spPr>
        <p:txBody>
          <a:bodyPr/>
          <a:lstStyle/>
          <a:p>
            <a:pPr lvl="0"/>
            <a:endParaRPr lang="fr-FR" noProof="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752600"/>
            <a:ext cx="38481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10100" y="1752600"/>
            <a:ext cx="38481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rrowheads="1"/>
          </p:cNvPicPr>
          <p:nvPr/>
        </p:nvPicPr>
        <p:blipFill>
          <a:blip r:embed="rId14" cstate="print"/>
          <a:srcRect/>
          <a:stretch>
            <a:fillRect/>
          </a:stretch>
        </p:blipFill>
        <p:spPr bwMode="auto">
          <a:xfrm>
            <a:off x="0" y="6172200"/>
            <a:ext cx="9194800" cy="322263"/>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609600" y="1752600"/>
            <a:ext cx="7848600" cy="40767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title"/>
          </p:nvPr>
        </p:nvSpPr>
        <p:spPr bwMode="auto">
          <a:xfrm>
            <a:off x="685800" y="533400"/>
            <a:ext cx="8077200" cy="76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txStyles>
    <p:titleStyle>
      <a:lvl1pPr algn="l" defTabSz="1154113" rtl="0" eaLnBrk="0" fontAlgn="base" hangingPunct="0">
        <a:lnSpc>
          <a:spcPct val="85000"/>
        </a:lnSpc>
        <a:spcBef>
          <a:spcPct val="0"/>
        </a:spcBef>
        <a:spcAft>
          <a:spcPct val="0"/>
        </a:spcAft>
        <a:defRPr sz="3600" b="1">
          <a:solidFill>
            <a:schemeClr val="tx1"/>
          </a:solidFill>
          <a:latin typeface="+mj-lt"/>
          <a:ea typeface="+mj-ea"/>
          <a:cs typeface="+mj-cs"/>
        </a:defRPr>
      </a:lvl1pPr>
      <a:lvl2pPr algn="l" defTabSz="1154113" rtl="0" eaLnBrk="0" fontAlgn="base" hangingPunct="0">
        <a:lnSpc>
          <a:spcPct val="85000"/>
        </a:lnSpc>
        <a:spcBef>
          <a:spcPct val="0"/>
        </a:spcBef>
        <a:spcAft>
          <a:spcPct val="0"/>
        </a:spcAft>
        <a:defRPr sz="3600" b="1">
          <a:solidFill>
            <a:schemeClr val="tx1"/>
          </a:solidFill>
          <a:latin typeface="Univers" charset="0"/>
          <a:cs typeface="Times New Roman" pitchFamily="18" charset="0"/>
        </a:defRPr>
      </a:lvl2pPr>
      <a:lvl3pPr algn="l" defTabSz="1154113" rtl="0" eaLnBrk="0" fontAlgn="base" hangingPunct="0">
        <a:lnSpc>
          <a:spcPct val="85000"/>
        </a:lnSpc>
        <a:spcBef>
          <a:spcPct val="0"/>
        </a:spcBef>
        <a:spcAft>
          <a:spcPct val="0"/>
        </a:spcAft>
        <a:defRPr sz="3600" b="1">
          <a:solidFill>
            <a:schemeClr val="tx1"/>
          </a:solidFill>
          <a:latin typeface="Univers" charset="0"/>
          <a:cs typeface="Times New Roman" pitchFamily="18" charset="0"/>
        </a:defRPr>
      </a:lvl3pPr>
      <a:lvl4pPr algn="l" defTabSz="1154113" rtl="0" eaLnBrk="0" fontAlgn="base" hangingPunct="0">
        <a:lnSpc>
          <a:spcPct val="85000"/>
        </a:lnSpc>
        <a:spcBef>
          <a:spcPct val="0"/>
        </a:spcBef>
        <a:spcAft>
          <a:spcPct val="0"/>
        </a:spcAft>
        <a:defRPr sz="3600" b="1">
          <a:solidFill>
            <a:schemeClr val="tx1"/>
          </a:solidFill>
          <a:latin typeface="Univers" charset="0"/>
          <a:cs typeface="Times New Roman" pitchFamily="18" charset="0"/>
        </a:defRPr>
      </a:lvl4pPr>
      <a:lvl5pPr algn="l" defTabSz="1154113" rtl="0" eaLnBrk="0" fontAlgn="base" hangingPunct="0">
        <a:lnSpc>
          <a:spcPct val="85000"/>
        </a:lnSpc>
        <a:spcBef>
          <a:spcPct val="0"/>
        </a:spcBef>
        <a:spcAft>
          <a:spcPct val="0"/>
        </a:spcAft>
        <a:defRPr sz="3600" b="1">
          <a:solidFill>
            <a:schemeClr val="tx1"/>
          </a:solidFill>
          <a:latin typeface="Univers" charset="0"/>
          <a:cs typeface="Times New Roman" pitchFamily="18" charset="0"/>
        </a:defRPr>
      </a:lvl5pPr>
      <a:lvl6pPr marL="457200" algn="l" defTabSz="1154113" rtl="0" eaLnBrk="0" fontAlgn="base" hangingPunct="0">
        <a:lnSpc>
          <a:spcPct val="85000"/>
        </a:lnSpc>
        <a:spcBef>
          <a:spcPct val="0"/>
        </a:spcBef>
        <a:spcAft>
          <a:spcPct val="0"/>
        </a:spcAft>
        <a:defRPr sz="3600" b="1">
          <a:solidFill>
            <a:schemeClr val="tx1"/>
          </a:solidFill>
          <a:latin typeface="Univers" charset="0"/>
          <a:cs typeface="Times New Roman" pitchFamily="18" charset="0"/>
        </a:defRPr>
      </a:lvl6pPr>
      <a:lvl7pPr marL="914400" algn="l" defTabSz="1154113" rtl="0" eaLnBrk="0" fontAlgn="base" hangingPunct="0">
        <a:lnSpc>
          <a:spcPct val="85000"/>
        </a:lnSpc>
        <a:spcBef>
          <a:spcPct val="0"/>
        </a:spcBef>
        <a:spcAft>
          <a:spcPct val="0"/>
        </a:spcAft>
        <a:defRPr sz="3600" b="1">
          <a:solidFill>
            <a:schemeClr val="tx1"/>
          </a:solidFill>
          <a:latin typeface="Univers" charset="0"/>
          <a:cs typeface="Times New Roman" pitchFamily="18" charset="0"/>
        </a:defRPr>
      </a:lvl7pPr>
      <a:lvl8pPr marL="1371600" algn="l" defTabSz="1154113" rtl="0" eaLnBrk="0" fontAlgn="base" hangingPunct="0">
        <a:lnSpc>
          <a:spcPct val="85000"/>
        </a:lnSpc>
        <a:spcBef>
          <a:spcPct val="0"/>
        </a:spcBef>
        <a:spcAft>
          <a:spcPct val="0"/>
        </a:spcAft>
        <a:defRPr sz="3600" b="1">
          <a:solidFill>
            <a:schemeClr val="tx1"/>
          </a:solidFill>
          <a:latin typeface="Univers" charset="0"/>
          <a:cs typeface="Times New Roman" pitchFamily="18" charset="0"/>
        </a:defRPr>
      </a:lvl8pPr>
      <a:lvl9pPr marL="1828800" algn="l" defTabSz="1154113" rtl="0" eaLnBrk="0" fontAlgn="base" hangingPunct="0">
        <a:lnSpc>
          <a:spcPct val="85000"/>
        </a:lnSpc>
        <a:spcBef>
          <a:spcPct val="0"/>
        </a:spcBef>
        <a:spcAft>
          <a:spcPct val="0"/>
        </a:spcAft>
        <a:defRPr sz="3600" b="1">
          <a:solidFill>
            <a:schemeClr val="tx1"/>
          </a:solidFill>
          <a:latin typeface="Univers" charset="0"/>
          <a:cs typeface="Times New Roman" pitchFamily="18" charset="0"/>
        </a:defRPr>
      </a:lvl9pPr>
    </p:titleStyle>
    <p:bodyStyle>
      <a:lvl1pPr marL="342900" indent="-342900" algn="l" rtl="0" eaLnBrk="0" fontAlgn="base" hangingPunct="0">
        <a:spcBef>
          <a:spcPct val="20000"/>
        </a:spcBef>
        <a:spcAft>
          <a:spcPct val="0"/>
        </a:spcAft>
        <a:buClr>
          <a:srgbClr val="CC0000"/>
        </a:buClr>
        <a:buFont typeface="Wingdings" pitchFamily="2" charset="2"/>
        <a:buChar char="Ÿ"/>
        <a:defRPr sz="2800">
          <a:solidFill>
            <a:schemeClr val="tx1"/>
          </a:solidFill>
          <a:latin typeface="+mn-lt"/>
          <a:ea typeface="+mn-ea"/>
          <a:cs typeface="+mn-cs"/>
        </a:defRPr>
      </a:lvl1pPr>
      <a:lvl2pPr marL="971550" indent="-34290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371600" indent="-228600" algn="l" rtl="0" eaLnBrk="0" fontAlgn="base" hangingPunct="0">
        <a:spcBef>
          <a:spcPct val="20000"/>
        </a:spcBef>
        <a:spcAft>
          <a:spcPct val="0"/>
        </a:spcAft>
        <a:buClr>
          <a:schemeClr val="tx1"/>
        </a:buClr>
        <a:buFont typeface="Wingdings" pitchFamily="2" charset="2"/>
        <a:buChar char="Ÿ"/>
        <a:defRPr sz="2200">
          <a:solidFill>
            <a:schemeClr val="tx1"/>
          </a:solidFill>
          <a:latin typeface="+mn-lt"/>
          <a:cs typeface="+mn-cs"/>
        </a:defRPr>
      </a:lvl3pPr>
      <a:lvl4pPr marL="1714500" indent="-171450" algn="l" rtl="0" eaLnBrk="0" fontAlgn="base" hangingPunct="0">
        <a:spcBef>
          <a:spcPct val="20000"/>
        </a:spcBef>
        <a:spcAft>
          <a:spcPct val="0"/>
        </a:spcAft>
        <a:buClr>
          <a:schemeClr val="tx1"/>
        </a:buClr>
        <a:buChar char="­"/>
        <a:defRPr sz="2200">
          <a:solidFill>
            <a:schemeClr val="tx1"/>
          </a:solidFill>
          <a:latin typeface="+mn-lt"/>
          <a:cs typeface="+mn-cs"/>
        </a:defRPr>
      </a:lvl4pPr>
      <a:lvl5pPr marL="2000250" indent="-171450" algn="l" rtl="0" eaLnBrk="0" fontAlgn="base" hangingPunct="0">
        <a:spcBef>
          <a:spcPct val="20000"/>
        </a:spcBef>
        <a:spcAft>
          <a:spcPct val="0"/>
        </a:spcAft>
        <a:buClr>
          <a:schemeClr val="tx1"/>
        </a:buClr>
        <a:buChar char="­"/>
        <a:defRPr sz="2200">
          <a:solidFill>
            <a:schemeClr val="tx1"/>
          </a:solidFill>
          <a:latin typeface="+mn-lt"/>
          <a:cs typeface="+mn-cs"/>
        </a:defRPr>
      </a:lvl5pPr>
      <a:lvl6pPr marL="2457450" indent="-171450" algn="l" rtl="0" eaLnBrk="0" fontAlgn="base" hangingPunct="0">
        <a:spcBef>
          <a:spcPct val="20000"/>
        </a:spcBef>
        <a:spcAft>
          <a:spcPct val="0"/>
        </a:spcAft>
        <a:buClr>
          <a:schemeClr val="tx1"/>
        </a:buClr>
        <a:buChar char="­"/>
        <a:defRPr sz="2200">
          <a:solidFill>
            <a:schemeClr val="tx1"/>
          </a:solidFill>
          <a:latin typeface="+mn-lt"/>
          <a:cs typeface="+mn-cs"/>
        </a:defRPr>
      </a:lvl6pPr>
      <a:lvl7pPr marL="2914650" indent="-171450" algn="l" rtl="0" eaLnBrk="0" fontAlgn="base" hangingPunct="0">
        <a:spcBef>
          <a:spcPct val="20000"/>
        </a:spcBef>
        <a:spcAft>
          <a:spcPct val="0"/>
        </a:spcAft>
        <a:buClr>
          <a:schemeClr val="tx1"/>
        </a:buClr>
        <a:buChar char="­"/>
        <a:defRPr sz="2200">
          <a:solidFill>
            <a:schemeClr val="tx1"/>
          </a:solidFill>
          <a:latin typeface="+mn-lt"/>
          <a:cs typeface="+mn-cs"/>
        </a:defRPr>
      </a:lvl7pPr>
      <a:lvl8pPr marL="3371850" indent="-171450" algn="l" rtl="0" eaLnBrk="0" fontAlgn="base" hangingPunct="0">
        <a:spcBef>
          <a:spcPct val="20000"/>
        </a:spcBef>
        <a:spcAft>
          <a:spcPct val="0"/>
        </a:spcAft>
        <a:buClr>
          <a:schemeClr val="tx1"/>
        </a:buClr>
        <a:buChar char="­"/>
        <a:defRPr sz="2200">
          <a:solidFill>
            <a:schemeClr val="tx1"/>
          </a:solidFill>
          <a:latin typeface="+mn-lt"/>
          <a:cs typeface="+mn-cs"/>
        </a:defRPr>
      </a:lvl8pPr>
      <a:lvl9pPr marL="3829050" indent="-171450" algn="l" rtl="0" eaLnBrk="0" fontAlgn="base" hangingPunct="0">
        <a:spcBef>
          <a:spcPct val="20000"/>
        </a:spcBef>
        <a:spcAft>
          <a:spcPct val="0"/>
        </a:spcAft>
        <a:buClr>
          <a:schemeClr val="tx1"/>
        </a:buClr>
        <a:buChar char="­"/>
        <a:defRPr sz="2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1026"/>
          <p:cNvPicPr>
            <a:picLocks noChangeArrowheads="1"/>
          </p:cNvPicPr>
          <p:nvPr/>
        </p:nvPicPr>
        <p:blipFill>
          <a:blip r:embed="rId3" cstate="print"/>
          <a:srcRect/>
          <a:stretch>
            <a:fillRect/>
          </a:stretch>
        </p:blipFill>
        <p:spPr bwMode="invGray">
          <a:xfrm>
            <a:off x="977900" y="2362200"/>
            <a:ext cx="7023100" cy="16002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1643050"/>
            <a:ext cx="7858180" cy="2308324"/>
          </a:xfrm>
          <a:prstGeom prst="rect">
            <a:avLst/>
          </a:prstGeom>
          <a:noFill/>
        </p:spPr>
        <p:txBody>
          <a:bodyPr>
            <a:spAutoFit/>
            <a:scene3d>
              <a:camera prst="perspectiveContrastingRightFacing"/>
              <a:lightRig rig="threePt" dir="t"/>
            </a:scene3d>
          </a:bodyPr>
          <a:lstStyle/>
          <a:p>
            <a:pPr algn="ctr">
              <a:defRPr/>
            </a:pPr>
            <a:r>
              <a:rPr lang="fr-FR"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t>PARTIE  2 :</a:t>
            </a:r>
            <a:br>
              <a:rPr lang="fr-FR"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br>
            <a:r>
              <a:rPr lang="fr-FR"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t>ORACLE FORMS</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a:xfrm>
            <a:off x="714375" y="642938"/>
            <a:ext cx="8077200" cy="762000"/>
          </a:xfrm>
        </p:spPr>
        <p:txBody>
          <a:bodyPr/>
          <a:lstStyle/>
          <a:p>
            <a:pPr algn="ctr"/>
            <a:r>
              <a:rPr lang="fr-FR" smtClean="0">
                <a:solidFill>
                  <a:srgbClr val="FF0000"/>
                </a:solidFill>
              </a:rPr>
              <a:t>Introduction</a:t>
            </a:r>
            <a:br>
              <a:rPr lang="fr-FR" smtClean="0">
                <a:solidFill>
                  <a:srgbClr val="FF0000"/>
                </a:solidFill>
              </a:rPr>
            </a:br>
            <a:endParaRPr lang="fr-FR" smtClean="0">
              <a:solidFill>
                <a:srgbClr val="FF0000"/>
              </a:solidFill>
            </a:endParaRPr>
          </a:p>
        </p:txBody>
      </p:sp>
      <p:sp>
        <p:nvSpPr>
          <p:cNvPr id="3" name="Espace réservé du contenu 2"/>
          <p:cNvSpPr>
            <a:spLocks noGrp="1"/>
          </p:cNvSpPr>
          <p:nvPr>
            <p:ph idx="1"/>
          </p:nvPr>
        </p:nvSpPr>
        <p:spPr/>
        <p:txBody>
          <a:bodyPr/>
          <a:lstStyle/>
          <a:p>
            <a:pPr>
              <a:defRPr/>
            </a:pPr>
            <a:r>
              <a:rPr lang="fr-FR" sz="2400" dirty="0" smtClean="0">
                <a:effectLst>
                  <a:outerShdw blurRad="38100" dist="38100" dir="2700000" algn="tl">
                    <a:srgbClr val="000000">
                      <a:alpha val="43137"/>
                    </a:srgbClr>
                  </a:outerShdw>
                </a:effectLst>
                <a:latin typeface="Century" pitchFamily="18" charset="0"/>
              </a:rPr>
              <a:t>Oracle Forms est un générateur d'applications transactionnelles basé sur le language PL/SQL.</a:t>
            </a:r>
            <a:br>
              <a:rPr lang="fr-FR" sz="2400" dirty="0" smtClean="0">
                <a:effectLst>
                  <a:outerShdw blurRad="38100" dist="38100" dir="2700000" algn="tl">
                    <a:srgbClr val="000000">
                      <a:alpha val="43137"/>
                    </a:srgbClr>
                  </a:outerShdw>
                </a:effectLst>
                <a:latin typeface="Century" pitchFamily="18" charset="0"/>
              </a:rPr>
            </a:br>
            <a:r>
              <a:rPr lang="fr-FR" sz="2400" dirty="0" smtClean="0">
                <a:effectLst>
                  <a:outerShdw blurRad="38100" dist="38100" dir="2700000" algn="tl">
                    <a:srgbClr val="000000">
                      <a:alpha val="43137"/>
                    </a:srgbClr>
                  </a:outerShdw>
                </a:effectLst>
                <a:latin typeface="Century" pitchFamily="18" charset="0"/>
              </a:rPr>
              <a:t/>
            </a:r>
            <a:br>
              <a:rPr lang="fr-FR" sz="2400" dirty="0" smtClean="0">
                <a:effectLst>
                  <a:outerShdw blurRad="38100" dist="38100" dir="2700000" algn="tl">
                    <a:srgbClr val="000000">
                      <a:alpha val="43137"/>
                    </a:srgbClr>
                  </a:outerShdw>
                </a:effectLst>
                <a:latin typeface="Century" pitchFamily="18" charset="0"/>
              </a:rPr>
            </a:br>
            <a:r>
              <a:rPr lang="fr-FR" sz="2400" dirty="0" smtClean="0">
                <a:effectLst>
                  <a:outerShdw blurRad="38100" dist="38100" dir="2700000" algn="tl">
                    <a:srgbClr val="000000">
                      <a:alpha val="43137"/>
                    </a:srgbClr>
                  </a:outerShdw>
                </a:effectLst>
                <a:latin typeface="Century" pitchFamily="18" charset="0"/>
              </a:rPr>
              <a:t>Après les versions en Emulation de terminal, puis en mode client/serveur, ce produit fonctionne aujourd'hui exclusivement en mode WEB. </a:t>
            </a:r>
            <a:br>
              <a:rPr lang="fr-FR" sz="2400" dirty="0" smtClean="0">
                <a:effectLst>
                  <a:outerShdw blurRad="38100" dist="38100" dir="2700000" algn="tl">
                    <a:srgbClr val="000000">
                      <a:alpha val="43137"/>
                    </a:srgbClr>
                  </a:outerShdw>
                </a:effectLst>
                <a:latin typeface="Century" pitchFamily="18" charset="0"/>
              </a:rPr>
            </a:br>
            <a:r>
              <a:rPr lang="fr-FR" sz="2400" dirty="0" smtClean="0">
                <a:effectLst>
                  <a:outerShdw blurRad="38100" dist="38100" dir="2700000" algn="tl">
                    <a:srgbClr val="000000">
                      <a:alpha val="43137"/>
                    </a:srgbClr>
                  </a:outerShdw>
                </a:effectLst>
                <a:latin typeface="Century" pitchFamily="18" charset="0"/>
              </a:rPr>
              <a:t>La forme est exécutée sur le serveur d'applications, le client gérant uniquement l'affichage graphique sous la forme d'une applet java. </a:t>
            </a:r>
            <a:br>
              <a:rPr lang="fr-FR" sz="2400" dirty="0" smtClean="0">
                <a:effectLst>
                  <a:outerShdw blurRad="38100" dist="38100" dir="2700000" algn="tl">
                    <a:srgbClr val="000000">
                      <a:alpha val="43137"/>
                    </a:srgbClr>
                  </a:outerShdw>
                </a:effectLst>
                <a:latin typeface="Century" pitchFamily="18" charset="0"/>
              </a:rPr>
            </a:br>
            <a:r>
              <a:rPr lang="fr-FR" dirty="0" smtClean="0"/>
              <a:t/>
            </a:r>
            <a:br>
              <a:rPr lang="fr-FR" dirty="0" smtClean="0"/>
            </a:br>
            <a:endParaRPr lang="fr-FR" dirty="0" smtClean="0"/>
          </a:p>
          <a:p>
            <a:pPr>
              <a:defRPr/>
            </a:pPr>
            <a:endParaRPr lang="fr-FR"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3"/>
          <p:cNvSpPr>
            <a:spLocks noGrp="1"/>
          </p:cNvSpPr>
          <p:nvPr>
            <p:ph type="title"/>
          </p:nvPr>
        </p:nvSpPr>
        <p:spPr>
          <a:xfrm>
            <a:off x="500063" y="142875"/>
            <a:ext cx="8077200" cy="762000"/>
          </a:xfrm>
        </p:spPr>
        <p:txBody>
          <a:bodyPr/>
          <a:lstStyle/>
          <a:p>
            <a:pPr algn="ctr"/>
            <a:r>
              <a:rPr lang="fr-FR" smtClean="0">
                <a:solidFill>
                  <a:srgbClr val="FF0000"/>
                </a:solidFill>
              </a:rPr>
              <a:t>Les versions</a:t>
            </a:r>
          </a:p>
        </p:txBody>
      </p:sp>
      <p:sp>
        <p:nvSpPr>
          <p:cNvPr id="3" name="Espace réservé du contenu 2"/>
          <p:cNvSpPr>
            <a:spLocks noGrp="1"/>
          </p:cNvSpPr>
          <p:nvPr>
            <p:ph idx="1"/>
          </p:nvPr>
        </p:nvSpPr>
        <p:spPr>
          <a:xfrm>
            <a:off x="0" y="785813"/>
            <a:ext cx="8572500" cy="5072062"/>
          </a:xfrm>
        </p:spPr>
        <p:txBody>
          <a:bodyPr/>
          <a:lstStyle/>
          <a:p>
            <a:pPr algn="ctr">
              <a:buFont typeface="Arial" pitchFamily="34" charset="0"/>
              <a:buChar char="•"/>
              <a:defRPr/>
            </a:pPr>
            <a:r>
              <a:rPr lang="fr-FR" sz="225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Les versions 1, 2 et 3</a:t>
            </a:r>
            <a:r>
              <a:rPr lang="fr-FR" sz="2250" dirty="0" smtClean="0">
                <a:effectLst>
                  <a:outerShdw blurRad="38100" dist="38100" dir="2700000" algn="tl">
                    <a:srgbClr val="000000">
                      <a:alpha val="43137"/>
                    </a:srgbClr>
                  </a:outerShdw>
                </a:effectLst>
                <a:latin typeface="Century Gothic" pitchFamily="34" charset="0"/>
              </a:rPr>
              <a:t> fonctionnaient en mode caractère.</a:t>
            </a:r>
          </a:p>
          <a:p>
            <a:pPr algn="ctr">
              <a:buFont typeface="Arial" pitchFamily="34" charset="0"/>
              <a:buChar char="•"/>
              <a:defRPr/>
            </a:pPr>
            <a:r>
              <a:rPr lang="fr-FR" sz="225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La version 4 </a:t>
            </a:r>
            <a:r>
              <a:rPr lang="fr-FR" sz="2250" dirty="0" smtClean="0">
                <a:effectLst>
                  <a:outerShdw blurRad="38100" dist="38100" dir="2700000" algn="tl">
                    <a:srgbClr val="000000">
                      <a:alpha val="43137"/>
                    </a:srgbClr>
                  </a:outerShdw>
                </a:effectLst>
                <a:latin typeface="Century Gothic" pitchFamily="34" charset="0"/>
              </a:rPr>
              <a:t>permettait une utilisation sous Windows                                      mais toujours en mode caractère.</a:t>
            </a:r>
          </a:p>
          <a:p>
            <a:pPr algn="ctr">
              <a:buFont typeface="Arial" pitchFamily="34" charset="0"/>
              <a:buChar char="•"/>
              <a:defRPr/>
            </a:pPr>
            <a:r>
              <a:rPr lang="fr-FR" sz="225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La version 4.5 </a:t>
            </a:r>
            <a:r>
              <a:rPr lang="fr-FR" sz="2250" dirty="0" smtClean="0">
                <a:effectLst>
                  <a:outerShdw blurRad="38100" dist="38100" dir="2700000" algn="tl">
                    <a:srgbClr val="000000">
                      <a:alpha val="43137"/>
                    </a:srgbClr>
                  </a:outerShdw>
                </a:effectLst>
                <a:latin typeface="Century Gothic" pitchFamily="34" charset="0"/>
              </a:rPr>
              <a:t>introduit un fonctionnement sous interface graphique avec gestion de la souris. Elle introduit également la première tentative de fonctionnement en mode web.</a:t>
            </a:r>
          </a:p>
          <a:p>
            <a:pPr algn="ctr">
              <a:buFont typeface="Arial" pitchFamily="34" charset="0"/>
              <a:buChar char="•"/>
              <a:defRPr/>
            </a:pPr>
            <a:r>
              <a:rPr lang="fr-FR" sz="225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La version 5</a:t>
            </a:r>
            <a:r>
              <a:rPr lang="fr-FR" sz="2250" dirty="0" smtClean="0">
                <a:effectLst>
                  <a:outerShdw blurRad="38100" dist="38100" dir="2700000" algn="tl">
                    <a:srgbClr val="000000">
                      <a:alpha val="43137"/>
                    </a:srgbClr>
                  </a:outerShdw>
                </a:effectLst>
                <a:latin typeface="Century Gothic" pitchFamily="34" charset="0"/>
              </a:rPr>
              <a:t> introduit la gestion des canevas à onglets.</a:t>
            </a:r>
          </a:p>
          <a:p>
            <a:pPr algn="ctr">
              <a:buFont typeface="Arial" pitchFamily="34" charset="0"/>
              <a:buChar char="•"/>
              <a:defRPr/>
            </a:pPr>
            <a:r>
              <a:rPr lang="fr-FR" sz="225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La version 6i </a:t>
            </a:r>
            <a:r>
              <a:rPr lang="fr-FR" sz="2250" dirty="0" smtClean="0">
                <a:effectLst>
                  <a:outerShdw blurRad="38100" dist="38100" dir="2700000" algn="tl">
                    <a:srgbClr val="000000">
                      <a:alpha val="43137"/>
                    </a:srgbClr>
                  </a:outerShdw>
                </a:effectLst>
                <a:latin typeface="Century Gothic" pitchFamily="34" charset="0"/>
              </a:rPr>
              <a:t>permettait un fonctionnement C/S ou WEB.</a:t>
            </a:r>
          </a:p>
          <a:p>
            <a:pPr algn="ctr">
              <a:buFont typeface="Arial" pitchFamily="34" charset="0"/>
              <a:buChar char="•"/>
              <a:defRPr/>
            </a:pPr>
            <a:r>
              <a:rPr lang="fr-FR" sz="2250" dirty="0" smtClean="0">
                <a:effectLst>
                  <a:outerShdw blurRad="38100" dist="38100" dir="2700000" algn="tl">
                    <a:srgbClr val="000000">
                      <a:alpha val="43137"/>
                    </a:srgbClr>
                  </a:outerShdw>
                </a:effectLst>
                <a:latin typeface="Century Gothic" pitchFamily="34" charset="0"/>
              </a:rPr>
              <a:t>Depuis </a:t>
            </a:r>
            <a:r>
              <a:rPr lang="fr-FR" sz="225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la version 9i</a:t>
            </a:r>
            <a:r>
              <a:rPr lang="fr-FR" sz="2250" dirty="0" smtClean="0">
                <a:effectLst>
                  <a:outerShdw blurRad="38100" dist="38100" dir="2700000" algn="tl">
                    <a:srgbClr val="000000">
                      <a:alpha val="43137"/>
                    </a:srgbClr>
                  </a:outerShdw>
                </a:effectLst>
                <a:latin typeface="Century Gothic" pitchFamily="34" charset="0"/>
              </a:rPr>
              <a:t>, seule le mode de fonctionnement WEB est supporté.</a:t>
            </a:r>
          </a:p>
          <a:p>
            <a:pPr algn="ctr">
              <a:buFont typeface="Arial" pitchFamily="34" charset="0"/>
              <a:buChar char="•"/>
              <a:defRPr/>
            </a:pPr>
            <a:r>
              <a:rPr lang="fr-FR" sz="2250" dirty="0" smtClean="0">
                <a:effectLst>
                  <a:outerShdw blurRad="38100" dist="38100" dir="2700000" algn="tl">
                    <a:srgbClr val="000000">
                      <a:alpha val="43137"/>
                    </a:srgbClr>
                  </a:outerShdw>
                </a:effectLst>
                <a:latin typeface="Century Gothic" pitchFamily="34" charset="0"/>
              </a:rPr>
              <a:t>A ce jour la dernière version disponible est </a:t>
            </a:r>
            <a:r>
              <a:rPr lang="fr-FR" sz="225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la 10g</a:t>
            </a:r>
            <a:r>
              <a:rPr lang="fr-FR" sz="2250" dirty="0" smtClean="0">
                <a:effectLst>
                  <a:outerShdw blurRad="38100" dist="38100" dir="2700000" algn="tl">
                    <a:srgbClr val="000000">
                      <a:alpha val="43137"/>
                    </a:srgbClr>
                  </a:outerShdw>
                </a:effectLst>
                <a:latin typeface="Century Gothic" pitchFamily="34" charset="0"/>
              </a:rPr>
              <a:t>. Elle n'apporte que des améliorations très mineures par rapport à </a:t>
            </a:r>
            <a:r>
              <a:rPr lang="fr-FR" sz="225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la version 9i</a:t>
            </a:r>
            <a:r>
              <a:rPr lang="fr-FR" sz="2250" dirty="0" smtClean="0">
                <a:effectLst>
                  <a:outerShdw blurRad="38100" dist="38100" dir="2700000" algn="tl">
                    <a:srgbClr val="000000">
                      <a:alpha val="43137"/>
                    </a:srgbClr>
                  </a:outerShdw>
                </a:effectLst>
                <a:latin typeface="Century Gothic" pitchFamily="34" charset="0"/>
              </a:rPr>
              <a:t>.</a:t>
            </a:r>
            <a:br>
              <a:rPr lang="fr-FR" sz="2250" dirty="0" smtClean="0">
                <a:effectLst>
                  <a:outerShdw blurRad="38100" dist="38100" dir="2700000" algn="tl">
                    <a:srgbClr val="000000">
                      <a:alpha val="43137"/>
                    </a:srgbClr>
                  </a:outerShdw>
                </a:effectLst>
                <a:latin typeface="Century Gothic" pitchFamily="34" charset="0"/>
              </a:rPr>
            </a:br>
            <a:endParaRPr lang="fr-FR" sz="2250" dirty="0">
              <a:latin typeface="Century Gothic"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3"/>
          <p:cNvSpPr>
            <a:spLocks noGrp="1"/>
          </p:cNvSpPr>
          <p:nvPr>
            <p:ph type="title"/>
          </p:nvPr>
        </p:nvSpPr>
        <p:spPr>
          <a:xfrm>
            <a:off x="0" y="714375"/>
            <a:ext cx="9144000" cy="928688"/>
          </a:xfrm>
        </p:spPr>
        <p:txBody>
          <a:bodyPr/>
          <a:lstStyle/>
          <a:p>
            <a:pPr algn="ctr"/>
            <a:r>
              <a:rPr lang="fr-FR" smtClean="0">
                <a:solidFill>
                  <a:srgbClr val="FF0000"/>
                </a:solidFill>
              </a:rPr>
              <a:t>Caractéristiques Principales</a:t>
            </a:r>
          </a:p>
        </p:txBody>
      </p:sp>
      <p:sp>
        <p:nvSpPr>
          <p:cNvPr id="5" name="Espace réservé du contenu 4"/>
          <p:cNvSpPr>
            <a:spLocks noGrp="1"/>
          </p:cNvSpPr>
          <p:nvPr>
            <p:ph idx="1"/>
          </p:nvPr>
        </p:nvSpPr>
        <p:spPr>
          <a:xfrm>
            <a:off x="642938" y="2000250"/>
            <a:ext cx="7848600" cy="3357563"/>
          </a:xfrm>
        </p:spPr>
        <p:txBody>
          <a:bodyPr/>
          <a:lstStyle/>
          <a:p>
            <a:pPr marL="342900" lvl="1">
              <a:buClr>
                <a:srgbClr val="CC0000"/>
              </a:buClr>
              <a:buSzTx/>
              <a:buFont typeface="Arial" pitchFamily="34" charset="0"/>
              <a:buChar char="•"/>
            </a:pPr>
            <a:r>
              <a:rPr lang="fr-FR" sz="2800" smtClean="0">
                <a:latin typeface="Century" pitchFamily="18" charset="0"/>
              </a:rPr>
              <a:t>Prise en Charge des Interfaces Graphiques</a:t>
            </a:r>
          </a:p>
          <a:p>
            <a:pPr marL="342900" lvl="1">
              <a:buClr>
                <a:srgbClr val="CC0000"/>
              </a:buClr>
              <a:buSzTx/>
              <a:buFont typeface="Arial" pitchFamily="34" charset="0"/>
              <a:buChar char="•"/>
            </a:pPr>
            <a:r>
              <a:rPr lang="fr-FR" sz="2800" smtClean="0">
                <a:latin typeface="Century" pitchFamily="18" charset="0"/>
              </a:rPr>
              <a:t>Applications distribuées</a:t>
            </a:r>
          </a:p>
          <a:p>
            <a:pPr marL="342900" lvl="1">
              <a:buClr>
                <a:srgbClr val="CC0000"/>
              </a:buClr>
              <a:buSzTx/>
              <a:buFont typeface="Arial" pitchFamily="34" charset="0"/>
              <a:buChar char="•"/>
            </a:pPr>
            <a:r>
              <a:rPr lang="fr-FR" sz="2800" smtClean="0">
                <a:latin typeface="Century" pitchFamily="18" charset="0"/>
              </a:rPr>
              <a:t>Partitionnement d’application </a:t>
            </a:r>
          </a:p>
          <a:p>
            <a:pPr marL="342900" lvl="1">
              <a:buClr>
                <a:srgbClr val="CC0000"/>
              </a:buClr>
              <a:buSzTx/>
              <a:buFont typeface="Arial" pitchFamily="34" charset="0"/>
              <a:buChar char="•"/>
            </a:pPr>
            <a:r>
              <a:rPr lang="fr-FR" sz="2800" smtClean="0">
                <a:latin typeface="Century" pitchFamily="18" charset="0"/>
              </a:rPr>
              <a:t>Contrôle flexible des sources</a:t>
            </a:r>
          </a:p>
          <a:p>
            <a:pPr marL="342900" lvl="1">
              <a:buClr>
                <a:srgbClr val="CC0000"/>
              </a:buClr>
              <a:buSzTx/>
              <a:buFont typeface="Arial" pitchFamily="34" charset="0"/>
              <a:buChar char="•"/>
            </a:pPr>
            <a:r>
              <a:rPr lang="fr-FR" sz="2800" smtClean="0">
                <a:latin typeface="Century" pitchFamily="18" charset="0"/>
              </a:rPr>
              <a:t>Évolutivité étendue</a:t>
            </a:r>
          </a:p>
          <a:p>
            <a:pPr marL="342900" lvl="1">
              <a:buClr>
                <a:srgbClr val="CC0000"/>
              </a:buClr>
              <a:buSzTx/>
              <a:buFont typeface="Arial" pitchFamily="34" charset="0"/>
              <a:buChar char="•"/>
            </a:pPr>
            <a:r>
              <a:rPr lang="fr-FR" sz="2800" smtClean="0">
                <a:latin typeface="Century" pitchFamily="18" charset="0"/>
              </a:rPr>
              <a:t>Orientation objet </a:t>
            </a:r>
          </a:p>
          <a:p>
            <a:pPr marL="342900" lvl="1">
              <a:buClr>
                <a:srgbClr val="CC0000"/>
              </a:buClr>
              <a:buSzTx/>
              <a:buFont typeface="Arial" pitchFamily="34" charset="0"/>
              <a:buChar char="•"/>
            </a:pPr>
            <a:endParaRPr lang="fr-FR" sz="2800" smtClean="0">
              <a:latin typeface="Century" pitchFamily="18" charset="0"/>
            </a:endParaRPr>
          </a:p>
          <a:p>
            <a:pPr>
              <a:buFont typeface="Wingdings" pitchFamily="2" charset="2"/>
              <a:buNone/>
            </a:pPr>
            <a:endParaRPr lang="fr-FR"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3"/>
          <p:cNvSpPr>
            <a:spLocks noGrp="1"/>
          </p:cNvSpPr>
          <p:nvPr>
            <p:ph type="title"/>
          </p:nvPr>
        </p:nvSpPr>
        <p:spPr>
          <a:xfrm>
            <a:off x="-500063" y="857250"/>
            <a:ext cx="10144126" cy="762000"/>
          </a:xfrm>
        </p:spPr>
        <p:txBody>
          <a:bodyPr/>
          <a:lstStyle/>
          <a:p>
            <a:pPr algn="ctr"/>
            <a:r>
              <a:rPr lang="fr-FR" smtClean="0">
                <a:solidFill>
                  <a:srgbClr val="FF0000"/>
                </a:solidFill>
              </a:rPr>
              <a:t>Les composants logiciels</a:t>
            </a:r>
            <a:br>
              <a:rPr lang="fr-FR" smtClean="0">
                <a:solidFill>
                  <a:srgbClr val="FF0000"/>
                </a:solidFill>
              </a:rPr>
            </a:br>
            <a:endParaRPr lang="fr-FR" smtClean="0">
              <a:solidFill>
                <a:srgbClr val="FF0000"/>
              </a:solidFill>
            </a:endParaRPr>
          </a:p>
        </p:txBody>
      </p:sp>
      <p:sp>
        <p:nvSpPr>
          <p:cNvPr id="5" name="Espace réservé du contenu 4"/>
          <p:cNvSpPr>
            <a:spLocks noGrp="1"/>
          </p:cNvSpPr>
          <p:nvPr>
            <p:ph idx="1"/>
          </p:nvPr>
        </p:nvSpPr>
        <p:spPr>
          <a:xfrm>
            <a:off x="571500" y="2143125"/>
            <a:ext cx="7848600" cy="2857500"/>
          </a:xfrm>
        </p:spPr>
        <p:txBody>
          <a:bodyPr/>
          <a:lstStyle/>
          <a:p>
            <a:pPr>
              <a:buFont typeface="Arial" pitchFamily="34" charset="0"/>
              <a:buChar char="•"/>
            </a:pPr>
            <a:r>
              <a:rPr lang="fr-FR" b="1" dirty="0" smtClean="0">
                <a:latin typeface="Century" pitchFamily="18" charset="0"/>
              </a:rPr>
              <a:t>Forms est constitué de 3 outils principaux:</a:t>
            </a:r>
          </a:p>
          <a:p>
            <a:pPr>
              <a:buFont typeface="Wingdings" pitchFamily="2" charset="2"/>
              <a:buNone/>
            </a:pPr>
            <a:endParaRPr lang="fr-FR" b="1" dirty="0" smtClean="0">
              <a:latin typeface="Century" pitchFamily="18" charset="0"/>
            </a:endParaRPr>
          </a:p>
          <a:p>
            <a:pPr>
              <a:buFont typeface="Wingdings" pitchFamily="2" charset="2"/>
              <a:buChar char="§"/>
            </a:pPr>
            <a:r>
              <a:rPr lang="fr-FR" b="1" dirty="0" smtClean="0">
                <a:latin typeface="Century" pitchFamily="18" charset="0"/>
              </a:rPr>
              <a:t> </a:t>
            </a:r>
            <a:r>
              <a:rPr lang="fr-FR" dirty="0" smtClean="0">
                <a:latin typeface="Century" pitchFamily="18" charset="0"/>
              </a:rPr>
              <a:t>L'outil de conception : </a:t>
            </a:r>
            <a:r>
              <a:rPr lang="fr-FR" b="1" dirty="0" smtClean="0">
                <a:solidFill>
                  <a:srgbClr val="FFFF00"/>
                </a:solidFill>
                <a:latin typeface="Century" pitchFamily="18" charset="0"/>
              </a:rPr>
              <a:t>if90bld.exe</a:t>
            </a:r>
            <a:r>
              <a:rPr lang="fr-FR" dirty="0" smtClean="0">
                <a:latin typeface="Century" pitchFamily="18" charset="0"/>
              </a:rPr>
              <a:t> </a:t>
            </a:r>
          </a:p>
          <a:p>
            <a:pPr>
              <a:buFont typeface="Wingdings" pitchFamily="2" charset="2"/>
              <a:buChar char="§"/>
            </a:pPr>
            <a:r>
              <a:rPr lang="fr-FR" dirty="0" smtClean="0">
                <a:latin typeface="Century" pitchFamily="18" charset="0"/>
              </a:rPr>
              <a:t>L'outil de compilation : </a:t>
            </a:r>
            <a:r>
              <a:rPr lang="fr-FR" b="1" dirty="0" smtClean="0">
                <a:solidFill>
                  <a:srgbClr val="FFFF00"/>
                </a:solidFill>
                <a:latin typeface="Century" pitchFamily="18" charset="0"/>
              </a:rPr>
              <a:t>if90cmp.exe</a:t>
            </a:r>
            <a:r>
              <a:rPr lang="fr-FR" dirty="0" smtClean="0">
                <a:latin typeface="Century" pitchFamily="18" charset="0"/>
              </a:rPr>
              <a:t> </a:t>
            </a:r>
          </a:p>
          <a:p>
            <a:pPr>
              <a:buFont typeface="Wingdings" pitchFamily="2" charset="2"/>
              <a:buChar char="§"/>
            </a:pPr>
            <a:r>
              <a:rPr lang="fr-FR" dirty="0" smtClean="0">
                <a:latin typeface="Century" pitchFamily="18" charset="0"/>
              </a:rPr>
              <a:t>l'outil d'affichage : </a:t>
            </a:r>
            <a:r>
              <a:rPr lang="fr-FR" b="1" dirty="0" smtClean="0">
                <a:solidFill>
                  <a:srgbClr val="FFFF00"/>
                </a:solidFill>
                <a:latin typeface="Century" pitchFamily="18" charset="0"/>
              </a:rPr>
              <a:t>ifweb90.exe</a:t>
            </a:r>
            <a:r>
              <a:rPr lang="fr-FR" dirty="0" smtClean="0">
                <a:latin typeface="Century" pitchFamily="18" charset="0"/>
              </a:rPr>
              <a:t> </a:t>
            </a:r>
          </a:p>
          <a:p>
            <a:pPr>
              <a:buFont typeface="Wingdings" pitchFamily="2" charset="2"/>
              <a:buNone/>
            </a:pPr>
            <a:endParaRPr lang="fr-FR" b="1"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nvPr>
        </p:nvGraphicFramePr>
        <p:xfrm>
          <a:off x="571472" y="1142984"/>
          <a:ext cx="7848600" cy="4076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22EA51FA-737C-4EE3-AF6C-70C7D894617B}"/>
                                            </p:graphicEl>
                                          </p:spTgt>
                                        </p:tgtEl>
                                        <p:attrNameLst>
                                          <p:attrName>style.visibility</p:attrName>
                                        </p:attrNameLst>
                                      </p:cBhvr>
                                      <p:to>
                                        <p:strVal val="visible"/>
                                      </p:to>
                                    </p:set>
                                    <p:anim calcmode="lin" valueType="num">
                                      <p:cBhvr additive="base">
                                        <p:cTn id="7" dur="500" fill="hold"/>
                                        <p:tgtEl>
                                          <p:spTgt spid="6">
                                            <p:graphicEl>
                                              <a:dgm id="{22EA51FA-737C-4EE3-AF6C-70C7D894617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22EA51FA-737C-4EE3-AF6C-70C7D894617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graphicEl>
                                              <a:dgm id="{DF53E119-6DC5-4107-9661-4B00F7C8963A}"/>
                                            </p:graphicEl>
                                          </p:spTgt>
                                        </p:tgtEl>
                                        <p:attrNameLst>
                                          <p:attrName>style.visibility</p:attrName>
                                        </p:attrNameLst>
                                      </p:cBhvr>
                                      <p:to>
                                        <p:strVal val="visible"/>
                                      </p:to>
                                    </p:set>
                                    <p:anim calcmode="lin" valueType="num">
                                      <p:cBhvr additive="base">
                                        <p:cTn id="13" dur="500" fill="hold"/>
                                        <p:tgtEl>
                                          <p:spTgt spid="6">
                                            <p:graphicEl>
                                              <a:dgm id="{DF53E119-6DC5-4107-9661-4B00F7C8963A}"/>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graphicEl>
                                              <a:dgm id="{DF53E119-6DC5-4107-9661-4B00F7C8963A}"/>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graphicEl>
                                              <a:dgm id="{B6426A0E-2071-45FC-801B-EDB4CAE092D7}"/>
                                            </p:graphicEl>
                                          </p:spTgt>
                                        </p:tgtEl>
                                        <p:attrNameLst>
                                          <p:attrName>style.visibility</p:attrName>
                                        </p:attrNameLst>
                                      </p:cBhvr>
                                      <p:to>
                                        <p:strVal val="visible"/>
                                      </p:to>
                                    </p:set>
                                    <p:anim calcmode="lin" valueType="num">
                                      <p:cBhvr additive="base">
                                        <p:cTn id="19" dur="500" fill="hold"/>
                                        <p:tgtEl>
                                          <p:spTgt spid="6">
                                            <p:graphicEl>
                                              <a:dgm id="{B6426A0E-2071-45FC-801B-EDB4CAE092D7}"/>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graphicEl>
                                              <a:dgm id="{B6426A0E-2071-45FC-801B-EDB4CAE092D7}"/>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graphicEl>
                                              <a:dgm id="{06231D07-06CF-47B2-B2CF-92B4D45AE03F}"/>
                                            </p:graphicEl>
                                          </p:spTgt>
                                        </p:tgtEl>
                                        <p:attrNameLst>
                                          <p:attrName>style.visibility</p:attrName>
                                        </p:attrNameLst>
                                      </p:cBhvr>
                                      <p:to>
                                        <p:strVal val="visible"/>
                                      </p:to>
                                    </p:set>
                                    <p:anim calcmode="lin" valueType="num">
                                      <p:cBhvr additive="base">
                                        <p:cTn id="25" dur="500" fill="hold"/>
                                        <p:tgtEl>
                                          <p:spTgt spid="6">
                                            <p:graphicEl>
                                              <a:dgm id="{06231D07-06CF-47B2-B2CF-92B4D45AE03F}"/>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graphicEl>
                                              <a:dgm id="{06231D07-06CF-47B2-B2CF-92B4D45AE03F}"/>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graphicEl>
                                              <a:dgm id="{F9C53C01-2663-4DD2-BEDB-C894D68DC3BE}"/>
                                            </p:graphicEl>
                                          </p:spTgt>
                                        </p:tgtEl>
                                        <p:attrNameLst>
                                          <p:attrName>style.visibility</p:attrName>
                                        </p:attrNameLst>
                                      </p:cBhvr>
                                      <p:to>
                                        <p:strVal val="visible"/>
                                      </p:to>
                                    </p:set>
                                    <p:anim calcmode="lin" valueType="num">
                                      <p:cBhvr additive="base">
                                        <p:cTn id="31" dur="500" fill="hold"/>
                                        <p:tgtEl>
                                          <p:spTgt spid="6">
                                            <p:graphicEl>
                                              <a:dgm id="{F9C53C01-2663-4DD2-BEDB-C894D68DC3BE}"/>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graphicEl>
                                              <a:dgm id="{F9C53C01-2663-4DD2-BEDB-C894D68DC3BE}"/>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graphicEl>
                                              <a:dgm id="{0BA2F39D-D2A6-4075-BEF5-0C61AE98A537}"/>
                                            </p:graphicEl>
                                          </p:spTgt>
                                        </p:tgtEl>
                                        <p:attrNameLst>
                                          <p:attrName>style.visibility</p:attrName>
                                        </p:attrNameLst>
                                      </p:cBhvr>
                                      <p:to>
                                        <p:strVal val="visible"/>
                                      </p:to>
                                    </p:set>
                                    <p:anim calcmode="lin" valueType="num">
                                      <p:cBhvr additive="base">
                                        <p:cTn id="37" dur="500" fill="hold"/>
                                        <p:tgtEl>
                                          <p:spTgt spid="6">
                                            <p:graphicEl>
                                              <a:dgm id="{0BA2F39D-D2A6-4075-BEF5-0C61AE98A537}"/>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graphicEl>
                                              <a:dgm id="{0BA2F39D-D2A6-4075-BEF5-0C61AE98A537}"/>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3"/>
          <p:cNvSpPr>
            <a:spLocks noGrp="1"/>
          </p:cNvSpPr>
          <p:nvPr>
            <p:ph type="title"/>
          </p:nvPr>
        </p:nvSpPr>
        <p:spPr/>
        <p:txBody>
          <a:bodyPr/>
          <a:lstStyle/>
          <a:p>
            <a:pPr algn="ctr"/>
            <a:r>
              <a:rPr lang="fr-FR" sz="4800" dirty="0" smtClean="0">
                <a:solidFill>
                  <a:srgbClr val="FF0000"/>
                </a:solidFill>
              </a:rPr>
              <a:t>Forms Builder</a:t>
            </a:r>
            <a:r>
              <a:rPr lang="fr-FR" dirty="0" smtClean="0">
                <a:solidFill>
                  <a:srgbClr val="FF0000"/>
                </a:solidFill>
              </a:rPr>
              <a:t/>
            </a:r>
            <a:br>
              <a:rPr lang="fr-FR" dirty="0" smtClean="0">
                <a:solidFill>
                  <a:srgbClr val="FF0000"/>
                </a:solidFill>
              </a:rPr>
            </a:br>
            <a:endParaRPr lang="fr-FR" dirty="0" smtClean="0">
              <a:solidFill>
                <a:srgbClr val="FF0000"/>
              </a:solidFill>
            </a:endParaRPr>
          </a:p>
        </p:txBody>
      </p:sp>
      <p:sp>
        <p:nvSpPr>
          <p:cNvPr id="5" name="Espace réservé du contenu 4"/>
          <p:cNvSpPr>
            <a:spLocks noGrp="1"/>
          </p:cNvSpPr>
          <p:nvPr>
            <p:ph idx="1"/>
          </p:nvPr>
        </p:nvSpPr>
        <p:spPr>
          <a:xfrm>
            <a:off x="642938" y="2000250"/>
            <a:ext cx="7848600" cy="3357563"/>
          </a:xfrm>
        </p:spPr>
        <p:txBody>
          <a:bodyPr/>
          <a:lstStyle/>
          <a:p>
            <a:pPr>
              <a:defRPr/>
            </a:pPr>
            <a:r>
              <a:rPr lang="fr-FR" b="1" dirty="0" smtClean="0">
                <a:latin typeface="Century" pitchFamily="18" charset="0"/>
              </a:rPr>
              <a:t>C'est l'outil de conception qui permet de créer et éditer les fichiers source suivants:</a:t>
            </a:r>
          </a:p>
          <a:p>
            <a:pPr>
              <a:buFont typeface="Wingdings" pitchFamily="2" charset="2"/>
              <a:buNone/>
              <a:defRPr/>
            </a:pPr>
            <a:r>
              <a:rPr lang="fr-FR" b="1" dirty="0" smtClean="0">
                <a:latin typeface="Century" pitchFamily="18" charset="0"/>
              </a:rPr>
              <a:t> </a:t>
            </a:r>
            <a:endParaRPr lang="fr-FR" b="1" dirty="0">
              <a:latin typeface="Century" pitchFamily="18" charset="0"/>
            </a:endParaRPr>
          </a:p>
          <a:p>
            <a:pPr>
              <a:defRPr/>
            </a:pPr>
            <a:r>
              <a:rPr lang="fr-FR" sz="2400" dirty="0" smtClean="0">
                <a:effectLst>
                  <a:outerShdw blurRad="38100" dist="38100" dir="2700000" algn="tl">
                    <a:srgbClr val="000000">
                      <a:alpha val="43137"/>
                    </a:srgbClr>
                  </a:outerShdw>
                </a:effectLst>
                <a:latin typeface="Century" pitchFamily="18" charset="0"/>
              </a:rPr>
              <a:t>Formulaires            (*.fmb) </a:t>
            </a:r>
          </a:p>
          <a:p>
            <a:pPr>
              <a:defRPr/>
            </a:pPr>
            <a:r>
              <a:rPr lang="fr-FR" sz="2400" dirty="0" smtClean="0">
                <a:effectLst>
                  <a:outerShdw blurRad="38100" dist="38100" dir="2700000" algn="tl">
                    <a:srgbClr val="000000">
                      <a:alpha val="43137"/>
                    </a:srgbClr>
                  </a:outerShdw>
                </a:effectLst>
                <a:latin typeface="Century" pitchFamily="18" charset="0"/>
              </a:rPr>
              <a:t>Menus                     (*.mmb) </a:t>
            </a:r>
          </a:p>
          <a:p>
            <a:pPr>
              <a:defRPr/>
            </a:pPr>
            <a:r>
              <a:rPr lang="fr-FR" sz="2400" dirty="0" smtClean="0">
                <a:effectLst>
                  <a:outerShdw blurRad="38100" dist="38100" dir="2700000" algn="tl">
                    <a:srgbClr val="000000">
                      <a:alpha val="43137"/>
                    </a:srgbClr>
                  </a:outerShdw>
                </a:effectLst>
                <a:latin typeface="Century" pitchFamily="18" charset="0"/>
              </a:rPr>
              <a:t>Librairies PL/</a:t>
            </a:r>
            <a:r>
              <a:rPr lang="fr-FR" sz="2400" dirty="0" err="1" smtClean="0">
                <a:effectLst>
                  <a:outerShdw blurRad="38100" dist="38100" dir="2700000" algn="tl">
                    <a:srgbClr val="000000">
                      <a:alpha val="43137"/>
                    </a:srgbClr>
                  </a:outerShdw>
                </a:effectLst>
                <a:latin typeface="Century" pitchFamily="18" charset="0"/>
              </a:rPr>
              <a:t>SQl</a:t>
            </a:r>
            <a:r>
              <a:rPr lang="fr-FR" sz="2400" dirty="0" smtClean="0">
                <a:effectLst>
                  <a:outerShdw blurRad="38100" dist="38100" dir="2700000" algn="tl">
                    <a:srgbClr val="000000">
                      <a:alpha val="43137"/>
                    </a:srgbClr>
                  </a:outerShdw>
                </a:effectLst>
                <a:latin typeface="Century" pitchFamily="18" charset="0"/>
              </a:rPr>
              <a:t>   (*.pll) </a:t>
            </a:r>
          </a:p>
          <a:p>
            <a:pPr>
              <a:defRPr/>
            </a:pPr>
            <a:r>
              <a:rPr lang="fr-FR" sz="2400" dirty="0" smtClean="0">
                <a:effectLst>
                  <a:outerShdw blurRad="38100" dist="38100" dir="2700000" algn="tl">
                    <a:srgbClr val="000000">
                      <a:alpha val="43137"/>
                    </a:srgbClr>
                  </a:outerShdw>
                </a:effectLst>
                <a:latin typeface="Century" pitchFamily="18" charset="0"/>
              </a:rPr>
              <a:t>Librairies d'objets  (*.olb) </a:t>
            </a:r>
          </a:p>
          <a:p>
            <a:pPr>
              <a:buFont typeface="Wingdings" pitchFamily="2" charset="2"/>
              <a:buNone/>
              <a:defRPr/>
            </a:pPr>
            <a:endParaRPr lang="fr-FR"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3"/>
          <p:cNvSpPr>
            <a:spLocks noGrp="1"/>
          </p:cNvSpPr>
          <p:nvPr>
            <p:ph type="title"/>
          </p:nvPr>
        </p:nvSpPr>
        <p:spPr/>
        <p:txBody>
          <a:bodyPr/>
          <a:lstStyle/>
          <a:p>
            <a:r>
              <a:rPr lang="fr-FR" smtClean="0">
                <a:solidFill>
                  <a:srgbClr val="FF0000"/>
                </a:solidFill>
              </a:rPr>
              <a:t>Les fenêtres de travail</a:t>
            </a:r>
            <a:br>
              <a:rPr lang="fr-FR" smtClean="0">
                <a:solidFill>
                  <a:srgbClr val="FF0000"/>
                </a:solidFill>
              </a:rPr>
            </a:br>
            <a:endParaRPr lang="fr-FR" smtClean="0">
              <a:solidFill>
                <a:srgbClr val="FF0000"/>
              </a:solidFill>
            </a:endParaRPr>
          </a:p>
        </p:txBody>
      </p:sp>
      <p:sp>
        <p:nvSpPr>
          <p:cNvPr id="5" name="Espace réservé du contenu 4"/>
          <p:cNvSpPr>
            <a:spLocks noGrp="1"/>
          </p:cNvSpPr>
          <p:nvPr>
            <p:ph idx="1"/>
          </p:nvPr>
        </p:nvSpPr>
        <p:spPr>
          <a:xfrm>
            <a:off x="428625" y="1285875"/>
            <a:ext cx="7848600" cy="4714875"/>
          </a:xfrm>
        </p:spPr>
        <p:txBody>
          <a:bodyPr/>
          <a:lstStyle/>
          <a:p>
            <a:r>
              <a:rPr lang="fr-FR" smtClean="0"/>
              <a:t>Le navigateur d'objets </a:t>
            </a:r>
          </a:p>
          <a:p>
            <a:pPr>
              <a:buFont typeface="Wingdings" pitchFamily="2" charset="2"/>
              <a:buNone/>
            </a:pPr>
            <a:endParaRPr lang="fr-FR" smtClean="0"/>
          </a:p>
          <a:p>
            <a:r>
              <a:rPr lang="fr-FR" smtClean="0"/>
              <a:t>L'éditeur de présentation (formulaire / menu)</a:t>
            </a:r>
          </a:p>
          <a:p>
            <a:pPr>
              <a:buFont typeface="Wingdings" pitchFamily="2" charset="2"/>
              <a:buNone/>
            </a:pPr>
            <a:r>
              <a:rPr lang="fr-FR" smtClean="0"/>
              <a:t> </a:t>
            </a:r>
          </a:p>
          <a:p>
            <a:r>
              <a:rPr lang="fr-FR" b="1" smtClean="0">
                <a:latin typeface="Century" pitchFamily="18" charset="0"/>
              </a:rPr>
              <a:t>L'éditeur des propriétés</a:t>
            </a:r>
          </a:p>
          <a:p>
            <a:pPr>
              <a:buFont typeface="Wingdings" pitchFamily="2" charset="2"/>
              <a:buNone/>
            </a:pPr>
            <a:endParaRPr lang="fr-FR" smtClean="0"/>
          </a:p>
          <a:p>
            <a:r>
              <a:rPr lang="fr-FR" smtClean="0"/>
              <a:t>L'éditeur de code PL/SQL </a:t>
            </a:r>
          </a:p>
          <a:p>
            <a:pPr>
              <a:buFont typeface="Wingdings" pitchFamily="2" charset="2"/>
              <a:buNone/>
            </a:pPr>
            <a:endParaRPr lang="fr-FR" smtClean="0"/>
          </a:p>
          <a:p>
            <a:r>
              <a:rPr lang="fr-FR" smtClean="0"/>
              <a:t>La palette de syntaxe </a:t>
            </a:r>
          </a:p>
          <a:p>
            <a:pPr>
              <a:buFont typeface="Wingdings" pitchFamily="2" charset="2"/>
              <a:buNone/>
            </a:pPr>
            <a:endParaRPr lang="fr-FR"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8"/>
          <p:cNvSpPr>
            <a:spLocks noGrp="1"/>
          </p:cNvSpPr>
          <p:nvPr>
            <p:ph type="title"/>
          </p:nvPr>
        </p:nvSpPr>
        <p:spPr/>
        <p:txBody>
          <a:bodyPr/>
          <a:lstStyle/>
          <a:p>
            <a:r>
              <a:rPr lang="fr-FR" smtClean="0">
                <a:solidFill>
                  <a:srgbClr val="FF0000"/>
                </a:solidFill>
              </a:rPr>
              <a:t>Les fenêtres de travail</a:t>
            </a:r>
            <a:r>
              <a:rPr lang="fr-FR" smtClean="0"/>
              <a:t/>
            </a:r>
            <a:br>
              <a:rPr lang="fr-FR" smtClean="0"/>
            </a:br>
            <a:endParaRPr lang="fr-FR" smtClean="0"/>
          </a:p>
        </p:txBody>
      </p:sp>
      <p:pic>
        <p:nvPicPr>
          <p:cNvPr id="8" name="Espace réservé du contenu 7" descr="1.JPG"/>
          <p:cNvPicPr>
            <a:picLocks noGrp="1" noChangeAspect="1"/>
          </p:cNvPicPr>
          <p:nvPr>
            <p:ph idx="1"/>
          </p:nvPr>
        </p:nvPicPr>
        <p:blipFill>
          <a:blip r:embed="rId3" cstate="print"/>
          <a:stretch>
            <a:fillRect/>
          </a:stretch>
        </p:blipFill>
        <p:spPr>
          <a:xfrm>
            <a:off x="4429111" y="1214422"/>
            <a:ext cx="4714889" cy="4738687"/>
          </a:xfrm>
          <a:effectLst>
            <a:outerShdw blurRad="292100" dist="139700" dir="2700000" algn="tl" rotWithShape="0">
              <a:srgbClr val="333333">
                <a:alpha val="65000"/>
              </a:srgbClr>
            </a:outerShdw>
          </a:effectLst>
        </p:spPr>
      </p:pic>
      <p:sp>
        <p:nvSpPr>
          <p:cNvPr id="5" name="Espace réservé du contenu 4"/>
          <p:cNvSpPr txBox="1">
            <a:spLocks/>
          </p:cNvSpPr>
          <p:nvPr/>
        </p:nvSpPr>
        <p:spPr bwMode="auto">
          <a:xfrm>
            <a:off x="142844" y="1214422"/>
            <a:ext cx="4214842" cy="454342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Char char="Ÿ"/>
              <a:tabLst/>
              <a:defRPr/>
            </a:pPr>
            <a:r>
              <a:rPr kumimoji="0" lang="fr-FR" sz="2800" b="1" i="0" u="none" strike="noStrike" kern="0" cap="none" spc="0" normalizeH="0" baseline="0" noProof="0" smtClean="0">
                <a:ln>
                  <a:noFill/>
                </a:ln>
                <a:solidFill>
                  <a:schemeClr val="tx1"/>
                </a:solidFill>
                <a:effectLst/>
                <a:uLnTx/>
                <a:uFillTx/>
                <a:latin typeface="Century" pitchFamily="18" charset="0"/>
                <a:ea typeface="+mn-ea"/>
                <a:cs typeface="+mn-cs"/>
              </a:rPr>
              <a:t>Le navigateur d'objets</a:t>
            </a: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endParaRPr kumimoji="0" lang="fr-FR" sz="2400" b="0" i="0" u="none" strike="noStrike" kern="0" cap="none" spc="0" normalizeH="0" baseline="0" noProof="0" smtClean="0">
              <a:ln>
                <a:noFill/>
              </a:ln>
              <a:solidFill>
                <a:schemeClr val="tx1"/>
              </a:solidFill>
              <a:effectLst/>
              <a:uLnTx/>
              <a:uFillTx/>
              <a:latin typeface="Century"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endParaRPr kumimoji="0" lang="fr-FR" sz="2400" b="0" i="0" u="none" strike="noStrike" kern="0" cap="none" spc="0" normalizeH="0" baseline="0" noProof="0" smtClean="0">
              <a:ln>
                <a:noFill/>
              </a:ln>
              <a:solidFill>
                <a:schemeClr val="tx1"/>
              </a:solidFill>
              <a:effectLst/>
              <a:uLnTx/>
              <a:uFillTx/>
              <a:latin typeface="Century"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fr-FR" sz="2400" b="0" i="0" u="none" strike="noStrike" kern="0" cap="none" spc="0" normalizeH="0" baseline="0" noProof="0" smtClean="0">
                <a:ln>
                  <a:noFill/>
                </a:ln>
                <a:solidFill>
                  <a:schemeClr val="tx1"/>
                </a:solidFill>
                <a:effectLst/>
                <a:uLnTx/>
                <a:uFillTx/>
                <a:latin typeface="Century" pitchFamily="18" charset="0"/>
                <a:ea typeface="+mn-ea"/>
                <a:cs typeface="+mn-cs"/>
              </a:rPr>
              <a:t>Il affiche l'ensemble des objets éditables d'une application Forms organisés en plusieurs sections, sous la forme d'arborescences. </a:t>
            </a:r>
            <a:endParaRPr kumimoji="0" lang="fr-FR" sz="2400" b="0" i="0" u="none" strike="noStrike" kern="0" cap="none" spc="0" normalizeH="0" baseline="0" noProof="0" dirty="0" smtClean="0">
              <a:ln>
                <a:noFill/>
              </a:ln>
              <a:solidFill>
                <a:schemeClr val="tx1"/>
              </a:solidFill>
              <a:effectLst/>
              <a:uLnTx/>
              <a:uFillTx/>
              <a:latin typeface="Century" pitchFamily="18" charset="0"/>
              <a:ea typeface="+mn-ea"/>
              <a:cs typeface="+mn-cs"/>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8"/>
          <p:cNvSpPr>
            <a:spLocks noGrp="1"/>
          </p:cNvSpPr>
          <p:nvPr>
            <p:ph type="title"/>
          </p:nvPr>
        </p:nvSpPr>
        <p:spPr/>
        <p:txBody>
          <a:bodyPr/>
          <a:lstStyle/>
          <a:p>
            <a:r>
              <a:rPr lang="fr-FR" dirty="0" smtClean="0">
                <a:solidFill>
                  <a:srgbClr val="FF0000"/>
                </a:solidFill>
              </a:rPr>
              <a:t>Les fenêtres de travail</a:t>
            </a:r>
            <a:r>
              <a:rPr lang="fr-FR" dirty="0" smtClean="0"/>
              <a:t/>
            </a:r>
            <a:br>
              <a:rPr lang="fr-FR" dirty="0" smtClean="0"/>
            </a:br>
            <a:endParaRPr lang="fr-FR" dirty="0" smtClean="0"/>
          </a:p>
        </p:txBody>
      </p:sp>
      <p:pic>
        <p:nvPicPr>
          <p:cNvPr id="22531" name="Espace réservé du contenu 7" descr="2.JPG"/>
          <p:cNvPicPr>
            <a:picLocks noGrp="1" noChangeAspect="1"/>
          </p:cNvPicPr>
          <p:nvPr>
            <p:ph idx="1"/>
          </p:nvPr>
        </p:nvPicPr>
        <p:blipFill>
          <a:blip r:embed="rId3" cstate="print"/>
          <a:srcRect/>
          <a:stretch>
            <a:fillRect/>
          </a:stretch>
        </p:blipFill>
        <p:spPr>
          <a:xfrm>
            <a:off x="4214810" y="1142984"/>
            <a:ext cx="4929190" cy="4857750"/>
          </a:xfrm>
        </p:spPr>
      </p:pic>
      <p:sp>
        <p:nvSpPr>
          <p:cNvPr id="4" name="Espace réservé du contenu 4"/>
          <p:cNvSpPr txBox="1">
            <a:spLocks/>
          </p:cNvSpPr>
          <p:nvPr/>
        </p:nvSpPr>
        <p:spPr bwMode="auto">
          <a:xfrm>
            <a:off x="357158" y="1571612"/>
            <a:ext cx="3786184" cy="378620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Char char="Ÿ"/>
              <a:tabLst/>
              <a:defRPr/>
            </a:pPr>
            <a:r>
              <a:rPr kumimoji="0" lang="fr-FR" sz="2800" b="1" i="0" u="none" strike="noStrike" kern="0" cap="none" spc="0" normalizeH="0" baseline="0" noProof="0" smtClean="0">
                <a:ln>
                  <a:noFill/>
                </a:ln>
                <a:solidFill>
                  <a:schemeClr val="tx1"/>
                </a:solidFill>
                <a:effectLst/>
                <a:uLnTx/>
                <a:uFillTx/>
                <a:latin typeface="Century" pitchFamily="18" charset="0"/>
                <a:ea typeface="+mn-ea"/>
                <a:cs typeface="+mn-cs"/>
              </a:rPr>
              <a:t>L'éditeur de présentation</a:t>
            </a: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endParaRPr kumimoji="0" lang="fr-FR" sz="2800" b="1" i="0" u="none" strike="noStrike" kern="0" cap="none" spc="0" normalizeH="0" baseline="0" noProof="0" smtClean="0">
              <a:ln>
                <a:noFill/>
              </a:ln>
              <a:solidFill>
                <a:schemeClr val="tx1"/>
              </a:solidFill>
              <a:effectLst/>
              <a:uLnTx/>
              <a:uFillTx/>
              <a:latin typeface="Century"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Char char="Ø"/>
              <a:tabLst/>
              <a:defRPr/>
            </a:pPr>
            <a:r>
              <a:rPr kumimoji="0" lang="fr-FR" sz="2800" b="0" i="0" u="none" strike="noStrike" kern="0" cap="none" spc="0" normalizeH="0" baseline="0" noProof="0" smtClean="0">
                <a:ln>
                  <a:noFill/>
                </a:ln>
                <a:solidFill>
                  <a:schemeClr val="tx1"/>
                </a:solidFill>
                <a:effectLst/>
                <a:uLnTx/>
                <a:uFillTx/>
                <a:latin typeface="Century" pitchFamily="18" charset="0"/>
                <a:ea typeface="+mn-ea"/>
                <a:cs typeface="+mn-cs"/>
              </a:rPr>
              <a:t>Il permet de gérer les canevas et donc l'affichage des objets</a:t>
            </a: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endParaRPr kumimoji="0" lang="fr-FR"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2"/>
          <p:cNvSpPr>
            <a:spLocks/>
          </p:cNvSpPr>
          <p:nvPr/>
        </p:nvSpPr>
        <p:spPr bwMode="auto">
          <a:xfrm>
            <a:off x="1287463" y="1433513"/>
            <a:ext cx="6427787" cy="3719512"/>
          </a:xfrm>
          <a:custGeom>
            <a:avLst/>
            <a:gdLst>
              <a:gd name="T0" fmla="*/ 2147483647 w 4049"/>
              <a:gd name="T1" fmla="*/ 2147483647 h 2343"/>
              <a:gd name="T2" fmla="*/ 2147483647 w 4049"/>
              <a:gd name="T3" fmla="*/ 2147483647 h 2343"/>
              <a:gd name="T4" fmla="*/ 2147483647 w 4049"/>
              <a:gd name="T5" fmla="*/ 2147483647 h 2343"/>
              <a:gd name="T6" fmla="*/ 2147483647 w 4049"/>
              <a:gd name="T7" fmla="*/ 2147483647 h 2343"/>
              <a:gd name="T8" fmla="*/ 2147483647 w 4049"/>
              <a:gd name="T9" fmla="*/ 2147483647 h 2343"/>
              <a:gd name="T10" fmla="*/ 2147483647 w 4049"/>
              <a:gd name="T11" fmla="*/ 2147483647 h 2343"/>
              <a:gd name="T12" fmla="*/ 2147483647 w 4049"/>
              <a:gd name="T13" fmla="*/ 2147483647 h 2343"/>
              <a:gd name="T14" fmla="*/ 2147483647 w 4049"/>
              <a:gd name="T15" fmla="*/ 2147483647 h 2343"/>
              <a:gd name="T16" fmla="*/ 2147483647 w 4049"/>
              <a:gd name="T17" fmla="*/ 2147483647 h 2343"/>
              <a:gd name="T18" fmla="*/ 2147483647 w 4049"/>
              <a:gd name="T19" fmla="*/ 2147483647 h 2343"/>
              <a:gd name="T20" fmla="*/ 2147483647 w 4049"/>
              <a:gd name="T21" fmla="*/ 2147483647 h 2343"/>
              <a:gd name="T22" fmla="*/ 2147483647 w 4049"/>
              <a:gd name="T23" fmla="*/ 2147483647 h 2343"/>
              <a:gd name="T24" fmla="*/ 2147483647 w 4049"/>
              <a:gd name="T25" fmla="*/ 2147483647 h 2343"/>
              <a:gd name="T26" fmla="*/ 2147483647 w 4049"/>
              <a:gd name="T27" fmla="*/ 2147483647 h 2343"/>
              <a:gd name="T28" fmla="*/ 2147483647 w 4049"/>
              <a:gd name="T29" fmla="*/ 2147483647 h 2343"/>
              <a:gd name="T30" fmla="*/ 2147483647 w 4049"/>
              <a:gd name="T31" fmla="*/ 2147483647 h 2343"/>
              <a:gd name="T32" fmla="*/ 2147483647 w 4049"/>
              <a:gd name="T33" fmla="*/ 2147483647 h 2343"/>
              <a:gd name="T34" fmla="*/ 2147483647 w 4049"/>
              <a:gd name="T35" fmla="*/ 2147483647 h 2343"/>
              <a:gd name="T36" fmla="*/ 2147483647 w 4049"/>
              <a:gd name="T37" fmla="*/ 2147483647 h 2343"/>
              <a:gd name="T38" fmla="*/ 2147483647 w 4049"/>
              <a:gd name="T39" fmla="*/ 2147483647 h 2343"/>
              <a:gd name="T40" fmla="*/ 2147483647 w 4049"/>
              <a:gd name="T41" fmla="*/ 2147483647 h 2343"/>
              <a:gd name="T42" fmla="*/ 2147483647 w 4049"/>
              <a:gd name="T43" fmla="*/ 2147483647 h 2343"/>
              <a:gd name="T44" fmla="*/ 2147483647 w 4049"/>
              <a:gd name="T45" fmla="*/ 2147483647 h 2343"/>
              <a:gd name="T46" fmla="*/ 2147483647 w 4049"/>
              <a:gd name="T47" fmla="*/ 2147483647 h 2343"/>
              <a:gd name="T48" fmla="*/ 2147483647 w 4049"/>
              <a:gd name="T49" fmla="*/ 2147483647 h 2343"/>
              <a:gd name="T50" fmla="*/ 2147483647 w 4049"/>
              <a:gd name="T51" fmla="*/ 2147483647 h 2343"/>
              <a:gd name="T52" fmla="*/ 2147483647 w 4049"/>
              <a:gd name="T53" fmla="*/ 2147483647 h 2343"/>
              <a:gd name="T54" fmla="*/ 2147483647 w 4049"/>
              <a:gd name="T55" fmla="*/ 2147483647 h 2343"/>
              <a:gd name="T56" fmla="*/ 2147483647 w 4049"/>
              <a:gd name="T57" fmla="*/ 2147483647 h 2343"/>
              <a:gd name="T58" fmla="*/ 2147483647 w 4049"/>
              <a:gd name="T59" fmla="*/ 2147483647 h 2343"/>
              <a:gd name="T60" fmla="*/ 2147483647 w 4049"/>
              <a:gd name="T61" fmla="*/ 2147483647 h 2343"/>
              <a:gd name="T62" fmla="*/ 2147483647 w 4049"/>
              <a:gd name="T63" fmla="*/ 2147483647 h 2343"/>
              <a:gd name="T64" fmla="*/ 2147483647 w 4049"/>
              <a:gd name="T65" fmla="*/ 2147483647 h 2343"/>
              <a:gd name="T66" fmla="*/ 2147483647 w 4049"/>
              <a:gd name="T67" fmla="*/ 2147483647 h 2343"/>
              <a:gd name="T68" fmla="*/ 2147483647 w 4049"/>
              <a:gd name="T69" fmla="*/ 2147483647 h 2343"/>
              <a:gd name="T70" fmla="*/ 2147483647 w 4049"/>
              <a:gd name="T71" fmla="*/ 2147483647 h 2343"/>
              <a:gd name="T72" fmla="*/ 2147483647 w 4049"/>
              <a:gd name="T73" fmla="*/ 2147483647 h 2343"/>
              <a:gd name="T74" fmla="*/ 2147483647 w 4049"/>
              <a:gd name="T75" fmla="*/ 2147483647 h 2343"/>
              <a:gd name="T76" fmla="*/ 2147483647 w 4049"/>
              <a:gd name="T77" fmla="*/ 2147483647 h 2343"/>
              <a:gd name="T78" fmla="*/ 2147483647 w 4049"/>
              <a:gd name="T79" fmla="*/ 2147483647 h 2343"/>
              <a:gd name="T80" fmla="*/ 2147483647 w 4049"/>
              <a:gd name="T81" fmla="*/ 2147483647 h 2343"/>
              <a:gd name="T82" fmla="*/ 2147483647 w 4049"/>
              <a:gd name="T83" fmla="*/ 2147483647 h 2343"/>
              <a:gd name="T84" fmla="*/ 2147483647 w 4049"/>
              <a:gd name="T85" fmla="*/ 2147483647 h 2343"/>
              <a:gd name="T86" fmla="*/ 2147483647 w 4049"/>
              <a:gd name="T87" fmla="*/ 2147483647 h 2343"/>
              <a:gd name="T88" fmla="*/ 2147483647 w 4049"/>
              <a:gd name="T89" fmla="*/ 2147483647 h 2343"/>
              <a:gd name="T90" fmla="*/ 2147483647 w 4049"/>
              <a:gd name="T91" fmla="*/ 2147483647 h 2343"/>
              <a:gd name="T92" fmla="*/ 2147483647 w 4049"/>
              <a:gd name="T93" fmla="*/ 2147483647 h 2343"/>
              <a:gd name="T94" fmla="*/ 2147483647 w 4049"/>
              <a:gd name="T95" fmla="*/ 2147483647 h 2343"/>
              <a:gd name="T96" fmla="*/ 2147483647 w 4049"/>
              <a:gd name="T97" fmla="*/ 2147483647 h 2343"/>
              <a:gd name="T98" fmla="*/ 2147483647 w 4049"/>
              <a:gd name="T99" fmla="*/ 2147483647 h 2343"/>
              <a:gd name="T100" fmla="*/ 2147483647 w 4049"/>
              <a:gd name="T101" fmla="*/ 2147483647 h 2343"/>
              <a:gd name="T102" fmla="*/ 2147483647 w 4049"/>
              <a:gd name="T103" fmla="*/ 2147483647 h 2343"/>
              <a:gd name="T104" fmla="*/ 2147483647 w 4049"/>
              <a:gd name="T105" fmla="*/ 2147483647 h 2343"/>
              <a:gd name="T106" fmla="*/ 2147483647 w 4049"/>
              <a:gd name="T107" fmla="*/ 2147483647 h 2343"/>
              <a:gd name="T108" fmla="*/ 2147483647 w 4049"/>
              <a:gd name="T109" fmla="*/ 2147483647 h 2343"/>
              <a:gd name="T110" fmla="*/ 2147483647 w 4049"/>
              <a:gd name="T111" fmla="*/ 2147483647 h 2343"/>
              <a:gd name="T112" fmla="*/ 2147483647 w 4049"/>
              <a:gd name="T113" fmla="*/ 2147483647 h 2343"/>
              <a:gd name="T114" fmla="*/ 2147483647 w 4049"/>
              <a:gd name="T115" fmla="*/ 2147483647 h 2343"/>
              <a:gd name="T116" fmla="*/ 2147483647 w 4049"/>
              <a:gd name="T117" fmla="*/ 2147483647 h 2343"/>
              <a:gd name="T118" fmla="*/ 2147483647 w 4049"/>
              <a:gd name="T119" fmla="*/ 2147483647 h 2343"/>
              <a:gd name="T120" fmla="*/ 2147483647 w 4049"/>
              <a:gd name="T121" fmla="*/ 2147483647 h 2343"/>
              <a:gd name="T122" fmla="*/ 2147483647 w 4049"/>
              <a:gd name="T123" fmla="*/ 2147483647 h 2343"/>
              <a:gd name="T124" fmla="*/ 2147483647 w 4049"/>
              <a:gd name="T125" fmla="*/ 2147483647 h 23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49"/>
              <a:gd name="T190" fmla="*/ 0 h 2343"/>
              <a:gd name="T191" fmla="*/ 4049 w 4049"/>
              <a:gd name="T192" fmla="*/ 2343 h 234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49" h="2343">
                <a:moveTo>
                  <a:pt x="435" y="203"/>
                </a:moveTo>
                <a:lnTo>
                  <a:pt x="485" y="207"/>
                </a:lnTo>
                <a:lnTo>
                  <a:pt x="512" y="179"/>
                </a:lnTo>
                <a:lnTo>
                  <a:pt x="553" y="163"/>
                </a:lnTo>
                <a:lnTo>
                  <a:pt x="585" y="139"/>
                </a:lnTo>
                <a:lnTo>
                  <a:pt x="630" y="114"/>
                </a:lnTo>
                <a:lnTo>
                  <a:pt x="664" y="104"/>
                </a:lnTo>
                <a:lnTo>
                  <a:pt x="707" y="93"/>
                </a:lnTo>
                <a:lnTo>
                  <a:pt x="741" y="93"/>
                </a:lnTo>
                <a:lnTo>
                  <a:pt x="758" y="83"/>
                </a:lnTo>
                <a:lnTo>
                  <a:pt x="796" y="83"/>
                </a:lnTo>
                <a:lnTo>
                  <a:pt x="814" y="66"/>
                </a:lnTo>
                <a:lnTo>
                  <a:pt x="853" y="72"/>
                </a:lnTo>
                <a:lnTo>
                  <a:pt x="892" y="62"/>
                </a:lnTo>
                <a:lnTo>
                  <a:pt x="930" y="66"/>
                </a:lnTo>
                <a:lnTo>
                  <a:pt x="942" y="79"/>
                </a:lnTo>
                <a:lnTo>
                  <a:pt x="930" y="93"/>
                </a:lnTo>
                <a:lnTo>
                  <a:pt x="892" y="83"/>
                </a:lnTo>
                <a:lnTo>
                  <a:pt x="862" y="101"/>
                </a:lnTo>
                <a:lnTo>
                  <a:pt x="841" y="118"/>
                </a:lnTo>
                <a:lnTo>
                  <a:pt x="835" y="144"/>
                </a:lnTo>
                <a:lnTo>
                  <a:pt x="800" y="146"/>
                </a:lnTo>
                <a:lnTo>
                  <a:pt x="758" y="163"/>
                </a:lnTo>
                <a:lnTo>
                  <a:pt x="753" y="199"/>
                </a:lnTo>
                <a:lnTo>
                  <a:pt x="751" y="224"/>
                </a:lnTo>
                <a:lnTo>
                  <a:pt x="741" y="252"/>
                </a:lnTo>
                <a:lnTo>
                  <a:pt x="753" y="271"/>
                </a:lnTo>
                <a:lnTo>
                  <a:pt x="782" y="210"/>
                </a:lnTo>
                <a:lnTo>
                  <a:pt x="800" y="203"/>
                </a:lnTo>
                <a:lnTo>
                  <a:pt x="835" y="172"/>
                </a:lnTo>
                <a:lnTo>
                  <a:pt x="858" y="137"/>
                </a:lnTo>
                <a:lnTo>
                  <a:pt x="907" y="128"/>
                </a:lnTo>
                <a:lnTo>
                  <a:pt x="951" y="108"/>
                </a:lnTo>
                <a:lnTo>
                  <a:pt x="982" y="76"/>
                </a:lnTo>
                <a:lnTo>
                  <a:pt x="1025" y="76"/>
                </a:lnTo>
                <a:lnTo>
                  <a:pt x="1103" y="72"/>
                </a:lnTo>
                <a:lnTo>
                  <a:pt x="1189" y="62"/>
                </a:lnTo>
                <a:lnTo>
                  <a:pt x="1225" y="55"/>
                </a:lnTo>
                <a:lnTo>
                  <a:pt x="1260" y="55"/>
                </a:lnTo>
                <a:lnTo>
                  <a:pt x="1301" y="55"/>
                </a:lnTo>
                <a:lnTo>
                  <a:pt x="1337" y="66"/>
                </a:lnTo>
                <a:lnTo>
                  <a:pt x="1382" y="97"/>
                </a:lnTo>
                <a:lnTo>
                  <a:pt x="1358" y="101"/>
                </a:lnTo>
                <a:lnTo>
                  <a:pt x="1310" y="111"/>
                </a:lnTo>
                <a:lnTo>
                  <a:pt x="1314" y="144"/>
                </a:lnTo>
                <a:lnTo>
                  <a:pt x="1355" y="146"/>
                </a:lnTo>
                <a:lnTo>
                  <a:pt x="1376" y="146"/>
                </a:lnTo>
                <a:lnTo>
                  <a:pt x="1364" y="175"/>
                </a:lnTo>
                <a:lnTo>
                  <a:pt x="1314" y="207"/>
                </a:lnTo>
                <a:lnTo>
                  <a:pt x="1287" y="210"/>
                </a:lnTo>
                <a:lnTo>
                  <a:pt x="1298" y="235"/>
                </a:lnTo>
                <a:lnTo>
                  <a:pt x="1305" y="245"/>
                </a:lnTo>
                <a:lnTo>
                  <a:pt x="1287" y="271"/>
                </a:lnTo>
                <a:lnTo>
                  <a:pt x="1310" y="295"/>
                </a:lnTo>
                <a:lnTo>
                  <a:pt x="1266" y="309"/>
                </a:lnTo>
                <a:lnTo>
                  <a:pt x="1225" y="320"/>
                </a:lnTo>
                <a:lnTo>
                  <a:pt x="1216" y="358"/>
                </a:lnTo>
                <a:lnTo>
                  <a:pt x="1189" y="391"/>
                </a:lnTo>
                <a:lnTo>
                  <a:pt x="1158" y="416"/>
                </a:lnTo>
                <a:lnTo>
                  <a:pt x="1121" y="429"/>
                </a:lnTo>
                <a:lnTo>
                  <a:pt x="1216" y="429"/>
                </a:lnTo>
                <a:lnTo>
                  <a:pt x="1266" y="429"/>
                </a:lnTo>
                <a:lnTo>
                  <a:pt x="1298" y="436"/>
                </a:lnTo>
                <a:lnTo>
                  <a:pt x="1337" y="422"/>
                </a:lnTo>
                <a:lnTo>
                  <a:pt x="1355" y="453"/>
                </a:lnTo>
                <a:lnTo>
                  <a:pt x="1878" y="453"/>
                </a:lnTo>
                <a:lnTo>
                  <a:pt x="1901" y="429"/>
                </a:lnTo>
                <a:lnTo>
                  <a:pt x="1950" y="398"/>
                </a:lnTo>
                <a:lnTo>
                  <a:pt x="1982" y="356"/>
                </a:lnTo>
                <a:lnTo>
                  <a:pt x="2026" y="316"/>
                </a:lnTo>
                <a:lnTo>
                  <a:pt x="2044" y="276"/>
                </a:lnTo>
                <a:lnTo>
                  <a:pt x="2067" y="238"/>
                </a:lnTo>
                <a:lnTo>
                  <a:pt x="2107" y="224"/>
                </a:lnTo>
                <a:lnTo>
                  <a:pt x="2116" y="203"/>
                </a:lnTo>
                <a:lnTo>
                  <a:pt x="2151" y="210"/>
                </a:lnTo>
                <a:lnTo>
                  <a:pt x="2189" y="189"/>
                </a:lnTo>
                <a:lnTo>
                  <a:pt x="2205" y="207"/>
                </a:lnTo>
                <a:lnTo>
                  <a:pt x="2246" y="220"/>
                </a:lnTo>
                <a:lnTo>
                  <a:pt x="2285" y="228"/>
                </a:lnTo>
                <a:lnTo>
                  <a:pt x="2326" y="238"/>
                </a:lnTo>
                <a:lnTo>
                  <a:pt x="2355" y="224"/>
                </a:lnTo>
                <a:lnTo>
                  <a:pt x="2389" y="241"/>
                </a:lnTo>
                <a:lnTo>
                  <a:pt x="2412" y="271"/>
                </a:lnTo>
                <a:lnTo>
                  <a:pt x="2457" y="276"/>
                </a:lnTo>
                <a:lnTo>
                  <a:pt x="2475" y="309"/>
                </a:lnTo>
                <a:lnTo>
                  <a:pt x="2451" y="326"/>
                </a:lnTo>
                <a:lnTo>
                  <a:pt x="2394" y="320"/>
                </a:lnTo>
                <a:lnTo>
                  <a:pt x="2350" y="306"/>
                </a:lnTo>
                <a:lnTo>
                  <a:pt x="2339" y="330"/>
                </a:lnTo>
                <a:lnTo>
                  <a:pt x="2401" y="334"/>
                </a:lnTo>
                <a:lnTo>
                  <a:pt x="2451" y="363"/>
                </a:lnTo>
                <a:lnTo>
                  <a:pt x="2523" y="347"/>
                </a:lnTo>
                <a:lnTo>
                  <a:pt x="2537" y="299"/>
                </a:lnTo>
                <a:lnTo>
                  <a:pt x="2573" y="264"/>
                </a:lnTo>
                <a:lnTo>
                  <a:pt x="2608" y="274"/>
                </a:lnTo>
                <a:lnTo>
                  <a:pt x="2600" y="291"/>
                </a:lnTo>
                <a:lnTo>
                  <a:pt x="2578" y="309"/>
                </a:lnTo>
                <a:lnTo>
                  <a:pt x="2578" y="334"/>
                </a:lnTo>
                <a:lnTo>
                  <a:pt x="2623" y="306"/>
                </a:lnTo>
                <a:lnTo>
                  <a:pt x="2657" y="276"/>
                </a:lnTo>
                <a:lnTo>
                  <a:pt x="2725" y="271"/>
                </a:lnTo>
                <a:lnTo>
                  <a:pt x="2807" y="245"/>
                </a:lnTo>
                <a:lnTo>
                  <a:pt x="2864" y="224"/>
                </a:lnTo>
                <a:lnTo>
                  <a:pt x="2882" y="199"/>
                </a:lnTo>
                <a:lnTo>
                  <a:pt x="2833" y="203"/>
                </a:lnTo>
                <a:lnTo>
                  <a:pt x="2783" y="175"/>
                </a:lnTo>
                <a:lnTo>
                  <a:pt x="2757" y="137"/>
                </a:lnTo>
                <a:lnTo>
                  <a:pt x="2783" y="83"/>
                </a:lnTo>
                <a:lnTo>
                  <a:pt x="2837" y="48"/>
                </a:lnTo>
                <a:lnTo>
                  <a:pt x="2878" y="19"/>
                </a:lnTo>
                <a:lnTo>
                  <a:pt x="2935" y="19"/>
                </a:lnTo>
                <a:lnTo>
                  <a:pt x="2985" y="0"/>
                </a:lnTo>
                <a:lnTo>
                  <a:pt x="2980" y="22"/>
                </a:lnTo>
                <a:lnTo>
                  <a:pt x="2941" y="31"/>
                </a:lnTo>
                <a:lnTo>
                  <a:pt x="2926" y="40"/>
                </a:lnTo>
                <a:lnTo>
                  <a:pt x="2885" y="45"/>
                </a:lnTo>
                <a:lnTo>
                  <a:pt x="2858" y="72"/>
                </a:lnTo>
                <a:lnTo>
                  <a:pt x="2841" y="104"/>
                </a:lnTo>
                <a:lnTo>
                  <a:pt x="2833" y="137"/>
                </a:lnTo>
                <a:lnTo>
                  <a:pt x="2878" y="189"/>
                </a:lnTo>
                <a:lnTo>
                  <a:pt x="2944" y="214"/>
                </a:lnTo>
                <a:lnTo>
                  <a:pt x="2998" y="235"/>
                </a:lnTo>
                <a:lnTo>
                  <a:pt x="3017" y="241"/>
                </a:lnTo>
                <a:lnTo>
                  <a:pt x="3042" y="271"/>
                </a:lnTo>
                <a:lnTo>
                  <a:pt x="3062" y="264"/>
                </a:lnTo>
                <a:lnTo>
                  <a:pt x="3062" y="241"/>
                </a:lnTo>
                <a:lnTo>
                  <a:pt x="3051" y="210"/>
                </a:lnTo>
                <a:lnTo>
                  <a:pt x="3035" y="193"/>
                </a:lnTo>
                <a:lnTo>
                  <a:pt x="3025" y="172"/>
                </a:lnTo>
                <a:lnTo>
                  <a:pt x="3042" y="132"/>
                </a:lnTo>
                <a:lnTo>
                  <a:pt x="3092" y="132"/>
                </a:lnTo>
                <a:lnTo>
                  <a:pt x="3132" y="132"/>
                </a:lnTo>
                <a:lnTo>
                  <a:pt x="3151" y="146"/>
                </a:lnTo>
                <a:lnTo>
                  <a:pt x="3158" y="182"/>
                </a:lnTo>
                <a:lnTo>
                  <a:pt x="3182" y="214"/>
                </a:lnTo>
                <a:lnTo>
                  <a:pt x="3191" y="182"/>
                </a:lnTo>
                <a:lnTo>
                  <a:pt x="3226" y="163"/>
                </a:lnTo>
                <a:lnTo>
                  <a:pt x="3262" y="163"/>
                </a:lnTo>
                <a:lnTo>
                  <a:pt x="3298" y="163"/>
                </a:lnTo>
                <a:lnTo>
                  <a:pt x="3335" y="168"/>
                </a:lnTo>
                <a:lnTo>
                  <a:pt x="3335" y="132"/>
                </a:lnTo>
                <a:lnTo>
                  <a:pt x="3360" y="137"/>
                </a:lnTo>
                <a:lnTo>
                  <a:pt x="3383" y="158"/>
                </a:lnTo>
                <a:lnTo>
                  <a:pt x="3428" y="158"/>
                </a:lnTo>
                <a:lnTo>
                  <a:pt x="3464" y="144"/>
                </a:lnTo>
                <a:lnTo>
                  <a:pt x="3503" y="172"/>
                </a:lnTo>
                <a:lnTo>
                  <a:pt x="3553" y="207"/>
                </a:lnTo>
                <a:lnTo>
                  <a:pt x="3608" y="214"/>
                </a:lnTo>
                <a:lnTo>
                  <a:pt x="3683" y="238"/>
                </a:lnTo>
                <a:lnTo>
                  <a:pt x="3698" y="235"/>
                </a:lnTo>
                <a:lnTo>
                  <a:pt x="3750" y="306"/>
                </a:lnTo>
                <a:lnTo>
                  <a:pt x="3832" y="416"/>
                </a:lnTo>
                <a:lnTo>
                  <a:pt x="3885" y="478"/>
                </a:lnTo>
                <a:lnTo>
                  <a:pt x="3910" y="545"/>
                </a:lnTo>
                <a:lnTo>
                  <a:pt x="3876" y="560"/>
                </a:lnTo>
                <a:lnTo>
                  <a:pt x="3858" y="589"/>
                </a:lnTo>
                <a:lnTo>
                  <a:pt x="3876" y="641"/>
                </a:lnTo>
                <a:lnTo>
                  <a:pt x="3898" y="690"/>
                </a:lnTo>
                <a:lnTo>
                  <a:pt x="3926" y="690"/>
                </a:lnTo>
                <a:lnTo>
                  <a:pt x="3930" y="652"/>
                </a:lnTo>
                <a:lnTo>
                  <a:pt x="3953" y="641"/>
                </a:lnTo>
                <a:lnTo>
                  <a:pt x="3966" y="676"/>
                </a:lnTo>
                <a:lnTo>
                  <a:pt x="3933" y="690"/>
                </a:lnTo>
                <a:lnTo>
                  <a:pt x="3987" y="729"/>
                </a:lnTo>
                <a:lnTo>
                  <a:pt x="3948" y="768"/>
                </a:lnTo>
                <a:lnTo>
                  <a:pt x="3939" y="794"/>
                </a:lnTo>
                <a:lnTo>
                  <a:pt x="4005" y="803"/>
                </a:lnTo>
                <a:lnTo>
                  <a:pt x="3978" y="835"/>
                </a:lnTo>
                <a:lnTo>
                  <a:pt x="3942" y="846"/>
                </a:lnTo>
                <a:lnTo>
                  <a:pt x="3942" y="895"/>
                </a:lnTo>
                <a:lnTo>
                  <a:pt x="3978" y="938"/>
                </a:lnTo>
                <a:lnTo>
                  <a:pt x="3942" y="949"/>
                </a:lnTo>
                <a:lnTo>
                  <a:pt x="3885" y="935"/>
                </a:lnTo>
                <a:lnTo>
                  <a:pt x="3908" y="909"/>
                </a:lnTo>
                <a:lnTo>
                  <a:pt x="3948" y="909"/>
                </a:lnTo>
                <a:lnTo>
                  <a:pt x="3948" y="860"/>
                </a:lnTo>
                <a:lnTo>
                  <a:pt x="3903" y="874"/>
                </a:lnTo>
                <a:lnTo>
                  <a:pt x="3898" y="833"/>
                </a:lnTo>
                <a:lnTo>
                  <a:pt x="3939" y="803"/>
                </a:lnTo>
                <a:lnTo>
                  <a:pt x="3948" y="775"/>
                </a:lnTo>
                <a:lnTo>
                  <a:pt x="3930" y="733"/>
                </a:lnTo>
                <a:lnTo>
                  <a:pt x="3926" y="688"/>
                </a:lnTo>
                <a:lnTo>
                  <a:pt x="3894" y="707"/>
                </a:lnTo>
                <a:lnTo>
                  <a:pt x="3864" y="743"/>
                </a:lnTo>
                <a:lnTo>
                  <a:pt x="3814" y="775"/>
                </a:lnTo>
                <a:lnTo>
                  <a:pt x="3832" y="822"/>
                </a:lnTo>
                <a:lnTo>
                  <a:pt x="3826" y="860"/>
                </a:lnTo>
                <a:lnTo>
                  <a:pt x="3826" y="885"/>
                </a:lnTo>
                <a:lnTo>
                  <a:pt x="3850" y="921"/>
                </a:lnTo>
                <a:lnTo>
                  <a:pt x="3832" y="931"/>
                </a:lnTo>
                <a:lnTo>
                  <a:pt x="3782" y="891"/>
                </a:lnTo>
                <a:lnTo>
                  <a:pt x="3750" y="846"/>
                </a:lnTo>
                <a:lnTo>
                  <a:pt x="3737" y="815"/>
                </a:lnTo>
                <a:lnTo>
                  <a:pt x="3710" y="798"/>
                </a:lnTo>
                <a:lnTo>
                  <a:pt x="3675" y="822"/>
                </a:lnTo>
                <a:lnTo>
                  <a:pt x="3653" y="853"/>
                </a:lnTo>
                <a:lnTo>
                  <a:pt x="3701" y="891"/>
                </a:lnTo>
                <a:lnTo>
                  <a:pt x="3728" y="931"/>
                </a:lnTo>
                <a:lnTo>
                  <a:pt x="3737" y="983"/>
                </a:lnTo>
                <a:lnTo>
                  <a:pt x="3732" y="1031"/>
                </a:lnTo>
                <a:lnTo>
                  <a:pt x="3732" y="1076"/>
                </a:lnTo>
                <a:lnTo>
                  <a:pt x="3755" y="1044"/>
                </a:lnTo>
                <a:lnTo>
                  <a:pt x="3796" y="1048"/>
                </a:lnTo>
                <a:lnTo>
                  <a:pt x="3808" y="1079"/>
                </a:lnTo>
                <a:lnTo>
                  <a:pt x="3776" y="1114"/>
                </a:lnTo>
                <a:lnTo>
                  <a:pt x="3742" y="1111"/>
                </a:lnTo>
                <a:lnTo>
                  <a:pt x="3737" y="1140"/>
                </a:lnTo>
                <a:lnTo>
                  <a:pt x="3764" y="1161"/>
                </a:lnTo>
                <a:lnTo>
                  <a:pt x="3750" y="1196"/>
                </a:lnTo>
                <a:lnTo>
                  <a:pt x="3791" y="1227"/>
                </a:lnTo>
                <a:lnTo>
                  <a:pt x="3764" y="1251"/>
                </a:lnTo>
                <a:lnTo>
                  <a:pt x="3805" y="1285"/>
                </a:lnTo>
                <a:lnTo>
                  <a:pt x="3776" y="1316"/>
                </a:lnTo>
                <a:lnTo>
                  <a:pt x="3821" y="1298"/>
                </a:lnTo>
                <a:lnTo>
                  <a:pt x="3808" y="1330"/>
                </a:lnTo>
                <a:lnTo>
                  <a:pt x="3889" y="1316"/>
                </a:lnTo>
                <a:lnTo>
                  <a:pt x="3864" y="1356"/>
                </a:lnTo>
                <a:lnTo>
                  <a:pt x="3808" y="1330"/>
                </a:lnTo>
                <a:lnTo>
                  <a:pt x="3805" y="1373"/>
                </a:lnTo>
                <a:lnTo>
                  <a:pt x="3885" y="1369"/>
                </a:lnTo>
                <a:lnTo>
                  <a:pt x="3850" y="1412"/>
                </a:lnTo>
                <a:lnTo>
                  <a:pt x="3796" y="1366"/>
                </a:lnTo>
                <a:lnTo>
                  <a:pt x="3826" y="1434"/>
                </a:lnTo>
                <a:lnTo>
                  <a:pt x="3889" y="1475"/>
                </a:lnTo>
                <a:lnTo>
                  <a:pt x="3832" y="1475"/>
                </a:lnTo>
                <a:lnTo>
                  <a:pt x="3796" y="1373"/>
                </a:lnTo>
                <a:lnTo>
                  <a:pt x="3808" y="1302"/>
                </a:lnTo>
                <a:lnTo>
                  <a:pt x="3764" y="1306"/>
                </a:lnTo>
                <a:lnTo>
                  <a:pt x="3732" y="1267"/>
                </a:lnTo>
                <a:lnTo>
                  <a:pt x="3764" y="1250"/>
                </a:lnTo>
                <a:lnTo>
                  <a:pt x="3764" y="1210"/>
                </a:lnTo>
                <a:lnTo>
                  <a:pt x="3742" y="1123"/>
                </a:lnTo>
                <a:lnTo>
                  <a:pt x="3737" y="1065"/>
                </a:lnTo>
                <a:lnTo>
                  <a:pt x="3728" y="1027"/>
                </a:lnTo>
                <a:lnTo>
                  <a:pt x="3687" y="1076"/>
                </a:lnTo>
                <a:lnTo>
                  <a:pt x="3616" y="1089"/>
                </a:lnTo>
                <a:lnTo>
                  <a:pt x="3580" y="1124"/>
                </a:lnTo>
                <a:lnTo>
                  <a:pt x="3592" y="1171"/>
                </a:lnTo>
                <a:lnTo>
                  <a:pt x="3567" y="1196"/>
                </a:lnTo>
                <a:lnTo>
                  <a:pt x="3526" y="1189"/>
                </a:lnTo>
                <a:lnTo>
                  <a:pt x="3564" y="1150"/>
                </a:lnTo>
                <a:lnTo>
                  <a:pt x="3535" y="1133"/>
                </a:lnTo>
                <a:lnTo>
                  <a:pt x="3496" y="1154"/>
                </a:lnTo>
                <a:lnTo>
                  <a:pt x="3496" y="1193"/>
                </a:lnTo>
                <a:lnTo>
                  <a:pt x="3564" y="1250"/>
                </a:lnTo>
                <a:lnTo>
                  <a:pt x="3580" y="1288"/>
                </a:lnTo>
                <a:lnTo>
                  <a:pt x="3532" y="1342"/>
                </a:lnTo>
                <a:lnTo>
                  <a:pt x="3532" y="1469"/>
                </a:lnTo>
                <a:lnTo>
                  <a:pt x="3532" y="1521"/>
                </a:lnTo>
                <a:lnTo>
                  <a:pt x="3541" y="1552"/>
                </a:lnTo>
                <a:lnTo>
                  <a:pt x="3612" y="1545"/>
                </a:lnTo>
                <a:lnTo>
                  <a:pt x="3660" y="1557"/>
                </a:lnTo>
                <a:lnTo>
                  <a:pt x="3698" y="1506"/>
                </a:lnTo>
                <a:lnTo>
                  <a:pt x="3737" y="1506"/>
                </a:lnTo>
                <a:lnTo>
                  <a:pt x="3725" y="1535"/>
                </a:lnTo>
                <a:lnTo>
                  <a:pt x="3764" y="1571"/>
                </a:lnTo>
                <a:lnTo>
                  <a:pt x="3821" y="1581"/>
                </a:lnTo>
                <a:lnTo>
                  <a:pt x="3814" y="1545"/>
                </a:lnTo>
                <a:lnTo>
                  <a:pt x="3942" y="1545"/>
                </a:lnTo>
                <a:lnTo>
                  <a:pt x="3898" y="1561"/>
                </a:lnTo>
                <a:lnTo>
                  <a:pt x="3894" y="1588"/>
                </a:lnTo>
                <a:lnTo>
                  <a:pt x="3953" y="1602"/>
                </a:lnTo>
                <a:lnTo>
                  <a:pt x="4010" y="1616"/>
                </a:lnTo>
                <a:lnTo>
                  <a:pt x="4037" y="1566"/>
                </a:lnTo>
                <a:lnTo>
                  <a:pt x="4048" y="1535"/>
                </a:lnTo>
                <a:lnTo>
                  <a:pt x="4005" y="1542"/>
                </a:lnTo>
                <a:lnTo>
                  <a:pt x="3966" y="1524"/>
                </a:lnTo>
                <a:lnTo>
                  <a:pt x="3942" y="1514"/>
                </a:lnTo>
                <a:lnTo>
                  <a:pt x="3930" y="1557"/>
                </a:lnTo>
                <a:lnTo>
                  <a:pt x="3930" y="1552"/>
                </a:lnTo>
                <a:lnTo>
                  <a:pt x="3805" y="1552"/>
                </a:lnTo>
                <a:lnTo>
                  <a:pt x="3776" y="1504"/>
                </a:lnTo>
                <a:lnTo>
                  <a:pt x="3742" y="1510"/>
                </a:lnTo>
                <a:lnTo>
                  <a:pt x="3701" y="1506"/>
                </a:lnTo>
                <a:lnTo>
                  <a:pt x="3687" y="1451"/>
                </a:lnTo>
                <a:lnTo>
                  <a:pt x="3666" y="1425"/>
                </a:lnTo>
                <a:lnTo>
                  <a:pt x="3705" y="1404"/>
                </a:lnTo>
                <a:lnTo>
                  <a:pt x="3705" y="1373"/>
                </a:lnTo>
                <a:lnTo>
                  <a:pt x="3648" y="1394"/>
                </a:lnTo>
                <a:lnTo>
                  <a:pt x="3608" y="1415"/>
                </a:lnTo>
                <a:lnTo>
                  <a:pt x="3580" y="1460"/>
                </a:lnTo>
                <a:lnTo>
                  <a:pt x="3532" y="1460"/>
                </a:lnTo>
                <a:lnTo>
                  <a:pt x="3532" y="1362"/>
                </a:lnTo>
                <a:lnTo>
                  <a:pt x="3500" y="1377"/>
                </a:lnTo>
                <a:lnTo>
                  <a:pt x="3464" y="1338"/>
                </a:lnTo>
                <a:lnTo>
                  <a:pt x="3425" y="1291"/>
                </a:lnTo>
                <a:lnTo>
                  <a:pt x="3366" y="1306"/>
                </a:lnTo>
                <a:lnTo>
                  <a:pt x="3360" y="1343"/>
                </a:lnTo>
                <a:lnTo>
                  <a:pt x="3387" y="1401"/>
                </a:lnTo>
                <a:lnTo>
                  <a:pt x="3387" y="1443"/>
                </a:lnTo>
                <a:lnTo>
                  <a:pt x="3428" y="1489"/>
                </a:lnTo>
                <a:lnTo>
                  <a:pt x="3451" y="1510"/>
                </a:lnTo>
                <a:lnTo>
                  <a:pt x="3407" y="1510"/>
                </a:lnTo>
                <a:lnTo>
                  <a:pt x="3375" y="1489"/>
                </a:lnTo>
                <a:lnTo>
                  <a:pt x="3351" y="1514"/>
                </a:lnTo>
                <a:lnTo>
                  <a:pt x="3414" y="1575"/>
                </a:lnTo>
                <a:lnTo>
                  <a:pt x="3464" y="1613"/>
                </a:lnTo>
                <a:lnTo>
                  <a:pt x="3508" y="1606"/>
                </a:lnTo>
                <a:lnTo>
                  <a:pt x="3564" y="1620"/>
                </a:lnTo>
                <a:lnTo>
                  <a:pt x="3630" y="1620"/>
                </a:lnTo>
                <a:lnTo>
                  <a:pt x="3687" y="1613"/>
                </a:lnTo>
                <a:lnTo>
                  <a:pt x="3742" y="1631"/>
                </a:lnTo>
                <a:lnTo>
                  <a:pt x="3728" y="1646"/>
                </a:lnTo>
                <a:lnTo>
                  <a:pt x="3666" y="1627"/>
                </a:lnTo>
                <a:lnTo>
                  <a:pt x="3666" y="1712"/>
                </a:lnTo>
                <a:lnTo>
                  <a:pt x="3710" y="1712"/>
                </a:lnTo>
                <a:lnTo>
                  <a:pt x="3737" y="1702"/>
                </a:lnTo>
                <a:lnTo>
                  <a:pt x="3742" y="1679"/>
                </a:lnTo>
                <a:lnTo>
                  <a:pt x="3796" y="1684"/>
                </a:lnTo>
                <a:lnTo>
                  <a:pt x="3858" y="1662"/>
                </a:lnTo>
                <a:lnTo>
                  <a:pt x="3853" y="1698"/>
                </a:lnTo>
                <a:lnTo>
                  <a:pt x="3876" y="1726"/>
                </a:lnTo>
                <a:lnTo>
                  <a:pt x="3908" y="1747"/>
                </a:lnTo>
                <a:lnTo>
                  <a:pt x="3942" y="1726"/>
                </a:lnTo>
                <a:lnTo>
                  <a:pt x="3939" y="1688"/>
                </a:lnTo>
                <a:lnTo>
                  <a:pt x="3942" y="1651"/>
                </a:lnTo>
                <a:lnTo>
                  <a:pt x="3966" y="1688"/>
                </a:lnTo>
                <a:lnTo>
                  <a:pt x="3978" y="1729"/>
                </a:lnTo>
                <a:lnTo>
                  <a:pt x="3930" y="1821"/>
                </a:lnTo>
                <a:lnTo>
                  <a:pt x="3876" y="1906"/>
                </a:lnTo>
                <a:lnTo>
                  <a:pt x="3826" y="1987"/>
                </a:lnTo>
                <a:lnTo>
                  <a:pt x="3764" y="2079"/>
                </a:lnTo>
                <a:lnTo>
                  <a:pt x="3725" y="2051"/>
                </a:lnTo>
                <a:lnTo>
                  <a:pt x="3666" y="2072"/>
                </a:lnTo>
                <a:lnTo>
                  <a:pt x="3648" y="2100"/>
                </a:lnTo>
                <a:lnTo>
                  <a:pt x="3608" y="2122"/>
                </a:lnTo>
                <a:lnTo>
                  <a:pt x="3535" y="2132"/>
                </a:lnTo>
                <a:lnTo>
                  <a:pt x="3491" y="2129"/>
                </a:lnTo>
                <a:lnTo>
                  <a:pt x="3503" y="2075"/>
                </a:lnTo>
                <a:lnTo>
                  <a:pt x="3500" y="2037"/>
                </a:lnTo>
                <a:lnTo>
                  <a:pt x="3532" y="2004"/>
                </a:lnTo>
                <a:lnTo>
                  <a:pt x="3526" y="1978"/>
                </a:lnTo>
                <a:lnTo>
                  <a:pt x="3473" y="1952"/>
                </a:lnTo>
                <a:lnTo>
                  <a:pt x="3482" y="1906"/>
                </a:lnTo>
                <a:lnTo>
                  <a:pt x="3496" y="1856"/>
                </a:lnTo>
                <a:lnTo>
                  <a:pt x="3544" y="1815"/>
                </a:lnTo>
                <a:lnTo>
                  <a:pt x="3612" y="1811"/>
                </a:lnTo>
                <a:lnTo>
                  <a:pt x="3625" y="1778"/>
                </a:lnTo>
                <a:lnTo>
                  <a:pt x="3608" y="1729"/>
                </a:lnTo>
                <a:lnTo>
                  <a:pt x="3648" y="1715"/>
                </a:lnTo>
                <a:lnTo>
                  <a:pt x="3666" y="1712"/>
                </a:lnTo>
                <a:lnTo>
                  <a:pt x="3666" y="1631"/>
                </a:lnTo>
                <a:lnTo>
                  <a:pt x="3612" y="1637"/>
                </a:lnTo>
                <a:lnTo>
                  <a:pt x="3564" y="1655"/>
                </a:lnTo>
                <a:lnTo>
                  <a:pt x="3514" y="1631"/>
                </a:lnTo>
                <a:lnTo>
                  <a:pt x="3458" y="1631"/>
                </a:lnTo>
                <a:lnTo>
                  <a:pt x="3392" y="1613"/>
                </a:lnTo>
                <a:lnTo>
                  <a:pt x="3351" y="1575"/>
                </a:lnTo>
                <a:lnTo>
                  <a:pt x="3330" y="1540"/>
                </a:lnTo>
                <a:lnTo>
                  <a:pt x="3292" y="1506"/>
                </a:lnTo>
                <a:lnTo>
                  <a:pt x="3330" y="1500"/>
                </a:lnTo>
                <a:lnTo>
                  <a:pt x="3351" y="1510"/>
                </a:lnTo>
                <a:lnTo>
                  <a:pt x="3380" y="1483"/>
                </a:lnTo>
                <a:lnTo>
                  <a:pt x="3366" y="1439"/>
                </a:lnTo>
                <a:lnTo>
                  <a:pt x="3330" y="1435"/>
                </a:lnTo>
                <a:lnTo>
                  <a:pt x="3307" y="1387"/>
                </a:lnTo>
                <a:lnTo>
                  <a:pt x="3325" y="1338"/>
                </a:lnTo>
                <a:lnTo>
                  <a:pt x="3351" y="1298"/>
                </a:lnTo>
                <a:lnTo>
                  <a:pt x="3342" y="1250"/>
                </a:lnTo>
                <a:lnTo>
                  <a:pt x="3325" y="1246"/>
                </a:lnTo>
                <a:lnTo>
                  <a:pt x="3292" y="1270"/>
                </a:lnTo>
                <a:lnTo>
                  <a:pt x="3291" y="1298"/>
                </a:lnTo>
                <a:lnTo>
                  <a:pt x="3253" y="1250"/>
                </a:lnTo>
                <a:lnTo>
                  <a:pt x="3201" y="1215"/>
                </a:lnTo>
                <a:lnTo>
                  <a:pt x="3158" y="1216"/>
                </a:lnTo>
                <a:lnTo>
                  <a:pt x="3125" y="1267"/>
                </a:lnTo>
                <a:lnTo>
                  <a:pt x="3069" y="1291"/>
                </a:lnTo>
                <a:lnTo>
                  <a:pt x="3069" y="1323"/>
                </a:lnTo>
                <a:lnTo>
                  <a:pt x="3087" y="1362"/>
                </a:lnTo>
                <a:lnTo>
                  <a:pt x="3083" y="1397"/>
                </a:lnTo>
                <a:lnTo>
                  <a:pt x="3042" y="1394"/>
                </a:lnTo>
                <a:lnTo>
                  <a:pt x="3012" y="1343"/>
                </a:lnTo>
                <a:lnTo>
                  <a:pt x="2967" y="1298"/>
                </a:lnTo>
                <a:lnTo>
                  <a:pt x="2917" y="1267"/>
                </a:lnTo>
                <a:lnTo>
                  <a:pt x="2882" y="1215"/>
                </a:lnTo>
                <a:lnTo>
                  <a:pt x="2846" y="1193"/>
                </a:lnTo>
                <a:lnTo>
                  <a:pt x="2778" y="1193"/>
                </a:lnTo>
                <a:lnTo>
                  <a:pt x="2725" y="1193"/>
                </a:lnTo>
                <a:lnTo>
                  <a:pt x="2689" y="1216"/>
                </a:lnTo>
                <a:lnTo>
                  <a:pt x="2653" y="1181"/>
                </a:lnTo>
                <a:lnTo>
                  <a:pt x="2612" y="1158"/>
                </a:lnTo>
                <a:lnTo>
                  <a:pt x="2560" y="1123"/>
                </a:lnTo>
                <a:lnTo>
                  <a:pt x="2600" y="1181"/>
                </a:lnTo>
                <a:lnTo>
                  <a:pt x="2657" y="1196"/>
                </a:lnTo>
                <a:lnTo>
                  <a:pt x="2698" y="1250"/>
                </a:lnTo>
                <a:lnTo>
                  <a:pt x="2685" y="1291"/>
                </a:lnTo>
                <a:lnTo>
                  <a:pt x="2644" y="1316"/>
                </a:lnTo>
                <a:lnTo>
                  <a:pt x="2582" y="1323"/>
                </a:lnTo>
                <a:lnTo>
                  <a:pt x="2533" y="1342"/>
                </a:lnTo>
                <a:lnTo>
                  <a:pt x="2496" y="1378"/>
                </a:lnTo>
                <a:lnTo>
                  <a:pt x="2475" y="1404"/>
                </a:lnTo>
                <a:lnTo>
                  <a:pt x="2457" y="1356"/>
                </a:lnTo>
                <a:lnTo>
                  <a:pt x="2430" y="1291"/>
                </a:lnTo>
                <a:lnTo>
                  <a:pt x="2389" y="1256"/>
                </a:lnTo>
                <a:lnTo>
                  <a:pt x="2389" y="1216"/>
                </a:lnTo>
                <a:lnTo>
                  <a:pt x="2355" y="1220"/>
                </a:lnTo>
                <a:lnTo>
                  <a:pt x="2362" y="1285"/>
                </a:lnTo>
                <a:lnTo>
                  <a:pt x="2400" y="1338"/>
                </a:lnTo>
                <a:lnTo>
                  <a:pt x="2400" y="1377"/>
                </a:lnTo>
                <a:lnTo>
                  <a:pt x="2451" y="1401"/>
                </a:lnTo>
                <a:lnTo>
                  <a:pt x="2475" y="1434"/>
                </a:lnTo>
                <a:lnTo>
                  <a:pt x="2528" y="1415"/>
                </a:lnTo>
                <a:lnTo>
                  <a:pt x="2573" y="1412"/>
                </a:lnTo>
                <a:lnTo>
                  <a:pt x="2630" y="1394"/>
                </a:lnTo>
                <a:lnTo>
                  <a:pt x="2605" y="1448"/>
                </a:lnTo>
                <a:lnTo>
                  <a:pt x="2560" y="1521"/>
                </a:lnTo>
                <a:lnTo>
                  <a:pt x="2528" y="1566"/>
                </a:lnTo>
                <a:lnTo>
                  <a:pt x="2483" y="1606"/>
                </a:lnTo>
                <a:lnTo>
                  <a:pt x="2457" y="1646"/>
                </a:lnTo>
                <a:lnTo>
                  <a:pt x="2446" y="1726"/>
                </a:lnTo>
                <a:lnTo>
                  <a:pt x="2439" y="1785"/>
                </a:lnTo>
                <a:lnTo>
                  <a:pt x="2444" y="1839"/>
                </a:lnTo>
                <a:lnTo>
                  <a:pt x="2451" y="1891"/>
                </a:lnTo>
                <a:lnTo>
                  <a:pt x="2451" y="1906"/>
                </a:lnTo>
                <a:lnTo>
                  <a:pt x="2496" y="1903"/>
                </a:lnTo>
                <a:lnTo>
                  <a:pt x="2501" y="1856"/>
                </a:lnTo>
                <a:lnTo>
                  <a:pt x="2551" y="1811"/>
                </a:lnTo>
                <a:lnTo>
                  <a:pt x="2600" y="1785"/>
                </a:lnTo>
                <a:lnTo>
                  <a:pt x="2608" y="1835"/>
                </a:lnTo>
                <a:lnTo>
                  <a:pt x="2605" y="1881"/>
                </a:lnTo>
                <a:lnTo>
                  <a:pt x="2578" y="1906"/>
                </a:lnTo>
                <a:lnTo>
                  <a:pt x="2582" y="1935"/>
                </a:lnTo>
                <a:lnTo>
                  <a:pt x="2564" y="1995"/>
                </a:lnTo>
                <a:lnTo>
                  <a:pt x="2555" y="2027"/>
                </a:lnTo>
                <a:lnTo>
                  <a:pt x="2523" y="2037"/>
                </a:lnTo>
                <a:lnTo>
                  <a:pt x="2489" y="2004"/>
                </a:lnTo>
                <a:lnTo>
                  <a:pt x="2501" y="1956"/>
                </a:lnTo>
                <a:lnTo>
                  <a:pt x="2514" y="1938"/>
                </a:lnTo>
                <a:lnTo>
                  <a:pt x="2492" y="1906"/>
                </a:lnTo>
                <a:lnTo>
                  <a:pt x="2446" y="1910"/>
                </a:lnTo>
                <a:lnTo>
                  <a:pt x="2433" y="1952"/>
                </a:lnTo>
                <a:lnTo>
                  <a:pt x="2371" y="1978"/>
                </a:lnTo>
                <a:lnTo>
                  <a:pt x="2332" y="2004"/>
                </a:lnTo>
                <a:lnTo>
                  <a:pt x="2335" y="2051"/>
                </a:lnTo>
                <a:lnTo>
                  <a:pt x="2332" y="2110"/>
                </a:lnTo>
                <a:lnTo>
                  <a:pt x="2312" y="2167"/>
                </a:lnTo>
                <a:lnTo>
                  <a:pt x="2228" y="2235"/>
                </a:lnTo>
                <a:lnTo>
                  <a:pt x="2189" y="2238"/>
                </a:lnTo>
                <a:lnTo>
                  <a:pt x="2157" y="2197"/>
                </a:lnTo>
                <a:lnTo>
                  <a:pt x="2107" y="2167"/>
                </a:lnTo>
                <a:lnTo>
                  <a:pt x="2080" y="2154"/>
                </a:lnTo>
                <a:lnTo>
                  <a:pt x="2032" y="2072"/>
                </a:lnTo>
                <a:lnTo>
                  <a:pt x="1987" y="2030"/>
                </a:lnTo>
                <a:lnTo>
                  <a:pt x="1950" y="1987"/>
                </a:lnTo>
                <a:lnTo>
                  <a:pt x="1932" y="1948"/>
                </a:lnTo>
                <a:lnTo>
                  <a:pt x="1928" y="1891"/>
                </a:lnTo>
                <a:lnTo>
                  <a:pt x="1887" y="1856"/>
                </a:lnTo>
                <a:lnTo>
                  <a:pt x="1875" y="1821"/>
                </a:lnTo>
                <a:lnTo>
                  <a:pt x="1901" y="1776"/>
                </a:lnTo>
                <a:lnTo>
                  <a:pt x="1901" y="1733"/>
                </a:lnTo>
                <a:lnTo>
                  <a:pt x="1860" y="1712"/>
                </a:lnTo>
                <a:lnTo>
                  <a:pt x="1798" y="1702"/>
                </a:lnTo>
                <a:lnTo>
                  <a:pt x="1750" y="1688"/>
                </a:lnTo>
                <a:lnTo>
                  <a:pt x="1721" y="1702"/>
                </a:lnTo>
                <a:lnTo>
                  <a:pt x="1676" y="1712"/>
                </a:lnTo>
                <a:lnTo>
                  <a:pt x="1637" y="1688"/>
                </a:lnTo>
                <a:lnTo>
                  <a:pt x="1600" y="1658"/>
                </a:lnTo>
                <a:lnTo>
                  <a:pt x="1553" y="1651"/>
                </a:lnTo>
                <a:lnTo>
                  <a:pt x="1503" y="1631"/>
                </a:lnTo>
                <a:lnTo>
                  <a:pt x="1458" y="1602"/>
                </a:lnTo>
                <a:lnTo>
                  <a:pt x="1444" y="1535"/>
                </a:lnTo>
                <a:lnTo>
                  <a:pt x="1439" y="1489"/>
                </a:lnTo>
                <a:lnTo>
                  <a:pt x="1480" y="1460"/>
                </a:lnTo>
                <a:lnTo>
                  <a:pt x="1476" y="1429"/>
                </a:lnTo>
                <a:lnTo>
                  <a:pt x="1462" y="1373"/>
                </a:lnTo>
                <a:lnTo>
                  <a:pt x="1466" y="1321"/>
                </a:lnTo>
                <a:lnTo>
                  <a:pt x="1458" y="1270"/>
                </a:lnTo>
                <a:lnTo>
                  <a:pt x="1503" y="1227"/>
                </a:lnTo>
                <a:lnTo>
                  <a:pt x="1539" y="1203"/>
                </a:lnTo>
                <a:lnTo>
                  <a:pt x="1578" y="1196"/>
                </a:lnTo>
                <a:lnTo>
                  <a:pt x="1566" y="1158"/>
                </a:lnTo>
                <a:lnTo>
                  <a:pt x="1592" y="1123"/>
                </a:lnTo>
                <a:lnTo>
                  <a:pt x="1632" y="1100"/>
                </a:lnTo>
                <a:lnTo>
                  <a:pt x="1682" y="1119"/>
                </a:lnTo>
                <a:lnTo>
                  <a:pt x="1744" y="1133"/>
                </a:lnTo>
                <a:lnTo>
                  <a:pt x="1807" y="1123"/>
                </a:lnTo>
                <a:lnTo>
                  <a:pt x="1866" y="1123"/>
                </a:lnTo>
                <a:lnTo>
                  <a:pt x="1892" y="1124"/>
                </a:lnTo>
                <a:lnTo>
                  <a:pt x="1905" y="1171"/>
                </a:lnTo>
                <a:lnTo>
                  <a:pt x="1960" y="1179"/>
                </a:lnTo>
                <a:lnTo>
                  <a:pt x="2012" y="1193"/>
                </a:lnTo>
                <a:lnTo>
                  <a:pt x="2044" y="1189"/>
                </a:lnTo>
                <a:lnTo>
                  <a:pt x="2067" y="1161"/>
                </a:lnTo>
                <a:lnTo>
                  <a:pt x="2083" y="1140"/>
                </a:lnTo>
                <a:lnTo>
                  <a:pt x="2133" y="1150"/>
                </a:lnTo>
                <a:lnTo>
                  <a:pt x="2192" y="1171"/>
                </a:lnTo>
                <a:lnTo>
                  <a:pt x="2255" y="1179"/>
                </a:lnTo>
                <a:lnTo>
                  <a:pt x="2300" y="1181"/>
                </a:lnTo>
                <a:lnTo>
                  <a:pt x="2355" y="1179"/>
                </a:lnTo>
                <a:lnTo>
                  <a:pt x="2389" y="1150"/>
                </a:lnTo>
                <a:lnTo>
                  <a:pt x="2407" y="1111"/>
                </a:lnTo>
                <a:lnTo>
                  <a:pt x="2430" y="1079"/>
                </a:lnTo>
                <a:lnTo>
                  <a:pt x="2407" y="1069"/>
                </a:lnTo>
                <a:lnTo>
                  <a:pt x="2380" y="1044"/>
                </a:lnTo>
                <a:lnTo>
                  <a:pt x="2350" y="1052"/>
                </a:lnTo>
                <a:lnTo>
                  <a:pt x="2291" y="1052"/>
                </a:lnTo>
                <a:lnTo>
                  <a:pt x="2250" y="1037"/>
                </a:lnTo>
                <a:lnTo>
                  <a:pt x="2246" y="1001"/>
                </a:lnTo>
                <a:lnTo>
                  <a:pt x="2228" y="991"/>
                </a:lnTo>
                <a:lnTo>
                  <a:pt x="2205" y="1001"/>
                </a:lnTo>
                <a:lnTo>
                  <a:pt x="2216" y="1037"/>
                </a:lnTo>
                <a:lnTo>
                  <a:pt x="2196" y="1065"/>
                </a:lnTo>
                <a:lnTo>
                  <a:pt x="2151" y="1062"/>
                </a:lnTo>
                <a:lnTo>
                  <a:pt x="2128" y="1034"/>
                </a:lnTo>
                <a:lnTo>
                  <a:pt x="2116" y="997"/>
                </a:lnTo>
                <a:lnTo>
                  <a:pt x="2116" y="956"/>
                </a:lnTo>
                <a:lnTo>
                  <a:pt x="2089" y="938"/>
                </a:lnTo>
                <a:lnTo>
                  <a:pt x="2076" y="966"/>
                </a:lnTo>
                <a:lnTo>
                  <a:pt x="2080" y="1001"/>
                </a:lnTo>
                <a:lnTo>
                  <a:pt x="2098" y="1031"/>
                </a:lnTo>
                <a:lnTo>
                  <a:pt x="2128" y="1054"/>
                </a:lnTo>
                <a:lnTo>
                  <a:pt x="2098" y="1087"/>
                </a:lnTo>
                <a:lnTo>
                  <a:pt x="2067" y="1107"/>
                </a:lnTo>
                <a:lnTo>
                  <a:pt x="2026" y="1100"/>
                </a:lnTo>
                <a:lnTo>
                  <a:pt x="2026" y="1124"/>
                </a:lnTo>
                <a:lnTo>
                  <a:pt x="1994" y="1145"/>
                </a:lnTo>
                <a:lnTo>
                  <a:pt x="1955" y="1107"/>
                </a:lnTo>
                <a:lnTo>
                  <a:pt x="1960" y="1083"/>
                </a:lnTo>
                <a:lnTo>
                  <a:pt x="2008" y="1100"/>
                </a:lnTo>
                <a:lnTo>
                  <a:pt x="2039" y="1100"/>
                </a:lnTo>
                <a:lnTo>
                  <a:pt x="2080" y="1076"/>
                </a:lnTo>
                <a:lnTo>
                  <a:pt x="2067" y="1037"/>
                </a:lnTo>
                <a:lnTo>
                  <a:pt x="2032" y="1013"/>
                </a:lnTo>
                <a:lnTo>
                  <a:pt x="1994" y="991"/>
                </a:lnTo>
                <a:lnTo>
                  <a:pt x="1955" y="960"/>
                </a:lnTo>
                <a:lnTo>
                  <a:pt x="1910" y="926"/>
                </a:lnTo>
                <a:lnTo>
                  <a:pt x="1910" y="966"/>
                </a:lnTo>
                <a:lnTo>
                  <a:pt x="1942" y="996"/>
                </a:lnTo>
                <a:lnTo>
                  <a:pt x="1932" y="1037"/>
                </a:lnTo>
                <a:lnTo>
                  <a:pt x="1932" y="1076"/>
                </a:lnTo>
                <a:lnTo>
                  <a:pt x="1887" y="1048"/>
                </a:lnTo>
                <a:lnTo>
                  <a:pt x="1878" y="1018"/>
                </a:lnTo>
                <a:lnTo>
                  <a:pt x="1901" y="997"/>
                </a:lnTo>
                <a:lnTo>
                  <a:pt x="1892" y="973"/>
                </a:lnTo>
                <a:lnTo>
                  <a:pt x="1916" y="962"/>
                </a:lnTo>
                <a:lnTo>
                  <a:pt x="1916" y="926"/>
                </a:lnTo>
                <a:lnTo>
                  <a:pt x="1878" y="935"/>
                </a:lnTo>
                <a:lnTo>
                  <a:pt x="1848" y="966"/>
                </a:lnTo>
                <a:lnTo>
                  <a:pt x="1807" y="960"/>
                </a:lnTo>
                <a:lnTo>
                  <a:pt x="1750" y="980"/>
                </a:lnTo>
                <a:lnTo>
                  <a:pt x="1739" y="1027"/>
                </a:lnTo>
                <a:lnTo>
                  <a:pt x="1691" y="1054"/>
                </a:lnTo>
                <a:lnTo>
                  <a:pt x="1637" y="1079"/>
                </a:lnTo>
                <a:lnTo>
                  <a:pt x="1587" y="1083"/>
                </a:lnTo>
                <a:lnTo>
                  <a:pt x="1539" y="1069"/>
                </a:lnTo>
                <a:lnTo>
                  <a:pt x="1508" y="1048"/>
                </a:lnTo>
                <a:lnTo>
                  <a:pt x="1530" y="1027"/>
                </a:lnTo>
                <a:lnTo>
                  <a:pt x="1508" y="996"/>
                </a:lnTo>
                <a:lnTo>
                  <a:pt x="1542" y="970"/>
                </a:lnTo>
                <a:lnTo>
                  <a:pt x="1548" y="942"/>
                </a:lnTo>
                <a:lnTo>
                  <a:pt x="1548" y="904"/>
                </a:lnTo>
                <a:lnTo>
                  <a:pt x="1592" y="868"/>
                </a:lnTo>
                <a:lnTo>
                  <a:pt x="1660" y="885"/>
                </a:lnTo>
                <a:lnTo>
                  <a:pt x="1732" y="895"/>
                </a:lnTo>
                <a:lnTo>
                  <a:pt x="1758" y="870"/>
                </a:lnTo>
                <a:lnTo>
                  <a:pt x="1758" y="833"/>
                </a:lnTo>
                <a:lnTo>
                  <a:pt x="1726" y="803"/>
                </a:lnTo>
                <a:lnTo>
                  <a:pt x="1667" y="782"/>
                </a:lnTo>
                <a:lnTo>
                  <a:pt x="1700" y="764"/>
                </a:lnTo>
                <a:lnTo>
                  <a:pt x="1753" y="747"/>
                </a:lnTo>
                <a:lnTo>
                  <a:pt x="1762" y="741"/>
                </a:lnTo>
                <a:lnTo>
                  <a:pt x="1750" y="733"/>
                </a:lnTo>
                <a:lnTo>
                  <a:pt x="1705" y="741"/>
                </a:lnTo>
                <a:lnTo>
                  <a:pt x="1660" y="747"/>
                </a:lnTo>
                <a:lnTo>
                  <a:pt x="1632" y="754"/>
                </a:lnTo>
                <a:lnTo>
                  <a:pt x="1650" y="729"/>
                </a:lnTo>
                <a:lnTo>
                  <a:pt x="1660" y="690"/>
                </a:lnTo>
                <a:lnTo>
                  <a:pt x="1676" y="672"/>
                </a:lnTo>
                <a:lnTo>
                  <a:pt x="1687" y="648"/>
                </a:lnTo>
                <a:lnTo>
                  <a:pt x="1664" y="620"/>
                </a:lnTo>
                <a:lnTo>
                  <a:pt x="1632" y="637"/>
                </a:lnTo>
                <a:lnTo>
                  <a:pt x="1637" y="671"/>
                </a:lnTo>
                <a:lnTo>
                  <a:pt x="1632" y="697"/>
                </a:lnTo>
                <a:lnTo>
                  <a:pt x="1610" y="741"/>
                </a:lnTo>
                <a:lnTo>
                  <a:pt x="1566" y="733"/>
                </a:lnTo>
                <a:lnTo>
                  <a:pt x="1553" y="697"/>
                </a:lnTo>
                <a:lnTo>
                  <a:pt x="1525" y="655"/>
                </a:lnTo>
                <a:lnTo>
                  <a:pt x="1578" y="648"/>
                </a:lnTo>
                <a:lnTo>
                  <a:pt x="1598" y="634"/>
                </a:lnTo>
                <a:lnTo>
                  <a:pt x="1619" y="624"/>
                </a:lnTo>
                <a:lnTo>
                  <a:pt x="1619" y="606"/>
                </a:lnTo>
                <a:lnTo>
                  <a:pt x="1605" y="579"/>
                </a:lnTo>
                <a:lnTo>
                  <a:pt x="1646" y="560"/>
                </a:lnTo>
                <a:lnTo>
                  <a:pt x="1687" y="543"/>
                </a:lnTo>
                <a:lnTo>
                  <a:pt x="1714" y="556"/>
                </a:lnTo>
                <a:lnTo>
                  <a:pt x="1726" y="596"/>
                </a:lnTo>
                <a:lnTo>
                  <a:pt x="1744" y="637"/>
                </a:lnTo>
                <a:lnTo>
                  <a:pt x="1771" y="659"/>
                </a:lnTo>
                <a:lnTo>
                  <a:pt x="1783" y="697"/>
                </a:lnTo>
                <a:lnTo>
                  <a:pt x="1762" y="723"/>
                </a:lnTo>
                <a:lnTo>
                  <a:pt x="1758" y="743"/>
                </a:lnTo>
                <a:lnTo>
                  <a:pt x="1798" y="733"/>
                </a:lnTo>
                <a:lnTo>
                  <a:pt x="1842" y="716"/>
                </a:lnTo>
                <a:lnTo>
                  <a:pt x="1860" y="671"/>
                </a:lnTo>
                <a:lnTo>
                  <a:pt x="1905" y="671"/>
                </a:lnTo>
                <a:lnTo>
                  <a:pt x="1928" y="655"/>
                </a:lnTo>
                <a:lnTo>
                  <a:pt x="1923" y="620"/>
                </a:lnTo>
                <a:lnTo>
                  <a:pt x="1901" y="584"/>
                </a:lnTo>
                <a:lnTo>
                  <a:pt x="1942" y="584"/>
                </a:lnTo>
                <a:lnTo>
                  <a:pt x="1987" y="620"/>
                </a:lnTo>
                <a:lnTo>
                  <a:pt x="2026" y="648"/>
                </a:lnTo>
                <a:lnTo>
                  <a:pt x="2057" y="648"/>
                </a:lnTo>
                <a:lnTo>
                  <a:pt x="2112" y="634"/>
                </a:lnTo>
                <a:lnTo>
                  <a:pt x="2148" y="589"/>
                </a:lnTo>
                <a:lnTo>
                  <a:pt x="2166" y="556"/>
                </a:lnTo>
                <a:lnTo>
                  <a:pt x="2246" y="570"/>
                </a:lnTo>
                <a:lnTo>
                  <a:pt x="2178" y="539"/>
                </a:lnTo>
                <a:lnTo>
                  <a:pt x="2128" y="543"/>
                </a:lnTo>
                <a:lnTo>
                  <a:pt x="2116" y="493"/>
                </a:lnTo>
                <a:lnTo>
                  <a:pt x="2116" y="464"/>
                </a:lnTo>
                <a:lnTo>
                  <a:pt x="2173" y="452"/>
                </a:lnTo>
                <a:lnTo>
                  <a:pt x="2189" y="422"/>
                </a:lnTo>
                <a:lnTo>
                  <a:pt x="2148" y="436"/>
                </a:lnTo>
                <a:lnTo>
                  <a:pt x="2098" y="462"/>
                </a:lnTo>
                <a:lnTo>
                  <a:pt x="2050" y="464"/>
                </a:lnTo>
                <a:lnTo>
                  <a:pt x="2076" y="510"/>
                </a:lnTo>
                <a:lnTo>
                  <a:pt x="2067" y="549"/>
                </a:lnTo>
                <a:lnTo>
                  <a:pt x="2067" y="580"/>
                </a:lnTo>
                <a:lnTo>
                  <a:pt x="2032" y="606"/>
                </a:lnTo>
                <a:lnTo>
                  <a:pt x="1991" y="613"/>
                </a:lnTo>
                <a:lnTo>
                  <a:pt x="1960" y="584"/>
                </a:lnTo>
                <a:lnTo>
                  <a:pt x="1964" y="556"/>
                </a:lnTo>
                <a:lnTo>
                  <a:pt x="1973" y="539"/>
                </a:lnTo>
                <a:lnTo>
                  <a:pt x="1928" y="549"/>
                </a:lnTo>
                <a:lnTo>
                  <a:pt x="1883" y="531"/>
                </a:lnTo>
                <a:lnTo>
                  <a:pt x="1860" y="507"/>
                </a:lnTo>
                <a:lnTo>
                  <a:pt x="1875" y="464"/>
                </a:lnTo>
                <a:lnTo>
                  <a:pt x="1866" y="462"/>
                </a:lnTo>
                <a:lnTo>
                  <a:pt x="1875" y="457"/>
                </a:lnTo>
                <a:lnTo>
                  <a:pt x="1878" y="453"/>
                </a:lnTo>
                <a:lnTo>
                  <a:pt x="1355" y="453"/>
                </a:lnTo>
                <a:lnTo>
                  <a:pt x="1326" y="478"/>
                </a:lnTo>
                <a:lnTo>
                  <a:pt x="1282" y="500"/>
                </a:lnTo>
                <a:lnTo>
                  <a:pt x="1237" y="486"/>
                </a:lnTo>
                <a:lnTo>
                  <a:pt x="1225" y="462"/>
                </a:lnTo>
                <a:lnTo>
                  <a:pt x="1225" y="433"/>
                </a:lnTo>
                <a:lnTo>
                  <a:pt x="1230" y="429"/>
                </a:lnTo>
                <a:lnTo>
                  <a:pt x="1121" y="429"/>
                </a:lnTo>
                <a:lnTo>
                  <a:pt x="1085" y="433"/>
                </a:lnTo>
                <a:lnTo>
                  <a:pt x="1055" y="486"/>
                </a:lnTo>
                <a:lnTo>
                  <a:pt x="1037" y="525"/>
                </a:lnTo>
                <a:lnTo>
                  <a:pt x="1025" y="560"/>
                </a:lnTo>
                <a:lnTo>
                  <a:pt x="969" y="549"/>
                </a:lnTo>
                <a:lnTo>
                  <a:pt x="935" y="525"/>
                </a:lnTo>
                <a:lnTo>
                  <a:pt x="930" y="464"/>
                </a:lnTo>
                <a:lnTo>
                  <a:pt x="907" y="404"/>
                </a:lnTo>
                <a:lnTo>
                  <a:pt x="875" y="370"/>
                </a:lnTo>
                <a:lnTo>
                  <a:pt x="891" y="347"/>
                </a:lnTo>
                <a:lnTo>
                  <a:pt x="858" y="295"/>
                </a:lnTo>
                <a:lnTo>
                  <a:pt x="830" y="276"/>
                </a:lnTo>
                <a:lnTo>
                  <a:pt x="796" y="299"/>
                </a:lnTo>
                <a:lnTo>
                  <a:pt x="746" y="274"/>
                </a:lnTo>
                <a:lnTo>
                  <a:pt x="714" y="291"/>
                </a:lnTo>
                <a:lnTo>
                  <a:pt x="692" y="309"/>
                </a:lnTo>
                <a:lnTo>
                  <a:pt x="630" y="323"/>
                </a:lnTo>
                <a:lnTo>
                  <a:pt x="594" y="358"/>
                </a:lnTo>
                <a:lnTo>
                  <a:pt x="664" y="365"/>
                </a:lnTo>
                <a:lnTo>
                  <a:pt x="728" y="387"/>
                </a:lnTo>
                <a:lnTo>
                  <a:pt x="753" y="422"/>
                </a:lnTo>
                <a:lnTo>
                  <a:pt x="796" y="457"/>
                </a:lnTo>
                <a:lnTo>
                  <a:pt x="800" y="514"/>
                </a:lnTo>
                <a:lnTo>
                  <a:pt x="785" y="570"/>
                </a:lnTo>
                <a:lnTo>
                  <a:pt x="746" y="584"/>
                </a:lnTo>
                <a:lnTo>
                  <a:pt x="701" y="549"/>
                </a:lnTo>
                <a:lnTo>
                  <a:pt x="616" y="545"/>
                </a:lnTo>
                <a:lnTo>
                  <a:pt x="616" y="521"/>
                </a:lnTo>
                <a:lnTo>
                  <a:pt x="692" y="507"/>
                </a:lnTo>
                <a:lnTo>
                  <a:pt x="696" y="474"/>
                </a:lnTo>
                <a:lnTo>
                  <a:pt x="687" y="462"/>
                </a:lnTo>
                <a:lnTo>
                  <a:pt x="662" y="493"/>
                </a:lnTo>
                <a:lnTo>
                  <a:pt x="625" y="469"/>
                </a:lnTo>
                <a:lnTo>
                  <a:pt x="675" y="436"/>
                </a:lnTo>
                <a:lnTo>
                  <a:pt x="701" y="464"/>
                </a:lnTo>
                <a:lnTo>
                  <a:pt x="662" y="433"/>
                </a:lnTo>
                <a:lnTo>
                  <a:pt x="616" y="433"/>
                </a:lnTo>
                <a:lnTo>
                  <a:pt x="585" y="457"/>
                </a:lnTo>
                <a:lnTo>
                  <a:pt x="589" y="493"/>
                </a:lnTo>
                <a:lnTo>
                  <a:pt x="589" y="539"/>
                </a:lnTo>
                <a:lnTo>
                  <a:pt x="580" y="575"/>
                </a:lnTo>
                <a:lnTo>
                  <a:pt x="589" y="610"/>
                </a:lnTo>
                <a:lnTo>
                  <a:pt x="544" y="580"/>
                </a:lnTo>
                <a:lnTo>
                  <a:pt x="526" y="601"/>
                </a:lnTo>
                <a:lnTo>
                  <a:pt x="508" y="579"/>
                </a:lnTo>
                <a:lnTo>
                  <a:pt x="526" y="543"/>
                </a:lnTo>
                <a:lnTo>
                  <a:pt x="485" y="556"/>
                </a:lnTo>
                <a:lnTo>
                  <a:pt x="464" y="584"/>
                </a:lnTo>
                <a:lnTo>
                  <a:pt x="433" y="613"/>
                </a:lnTo>
                <a:lnTo>
                  <a:pt x="433" y="641"/>
                </a:lnTo>
                <a:lnTo>
                  <a:pt x="383" y="641"/>
                </a:lnTo>
                <a:lnTo>
                  <a:pt x="364" y="659"/>
                </a:lnTo>
                <a:lnTo>
                  <a:pt x="383" y="706"/>
                </a:lnTo>
                <a:lnTo>
                  <a:pt x="435" y="729"/>
                </a:lnTo>
                <a:lnTo>
                  <a:pt x="464" y="747"/>
                </a:lnTo>
                <a:lnTo>
                  <a:pt x="458" y="789"/>
                </a:lnTo>
                <a:lnTo>
                  <a:pt x="496" y="779"/>
                </a:lnTo>
                <a:lnTo>
                  <a:pt x="500" y="741"/>
                </a:lnTo>
                <a:lnTo>
                  <a:pt x="557" y="741"/>
                </a:lnTo>
                <a:lnTo>
                  <a:pt x="594" y="706"/>
                </a:lnTo>
                <a:lnTo>
                  <a:pt x="598" y="671"/>
                </a:lnTo>
                <a:lnTo>
                  <a:pt x="594" y="606"/>
                </a:lnTo>
                <a:lnTo>
                  <a:pt x="616" y="563"/>
                </a:lnTo>
                <a:lnTo>
                  <a:pt x="648" y="539"/>
                </a:lnTo>
                <a:lnTo>
                  <a:pt x="696" y="560"/>
                </a:lnTo>
                <a:lnTo>
                  <a:pt x="751" y="584"/>
                </a:lnTo>
                <a:lnTo>
                  <a:pt x="782" y="606"/>
                </a:lnTo>
                <a:lnTo>
                  <a:pt x="808" y="641"/>
                </a:lnTo>
                <a:lnTo>
                  <a:pt x="848" y="659"/>
                </a:lnTo>
                <a:lnTo>
                  <a:pt x="862" y="706"/>
                </a:lnTo>
                <a:lnTo>
                  <a:pt x="867" y="733"/>
                </a:lnTo>
                <a:lnTo>
                  <a:pt x="907" y="761"/>
                </a:lnTo>
                <a:lnTo>
                  <a:pt x="875" y="794"/>
                </a:lnTo>
                <a:lnTo>
                  <a:pt x="826" y="794"/>
                </a:lnTo>
                <a:lnTo>
                  <a:pt x="769" y="815"/>
                </a:lnTo>
                <a:lnTo>
                  <a:pt x="728" y="839"/>
                </a:lnTo>
                <a:lnTo>
                  <a:pt x="664" y="864"/>
                </a:lnTo>
                <a:lnTo>
                  <a:pt x="616" y="904"/>
                </a:lnTo>
                <a:lnTo>
                  <a:pt x="567" y="935"/>
                </a:lnTo>
                <a:lnTo>
                  <a:pt x="557" y="966"/>
                </a:lnTo>
                <a:lnTo>
                  <a:pt x="557" y="991"/>
                </a:lnTo>
                <a:lnTo>
                  <a:pt x="526" y="1015"/>
                </a:lnTo>
                <a:lnTo>
                  <a:pt x="530" y="1044"/>
                </a:lnTo>
                <a:lnTo>
                  <a:pt x="491" y="1079"/>
                </a:lnTo>
                <a:lnTo>
                  <a:pt x="491" y="1123"/>
                </a:lnTo>
                <a:lnTo>
                  <a:pt x="512" y="1158"/>
                </a:lnTo>
                <a:lnTo>
                  <a:pt x="500" y="1185"/>
                </a:lnTo>
                <a:lnTo>
                  <a:pt x="458" y="1171"/>
                </a:lnTo>
                <a:lnTo>
                  <a:pt x="451" y="1123"/>
                </a:lnTo>
                <a:lnTo>
                  <a:pt x="410" y="1100"/>
                </a:lnTo>
                <a:lnTo>
                  <a:pt x="378" y="1107"/>
                </a:lnTo>
                <a:lnTo>
                  <a:pt x="357" y="1140"/>
                </a:lnTo>
                <a:lnTo>
                  <a:pt x="316" y="1123"/>
                </a:lnTo>
                <a:lnTo>
                  <a:pt x="275" y="1123"/>
                </a:lnTo>
                <a:lnTo>
                  <a:pt x="230" y="1154"/>
                </a:lnTo>
                <a:lnTo>
                  <a:pt x="217" y="1185"/>
                </a:lnTo>
                <a:lnTo>
                  <a:pt x="205" y="1216"/>
                </a:lnTo>
                <a:lnTo>
                  <a:pt x="194" y="1267"/>
                </a:lnTo>
                <a:lnTo>
                  <a:pt x="230" y="1298"/>
                </a:lnTo>
                <a:lnTo>
                  <a:pt x="267" y="1274"/>
                </a:lnTo>
                <a:lnTo>
                  <a:pt x="312" y="1274"/>
                </a:lnTo>
                <a:lnTo>
                  <a:pt x="316" y="1316"/>
                </a:lnTo>
                <a:lnTo>
                  <a:pt x="289" y="1343"/>
                </a:lnTo>
                <a:lnTo>
                  <a:pt x="342" y="1352"/>
                </a:lnTo>
                <a:lnTo>
                  <a:pt x="364" y="1362"/>
                </a:lnTo>
                <a:lnTo>
                  <a:pt x="378" y="1401"/>
                </a:lnTo>
                <a:lnTo>
                  <a:pt x="423" y="1415"/>
                </a:lnTo>
                <a:lnTo>
                  <a:pt x="473" y="1448"/>
                </a:lnTo>
                <a:lnTo>
                  <a:pt x="508" y="1429"/>
                </a:lnTo>
                <a:lnTo>
                  <a:pt x="589" y="1448"/>
                </a:lnTo>
                <a:lnTo>
                  <a:pt x="651" y="1451"/>
                </a:lnTo>
                <a:lnTo>
                  <a:pt x="741" y="1489"/>
                </a:lnTo>
                <a:lnTo>
                  <a:pt x="753" y="1521"/>
                </a:lnTo>
                <a:lnTo>
                  <a:pt x="808" y="1557"/>
                </a:lnTo>
                <a:lnTo>
                  <a:pt x="835" y="1606"/>
                </a:lnTo>
                <a:lnTo>
                  <a:pt x="898" y="1631"/>
                </a:lnTo>
                <a:lnTo>
                  <a:pt x="951" y="1637"/>
                </a:lnTo>
                <a:lnTo>
                  <a:pt x="1010" y="1679"/>
                </a:lnTo>
                <a:lnTo>
                  <a:pt x="1082" y="1679"/>
                </a:lnTo>
                <a:lnTo>
                  <a:pt x="1085" y="1715"/>
                </a:lnTo>
                <a:lnTo>
                  <a:pt x="1085" y="1750"/>
                </a:lnTo>
                <a:lnTo>
                  <a:pt x="1055" y="1785"/>
                </a:lnTo>
                <a:lnTo>
                  <a:pt x="1046" y="1829"/>
                </a:lnTo>
                <a:lnTo>
                  <a:pt x="1037" y="1874"/>
                </a:lnTo>
                <a:lnTo>
                  <a:pt x="996" y="1917"/>
                </a:lnTo>
                <a:lnTo>
                  <a:pt x="942" y="1942"/>
                </a:lnTo>
                <a:lnTo>
                  <a:pt x="892" y="1948"/>
                </a:lnTo>
                <a:lnTo>
                  <a:pt x="912" y="1983"/>
                </a:lnTo>
                <a:lnTo>
                  <a:pt x="867" y="2027"/>
                </a:lnTo>
                <a:lnTo>
                  <a:pt x="830" y="2062"/>
                </a:lnTo>
                <a:lnTo>
                  <a:pt x="785" y="2084"/>
                </a:lnTo>
                <a:lnTo>
                  <a:pt x="746" y="2136"/>
                </a:lnTo>
                <a:lnTo>
                  <a:pt x="714" y="2171"/>
                </a:lnTo>
                <a:lnTo>
                  <a:pt x="675" y="2192"/>
                </a:lnTo>
                <a:lnTo>
                  <a:pt x="648" y="2225"/>
                </a:lnTo>
                <a:lnTo>
                  <a:pt x="625" y="2256"/>
                </a:lnTo>
                <a:lnTo>
                  <a:pt x="598" y="2287"/>
                </a:lnTo>
                <a:lnTo>
                  <a:pt x="607" y="2317"/>
                </a:lnTo>
                <a:lnTo>
                  <a:pt x="585" y="2342"/>
                </a:lnTo>
                <a:lnTo>
                  <a:pt x="548" y="2298"/>
                </a:lnTo>
                <a:lnTo>
                  <a:pt x="503" y="2263"/>
                </a:lnTo>
                <a:lnTo>
                  <a:pt x="491" y="2216"/>
                </a:lnTo>
                <a:lnTo>
                  <a:pt x="491" y="2171"/>
                </a:lnTo>
                <a:lnTo>
                  <a:pt x="485" y="2122"/>
                </a:lnTo>
                <a:lnTo>
                  <a:pt x="503" y="2051"/>
                </a:lnTo>
                <a:lnTo>
                  <a:pt x="508" y="1983"/>
                </a:lnTo>
                <a:lnTo>
                  <a:pt x="500" y="1921"/>
                </a:lnTo>
                <a:lnTo>
                  <a:pt x="485" y="1874"/>
                </a:lnTo>
                <a:lnTo>
                  <a:pt x="433" y="1829"/>
                </a:lnTo>
                <a:lnTo>
                  <a:pt x="383" y="1794"/>
                </a:lnTo>
                <a:lnTo>
                  <a:pt x="342" y="1747"/>
                </a:lnTo>
                <a:lnTo>
                  <a:pt x="333" y="1688"/>
                </a:lnTo>
                <a:lnTo>
                  <a:pt x="357" y="1648"/>
                </a:lnTo>
                <a:lnTo>
                  <a:pt x="357" y="1613"/>
                </a:lnTo>
                <a:lnTo>
                  <a:pt x="383" y="1552"/>
                </a:lnTo>
                <a:lnTo>
                  <a:pt x="414" y="1506"/>
                </a:lnTo>
                <a:lnTo>
                  <a:pt x="458" y="1479"/>
                </a:lnTo>
                <a:lnTo>
                  <a:pt x="478" y="1451"/>
                </a:lnTo>
                <a:lnTo>
                  <a:pt x="423" y="1439"/>
                </a:lnTo>
                <a:lnTo>
                  <a:pt x="387" y="1448"/>
                </a:lnTo>
                <a:lnTo>
                  <a:pt x="351" y="1435"/>
                </a:lnTo>
                <a:lnTo>
                  <a:pt x="307" y="1408"/>
                </a:lnTo>
                <a:lnTo>
                  <a:pt x="262" y="1377"/>
                </a:lnTo>
                <a:lnTo>
                  <a:pt x="235" y="1342"/>
                </a:lnTo>
                <a:lnTo>
                  <a:pt x="217" y="1333"/>
                </a:lnTo>
                <a:lnTo>
                  <a:pt x="191" y="1343"/>
                </a:lnTo>
                <a:lnTo>
                  <a:pt x="146" y="1323"/>
                </a:lnTo>
                <a:lnTo>
                  <a:pt x="110" y="1291"/>
                </a:lnTo>
                <a:lnTo>
                  <a:pt x="96" y="1267"/>
                </a:lnTo>
                <a:lnTo>
                  <a:pt x="96" y="1220"/>
                </a:lnTo>
                <a:lnTo>
                  <a:pt x="89" y="1196"/>
                </a:lnTo>
                <a:lnTo>
                  <a:pt x="46" y="1175"/>
                </a:lnTo>
                <a:lnTo>
                  <a:pt x="46" y="1193"/>
                </a:lnTo>
                <a:lnTo>
                  <a:pt x="66" y="1224"/>
                </a:lnTo>
                <a:lnTo>
                  <a:pt x="73" y="1256"/>
                </a:lnTo>
                <a:lnTo>
                  <a:pt x="33" y="1234"/>
                </a:lnTo>
                <a:lnTo>
                  <a:pt x="12" y="1215"/>
                </a:lnTo>
                <a:lnTo>
                  <a:pt x="1" y="1179"/>
                </a:lnTo>
                <a:lnTo>
                  <a:pt x="7" y="1119"/>
                </a:lnTo>
                <a:lnTo>
                  <a:pt x="0" y="1048"/>
                </a:lnTo>
                <a:lnTo>
                  <a:pt x="7" y="956"/>
                </a:lnTo>
                <a:lnTo>
                  <a:pt x="33" y="815"/>
                </a:lnTo>
                <a:lnTo>
                  <a:pt x="91" y="676"/>
                </a:lnTo>
                <a:lnTo>
                  <a:pt x="182" y="514"/>
                </a:lnTo>
                <a:lnTo>
                  <a:pt x="250" y="401"/>
                </a:lnTo>
                <a:lnTo>
                  <a:pt x="351" y="276"/>
                </a:lnTo>
                <a:lnTo>
                  <a:pt x="435" y="203"/>
                </a:lnTo>
              </a:path>
            </a:pathLst>
          </a:custGeom>
          <a:solidFill>
            <a:srgbClr val="4B4B4B">
              <a:alpha val="50195"/>
            </a:srgbClr>
          </a:solidFill>
          <a:ln w="9525" cap="rnd">
            <a:noFill/>
            <a:round/>
            <a:headEnd type="none" w="sm" len="sm"/>
            <a:tailEnd type="none" w="sm" len="sm"/>
          </a:ln>
        </p:spPr>
        <p:txBody>
          <a:bodyPr/>
          <a:lstStyle/>
          <a:p>
            <a:pPr eaLnBrk="0" hangingPunct="0"/>
            <a:endParaRPr lang="fr-FR" dirty="0"/>
          </a:p>
        </p:txBody>
      </p:sp>
      <p:sp>
        <p:nvSpPr>
          <p:cNvPr id="653315" name="Rectangle 3"/>
          <p:cNvSpPr>
            <a:spLocks noGrp="1" noChangeArrowheads="1"/>
          </p:cNvSpPr>
          <p:nvPr>
            <p:ph type="title"/>
          </p:nvPr>
        </p:nvSpPr>
        <p:spPr>
          <a:xfrm>
            <a:off x="428625" y="142875"/>
            <a:ext cx="8077200" cy="762000"/>
          </a:xfrm>
          <a:effectLst>
            <a:outerShdw dist="53882" dir="2700000" algn="ctr" rotWithShape="0">
              <a:srgbClr val="000000"/>
            </a:outerShdw>
          </a:effectLst>
        </p:spPr>
        <p:txBody>
          <a:bodyPr anchor="b"/>
          <a:lstStyle/>
          <a:p>
            <a:pPr algn="ctr">
              <a:defRPr/>
            </a:pPr>
            <a:r>
              <a:rPr lang="en-US" sz="5400" dirty="0" smtClean="0">
                <a:solidFill>
                  <a:srgbClr val="FF0000"/>
                </a:solidFill>
                <a:latin typeface="Garamond 3" charset="0"/>
              </a:rPr>
              <a:t>plan</a:t>
            </a:r>
            <a:endParaRPr lang="en-US" sz="5400" dirty="0">
              <a:solidFill>
                <a:srgbClr val="FF0000"/>
              </a:solidFill>
              <a:latin typeface="Garamond 3" charset="0"/>
            </a:endParaRPr>
          </a:p>
        </p:txBody>
      </p:sp>
      <p:sp>
        <p:nvSpPr>
          <p:cNvPr id="653316" name="Rectangle 4"/>
          <p:cNvSpPr>
            <a:spLocks noGrp="1" noChangeArrowheads="1"/>
          </p:cNvSpPr>
          <p:nvPr>
            <p:ph idx="1"/>
          </p:nvPr>
        </p:nvSpPr>
        <p:spPr>
          <a:xfrm>
            <a:off x="642910" y="1214422"/>
            <a:ext cx="7848600" cy="4857784"/>
          </a:xfrm>
        </p:spPr>
        <p:txBody>
          <a:bodyPr/>
          <a:lstStyle/>
          <a:p>
            <a:pPr marL="571500" indent="-571500">
              <a:lnSpc>
                <a:spcPct val="90000"/>
              </a:lnSpc>
              <a:buFont typeface="Wingdings" pitchFamily="2" charset="2"/>
              <a:buChar char="q"/>
              <a:defRPr/>
            </a:pPr>
            <a:r>
              <a:rPr lang="ar-MA" dirty="0" smtClean="0">
                <a:solidFill>
                  <a:srgbClr val="FF0000"/>
                </a:solidFill>
              </a:rPr>
              <a:t> </a:t>
            </a:r>
            <a:r>
              <a:rPr lang="fr-FR" dirty="0" smtClean="0">
                <a:solidFill>
                  <a:srgbClr val="FF0000"/>
                </a:solidFill>
              </a:rPr>
              <a:t>PARTIE  1 : ORACLE</a:t>
            </a:r>
          </a:p>
          <a:p>
            <a:pPr marL="1081088" indent="-539750">
              <a:lnSpc>
                <a:spcPct val="90000"/>
              </a:lnSpc>
              <a:buFont typeface="Wingdings" pitchFamily="2" charset="2"/>
              <a:buChar char="ü"/>
              <a:defRPr/>
            </a:pPr>
            <a:r>
              <a:rPr lang="fr-FR" dirty="0" smtClean="0">
                <a:solidFill>
                  <a:srgbClr val="FF0000"/>
                </a:solidFill>
              </a:rPr>
              <a:t> Introduction au SGBD Oracle</a:t>
            </a:r>
          </a:p>
          <a:p>
            <a:pPr marL="1081088" indent="-539750">
              <a:lnSpc>
                <a:spcPct val="90000"/>
              </a:lnSpc>
              <a:buFont typeface="Wingdings" pitchFamily="2" charset="2"/>
              <a:buChar char="ü"/>
              <a:defRPr/>
            </a:pPr>
            <a:r>
              <a:rPr lang="fr-FR" dirty="0" smtClean="0">
                <a:solidFill>
                  <a:srgbClr val="FF0000"/>
                </a:solidFill>
              </a:rPr>
              <a:t> Les versions d'Oracle</a:t>
            </a:r>
          </a:p>
          <a:p>
            <a:pPr marL="1081088" indent="-539750">
              <a:lnSpc>
                <a:spcPct val="90000"/>
              </a:lnSpc>
              <a:buFont typeface="Wingdings" pitchFamily="2" charset="2"/>
              <a:buChar char="ü"/>
              <a:defRPr/>
            </a:pPr>
            <a:r>
              <a:rPr lang="fr-FR" dirty="0" smtClean="0">
                <a:solidFill>
                  <a:srgbClr val="FF0000"/>
                </a:solidFill>
              </a:rPr>
              <a:t> Les fonctionnalités d'Oracle</a:t>
            </a:r>
          </a:p>
          <a:p>
            <a:pPr marL="1081088" indent="-539750">
              <a:lnSpc>
                <a:spcPct val="90000"/>
              </a:lnSpc>
              <a:buFont typeface="Wingdings" pitchFamily="2" charset="2"/>
              <a:buChar char="ü"/>
              <a:defRPr/>
            </a:pPr>
            <a:r>
              <a:rPr lang="fr-FR" dirty="0" smtClean="0">
                <a:solidFill>
                  <a:srgbClr val="FF0000"/>
                </a:solidFill>
              </a:rPr>
              <a:t> Les composants d'Oracle   </a:t>
            </a:r>
          </a:p>
          <a:p>
            <a:pPr marL="1081088" indent="-539750">
              <a:lnSpc>
                <a:spcPct val="90000"/>
              </a:lnSpc>
              <a:buNone/>
              <a:defRPr/>
            </a:pPr>
            <a:r>
              <a:rPr lang="fr-FR" dirty="0" smtClean="0">
                <a:solidFill>
                  <a:srgbClr val="FF0000"/>
                </a:solidFill>
              </a:rPr>
              <a:t> </a:t>
            </a:r>
          </a:p>
          <a:p>
            <a:pPr marL="571500" indent="-571500">
              <a:lnSpc>
                <a:spcPct val="90000"/>
              </a:lnSpc>
              <a:buFont typeface="Wingdings" pitchFamily="2" charset="2"/>
              <a:buChar char="q"/>
              <a:defRPr/>
            </a:pPr>
            <a:r>
              <a:rPr lang="fr-FR" dirty="0" smtClean="0">
                <a:solidFill>
                  <a:srgbClr val="FF0000"/>
                </a:solidFill>
              </a:rPr>
              <a:t> PARTIE  2 :  ORACLE  FORMS</a:t>
            </a:r>
          </a:p>
          <a:p>
            <a:pPr marL="541338" indent="539750">
              <a:lnSpc>
                <a:spcPct val="90000"/>
              </a:lnSpc>
              <a:buFont typeface="Wingdings" pitchFamily="2" charset="2"/>
              <a:buChar char="ü"/>
              <a:tabLst>
                <a:tab pos="1158875" algn="l"/>
              </a:tabLst>
              <a:defRPr/>
            </a:pPr>
            <a:r>
              <a:rPr lang="fr-FR" dirty="0" smtClean="0">
                <a:solidFill>
                  <a:srgbClr val="FF0000"/>
                </a:solidFill>
              </a:rPr>
              <a:t> Introduction</a:t>
            </a:r>
          </a:p>
          <a:p>
            <a:pPr marL="541338" indent="539750">
              <a:lnSpc>
                <a:spcPct val="90000"/>
              </a:lnSpc>
              <a:buFont typeface="Wingdings" pitchFamily="2" charset="2"/>
              <a:buChar char="ü"/>
              <a:tabLst>
                <a:tab pos="1158875" algn="l"/>
              </a:tabLst>
              <a:defRPr/>
            </a:pPr>
            <a:r>
              <a:rPr lang="fr-FR" dirty="0" smtClean="0">
                <a:solidFill>
                  <a:srgbClr val="FF0000"/>
                </a:solidFill>
              </a:rPr>
              <a:t> Les versions </a:t>
            </a:r>
          </a:p>
          <a:p>
            <a:pPr marL="541338" indent="539750">
              <a:lnSpc>
                <a:spcPct val="90000"/>
              </a:lnSpc>
              <a:buFont typeface="Wingdings" pitchFamily="2" charset="2"/>
              <a:buChar char="ü"/>
              <a:tabLst>
                <a:tab pos="1158875" algn="l"/>
              </a:tabLst>
              <a:defRPr/>
            </a:pPr>
            <a:r>
              <a:rPr lang="fr-FR" dirty="0" smtClean="0">
                <a:solidFill>
                  <a:srgbClr val="FF0000"/>
                </a:solidFill>
              </a:rPr>
              <a:t> Caractéristiques Principales </a:t>
            </a:r>
          </a:p>
          <a:p>
            <a:pPr>
              <a:lnSpc>
                <a:spcPct val="90000"/>
              </a:lnSpc>
              <a:buFont typeface="Wingdings" pitchFamily="2" charset="2"/>
              <a:buNone/>
              <a:defRPr/>
            </a:pPr>
            <a:endParaRPr lang="fr-FR" dirty="0" smtClean="0">
              <a:solidFill>
                <a:srgbClr val="FF0000"/>
              </a:solidFill>
            </a:endParaRPr>
          </a:p>
          <a:p>
            <a:pPr>
              <a:lnSpc>
                <a:spcPct val="90000"/>
              </a:lnSpc>
              <a:buFont typeface="Wingdings" pitchFamily="2" charset="2"/>
              <a:buNone/>
              <a:defRPr/>
            </a:pPr>
            <a:endParaRPr lang="fr-FR" dirty="0" smtClean="0">
              <a:solidFill>
                <a:srgbClr val="FF0000"/>
              </a:solidFill>
            </a:endParaRPr>
          </a:p>
          <a:p>
            <a:pPr>
              <a:lnSpc>
                <a:spcPct val="90000"/>
              </a:lnSpc>
              <a:buFont typeface="Wingdings" pitchFamily="2" charset="2"/>
              <a:buNone/>
              <a:defRPr/>
            </a:pPr>
            <a:r>
              <a:rPr lang="fr-FR" dirty="0" smtClean="0">
                <a:solidFill>
                  <a:srgbClr val="FF0000"/>
                </a:solidFill>
              </a:rPr>
              <a:t/>
            </a:r>
            <a:br>
              <a:rPr lang="fr-FR" dirty="0" smtClean="0">
                <a:solidFill>
                  <a:srgbClr val="FF0000"/>
                </a:solidFill>
              </a:rPr>
            </a:br>
            <a:r>
              <a:rPr lang="fr-FR" dirty="0" smtClean="0">
                <a:solidFill>
                  <a:srgbClr val="FF0000"/>
                </a:solidFill>
              </a:rPr>
              <a:t/>
            </a:r>
            <a:br>
              <a:rPr lang="fr-FR" dirty="0" smtClean="0">
                <a:solidFill>
                  <a:srgbClr val="FF0000"/>
                </a:solidFill>
              </a:rPr>
            </a:br>
            <a:endParaRPr lang="en-US" dirty="0" smtClean="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3"/>
          <p:cNvSpPr>
            <a:spLocks noGrp="1"/>
          </p:cNvSpPr>
          <p:nvPr>
            <p:ph type="title"/>
          </p:nvPr>
        </p:nvSpPr>
        <p:spPr/>
        <p:txBody>
          <a:bodyPr/>
          <a:lstStyle/>
          <a:p>
            <a:r>
              <a:rPr lang="fr-FR" smtClean="0">
                <a:solidFill>
                  <a:srgbClr val="FF0000"/>
                </a:solidFill>
              </a:rPr>
              <a:t>Les fenêtres de travail</a:t>
            </a:r>
            <a:r>
              <a:rPr lang="fr-FR" smtClean="0"/>
              <a:t/>
            </a:r>
            <a:br>
              <a:rPr lang="fr-FR" smtClean="0"/>
            </a:br>
            <a:endParaRPr lang="fr-FR" smtClean="0"/>
          </a:p>
        </p:txBody>
      </p:sp>
      <p:pic>
        <p:nvPicPr>
          <p:cNvPr id="24579" name="Espace réservé du contenu 5" descr="3.JPG"/>
          <p:cNvPicPr>
            <a:picLocks noGrp="1" noChangeAspect="1"/>
          </p:cNvPicPr>
          <p:nvPr>
            <p:ph idx="1"/>
          </p:nvPr>
        </p:nvPicPr>
        <p:blipFill>
          <a:blip r:embed="rId3" cstate="print"/>
          <a:srcRect/>
          <a:stretch>
            <a:fillRect/>
          </a:stretch>
        </p:blipFill>
        <p:spPr>
          <a:xfrm>
            <a:off x="4357682" y="1000108"/>
            <a:ext cx="4786318" cy="4929187"/>
          </a:xfrm>
        </p:spPr>
      </p:pic>
      <p:sp>
        <p:nvSpPr>
          <p:cNvPr id="4" name="Espace réservé du contenu 4"/>
          <p:cNvSpPr txBox="1">
            <a:spLocks/>
          </p:cNvSpPr>
          <p:nvPr/>
        </p:nvSpPr>
        <p:spPr bwMode="auto">
          <a:xfrm>
            <a:off x="0" y="1357298"/>
            <a:ext cx="4143404" cy="40767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Char char="Ÿ"/>
              <a:tabLst/>
              <a:defRPr/>
            </a:pPr>
            <a:r>
              <a:rPr kumimoji="0" lang="fr-FR" sz="2800" b="1" i="0" u="none" strike="noStrike" kern="0" cap="none" spc="0" normalizeH="0" baseline="0" noProof="0" dirty="0" smtClean="0">
                <a:ln>
                  <a:noFill/>
                </a:ln>
                <a:solidFill>
                  <a:schemeClr val="tx1"/>
                </a:solidFill>
                <a:effectLst/>
                <a:uLnTx/>
                <a:uFillTx/>
                <a:latin typeface="Century" pitchFamily="18" charset="0"/>
                <a:ea typeface="+mn-ea"/>
                <a:cs typeface="+mn-cs"/>
              </a:rPr>
              <a:t>L'éditeur des propriétés</a:t>
            </a: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Char char="Ÿ"/>
              <a:tabLst/>
              <a:defRPr/>
            </a:pPr>
            <a:endParaRPr kumimoji="0" lang="fr-FR" sz="2800" b="1" i="0" u="none" strike="noStrike" kern="0" cap="none" spc="0" normalizeH="0" baseline="0" noProof="0" dirty="0" smtClean="0">
              <a:ln>
                <a:noFill/>
              </a:ln>
              <a:solidFill>
                <a:schemeClr val="tx1"/>
              </a:solidFill>
              <a:effectLst/>
              <a:uLnTx/>
              <a:uFillTx/>
              <a:latin typeface="Century"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fr-FR" sz="2800" b="1" i="0" u="none" strike="noStrike" kern="0" cap="none" spc="0" normalizeH="0" baseline="0" noProof="0" dirty="0" smtClean="0">
                <a:ln>
                  <a:noFill/>
                </a:ln>
                <a:solidFill>
                  <a:schemeClr val="tx1"/>
                </a:solidFill>
                <a:effectLst/>
                <a:uLnTx/>
                <a:uFillTx/>
                <a:latin typeface="+mn-lt"/>
                <a:ea typeface="+mn-ea"/>
                <a:cs typeface="+mn-cs"/>
              </a:rPr>
              <a:t>     </a:t>
            </a:r>
            <a:r>
              <a:rPr kumimoji="0" lang="fr-FR" sz="2800" b="0" i="0" u="none" strike="noStrike" kern="0" cap="none" spc="0" normalizeH="0" baseline="0" noProof="0" dirty="0" smtClean="0">
                <a:ln>
                  <a:noFill/>
                </a:ln>
                <a:solidFill>
                  <a:schemeClr val="tx1"/>
                </a:solidFill>
                <a:effectLst/>
                <a:uLnTx/>
                <a:uFillTx/>
                <a:latin typeface="Century" pitchFamily="18" charset="0"/>
                <a:ea typeface="+mn-ea"/>
                <a:cs typeface="+mn-cs"/>
              </a:rPr>
              <a:t>Cette fenêtre permet de modifier les propriétés du ou des objets sélectionnés. </a:t>
            </a: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endParaRPr kumimoji="0" lang="fr-FR" sz="2800" b="0" i="0" u="none" strike="noStrike" kern="0" cap="none" spc="0" normalizeH="0" baseline="0" noProof="0" dirty="0" smtClean="0">
              <a:ln>
                <a:noFill/>
              </a:ln>
              <a:solidFill>
                <a:schemeClr val="tx1"/>
              </a:solidFill>
              <a:effectLst/>
              <a:uLnTx/>
              <a:uFillTx/>
              <a:latin typeface="Century" pitchFamily="18" charset="0"/>
              <a:ea typeface="+mn-ea"/>
              <a:cs typeface="+mn-cs"/>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3"/>
          <p:cNvSpPr>
            <a:spLocks noGrp="1"/>
          </p:cNvSpPr>
          <p:nvPr>
            <p:ph type="title"/>
          </p:nvPr>
        </p:nvSpPr>
        <p:spPr/>
        <p:txBody>
          <a:bodyPr/>
          <a:lstStyle/>
          <a:p>
            <a:r>
              <a:rPr lang="fr-FR" smtClean="0">
                <a:solidFill>
                  <a:srgbClr val="FF0000"/>
                </a:solidFill>
              </a:rPr>
              <a:t>Les fenêtres de travail</a:t>
            </a:r>
            <a:r>
              <a:rPr lang="fr-FR" smtClean="0"/>
              <a:t/>
            </a:r>
            <a:br>
              <a:rPr lang="fr-FR" smtClean="0"/>
            </a:br>
            <a:endParaRPr lang="fr-FR" smtClean="0"/>
          </a:p>
        </p:txBody>
      </p:sp>
      <p:pic>
        <p:nvPicPr>
          <p:cNvPr id="26627" name="Espace réservé du contenu 5" descr="4.bmp"/>
          <p:cNvPicPr>
            <a:picLocks noGrp="1" noChangeAspect="1"/>
          </p:cNvPicPr>
          <p:nvPr>
            <p:ph idx="1"/>
          </p:nvPr>
        </p:nvPicPr>
        <p:blipFill>
          <a:blip r:embed="rId3" cstate="print"/>
          <a:srcRect/>
          <a:stretch>
            <a:fillRect/>
          </a:stretch>
        </p:blipFill>
        <p:spPr>
          <a:xfrm>
            <a:off x="4143369" y="1071546"/>
            <a:ext cx="5000631" cy="5000625"/>
          </a:xfrm>
        </p:spPr>
      </p:pic>
      <p:sp>
        <p:nvSpPr>
          <p:cNvPr id="4" name="Espace réservé du contenu 4"/>
          <p:cNvSpPr txBox="1">
            <a:spLocks/>
          </p:cNvSpPr>
          <p:nvPr/>
        </p:nvSpPr>
        <p:spPr bwMode="auto">
          <a:xfrm>
            <a:off x="428596" y="1071546"/>
            <a:ext cx="3286148" cy="493396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Char char="Ÿ"/>
              <a:tabLst/>
              <a:defRPr/>
            </a:pPr>
            <a:r>
              <a:rPr kumimoji="0" lang="fr-FR" sz="2800" b="1" i="0" u="none" strike="noStrike" kern="0" cap="none" spc="0" normalizeH="0" baseline="0" noProof="0" dirty="0" smtClean="0">
                <a:ln>
                  <a:noFill/>
                </a:ln>
                <a:solidFill>
                  <a:schemeClr val="tx1"/>
                </a:solidFill>
                <a:effectLst/>
                <a:uLnTx/>
                <a:uFillTx/>
                <a:latin typeface="Book Antiqua" pitchFamily="18" charset="0"/>
                <a:ea typeface="+mn-ea"/>
                <a:cs typeface="+mn-cs"/>
              </a:rPr>
              <a:t>L'éditeur de code PL/SQL</a:t>
            </a: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endParaRPr kumimoji="0" lang="fr-FR"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fr-FR" sz="2800" b="0" i="0" u="none" strike="noStrike" kern="0" cap="none" spc="0" normalizeH="0" baseline="0" noProof="0" dirty="0" smtClean="0">
                <a:ln>
                  <a:noFill/>
                </a:ln>
                <a:solidFill>
                  <a:schemeClr val="tx1"/>
                </a:solidFill>
                <a:effectLst/>
                <a:uLnTx/>
                <a:uFillTx/>
                <a:latin typeface="Book Antiqua" pitchFamily="18" charset="0"/>
                <a:ea typeface="+mn-ea"/>
                <a:cs typeface="+mn-cs"/>
              </a:rPr>
              <a:t>L'édition de tout code PL/SQL se fait dans la fenêtre d'édition de code</a:t>
            </a:r>
            <a:br>
              <a:rPr kumimoji="0" lang="fr-FR" sz="2800" b="0" i="0" u="none" strike="noStrike" kern="0" cap="none" spc="0" normalizeH="0" baseline="0" noProof="0" dirty="0" smtClean="0">
                <a:ln>
                  <a:noFill/>
                </a:ln>
                <a:solidFill>
                  <a:schemeClr val="tx1"/>
                </a:solidFill>
                <a:effectLst/>
                <a:uLnTx/>
                <a:uFillTx/>
                <a:latin typeface="Book Antiqua" pitchFamily="18" charset="0"/>
                <a:ea typeface="+mn-ea"/>
                <a:cs typeface="+mn-cs"/>
              </a:rPr>
            </a:br>
            <a:r>
              <a:rPr kumimoji="0" lang="fr-FR" sz="2800" b="0" i="0" u="none" strike="noStrike" kern="0" cap="none" spc="0" normalizeH="0" baseline="0" noProof="0" dirty="0" smtClean="0">
                <a:ln>
                  <a:noFill/>
                </a:ln>
                <a:solidFill>
                  <a:schemeClr val="tx1"/>
                </a:solidFill>
                <a:effectLst/>
                <a:uLnTx/>
                <a:uFillTx/>
                <a:latin typeface="Book Antiqua" pitchFamily="18" charset="0"/>
                <a:ea typeface="+mn-ea"/>
                <a:cs typeface="+mn-cs"/>
              </a:rPr>
              <a:t/>
            </a:r>
            <a:br>
              <a:rPr kumimoji="0" lang="fr-FR" sz="2800" b="0" i="0" u="none" strike="noStrike" kern="0" cap="none" spc="0" normalizeH="0" baseline="0" noProof="0" dirty="0" smtClean="0">
                <a:ln>
                  <a:noFill/>
                </a:ln>
                <a:solidFill>
                  <a:schemeClr val="tx1"/>
                </a:solidFill>
                <a:effectLst/>
                <a:uLnTx/>
                <a:uFillTx/>
                <a:latin typeface="Book Antiqua" pitchFamily="18" charset="0"/>
                <a:ea typeface="+mn-ea"/>
                <a:cs typeface="+mn-cs"/>
              </a:rPr>
            </a:br>
            <a:endParaRPr kumimoji="0" lang="fr-FR" sz="2800" b="0" i="0" u="none" strike="noStrike" kern="0" cap="none" spc="0" normalizeH="0" baseline="0" noProof="0" dirty="0" smtClean="0">
              <a:ln>
                <a:noFill/>
              </a:ln>
              <a:solidFill>
                <a:schemeClr val="tx1"/>
              </a:solidFill>
              <a:effectLst/>
              <a:uLnTx/>
              <a:uFillTx/>
              <a:latin typeface="Book Antiqua" pitchFamily="18" charset="0"/>
              <a:ea typeface="+mn-ea"/>
              <a:cs typeface="+mn-cs"/>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3"/>
          <p:cNvSpPr>
            <a:spLocks noGrp="1"/>
          </p:cNvSpPr>
          <p:nvPr>
            <p:ph type="title"/>
          </p:nvPr>
        </p:nvSpPr>
        <p:spPr/>
        <p:txBody>
          <a:bodyPr/>
          <a:lstStyle/>
          <a:p>
            <a:r>
              <a:rPr lang="fr-FR" smtClean="0">
                <a:solidFill>
                  <a:srgbClr val="FF0000"/>
                </a:solidFill>
              </a:rPr>
              <a:t>Les fenêtres de travail</a:t>
            </a:r>
            <a:r>
              <a:rPr lang="fr-FR" smtClean="0"/>
              <a:t/>
            </a:r>
            <a:br>
              <a:rPr lang="fr-FR" smtClean="0"/>
            </a:br>
            <a:endParaRPr lang="fr-FR" smtClean="0"/>
          </a:p>
        </p:txBody>
      </p:sp>
      <p:pic>
        <p:nvPicPr>
          <p:cNvPr id="28675" name="Espace réservé du contenu 5" descr="5.JPG"/>
          <p:cNvPicPr>
            <a:picLocks noGrp="1" noChangeAspect="1"/>
          </p:cNvPicPr>
          <p:nvPr>
            <p:ph idx="1"/>
          </p:nvPr>
        </p:nvPicPr>
        <p:blipFill>
          <a:blip r:embed="rId3" cstate="print"/>
          <a:srcRect/>
          <a:stretch>
            <a:fillRect/>
          </a:stretch>
        </p:blipFill>
        <p:spPr>
          <a:xfrm>
            <a:off x="5072066" y="928670"/>
            <a:ext cx="4071934" cy="5072062"/>
          </a:xfrm>
        </p:spPr>
      </p:pic>
      <p:sp>
        <p:nvSpPr>
          <p:cNvPr id="4" name="Espace réservé du contenu 4"/>
          <p:cNvSpPr txBox="1">
            <a:spLocks/>
          </p:cNvSpPr>
          <p:nvPr/>
        </p:nvSpPr>
        <p:spPr bwMode="auto">
          <a:xfrm>
            <a:off x="500034" y="1285860"/>
            <a:ext cx="4462466" cy="4391044"/>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eaLnBrk="0" hangingPunct="0">
              <a:spcBef>
                <a:spcPct val="20000"/>
              </a:spcBef>
              <a:buClr>
                <a:srgbClr val="CC0000"/>
              </a:buClr>
              <a:buFont typeface="Wingdings" pitchFamily="2" charset="2"/>
              <a:buChar char="Ÿ"/>
              <a:defRPr/>
            </a:pPr>
            <a:r>
              <a:rPr lang="fr-FR" b="1" kern="0" dirty="0" smtClean="0">
                <a:latin typeface="Book Antiqua" pitchFamily="18" charset="0"/>
                <a:cs typeface="+mn-cs"/>
              </a:rPr>
              <a:t>La palette de syntaxe</a:t>
            </a: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endParaRPr kumimoji="0" lang="fr-FR" sz="2800" b="0" i="0" u="none" strike="noStrike" kern="0" cap="none" spc="0" normalizeH="0" baseline="0" noProof="0" dirty="0" smtClean="0">
              <a:ln>
                <a:noFill/>
              </a:ln>
              <a:solidFill>
                <a:schemeClr val="tx1"/>
              </a:solidFill>
              <a:effectLst/>
              <a:uLnTx/>
              <a:uFillTx/>
              <a:latin typeface="Book Antiqua"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fr-FR" sz="2800" b="0" i="0" u="none" strike="noStrike" kern="0" cap="none" spc="0" normalizeH="0" baseline="0" noProof="0" dirty="0" smtClean="0">
                <a:ln>
                  <a:noFill/>
                </a:ln>
                <a:solidFill>
                  <a:schemeClr val="tx1"/>
                </a:solidFill>
                <a:effectLst/>
                <a:uLnTx/>
                <a:uFillTx/>
                <a:latin typeface="Book Antiqua" pitchFamily="18" charset="0"/>
                <a:ea typeface="+mn-ea"/>
                <a:cs typeface="+mn-cs"/>
              </a:rPr>
              <a:t> Cette boite de dialogue permet d'insérer le squelette des instructions PL/SQL ou des fonctions natives de Forms lorsque vous éditez du code PL/SQL. </a:t>
            </a:r>
            <a:r>
              <a:rPr kumimoji="0" lang="fr-FR" sz="2800" b="0" i="0" u="none" strike="noStrike" kern="0" cap="none" spc="0" normalizeH="0" baseline="0" noProof="0" dirty="0" smtClean="0">
                <a:ln>
                  <a:noFill/>
                </a:ln>
                <a:solidFill>
                  <a:schemeClr val="tx1"/>
                </a:solidFill>
                <a:effectLst/>
                <a:uLnTx/>
                <a:uFillTx/>
                <a:latin typeface="+mn-lt"/>
                <a:ea typeface="+mn-ea"/>
                <a:cs typeface="+mn-cs"/>
              </a:rPr>
              <a:t/>
            </a:r>
            <a:br>
              <a:rPr kumimoji="0" lang="fr-FR" sz="2800" b="0" i="0" u="none" strike="noStrike" kern="0" cap="none" spc="0" normalizeH="0" baseline="0" noProof="0" dirty="0" smtClean="0">
                <a:ln>
                  <a:noFill/>
                </a:ln>
                <a:solidFill>
                  <a:schemeClr val="tx1"/>
                </a:solidFill>
                <a:effectLst/>
                <a:uLnTx/>
                <a:uFillTx/>
                <a:latin typeface="+mn-lt"/>
                <a:ea typeface="+mn-ea"/>
                <a:cs typeface="+mn-cs"/>
              </a:rPr>
            </a:br>
            <a:endParaRPr kumimoji="0" lang="fr-FR"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endParaRPr kumimoji="0" lang="fr-FR"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3"/>
          <p:cNvSpPr>
            <a:spLocks noGrp="1"/>
          </p:cNvSpPr>
          <p:nvPr>
            <p:ph type="title"/>
          </p:nvPr>
        </p:nvSpPr>
        <p:spPr/>
        <p:txBody>
          <a:bodyPr/>
          <a:lstStyle/>
          <a:p>
            <a:r>
              <a:rPr lang="fr-FR" dirty="0" smtClean="0">
                <a:solidFill>
                  <a:srgbClr val="FF0000"/>
                </a:solidFill>
              </a:rPr>
              <a:t>Les composants d'une application Forms</a:t>
            </a:r>
          </a:p>
        </p:txBody>
      </p:sp>
      <p:sp>
        <p:nvSpPr>
          <p:cNvPr id="29699" name="Espace réservé du contenu 4"/>
          <p:cNvSpPr>
            <a:spLocks noGrp="1"/>
          </p:cNvSpPr>
          <p:nvPr>
            <p:ph idx="1"/>
          </p:nvPr>
        </p:nvSpPr>
        <p:spPr/>
        <p:txBody>
          <a:bodyPr/>
          <a:lstStyle/>
          <a:p>
            <a:endParaRPr lang="fr-FR" dirty="0" smtClean="0">
              <a:latin typeface="Book Antiqua" pitchFamily="18" charset="0"/>
            </a:endParaRPr>
          </a:p>
          <a:p>
            <a:endParaRPr lang="fr-FR" dirty="0" smtClean="0">
              <a:latin typeface="Book Antiqua" pitchFamily="18" charset="0"/>
            </a:endParaRPr>
          </a:p>
          <a:p>
            <a:r>
              <a:rPr lang="fr-FR" dirty="0" smtClean="0">
                <a:latin typeface="Book Antiqua" pitchFamily="18" charset="0"/>
              </a:rPr>
              <a:t>Une application Forms est constituée d'un ensemble de composants</a:t>
            </a:r>
            <a:br>
              <a:rPr lang="fr-FR" dirty="0" smtClean="0">
                <a:latin typeface="Book Antiqua" pitchFamily="18" charset="0"/>
              </a:rPr>
            </a:br>
            <a:r>
              <a:rPr lang="fr-FR" dirty="0" smtClean="0">
                <a:latin typeface="Book Antiqua" pitchFamily="18" charset="0"/>
              </a:rPr>
              <a:t/>
            </a:r>
            <a:br>
              <a:rPr lang="fr-FR" dirty="0" smtClean="0">
                <a:latin typeface="Book Antiqua" pitchFamily="18" charset="0"/>
              </a:rPr>
            </a:br>
            <a:r>
              <a:rPr lang="fr-FR" dirty="0" smtClean="0">
                <a:latin typeface="Book Antiqua" pitchFamily="18" charset="0"/>
              </a:rPr>
              <a:t>L'unité de base d'une application Forms est le Module</a:t>
            </a:r>
            <a:br>
              <a:rPr lang="fr-FR" dirty="0" smtClean="0">
                <a:latin typeface="Book Antiqua" pitchFamily="18" charset="0"/>
              </a:rPr>
            </a:br>
            <a:r>
              <a:rPr lang="fr-FR" dirty="0" smtClean="0"/>
              <a:t/>
            </a:r>
            <a:br>
              <a:rPr lang="fr-FR" dirty="0" smtClean="0"/>
            </a:br>
            <a:endParaRPr lang="fr-FR" dirty="0" smtClean="0"/>
          </a:p>
          <a:p>
            <a:pPr>
              <a:buFont typeface="Wingdings" pitchFamily="2" charset="2"/>
              <a:buNone/>
            </a:pPr>
            <a:endParaRPr lang="fr-FR" dirty="0" smtClean="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3"/>
          <p:cNvSpPr>
            <a:spLocks noGrp="1"/>
          </p:cNvSpPr>
          <p:nvPr>
            <p:ph type="title"/>
          </p:nvPr>
        </p:nvSpPr>
        <p:spPr/>
        <p:txBody>
          <a:bodyPr/>
          <a:lstStyle/>
          <a:p>
            <a:r>
              <a:rPr lang="fr-FR" dirty="0" smtClean="0">
                <a:solidFill>
                  <a:srgbClr val="FF0000"/>
                </a:solidFill>
              </a:rPr>
              <a:t>Les composants d'une application Forms</a:t>
            </a:r>
            <a:endParaRPr lang="fr-FR" dirty="0" smtClean="0"/>
          </a:p>
        </p:txBody>
      </p:sp>
      <p:sp>
        <p:nvSpPr>
          <p:cNvPr id="5" name="Espace réservé du contenu 4"/>
          <p:cNvSpPr>
            <a:spLocks noGrp="1"/>
          </p:cNvSpPr>
          <p:nvPr>
            <p:ph idx="1"/>
          </p:nvPr>
        </p:nvSpPr>
        <p:spPr/>
        <p:txBody>
          <a:bodyPr/>
          <a:lstStyle/>
          <a:p>
            <a:pPr>
              <a:buFont typeface="Wingdings" pitchFamily="2" charset="2"/>
              <a:buChar char="q"/>
              <a:defRPr/>
            </a:pPr>
            <a:r>
              <a:rPr lang="fr-FR" b="1" dirty="0" smtClean="0">
                <a:latin typeface="Book Antiqua" pitchFamily="18" charset="0"/>
              </a:rPr>
              <a:t> Un module peut gérer les composants suivants : </a:t>
            </a:r>
          </a:p>
          <a:p>
            <a:pPr>
              <a:defRPr/>
            </a:pPr>
            <a:r>
              <a:rPr lang="fr-FR" dirty="0" smtClean="0">
                <a:solidFill>
                  <a:schemeClr val="accent1">
                    <a:lumMod val="75000"/>
                  </a:schemeClr>
                </a:solidFill>
                <a:latin typeface="Century" pitchFamily="18" charset="0"/>
              </a:rPr>
              <a:t>Déclencheurs [Triggers] </a:t>
            </a:r>
          </a:p>
          <a:p>
            <a:pPr>
              <a:defRPr/>
            </a:pPr>
            <a:r>
              <a:rPr lang="fr-FR" dirty="0" smtClean="0">
                <a:solidFill>
                  <a:schemeClr val="accent1">
                    <a:lumMod val="75000"/>
                  </a:schemeClr>
                </a:solidFill>
                <a:latin typeface="Century" pitchFamily="18" charset="0"/>
              </a:rPr>
              <a:t>Alertes [</a:t>
            </a:r>
            <a:r>
              <a:rPr lang="fr-FR" dirty="0" err="1" smtClean="0">
                <a:solidFill>
                  <a:schemeClr val="accent1">
                    <a:lumMod val="75000"/>
                  </a:schemeClr>
                </a:solidFill>
                <a:latin typeface="Century" pitchFamily="18" charset="0"/>
              </a:rPr>
              <a:t>Alerts</a:t>
            </a:r>
            <a:r>
              <a:rPr lang="fr-FR" dirty="0" smtClean="0">
                <a:solidFill>
                  <a:schemeClr val="accent1">
                    <a:lumMod val="75000"/>
                  </a:schemeClr>
                </a:solidFill>
                <a:latin typeface="Century" pitchFamily="18" charset="0"/>
              </a:rPr>
              <a:t>] </a:t>
            </a:r>
          </a:p>
          <a:p>
            <a:pPr>
              <a:defRPr/>
            </a:pPr>
            <a:r>
              <a:rPr lang="fr-FR" dirty="0" smtClean="0">
                <a:solidFill>
                  <a:schemeClr val="accent1">
                    <a:lumMod val="75000"/>
                  </a:schemeClr>
                </a:solidFill>
                <a:latin typeface="Century" pitchFamily="18" charset="0"/>
              </a:rPr>
              <a:t>Bibliothèques PL/SQL [Librairies] </a:t>
            </a:r>
          </a:p>
          <a:p>
            <a:pPr>
              <a:defRPr/>
            </a:pPr>
            <a:r>
              <a:rPr lang="fr-FR" dirty="0" smtClean="0">
                <a:solidFill>
                  <a:schemeClr val="accent1">
                    <a:lumMod val="75000"/>
                  </a:schemeClr>
                </a:solidFill>
                <a:latin typeface="Century" pitchFamily="18" charset="0"/>
              </a:rPr>
              <a:t>Menus </a:t>
            </a:r>
          </a:p>
          <a:p>
            <a:pPr>
              <a:defRPr/>
            </a:pPr>
            <a:r>
              <a:rPr lang="fr-FR" dirty="0" smtClean="0">
                <a:solidFill>
                  <a:schemeClr val="accent1">
                    <a:lumMod val="75000"/>
                  </a:schemeClr>
                </a:solidFill>
                <a:latin typeface="Century" pitchFamily="18" charset="0"/>
              </a:rPr>
              <a:t>Blocs de données [Blocks] </a:t>
            </a:r>
          </a:p>
          <a:p>
            <a:pPr>
              <a:defRPr/>
            </a:pPr>
            <a:r>
              <a:rPr lang="fr-FR" dirty="0" smtClean="0">
                <a:solidFill>
                  <a:schemeClr val="accent1">
                    <a:lumMod val="75000"/>
                  </a:schemeClr>
                </a:solidFill>
                <a:latin typeface="Century" pitchFamily="18" charset="0"/>
              </a:rPr>
              <a:t>Canevas [</a:t>
            </a:r>
            <a:r>
              <a:rPr lang="fr-FR" dirty="0" err="1" smtClean="0">
                <a:solidFill>
                  <a:schemeClr val="accent1">
                    <a:lumMod val="75000"/>
                  </a:schemeClr>
                </a:solidFill>
                <a:latin typeface="Century" pitchFamily="18" charset="0"/>
              </a:rPr>
              <a:t>Canvas</a:t>
            </a:r>
            <a:r>
              <a:rPr lang="fr-FR" dirty="0" smtClean="0">
                <a:solidFill>
                  <a:schemeClr val="accent1">
                    <a:lumMod val="75000"/>
                  </a:schemeClr>
                </a:solidFill>
                <a:latin typeface="Century" pitchFamily="18" charset="0"/>
              </a:rPr>
              <a:t>] </a:t>
            </a:r>
          </a:p>
          <a:p>
            <a:pPr>
              <a:buFont typeface="Times New Roman" pitchFamily="18" charset="0"/>
              <a:buChar char="−"/>
              <a:defRPr/>
            </a:pPr>
            <a:endParaRPr lang="fr-FR" dirty="0" smtClean="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3"/>
          <p:cNvSpPr>
            <a:spLocks noGrp="1"/>
          </p:cNvSpPr>
          <p:nvPr>
            <p:ph type="title"/>
          </p:nvPr>
        </p:nvSpPr>
        <p:spPr/>
        <p:txBody>
          <a:bodyPr/>
          <a:lstStyle/>
          <a:p>
            <a:r>
              <a:rPr lang="fr-FR" dirty="0" smtClean="0">
                <a:solidFill>
                  <a:srgbClr val="FF0000"/>
                </a:solidFill>
              </a:rPr>
              <a:t>Les composants d'une application Forms</a:t>
            </a:r>
            <a:endParaRPr lang="fr-FR" dirty="0" smtClean="0"/>
          </a:p>
        </p:txBody>
      </p:sp>
      <p:sp>
        <p:nvSpPr>
          <p:cNvPr id="5" name="Espace réservé du contenu 4"/>
          <p:cNvSpPr>
            <a:spLocks noGrp="1"/>
          </p:cNvSpPr>
          <p:nvPr>
            <p:ph idx="1"/>
          </p:nvPr>
        </p:nvSpPr>
        <p:spPr>
          <a:xfrm>
            <a:off x="642938" y="1857375"/>
            <a:ext cx="7848600" cy="3929063"/>
          </a:xfrm>
        </p:spPr>
        <p:txBody>
          <a:bodyPr/>
          <a:lstStyle/>
          <a:p>
            <a:pPr>
              <a:defRPr/>
            </a:pPr>
            <a:r>
              <a:rPr lang="fr-FR" dirty="0" smtClean="0">
                <a:solidFill>
                  <a:schemeClr val="accent1">
                    <a:lumMod val="75000"/>
                  </a:schemeClr>
                </a:solidFill>
                <a:latin typeface="Book Antiqua" pitchFamily="18" charset="0"/>
              </a:rPr>
              <a:t>Editeurs [Editors] </a:t>
            </a:r>
          </a:p>
          <a:p>
            <a:pPr>
              <a:defRPr/>
            </a:pPr>
            <a:r>
              <a:rPr lang="fr-FR" dirty="0" smtClean="0">
                <a:solidFill>
                  <a:schemeClr val="accent1">
                    <a:lumMod val="75000"/>
                  </a:schemeClr>
                </a:solidFill>
                <a:latin typeface="Book Antiqua" pitchFamily="18" charset="0"/>
              </a:rPr>
              <a:t>Liste de valeurs (LOV) [List of values] </a:t>
            </a:r>
          </a:p>
          <a:p>
            <a:pPr>
              <a:defRPr/>
            </a:pPr>
            <a:r>
              <a:rPr lang="fr-FR" dirty="0" smtClean="0">
                <a:solidFill>
                  <a:schemeClr val="accent1">
                    <a:lumMod val="75000"/>
                  </a:schemeClr>
                </a:solidFill>
                <a:latin typeface="Book Antiqua" pitchFamily="18" charset="0"/>
              </a:rPr>
              <a:t>Groupes d'objets [Object groups] </a:t>
            </a:r>
          </a:p>
          <a:p>
            <a:pPr>
              <a:defRPr/>
            </a:pPr>
            <a:r>
              <a:rPr lang="fr-FR" dirty="0" smtClean="0">
                <a:solidFill>
                  <a:schemeClr val="accent1">
                    <a:lumMod val="75000"/>
                  </a:schemeClr>
                </a:solidFill>
                <a:latin typeface="Book Antiqua" pitchFamily="18" charset="0"/>
              </a:rPr>
              <a:t>Paramètres [</a:t>
            </a:r>
            <a:r>
              <a:rPr lang="fr-FR" dirty="0" err="1" smtClean="0">
                <a:solidFill>
                  <a:schemeClr val="accent1">
                    <a:lumMod val="75000"/>
                  </a:schemeClr>
                </a:solidFill>
                <a:latin typeface="Book Antiqua" pitchFamily="18" charset="0"/>
              </a:rPr>
              <a:t>Parameterss</a:t>
            </a:r>
            <a:r>
              <a:rPr lang="fr-FR" dirty="0" smtClean="0">
                <a:solidFill>
                  <a:schemeClr val="accent1">
                    <a:lumMod val="75000"/>
                  </a:schemeClr>
                </a:solidFill>
                <a:latin typeface="Book Antiqua" pitchFamily="18" charset="0"/>
              </a:rPr>
              <a:t>] </a:t>
            </a:r>
          </a:p>
          <a:p>
            <a:pPr>
              <a:defRPr/>
            </a:pPr>
            <a:r>
              <a:rPr lang="fr-FR" dirty="0" smtClean="0">
                <a:solidFill>
                  <a:schemeClr val="accent1">
                    <a:lumMod val="75000"/>
                  </a:schemeClr>
                </a:solidFill>
                <a:latin typeface="Book Antiqua" pitchFamily="18" charset="0"/>
              </a:rPr>
              <a:t>Menus instantanés [</a:t>
            </a:r>
            <a:r>
              <a:rPr lang="fr-FR" dirty="0" err="1" smtClean="0">
                <a:solidFill>
                  <a:schemeClr val="accent1">
                    <a:lumMod val="75000"/>
                  </a:schemeClr>
                </a:solidFill>
                <a:latin typeface="Book Antiqua" pitchFamily="18" charset="0"/>
              </a:rPr>
              <a:t>Popup</a:t>
            </a:r>
            <a:r>
              <a:rPr lang="fr-FR" dirty="0" smtClean="0">
                <a:solidFill>
                  <a:schemeClr val="accent1">
                    <a:lumMod val="75000"/>
                  </a:schemeClr>
                </a:solidFill>
                <a:latin typeface="Book Antiqua" pitchFamily="18" charset="0"/>
              </a:rPr>
              <a:t> menus] </a:t>
            </a:r>
          </a:p>
          <a:p>
            <a:pPr>
              <a:buFont typeface="Arial" pitchFamily="34" charset="0"/>
              <a:buChar char="•"/>
              <a:defRPr/>
            </a:pPr>
            <a:r>
              <a:rPr lang="fr-FR" dirty="0" smtClean="0">
                <a:solidFill>
                  <a:schemeClr val="accent1">
                    <a:lumMod val="75000"/>
                  </a:schemeClr>
                </a:solidFill>
                <a:latin typeface="Book Antiqua" pitchFamily="18" charset="0"/>
              </a:rPr>
              <a:t> Unités de programme [Program </a:t>
            </a:r>
            <a:r>
              <a:rPr lang="fr-FR" dirty="0" err="1" smtClean="0">
                <a:solidFill>
                  <a:schemeClr val="accent1">
                    <a:lumMod val="75000"/>
                  </a:schemeClr>
                </a:solidFill>
                <a:latin typeface="Book Antiqua" pitchFamily="18" charset="0"/>
              </a:rPr>
              <a:t>units</a:t>
            </a:r>
            <a:r>
              <a:rPr lang="fr-FR" dirty="0" smtClean="0">
                <a:solidFill>
                  <a:schemeClr val="accent1">
                    <a:lumMod val="75000"/>
                  </a:schemeClr>
                </a:solidFill>
                <a:latin typeface="Book Antiqua" pitchFamily="18" charset="0"/>
              </a:rPr>
              <a:t>] </a:t>
            </a:r>
          </a:p>
          <a:p>
            <a:pPr>
              <a:buFont typeface="Wingdings" pitchFamily="2" charset="2"/>
              <a:buNone/>
              <a:defRPr/>
            </a:pPr>
            <a:endParaRPr lang="fr-FR" dirty="0">
              <a:solidFill>
                <a:schemeClr val="accent1">
                  <a:lumMod val="75000"/>
                </a:schemeClr>
              </a:solidFill>
            </a:endParaRP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3"/>
          <p:cNvSpPr>
            <a:spLocks noGrp="1"/>
          </p:cNvSpPr>
          <p:nvPr>
            <p:ph type="title"/>
          </p:nvPr>
        </p:nvSpPr>
        <p:spPr/>
        <p:txBody>
          <a:bodyPr/>
          <a:lstStyle/>
          <a:p>
            <a:r>
              <a:rPr lang="fr-FR" dirty="0" smtClean="0">
                <a:solidFill>
                  <a:srgbClr val="FF0000"/>
                </a:solidFill>
              </a:rPr>
              <a:t>Les composants d'une application Forms</a:t>
            </a:r>
            <a:endParaRPr lang="fr-FR" dirty="0" smtClean="0"/>
          </a:p>
        </p:txBody>
      </p:sp>
      <p:sp>
        <p:nvSpPr>
          <p:cNvPr id="5" name="Espace réservé du contenu 4"/>
          <p:cNvSpPr>
            <a:spLocks noGrp="1"/>
          </p:cNvSpPr>
          <p:nvPr>
            <p:ph idx="1"/>
          </p:nvPr>
        </p:nvSpPr>
        <p:spPr>
          <a:xfrm>
            <a:off x="571500" y="2000250"/>
            <a:ext cx="7848600" cy="4076700"/>
          </a:xfrm>
        </p:spPr>
        <p:txBody>
          <a:bodyPr/>
          <a:lstStyle/>
          <a:p>
            <a:pPr>
              <a:defRPr/>
            </a:pPr>
            <a:r>
              <a:rPr lang="fr-FR" dirty="0" smtClean="0">
                <a:solidFill>
                  <a:schemeClr val="accent1">
                    <a:lumMod val="75000"/>
                  </a:schemeClr>
                </a:solidFill>
                <a:latin typeface="Book Antiqua" pitchFamily="18" charset="0"/>
              </a:rPr>
              <a:t>Classes de propriété [</a:t>
            </a:r>
            <a:r>
              <a:rPr lang="fr-FR" dirty="0" err="1" smtClean="0">
                <a:solidFill>
                  <a:schemeClr val="accent1">
                    <a:lumMod val="75000"/>
                  </a:schemeClr>
                </a:solidFill>
                <a:latin typeface="Book Antiqua" pitchFamily="18" charset="0"/>
              </a:rPr>
              <a:t>Property</a:t>
            </a:r>
            <a:r>
              <a:rPr lang="fr-FR" dirty="0" smtClean="0">
                <a:solidFill>
                  <a:schemeClr val="accent1">
                    <a:lumMod val="75000"/>
                  </a:schemeClr>
                </a:solidFill>
                <a:latin typeface="Book Antiqua" pitchFamily="18" charset="0"/>
              </a:rPr>
              <a:t> classes] </a:t>
            </a:r>
          </a:p>
          <a:p>
            <a:pPr>
              <a:defRPr/>
            </a:pPr>
            <a:r>
              <a:rPr lang="fr-FR" dirty="0" smtClean="0">
                <a:solidFill>
                  <a:schemeClr val="accent1">
                    <a:lumMod val="75000"/>
                  </a:schemeClr>
                </a:solidFill>
                <a:latin typeface="Book Antiqua" pitchFamily="18" charset="0"/>
              </a:rPr>
              <a:t>Groupes d'enregistrements [Record groups] </a:t>
            </a:r>
          </a:p>
          <a:p>
            <a:pPr>
              <a:defRPr/>
            </a:pPr>
            <a:r>
              <a:rPr lang="fr-FR" dirty="0" smtClean="0">
                <a:solidFill>
                  <a:schemeClr val="accent1">
                    <a:lumMod val="75000"/>
                  </a:schemeClr>
                </a:solidFill>
                <a:latin typeface="Book Antiqua" pitchFamily="18" charset="0"/>
              </a:rPr>
              <a:t>Etats [Reports] </a:t>
            </a:r>
          </a:p>
          <a:p>
            <a:pPr>
              <a:defRPr/>
            </a:pPr>
            <a:r>
              <a:rPr lang="fr-FR" dirty="0" smtClean="0">
                <a:solidFill>
                  <a:schemeClr val="accent1">
                    <a:lumMod val="75000"/>
                  </a:schemeClr>
                </a:solidFill>
                <a:latin typeface="Book Antiqua" pitchFamily="18" charset="0"/>
              </a:rPr>
              <a:t>Attributs visuels [Visual </a:t>
            </a:r>
            <a:r>
              <a:rPr lang="fr-FR" dirty="0" err="1" smtClean="0">
                <a:solidFill>
                  <a:schemeClr val="accent1">
                    <a:lumMod val="75000"/>
                  </a:schemeClr>
                </a:solidFill>
                <a:latin typeface="Book Antiqua" pitchFamily="18" charset="0"/>
              </a:rPr>
              <a:t>attributes</a:t>
            </a:r>
            <a:r>
              <a:rPr lang="fr-FR" dirty="0" smtClean="0">
                <a:solidFill>
                  <a:schemeClr val="accent1">
                    <a:lumMod val="75000"/>
                  </a:schemeClr>
                </a:solidFill>
                <a:latin typeface="Book Antiqua" pitchFamily="18" charset="0"/>
              </a:rPr>
              <a:t>] </a:t>
            </a:r>
          </a:p>
          <a:p>
            <a:pPr>
              <a:defRPr/>
            </a:pPr>
            <a:r>
              <a:rPr lang="fr-FR" dirty="0" smtClean="0">
                <a:solidFill>
                  <a:schemeClr val="accent1">
                    <a:lumMod val="75000"/>
                  </a:schemeClr>
                </a:solidFill>
                <a:latin typeface="Book Antiqua" pitchFamily="18" charset="0"/>
              </a:rPr>
              <a:t>Fenêtres [Windows] </a:t>
            </a:r>
          </a:p>
          <a:p>
            <a:pPr>
              <a:buFont typeface="Wingdings" pitchFamily="2" charset="2"/>
              <a:buNone/>
              <a:defRPr/>
            </a:pPr>
            <a:endParaRPr lang="fr-FR" dirty="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428625" y="2166938"/>
            <a:ext cx="3008313" cy="3048000"/>
          </a:xfrm>
        </p:spPr>
        <p:txBody>
          <a:bodyPr/>
          <a:lstStyle/>
          <a:p>
            <a:pPr>
              <a:defRPr/>
            </a:pPr>
            <a:r>
              <a:rPr lang="fr-FR" sz="2400" dirty="0" smtClean="0">
                <a:solidFill>
                  <a:schemeClr val="accent1">
                    <a:lumMod val="75000"/>
                  </a:schemeClr>
                </a:solidFill>
                <a:latin typeface="Century" pitchFamily="18" charset="0"/>
              </a:rPr>
              <a:t>Déclencheurs :</a:t>
            </a:r>
            <a:endParaRPr lang="fr-FR" sz="2400" dirty="0" smtClean="0">
              <a:latin typeface="Century" pitchFamily="18" charset="0"/>
            </a:endParaRPr>
          </a:p>
          <a:p>
            <a:pPr>
              <a:defRPr/>
            </a:pPr>
            <a:r>
              <a:rPr lang="fr-FR" sz="2400" dirty="0" smtClean="0">
                <a:latin typeface="Century" pitchFamily="18" charset="0"/>
              </a:rPr>
              <a:t>Les déclencheurs contiennent du code exécutable. Ils sont nommés et répondent à des évènements spécifiques</a:t>
            </a:r>
            <a:r>
              <a:rPr lang="fr-FR" dirty="0" smtClean="0">
                <a:latin typeface="Century" pitchFamily="18" charset="0"/>
              </a:rPr>
              <a:t>. </a:t>
            </a: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4111625" y="785813"/>
            <a:ext cx="4098925" cy="5286375"/>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6000750" y="2000250"/>
            <a:ext cx="357188"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0" y="0"/>
            <a:ext cx="9144000" cy="6215082"/>
          </a:xfrm>
        </p:spPr>
        <p:txBody>
          <a:bodyPr/>
          <a:lstStyle/>
          <a:p>
            <a:endParaRPr lang="fr-FR" dirty="0" smtClean="0">
              <a:solidFill>
                <a:srgbClr val="FF0000"/>
              </a:solidFill>
              <a:latin typeface="Century" pitchFamily="18" charset="0"/>
            </a:endParaRPr>
          </a:p>
          <a:p>
            <a:pPr>
              <a:buFont typeface="Wingdings" pitchFamily="2" charset="2"/>
              <a:buChar char="Ø"/>
            </a:pPr>
            <a:r>
              <a:rPr lang="fr-FR" dirty="0" smtClean="0">
                <a:solidFill>
                  <a:srgbClr val="FF0000"/>
                </a:solidFill>
                <a:latin typeface="Century" pitchFamily="18" charset="0"/>
              </a:rPr>
              <a:t>Par exemple</a:t>
            </a:r>
            <a:r>
              <a:rPr lang="fr-FR" sz="2400" dirty="0" smtClean="0">
                <a:latin typeface="Century" pitchFamily="18" charset="0"/>
              </a:rPr>
              <a:t/>
            </a:r>
            <a:br>
              <a:rPr lang="fr-FR" sz="2400" dirty="0" smtClean="0">
                <a:latin typeface="Century" pitchFamily="18" charset="0"/>
              </a:rPr>
            </a:br>
            <a:r>
              <a:rPr lang="fr-FR" sz="2400" dirty="0" smtClean="0">
                <a:latin typeface="Century" pitchFamily="18" charset="0"/>
              </a:rPr>
              <a:t>Le déclencheur </a:t>
            </a:r>
            <a:r>
              <a:rPr lang="fr-FR" sz="2400" dirty="0" err="1" smtClean="0">
                <a:latin typeface="Century" pitchFamily="18" charset="0"/>
              </a:rPr>
              <a:t>When</a:t>
            </a:r>
            <a:r>
              <a:rPr lang="fr-FR" sz="2400" dirty="0" smtClean="0">
                <a:latin typeface="Century" pitchFamily="18" charset="0"/>
              </a:rPr>
              <a:t>-New-</a:t>
            </a:r>
            <a:r>
              <a:rPr lang="fr-FR" sz="2400" dirty="0" err="1" smtClean="0">
                <a:latin typeface="Century" pitchFamily="18" charset="0"/>
              </a:rPr>
              <a:t>Form</a:t>
            </a:r>
            <a:r>
              <a:rPr lang="fr-FR" sz="2400" dirty="0" smtClean="0">
                <a:latin typeface="Century" pitchFamily="18" charset="0"/>
              </a:rPr>
              <a:t>-Instance se déclenche au chargement du module.</a:t>
            </a:r>
            <a:br>
              <a:rPr lang="fr-FR" sz="2400" dirty="0" smtClean="0">
                <a:latin typeface="Century" pitchFamily="18" charset="0"/>
              </a:rPr>
            </a:br>
            <a:r>
              <a:rPr lang="fr-FR" sz="2400" dirty="0" smtClean="0">
                <a:latin typeface="Century" pitchFamily="18" charset="0"/>
              </a:rPr>
              <a:t>Le déclencheur </a:t>
            </a:r>
            <a:r>
              <a:rPr lang="fr-FR" sz="2400" dirty="0" err="1" smtClean="0">
                <a:latin typeface="Century" pitchFamily="18" charset="0"/>
              </a:rPr>
              <a:t>Pre</a:t>
            </a:r>
            <a:r>
              <a:rPr lang="fr-FR" sz="2400" dirty="0" smtClean="0">
                <a:latin typeface="Century" pitchFamily="18" charset="0"/>
              </a:rPr>
              <a:t>-Insert se déclenche avant l'insertion d'une ligne en table</a:t>
            </a:r>
            <a:br>
              <a:rPr lang="fr-FR" sz="2400" dirty="0" smtClean="0">
                <a:latin typeface="Century" pitchFamily="18" charset="0"/>
              </a:rPr>
            </a:br>
            <a:r>
              <a:rPr lang="fr-FR" sz="2400" dirty="0" smtClean="0">
                <a:latin typeface="Century" pitchFamily="18" charset="0"/>
              </a:rPr>
              <a:t>Le déclencheur On-Update se déclenche au moment de la mise à jour d'une ligne</a:t>
            </a:r>
            <a:br>
              <a:rPr lang="fr-FR" sz="2400" dirty="0" smtClean="0">
                <a:latin typeface="Century" pitchFamily="18" charset="0"/>
              </a:rPr>
            </a:br>
            <a:r>
              <a:rPr lang="fr-FR" sz="2400" dirty="0" smtClean="0">
                <a:latin typeface="Century" pitchFamily="18" charset="0"/>
              </a:rPr>
              <a:t>Le déclencheur Key-</a:t>
            </a:r>
            <a:r>
              <a:rPr lang="fr-FR" sz="2400" dirty="0" err="1" smtClean="0">
                <a:latin typeface="Century" pitchFamily="18" charset="0"/>
              </a:rPr>
              <a:t>Next</a:t>
            </a:r>
            <a:r>
              <a:rPr lang="fr-FR" sz="2400" dirty="0" smtClean="0">
                <a:latin typeface="Century" pitchFamily="18" charset="0"/>
              </a:rPr>
              <a:t>-Item se déclenche lorsque l'utilisateur se déplace sur l'item suivant avec la touche Tab.</a:t>
            </a:r>
            <a:br>
              <a:rPr lang="fr-FR" sz="2400" dirty="0" smtClean="0">
                <a:latin typeface="Century" pitchFamily="18" charset="0"/>
              </a:rPr>
            </a:br>
            <a:endParaRPr lang="fr-FR" sz="2400" dirty="0" smtClean="0">
              <a:latin typeface="Century" pitchFamily="18" charset="0"/>
            </a:endParaRPr>
          </a:p>
          <a:p>
            <a:pPr>
              <a:buFont typeface="Wingdings" pitchFamily="2" charset="2"/>
              <a:buChar char="Ø"/>
            </a:pPr>
            <a:r>
              <a:rPr lang="fr-FR" dirty="0" smtClean="0">
                <a:solidFill>
                  <a:srgbClr val="FF0000"/>
                </a:solidFill>
                <a:latin typeface="Century" pitchFamily="18" charset="0"/>
              </a:rPr>
              <a:t>Forms gère deux types de déclencheurs: </a:t>
            </a:r>
          </a:p>
          <a:p>
            <a:r>
              <a:rPr lang="fr-FR" sz="2400" dirty="0" smtClean="0">
                <a:latin typeface="Century" pitchFamily="18" charset="0"/>
              </a:rPr>
              <a:t>Les déclencheurs natifs</a:t>
            </a:r>
          </a:p>
          <a:p>
            <a:r>
              <a:rPr lang="fr-FR" sz="2400" dirty="0" smtClean="0">
                <a:latin typeface="Century" pitchFamily="18" charset="0"/>
              </a:rPr>
              <a:t>Les déclencheurs créés par le développeur </a:t>
            </a:r>
          </a:p>
          <a:p>
            <a:endParaRPr lang="fr-FR" dirty="0"/>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285750" y="1428750"/>
            <a:ext cx="3429000" cy="4143375"/>
          </a:xfrm>
        </p:spPr>
        <p:txBody>
          <a:bodyPr/>
          <a:lstStyle/>
          <a:p>
            <a:pPr>
              <a:defRPr/>
            </a:pPr>
            <a:r>
              <a:rPr lang="fr-FR" sz="2400" dirty="0" smtClean="0">
                <a:solidFill>
                  <a:schemeClr val="accent1">
                    <a:lumMod val="75000"/>
                  </a:schemeClr>
                </a:solidFill>
                <a:latin typeface="Century" pitchFamily="18" charset="0"/>
              </a:rPr>
              <a:t>Alertes</a:t>
            </a:r>
            <a:endParaRPr lang="fr-FR" sz="2400" dirty="0" smtClean="0">
              <a:latin typeface="Century" pitchFamily="18" charset="0"/>
            </a:endParaRPr>
          </a:p>
          <a:p>
            <a:pPr>
              <a:defRPr/>
            </a:pPr>
            <a:r>
              <a:rPr lang="fr-FR" sz="2400" dirty="0" smtClean="0">
                <a:latin typeface="Century" pitchFamily="18" charset="0"/>
              </a:rPr>
              <a:t>Les alertes sont des boites de dialogue que vous pouvez appeler de n'importe quel endroit de la forme pour afficher un message et récupérer le code d'un bouton pressé par l'utilisateur.</a:t>
            </a:r>
            <a:r>
              <a:rPr lang="fr-FR" sz="2400" dirty="0" smtClean="0"/>
              <a:t/>
            </a:r>
            <a:br>
              <a:rPr lang="fr-FR" sz="2400" dirty="0" smtClean="0"/>
            </a:b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4143375" y="785813"/>
            <a:ext cx="4057650" cy="5303837"/>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643563" y="2214563"/>
            <a:ext cx="357187"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2"/>
          <p:cNvSpPr>
            <a:spLocks/>
          </p:cNvSpPr>
          <p:nvPr/>
        </p:nvSpPr>
        <p:spPr bwMode="auto">
          <a:xfrm>
            <a:off x="1287463" y="1433513"/>
            <a:ext cx="6427787" cy="3719512"/>
          </a:xfrm>
          <a:custGeom>
            <a:avLst/>
            <a:gdLst>
              <a:gd name="T0" fmla="*/ 2147483647 w 4049"/>
              <a:gd name="T1" fmla="*/ 2147483647 h 2343"/>
              <a:gd name="T2" fmla="*/ 2147483647 w 4049"/>
              <a:gd name="T3" fmla="*/ 2147483647 h 2343"/>
              <a:gd name="T4" fmla="*/ 2147483647 w 4049"/>
              <a:gd name="T5" fmla="*/ 2147483647 h 2343"/>
              <a:gd name="T6" fmla="*/ 2147483647 w 4049"/>
              <a:gd name="T7" fmla="*/ 2147483647 h 2343"/>
              <a:gd name="T8" fmla="*/ 2147483647 w 4049"/>
              <a:gd name="T9" fmla="*/ 2147483647 h 2343"/>
              <a:gd name="T10" fmla="*/ 2147483647 w 4049"/>
              <a:gd name="T11" fmla="*/ 2147483647 h 2343"/>
              <a:gd name="T12" fmla="*/ 2147483647 w 4049"/>
              <a:gd name="T13" fmla="*/ 2147483647 h 2343"/>
              <a:gd name="T14" fmla="*/ 2147483647 w 4049"/>
              <a:gd name="T15" fmla="*/ 2147483647 h 2343"/>
              <a:gd name="T16" fmla="*/ 2147483647 w 4049"/>
              <a:gd name="T17" fmla="*/ 2147483647 h 2343"/>
              <a:gd name="T18" fmla="*/ 2147483647 w 4049"/>
              <a:gd name="T19" fmla="*/ 2147483647 h 2343"/>
              <a:gd name="T20" fmla="*/ 2147483647 w 4049"/>
              <a:gd name="T21" fmla="*/ 2147483647 h 2343"/>
              <a:gd name="T22" fmla="*/ 2147483647 w 4049"/>
              <a:gd name="T23" fmla="*/ 2147483647 h 2343"/>
              <a:gd name="T24" fmla="*/ 2147483647 w 4049"/>
              <a:gd name="T25" fmla="*/ 2147483647 h 2343"/>
              <a:gd name="T26" fmla="*/ 2147483647 w 4049"/>
              <a:gd name="T27" fmla="*/ 2147483647 h 2343"/>
              <a:gd name="T28" fmla="*/ 2147483647 w 4049"/>
              <a:gd name="T29" fmla="*/ 2147483647 h 2343"/>
              <a:gd name="T30" fmla="*/ 2147483647 w 4049"/>
              <a:gd name="T31" fmla="*/ 2147483647 h 2343"/>
              <a:gd name="T32" fmla="*/ 2147483647 w 4049"/>
              <a:gd name="T33" fmla="*/ 2147483647 h 2343"/>
              <a:gd name="T34" fmla="*/ 2147483647 w 4049"/>
              <a:gd name="T35" fmla="*/ 2147483647 h 2343"/>
              <a:gd name="T36" fmla="*/ 2147483647 w 4049"/>
              <a:gd name="T37" fmla="*/ 2147483647 h 2343"/>
              <a:gd name="T38" fmla="*/ 2147483647 w 4049"/>
              <a:gd name="T39" fmla="*/ 2147483647 h 2343"/>
              <a:gd name="T40" fmla="*/ 2147483647 w 4049"/>
              <a:gd name="T41" fmla="*/ 2147483647 h 2343"/>
              <a:gd name="T42" fmla="*/ 2147483647 w 4049"/>
              <a:gd name="T43" fmla="*/ 2147483647 h 2343"/>
              <a:gd name="T44" fmla="*/ 2147483647 w 4049"/>
              <a:gd name="T45" fmla="*/ 2147483647 h 2343"/>
              <a:gd name="T46" fmla="*/ 2147483647 w 4049"/>
              <a:gd name="T47" fmla="*/ 2147483647 h 2343"/>
              <a:gd name="T48" fmla="*/ 2147483647 w 4049"/>
              <a:gd name="T49" fmla="*/ 2147483647 h 2343"/>
              <a:gd name="T50" fmla="*/ 2147483647 w 4049"/>
              <a:gd name="T51" fmla="*/ 2147483647 h 2343"/>
              <a:gd name="T52" fmla="*/ 2147483647 w 4049"/>
              <a:gd name="T53" fmla="*/ 2147483647 h 2343"/>
              <a:gd name="T54" fmla="*/ 2147483647 w 4049"/>
              <a:gd name="T55" fmla="*/ 2147483647 h 2343"/>
              <a:gd name="T56" fmla="*/ 2147483647 w 4049"/>
              <a:gd name="T57" fmla="*/ 2147483647 h 2343"/>
              <a:gd name="T58" fmla="*/ 2147483647 w 4049"/>
              <a:gd name="T59" fmla="*/ 2147483647 h 2343"/>
              <a:gd name="T60" fmla="*/ 2147483647 w 4049"/>
              <a:gd name="T61" fmla="*/ 2147483647 h 2343"/>
              <a:gd name="T62" fmla="*/ 2147483647 w 4049"/>
              <a:gd name="T63" fmla="*/ 2147483647 h 2343"/>
              <a:gd name="T64" fmla="*/ 2147483647 w 4049"/>
              <a:gd name="T65" fmla="*/ 2147483647 h 2343"/>
              <a:gd name="T66" fmla="*/ 2147483647 w 4049"/>
              <a:gd name="T67" fmla="*/ 2147483647 h 2343"/>
              <a:gd name="T68" fmla="*/ 2147483647 w 4049"/>
              <a:gd name="T69" fmla="*/ 2147483647 h 2343"/>
              <a:gd name="T70" fmla="*/ 2147483647 w 4049"/>
              <a:gd name="T71" fmla="*/ 2147483647 h 2343"/>
              <a:gd name="T72" fmla="*/ 2147483647 w 4049"/>
              <a:gd name="T73" fmla="*/ 2147483647 h 2343"/>
              <a:gd name="T74" fmla="*/ 2147483647 w 4049"/>
              <a:gd name="T75" fmla="*/ 2147483647 h 2343"/>
              <a:gd name="T76" fmla="*/ 2147483647 w 4049"/>
              <a:gd name="T77" fmla="*/ 2147483647 h 2343"/>
              <a:gd name="T78" fmla="*/ 2147483647 w 4049"/>
              <a:gd name="T79" fmla="*/ 2147483647 h 2343"/>
              <a:gd name="T80" fmla="*/ 2147483647 w 4049"/>
              <a:gd name="T81" fmla="*/ 2147483647 h 2343"/>
              <a:gd name="T82" fmla="*/ 2147483647 w 4049"/>
              <a:gd name="T83" fmla="*/ 2147483647 h 2343"/>
              <a:gd name="T84" fmla="*/ 2147483647 w 4049"/>
              <a:gd name="T85" fmla="*/ 2147483647 h 2343"/>
              <a:gd name="T86" fmla="*/ 2147483647 w 4049"/>
              <a:gd name="T87" fmla="*/ 2147483647 h 2343"/>
              <a:gd name="T88" fmla="*/ 2147483647 w 4049"/>
              <a:gd name="T89" fmla="*/ 2147483647 h 2343"/>
              <a:gd name="T90" fmla="*/ 2147483647 w 4049"/>
              <a:gd name="T91" fmla="*/ 2147483647 h 2343"/>
              <a:gd name="T92" fmla="*/ 2147483647 w 4049"/>
              <a:gd name="T93" fmla="*/ 2147483647 h 2343"/>
              <a:gd name="T94" fmla="*/ 2147483647 w 4049"/>
              <a:gd name="T95" fmla="*/ 2147483647 h 2343"/>
              <a:gd name="T96" fmla="*/ 2147483647 w 4049"/>
              <a:gd name="T97" fmla="*/ 2147483647 h 2343"/>
              <a:gd name="T98" fmla="*/ 2147483647 w 4049"/>
              <a:gd name="T99" fmla="*/ 2147483647 h 2343"/>
              <a:gd name="T100" fmla="*/ 2147483647 w 4049"/>
              <a:gd name="T101" fmla="*/ 2147483647 h 2343"/>
              <a:gd name="T102" fmla="*/ 2147483647 w 4049"/>
              <a:gd name="T103" fmla="*/ 2147483647 h 2343"/>
              <a:gd name="T104" fmla="*/ 2147483647 w 4049"/>
              <a:gd name="T105" fmla="*/ 2147483647 h 2343"/>
              <a:gd name="T106" fmla="*/ 2147483647 w 4049"/>
              <a:gd name="T107" fmla="*/ 2147483647 h 2343"/>
              <a:gd name="T108" fmla="*/ 2147483647 w 4049"/>
              <a:gd name="T109" fmla="*/ 2147483647 h 2343"/>
              <a:gd name="T110" fmla="*/ 2147483647 w 4049"/>
              <a:gd name="T111" fmla="*/ 2147483647 h 2343"/>
              <a:gd name="T112" fmla="*/ 2147483647 w 4049"/>
              <a:gd name="T113" fmla="*/ 2147483647 h 2343"/>
              <a:gd name="T114" fmla="*/ 2147483647 w 4049"/>
              <a:gd name="T115" fmla="*/ 2147483647 h 2343"/>
              <a:gd name="T116" fmla="*/ 2147483647 w 4049"/>
              <a:gd name="T117" fmla="*/ 2147483647 h 2343"/>
              <a:gd name="T118" fmla="*/ 2147483647 w 4049"/>
              <a:gd name="T119" fmla="*/ 2147483647 h 2343"/>
              <a:gd name="T120" fmla="*/ 2147483647 w 4049"/>
              <a:gd name="T121" fmla="*/ 2147483647 h 2343"/>
              <a:gd name="T122" fmla="*/ 2147483647 w 4049"/>
              <a:gd name="T123" fmla="*/ 2147483647 h 2343"/>
              <a:gd name="T124" fmla="*/ 2147483647 w 4049"/>
              <a:gd name="T125" fmla="*/ 2147483647 h 23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49"/>
              <a:gd name="T190" fmla="*/ 0 h 2343"/>
              <a:gd name="T191" fmla="*/ 4049 w 4049"/>
              <a:gd name="T192" fmla="*/ 2343 h 234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49" h="2343">
                <a:moveTo>
                  <a:pt x="435" y="203"/>
                </a:moveTo>
                <a:lnTo>
                  <a:pt x="485" y="207"/>
                </a:lnTo>
                <a:lnTo>
                  <a:pt x="512" y="179"/>
                </a:lnTo>
                <a:lnTo>
                  <a:pt x="553" y="163"/>
                </a:lnTo>
                <a:lnTo>
                  <a:pt x="585" y="139"/>
                </a:lnTo>
                <a:lnTo>
                  <a:pt x="630" y="114"/>
                </a:lnTo>
                <a:lnTo>
                  <a:pt x="664" y="104"/>
                </a:lnTo>
                <a:lnTo>
                  <a:pt x="707" y="93"/>
                </a:lnTo>
                <a:lnTo>
                  <a:pt x="741" y="93"/>
                </a:lnTo>
                <a:lnTo>
                  <a:pt x="758" y="83"/>
                </a:lnTo>
                <a:lnTo>
                  <a:pt x="796" y="83"/>
                </a:lnTo>
                <a:lnTo>
                  <a:pt x="814" y="66"/>
                </a:lnTo>
                <a:lnTo>
                  <a:pt x="853" y="72"/>
                </a:lnTo>
                <a:lnTo>
                  <a:pt x="892" y="62"/>
                </a:lnTo>
                <a:lnTo>
                  <a:pt x="930" y="66"/>
                </a:lnTo>
                <a:lnTo>
                  <a:pt x="942" y="79"/>
                </a:lnTo>
                <a:lnTo>
                  <a:pt x="930" y="93"/>
                </a:lnTo>
                <a:lnTo>
                  <a:pt x="892" y="83"/>
                </a:lnTo>
                <a:lnTo>
                  <a:pt x="862" y="101"/>
                </a:lnTo>
                <a:lnTo>
                  <a:pt x="841" y="118"/>
                </a:lnTo>
                <a:lnTo>
                  <a:pt x="835" y="144"/>
                </a:lnTo>
                <a:lnTo>
                  <a:pt x="800" y="146"/>
                </a:lnTo>
                <a:lnTo>
                  <a:pt x="758" y="163"/>
                </a:lnTo>
                <a:lnTo>
                  <a:pt x="753" y="199"/>
                </a:lnTo>
                <a:lnTo>
                  <a:pt x="751" y="224"/>
                </a:lnTo>
                <a:lnTo>
                  <a:pt x="741" y="252"/>
                </a:lnTo>
                <a:lnTo>
                  <a:pt x="753" y="271"/>
                </a:lnTo>
                <a:lnTo>
                  <a:pt x="782" y="210"/>
                </a:lnTo>
                <a:lnTo>
                  <a:pt x="800" y="203"/>
                </a:lnTo>
                <a:lnTo>
                  <a:pt x="835" y="172"/>
                </a:lnTo>
                <a:lnTo>
                  <a:pt x="858" y="137"/>
                </a:lnTo>
                <a:lnTo>
                  <a:pt x="907" y="128"/>
                </a:lnTo>
                <a:lnTo>
                  <a:pt x="951" y="108"/>
                </a:lnTo>
                <a:lnTo>
                  <a:pt x="982" y="76"/>
                </a:lnTo>
                <a:lnTo>
                  <a:pt x="1025" y="76"/>
                </a:lnTo>
                <a:lnTo>
                  <a:pt x="1103" y="72"/>
                </a:lnTo>
                <a:lnTo>
                  <a:pt x="1189" y="62"/>
                </a:lnTo>
                <a:lnTo>
                  <a:pt x="1225" y="55"/>
                </a:lnTo>
                <a:lnTo>
                  <a:pt x="1260" y="55"/>
                </a:lnTo>
                <a:lnTo>
                  <a:pt x="1301" y="55"/>
                </a:lnTo>
                <a:lnTo>
                  <a:pt x="1337" y="66"/>
                </a:lnTo>
                <a:lnTo>
                  <a:pt x="1382" y="97"/>
                </a:lnTo>
                <a:lnTo>
                  <a:pt x="1358" y="101"/>
                </a:lnTo>
                <a:lnTo>
                  <a:pt x="1310" y="111"/>
                </a:lnTo>
                <a:lnTo>
                  <a:pt x="1314" y="144"/>
                </a:lnTo>
                <a:lnTo>
                  <a:pt x="1355" y="146"/>
                </a:lnTo>
                <a:lnTo>
                  <a:pt x="1376" y="146"/>
                </a:lnTo>
                <a:lnTo>
                  <a:pt x="1364" y="175"/>
                </a:lnTo>
                <a:lnTo>
                  <a:pt x="1314" y="207"/>
                </a:lnTo>
                <a:lnTo>
                  <a:pt x="1287" y="210"/>
                </a:lnTo>
                <a:lnTo>
                  <a:pt x="1298" y="235"/>
                </a:lnTo>
                <a:lnTo>
                  <a:pt x="1305" y="245"/>
                </a:lnTo>
                <a:lnTo>
                  <a:pt x="1287" y="271"/>
                </a:lnTo>
                <a:lnTo>
                  <a:pt x="1310" y="295"/>
                </a:lnTo>
                <a:lnTo>
                  <a:pt x="1266" y="309"/>
                </a:lnTo>
                <a:lnTo>
                  <a:pt x="1225" y="320"/>
                </a:lnTo>
                <a:lnTo>
                  <a:pt x="1216" y="358"/>
                </a:lnTo>
                <a:lnTo>
                  <a:pt x="1189" y="391"/>
                </a:lnTo>
                <a:lnTo>
                  <a:pt x="1158" y="416"/>
                </a:lnTo>
                <a:lnTo>
                  <a:pt x="1121" y="429"/>
                </a:lnTo>
                <a:lnTo>
                  <a:pt x="1216" y="429"/>
                </a:lnTo>
                <a:lnTo>
                  <a:pt x="1266" y="429"/>
                </a:lnTo>
                <a:lnTo>
                  <a:pt x="1298" y="436"/>
                </a:lnTo>
                <a:lnTo>
                  <a:pt x="1337" y="422"/>
                </a:lnTo>
                <a:lnTo>
                  <a:pt x="1355" y="453"/>
                </a:lnTo>
                <a:lnTo>
                  <a:pt x="1878" y="453"/>
                </a:lnTo>
                <a:lnTo>
                  <a:pt x="1901" y="429"/>
                </a:lnTo>
                <a:lnTo>
                  <a:pt x="1950" y="398"/>
                </a:lnTo>
                <a:lnTo>
                  <a:pt x="1982" y="356"/>
                </a:lnTo>
                <a:lnTo>
                  <a:pt x="2026" y="316"/>
                </a:lnTo>
                <a:lnTo>
                  <a:pt x="2044" y="276"/>
                </a:lnTo>
                <a:lnTo>
                  <a:pt x="2067" y="238"/>
                </a:lnTo>
                <a:lnTo>
                  <a:pt x="2107" y="224"/>
                </a:lnTo>
                <a:lnTo>
                  <a:pt x="2116" y="203"/>
                </a:lnTo>
                <a:lnTo>
                  <a:pt x="2151" y="210"/>
                </a:lnTo>
                <a:lnTo>
                  <a:pt x="2189" y="189"/>
                </a:lnTo>
                <a:lnTo>
                  <a:pt x="2205" y="207"/>
                </a:lnTo>
                <a:lnTo>
                  <a:pt x="2246" y="220"/>
                </a:lnTo>
                <a:lnTo>
                  <a:pt x="2285" y="228"/>
                </a:lnTo>
                <a:lnTo>
                  <a:pt x="2326" y="238"/>
                </a:lnTo>
                <a:lnTo>
                  <a:pt x="2355" y="224"/>
                </a:lnTo>
                <a:lnTo>
                  <a:pt x="2389" y="241"/>
                </a:lnTo>
                <a:lnTo>
                  <a:pt x="2412" y="271"/>
                </a:lnTo>
                <a:lnTo>
                  <a:pt x="2457" y="276"/>
                </a:lnTo>
                <a:lnTo>
                  <a:pt x="2475" y="309"/>
                </a:lnTo>
                <a:lnTo>
                  <a:pt x="2451" y="326"/>
                </a:lnTo>
                <a:lnTo>
                  <a:pt x="2394" y="320"/>
                </a:lnTo>
                <a:lnTo>
                  <a:pt x="2350" y="306"/>
                </a:lnTo>
                <a:lnTo>
                  <a:pt x="2339" y="330"/>
                </a:lnTo>
                <a:lnTo>
                  <a:pt x="2401" y="334"/>
                </a:lnTo>
                <a:lnTo>
                  <a:pt x="2451" y="363"/>
                </a:lnTo>
                <a:lnTo>
                  <a:pt x="2523" y="347"/>
                </a:lnTo>
                <a:lnTo>
                  <a:pt x="2537" y="299"/>
                </a:lnTo>
                <a:lnTo>
                  <a:pt x="2573" y="264"/>
                </a:lnTo>
                <a:lnTo>
                  <a:pt x="2608" y="274"/>
                </a:lnTo>
                <a:lnTo>
                  <a:pt x="2600" y="291"/>
                </a:lnTo>
                <a:lnTo>
                  <a:pt x="2578" y="309"/>
                </a:lnTo>
                <a:lnTo>
                  <a:pt x="2578" y="334"/>
                </a:lnTo>
                <a:lnTo>
                  <a:pt x="2623" y="306"/>
                </a:lnTo>
                <a:lnTo>
                  <a:pt x="2657" y="276"/>
                </a:lnTo>
                <a:lnTo>
                  <a:pt x="2725" y="271"/>
                </a:lnTo>
                <a:lnTo>
                  <a:pt x="2807" y="245"/>
                </a:lnTo>
                <a:lnTo>
                  <a:pt x="2864" y="224"/>
                </a:lnTo>
                <a:lnTo>
                  <a:pt x="2882" y="199"/>
                </a:lnTo>
                <a:lnTo>
                  <a:pt x="2833" y="203"/>
                </a:lnTo>
                <a:lnTo>
                  <a:pt x="2783" y="175"/>
                </a:lnTo>
                <a:lnTo>
                  <a:pt x="2757" y="137"/>
                </a:lnTo>
                <a:lnTo>
                  <a:pt x="2783" y="83"/>
                </a:lnTo>
                <a:lnTo>
                  <a:pt x="2837" y="48"/>
                </a:lnTo>
                <a:lnTo>
                  <a:pt x="2878" y="19"/>
                </a:lnTo>
                <a:lnTo>
                  <a:pt x="2935" y="19"/>
                </a:lnTo>
                <a:lnTo>
                  <a:pt x="2985" y="0"/>
                </a:lnTo>
                <a:lnTo>
                  <a:pt x="2980" y="22"/>
                </a:lnTo>
                <a:lnTo>
                  <a:pt x="2941" y="31"/>
                </a:lnTo>
                <a:lnTo>
                  <a:pt x="2926" y="40"/>
                </a:lnTo>
                <a:lnTo>
                  <a:pt x="2885" y="45"/>
                </a:lnTo>
                <a:lnTo>
                  <a:pt x="2858" y="72"/>
                </a:lnTo>
                <a:lnTo>
                  <a:pt x="2841" y="104"/>
                </a:lnTo>
                <a:lnTo>
                  <a:pt x="2833" y="137"/>
                </a:lnTo>
                <a:lnTo>
                  <a:pt x="2878" y="189"/>
                </a:lnTo>
                <a:lnTo>
                  <a:pt x="2944" y="214"/>
                </a:lnTo>
                <a:lnTo>
                  <a:pt x="2998" y="235"/>
                </a:lnTo>
                <a:lnTo>
                  <a:pt x="3017" y="241"/>
                </a:lnTo>
                <a:lnTo>
                  <a:pt x="3042" y="271"/>
                </a:lnTo>
                <a:lnTo>
                  <a:pt x="3062" y="264"/>
                </a:lnTo>
                <a:lnTo>
                  <a:pt x="3062" y="241"/>
                </a:lnTo>
                <a:lnTo>
                  <a:pt x="3051" y="210"/>
                </a:lnTo>
                <a:lnTo>
                  <a:pt x="3035" y="193"/>
                </a:lnTo>
                <a:lnTo>
                  <a:pt x="3025" y="172"/>
                </a:lnTo>
                <a:lnTo>
                  <a:pt x="3042" y="132"/>
                </a:lnTo>
                <a:lnTo>
                  <a:pt x="3092" y="132"/>
                </a:lnTo>
                <a:lnTo>
                  <a:pt x="3132" y="132"/>
                </a:lnTo>
                <a:lnTo>
                  <a:pt x="3151" y="146"/>
                </a:lnTo>
                <a:lnTo>
                  <a:pt x="3158" y="182"/>
                </a:lnTo>
                <a:lnTo>
                  <a:pt x="3182" y="214"/>
                </a:lnTo>
                <a:lnTo>
                  <a:pt x="3191" y="182"/>
                </a:lnTo>
                <a:lnTo>
                  <a:pt x="3226" y="163"/>
                </a:lnTo>
                <a:lnTo>
                  <a:pt x="3262" y="163"/>
                </a:lnTo>
                <a:lnTo>
                  <a:pt x="3298" y="163"/>
                </a:lnTo>
                <a:lnTo>
                  <a:pt x="3335" y="168"/>
                </a:lnTo>
                <a:lnTo>
                  <a:pt x="3335" y="132"/>
                </a:lnTo>
                <a:lnTo>
                  <a:pt x="3360" y="137"/>
                </a:lnTo>
                <a:lnTo>
                  <a:pt x="3383" y="158"/>
                </a:lnTo>
                <a:lnTo>
                  <a:pt x="3428" y="158"/>
                </a:lnTo>
                <a:lnTo>
                  <a:pt x="3464" y="144"/>
                </a:lnTo>
                <a:lnTo>
                  <a:pt x="3503" y="172"/>
                </a:lnTo>
                <a:lnTo>
                  <a:pt x="3553" y="207"/>
                </a:lnTo>
                <a:lnTo>
                  <a:pt x="3608" y="214"/>
                </a:lnTo>
                <a:lnTo>
                  <a:pt x="3683" y="238"/>
                </a:lnTo>
                <a:lnTo>
                  <a:pt x="3698" y="235"/>
                </a:lnTo>
                <a:lnTo>
                  <a:pt x="3750" y="306"/>
                </a:lnTo>
                <a:lnTo>
                  <a:pt x="3832" y="416"/>
                </a:lnTo>
                <a:lnTo>
                  <a:pt x="3885" y="478"/>
                </a:lnTo>
                <a:lnTo>
                  <a:pt x="3910" y="545"/>
                </a:lnTo>
                <a:lnTo>
                  <a:pt x="3876" y="560"/>
                </a:lnTo>
                <a:lnTo>
                  <a:pt x="3858" y="589"/>
                </a:lnTo>
                <a:lnTo>
                  <a:pt x="3876" y="641"/>
                </a:lnTo>
                <a:lnTo>
                  <a:pt x="3898" y="690"/>
                </a:lnTo>
                <a:lnTo>
                  <a:pt x="3926" y="690"/>
                </a:lnTo>
                <a:lnTo>
                  <a:pt x="3930" y="652"/>
                </a:lnTo>
                <a:lnTo>
                  <a:pt x="3953" y="641"/>
                </a:lnTo>
                <a:lnTo>
                  <a:pt x="3966" y="676"/>
                </a:lnTo>
                <a:lnTo>
                  <a:pt x="3933" y="690"/>
                </a:lnTo>
                <a:lnTo>
                  <a:pt x="3987" y="729"/>
                </a:lnTo>
                <a:lnTo>
                  <a:pt x="3948" y="768"/>
                </a:lnTo>
                <a:lnTo>
                  <a:pt x="3939" y="794"/>
                </a:lnTo>
                <a:lnTo>
                  <a:pt x="4005" y="803"/>
                </a:lnTo>
                <a:lnTo>
                  <a:pt x="3978" y="835"/>
                </a:lnTo>
                <a:lnTo>
                  <a:pt x="3942" y="846"/>
                </a:lnTo>
                <a:lnTo>
                  <a:pt x="3942" y="895"/>
                </a:lnTo>
                <a:lnTo>
                  <a:pt x="3978" y="938"/>
                </a:lnTo>
                <a:lnTo>
                  <a:pt x="3942" y="949"/>
                </a:lnTo>
                <a:lnTo>
                  <a:pt x="3885" y="935"/>
                </a:lnTo>
                <a:lnTo>
                  <a:pt x="3908" y="909"/>
                </a:lnTo>
                <a:lnTo>
                  <a:pt x="3948" y="909"/>
                </a:lnTo>
                <a:lnTo>
                  <a:pt x="3948" y="860"/>
                </a:lnTo>
                <a:lnTo>
                  <a:pt x="3903" y="874"/>
                </a:lnTo>
                <a:lnTo>
                  <a:pt x="3898" y="833"/>
                </a:lnTo>
                <a:lnTo>
                  <a:pt x="3939" y="803"/>
                </a:lnTo>
                <a:lnTo>
                  <a:pt x="3948" y="775"/>
                </a:lnTo>
                <a:lnTo>
                  <a:pt x="3930" y="733"/>
                </a:lnTo>
                <a:lnTo>
                  <a:pt x="3926" y="688"/>
                </a:lnTo>
                <a:lnTo>
                  <a:pt x="3894" y="707"/>
                </a:lnTo>
                <a:lnTo>
                  <a:pt x="3864" y="743"/>
                </a:lnTo>
                <a:lnTo>
                  <a:pt x="3814" y="775"/>
                </a:lnTo>
                <a:lnTo>
                  <a:pt x="3832" y="822"/>
                </a:lnTo>
                <a:lnTo>
                  <a:pt x="3826" y="860"/>
                </a:lnTo>
                <a:lnTo>
                  <a:pt x="3826" y="885"/>
                </a:lnTo>
                <a:lnTo>
                  <a:pt x="3850" y="921"/>
                </a:lnTo>
                <a:lnTo>
                  <a:pt x="3832" y="931"/>
                </a:lnTo>
                <a:lnTo>
                  <a:pt x="3782" y="891"/>
                </a:lnTo>
                <a:lnTo>
                  <a:pt x="3750" y="846"/>
                </a:lnTo>
                <a:lnTo>
                  <a:pt x="3737" y="815"/>
                </a:lnTo>
                <a:lnTo>
                  <a:pt x="3710" y="798"/>
                </a:lnTo>
                <a:lnTo>
                  <a:pt x="3675" y="822"/>
                </a:lnTo>
                <a:lnTo>
                  <a:pt x="3653" y="853"/>
                </a:lnTo>
                <a:lnTo>
                  <a:pt x="3701" y="891"/>
                </a:lnTo>
                <a:lnTo>
                  <a:pt x="3728" y="931"/>
                </a:lnTo>
                <a:lnTo>
                  <a:pt x="3737" y="983"/>
                </a:lnTo>
                <a:lnTo>
                  <a:pt x="3732" y="1031"/>
                </a:lnTo>
                <a:lnTo>
                  <a:pt x="3732" y="1076"/>
                </a:lnTo>
                <a:lnTo>
                  <a:pt x="3755" y="1044"/>
                </a:lnTo>
                <a:lnTo>
                  <a:pt x="3796" y="1048"/>
                </a:lnTo>
                <a:lnTo>
                  <a:pt x="3808" y="1079"/>
                </a:lnTo>
                <a:lnTo>
                  <a:pt x="3776" y="1114"/>
                </a:lnTo>
                <a:lnTo>
                  <a:pt x="3742" y="1111"/>
                </a:lnTo>
                <a:lnTo>
                  <a:pt x="3737" y="1140"/>
                </a:lnTo>
                <a:lnTo>
                  <a:pt x="3764" y="1161"/>
                </a:lnTo>
                <a:lnTo>
                  <a:pt x="3750" y="1196"/>
                </a:lnTo>
                <a:lnTo>
                  <a:pt x="3791" y="1227"/>
                </a:lnTo>
                <a:lnTo>
                  <a:pt x="3764" y="1251"/>
                </a:lnTo>
                <a:lnTo>
                  <a:pt x="3805" y="1285"/>
                </a:lnTo>
                <a:lnTo>
                  <a:pt x="3776" y="1316"/>
                </a:lnTo>
                <a:lnTo>
                  <a:pt x="3821" y="1298"/>
                </a:lnTo>
                <a:lnTo>
                  <a:pt x="3808" y="1330"/>
                </a:lnTo>
                <a:lnTo>
                  <a:pt x="3889" y="1316"/>
                </a:lnTo>
                <a:lnTo>
                  <a:pt x="3864" y="1356"/>
                </a:lnTo>
                <a:lnTo>
                  <a:pt x="3808" y="1330"/>
                </a:lnTo>
                <a:lnTo>
                  <a:pt x="3805" y="1373"/>
                </a:lnTo>
                <a:lnTo>
                  <a:pt x="3885" y="1369"/>
                </a:lnTo>
                <a:lnTo>
                  <a:pt x="3850" y="1412"/>
                </a:lnTo>
                <a:lnTo>
                  <a:pt x="3796" y="1366"/>
                </a:lnTo>
                <a:lnTo>
                  <a:pt x="3826" y="1434"/>
                </a:lnTo>
                <a:lnTo>
                  <a:pt x="3889" y="1475"/>
                </a:lnTo>
                <a:lnTo>
                  <a:pt x="3832" y="1475"/>
                </a:lnTo>
                <a:lnTo>
                  <a:pt x="3796" y="1373"/>
                </a:lnTo>
                <a:lnTo>
                  <a:pt x="3808" y="1302"/>
                </a:lnTo>
                <a:lnTo>
                  <a:pt x="3764" y="1306"/>
                </a:lnTo>
                <a:lnTo>
                  <a:pt x="3732" y="1267"/>
                </a:lnTo>
                <a:lnTo>
                  <a:pt x="3764" y="1250"/>
                </a:lnTo>
                <a:lnTo>
                  <a:pt x="3764" y="1210"/>
                </a:lnTo>
                <a:lnTo>
                  <a:pt x="3742" y="1123"/>
                </a:lnTo>
                <a:lnTo>
                  <a:pt x="3737" y="1065"/>
                </a:lnTo>
                <a:lnTo>
                  <a:pt x="3728" y="1027"/>
                </a:lnTo>
                <a:lnTo>
                  <a:pt x="3687" y="1076"/>
                </a:lnTo>
                <a:lnTo>
                  <a:pt x="3616" y="1089"/>
                </a:lnTo>
                <a:lnTo>
                  <a:pt x="3580" y="1124"/>
                </a:lnTo>
                <a:lnTo>
                  <a:pt x="3592" y="1171"/>
                </a:lnTo>
                <a:lnTo>
                  <a:pt x="3567" y="1196"/>
                </a:lnTo>
                <a:lnTo>
                  <a:pt x="3526" y="1189"/>
                </a:lnTo>
                <a:lnTo>
                  <a:pt x="3564" y="1150"/>
                </a:lnTo>
                <a:lnTo>
                  <a:pt x="3535" y="1133"/>
                </a:lnTo>
                <a:lnTo>
                  <a:pt x="3496" y="1154"/>
                </a:lnTo>
                <a:lnTo>
                  <a:pt x="3496" y="1193"/>
                </a:lnTo>
                <a:lnTo>
                  <a:pt x="3564" y="1250"/>
                </a:lnTo>
                <a:lnTo>
                  <a:pt x="3580" y="1288"/>
                </a:lnTo>
                <a:lnTo>
                  <a:pt x="3532" y="1342"/>
                </a:lnTo>
                <a:lnTo>
                  <a:pt x="3532" y="1469"/>
                </a:lnTo>
                <a:lnTo>
                  <a:pt x="3532" y="1521"/>
                </a:lnTo>
                <a:lnTo>
                  <a:pt x="3541" y="1552"/>
                </a:lnTo>
                <a:lnTo>
                  <a:pt x="3612" y="1545"/>
                </a:lnTo>
                <a:lnTo>
                  <a:pt x="3660" y="1557"/>
                </a:lnTo>
                <a:lnTo>
                  <a:pt x="3698" y="1506"/>
                </a:lnTo>
                <a:lnTo>
                  <a:pt x="3737" y="1506"/>
                </a:lnTo>
                <a:lnTo>
                  <a:pt x="3725" y="1535"/>
                </a:lnTo>
                <a:lnTo>
                  <a:pt x="3764" y="1571"/>
                </a:lnTo>
                <a:lnTo>
                  <a:pt x="3821" y="1581"/>
                </a:lnTo>
                <a:lnTo>
                  <a:pt x="3814" y="1545"/>
                </a:lnTo>
                <a:lnTo>
                  <a:pt x="3942" y="1545"/>
                </a:lnTo>
                <a:lnTo>
                  <a:pt x="3898" y="1561"/>
                </a:lnTo>
                <a:lnTo>
                  <a:pt x="3894" y="1588"/>
                </a:lnTo>
                <a:lnTo>
                  <a:pt x="3953" y="1602"/>
                </a:lnTo>
                <a:lnTo>
                  <a:pt x="4010" y="1616"/>
                </a:lnTo>
                <a:lnTo>
                  <a:pt x="4037" y="1566"/>
                </a:lnTo>
                <a:lnTo>
                  <a:pt x="4048" y="1535"/>
                </a:lnTo>
                <a:lnTo>
                  <a:pt x="4005" y="1542"/>
                </a:lnTo>
                <a:lnTo>
                  <a:pt x="3966" y="1524"/>
                </a:lnTo>
                <a:lnTo>
                  <a:pt x="3942" y="1514"/>
                </a:lnTo>
                <a:lnTo>
                  <a:pt x="3930" y="1557"/>
                </a:lnTo>
                <a:lnTo>
                  <a:pt x="3930" y="1552"/>
                </a:lnTo>
                <a:lnTo>
                  <a:pt x="3805" y="1552"/>
                </a:lnTo>
                <a:lnTo>
                  <a:pt x="3776" y="1504"/>
                </a:lnTo>
                <a:lnTo>
                  <a:pt x="3742" y="1510"/>
                </a:lnTo>
                <a:lnTo>
                  <a:pt x="3701" y="1506"/>
                </a:lnTo>
                <a:lnTo>
                  <a:pt x="3687" y="1451"/>
                </a:lnTo>
                <a:lnTo>
                  <a:pt x="3666" y="1425"/>
                </a:lnTo>
                <a:lnTo>
                  <a:pt x="3705" y="1404"/>
                </a:lnTo>
                <a:lnTo>
                  <a:pt x="3705" y="1373"/>
                </a:lnTo>
                <a:lnTo>
                  <a:pt x="3648" y="1394"/>
                </a:lnTo>
                <a:lnTo>
                  <a:pt x="3608" y="1415"/>
                </a:lnTo>
                <a:lnTo>
                  <a:pt x="3580" y="1460"/>
                </a:lnTo>
                <a:lnTo>
                  <a:pt x="3532" y="1460"/>
                </a:lnTo>
                <a:lnTo>
                  <a:pt x="3532" y="1362"/>
                </a:lnTo>
                <a:lnTo>
                  <a:pt x="3500" y="1377"/>
                </a:lnTo>
                <a:lnTo>
                  <a:pt x="3464" y="1338"/>
                </a:lnTo>
                <a:lnTo>
                  <a:pt x="3425" y="1291"/>
                </a:lnTo>
                <a:lnTo>
                  <a:pt x="3366" y="1306"/>
                </a:lnTo>
                <a:lnTo>
                  <a:pt x="3360" y="1343"/>
                </a:lnTo>
                <a:lnTo>
                  <a:pt x="3387" y="1401"/>
                </a:lnTo>
                <a:lnTo>
                  <a:pt x="3387" y="1443"/>
                </a:lnTo>
                <a:lnTo>
                  <a:pt x="3428" y="1489"/>
                </a:lnTo>
                <a:lnTo>
                  <a:pt x="3451" y="1510"/>
                </a:lnTo>
                <a:lnTo>
                  <a:pt x="3407" y="1510"/>
                </a:lnTo>
                <a:lnTo>
                  <a:pt x="3375" y="1489"/>
                </a:lnTo>
                <a:lnTo>
                  <a:pt x="3351" y="1514"/>
                </a:lnTo>
                <a:lnTo>
                  <a:pt x="3414" y="1575"/>
                </a:lnTo>
                <a:lnTo>
                  <a:pt x="3464" y="1613"/>
                </a:lnTo>
                <a:lnTo>
                  <a:pt x="3508" y="1606"/>
                </a:lnTo>
                <a:lnTo>
                  <a:pt x="3564" y="1620"/>
                </a:lnTo>
                <a:lnTo>
                  <a:pt x="3630" y="1620"/>
                </a:lnTo>
                <a:lnTo>
                  <a:pt x="3687" y="1613"/>
                </a:lnTo>
                <a:lnTo>
                  <a:pt x="3742" y="1631"/>
                </a:lnTo>
                <a:lnTo>
                  <a:pt x="3728" y="1646"/>
                </a:lnTo>
                <a:lnTo>
                  <a:pt x="3666" y="1627"/>
                </a:lnTo>
                <a:lnTo>
                  <a:pt x="3666" y="1712"/>
                </a:lnTo>
                <a:lnTo>
                  <a:pt x="3710" y="1712"/>
                </a:lnTo>
                <a:lnTo>
                  <a:pt x="3737" y="1702"/>
                </a:lnTo>
                <a:lnTo>
                  <a:pt x="3742" y="1679"/>
                </a:lnTo>
                <a:lnTo>
                  <a:pt x="3796" y="1684"/>
                </a:lnTo>
                <a:lnTo>
                  <a:pt x="3858" y="1662"/>
                </a:lnTo>
                <a:lnTo>
                  <a:pt x="3853" y="1698"/>
                </a:lnTo>
                <a:lnTo>
                  <a:pt x="3876" y="1726"/>
                </a:lnTo>
                <a:lnTo>
                  <a:pt x="3908" y="1747"/>
                </a:lnTo>
                <a:lnTo>
                  <a:pt x="3942" y="1726"/>
                </a:lnTo>
                <a:lnTo>
                  <a:pt x="3939" y="1688"/>
                </a:lnTo>
                <a:lnTo>
                  <a:pt x="3942" y="1651"/>
                </a:lnTo>
                <a:lnTo>
                  <a:pt x="3966" y="1688"/>
                </a:lnTo>
                <a:lnTo>
                  <a:pt x="3978" y="1729"/>
                </a:lnTo>
                <a:lnTo>
                  <a:pt x="3930" y="1821"/>
                </a:lnTo>
                <a:lnTo>
                  <a:pt x="3876" y="1906"/>
                </a:lnTo>
                <a:lnTo>
                  <a:pt x="3826" y="1987"/>
                </a:lnTo>
                <a:lnTo>
                  <a:pt x="3764" y="2079"/>
                </a:lnTo>
                <a:lnTo>
                  <a:pt x="3725" y="2051"/>
                </a:lnTo>
                <a:lnTo>
                  <a:pt x="3666" y="2072"/>
                </a:lnTo>
                <a:lnTo>
                  <a:pt x="3648" y="2100"/>
                </a:lnTo>
                <a:lnTo>
                  <a:pt x="3608" y="2122"/>
                </a:lnTo>
                <a:lnTo>
                  <a:pt x="3535" y="2132"/>
                </a:lnTo>
                <a:lnTo>
                  <a:pt x="3491" y="2129"/>
                </a:lnTo>
                <a:lnTo>
                  <a:pt x="3503" y="2075"/>
                </a:lnTo>
                <a:lnTo>
                  <a:pt x="3500" y="2037"/>
                </a:lnTo>
                <a:lnTo>
                  <a:pt x="3532" y="2004"/>
                </a:lnTo>
                <a:lnTo>
                  <a:pt x="3526" y="1978"/>
                </a:lnTo>
                <a:lnTo>
                  <a:pt x="3473" y="1952"/>
                </a:lnTo>
                <a:lnTo>
                  <a:pt x="3482" y="1906"/>
                </a:lnTo>
                <a:lnTo>
                  <a:pt x="3496" y="1856"/>
                </a:lnTo>
                <a:lnTo>
                  <a:pt x="3544" y="1815"/>
                </a:lnTo>
                <a:lnTo>
                  <a:pt x="3612" y="1811"/>
                </a:lnTo>
                <a:lnTo>
                  <a:pt x="3625" y="1778"/>
                </a:lnTo>
                <a:lnTo>
                  <a:pt x="3608" y="1729"/>
                </a:lnTo>
                <a:lnTo>
                  <a:pt x="3648" y="1715"/>
                </a:lnTo>
                <a:lnTo>
                  <a:pt x="3666" y="1712"/>
                </a:lnTo>
                <a:lnTo>
                  <a:pt x="3666" y="1631"/>
                </a:lnTo>
                <a:lnTo>
                  <a:pt x="3612" y="1637"/>
                </a:lnTo>
                <a:lnTo>
                  <a:pt x="3564" y="1655"/>
                </a:lnTo>
                <a:lnTo>
                  <a:pt x="3514" y="1631"/>
                </a:lnTo>
                <a:lnTo>
                  <a:pt x="3458" y="1631"/>
                </a:lnTo>
                <a:lnTo>
                  <a:pt x="3392" y="1613"/>
                </a:lnTo>
                <a:lnTo>
                  <a:pt x="3351" y="1575"/>
                </a:lnTo>
                <a:lnTo>
                  <a:pt x="3330" y="1540"/>
                </a:lnTo>
                <a:lnTo>
                  <a:pt x="3292" y="1506"/>
                </a:lnTo>
                <a:lnTo>
                  <a:pt x="3330" y="1500"/>
                </a:lnTo>
                <a:lnTo>
                  <a:pt x="3351" y="1510"/>
                </a:lnTo>
                <a:lnTo>
                  <a:pt x="3380" y="1483"/>
                </a:lnTo>
                <a:lnTo>
                  <a:pt x="3366" y="1439"/>
                </a:lnTo>
                <a:lnTo>
                  <a:pt x="3330" y="1435"/>
                </a:lnTo>
                <a:lnTo>
                  <a:pt x="3307" y="1387"/>
                </a:lnTo>
                <a:lnTo>
                  <a:pt x="3325" y="1338"/>
                </a:lnTo>
                <a:lnTo>
                  <a:pt x="3351" y="1298"/>
                </a:lnTo>
                <a:lnTo>
                  <a:pt x="3342" y="1250"/>
                </a:lnTo>
                <a:lnTo>
                  <a:pt x="3325" y="1246"/>
                </a:lnTo>
                <a:lnTo>
                  <a:pt x="3292" y="1270"/>
                </a:lnTo>
                <a:lnTo>
                  <a:pt x="3291" y="1298"/>
                </a:lnTo>
                <a:lnTo>
                  <a:pt x="3253" y="1250"/>
                </a:lnTo>
                <a:lnTo>
                  <a:pt x="3201" y="1215"/>
                </a:lnTo>
                <a:lnTo>
                  <a:pt x="3158" y="1216"/>
                </a:lnTo>
                <a:lnTo>
                  <a:pt x="3125" y="1267"/>
                </a:lnTo>
                <a:lnTo>
                  <a:pt x="3069" y="1291"/>
                </a:lnTo>
                <a:lnTo>
                  <a:pt x="3069" y="1323"/>
                </a:lnTo>
                <a:lnTo>
                  <a:pt x="3087" y="1362"/>
                </a:lnTo>
                <a:lnTo>
                  <a:pt x="3083" y="1397"/>
                </a:lnTo>
                <a:lnTo>
                  <a:pt x="3042" y="1394"/>
                </a:lnTo>
                <a:lnTo>
                  <a:pt x="3012" y="1343"/>
                </a:lnTo>
                <a:lnTo>
                  <a:pt x="2967" y="1298"/>
                </a:lnTo>
                <a:lnTo>
                  <a:pt x="2917" y="1267"/>
                </a:lnTo>
                <a:lnTo>
                  <a:pt x="2882" y="1215"/>
                </a:lnTo>
                <a:lnTo>
                  <a:pt x="2846" y="1193"/>
                </a:lnTo>
                <a:lnTo>
                  <a:pt x="2778" y="1193"/>
                </a:lnTo>
                <a:lnTo>
                  <a:pt x="2725" y="1193"/>
                </a:lnTo>
                <a:lnTo>
                  <a:pt x="2689" y="1216"/>
                </a:lnTo>
                <a:lnTo>
                  <a:pt x="2653" y="1181"/>
                </a:lnTo>
                <a:lnTo>
                  <a:pt x="2612" y="1158"/>
                </a:lnTo>
                <a:lnTo>
                  <a:pt x="2560" y="1123"/>
                </a:lnTo>
                <a:lnTo>
                  <a:pt x="2600" y="1181"/>
                </a:lnTo>
                <a:lnTo>
                  <a:pt x="2657" y="1196"/>
                </a:lnTo>
                <a:lnTo>
                  <a:pt x="2698" y="1250"/>
                </a:lnTo>
                <a:lnTo>
                  <a:pt x="2685" y="1291"/>
                </a:lnTo>
                <a:lnTo>
                  <a:pt x="2644" y="1316"/>
                </a:lnTo>
                <a:lnTo>
                  <a:pt x="2582" y="1323"/>
                </a:lnTo>
                <a:lnTo>
                  <a:pt x="2533" y="1342"/>
                </a:lnTo>
                <a:lnTo>
                  <a:pt x="2496" y="1378"/>
                </a:lnTo>
                <a:lnTo>
                  <a:pt x="2475" y="1404"/>
                </a:lnTo>
                <a:lnTo>
                  <a:pt x="2457" y="1356"/>
                </a:lnTo>
                <a:lnTo>
                  <a:pt x="2430" y="1291"/>
                </a:lnTo>
                <a:lnTo>
                  <a:pt x="2389" y="1256"/>
                </a:lnTo>
                <a:lnTo>
                  <a:pt x="2389" y="1216"/>
                </a:lnTo>
                <a:lnTo>
                  <a:pt x="2355" y="1220"/>
                </a:lnTo>
                <a:lnTo>
                  <a:pt x="2362" y="1285"/>
                </a:lnTo>
                <a:lnTo>
                  <a:pt x="2400" y="1338"/>
                </a:lnTo>
                <a:lnTo>
                  <a:pt x="2400" y="1377"/>
                </a:lnTo>
                <a:lnTo>
                  <a:pt x="2451" y="1401"/>
                </a:lnTo>
                <a:lnTo>
                  <a:pt x="2475" y="1434"/>
                </a:lnTo>
                <a:lnTo>
                  <a:pt x="2528" y="1415"/>
                </a:lnTo>
                <a:lnTo>
                  <a:pt x="2573" y="1412"/>
                </a:lnTo>
                <a:lnTo>
                  <a:pt x="2630" y="1394"/>
                </a:lnTo>
                <a:lnTo>
                  <a:pt x="2605" y="1448"/>
                </a:lnTo>
                <a:lnTo>
                  <a:pt x="2560" y="1521"/>
                </a:lnTo>
                <a:lnTo>
                  <a:pt x="2528" y="1566"/>
                </a:lnTo>
                <a:lnTo>
                  <a:pt x="2483" y="1606"/>
                </a:lnTo>
                <a:lnTo>
                  <a:pt x="2457" y="1646"/>
                </a:lnTo>
                <a:lnTo>
                  <a:pt x="2446" y="1726"/>
                </a:lnTo>
                <a:lnTo>
                  <a:pt x="2439" y="1785"/>
                </a:lnTo>
                <a:lnTo>
                  <a:pt x="2444" y="1839"/>
                </a:lnTo>
                <a:lnTo>
                  <a:pt x="2451" y="1891"/>
                </a:lnTo>
                <a:lnTo>
                  <a:pt x="2451" y="1906"/>
                </a:lnTo>
                <a:lnTo>
                  <a:pt x="2496" y="1903"/>
                </a:lnTo>
                <a:lnTo>
                  <a:pt x="2501" y="1856"/>
                </a:lnTo>
                <a:lnTo>
                  <a:pt x="2551" y="1811"/>
                </a:lnTo>
                <a:lnTo>
                  <a:pt x="2600" y="1785"/>
                </a:lnTo>
                <a:lnTo>
                  <a:pt x="2608" y="1835"/>
                </a:lnTo>
                <a:lnTo>
                  <a:pt x="2605" y="1881"/>
                </a:lnTo>
                <a:lnTo>
                  <a:pt x="2578" y="1906"/>
                </a:lnTo>
                <a:lnTo>
                  <a:pt x="2582" y="1935"/>
                </a:lnTo>
                <a:lnTo>
                  <a:pt x="2564" y="1995"/>
                </a:lnTo>
                <a:lnTo>
                  <a:pt x="2555" y="2027"/>
                </a:lnTo>
                <a:lnTo>
                  <a:pt x="2523" y="2037"/>
                </a:lnTo>
                <a:lnTo>
                  <a:pt x="2489" y="2004"/>
                </a:lnTo>
                <a:lnTo>
                  <a:pt x="2501" y="1956"/>
                </a:lnTo>
                <a:lnTo>
                  <a:pt x="2514" y="1938"/>
                </a:lnTo>
                <a:lnTo>
                  <a:pt x="2492" y="1906"/>
                </a:lnTo>
                <a:lnTo>
                  <a:pt x="2446" y="1910"/>
                </a:lnTo>
                <a:lnTo>
                  <a:pt x="2433" y="1952"/>
                </a:lnTo>
                <a:lnTo>
                  <a:pt x="2371" y="1978"/>
                </a:lnTo>
                <a:lnTo>
                  <a:pt x="2332" y="2004"/>
                </a:lnTo>
                <a:lnTo>
                  <a:pt x="2335" y="2051"/>
                </a:lnTo>
                <a:lnTo>
                  <a:pt x="2332" y="2110"/>
                </a:lnTo>
                <a:lnTo>
                  <a:pt x="2312" y="2167"/>
                </a:lnTo>
                <a:lnTo>
                  <a:pt x="2228" y="2235"/>
                </a:lnTo>
                <a:lnTo>
                  <a:pt x="2189" y="2238"/>
                </a:lnTo>
                <a:lnTo>
                  <a:pt x="2157" y="2197"/>
                </a:lnTo>
                <a:lnTo>
                  <a:pt x="2107" y="2167"/>
                </a:lnTo>
                <a:lnTo>
                  <a:pt x="2080" y="2154"/>
                </a:lnTo>
                <a:lnTo>
                  <a:pt x="2032" y="2072"/>
                </a:lnTo>
                <a:lnTo>
                  <a:pt x="1987" y="2030"/>
                </a:lnTo>
                <a:lnTo>
                  <a:pt x="1950" y="1987"/>
                </a:lnTo>
                <a:lnTo>
                  <a:pt x="1932" y="1948"/>
                </a:lnTo>
                <a:lnTo>
                  <a:pt x="1928" y="1891"/>
                </a:lnTo>
                <a:lnTo>
                  <a:pt x="1887" y="1856"/>
                </a:lnTo>
                <a:lnTo>
                  <a:pt x="1875" y="1821"/>
                </a:lnTo>
                <a:lnTo>
                  <a:pt x="1901" y="1776"/>
                </a:lnTo>
                <a:lnTo>
                  <a:pt x="1901" y="1733"/>
                </a:lnTo>
                <a:lnTo>
                  <a:pt x="1860" y="1712"/>
                </a:lnTo>
                <a:lnTo>
                  <a:pt x="1798" y="1702"/>
                </a:lnTo>
                <a:lnTo>
                  <a:pt x="1750" y="1688"/>
                </a:lnTo>
                <a:lnTo>
                  <a:pt x="1721" y="1702"/>
                </a:lnTo>
                <a:lnTo>
                  <a:pt x="1676" y="1712"/>
                </a:lnTo>
                <a:lnTo>
                  <a:pt x="1637" y="1688"/>
                </a:lnTo>
                <a:lnTo>
                  <a:pt x="1600" y="1658"/>
                </a:lnTo>
                <a:lnTo>
                  <a:pt x="1553" y="1651"/>
                </a:lnTo>
                <a:lnTo>
                  <a:pt x="1503" y="1631"/>
                </a:lnTo>
                <a:lnTo>
                  <a:pt x="1458" y="1602"/>
                </a:lnTo>
                <a:lnTo>
                  <a:pt x="1444" y="1535"/>
                </a:lnTo>
                <a:lnTo>
                  <a:pt x="1439" y="1489"/>
                </a:lnTo>
                <a:lnTo>
                  <a:pt x="1480" y="1460"/>
                </a:lnTo>
                <a:lnTo>
                  <a:pt x="1476" y="1429"/>
                </a:lnTo>
                <a:lnTo>
                  <a:pt x="1462" y="1373"/>
                </a:lnTo>
                <a:lnTo>
                  <a:pt x="1466" y="1321"/>
                </a:lnTo>
                <a:lnTo>
                  <a:pt x="1458" y="1270"/>
                </a:lnTo>
                <a:lnTo>
                  <a:pt x="1503" y="1227"/>
                </a:lnTo>
                <a:lnTo>
                  <a:pt x="1539" y="1203"/>
                </a:lnTo>
                <a:lnTo>
                  <a:pt x="1578" y="1196"/>
                </a:lnTo>
                <a:lnTo>
                  <a:pt x="1566" y="1158"/>
                </a:lnTo>
                <a:lnTo>
                  <a:pt x="1592" y="1123"/>
                </a:lnTo>
                <a:lnTo>
                  <a:pt x="1632" y="1100"/>
                </a:lnTo>
                <a:lnTo>
                  <a:pt x="1682" y="1119"/>
                </a:lnTo>
                <a:lnTo>
                  <a:pt x="1744" y="1133"/>
                </a:lnTo>
                <a:lnTo>
                  <a:pt x="1807" y="1123"/>
                </a:lnTo>
                <a:lnTo>
                  <a:pt x="1866" y="1123"/>
                </a:lnTo>
                <a:lnTo>
                  <a:pt x="1892" y="1124"/>
                </a:lnTo>
                <a:lnTo>
                  <a:pt x="1905" y="1171"/>
                </a:lnTo>
                <a:lnTo>
                  <a:pt x="1960" y="1179"/>
                </a:lnTo>
                <a:lnTo>
                  <a:pt x="2012" y="1193"/>
                </a:lnTo>
                <a:lnTo>
                  <a:pt x="2044" y="1189"/>
                </a:lnTo>
                <a:lnTo>
                  <a:pt x="2067" y="1161"/>
                </a:lnTo>
                <a:lnTo>
                  <a:pt x="2083" y="1140"/>
                </a:lnTo>
                <a:lnTo>
                  <a:pt x="2133" y="1150"/>
                </a:lnTo>
                <a:lnTo>
                  <a:pt x="2192" y="1171"/>
                </a:lnTo>
                <a:lnTo>
                  <a:pt x="2255" y="1179"/>
                </a:lnTo>
                <a:lnTo>
                  <a:pt x="2300" y="1181"/>
                </a:lnTo>
                <a:lnTo>
                  <a:pt x="2355" y="1179"/>
                </a:lnTo>
                <a:lnTo>
                  <a:pt x="2389" y="1150"/>
                </a:lnTo>
                <a:lnTo>
                  <a:pt x="2407" y="1111"/>
                </a:lnTo>
                <a:lnTo>
                  <a:pt x="2430" y="1079"/>
                </a:lnTo>
                <a:lnTo>
                  <a:pt x="2407" y="1069"/>
                </a:lnTo>
                <a:lnTo>
                  <a:pt x="2380" y="1044"/>
                </a:lnTo>
                <a:lnTo>
                  <a:pt x="2350" y="1052"/>
                </a:lnTo>
                <a:lnTo>
                  <a:pt x="2291" y="1052"/>
                </a:lnTo>
                <a:lnTo>
                  <a:pt x="2250" y="1037"/>
                </a:lnTo>
                <a:lnTo>
                  <a:pt x="2246" y="1001"/>
                </a:lnTo>
                <a:lnTo>
                  <a:pt x="2228" y="991"/>
                </a:lnTo>
                <a:lnTo>
                  <a:pt x="2205" y="1001"/>
                </a:lnTo>
                <a:lnTo>
                  <a:pt x="2216" y="1037"/>
                </a:lnTo>
                <a:lnTo>
                  <a:pt x="2196" y="1065"/>
                </a:lnTo>
                <a:lnTo>
                  <a:pt x="2151" y="1062"/>
                </a:lnTo>
                <a:lnTo>
                  <a:pt x="2128" y="1034"/>
                </a:lnTo>
                <a:lnTo>
                  <a:pt x="2116" y="997"/>
                </a:lnTo>
                <a:lnTo>
                  <a:pt x="2116" y="956"/>
                </a:lnTo>
                <a:lnTo>
                  <a:pt x="2089" y="938"/>
                </a:lnTo>
                <a:lnTo>
                  <a:pt x="2076" y="966"/>
                </a:lnTo>
                <a:lnTo>
                  <a:pt x="2080" y="1001"/>
                </a:lnTo>
                <a:lnTo>
                  <a:pt x="2098" y="1031"/>
                </a:lnTo>
                <a:lnTo>
                  <a:pt x="2128" y="1054"/>
                </a:lnTo>
                <a:lnTo>
                  <a:pt x="2098" y="1087"/>
                </a:lnTo>
                <a:lnTo>
                  <a:pt x="2067" y="1107"/>
                </a:lnTo>
                <a:lnTo>
                  <a:pt x="2026" y="1100"/>
                </a:lnTo>
                <a:lnTo>
                  <a:pt x="2026" y="1124"/>
                </a:lnTo>
                <a:lnTo>
                  <a:pt x="1994" y="1145"/>
                </a:lnTo>
                <a:lnTo>
                  <a:pt x="1955" y="1107"/>
                </a:lnTo>
                <a:lnTo>
                  <a:pt x="1960" y="1083"/>
                </a:lnTo>
                <a:lnTo>
                  <a:pt x="2008" y="1100"/>
                </a:lnTo>
                <a:lnTo>
                  <a:pt x="2039" y="1100"/>
                </a:lnTo>
                <a:lnTo>
                  <a:pt x="2080" y="1076"/>
                </a:lnTo>
                <a:lnTo>
                  <a:pt x="2067" y="1037"/>
                </a:lnTo>
                <a:lnTo>
                  <a:pt x="2032" y="1013"/>
                </a:lnTo>
                <a:lnTo>
                  <a:pt x="1994" y="991"/>
                </a:lnTo>
                <a:lnTo>
                  <a:pt x="1955" y="960"/>
                </a:lnTo>
                <a:lnTo>
                  <a:pt x="1910" y="926"/>
                </a:lnTo>
                <a:lnTo>
                  <a:pt x="1910" y="966"/>
                </a:lnTo>
                <a:lnTo>
                  <a:pt x="1942" y="996"/>
                </a:lnTo>
                <a:lnTo>
                  <a:pt x="1932" y="1037"/>
                </a:lnTo>
                <a:lnTo>
                  <a:pt x="1932" y="1076"/>
                </a:lnTo>
                <a:lnTo>
                  <a:pt x="1887" y="1048"/>
                </a:lnTo>
                <a:lnTo>
                  <a:pt x="1878" y="1018"/>
                </a:lnTo>
                <a:lnTo>
                  <a:pt x="1901" y="997"/>
                </a:lnTo>
                <a:lnTo>
                  <a:pt x="1892" y="973"/>
                </a:lnTo>
                <a:lnTo>
                  <a:pt x="1916" y="962"/>
                </a:lnTo>
                <a:lnTo>
                  <a:pt x="1916" y="926"/>
                </a:lnTo>
                <a:lnTo>
                  <a:pt x="1878" y="935"/>
                </a:lnTo>
                <a:lnTo>
                  <a:pt x="1848" y="966"/>
                </a:lnTo>
                <a:lnTo>
                  <a:pt x="1807" y="960"/>
                </a:lnTo>
                <a:lnTo>
                  <a:pt x="1750" y="980"/>
                </a:lnTo>
                <a:lnTo>
                  <a:pt x="1739" y="1027"/>
                </a:lnTo>
                <a:lnTo>
                  <a:pt x="1691" y="1054"/>
                </a:lnTo>
                <a:lnTo>
                  <a:pt x="1637" y="1079"/>
                </a:lnTo>
                <a:lnTo>
                  <a:pt x="1587" y="1083"/>
                </a:lnTo>
                <a:lnTo>
                  <a:pt x="1539" y="1069"/>
                </a:lnTo>
                <a:lnTo>
                  <a:pt x="1508" y="1048"/>
                </a:lnTo>
                <a:lnTo>
                  <a:pt x="1530" y="1027"/>
                </a:lnTo>
                <a:lnTo>
                  <a:pt x="1508" y="996"/>
                </a:lnTo>
                <a:lnTo>
                  <a:pt x="1542" y="970"/>
                </a:lnTo>
                <a:lnTo>
                  <a:pt x="1548" y="942"/>
                </a:lnTo>
                <a:lnTo>
                  <a:pt x="1548" y="904"/>
                </a:lnTo>
                <a:lnTo>
                  <a:pt x="1592" y="868"/>
                </a:lnTo>
                <a:lnTo>
                  <a:pt x="1660" y="885"/>
                </a:lnTo>
                <a:lnTo>
                  <a:pt x="1732" y="895"/>
                </a:lnTo>
                <a:lnTo>
                  <a:pt x="1758" y="870"/>
                </a:lnTo>
                <a:lnTo>
                  <a:pt x="1758" y="833"/>
                </a:lnTo>
                <a:lnTo>
                  <a:pt x="1726" y="803"/>
                </a:lnTo>
                <a:lnTo>
                  <a:pt x="1667" y="782"/>
                </a:lnTo>
                <a:lnTo>
                  <a:pt x="1700" y="764"/>
                </a:lnTo>
                <a:lnTo>
                  <a:pt x="1753" y="747"/>
                </a:lnTo>
                <a:lnTo>
                  <a:pt x="1762" y="741"/>
                </a:lnTo>
                <a:lnTo>
                  <a:pt x="1750" y="733"/>
                </a:lnTo>
                <a:lnTo>
                  <a:pt x="1705" y="741"/>
                </a:lnTo>
                <a:lnTo>
                  <a:pt x="1660" y="747"/>
                </a:lnTo>
                <a:lnTo>
                  <a:pt x="1632" y="754"/>
                </a:lnTo>
                <a:lnTo>
                  <a:pt x="1650" y="729"/>
                </a:lnTo>
                <a:lnTo>
                  <a:pt x="1660" y="690"/>
                </a:lnTo>
                <a:lnTo>
                  <a:pt x="1676" y="672"/>
                </a:lnTo>
                <a:lnTo>
                  <a:pt x="1687" y="648"/>
                </a:lnTo>
                <a:lnTo>
                  <a:pt x="1664" y="620"/>
                </a:lnTo>
                <a:lnTo>
                  <a:pt x="1632" y="637"/>
                </a:lnTo>
                <a:lnTo>
                  <a:pt x="1637" y="671"/>
                </a:lnTo>
                <a:lnTo>
                  <a:pt x="1632" y="697"/>
                </a:lnTo>
                <a:lnTo>
                  <a:pt x="1610" y="741"/>
                </a:lnTo>
                <a:lnTo>
                  <a:pt x="1566" y="733"/>
                </a:lnTo>
                <a:lnTo>
                  <a:pt x="1553" y="697"/>
                </a:lnTo>
                <a:lnTo>
                  <a:pt x="1525" y="655"/>
                </a:lnTo>
                <a:lnTo>
                  <a:pt x="1578" y="648"/>
                </a:lnTo>
                <a:lnTo>
                  <a:pt x="1598" y="634"/>
                </a:lnTo>
                <a:lnTo>
                  <a:pt x="1619" y="624"/>
                </a:lnTo>
                <a:lnTo>
                  <a:pt x="1619" y="606"/>
                </a:lnTo>
                <a:lnTo>
                  <a:pt x="1605" y="579"/>
                </a:lnTo>
                <a:lnTo>
                  <a:pt x="1646" y="560"/>
                </a:lnTo>
                <a:lnTo>
                  <a:pt x="1687" y="543"/>
                </a:lnTo>
                <a:lnTo>
                  <a:pt x="1714" y="556"/>
                </a:lnTo>
                <a:lnTo>
                  <a:pt x="1726" y="596"/>
                </a:lnTo>
                <a:lnTo>
                  <a:pt x="1744" y="637"/>
                </a:lnTo>
                <a:lnTo>
                  <a:pt x="1771" y="659"/>
                </a:lnTo>
                <a:lnTo>
                  <a:pt x="1783" y="697"/>
                </a:lnTo>
                <a:lnTo>
                  <a:pt x="1762" y="723"/>
                </a:lnTo>
                <a:lnTo>
                  <a:pt x="1758" y="743"/>
                </a:lnTo>
                <a:lnTo>
                  <a:pt x="1798" y="733"/>
                </a:lnTo>
                <a:lnTo>
                  <a:pt x="1842" y="716"/>
                </a:lnTo>
                <a:lnTo>
                  <a:pt x="1860" y="671"/>
                </a:lnTo>
                <a:lnTo>
                  <a:pt x="1905" y="671"/>
                </a:lnTo>
                <a:lnTo>
                  <a:pt x="1928" y="655"/>
                </a:lnTo>
                <a:lnTo>
                  <a:pt x="1923" y="620"/>
                </a:lnTo>
                <a:lnTo>
                  <a:pt x="1901" y="584"/>
                </a:lnTo>
                <a:lnTo>
                  <a:pt x="1942" y="584"/>
                </a:lnTo>
                <a:lnTo>
                  <a:pt x="1987" y="620"/>
                </a:lnTo>
                <a:lnTo>
                  <a:pt x="2026" y="648"/>
                </a:lnTo>
                <a:lnTo>
                  <a:pt x="2057" y="648"/>
                </a:lnTo>
                <a:lnTo>
                  <a:pt x="2112" y="634"/>
                </a:lnTo>
                <a:lnTo>
                  <a:pt x="2148" y="589"/>
                </a:lnTo>
                <a:lnTo>
                  <a:pt x="2166" y="556"/>
                </a:lnTo>
                <a:lnTo>
                  <a:pt x="2246" y="570"/>
                </a:lnTo>
                <a:lnTo>
                  <a:pt x="2178" y="539"/>
                </a:lnTo>
                <a:lnTo>
                  <a:pt x="2128" y="543"/>
                </a:lnTo>
                <a:lnTo>
                  <a:pt x="2116" y="493"/>
                </a:lnTo>
                <a:lnTo>
                  <a:pt x="2116" y="464"/>
                </a:lnTo>
                <a:lnTo>
                  <a:pt x="2173" y="452"/>
                </a:lnTo>
                <a:lnTo>
                  <a:pt x="2189" y="422"/>
                </a:lnTo>
                <a:lnTo>
                  <a:pt x="2148" y="436"/>
                </a:lnTo>
                <a:lnTo>
                  <a:pt x="2098" y="462"/>
                </a:lnTo>
                <a:lnTo>
                  <a:pt x="2050" y="464"/>
                </a:lnTo>
                <a:lnTo>
                  <a:pt x="2076" y="510"/>
                </a:lnTo>
                <a:lnTo>
                  <a:pt x="2067" y="549"/>
                </a:lnTo>
                <a:lnTo>
                  <a:pt x="2067" y="580"/>
                </a:lnTo>
                <a:lnTo>
                  <a:pt x="2032" y="606"/>
                </a:lnTo>
                <a:lnTo>
                  <a:pt x="1991" y="613"/>
                </a:lnTo>
                <a:lnTo>
                  <a:pt x="1960" y="584"/>
                </a:lnTo>
                <a:lnTo>
                  <a:pt x="1964" y="556"/>
                </a:lnTo>
                <a:lnTo>
                  <a:pt x="1973" y="539"/>
                </a:lnTo>
                <a:lnTo>
                  <a:pt x="1928" y="549"/>
                </a:lnTo>
                <a:lnTo>
                  <a:pt x="1883" y="531"/>
                </a:lnTo>
                <a:lnTo>
                  <a:pt x="1860" y="507"/>
                </a:lnTo>
                <a:lnTo>
                  <a:pt x="1875" y="464"/>
                </a:lnTo>
                <a:lnTo>
                  <a:pt x="1866" y="462"/>
                </a:lnTo>
                <a:lnTo>
                  <a:pt x="1875" y="457"/>
                </a:lnTo>
                <a:lnTo>
                  <a:pt x="1878" y="453"/>
                </a:lnTo>
                <a:lnTo>
                  <a:pt x="1355" y="453"/>
                </a:lnTo>
                <a:lnTo>
                  <a:pt x="1326" y="478"/>
                </a:lnTo>
                <a:lnTo>
                  <a:pt x="1282" y="500"/>
                </a:lnTo>
                <a:lnTo>
                  <a:pt x="1237" y="486"/>
                </a:lnTo>
                <a:lnTo>
                  <a:pt x="1225" y="462"/>
                </a:lnTo>
                <a:lnTo>
                  <a:pt x="1225" y="433"/>
                </a:lnTo>
                <a:lnTo>
                  <a:pt x="1230" y="429"/>
                </a:lnTo>
                <a:lnTo>
                  <a:pt x="1121" y="429"/>
                </a:lnTo>
                <a:lnTo>
                  <a:pt x="1085" y="433"/>
                </a:lnTo>
                <a:lnTo>
                  <a:pt x="1055" y="486"/>
                </a:lnTo>
                <a:lnTo>
                  <a:pt x="1037" y="525"/>
                </a:lnTo>
                <a:lnTo>
                  <a:pt x="1025" y="560"/>
                </a:lnTo>
                <a:lnTo>
                  <a:pt x="969" y="549"/>
                </a:lnTo>
                <a:lnTo>
                  <a:pt x="935" y="525"/>
                </a:lnTo>
                <a:lnTo>
                  <a:pt x="930" y="464"/>
                </a:lnTo>
                <a:lnTo>
                  <a:pt x="907" y="404"/>
                </a:lnTo>
                <a:lnTo>
                  <a:pt x="875" y="370"/>
                </a:lnTo>
                <a:lnTo>
                  <a:pt x="891" y="347"/>
                </a:lnTo>
                <a:lnTo>
                  <a:pt x="858" y="295"/>
                </a:lnTo>
                <a:lnTo>
                  <a:pt x="830" y="276"/>
                </a:lnTo>
                <a:lnTo>
                  <a:pt x="796" y="299"/>
                </a:lnTo>
                <a:lnTo>
                  <a:pt x="746" y="274"/>
                </a:lnTo>
                <a:lnTo>
                  <a:pt x="714" y="291"/>
                </a:lnTo>
                <a:lnTo>
                  <a:pt x="692" y="309"/>
                </a:lnTo>
                <a:lnTo>
                  <a:pt x="630" y="323"/>
                </a:lnTo>
                <a:lnTo>
                  <a:pt x="594" y="358"/>
                </a:lnTo>
                <a:lnTo>
                  <a:pt x="664" y="365"/>
                </a:lnTo>
                <a:lnTo>
                  <a:pt x="728" y="387"/>
                </a:lnTo>
                <a:lnTo>
                  <a:pt x="753" y="422"/>
                </a:lnTo>
                <a:lnTo>
                  <a:pt x="796" y="457"/>
                </a:lnTo>
                <a:lnTo>
                  <a:pt x="800" y="514"/>
                </a:lnTo>
                <a:lnTo>
                  <a:pt x="785" y="570"/>
                </a:lnTo>
                <a:lnTo>
                  <a:pt x="746" y="584"/>
                </a:lnTo>
                <a:lnTo>
                  <a:pt x="701" y="549"/>
                </a:lnTo>
                <a:lnTo>
                  <a:pt x="616" y="545"/>
                </a:lnTo>
                <a:lnTo>
                  <a:pt x="616" y="521"/>
                </a:lnTo>
                <a:lnTo>
                  <a:pt x="692" y="507"/>
                </a:lnTo>
                <a:lnTo>
                  <a:pt x="696" y="474"/>
                </a:lnTo>
                <a:lnTo>
                  <a:pt x="687" y="462"/>
                </a:lnTo>
                <a:lnTo>
                  <a:pt x="662" y="493"/>
                </a:lnTo>
                <a:lnTo>
                  <a:pt x="625" y="469"/>
                </a:lnTo>
                <a:lnTo>
                  <a:pt x="675" y="436"/>
                </a:lnTo>
                <a:lnTo>
                  <a:pt x="701" y="464"/>
                </a:lnTo>
                <a:lnTo>
                  <a:pt x="662" y="433"/>
                </a:lnTo>
                <a:lnTo>
                  <a:pt x="616" y="433"/>
                </a:lnTo>
                <a:lnTo>
                  <a:pt x="585" y="457"/>
                </a:lnTo>
                <a:lnTo>
                  <a:pt x="589" y="493"/>
                </a:lnTo>
                <a:lnTo>
                  <a:pt x="589" y="539"/>
                </a:lnTo>
                <a:lnTo>
                  <a:pt x="580" y="575"/>
                </a:lnTo>
                <a:lnTo>
                  <a:pt x="589" y="610"/>
                </a:lnTo>
                <a:lnTo>
                  <a:pt x="544" y="580"/>
                </a:lnTo>
                <a:lnTo>
                  <a:pt x="526" y="601"/>
                </a:lnTo>
                <a:lnTo>
                  <a:pt x="508" y="579"/>
                </a:lnTo>
                <a:lnTo>
                  <a:pt x="526" y="543"/>
                </a:lnTo>
                <a:lnTo>
                  <a:pt x="485" y="556"/>
                </a:lnTo>
                <a:lnTo>
                  <a:pt x="464" y="584"/>
                </a:lnTo>
                <a:lnTo>
                  <a:pt x="433" y="613"/>
                </a:lnTo>
                <a:lnTo>
                  <a:pt x="433" y="641"/>
                </a:lnTo>
                <a:lnTo>
                  <a:pt x="383" y="641"/>
                </a:lnTo>
                <a:lnTo>
                  <a:pt x="364" y="659"/>
                </a:lnTo>
                <a:lnTo>
                  <a:pt x="383" y="706"/>
                </a:lnTo>
                <a:lnTo>
                  <a:pt x="435" y="729"/>
                </a:lnTo>
                <a:lnTo>
                  <a:pt x="464" y="747"/>
                </a:lnTo>
                <a:lnTo>
                  <a:pt x="458" y="789"/>
                </a:lnTo>
                <a:lnTo>
                  <a:pt x="496" y="779"/>
                </a:lnTo>
                <a:lnTo>
                  <a:pt x="500" y="741"/>
                </a:lnTo>
                <a:lnTo>
                  <a:pt x="557" y="741"/>
                </a:lnTo>
                <a:lnTo>
                  <a:pt x="594" y="706"/>
                </a:lnTo>
                <a:lnTo>
                  <a:pt x="598" y="671"/>
                </a:lnTo>
                <a:lnTo>
                  <a:pt x="594" y="606"/>
                </a:lnTo>
                <a:lnTo>
                  <a:pt x="616" y="563"/>
                </a:lnTo>
                <a:lnTo>
                  <a:pt x="648" y="539"/>
                </a:lnTo>
                <a:lnTo>
                  <a:pt x="696" y="560"/>
                </a:lnTo>
                <a:lnTo>
                  <a:pt x="751" y="584"/>
                </a:lnTo>
                <a:lnTo>
                  <a:pt x="782" y="606"/>
                </a:lnTo>
                <a:lnTo>
                  <a:pt x="808" y="641"/>
                </a:lnTo>
                <a:lnTo>
                  <a:pt x="848" y="659"/>
                </a:lnTo>
                <a:lnTo>
                  <a:pt x="862" y="706"/>
                </a:lnTo>
                <a:lnTo>
                  <a:pt x="867" y="733"/>
                </a:lnTo>
                <a:lnTo>
                  <a:pt x="907" y="761"/>
                </a:lnTo>
                <a:lnTo>
                  <a:pt x="875" y="794"/>
                </a:lnTo>
                <a:lnTo>
                  <a:pt x="826" y="794"/>
                </a:lnTo>
                <a:lnTo>
                  <a:pt x="769" y="815"/>
                </a:lnTo>
                <a:lnTo>
                  <a:pt x="728" y="839"/>
                </a:lnTo>
                <a:lnTo>
                  <a:pt x="664" y="864"/>
                </a:lnTo>
                <a:lnTo>
                  <a:pt x="616" y="904"/>
                </a:lnTo>
                <a:lnTo>
                  <a:pt x="567" y="935"/>
                </a:lnTo>
                <a:lnTo>
                  <a:pt x="557" y="966"/>
                </a:lnTo>
                <a:lnTo>
                  <a:pt x="557" y="991"/>
                </a:lnTo>
                <a:lnTo>
                  <a:pt x="526" y="1015"/>
                </a:lnTo>
                <a:lnTo>
                  <a:pt x="530" y="1044"/>
                </a:lnTo>
                <a:lnTo>
                  <a:pt x="491" y="1079"/>
                </a:lnTo>
                <a:lnTo>
                  <a:pt x="491" y="1123"/>
                </a:lnTo>
                <a:lnTo>
                  <a:pt x="512" y="1158"/>
                </a:lnTo>
                <a:lnTo>
                  <a:pt x="500" y="1185"/>
                </a:lnTo>
                <a:lnTo>
                  <a:pt x="458" y="1171"/>
                </a:lnTo>
                <a:lnTo>
                  <a:pt x="451" y="1123"/>
                </a:lnTo>
                <a:lnTo>
                  <a:pt x="410" y="1100"/>
                </a:lnTo>
                <a:lnTo>
                  <a:pt x="378" y="1107"/>
                </a:lnTo>
                <a:lnTo>
                  <a:pt x="357" y="1140"/>
                </a:lnTo>
                <a:lnTo>
                  <a:pt x="316" y="1123"/>
                </a:lnTo>
                <a:lnTo>
                  <a:pt x="275" y="1123"/>
                </a:lnTo>
                <a:lnTo>
                  <a:pt x="230" y="1154"/>
                </a:lnTo>
                <a:lnTo>
                  <a:pt x="217" y="1185"/>
                </a:lnTo>
                <a:lnTo>
                  <a:pt x="205" y="1216"/>
                </a:lnTo>
                <a:lnTo>
                  <a:pt x="194" y="1267"/>
                </a:lnTo>
                <a:lnTo>
                  <a:pt x="230" y="1298"/>
                </a:lnTo>
                <a:lnTo>
                  <a:pt x="267" y="1274"/>
                </a:lnTo>
                <a:lnTo>
                  <a:pt x="312" y="1274"/>
                </a:lnTo>
                <a:lnTo>
                  <a:pt x="316" y="1316"/>
                </a:lnTo>
                <a:lnTo>
                  <a:pt x="289" y="1343"/>
                </a:lnTo>
                <a:lnTo>
                  <a:pt x="342" y="1352"/>
                </a:lnTo>
                <a:lnTo>
                  <a:pt x="364" y="1362"/>
                </a:lnTo>
                <a:lnTo>
                  <a:pt x="378" y="1401"/>
                </a:lnTo>
                <a:lnTo>
                  <a:pt x="423" y="1415"/>
                </a:lnTo>
                <a:lnTo>
                  <a:pt x="473" y="1448"/>
                </a:lnTo>
                <a:lnTo>
                  <a:pt x="508" y="1429"/>
                </a:lnTo>
                <a:lnTo>
                  <a:pt x="589" y="1448"/>
                </a:lnTo>
                <a:lnTo>
                  <a:pt x="651" y="1451"/>
                </a:lnTo>
                <a:lnTo>
                  <a:pt x="741" y="1489"/>
                </a:lnTo>
                <a:lnTo>
                  <a:pt x="753" y="1521"/>
                </a:lnTo>
                <a:lnTo>
                  <a:pt x="808" y="1557"/>
                </a:lnTo>
                <a:lnTo>
                  <a:pt x="835" y="1606"/>
                </a:lnTo>
                <a:lnTo>
                  <a:pt x="898" y="1631"/>
                </a:lnTo>
                <a:lnTo>
                  <a:pt x="951" y="1637"/>
                </a:lnTo>
                <a:lnTo>
                  <a:pt x="1010" y="1679"/>
                </a:lnTo>
                <a:lnTo>
                  <a:pt x="1082" y="1679"/>
                </a:lnTo>
                <a:lnTo>
                  <a:pt x="1085" y="1715"/>
                </a:lnTo>
                <a:lnTo>
                  <a:pt x="1085" y="1750"/>
                </a:lnTo>
                <a:lnTo>
                  <a:pt x="1055" y="1785"/>
                </a:lnTo>
                <a:lnTo>
                  <a:pt x="1046" y="1829"/>
                </a:lnTo>
                <a:lnTo>
                  <a:pt x="1037" y="1874"/>
                </a:lnTo>
                <a:lnTo>
                  <a:pt x="996" y="1917"/>
                </a:lnTo>
                <a:lnTo>
                  <a:pt x="942" y="1942"/>
                </a:lnTo>
                <a:lnTo>
                  <a:pt x="892" y="1948"/>
                </a:lnTo>
                <a:lnTo>
                  <a:pt x="912" y="1983"/>
                </a:lnTo>
                <a:lnTo>
                  <a:pt x="867" y="2027"/>
                </a:lnTo>
                <a:lnTo>
                  <a:pt x="830" y="2062"/>
                </a:lnTo>
                <a:lnTo>
                  <a:pt x="785" y="2084"/>
                </a:lnTo>
                <a:lnTo>
                  <a:pt x="746" y="2136"/>
                </a:lnTo>
                <a:lnTo>
                  <a:pt x="714" y="2171"/>
                </a:lnTo>
                <a:lnTo>
                  <a:pt x="675" y="2192"/>
                </a:lnTo>
                <a:lnTo>
                  <a:pt x="648" y="2225"/>
                </a:lnTo>
                <a:lnTo>
                  <a:pt x="625" y="2256"/>
                </a:lnTo>
                <a:lnTo>
                  <a:pt x="598" y="2287"/>
                </a:lnTo>
                <a:lnTo>
                  <a:pt x="607" y="2317"/>
                </a:lnTo>
                <a:lnTo>
                  <a:pt x="585" y="2342"/>
                </a:lnTo>
                <a:lnTo>
                  <a:pt x="548" y="2298"/>
                </a:lnTo>
                <a:lnTo>
                  <a:pt x="503" y="2263"/>
                </a:lnTo>
                <a:lnTo>
                  <a:pt x="491" y="2216"/>
                </a:lnTo>
                <a:lnTo>
                  <a:pt x="491" y="2171"/>
                </a:lnTo>
                <a:lnTo>
                  <a:pt x="485" y="2122"/>
                </a:lnTo>
                <a:lnTo>
                  <a:pt x="503" y="2051"/>
                </a:lnTo>
                <a:lnTo>
                  <a:pt x="508" y="1983"/>
                </a:lnTo>
                <a:lnTo>
                  <a:pt x="500" y="1921"/>
                </a:lnTo>
                <a:lnTo>
                  <a:pt x="485" y="1874"/>
                </a:lnTo>
                <a:lnTo>
                  <a:pt x="433" y="1829"/>
                </a:lnTo>
                <a:lnTo>
                  <a:pt x="383" y="1794"/>
                </a:lnTo>
                <a:lnTo>
                  <a:pt x="342" y="1747"/>
                </a:lnTo>
                <a:lnTo>
                  <a:pt x="333" y="1688"/>
                </a:lnTo>
                <a:lnTo>
                  <a:pt x="357" y="1648"/>
                </a:lnTo>
                <a:lnTo>
                  <a:pt x="357" y="1613"/>
                </a:lnTo>
                <a:lnTo>
                  <a:pt x="383" y="1552"/>
                </a:lnTo>
                <a:lnTo>
                  <a:pt x="414" y="1506"/>
                </a:lnTo>
                <a:lnTo>
                  <a:pt x="458" y="1479"/>
                </a:lnTo>
                <a:lnTo>
                  <a:pt x="478" y="1451"/>
                </a:lnTo>
                <a:lnTo>
                  <a:pt x="423" y="1439"/>
                </a:lnTo>
                <a:lnTo>
                  <a:pt x="387" y="1448"/>
                </a:lnTo>
                <a:lnTo>
                  <a:pt x="351" y="1435"/>
                </a:lnTo>
                <a:lnTo>
                  <a:pt x="307" y="1408"/>
                </a:lnTo>
                <a:lnTo>
                  <a:pt x="262" y="1377"/>
                </a:lnTo>
                <a:lnTo>
                  <a:pt x="235" y="1342"/>
                </a:lnTo>
                <a:lnTo>
                  <a:pt x="217" y="1333"/>
                </a:lnTo>
                <a:lnTo>
                  <a:pt x="191" y="1343"/>
                </a:lnTo>
                <a:lnTo>
                  <a:pt x="146" y="1323"/>
                </a:lnTo>
                <a:lnTo>
                  <a:pt x="110" y="1291"/>
                </a:lnTo>
                <a:lnTo>
                  <a:pt x="96" y="1267"/>
                </a:lnTo>
                <a:lnTo>
                  <a:pt x="96" y="1220"/>
                </a:lnTo>
                <a:lnTo>
                  <a:pt x="89" y="1196"/>
                </a:lnTo>
                <a:lnTo>
                  <a:pt x="46" y="1175"/>
                </a:lnTo>
                <a:lnTo>
                  <a:pt x="46" y="1193"/>
                </a:lnTo>
                <a:lnTo>
                  <a:pt x="66" y="1224"/>
                </a:lnTo>
                <a:lnTo>
                  <a:pt x="73" y="1256"/>
                </a:lnTo>
                <a:lnTo>
                  <a:pt x="33" y="1234"/>
                </a:lnTo>
                <a:lnTo>
                  <a:pt x="12" y="1215"/>
                </a:lnTo>
                <a:lnTo>
                  <a:pt x="1" y="1179"/>
                </a:lnTo>
                <a:lnTo>
                  <a:pt x="7" y="1119"/>
                </a:lnTo>
                <a:lnTo>
                  <a:pt x="0" y="1048"/>
                </a:lnTo>
                <a:lnTo>
                  <a:pt x="7" y="956"/>
                </a:lnTo>
                <a:lnTo>
                  <a:pt x="33" y="815"/>
                </a:lnTo>
                <a:lnTo>
                  <a:pt x="91" y="676"/>
                </a:lnTo>
                <a:lnTo>
                  <a:pt x="182" y="514"/>
                </a:lnTo>
                <a:lnTo>
                  <a:pt x="250" y="401"/>
                </a:lnTo>
                <a:lnTo>
                  <a:pt x="351" y="276"/>
                </a:lnTo>
                <a:lnTo>
                  <a:pt x="435" y="203"/>
                </a:lnTo>
              </a:path>
            </a:pathLst>
          </a:custGeom>
          <a:solidFill>
            <a:srgbClr val="4B4B4B">
              <a:alpha val="50195"/>
            </a:srgbClr>
          </a:solidFill>
          <a:ln w="9525" cap="rnd">
            <a:noFill/>
            <a:round/>
            <a:headEnd type="none" w="sm" len="sm"/>
            <a:tailEnd type="none" w="sm" len="sm"/>
          </a:ln>
        </p:spPr>
        <p:txBody>
          <a:bodyPr/>
          <a:lstStyle/>
          <a:p>
            <a:pPr eaLnBrk="0" hangingPunct="0"/>
            <a:endParaRPr lang="fr-FR" dirty="0"/>
          </a:p>
        </p:txBody>
      </p:sp>
      <p:sp>
        <p:nvSpPr>
          <p:cNvPr id="653315" name="Rectangle 3"/>
          <p:cNvSpPr>
            <a:spLocks noGrp="1" noChangeArrowheads="1"/>
          </p:cNvSpPr>
          <p:nvPr>
            <p:ph type="title"/>
          </p:nvPr>
        </p:nvSpPr>
        <p:spPr>
          <a:xfrm>
            <a:off x="428625" y="142875"/>
            <a:ext cx="8077200" cy="762000"/>
          </a:xfrm>
          <a:effectLst>
            <a:outerShdw dist="53882" dir="2700000" algn="ctr" rotWithShape="0">
              <a:srgbClr val="000000"/>
            </a:outerShdw>
          </a:effectLst>
        </p:spPr>
        <p:txBody>
          <a:bodyPr anchor="b"/>
          <a:lstStyle/>
          <a:p>
            <a:pPr algn="ctr">
              <a:defRPr/>
            </a:pPr>
            <a:r>
              <a:rPr lang="en-US" sz="5400" dirty="0" smtClean="0">
                <a:solidFill>
                  <a:srgbClr val="FF0000"/>
                </a:solidFill>
                <a:latin typeface="Garamond 3" charset="0"/>
              </a:rPr>
              <a:t>plan</a:t>
            </a:r>
            <a:endParaRPr lang="en-US" sz="5400" dirty="0">
              <a:solidFill>
                <a:srgbClr val="FF0000"/>
              </a:solidFill>
              <a:latin typeface="Garamond 3" charset="0"/>
            </a:endParaRPr>
          </a:p>
        </p:txBody>
      </p:sp>
      <p:sp>
        <p:nvSpPr>
          <p:cNvPr id="653316" name="Rectangle 4"/>
          <p:cNvSpPr>
            <a:spLocks noGrp="1" noChangeArrowheads="1"/>
          </p:cNvSpPr>
          <p:nvPr>
            <p:ph idx="1"/>
          </p:nvPr>
        </p:nvSpPr>
        <p:spPr>
          <a:xfrm>
            <a:off x="500063" y="1071563"/>
            <a:ext cx="7848600" cy="5214937"/>
          </a:xfrm>
        </p:spPr>
        <p:txBody>
          <a:bodyPr/>
          <a:lstStyle/>
          <a:p>
            <a:pPr marL="571500" indent="-30163">
              <a:lnSpc>
                <a:spcPct val="90000"/>
              </a:lnSpc>
              <a:buFont typeface="Wingdings" pitchFamily="2" charset="2"/>
              <a:buChar char="ü"/>
              <a:tabLst>
                <a:tab pos="1158875" algn="l"/>
              </a:tabLst>
              <a:defRPr/>
            </a:pPr>
            <a:r>
              <a:rPr lang="fr-FR" dirty="0" smtClean="0">
                <a:solidFill>
                  <a:srgbClr val="FF0000"/>
                </a:solidFill>
              </a:rPr>
              <a:t> Les composants logiciels </a:t>
            </a:r>
          </a:p>
          <a:p>
            <a:pPr marL="541338" indent="539750">
              <a:lnSpc>
                <a:spcPct val="90000"/>
              </a:lnSpc>
              <a:buFont typeface="Wingdings" pitchFamily="2" charset="2"/>
              <a:buChar char="ü"/>
              <a:tabLst>
                <a:tab pos="1158875" algn="l"/>
              </a:tabLst>
              <a:defRPr/>
            </a:pPr>
            <a:r>
              <a:rPr lang="fr-FR" dirty="0" smtClean="0">
                <a:solidFill>
                  <a:srgbClr val="FF0000"/>
                </a:solidFill>
              </a:rPr>
              <a:t> Forms Builder </a:t>
            </a:r>
          </a:p>
          <a:p>
            <a:pPr marL="1430338" indent="0">
              <a:lnSpc>
                <a:spcPct val="90000"/>
              </a:lnSpc>
              <a:buFont typeface="Arial" pitchFamily="34" charset="0"/>
              <a:buChar char="•"/>
              <a:tabLst>
                <a:tab pos="1158875" algn="l"/>
              </a:tabLst>
              <a:defRPr/>
            </a:pPr>
            <a:r>
              <a:rPr lang="fr-FR" dirty="0" smtClean="0">
                <a:solidFill>
                  <a:srgbClr val="FF0000"/>
                </a:solidFill>
              </a:rPr>
              <a:t> Les fenêtres de travail</a:t>
            </a:r>
          </a:p>
          <a:p>
            <a:pPr marL="1430338" indent="0">
              <a:lnSpc>
                <a:spcPct val="90000"/>
              </a:lnSpc>
              <a:buFont typeface="Arial" pitchFamily="34" charset="0"/>
              <a:buChar char="•"/>
              <a:tabLst>
                <a:tab pos="1158875" algn="l"/>
              </a:tabLst>
              <a:defRPr/>
            </a:pPr>
            <a:r>
              <a:rPr lang="fr-FR" dirty="0" smtClean="0">
                <a:solidFill>
                  <a:srgbClr val="FF0000"/>
                </a:solidFill>
              </a:rPr>
              <a:t> Les composants d’une application Forms   </a:t>
            </a:r>
          </a:p>
          <a:p>
            <a:pPr marL="1430338" indent="0">
              <a:lnSpc>
                <a:spcPct val="90000"/>
              </a:lnSpc>
              <a:buNone/>
              <a:tabLst>
                <a:tab pos="1158875" algn="l"/>
              </a:tabLst>
              <a:defRPr/>
            </a:pPr>
            <a:endParaRPr lang="fr-FR" dirty="0" smtClean="0">
              <a:solidFill>
                <a:srgbClr val="FF0000"/>
              </a:solidFill>
            </a:endParaRPr>
          </a:p>
          <a:p>
            <a:pPr>
              <a:lnSpc>
                <a:spcPct val="90000"/>
              </a:lnSpc>
              <a:buFont typeface="Wingdings" pitchFamily="2" charset="2"/>
              <a:buChar char="q"/>
              <a:defRPr/>
            </a:pPr>
            <a:r>
              <a:rPr lang="fr-FR" dirty="0" smtClean="0">
                <a:solidFill>
                  <a:srgbClr val="FF0000"/>
                </a:solidFill>
              </a:rPr>
              <a:t>    PARTIE  3 : TP</a:t>
            </a:r>
          </a:p>
          <a:p>
            <a:pPr>
              <a:lnSpc>
                <a:spcPct val="90000"/>
              </a:lnSpc>
              <a:buFont typeface="Wingdings" pitchFamily="2" charset="2"/>
              <a:buNone/>
              <a:defRPr/>
            </a:pPr>
            <a:r>
              <a:rPr lang="fr-FR" dirty="0" smtClean="0">
                <a:solidFill>
                  <a:srgbClr val="FF0000"/>
                </a:solidFill>
              </a:rPr>
              <a:t/>
            </a:r>
            <a:br>
              <a:rPr lang="fr-FR" dirty="0" smtClean="0">
                <a:solidFill>
                  <a:srgbClr val="FF0000"/>
                </a:solidFill>
              </a:rPr>
            </a:br>
            <a:r>
              <a:rPr lang="fr-FR" dirty="0" smtClean="0">
                <a:solidFill>
                  <a:srgbClr val="FF0000"/>
                </a:solidFill>
              </a:rPr>
              <a:t/>
            </a:r>
            <a:br>
              <a:rPr lang="fr-FR" dirty="0" smtClean="0">
                <a:solidFill>
                  <a:srgbClr val="FF0000"/>
                </a:solidFill>
              </a:rPr>
            </a:br>
            <a:endParaRPr lang="en-US" dirty="0" smtClean="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rrowheads="1"/>
          </p:cNvPicPr>
          <p:nvPr/>
        </p:nvPicPr>
        <p:blipFill>
          <a:blip r:embed="rId2" cstate="print"/>
          <a:srcRect/>
          <a:stretch>
            <a:fillRect/>
          </a:stretch>
        </p:blipFill>
        <p:spPr bwMode="auto">
          <a:xfrm>
            <a:off x="785786" y="4500570"/>
            <a:ext cx="2592388" cy="1296988"/>
          </a:xfrm>
          <a:prstGeom prst="rect">
            <a:avLst/>
          </a:prstGeom>
          <a:noFill/>
          <a:ln w="9525">
            <a:noFill/>
            <a:miter lim="800000"/>
            <a:headEnd/>
            <a:tailEnd/>
          </a:ln>
        </p:spPr>
      </p:pic>
      <p:pic>
        <p:nvPicPr>
          <p:cNvPr id="8" name="Picture 4"/>
          <p:cNvPicPr>
            <a:picLocks noChangeArrowheads="1"/>
          </p:cNvPicPr>
          <p:nvPr/>
        </p:nvPicPr>
        <p:blipFill>
          <a:blip r:embed="rId3" cstate="print"/>
          <a:srcRect/>
          <a:stretch>
            <a:fillRect/>
          </a:stretch>
        </p:blipFill>
        <p:spPr bwMode="auto">
          <a:xfrm>
            <a:off x="5500694" y="1714488"/>
            <a:ext cx="2663825" cy="1295400"/>
          </a:xfrm>
          <a:prstGeom prst="rect">
            <a:avLst/>
          </a:prstGeom>
          <a:noFill/>
          <a:ln w="9525">
            <a:noFill/>
            <a:miter lim="800000"/>
            <a:headEnd/>
            <a:tailEnd/>
          </a:ln>
        </p:spPr>
      </p:pic>
      <p:pic>
        <p:nvPicPr>
          <p:cNvPr id="9" name="Picture 5"/>
          <p:cNvPicPr>
            <a:picLocks noChangeArrowheads="1"/>
          </p:cNvPicPr>
          <p:nvPr/>
        </p:nvPicPr>
        <p:blipFill>
          <a:blip r:embed="rId4" cstate="print"/>
          <a:srcRect/>
          <a:stretch>
            <a:fillRect/>
          </a:stretch>
        </p:blipFill>
        <p:spPr bwMode="auto">
          <a:xfrm>
            <a:off x="785786" y="1714488"/>
            <a:ext cx="2592388" cy="1223963"/>
          </a:xfrm>
          <a:prstGeom prst="rect">
            <a:avLst/>
          </a:prstGeom>
          <a:noFill/>
          <a:ln w="9525">
            <a:noFill/>
            <a:miter lim="800000"/>
            <a:headEnd/>
            <a:tailEnd/>
          </a:ln>
        </p:spPr>
      </p:pic>
      <p:pic>
        <p:nvPicPr>
          <p:cNvPr id="10" name="Picture 6"/>
          <p:cNvPicPr>
            <a:picLocks noChangeArrowheads="1"/>
          </p:cNvPicPr>
          <p:nvPr/>
        </p:nvPicPr>
        <p:blipFill>
          <a:blip r:embed="rId5" cstate="print"/>
          <a:srcRect/>
          <a:stretch>
            <a:fillRect/>
          </a:stretch>
        </p:blipFill>
        <p:spPr bwMode="auto">
          <a:xfrm>
            <a:off x="5500694" y="4429132"/>
            <a:ext cx="2663825" cy="1295400"/>
          </a:xfrm>
          <a:prstGeom prst="rect">
            <a:avLst/>
          </a:prstGeom>
          <a:noFill/>
          <a:ln w="9525">
            <a:noFill/>
            <a:miter lim="800000"/>
            <a:headEnd/>
            <a:tailEnd/>
          </a:ln>
        </p:spPr>
      </p:pic>
      <p:sp>
        <p:nvSpPr>
          <p:cNvPr id="11" name="Rectangle 7"/>
          <p:cNvSpPr>
            <a:spLocks noChangeArrowheads="1"/>
          </p:cNvSpPr>
          <p:nvPr/>
        </p:nvSpPr>
        <p:spPr bwMode="auto">
          <a:xfrm>
            <a:off x="714348" y="857232"/>
            <a:ext cx="2386012" cy="1262526"/>
          </a:xfrm>
          <a:prstGeom prst="rect">
            <a:avLst/>
          </a:prstGeom>
          <a:noFill/>
          <a:ln w="9525">
            <a:noFill/>
            <a:miter lim="800000"/>
            <a:headEnd/>
            <a:tailEnd/>
          </a:ln>
          <a:effectLst/>
        </p:spPr>
        <p:txBody>
          <a:bodyPr wrap="square" lIns="92075" tIns="46038" rIns="92075" bIns="46038">
            <a:spAutoFit/>
          </a:bodyPr>
          <a:lstStyle/>
          <a:p>
            <a:pPr algn="ctr" defTabSz="822325" eaLnBrk="0" hangingPunct="0">
              <a:spcBef>
                <a:spcPct val="50000"/>
              </a:spcBef>
              <a:defRPr/>
            </a:pPr>
            <a:r>
              <a:rPr lang="fr-FR" sz="2400" dirty="0" smtClean="0">
                <a:latin typeface="Century" pitchFamily="18" charset="0"/>
                <a:cs typeface="+mn-cs"/>
              </a:rPr>
              <a:t>Questions </a:t>
            </a:r>
            <a:br>
              <a:rPr lang="fr-FR" sz="2400" dirty="0" smtClean="0">
                <a:latin typeface="Century" pitchFamily="18" charset="0"/>
                <a:cs typeface="+mn-cs"/>
              </a:rPr>
            </a:br>
            <a:r>
              <a:rPr lang="fr-FR" sz="2400" dirty="0" smtClean="0">
                <a:latin typeface="Century" pitchFamily="18" charset="0"/>
                <a:cs typeface="+mn-cs"/>
              </a:rPr>
              <a:t> Yes/No</a:t>
            </a:r>
            <a:r>
              <a:rPr lang="fr-FR" sz="2800" b="1" dirty="0">
                <a:solidFill>
                  <a:srgbClr val="D3EAF8"/>
                </a:solidFill>
                <a:effectLst>
                  <a:outerShdw blurRad="38100" dist="38100" dir="2700000" algn="tl">
                    <a:srgbClr val="FFFFFF"/>
                  </a:outerShdw>
                </a:effectLst>
                <a:latin typeface="Arial" charset="0"/>
                <a:cs typeface="Arial" charset="0"/>
              </a:rPr>
              <a:t/>
            </a:r>
            <a:br>
              <a:rPr lang="fr-FR" sz="2800" b="1" dirty="0">
                <a:solidFill>
                  <a:srgbClr val="D3EAF8"/>
                </a:solidFill>
                <a:effectLst>
                  <a:outerShdw blurRad="38100" dist="38100" dir="2700000" algn="tl">
                    <a:srgbClr val="FFFFFF"/>
                  </a:outerShdw>
                </a:effectLst>
                <a:latin typeface="Arial" charset="0"/>
                <a:cs typeface="Arial" charset="0"/>
              </a:rPr>
            </a:br>
            <a:endParaRPr lang="fr-FR" sz="2800" b="1" dirty="0">
              <a:solidFill>
                <a:srgbClr val="D3EAF8"/>
              </a:solidFill>
              <a:effectLst>
                <a:outerShdw blurRad="38100" dist="38100" dir="2700000" algn="tl">
                  <a:srgbClr val="FFFFFF"/>
                </a:outerShdw>
              </a:effectLst>
              <a:latin typeface="Arial" charset="0"/>
              <a:cs typeface="Arial" charset="0"/>
            </a:endParaRPr>
          </a:p>
        </p:txBody>
      </p:sp>
      <p:sp>
        <p:nvSpPr>
          <p:cNvPr id="12" name="Rectangle 8"/>
          <p:cNvSpPr>
            <a:spLocks noChangeArrowheads="1"/>
          </p:cNvSpPr>
          <p:nvPr/>
        </p:nvSpPr>
        <p:spPr bwMode="auto">
          <a:xfrm>
            <a:off x="5357818" y="714356"/>
            <a:ext cx="2759075" cy="831639"/>
          </a:xfrm>
          <a:prstGeom prst="rect">
            <a:avLst/>
          </a:prstGeom>
          <a:noFill/>
          <a:ln w="9525">
            <a:noFill/>
            <a:miter lim="800000"/>
            <a:headEnd/>
            <a:tailEnd/>
          </a:ln>
          <a:effectLst/>
        </p:spPr>
        <p:txBody>
          <a:bodyPr lIns="92075" tIns="46038" rIns="92075" bIns="46038">
            <a:spAutoFit/>
          </a:bodyPr>
          <a:lstStyle/>
          <a:p>
            <a:pPr algn="ctr" defTabSz="822325" eaLnBrk="0" hangingPunct="0">
              <a:spcBef>
                <a:spcPct val="50000"/>
              </a:spcBef>
              <a:defRPr/>
            </a:pPr>
            <a:r>
              <a:rPr lang="fr-FR" sz="2400" dirty="0" smtClean="0">
                <a:latin typeface="Century" pitchFamily="18" charset="0"/>
                <a:cs typeface="+mn-cs"/>
              </a:rPr>
              <a:t>Questions </a:t>
            </a:r>
            <a:br>
              <a:rPr lang="fr-FR" sz="2400" dirty="0" smtClean="0">
                <a:latin typeface="Century" pitchFamily="18" charset="0"/>
                <a:cs typeface="+mn-cs"/>
              </a:rPr>
            </a:br>
            <a:r>
              <a:rPr lang="fr-FR" sz="2400" dirty="0" smtClean="0">
                <a:latin typeface="Century" pitchFamily="18" charset="0"/>
                <a:cs typeface="+mn-cs"/>
              </a:rPr>
              <a:t>Yes/No/Cancel</a:t>
            </a:r>
          </a:p>
        </p:txBody>
      </p:sp>
      <p:sp>
        <p:nvSpPr>
          <p:cNvPr id="13" name="Rectangle 9"/>
          <p:cNvSpPr>
            <a:spLocks noChangeArrowheads="1"/>
          </p:cNvSpPr>
          <p:nvPr/>
        </p:nvSpPr>
        <p:spPr bwMode="auto">
          <a:xfrm>
            <a:off x="571472" y="3643314"/>
            <a:ext cx="2971800" cy="831639"/>
          </a:xfrm>
          <a:prstGeom prst="rect">
            <a:avLst/>
          </a:prstGeom>
          <a:noFill/>
          <a:ln w="9525">
            <a:noFill/>
            <a:miter lim="800000"/>
            <a:headEnd/>
            <a:tailEnd/>
          </a:ln>
          <a:effectLst/>
        </p:spPr>
        <p:txBody>
          <a:bodyPr lIns="92075" tIns="46038" rIns="92075" bIns="46038">
            <a:spAutoFit/>
          </a:bodyPr>
          <a:lstStyle/>
          <a:p>
            <a:pPr algn="ctr" defTabSz="822325" eaLnBrk="0" hangingPunct="0">
              <a:spcBef>
                <a:spcPct val="50000"/>
              </a:spcBef>
              <a:defRPr/>
            </a:pPr>
            <a:r>
              <a:rPr lang="fr-FR" sz="2400" dirty="0" smtClean="0">
                <a:latin typeface="Century" pitchFamily="18" charset="0"/>
                <a:cs typeface="+mn-cs"/>
              </a:rPr>
              <a:t>Messages </a:t>
            </a:r>
            <a:br>
              <a:rPr lang="fr-FR" sz="2400" dirty="0" smtClean="0">
                <a:latin typeface="Century" pitchFamily="18" charset="0"/>
                <a:cs typeface="+mn-cs"/>
              </a:rPr>
            </a:br>
            <a:r>
              <a:rPr lang="fr-FR" sz="2400" dirty="0" smtClean="0">
                <a:latin typeface="Century" pitchFamily="18" charset="0"/>
                <a:cs typeface="+mn-cs"/>
              </a:rPr>
              <a:t>d’Avertissement</a:t>
            </a:r>
          </a:p>
        </p:txBody>
      </p:sp>
      <p:sp>
        <p:nvSpPr>
          <p:cNvPr id="14" name="Rectangle 10"/>
          <p:cNvSpPr>
            <a:spLocks noChangeArrowheads="1"/>
          </p:cNvSpPr>
          <p:nvPr/>
        </p:nvSpPr>
        <p:spPr bwMode="auto">
          <a:xfrm>
            <a:off x="5500694" y="3571876"/>
            <a:ext cx="2590800" cy="831639"/>
          </a:xfrm>
          <a:prstGeom prst="rect">
            <a:avLst/>
          </a:prstGeom>
          <a:noFill/>
          <a:ln w="9525">
            <a:noFill/>
            <a:miter lim="800000"/>
            <a:headEnd/>
            <a:tailEnd/>
          </a:ln>
          <a:effectLst/>
        </p:spPr>
        <p:txBody>
          <a:bodyPr lIns="92075" tIns="46038" rIns="92075" bIns="46038">
            <a:spAutoFit/>
          </a:bodyPr>
          <a:lstStyle/>
          <a:p>
            <a:pPr algn="ctr" defTabSz="822325" eaLnBrk="0" hangingPunct="0">
              <a:spcBef>
                <a:spcPct val="50000"/>
              </a:spcBef>
              <a:defRPr/>
            </a:pPr>
            <a:r>
              <a:rPr lang="fr-FR" sz="2400" dirty="0" smtClean="0">
                <a:latin typeface="Century" pitchFamily="18" charset="0"/>
                <a:cs typeface="+mn-cs"/>
              </a:rPr>
              <a:t>Messages </a:t>
            </a:r>
            <a:br>
              <a:rPr lang="fr-FR" sz="2400" dirty="0" smtClean="0">
                <a:latin typeface="Century" pitchFamily="18" charset="0"/>
                <a:cs typeface="+mn-cs"/>
              </a:rPr>
            </a:br>
            <a:r>
              <a:rPr lang="fr-FR" sz="2400" dirty="0" smtClean="0">
                <a:latin typeface="Century" pitchFamily="18" charset="0"/>
                <a:cs typeface="+mn-cs"/>
              </a:rPr>
              <a:t>d’Information</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428625" y="2166938"/>
            <a:ext cx="3008313" cy="3048000"/>
          </a:xfrm>
        </p:spPr>
        <p:txBody>
          <a:bodyPr/>
          <a:lstStyle/>
          <a:p>
            <a:pPr>
              <a:defRPr/>
            </a:pPr>
            <a:r>
              <a:rPr lang="fr-FR" sz="2400" dirty="0" smtClean="0">
                <a:solidFill>
                  <a:schemeClr val="accent1">
                    <a:lumMod val="75000"/>
                  </a:schemeClr>
                </a:solidFill>
                <a:latin typeface="Century" pitchFamily="18" charset="0"/>
              </a:rPr>
              <a:t>Bibliothèques PL/SQL </a:t>
            </a:r>
            <a:endParaRPr lang="fr-FR" sz="2400" dirty="0" smtClean="0">
              <a:latin typeface="Century" pitchFamily="18" charset="0"/>
            </a:endParaRPr>
          </a:p>
          <a:p>
            <a:pPr>
              <a:defRPr/>
            </a:pPr>
            <a:r>
              <a:rPr lang="fr-FR" sz="2400" dirty="0" smtClean="0">
                <a:latin typeface="Century" pitchFamily="18" charset="0"/>
              </a:rPr>
              <a:t>Ce sont des bibliothèques externes de code exécutable liées à un ou plusieurs modules Forms.</a:t>
            </a:r>
            <a:br>
              <a:rPr lang="fr-FR" sz="2400" dirty="0" smtClean="0">
                <a:latin typeface="Century" pitchFamily="18" charset="0"/>
              </a:rPr>
            </a:br>
            <a:r>
              <a:rPr lang="fr-FR" sz="2400" dirty="0" smtClean="0">
                <a:latin typeface="Century" pitchFamily="18" charset="0"/>
              </a:rPr>
              <a:t> </a:t>
            </a: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876675" y="785813"/>
            <a:ext cx="4195763" cy="5286375"/>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786438" y="5000625"/>
            <a:ext cx="357187"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428625" y="1857375"/>
            <a:ext cx="3008313" cy="3048000"/>
          </a:xfrm>
        </p:spPr>
        <p:txBody>
          <a:bodyPr/>
          <a:lstStyle/>
          <a:p>
            <a:pPr>
              <a:defRPr/>
            </a:pPr>
            <a:r>
              <a:rPr lang="fr-FR" sz="2400" dirty="0" smtClean="0">
                <a:solidFill>
                  <a:schemeClr val="accent1">
                    <a:lumMod val="75000"/>
                  </a:schemeClr>
                </a:solidFill>
                <a:latin typeface="Century" pitchFamily="18" charset="0"/>
              </a:rPr>
              <a:t>Menus</a:t>
            </a:r>
            <a:endParaRPr lang="fr-FR" sz="2400" dirty="0" smtClean="0">
              <a:latin typeface="Century" pitchFamily="18" charset="0"/>
            </a:endParaRPr>
          </a:p>
          <a:p>
            <a:pPr>
              <a:defRPr/>
            </a:pPr>
            <a:r>
              <a:rPr lang="fr-FR" sz="2400" dirty="0" smtClean="0">
                <a:latin typeface="Century" pitchFamily="18" charset="0"/>
              </a:rPr>
              <a:t>Ils sont gérés sous la forme de modules indépendants (.MMB) et peuvent être associés à un ou plusieurs modules Forms.</a:t>
            </a:r>
            <a:r>
              <a:rPr lang="fr-FR" sz="2400" dirty="0" smtClean="0"/>
              <a:t/>
            </a:r>
            <a:br>
              <a:rPr lang="fr-FR" sz="2400" dirty="0" smtClean="0"/>
            </a:br>
            <a:r>
              <a:rPr lang="fr-FR" sz="2400" dirty="0" smtClean="0"/>
              <a:t> </a:t>
            </a: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876675" y="785813"/>
            <a:ext cx="4267200" cy="5286375"/>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000625" y="4857750"/>
            <a:ext cx="357188"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142875" y="1285875"/>
            <a:ext cx="3714750" cy="4500563"/>
          </a:xfrm>
        </p:spPr>
        <p:txBody>
          <a:bodyPr/>
          <a:lstStyle/>
          <a:p>
            <a:pPr>
              <a:defRPr/>
            </a:pPr>
            <a:r>
              <a:rPr lang="fr-FR" sz="2400" dirty="0" smtClean="0">
                <a:solidFill>
                  <a:schemeClr val="accent1">
                    <a:lumMod val="75000"/>
                  </a:schemeClr>
                </a:solidFill>
                <a:latin typeface="Century" pitchFamily="18" charset="0"/>
              </a:rPr>
              <a:t>Blocs de données </a:t>
            </a:r>
            <a:endParaRPr lang="fr-FR" sz="2400" dirty="0" smtClean="0">
              <a:latin typeface="Century" pitchFamily="18" charset="0"/>
            </a:endParaRPr>
          </a:p>
          <a:p>
            <a:pPr>
              <a:defRPr/>
            </a:pPr>
            <a:r>
              <a:rPr lang="fr-FR" sz="2400" dirty="0" smtClean="0">
                <a:latin typeface="Century" pitchFamily="18" charset="0"/>
              </a:rPr>
              <a:t>Ce sont des conteneurs d'objets de données.</a:t>
            </a:r>
            <a:br>
              <a:rPr lang="fr-FR" sz="2400" dirty="0" smtClean="0">
                <a:latin typeface="Century" pitchFamily="18" charset="0"/>
              </a:rPr>
            </a:br>
            <a:r>
              <a:rPr lang="fr-FR" sz="2400" dirty="0" smtClean="0">
                <a:latin typeface="Century" pitchFamily="18" charset="0"/>
              </a:rPr>
              <a:t>Ils sont indépendant de tous canevas et de toutes fenêtres. (le canevas d'affichage étant stipulé au niveau item, les items d'un même bloc peuvent être affichés sur des canevas différents).</a:t>
            </a:r>
            <a:br>
              <a:rPr lang="fr-FR" sz="2400" dirty="0" smtClean="0">
                <a:latin typeface="Century" pitchFamily="18" charset="0"/>
              </a:rPr>
            </a:b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929063" y="642938"/>
            <a:ext cx="4313237" cy="5500687"/>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6072188" y="2500313"/>
            <a:ext cx="357187"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0" y="214290"/>
            <a:ext cx="9144000" cy="5929354"/>
          </a:xfrm>
        </p:spPr>
        <p:txBody>
          <a:bodyPr/>
          <a:lstStyle/>
          <a:p>
            <a:r>
              <a:rPr lang="fr-FR" sz="2000" dirty="0" smtClean="0">
                <a:latin typeface="Century" pitchFamily="18" charset="0"/>
              </a:rPr>
              <a:t>Ils contiennent des éléments (items), des déclencheurs (triggers) et des relations.</a:t>
            </a:r>
            <a:br>
              <a:rPr lang="fr-FR" sz="2000" dirty="0" smtClean="0">
                <a:latin typeface="Century" pitchFamily="18" charset="0"/>
              </a:rPr>
            </a:br>
            <a:r>
              <a:rPr lang="fr-FR" sz="2000" dirty="0" smtClean="0">
                <a:latin typeface="Century" pitchFamily="18" charset="0"/>
              </a:rPr>
              <a:t>Ils permettent d'organiser plusieurs éléments dans une structure commune.</a:t>
            </a:r>
            <a:br>
              <a:rPr lang="fr-FR" sz="2000" dirty="0" smtClean="0">
                <a:latin typeface="Century" pitchFamily="18" charset="0"/>
              </a:rPr>
            </a:br>
            <a:r>
              <a:rPr lang="fr-FR" sz="2000" dirty="0" smtClean="0">
                <a:latin typeface="Century" pitchFamily="18" charset="0"/>
              </a:rPr>
              <a:t>Ils sont le plus fréquemment basés.(table, vue, clause </a:t>
            </a:r>
            <a:r>
              <a:rPr lang="fr-FR" sz="2000" dirty="0" err="1" smtClean="0">
                <a:latin typeface="Century" pitchFamily="18" charset="0"/>
              </a:rPr>
              <a:t>From</a:t>
            </a:r>
            <a:r>
              <a:rPr lang="fr-FR" sz="2000" dirty="0" smtClean="0">
                <a:latin typeface="Century" pitchFamily="18" charset="0"/>
              </a:rPr>
              <a:t>, procédure stockée).</a:t>
            </a:r>
            <a:br>
              <a:rPr lang="fr-FR" sz="2000" dirty="0" smtClean="0">
                <a:latin typeface="Century" pitchFamily="18" charset="0"/>
              </a:rPr>
            </a:br>
            <a:r>
              <a:rPr lang="fr-FR" sz="2000" dirty="0" smtClean="0">
                <a:latin typeface="Century" pitchFamily="18" charset="0"/>
              </a:rPr>
              <a:t>Il est possible de créer des blocs non basés (dit blocs de contrôle).</a:t>
            </a:r>
            <a:br>
              <a:rPr lang="fr-FR" sz="2000" dirty="0" smtClean="0">
                <a:latin typeface="Century" pitchFamily="18" charset="0"/>
              </a:rPr>
            </a:br>
            <a:r>
              <a:rPr lang="fr-FR" sz="2000" dirty="0" smtClean="0">
                <a:latin typeface="Century" pitchFamily="18" charset="0"/>
              </a:rPr>
              <a:t>Dans ce cas, ces blocs ne peuvent contenir aucun item basé et ne mettent en </a:t>
            </a:r>
            <a:r>
              <a:rPr lang="fr-FR" sz="2000" dirty="0" err="1" smtClean="0">
                <a:latin typeface="Century" pitchFamily="18" charset="0"/>
              </a:rPr>
              <a:t>oeuvre</a:t>
            </a:r>
            <a:r>
              <a:rPr lang="fr-FR" sz="2000" dirty="0" smtClean="0">
                <a:latin typeface="Century" pitchFamily="18" charset="0"/>
              </a:rPr>
              <a:t> aucun mécanisme automatique depuis ou vers la base de données.</a:t>
            </a:r>
            <a:br>
              <a:rPr lang="fr-FR" sz="2000" dirty="0" smtClean="0">
                <a:latin typeface="Century" pitchFamily="18" charset="0"/>
              </a:rPr>
            </a:br>
            <a:r>
              <a:rPr lang="fr-FR" sz="2000" dirty="0" smtClean="0">
                <a:latin typeface="Century" pitchFamily="18" charset="0"/>
              </a:rPr>
              <a:t/>
            </a:r>
            <a:br>
              <a:rPr lang="fr-FR" sz="2000" dirty="0" smtClean="0">
                <a:latin typeface="Century" pitchFamily="18" charset="0"/>
              </a:rPr>
            </a:br>
            <a:r>
              <a:rPr lang="fr-FR" sz="2000" dirty="0" smtClean="0">
                <a:latin typeface="Century" pitchFamily="18" charset="0"/>
              </a:rPr>
              <a:t>Un bloc basé est généralement lié à une table ou une vue simple (mono-table).</a:t>
            </a:r>
            <a:br>
              <a:rPr lang="fr-FR" sz="2000" dirty="0" smtClean="0">
                <a:latin typeface="Century" pitchFamily="18" charset="0"/>
              </a:rPr>
            </a:br>
            <a:r>
              <a:rPr lang="fr-FR" sz="2000" dirty="0" smtClean="0">
                <a:latin typeface="Century" pitchFamily="18" charset="0"/>
              </a:rPr>
              <a:t>Il peut contenir des items correspondant à toutes ou certaines colonnes de la table/vue liée.</a:t>
            </a:r>
            <a:br>
              <a:rPr lang="fr-FR" sz="2000" dirty="0" smtClean="0">
                <a:latin typeface="Century" pitchFamily="18" charset="0"/>
              </a:rPr>
            </a:br>
            <a:r>
              <a:rPr lang="fr-FR" sz="2000" dirty="0" smtClean="0">
                <a:latin typeface="Century" pitchFamily="18" charset="0"/>
              </a:rPr>
              <a:t>Forms gèrera automatiquement les interactions avec la base (SELECT, INSERT, UPDATE, DELETE, LOCK).</a:t>
            </a:r>
            <a:br>
              <a:rPr lang="fr-FR" sz="2000" dirty="0" smtClean="0">
                <a:latin typeface="Century" pitchFamily="18" charset="0"/>
              </a:rPr>
            </a:br>
            <a:r>
              <a:rPr lang="fr-FR" sz="2000" dirty="0" smtClean="0">
                <a:latin typeface="Century" pitchFamily="18" charset="0"/>
              </a:rPr>
              <a:t>Un bloc basé peut contenir des items non basés.</a:t>
            </a:r>
            <a:r>
              <a:rPr lang="fr-FR" dirty="0" smtClean="0"/>
              <a:t/>
            </a:r>
            <a:br>
              <a:rPr lang="fr-FR" dirty="0" smtClean="0"/>
            </a:br>
            <a:endParaRPr lang="fr-FR" dirty="0" smtClean="0"/>
          </a:p>
          <a:p>
            <a:endParaRPr lang="fr-FR" dirty="0"/>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428625" y="2166938"/>
            <a:ext cx="3008313" cy="3048000"/>
          </a:xfrm>
        </p:spPr>
        <p:txBody>
          <a:bodyPr/>
          <a:lstStyle/>
          <a:p>
            <a:pPr>
              <a:defRPr/>
            </a:pPr>
            <a:r>
              <a:rPr lang="fr-FR" sz="2400" dirty="0" smtClean="0">
                <a:solidFill>
                  <a:schemeClr val="accent1">
                    <a:lumMod val="75000"/>
                  </a:schemeClr>
                </a:solidFill>
                <a:latin typeface="Century" pitchFamily="18" charset="0"/>
              </a:rPr>
              <a:t>Canevas </a:t>
            </a:r>
            <a:endParaRPr lang="fr-FR" sz="2400" dirty="0" smtClean="0">
              <a:latin typeface="Century" pitchFamily="18" charset="0"/>
            </a:endParaRPr>
          </a:p>
          <a:p>
            <a:pPr>
              <a:defRPr/>
            </a:pPr>
            <a:r>
              <a:rPr lang="fr-FR" sz="2400" dirty="0" smtClean="0">
                <a:latin typeface="Century" pitchFamily="18" charset="0"/>
              </a:rPr>
              <a:t>Ce sont des conteneurs d'objets graphiques.</a:t>
            </a:r>
            <a:br>
              <a:rPr lang="fr-FR" sz="2400" dirty="0" smtClean="0">
                <a:latin typeface="Century" pitchFamily="18" charset="0"/>
              </a:rPr>
            </a:br>
            <a:r>
              <a:rPr lang="fr-FR" sz="2400" dirty="0" smtClean="0">
                <a:latin typeface="Century" pitchFamily="18" charset="0"/>
              </a:rPr>
              <a:t>Ils correspondent à une surface d'affichage.</a:t>
            </a:r>
            <a:br>
              <a:rPr lang="fr-FR" sz="2400" dirty="0" smtClean="0">
                <a:latin typeface="Century" pitchFamily="18" charset="0"/>
              </a:rPr>
            </a:b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759200" y="642938"/>
            <a:ext cx="4406900" cy="5500687"/>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429250" y="2643188"/>
            <a:ext cx="357188"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57158" y="214290"/>
            <a:ext cx="8572560" cy="5615010"/>
          </a:xfrm>
        </p:spPr>
        <p:txBody>
          <a:bodyPr/>
          <a:lstStyle/>
          <a:p>
            <a:r>
              <a:rPr lang="fr-FR" sz="2400" dirty="0" smtClean="0">
                <a:latin typeface="Century" pitchFamily="18" charset="0"/>
              </a:rPr>
              <a:t>Ils permettent d'afficher les objets graphiques (surfaces, traits, cercles, encadrements, etc.) ainsi que les items contenus dans les blocs.</a:t>
            </a:r>
            <a:br>
              <a:rPr lang="fr-FR" sz="2400" dirty="0" smtClean="0">
                <a:latin typeface="Century" pitchFamily="18" charset="0"/>
              </a:rPr>
            </a:br>
            <a:r>
              <a:rPr lang="fr-FR" sz="2400" dirty="0" smtClean="0">
                <a:latin typeface="Century" pitchFamily="18" charset="0"/>
              </a:rPr>
              <a:t>Il n'y a pas de limite théorique au nombre de canevas que peut contenir une forme.</a:t>
            </a:r>
            <a:br>
              <a:rPr lang="fr-FR" sz="2400" dirty="0" smtClean="0">
                <a:latin typeface="Century" pitchFamily="18" charset="0"/>
              </a:rPr>
            </a:br>
            <a:r>
              <a:rPr lang="fr-FR" sz="2400" dirty="0" smtClean="0">
                <a:latin typeface="Century" pitchFamily="18" charset="0"/>
              </a:rPr>
              <a:t>Chaque canevas est attaché à une et une seule fenêtre.</a:t>
            </a:r>
            <a:br>
              <a:rPr lang="fr-FR" sz="2400" dirty="0" smtClean="0">
                <a:latin typeface="Century" pitchFamily="18" charset="0"/>
              </a:rPr>
            </a:br>
            <a:r>
              <a:rPr lang="fr-FR" sz="2400" dirty="0" smtClean="0">
                <a:latin typeface="Century" pitchFamily="18" charset="0"/>
              </a:rPr>
              <a:t>Ils peuvent être de cinq types: </a:t>
            </a:r>
          </a:p>
          <a:p>
            <a:endParaRPr lang="fr-FR" sz="2400" dirty="0" smtClean="0">
              <a:latin typeface="Century" pitchFamily="18" charset="0"/>
            </a:endParaRPr>
          </a:p>
          <a:p>
            <a:pPr>
              <a:buNone/>
            </a:pPr>
            <a:r>
              <a:rPr lang="fr-FR" sz="2400" dirty="0" smtClean="0">
                <a:latin typeface="Century" pitchFamily="18" charset="0"/>
              </a:rPr>
              <a:t>1.  Intégral </a:t>
            </a:r>
          </a:p>
          <a:p>
            <a:pPr>
              <a:buNone/>
            </a:pPr>
            <a:r>
              <a:rPr lang="fr-FR" sz="2400" dirty="0" smtClean="0">
                <a:latin typeface="Century" pitchFamily="18" charset="0"/>
              </a:rPr>
              <a:t>2.  Superposé </a:t>
            </a:r>
          </a:p>
          <a:p>
            <a:pPr>
              <a:buNone/>
            </a:pPr>
            <a:r>
              <a:rPr lang="fr-FR" sz="2400" dirty="0" smtClean="0">
                <a:latin typeface="Century" pitchFamily="18" charset="0"/>
              </a:rPr>
              <a:t>3.  Onglets </a:t>
            </a:r>
          </a:p>
          <a:p>
            <a:pPr>
              <a:buNone/>
            </a:pPr>
            <a:r>
              <a:rPr lang="fr-FR" sz="2400" dirty="0" smtClean="0">
                <a:latin typeface="Century" pitchFamily="18" charset="0"/>
              </a:rPr>
              <a:t>4.  Barre d'outils horizontale </a:t>
            </a:r>
          </a:p>
          <a:p>
            <a:pPr>
              <a:buNone/>
            </a:pPr>
            <a:r>
              <a:rPr lang="fr-FR" sz="2400" dirty="0" smtClean="0">
                <a:latin typeface="Century" pitchFamily="18" charset="0"/>
              </a:rPr>
              <a:t>5.  Barre d'outils verticale</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6143644"/>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428625" y="2166938"/>
            <a:ext cx="3008313" cy="3048000"/>
          </a:xfrm>
        </p:spPr>
        <p:txBody>
          <a:bodyPr/>
          <a:lstStyle/>
          <a:p>
            <a:pPr>
              <a:defRPr/>
            </a:pPr>
            <a:r>
              <a:rPr lang="fr-FR" sz="2400" dirty="0" smtClean="0">
                <a:solidFill>
                  <a:schemeClr val="accent1">
                    <a:lumMod val="75000"/>
                  </a:schemeClr>
                </a:solidFill>
                <a:latin typeface="Book Antiqua" pitchFamily="18" charset="0"/>
              </a:rPr>
              <a:t>Editeurs</a:t>
            </a:r>
            <a:endParaRPr lang="fr-FR" sz="2400" b="1" dirty="0" smtClean="0">
              <a:latin typeface="Century" pitchFamily="18" charset="0"/>
            </a:endParaRPr>
          </a:p>
          <a:p>
            <a:pPr>
              <a:defRPr/>
            </a:pPr>
            <a:r>
              <a:rPr lang="fr-FR" sz="2400" dirty="0" smtClean="0">
                <a:latin typeface="Century" pitchFamily="18" charset="0"/>
              </a:rPr>
              <a:t>Ce sont des boites de dialogue modales permettant d'éditer le contenu d'un item de type texte.</a:t>
            </a:r>
            <a:br>
              <a:rPr lang="fr-FR" sz="2400" dirty="0" smtClean="0">
                <a:latin typeface="Century" pitchFamily="18" charset="0"/>
              </a:rPr>
            </a:b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759200" y="642938"/>
            <a:ext cx="4313238" cy="5357812"/>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357813" y="2786063"/>
            <a:ext cx="357187"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214313" y="1714500"/>
            <a:ext cx="3571875" cy="3500438"/>
          </a:xfrm>
        </p:spPr>
        <p:txBody>
          <a:bodyPr/>
          <a:lstStyle/>
          <a:p>
            <a:pPr>
              <a:defRPr/>
            </a:pPr>
            <a:r>
              <a:rPr lang="fr-FR" sz="2400" dirty="0" smtClean="0">
                <a:solidFill>
                  <a:schemeClr val="accent1">
                    <a:lumMod val="75000"/>
                  </a:schemeClr>
                </a:solidFill>
                <a:latin typeface="Book Antiqua" pitchFamily="18" charset="0"/>
              </a:rPr>
              <a:t>Liste de valeurs (LOV)</a:t>
            </a:r>
            <a:endParaRPr lang="fr-FR" sz="2400" dirty="0" smtClean="0">
              <a:latin typeface="Century" pitchFamily="18" charset="0"/>
            </a:endParaRPr>
          </a:p>
          <a:p>
            <a:pPr>
              <a:defRPr/>
            </a:pPr>
            <a:r>
              <a:rPr lang="fr-FR" sz="2400" dirty="0" smtClean="0">
                <a:latin typeface="Century" pitchFamily="18" charset="0"/>
              </a:rPr>
              <a:t>Ce sont des boites de dialogue modales qui permettent d'afficher des listes d'enregistrements pour la sélection ou le contrôle du contenu d'un item</a:t>
            </a:r>
            <a:r>
              <a:rPr lang="fr-FR" sz="2400" b="1" dirty="0" smtClean="0">
                <a:latin typeface="Century" pitchFamily="18" charset="0"/>
              </a:rPr>
              <a:t>.</a:t>
            </a:r>
            <a:r>
              <a:rPr lang="fr-FR" sz="2400" dirty="0" smtClean="0">
                <a:latin typeface="Century" pitchFamily="18" charset="0"/>
              </a:rPr>
              <a:t/>
            </a:r>
            <a:br>
              <a:rPr lang="fr-FR" sz="2400" dirty="0" smtClean="0">
                <a:latin typeface="Century" pitchFamily="18" charset="0"/>
              </a:rPr>
            </a:b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759200" y="642938"/>
            <a:ext cx="4384675" cy="5429250"/>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143500" y="3000375"/>
            <a:ext cx="357188"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7290" y="2071678"/>
            <a:ext cx="5786478" cy="3046988"/>
          </a:xfrm>
          <a:prstGeom prst="rect">
            <a:avLst/>
          </a:prstGeom>
        </p:spPr>
        <p:txBody>
          <a:bodyPr>
            <a:spAutoFit/>
            <a:scene3d>
              <a:camera prst="perspectiveContrastingRightFacing"/>
              <a:lightRig rig="threePt" dir="t"/>
            </a:scene3d>
          </a:bodyPr>
          <a:lstStyle/>
          <a:p>
            <a:pPr algn="ctr">
              <a:defRPr/>
            </a:pPr>
            <a:r>
              <a:rPr lang="fr-FR"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t>PARTIE  1 :</a:t>
            </a:r>
          </a:p>
          <a:p>
            <a:pPr algn="ctr">
              <a:defRPr/>
            </a:pPr>
            <a:r>
              <a:rPr lang="fr-FR"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t>ORACLE</a:t>
            </a:r>
            <a:r>
              <a:rPr lang="fr-FR"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t/>
            </a:r>
            <a:br>
              <a:rPr lang="fr-FR"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br>
            <a:endParaRPr lang="fr-FR"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285720" y="357166"/>
            <a:ext cx="8643966" cy="5643602"/>
          </a:xfrm>
        </p:spPr>
        <p:txBody>
          <a:bodyPr/>
          <a:lstStyle/>
          <a:p>
            <a:r>
              <a:rPr lang="fr-FR" sz="2000" dirty="0" smtClean="0">
                <a:latin typeface="Century" pitchFamily="18" charset="0"/>
              </a:rPr>
              <a:t>Elles sont alimentées par un groupe d'enregistrements.</a:t>
            </a:r>
            <a:br>
              <a:rPr lang="fr-FR" sz="2000" dirty="0" smtClean="0">
                <a:latin typeface="Century" pitchFamily="18" charset="0"/>
              </a:rPr>
            </a:br>
            <a:r>
              <a:rPr lang="fr-FR" sz="2000" dirty="0" smtClean="0">
                <a:latin typeface="Century" pitchFamily="18" charset="0"/>
              </a:rPr>
              <a:t>Elles représentent une aide à la saisie et peuvent être considérées comme des vues filtrées.</a:t>
            </a:r>
            <a:br>
              <a:rPr lang="fr-FR" sz="2000" dirty="0" smtClean="0">
                <a:latin typeface="Century" pitchFamily="18" charset="0"/>
              </a:rPr>
            </a:br>
            <a:r>
              <a:rPr lang="fr-FR" sz="2000" dirty="0" smtClean="0">
                <a:latin typeface="Century" pitchFamily="18" charset="0"/>
              </a:rPr>
              <a:t/>
            </a:r>
            <a:br>
              <a:rPr lang="fr-FR" sz="2000" dirty="0" smtClean="0">
                <a:latin typeface="Century" pitchFamily="18" charset="0"/>
              </a:rPr>
            </a:br>
            <a:r>
              <a:rPr lang="fr-FR" sz="2000" dirty="0" smtClean="0">
                <a:latin typeface="Century" pitchFamily="18" charset="0"/>
              </a:rPr>
              <a:t>Par exemple, vous devez saisir dans un écran le numéro de la dernière commande passée par votre client. Le système de numérotation des commandes est tellement compliqué qu'il est impossible de se le rappeler. Une liste de valeur peut alors être invoquée pour afficher la liste des commandes passées par ce client (numéro, date, libellé, etc.) pour vous permettre de la sélectionner sans équivoque.</a:t>
            </a:r>
            <a:br>
              <a:rPr lang="fr-FR" sz="2000" dirty="0" smtClean="0">
                <a:latin typeface="Century" pitchFamily="18" charset="0"/>
              </a:rPr>
            </a:br>
            <a:r>
              <a:rPr lang="fr-FR" sz="2000" dirty="0" smtClean="0">
                <a:latin typeface="Century" pitchFamily="18" charset="0"/>
              </a:rPr>
              <a:t>Une LOV peut également servir à valider une saisie. Si la valeur entrée dans l'item ne correspond pas à celles de la LOV, celle-ci est alors affichée pour sélectionner une valeur valide.</a:t>
            </a:r>
            <a:br>
              <a:rPr lang="fr-FR" sz="2000" dirty="0" smtClean="0">
                <a:latin typeface="Century" pitchFamily="18" charset="0"/>
              </a:rPr>
            </a:br>
            <a:r>
              <a:rPr lang="fr-FR" sz="2000" dirty="0" smtClean="0">
                <a:latin typeface="Century" pitchFamily="18" charset="0"/>
              </a:rPr>
              <a:t>Une LOV permet également d'alimenter, après sélection, d'autres items de votre forme. Cette alimentation n'est pas automatique en mode interrogation</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428625" y="2166938"/>
            <a:ext cx="3008313" cy="3048000"/>
          </a:xfrm>
        </p:spPr>
        <p:txBody>
          <a:bodyPr/>
          <a:lstStyle/>
          <a:p>
            <a:pPr>
              <a:defRPr/>
            </a:pPr>
            <a:r>
              <a:rPr lang="fr-FR" sz="2400" dirty="0" smtClean="0">
                <a:solidFill>
                  <a:schemeClr val="accent1">
                    <a:lumMod val="75000"/>
                  </a:schemeClr>
                </a:solidFill>
                <a:latin typeface="Book Antiqua" pitchFamily="18" charset="0"/>
              </a:rPr>
              <a:t>Groupes d'objets </a:t>
            </a:r>
            <a:endParaRPr lang="fr-FR" sz="2400" dirty="0" smtClean="0">
              <a:latin typeface="Century" pitchFamily="18" charset="0"/>
            </a:endParaRPr>
          </a:p>
          <a:p>
            <a:pPr>
              <a:defRPr/>
            </a:pPr>
            <a:r>
              <a:rPr lang="fr-FR" sz="2400" dirty="0" smtClean="0">
                <a:latin typeface="Century" pitchFamily="18" charset="0"/>
              </a:rPr>
              <a:t>Ce sont des conteneurs d'objets.</a:t>
            </a:r>
            <a:br>
              <a:rPr lang="fr-FR" sz="2400" dirty="0" smtClean="0">
                <a:latin typeface="Century" pitchFamily="18" charset="0"/>
              </a:rPr>
            </a:br>
            <a:r>
              <a:rPr lang="fr-FR" sz="2400" dirty="0" smtClean="0">
                <a:latin typeface="Century" pitchFamily="18" charset="0"/>
              </a:rPr>
              <a:t>Ils permettent de rassembler des objets de tous types </a:t>
            </a: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759200" y="642938"/>
            <a:ext cx="4456113" cy="5416550"/>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929313" y="3143250"/>
            <a:ext cx="357187"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428625" y="2166938"/>
            <a:ext cx="3008313" cy="3048000"/>
          </a:xfrm>
        </p:spPr>
        <p:txBody>
          <a:bodyPr/>
          <a:lstStyle/>
          <a:p>
            <a:pPr>
              <a:defRPr/>
            </a:pPr>
            <a:r>
              <a:rPr lang="fr-FR" sz="2400" dirty="0" smtClean="0">
                <a:solidFill>
                  <a:schemeClr val="accent1">
                    <a:lumMod val="75000"/>
                  </a:schemeClr>
                </a:solidFill>
                <a:latin typeface="Book Antiqua" pitchFamily="18" charset="0"/>
              </a:rPr>
              <a:t>Paramètres </a:t>
            </a:r>
            <a:endParaRPr lang="fr-FR" sz="2400" dirty="0" smtClean="0">
              <a:latin typeface="Century" pitchFamily="18" charset="0"/>
            </a:endParaRPr>
          </a:p>
          <a:p>
            <a:pPr>
              <a:defRPr/>
            </a:pPr>
            <a:r>
              <a:rPr lang="fr-FR" sz="2400" dirty="0" smtClean="0">
                <a:latin typeface="Century" pitchFamily="18" charset="0"/>
              </a:rPr>
              <a:t>Ce sont des variables permettant de recevoir des valeurs transmises par les modules appelants.</a:t>
            </a:r>
            <a:r>
              <a:rPr lang="fr-FR" sz="2400" dirty="0" smtClean="0"/>
              <a:t/>
            </a:r>
            <a:br>
              <a:rPr lang="fr-FR" sz="2400" dirty="0" smtClean="0"/>
            </a:b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759200" y="642938"/>
            <a:ext cx="4456113" cy="5500687"/>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715000" y="3429000"/>
            <a:ext cx="357188"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428625" y="2143125"/>
            <a:ext cx="3008313" cy="3048000"/>
          </a:xfrm>
        </p:spPr>
        <p:txBody>
          <a:bodyPr/>
          <a:lstStyle/>
          <a:p>
            <a:pPr>
              <a:defRPr/>
            </a:pPr>
            <a:r>
              <a:rPr lang="fr-FR" sz="2400" dirty="0" smtClean="0">
                <a:solidFill>
                  <a:schemeClr val="accent1">
                    <a:lumMod val="75000"/>
                  </a:schemeClr>
                </a:solidFill>
                <a:latin typeface="Book Antiqua" pitchFamily="18" charset="0"/>
              </a:rPr>
              <a:t>Menus instantanés </a:t>
            </a:r>
            <a:endParaRPr lang="fr-FR" sz="2400" dirty="0" smtClean="0">
              <a:latin typeface="Century" pitchFamily="18" charset="0"/>
            </a:endParaRPr>
          </a:p>
          <a:p>
            <a:pPr>
              <a:defRPr/>
            </a:pPr>
            <a:r>
              <a:rPr lang="fr-FR" sz="2400" dirty="0" smtClean="0">
                <a:latin typeface="Century" pitchFamily="18" charset="0"/>
              </a:rPr>
              <a:t>Ce sont des menus contextuels pouvant être attachés soit à un canevas soit à un ou plusieurs items.</a:t>
            </a:r>
            <a:br>
              <a:rPr lang="fr-FR" sz="2400" dirty="0" smtClean="0">
                <a:latin typeface="Century" pitchFamily="18" charset="0"/>
              </a:rPr>
            </a:b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759200" y="642938"/>
            <a:ext cx="4384675" cy="5500687"/>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6072188" y="3571875"/>
            <a:ext cx="357187"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428625" y="2166938"/>
            <a:ext cx="3286125" cy="3048000"/>
          </a:xfrm>
        </p:spPr>
        <p:txBody>
          <a:bodyPr/>
          <a:lstStyle/>
          <a:p>
            <a:pPr>
              <a:defRPr/>
            </a:pPr>
            <a:r>
              <a:rPr lang="fr-FR" sz="2400" dirty="0" smtClean="0">
                <a:solidFill>
                  <a:schemeClr val="accent1">
                    <a:lumMod val="75000"/>
                  </a:schemeClr>
                </a:solidFill>
                <a:latin typeface="Book Antiqua" pitchFamily="18" charset="0"/>
              </a:rPr>
              <a:t>Unités de programme </a:t>
            </a:r>
            <a:endParaRPr lang="fr-FR" sz="2400" dirty="0" smtClean="0">
              <a:latin typeface="Century" pitchFamily="18" charset="0"/>
            </a:endParaRPr>
          </a:p>
          <a:p>
            <a:pPr>
              <a:defRPr/>
            </a:pPr>
            <a:r>
              <a:rPr lang="fr-FR" sz="2400" dirty="0" smtClean="0">
                <a:latin typeface="Century" pitchFamily="18" charset="0"/>
              </a:rPr>
              <a:t>Ce sont des conteneurs de code.</a:t>
            </a:r>
            <a:br>
              <a:rPr lang="fr-FR" sz="2400" dirty="0" smtClean="0">
                <a:latin typeface="Century" pitchFamily="18" charset="0"/>
              </a:rPr>
            </a:br>
            <a:r>
              <a:rPr lang="fr-FR" sz="2400" dirty="0" smtClean="0">
                <a:latin typeface="Century" pitchFamily="18" charset="0"/>
              </a:rPr>
              <a:t>Ils contiennent les packages, procédures et fonctions écrites par le développeur.</a:t>
            </a:r>
            <a:br>
              <a:rPr lang="fr-FR" sz="2400" dirty="0" smtClean="0">
                <a:latin typeface="Century" pitchFamily="18" charset="0"/>
              </a:rPr>
            </a:b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817938" y="714375"/>
            <a:ext cx="4468812" cy="5429250"/>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6357938" y="3786188"/>
            <a:ext cx="357187"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285750" y="1643063"/>
            <a:ext cx="3571875" cy="3786187"/>
          </a:xfrm>
        </p:spPr>
        <p:txBody>
          <a:bodyPr/>
          <a:lstStyle/>
          <a:p>
            <a:pPr>
              <a:defRPr/>
            </a:pPr>
            <a:r>
              <a:rPr lang="fr-FR" sz="2400" dirty="0" smtClean="0">
                <a:solidFill>
                  <a:schemeClr val="accent1">
                    <a:lumMod val="75000"/>
                  </a:schemeClr>
                </a:solidFill>
                <a:latin typeface="Book Antiqua" pitchFamily="18" charset="0"/>
              </a:rPr>
              <a:t>Classes de propriété </a:t>
            </a:r>
            <a:endParaRPr lang="fr-FR" sz="2400" dirty="0" smtClean="0">
              <a:latin typeface="Century" pitchFamily="18" charset="0"/>
            </a:endParaRPr>
          </a:p>
          <a:p>
            <a:pPr>
              <a:defRPr/>
            </a:pPr>
            <a:r>
              <a:rPr lang="fr-FR" sz="2400" dirty="0" smtClean="0">
                <a:latin typeface="Century" pitchFamily="18" charset="0"/>
              </a:rPr>
              <a:t>Ce sont des conteneurs de propriétés et de déclencheurs.</a:t>
            </a:r>
            <a:br>
              <a:rPr lang="fr-FR" sz="2400" dirty="0" smtClean="0">
                <a:latin typeface="Century" pitchFamily="18" charset="0"/>
              </a:rPr>
            </a:br>
            <a:r>
              <a:rPr lang="fr-FR" sz="2400" dirty="0" smtClean="0">
                <a:latin typeface="Century" pitchFamily="18" charset="0"/>
              </a:rPr>
              <a:t>Elle permettent de définir des ensembles de propriétés communes qui seront ensuite appliqués aux items.</a:t>
            </a:r>
            <a:br>
              <a:rPr lang="fr-FR" sz="2400" dirty="0" smtClean="0">
                <a:latin typeface="Century" pitchFamily="18" charset="0"/>
              </a:rPr>
            </a:b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817938" y="714375"/>
            <a:ext cx="4325937" cy="5429250"/>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6215063" y="4000500"/>
            <a:ext cx="357187"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142875" y="1285875"/>
            <a:ext cx="3643313" cy="4714875"/>
          </a:xfrm>
        </p:spPr>
        <p:txBody>
          <a:bodyPr/>
          <a:lstStyle/>
          <a:p>
            <a:pPr>
              <a:defRPr/>
            </a:pPr>
            <a:r>
              <a:rPr lang="fr-FR" sz="2400" dirty="0" smtClean="0">
                <a:solidFill>
                  <a:schemeClr val="accent1">
                    <a:lumMod val="75000"/>
                  </a:schemeClr>
                </a:solidFill>
                <a:latin typeface="Book Antiqua" pitchFamily="18" charset="0"/>
              </a:rPr>
              <a:t>Groupes d'enregistrements </a:t>
            </a:r>
            <a:endParaRPr lang="fr-FR" sz="2400" dirty="0" smtClean="0">
              <a:latin typeface="Century" pitchFamily="18" charset="0"/>
            </a:endParaRPr>
          </a:p>
          <a:p>
            <a:pPr>
              <a:defRPr/>
            </a:pPr>
            <a:r>
              <a:rPr lang="fr-FR" sz="2400" dirty="0" smtClean="0">
                <a:latin typeface="Century" pitchFamily="18" charset="0"/>
              </a:rPr>
              <a:t>Ce sont des conteneurs de données.</a:t>
            </a:r>
            <a:br>
              <a:rPr lang="fr-FR" sz="2400" dirty="0" smtClean="0">
                <a:latin typeface="Century" pitchFamily="18" charset="0"/>
              </a:rPr>
            </a:br>
            <a:r>
              <a:rPr lang="fr-FR" sz="2400" dirty="0" smtClean="0">
                <a:latin typeface="Century" pitchFamily="18" charset="0"/>
              </a:rPr>
              <a:t>Ils sont statiques ou alimentés par une requête SQL et permettent de constituer des tableaux d'enregistrements.</a:t>
            </a:r>
            <a:br>
              <a:rPr lang="fr-FR" sz="2400" dirty="0" smtClean="0">
                <a:latin typeface="Century" pitchFamily="18" charset="0"/>
              </a:rPr>
            </a:br>
            <a:r>
              <a:rPr lang="fr-FR" sz="2400" dirty="0" smtClean="0">
                <a:latin typeface="Century" pitchFamily="18" charset="0"/>
              </a:rPr>
              <a:t>Ils sont utilisés pour alimenter les LOV et les items de type liste.</a:t>
            </a:r>
            <a:r>
              <a:rPr lang="fr-FR" sz="2400" dirty="0" smtClean="0"/>
              <a:t/>
            </a:r>
            <a:br>
              <a:rPr lang="fr-FR" sz="2400" dirty="0" smtClean="0"/>
            </a:br>
            <a:endParaRPr lang="fr-FR" sz="2400" dirty="0"/>
          </a:p>
        </p:txBody>
      </p:sp>
      <p:pic>
        <p:nvPicPr>
          <p:cNvPr id="5" name="Espace réservé du contenu 7" descr="1.JPG"/>
          <p:cNvPicPr>
            <a:picLocks noGrp="1" noChangeAspect="1"/>
          </p:cNvPicPr>
          <p:nvPr>
            <p:ph idx="1"/>
          </p:nvPr>
        </p:nvPicPr>
        <p:blipFill>
          <a:blip r:embed="rId3" cstate="print"/>
          <a:stretch>
            <a:fillRect/>
          </a:stretch>
        </p:blipFill>
        <p:spPr>
          <a:xfrm>
            <a:off x="3817938" y="714375"/>
            <a:ext cx="4325937" cy="5357813"/>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6572250" y="4071938"/>
            <a:ext cx="357188"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428625" y="2166938"/>
            <a:ext cx="3008313" cy="3048000"/>
          </a:xfrm>
        </p:spPr>
        <p:txBody>
          <a:bodyPr/>
          <a:lstStyle/>
          <a:p>
            <a:pPr>
              <a:defRPr/>
            </a:pPr>
            <a:r>
              <a:rPr lang="fr-FR" sz="2400" dirty="0" smtClean="0">
                <a:solidFill>
                  <a:schemeClr val="accent1">
                    <a:lumMod val="75000"/>
                  </a:schemeClr>
                </a:solidFill>
                <a:latin typeface="Book Antiqua" pitchFamily="18" charset="0"/>
              </a:rPr>
              <a:t>Etats </a:t>
            </a:r>
            <a:endParaRPr lang="fr-FR" sz="2400" dirty="0" smtClean="0">
              <a:latin typeface="Century" pitchFamily="18" charset="0"/>
            </a:endParaRPr>
          </a:p>
          <a:p>
            <a:pPr>
              <a:defRPr/>
            </a:pPr>
            <a:r>
              <a:rPr lang="fr-FR" sz="2400" dirty="0" smtClean="0">
                <a:latin typeface="Century" pitchFamily="18" charset="0"/>
              </a:rPr>
              <a:t>Ils permettent d'exécuter un état (report) développé avec l'application Oracle Reports</a:t>
            </a:r>
            <a:r>
              <a:rPr lang="fr-FR" sz="2400" b="1" dirty="0" smtClean="0"/>
              <a:t>.</a:t>
            </a:r>
            <a:r>
              <a:rPr lang="fr-FR" sz="2400" dirty="0" smtClean="0"/>
              <a:t> </a:t>
            </a:r>
            <a:endParaRPr lang="fr-FR" sz="2400" dirty="0"/>
          </a:p>
        </p:txBody>
      </p:sp>
      <p:pic>
        <p:nvPicPr>
          <p:cNvPr id="5" name="Espace réservé du contenu 7" descr="1.JPG"/>
          <p:cNvPicPr>
            <a:picLocks noGrp="1" noChangeAspect="1"/>
          </p:cNvPicPr>
          <p:nvPr>
            <p:ph idx="1"/>
          </p:nvPr>
        </p:nvPicPr>
        <p:blipFill>
          <a:blip r:embed="rId3" cstate="print"/>
          <a:stretch>
            <a:fillRect/>
          </a:stretch>
        </p:blipFill>
        <p:spPr>
          <a:xfrm>
            <a:off x="3786188" y="714375"/>
            <a:ext cx="4338637" cy="5400675"/>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429250" y="4357688"/>
            <a:ext cx="357188"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285750" y="1643063"/>
            <a:ext cx="3429000" cy="4214812"/>
          </a:xfrm>
        </p:spPr>
        <p:txBody>
          <a:bodyPr/>
          <a:lstStyle/>
          <a:p>
            <a:pPr>
              <a:defRPr/>
            </a:pPr>
            <a:r>
              <a:rPr lang="fr-FR" sz="2400" dirty="0" smtClean="0">
                <a:solidFill>
                  <a:schemeClr val="accent1">
                    <a:lumMod val="75000"/>
                  </a:schemeClr>
                </a:solidFill>
                <a:latin typeface="Book Antiqua" pitchFamily="18" charset="0"/>
              </a:rPr>
              <a:t>Attributs visuels </a:t>
            </a:r>
            <a:endParaRPr lang="fr-FR" sz="2400" dirty="0" smtClean="0">
              <a:latin typeface="Century" pitchFamily="18" charset="0"/>
            </a:endParaRPr>
          </a:p>
          <a:p>
            <a:pPr>
              <a:defRPr/>
            </a:pPr>
            <a:r>
              <a:rPr lang="fr-FR" sz="2400" dirty="0" smtClean="0">
                <a:latin typeface="Century" pitchFamily="18" charset="0"/>
              </a:rPr>
              <a:t>Ce sont des conteneurs d'attributs graphiques.</a:t>
            </a:r>
            <a:br>
              <a:rPr lang="fr-FR" sz="2400" dirty="0" smtClean="0">
                <a:latin typeface="Century" pitchFamily="18" charset="0"/>
              </a:rPr>
            </a:br>
            <a:r>
              <a:rPr lang="fr-FR" sz="2400" dirty="0" smtClean="0">
                <a:latin typeface="Century" pitchFamily="18" charset="0"/>
              </a:rPr>
              <a:t>Ils permettent de constituer des ensembles de propriétés graphiques qui seront ensuite appliqués aux items. </a:t>
            </a:r>
          </a:p>
          <a:p>
            <a:pPr>
              <a:defRPr/>
            </a:pPr>
            <a:r>
              <a:rPr lang="fr-FR" sz="2400" dirty="0" smtClean="0"/>
              <a:t/>
            </a:r>
            <a:br>
              <a:rPr lang="fr-FR" sz="2400" dirty="0" smtClean="0"/>
            </a:b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817938" y="714375"/>
            <a:ext cx="4325937" cy="5429250"/>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929313" y="4500563"/>
            <a:ext cx="357187"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5"/>
          <p:cNvSpPr>
            <a:spLocks noGrp="1"/>
          </p:cNvSpPr>
          <p:nvPr>
            <p:ph type="title"/>
          </p:nvPr>
        </p:nvSpPr>
        <p:spPr>
          <a:xfrm>
            <a:off x="285750" y="285750"/>
            <a:ext cx="8143875" cy="792163"/>
          </a:xfrm>
        </p:spPr>
        <p:txBody>
          <a:bodyPr/>
          <a:lstStyle/>
          <a:p>
            <a:r>
              <a:rPr lang="fr-FR" sz="3600" dirty="0" smtClean="0">
                <a:solidFill>
                  <a:srgbClr val="FF0000"/>
                </a:solidFill>
              </a:rPr>
              <a:t>Les composants d'une application Forms</a:t>
            </a:r>
          </a:p>
        </p:txBody>
      </p:sp>
      <p:sp>
        <p:nvSpPr>
          <p:cNvPr id="8" name="Espace réservé du texte 7"/>
          <p:cNvSpPr>
            <a:spLocks noGrp="1"/>
          </p:cNvSpPr>
          <p:nvPr>
            <p:ph type="body" sz="half" idx="2"/>
          </p:nvPr>
        </p:nvSpPr>
        <p:spPr>
          <a:xfrm>
            <a:off x="142875" y="1857375"/>
            <a:ext cx="3643313" cy="3357563"/>
          </a:xfrm>
        </p:spPr>
        <p:txBody>
          <a:bodyPr/>
          <a:lstStyle/>
          <a:p>
            <a:pPr>
              <a:defRPr/>
            </a:pPr>
            <a:r>
              <a:rPr lang="fr-FR" sz="2400" dirty="0" smtClean="0">
                <a:solidFill>
                  <a:schemeClr val="accent1">
                    <a:lumMod val="75000"/>
                  </a:schemeClr>
                </a:solidFill>
                <a:latin typeface="Book Antiqua" pitchFamily="18" charset="0"/>
              </a:rPr>
              <a:t>Fenêtres </a:t>
            </a:r>
            <a:endParaRPr lang="fr-FR" sz="2400" dirty="0" smtClean="0">
              <a:latin typeface="Century" pitchFamily="18" charset="0"/>
            </a:endParaRPr>
          </a:p>
          <a:p>
            <a:pPr>
              <a:defRPr/>
            </a:pPr>
            <a:r>
              <a:rPr lang="fr-FR" sz="2400" dirty="0" smtClean="0">
                <a:latin typeface="Century" pitchFamily="18" charset="0"/>
              </a:rPr>
              <a:t>Ce sont des conteneurs de canevas et de menus.</a:t>
            </a:r>
            <a:br>
              <a:rPr lang="fr-FR" sz="2400" dirty="0" smtClean="0">
                <a:latin typeface="Century" pitchFamily="18" charset="0"/>
              </a:rPr>
            </a:br>
            <a:r>
              <a:rPr lang="fr-FR" sz="2400" dirty="0" smtClean="0">
                <a:latin typeface="Century" pitchFamily="18" charset="0"/>
              </a:rPr>
              <a:t>Elles peuvent être de type document ou boite de dialogue et peuvent être modales ou non.</a:t>
            </a:r>
            <a:endParaRPr lang="fr-FR" dirty="0">
              <a:latin typeface="Century" pitchFamily="18" charset="0"/>
            </a:endParaRPr>
          </a:p>
        </p:txBody>
      </p:sp>
      <p:pic>
        <p:nvPicPr>
          <p:cNvPr id="5" name="Espace réservé du contenu 7" descr="1.JPG"/>
          <p:cNvPicPr>
            <a:picLocks noGrp="1" noChangeAspect="1"/>
          </p:cNvPicPr>
          <p:nvPr>
            <p:ph idx="1"/>
          </p:nvPr>
        </p:nvPicPr>
        <p:blipFill>
          <a:blip r:embed="rId3" cstate="print"/>
          <a:stretch>
            <a:fillRect/>
          </a:stretch>
        </p:blipFill>
        <p:spPr>
          <a:xfrm>
            <a:off x="3857625" y="714375"/>
            <a:ext cx="4376738" cy="5357813"/>
          </a:xfrm>
          <a:effectLst>
            <a:outerShdw blurRad="292100" dist="139700" dir="2700000" algn="tl" rotWithShape="0">
              <a:srgbClr val="333333">
                <a:alpha val="65000"/>
              </a:srgbClr>
            </a:outerShdw>
          </a:effectLst>
        </p:spPr>
      </p:pic>
      <p:sp>
        <p:nvSpPr>
          <p:cNvPr id="9" name="Flèche droite 8"/>
          <p:cNvSpPr>
            <a:spLocks noChangeArrowheads="1"/>
          </p:cNvSpPr>
          <p:nvPr/>
        </p:nvSpPr>
        <p:spPr bwMode="auto">
          <a:xfrm flipH="1">
            <a:off x="5572125" y="4643438"/>
            <a:ext cx="357188" cy="142875"/>
          </a:xfrm>
          <a:prstGeom prst="rightArrow">
            <a:avLst>
              <a:gd name="adj1" fmla="val 50000"/>
              <a:gd name="adj2" fmla="val 50000"/>
            </a:avLst>
          </a:prstGeom>
          <a:solidFill>
            <a:srgbClr val="FF0000"/>
          </a:solidFill>
          <a:ln w="12700" algn="ctr">
            <a:solidFill>
              <a:schemeClr val="tx1"/>
            </a:solidFill>
            <a:round/>
            <a:headEnd type="none" w="sm" len="sm"/>
            <a:tailEnd type="none" w="sm" len="sm"/>
          </a:ln>
        </p:spPr>
        <p:txBody>
          <a:bodyPr/>
          <a:lstStyle/>
          <a:p>
            <a:pPr eaLnBrk="0" hangingPunct="0"/>
            <a:endParaRPr lang="fr-FR">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a:xfrm>
            <a:off x="0" y="928688"/>
            <a:ext cx="9144000" cy="928687"/>
          </a:xfrm>
        </p:spPr>
        <p:txBody>
          <a:bodyPr/>
          <a:lstStyle/>
          <a:p>
            <a:pPr algn="ctr"/>
            <a:r>
              <a:rPr lang="fr-FR" smtClean="0">
                <a:solidFill>
                  <a:srgbClr val="FF0000"/>
                </a:solidFill>
              </a:rPr>
              <a:t>Introduction au SGBD Oracle</a:t>
            </a:r>
            <a:r>
              <a:rPr lang="fr-FR" smtClean="0"/>
              <a:t/>
            </a:r>
            <a:br>
              <a:rPr lang="fr-FR" smtClean="0"/>
            </a:br>
            <a:endParaRPr lang="fr-FR" smtClean="0"/>
          </a:p>
        </p:txBody>
      </p:sp>
      <p:sp>
        <p:nvSpPr>
          <p:cNvPr id="4099" name="Espace réservé du contenu 2"/>
          <p:cNvSpPr>
            <a:spLocks noGrp="1"/>
          </p:cNvSpPr>
          <p:nvPr>
            <p:ph idx="1"/>
          </p:nvPr>
        </p:nvSpPr>
        <p:spPr>
          <a:xfrm>
            <a:off x="642938" y="2571750"/>
            <a:ext cx="7848600" cy="1785938"/>
          </a:xfrm>
        </p:spPr>
        <p:txBody>
          <a:bodyPr/>
          <a:lstStyle/>
          <a:p>
            <a:pPr>
              <a:defRPr/>
            </a:pPr>
            <a:r>
              <a:rPr lang="fr-FR" sz="2250" dirty="0" smtClean="0">
                <a:effectLst>
                  <a:outerShdw blurRad="38100" dist="38100" dir="2700000" algn="tl">
                    <a:srgbClr val="000000">
                      <a:alpha val="43137"/>
                    </a:srgbClr>
                  </a:outerShdw>
                </a:effectLst>
                <a:latin typeface="Century Gothic" pitchFamily="34" charset="0"/>
              </a:rPr>
              <a:t>Oracle est un </a:t>
            </a:r>
            <a:r>
              <a:rPr lang="fr-FR" sz="2250" dirty="0" smtClean="0">
                <a:solidFill>
                  <a:srgbClr val="FFFF00"/>
                </a:solidFill>
                <a:effectLst>
                  <a:outerShdw blurRad="38100" dist="38100" dir="2700000" algn="tl">
                    <a:srgbClr val="000000">
                      <a:alpha val="43137"/>
                    </a:srgbClr>
                  </a:outerShdw>
                </a:effectLst>
                <a:latin typeface="Century Gothic" pitchFamily="34" charset="0"/>
              </a:rPr>
              <a:t>SGBD</a:t>
            </a:r>
            <a:r>
              <a:rPr lang="fr-FR" sz="2250" dirty="0" smtClean="0">
                <a:effectLst>
                  <a:outerShdw blurRad="38100" dist="38100" dir="2700000" algn="tl">
                    <a:srgbClr val="000000">
                      <a:alpha val="43137"/>
                    </a:srgbClr>
                  </a:outerShdw>
                </a:effectLst>
                <a:latin typeface="Century Gothic" pitchFamily="34" charset="0"/>
              </a:rPr>
              <a:t> (système de gestion de bases de données) édité par la société du même nom (Oracle Corporation ), leader mondial des bases de données. </a:t>
            </a:r>
          </a:p>
          <a:p>
            <a:pPr>
              <a:buFont typeface="Wingdings" pitchFamily="2" charset="2"/>
              <a:buNone/>
              <a:defRPr/>
            </a:pPr>
            <a:endParaRPr lang="fr-FR" dirty="0" smtClean="0"/>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232" y="1928802"/>
            <a:ext cx="5286396" cy="2308324"/>
          </a:xfrm>
          <a:prstGeom prst="rect">
            <a:avLst/>
          </a:prstGeom>
        </p:spPr>
        <p:txBody>
          <a:bodyPr wrap="square">
            <a:spAutoFit/>
            <a:scene3d>
              <a:camera prst="perspectiveContrastingRightFacing"/>
              <a:lightRig rig="threePt" dir="t"/>
            </a:scene3d>
          </a:bodyPr>
          <a:lstStyle/>
          <a:p>
            <a:pPr algn="ctr">
              <a:defRPr/>
            </a:pPr>
            <a:r>
              <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t>PARTIE  3 :</a:t>
            </a:r>
            <a:br>
              <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br>
            <a:r>
              <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t>TP</a:t>
            </a:r>
            <a:endParaRPr lang="fr-FR"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endParaRP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7586" name="Picture 2"/>
          <p:cNvPicPr>
            <a:picLocks noChangeArrowheads="1"/>
          </p:cNvPicPr>
          <p:nvPr/>
        </p:nvPicPr>
        <p:blipFill>
          <a:blip r:embed="rId3" cstate="print"/>
          <a:srcRect/>
          <a:stretch>
            <a:fillRect/>
          </a:stretch>
        </p:blipFill>
        <p:spPr bwMode="invGray">
          <a:xfrm>
            <a:off x="1071538" y="642918"/>
            <a:ext cx="7023100" cy="1600200"/>
          </a:xfrm>
          <a:prstGeom prst="rect">
            <a:avLst/>
          </a:prstGeom>
          <a:noFill/>
          <a:ln w="9525">
            <a:noFill/>
            <a:miter lim="800000"/>
            <a:headEnd/>
            <a:tailEnd/>
          </a:ln>
        </p:spPr>
      </p:pic>
      <p:sp>
        <p:nvSpPr>
          <p:cNvPr id="4" name="Rectangle 3"/>
          <p:cNvSpPr/>
          <p:nvPr/>
        </p:nvSpPr>
        <p:spPr>
          <a:xfrm>
            <a:off x="571472" y="2214554"/>
            <a:ext cx="7858180" cy="3416320"/>
          </a:xfrm>
          <a:prstGeom prst="rect">
            <a:avLst/>
          </a:prstGeom>
        </p:spPr>
        <p:txBody>
          <a:bodyPr>
            <a:spAutoFit/>
            <a:scene3d>
              <a:camera prst="perspectiveContrastingRightFacing"/>
              <a:lightRig rig="threePt" dir="t"/>
            </a:scene3d>
          </a:bodyPr>
          <a:lstStyle/>
          <a:p>
            <a:pPr algn="ctr">
              <a:defRPr/>
            </a:pPr>
            <a:r>
              <a:rPr lang="fr-FR"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t>MERCI  POUR   </a:t>
            </a:r>
            <a:r>
              <a:rPr lang="fr-FR"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60007" dir="5400000" sy="-100000" algn="bl" rotWithShape="0"/>
                </a:effectLst>
              </a:rPr>
              <a:t>VOTRE ATTENTION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500063" y="714375"/>
            <a:ext cx="8077200" cy="762000"/>
          </a:xfrm>
        </p:spPr>
        <p:txBody>
          <a:bodyPr/>
          <a:lstStyle/>
          <a:p>
            <a:pPr algn="ctr"/>
            <a:r>
              <a:rPr lang="fr-FR" smtClean="0">
                <a:solidFill>
                  <a:srgbClr val="FF0000"/>
                </a:solidFill>
              </a:rPr>
              <a:t>Les versions d'Oracle</a:t>
            </a:r>
            <a:r>
              <a:rPr lang="fr-FR" smtClean="0"/>
              <a:t/>
            </a:r>
            <a:br>
              <a:rPr lang="fr-FR" smtClean="0"/>
            </a:br>
            <a:endParaRPr lang="fr-FR" smtClean="0"/>
          </a:p>
        </p:txBody>
      </p:sp>
      <p:sp>
        <p:nvSpPr>
          <p:cNvPr id="5123" name="Espace réservé du contenu 2"/>
          <p:cNvSpPr>
            <a:spLocks noGrp="1"/>
          </p:cNvSpPr>
          <p:nvPr>
            <p:ph idx="1"/>
          </p:nvPr>
        </p:nvSpPr>
        <p:spPr>
          <a:xfrm>
            <a:off x="500063" y="1714500"/>
            <a:ext cx="7848600" cy="3643313"/>
          </a:xfrm>
        </p:spPr>
        <p:txBody>
          <a:bodyPr/>
          <a:lstStyle/>
          <a:p>
            <a:pPr marL="631825" indent="-361950">
              <a:buFont typeface="Courier New" pitchFamily="49" charset="0"/>
              <a:buChar char="o"/>
              <a:defRPr/>
            </a:pPr>
            <a:r>
              <a:rPr lang="fr-FR" dirty="0" smtClean="0"/>
              <a:t> </a:t>
            </a:r>
            <a:r>
              <a:rPr lang="fr-FR" sz="2250" dirty="0" smtClean="0">
                <a:effectLst>
                  <a:outerShdw blurRad="38100" dist="38100" dir="2700000" algn="tl">
                    <a:srgbClr val="000000">
                      <a:alpha val="43137"/>
                    </a:srgbClr>
                  </a:outerShdw>
                </a:effectLst>
                <a:latin typeface="Century Gothic" pitchFamily="34" charset="0"/>
              </a:rPr>
              <a:t>Oracle se décline en plusieurs versions </a:t>
            </a:r>
          </a:p>
          <a:p>
            <a:pPr>
              <a:defRPr/>
            </a:pPr>
            <a:endParaRPr lang="fr-FR" sz="2250" dirty="0" smtClean="0">
              <a:effectLst>
                <a:outerShdw blurRad="38100" dist="38100" dir="2700000" algn="tl">
                  <a:srgbClr val="000000">
                    <a:alpha val="43137"/>
                  </a:srgbClr>
                </a:outerShdw>
              </a:effectLst>
              <a:latin typeface="Century Gothic" pitchFamily="34" charset="0"/>
            </a:endParaRPr>
          </a:p>
          <a:p>
            <a:pPr>
              <a:defRPr/>
            </a:pPr>
            <a:r>
              <a:rPr lang="fr-FR" sz="2250" dirty="0" smtClean="0">
                <a:effectLst>
                  <a:outerShdw blurRad="38100" dist="38100" dir="2700000" algn="tl">
                    <a:srgbClr val="000000">
                      <a:alpha val="43137"/>
                    </a:srgbClr>
                  </a:outerShdw>
                </a:effectLst>
                <a:latin typeface="Century Gothic" pitchFamily="34" charset="0"/>
              </a:rPr>
              <a:t>Oracle Server Standard, une version comprenant les outils les plus courants de la solution Oracle. Il ne s'agit pas pour autant d'une version bridée... </a:t>
            </a:r>
          </a:p>
          <a:p>
            <a:pPr>
              <a:defRPr/>
            </a:pPr>
            <a:endParaRPr lang="fr-FR" sz="2250" dirty="0" smtClean="0">
              <a:effectLst>
                <a:outerShdw blurRad="38100" dist="38100" dir="2700000" algn="tl">
                  <a:srgbClr val="000000">
                    <a:alpha val="43137"/>
                  </a:srgbClr>
                </a:outerShdw>
              </a:effectLst>
              <a:latin typeface="Century Gothic" pitchFamily="34" charset="0"/>
            </a:endParaRPr>
          </a:p>
          <a:p>
            <a:pPr>
              <a:defRPr/>
            </a:pPr>
            <a:r>
              <a:rPr lang="fr-FR" sz="2250" dirty="0" smtClean="0">
                <a:effectLst>
                  <a:outerShdw blurRad="38100" dist="38100" dir="2700000" algn="tl">
                    <a:srgbClr val="000000">
                      <a:alpha val="43137"/>
                    </a:srgbClr>
                  </a:outerShdw>
                </a:effectLst>
                <a:latin typeface="Century Gothic" pitchFamily="34" charset="0"/>
              </a:rPr>
              <a:t>Oracle Server Enterprise Edition </a:t>
            </a:r>
          </a:p>
          <a:p>
            <a:pPr>
              <a:buFont typeface="Wingdings" pitchFamily="2" charset="2"/>
              <a:buNone/>
              <a:defRPr/>
            </a:pPr>
            <a:endParaRPr lang="fr-FR" dirty="0" smtClean="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0" y="785813"/>
            <a:ext cx="9144000" cy="762000"/>
          </a:xfrm>
        </p:spPr>
        <p:txBody>
          <a:bodyPr/>
          <a:lstStyle/>
          <a:p>
            <a:pPr algn="ctr"/>
            <a:r>
              <a:rPr lang="fr-FR" smtClean="0">
                <a:solidFill>
                  <a:srgbClr val="FF0000"/>
                </a:solidFill>
              </a:rPr>
              <a:t>Les fonctionnalités d'Oracle</a:t>
            </a:r>
            <a:r>
              <a:rPr lang="fr-FR" smtClean="0"/>
              <a:t/>
            </a:r>
            <a:br>
              <a:rPr lang="fr-FR" smtClean="0"/>
            </a:br>
            <a:endParaRPr lang="fr-FR" smtClean="0"/>
          </a:p>
        </p:txBody>
      </p:sp>
      <p:sp>
        <p:nvSpPr>
          <p:cNvPr id="6147" name="Espace réservé du contenu 2"/>
          <p:cNvSpPr>
            <a:spLocks noGrp="1"/>
          </p:cNvSpPr>
          <p:nvPr>
            <p:ph idx="1"/>
          </p:nvPr>
        </p:nvSpPr>
        <p:spPr>
          <a:xfrm>
            <a:off x="714348" y="1928802"/>
            <a:ext cx="7848600" cy="4076700"/>
          </a:xfrm>
        </p:spPr>
        <p:txBody>
          <a:bodyPr/>
          <a:lstStyle/>
          <a:p>
            <a:pPr indent="468313">
              <a:buFont typeface="Courier New" pitchFamily="49" charset="0"/>
              <a:buChar char="o"/>
              <a:defRPr/>
            </a:pPr>
            <a:r>
              <a:rPr lang="fr-FR" sz="2250" dirty="0" smtClean="0">
                <a:effectLst>
                  <a:outerShdw blurRad="38100" dist="38100" dir="2700000" algn="tl">
                    <a:srgbClr val="000000">
                      <a:alpha val="43137"/>
                    </a:srgbClr>
                  </a:outerShdw>
                </a:effectLst>
                <a:latin typeface="Century Gothic" pitchFamily="34" charset="0"/>
              </a:rPr>
              <a:t>Oracle est un SGBD permettant d'assurer : </a:t>
            </a:r>
          </a:p>
          <a:p>
            <a:pPr>
              <a:buFont typeface="Wingdings" pitchFamily="2" charset="2"/>
              <a:buNone/>
              <a:defRPr/>
            </a:pPr>
            <a:endParaRPr lang="fr-FR" sz="2250" dirty="0" smtClean="0">
              <a:effectLst>
                <a:outerShdw blurRad="38100" dist="38100" dir="2700000" algn="tl">
                  <a:srgbClr val="000000">
                    <a:alpha val="43137"/>
                  </a:srgbClr>
                </a:outerShdw>
              </a:effectLst>
              <a:latin typeface="Century Gothic" pitchFamily="34" charset="0"/>
            </a:endParaRPr>
          </a:p>
          <a:p>
            <a:pPr>
              <a:defRPr/>
            </a:pPr>
            <a:r>
              <a:rPr lang="fr-FR" sz="2250" dirty="0" smtClean="0">
                <a:effectLst>
                  <a:outerShdw blurRad="38100" dist="38100" dir="2700000" algn="tl">
                    <a:srgbClr val="000000">
                      <a:alpha val="43137"/>
                    </a:srgbClr>
                  </a:outerShdw>
                </a:effectLst>
                <a:latin typeface="Century Gothic" pitchFamily="34" charset="0"/>
              </a:rPr>
              <a:t>La définition et la manipulation des données </a:t>
            </a:r>
          </a:p>
          <a:p>
            <a:pPr>
              <a:defRPr/>
            </a:pPr>
            <a:r>
              <a:rPr lang="fr-FR" sz="2250" dirty="0" smtClean="0">
                <a:effectLst>
                  <a:outerShdw blurRad="38100" dist="38100" dir="2700000" algn="tl">
                    <a:srgbClr val="000000">
                      <a:alpha val="43137"/>
                    </a:srgbClr>
                  </a:outerShdw>
                </a:effectLst>
                <a:latin typeface="Century Gothic" pitchFamily="34" charset="0"/>
              </a:rPr>
              <a:t>La cohérence des données </a:t>
            </a:r>
          </a:p>
          <a:p>
            <a:pPr>
              <a:defRPr/>
            </a:pPr>
            <a:r>
              <a:rPr lang="fr-FR" sz="2250" dirty="0" smtClean="0">
                <a:effectLst>
                  <a:outerShdw blurRad="38100" dist="38100" dir="2700000" algn="tl">
                    <a:srgbClr val="000000">
                      <a:alpha val="43137"/>
                    </a:srgbClr>
                  </a:outerShdw>
                </a:effectLst>
                <a:latin typeface="Century Gothic" pitchFamily="34" charset="0"/>
              </a:rPr>
              <a:t>La confidentialité des données </a:t>
            </a:r>
          </a:p>
          <a:p>
            <a:pPr>
              <a:defRPr/>
            </a:pPr>
            <a:r>
              <a:rPr lang="fr-FR" sz="2250" dirty="0" smtClean="0">
                <a:effectLst>
                  <a:outerShdw blurRad="38100" dist="38100" dir="2700000" algn="tl">
                    <a:srgbClr val="000000">
                      <a:alpha val="43137"/>
                    </a:srgbClr>
                  </a:outerShdw>
                </a:effectLst>
                <a:latin typeface="Century Gothic" pitchFamily="34" charset="0"/>
              </a:rPr>
              <a:t>L'intégrité des données </a:t>
            </a:r>
          </a:p>
          <a:p>
            <a:pPr>
              <a:defRPr/>
            </a:pPr>
            <a:r>
              <a:rPr lang="fr-FR" sz="2250" dirty="0" smtClean="0">
                <a:effectLst>
                  <a:outerShdw blurRad="38100" dist="38100" dir="2700000" algn="tl">
                    <a:srgbClr val="000000">
                      <a:alpha val="43137"/>
                    </a:srgbClr>
                  </a:outerShdw>
                </a:effectLst>
                <a:latin typeface="Century Gothic" pitchFamily="34" charset="0"/>
              </a:rPr>
              <a:t>La sauvegarde et la restauration des données </a:t>
            </a:r>
          </a:p>
          <a:p>
            <a:pPr>
              <a:defRPr/>
            </a:pPr>
            <a:r>
              <a:rPr lang="fr-FR" sz="2250" dirty="0" smtClean="0">
                <a:effectLst>
                  <a:outerShdw blurRad="38100" dist="38100" dir="2700000" algn="tl">
                    <a:srgbClr val="000000">
                      <a:alpha val="43137"/>
                    </a:srgbClr>
                  </a:outerShdw>
                </a:effectLst>
                <a:latin typeface="Century Gothic" pitchFamily="34" charset="0"/>
              </a:rPr>
              <a:t>La gestion des accès concurrents </a:t>
            </a:r>
          </a:p>
          <a:p>
            <a:pPr>
              <a:buFont typeface="Wingdings" pitchFamily="2" charset="2"/>
              <a:buNone/>
              <a:defRPr/>
            </a:pPr>
            <a:endParaRPr lang="fr-FR"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0" y="428625"/>
            <a:ext cx="9077325" cy="762000"/>
          </a:xfrm>
        </p:spPr>
        <p:txBody>
          <a:bodyPr/>
          <a:lstStyle/>
          <a:p>
            <a:pPr algn="ctr"/>
            <a:r>
              <a:rPr lang="fr-FR" smtClean="0">
                <a:solidFill>
                  <a:srgbClr val="FF0000"/>
                </a:solidFill>
              </a:rPr>
              <a:t>Les composants d'Oracle</a:t>
            </a:r>
            <a:r>
              <a:rPr lang="fr-FR" smtClean="0"/>
              <a:t/>
            </a:r>
            <a:br>
              <a:rPr lang="fr-FR" smtClean="0"/>
            </a:br>
            <a:endParaRPr lang="fr-FR" smtClean="0"/>
          </a:p>
        </p:txBody>
      </p:sp>
      <p:sp>
        <p:nvSpPr>
          <p:cNvPr id="7171" name="Espace réservé du contenu 2"/>
          <p:cNvSpPr>
            <a:spLocks noGrp="1"/>
          </p:cNvSpPr>
          <p:nvPr>
            <p:ph idx="1"/>
          </p:nvPr>
        </p:nvSpPr>
        <p:spPr>
          <a:xfrm>
            <a:off x="571472" y="2071678"/>
            <a:ext cx="7848600" cy="2714631"/>
          </a:xfrm>
        </p:spPr>
        <p:txBody>
          <a:bodyPr/>
          <a:lstStyle/>
          <a:p>
            <a:pPr>
              <a:defRPr/>
            </a:pPr>
            <a:r>
              <a:rPr lang="fr-FR" sz="2250" dirty="0" smtClean="0">
                <a:effectLst>
                  <a:outerShdw blurRad="38100" dist="38100" dir="2700000" algn="tl">
                    <a:srgbClr val="000000">
                      <a:alpha val="43137"/>
                    </a:srgbClr>
                  </a:outerShdw>
                </a:effectLst>
                <a:latin typeface="Century Gothic" pitchFamily="34" charset="0"/>
              </a:rPr>
              <a:t>Outre la base de données, la solution Oracle est un véritable environnement de travail constitué de nombreux logiciels permettant notamment une administration graphique d'Oracle, de s'interfacer avec des produits divers et d'assistants de création de bases de données et de configuration de celles-ci. </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Espace réservé du contenu 2"/>
          <p:cNvSpPr>
            <a:spLocks noGrp="1"/>
          </p:cNvSpPr>
          <p:nvPr>
            <p:ph idx="1"/>
          </p:nvPr>
        </p:nvSpPr>
        <p:spPr>
          <a:xfrm>
            <a:off x="428596" y="928670"/>
            <a:ext cx="7929618" cy="4500594"/>
          </a:xfrm>
        </p:spPr>
        <p:txBody>
          <a:bodyPr/>
          <a:lstStyle/>
          <a:p>
            <a:pPr indent="468313">
              <a:buFont typeface="Courier New" pitchFamily="49" charset="0"/>
              <a:buChar char="o"/>
              <a:defRPr/>
            </a:pPr>
            <a:r>
              <a:rPr lang="fr-FR" sz="2250" dirty="0" smtClean="0">
                <a:effectLst>
                  <a:outerShdw blurRad="38100" dist="38100" dir="2700000" algn="tl">
                    <a:srgbClr val="000000">
                      <a:alpha val="43137"/>
                    </a:srgbClr>
                  </a:outerShdw>
                </a:effectLst>
                <a:latin typeface="Century Gothic" pitchFamily="34" charset="0"/>
              </a:rPr>
              <a:t>On peut classer les outils d'Oracle selon diverses catégories :</a:t>
            </a:r>
          </a:p>
          <a:p>
            <a:pPr>
              <a:buFont typeface="Wingdings" pitchFamily="2" charset="2"/>
              <a:buNone/>
              <a:defRPr/>
            </a:pPr>
            <a:r>
              <a:rPr lang="fr-FR" sz="2250" dirty="0" smtClean="0">
                <a:effectLst>
                  <a:outerShdw blurRad="38100" dist="38100" dir="2700000" algn="tl">
                    <a:srgbClr val="000000">
                      <a:alpha val="43137"/>
                    </a:srgbClr>
                  </a:outerShdw>
                </a:effectLst>
                <a:latin typeface="Century Gothic" pitchFamily="34" charset="0"/>
              </a:rPr>
              <a:t> </a:t>
            </a:r>
          </a:p>
          <a:p>
            <a:pPr>
              <a:buFont typeface="Wingdings" pitchFamily="2" charset="2"/>
              <a:buNone/>
              <a:defRPr/>
            </a:pPr>
            <a:endParaRPr lang="fr-FR" sz="2250" dirty="0" smtClean="0">
              <a:effectLst>
                <a:outerShdw blurRad="38100" dist="38100" dir="2700000" algn="tl">
                  <a:srgbClr val="000000">
                    <a:alpha val="43137"/>
                  </a:srgbClr>
                </a:outerShdw>
              </a:effectLst>
              <a:latin typeface="Century Gothic" pitchFamily="34" charset="0"/>
            </a:endParaRPr>
          </a:p>
          <a:p>
            <a:pPr>
              <a:buFont typeface="Arial" pitchFamily="34" charset="0"/>
              <a:buChar char="•"/>
              <a:defRPr/>
            </a:pPr>
            <a:r>
              <a:rPr lang="fr-FR" sz="2250" dirty="0" smtClean="0">
                <a:effectLst>
                  <a:outerShdw blurRad="38100" dist="38100" dir="2700000" algn="tl">
                    <a:srgbClr val="000000">
                      <a:alpha val="43137"/>
                    </a:srgbClr>
                  </a:outerShdw>
                </a:effectLst>
                <a:latin typeface="Century Gothic" pitchFamily="34" charset="0"/>
              </a:rPr>
              <a:t>Les outils d'administration </a:t>
            </a:r>
            <a:r>
              <a:rPr lang="fr-FR" sz="1800" dirty="0" smtClean="0">
                <a:solidFill>
                  <a:schemeClr val="accent2">
                    <a:lumMod val="75000"/>
                  </a:schemeClr>
                </a:solidFill>
                <a:latin typeface="Poor Richard" pitchFamily="18" charset="0"/>
              </a:rPr>
              <a:t>(</a:t>
            </a:r>
            <a:r>
              <a:rPr lang="fr-FR" sz="180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Oracle Manager,</a:t>
            </a:r>
          </a:p>
          <a:p>
            <a:pPr>
              <a:buNone/>
              <a:defRPr/>
            </a:pPr>
            <a:r>
              <a:rPr lang="fr-FR" sz="180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  NetWork Manager  </a:t>
            </a:r>
            <a:r>
              <a:rPr lang="fr-FR" sz="1800" dirty="0" smtClean="0">
                <a:solidFill>
                  <a:schemeClr val="accent2">
                    <a:lumMod val="75000"/>
                  </a:schemeClr>
                </a:solidFill>
                <a:latin typeface="Poor Richard" pitchFamily="18" charset="0"/>
              </a:rPr>
              <a:t>) </a:t>
            </a:r>
            <a:endParaRPr lang="fr-FR" sz="1800" dirty="0" smtClean="0">
              <a:solidFill>
                <a:schemeClr val="accent2">
                  <a:lumMod val="75000"/>
                </a:schemeClr>
              </a:solidFill>
              <a:effectLst>
                <a:outerShdw blurRad="38100" dist="38100" dir="2700000" algn="tl">
                  <a:srgbClr val="000000">
                    <a:alpha val="43137"/>
                  </a:srgbClr>
                </a:outerShdw>
              </a:effectLst>
              <a:latin typeface="Century Gothic" pitchFamily="34" charset="0"/>
            </a:endParaRPr>
          </a:p>
          <a:p>
            <a:pPr lvl="0">
              <a:defRPr/>
            </a:pPr>
            <a:r>
              <a:rPr lang="fr-FR" sz="2250" dirty="0" smtClean="0">
                <a:effectLst>
                  <a:outerShdw blurRad="38100" dist="38100" dir="2700000" algn="tl">
                    <a:srgbClr val="000000">
                      <a:alpha val="43137"/>
                    </a:srgbClr>
                  </a:outerShdw>
                </a:effectLst>
                <a:latin typeface="Century Gothic" pitchFamily="34" charset="0"/>
              </a:rPr>
              <a:t>Les outils de développement </a:t>
            </a:r>
            <a:r>
              <a:rPr lang="fr-FR" sz="180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(Oracle Designer, Oracle Forms , Oracle Reports) </a:t>
            </a:r>
            <a:endParaRPr lang="fr-FR" sz="2250" dirty="0" smtClean="0">
              <a:effectLst>
                <a:outerShdw blurRad="38100" dist="38100" dir="2700000" algn="tl">
                  <a:srgbClr val="000000">
                    <a:alpha val="43137"/>
                  </a:srgbClr>
                </a:outerShdw>
              </a:effectLst>
              <a:latin typeface="Century Gothic" pitchFamily="34" charset="0"/>
            </a:endParaRPr>
          </a:p>
          <a:p>
            <a:r>
              <a:rPr lang="fr-FR" sz="2250" dirty="0" smtClean="0">
                <a:effectLst>
                  <a:outerShdw blurRad="38100" dist="38100" dir="2700000" algn="tl">
                    <a:srgbClr val="000000">
                      <a:alpha val="43137"/>
                    </a:srgbClr>
                  </a:outerShdw>
                </a:effectLst>
                <a:latin typeface="Century Gothic" pitchFamily="34" charset="0"/>
              </a:rPr>
              <a:t>Les outil de programmation  </a:t>
            </a:r>
            <a:r>
              <a:rPr lang="fr-FR" sz="1800" dirty="0" smtClean="0">
                <a:solidFill>
                  <a:schemeClr val="accent2">
                    <a:lumMod val="75000"/>
                  </a:schemeClr>
                </a:solidFill>
                <a:effectLst>
                  <a:outerShdw blurRad="38100" dist="38100" dir="2700000" algn="tl">
                    <a:srgbClr val="000000">
                      <a:alpha val="43137"/>
                    </a:srgbClr>
                  </a:outerShdw>
                </a:effectLst>
                <a:latin typeface="Century Gothic" pitchFamily="34" charset="0"/>
              </a:rPr>
              <a:t>(pro*c, …)</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okyo">
  <a:themeElements>
    <a:clrScheme name="">
      <a:dk1>
        <a:srgbClr val="000000"/>
      </a:dk1>
      <a:lt1>
        <a:srgbClr val="FFFFFF"/>
      </a:lt1>
      <a:dk2>
        <a:srgbClr val="000000"/>
      </a:dk2>
      <a:lt2>
        <a:srgbClr val="000000"/>
      </a:lt2>
      <a:accent1>
        <a:srgbClr val="009688"/>
      </a:accent1>
      <a:accent2>
        <a:srgbClr val="FFFF66"/>
      </a:accent2>
      <a:accent3>
        <a:srgbClr val="AAAAAA"/>
      </a:accent3>
      <a:accent4>
        <a:srgbClr val="DADADA"/>
      </a:accent4>
      <a:accent5>
        <a:srgbClr val="AAC9C3"/>
      </a:accent5>
      <a:accent6>
        <a:srgbClr val="E7E75C"/>
      </a:accent6>
      <a:hlink>
        <a:srgbClr val="FD0000"/>
      </a:hlink>
      <a:folHlink>
        <a:srgbClr val="CECECE"/>
      </a:folHlink>
    </a:clrScheme>
    <a:fontScheme name="tokyo">
      <a:majorFont>
        <a:latin typeface="Univers"/>
        <a:ea typeface=""/>
        <a:cs typeface="Times New Roman"/>
      </a:majorFont>
      <a:minorFont>
        <a:latin typeface="Univer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15FA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pitchFamily="34" charset="0"/>
            <a:cs typeface="Times New Roman" pitchFamily="18" charset="0"/>
          </a:defRPr>
        </a:defPPr>
      </a:lstStyle>
    </a:spDef>
    <a:lnDef>
      <a:spPr bwMode="auto">
        <a:xfrm>
          <a:off x="0" y="0"/>
          <a:ext cx="1" cy="1"/>
        </a:xfrm>
        <a:custGeom>
          <a:avLst/>
          <a:gdLst/>
          <a:ahLst/>
          <a:cxnLst/>
          <a:rect l="0" t="0" r="0" b="0"/>
          <a:pathLst/>
        </a:custGeom>
        <a:solidFill>
          <a:srgbClr val="315FA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pitchFamily="34" charset="0"/>
            <a:cs typeface="Times New Roman" pitchFamily="18" charset="0"/>
          </a:defRPr>
        </a:defPPr>
      </a:lstStyle>
    </a:lnDef>
  </a:objectDefaults>
  <a:extraClrSchemeLst>
    <a:extraClrScheme>
      <a:clrScheme name="toky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oky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oky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oky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oky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oky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oky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c:\my_data\powerpnt\henley\tokyo.ppt</Template>
  <TotalTime>1656</TotalTime>
  <Pages>36</Pages>
  <Words>1236</Words>
  <Application>Microsoft Office PowerPoint</Application>
  <PresentationFormat>On-screen Show (4:3)</PresentationFormat>
  <Paragraphs>251</Paragraphs>
  <Slides>51</Slides>
  <Notes>36</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tokyo</vt:lpstr>
      <vt:lpstr>PowerPoint Presentation</vt:lpstr>
      <vt:lpstr>plan</vt:lpstr>
      <vt:lpstr>plan</vt:lpstr>
      <vt:lpstr>PowerPoint Presentation</vt:lpstr>
      <vt:lpstr>Introduction au SGBD Oracle </vt:lpstr>
      <vt:lpstr>Les versions d'Oracle </vt:lpstr>
      <vt:lpstr>Les fonctionnalités d'Oracle </vt:lpstr>
      <vt:lpstr>Les composants d'Oracle </vt:lpstr>
      <vt:lpstr>PowerPoint Presentation</vt:lpstr>
      <vt:lpstr>PowerPoint Presentation</vt:lpstr>
      <vt:lpstr>Introduction </vt:lpstr>
      <vt:lpstr>Les versions</vt:lpstr>
      <vt:lpstr>Caractéristiques Principales</vt:lpstr>
      <vt:lpstr>Les composants logiciels </vt:lpstr>
      <vt:lpstr>PowerPoint Presentation</vt:lpstr>
      <vt:lpstr>Forms Builder </vt:lpstr>
      <vt:lpstr>Les fenêtres de travail </vt:lpstr>
      <vt:lpstr>Les fenêtres de travail </vt:lpstr>
      <vt:lpstr>Les fenêtres de travail </vt:lpstr>
      <vt:lpstr>Les fenêtres de travail </vt:lpstr>
      <vt:lpstr>Les fenêtres de travail </vt:lpstr>
      <vt:lpstr>Les fenêtres de travail </vt:lpstr>
      <vt:lpstr>Les composants d'une application Forms</vt:lpstr>
      <vt:lpstr>Les composants d'une application Forms</vt:lpstr>
      <vt:lpstr>Les composants d'une application Forms</vt:lpstr>
      <vt:lpstr>Les composants d'une application Forms</vt:lpstr>
      <vt:lpstr>Les composants d'une application Forms</vt:lpstr>
      <vt:lpstr>PowerPoint Presentation</vt:lpstr>
      <vt:lpstr>Les composants d'une application Forms</vt:lpstr>
      <vt:lpstr>PowerPoint Presentation</vt:lpstr>
      <vt:lpstr>Les composants d'une application Forms</vt:lpstr>
      <vt:lpstr>Les composants d'une application Forms</vt:lpstr>
      <vt:lpstr>Les composants d'une application Forms</vt:lpstr>
      <vt:lpstr>PowerPoint Presentation</vt:lpstr>
      <vt:lpstr>Les composants d'une application Forms</vt:lpstr>
      <vt:lpstr>PowerPoint Presentation</vt:lpstr>
      <vt:lpstr>PowerPoint Presentation</vt:lpstr>
      <vt:lpstr>Les composants d'une application Forms</vt:lpstr>
      <vt:lpstr>Les composants d'une application Forms</vt:lpstr>
      <vt:lpstr>PowerPoint Presentation</vt:lpstr>
      <vt:lpstr>Les composants d'une application Forms</vt:lpstr>
      <vt:lpstr>Les composants d'une application Forms</vt:lpstr>
      <vt:lpstr>Les composants d'une application Forms</vt:lpstr>
      <vt:lpstr>Les composants d'une application Forms</vt:lpstr>
      <vt:lpstr>Les composants d'une application Forms</vt:lpstr>
      <vt:lpstr>Les composants d'une application Forms</vt:lpstr>
      <vt:lpstr>Les composants d'une application Forms</vt:lpstr>
      <vt:lpstr>Les composants d'une application Forms</vt:lpstr>
      <vt:lpstr>Les composants d'une application Forms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Application</dc:title>
  <dc:subject/>
  <dc:creator>imane</dc:creator>
  <cp:keywords/>
  <cp:lastModifiedBy>Akim</cp:lastModifiedBy>
  <cp:revision>431</cp:revision>
  <cp:lastPrinted>2001-06-15T21:40:13Z</cp:lastPrinted>
  <dcterms:created xsi:type="dcterms:W3CDTF">1996-11-06T19:19:12Z</dcterms:created>
  <dcterms:modified xsi:type="dcterms:W3CDTF">2013-06-12T12:00:04Z</dcterms:modified>
</cp:coreProperties>
</file>